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6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8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8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12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0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1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6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4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9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6A3A-D847-4112-9CAB-7B75EF3761B7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C5E1-8F79-4A01-A7BA-4220ACAC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8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Westhill Community Council Meeting 11</a:t>
            </a:r>
            <a:r>
              <a:rPr lang="en-GB" baseline="30000" smtClean="0"/>
              <a:t>th</a:t>
            </a:r>
            <a:r>
              <a:rPr lang="en-GB" smtClean="0"/>
              <a:t> 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Transport Scotland Option C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077492" cy="54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Transport Scotland Option D</a:t>
            </a:r>
            <a:endParaRPr lang="en-GB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2" y="836712"/>
            <a:ext cx="4144046" cy="55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9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/>
          <a:stretch/>
        </p:blipFill>
        <p:spPr bwMode="auto">
          <a:xfrm>
            <a:off x="83172" y="1667697"/>
            <a:ext cx="9025332" cy="52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1640" y="1124744"/>
            <a:ext cx="7128792" cy="54295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srgbClr val="7030A0"/>
                </a:solidFill>
              </a:rPr>
              <a:t>Inshes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Junction Improvements - </a:t>
            </a:r>
            <a:r>
              <a:rPr lang="en-GB" sz="3700" b="1" dirty="0" smtClean="0">
                <a:solidFill>
                  <a:srgbClr val="7030A0"/>
                </a:solidFill>
              </a:rPr>
              <a:t>Outline </a:t>
            </a:r>
            <a:r>
              <a:rPr lang="en-GB" sz="3700" b="1" dirty="0" smtClean="0">
                <a:solidFill>
                  <a:srgbClr val="7030A0"/>
                </a:solidFill>
              </a:rPr>
              <a:t>Proposals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9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384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1124744"/>
            <a:ext cx="7128792" cy="54295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srgbClr val="7030A0"/>
                </a:solidFill>
              </a:rPr>
              <a:t>Inshes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Junction Improvements - </a:t>
            </a:r>
            <a:r>
              <a:rPr lang="en-GB" sz="3700" b="1" dirty="0" smtClean="0">
                <a:solidFill>
                  <a:srgbClr val="7030A0"/>
                </a:solidFill>
              </a:rPr>
              <a:t>Outline </a:t>
            </a:r>
            <a:r>
              <a:rPr lang="en-GB" sz="3700" b="1" dirty="0" smtClean="0">
                <a:solidFill>
                  <a:srgbClr val="7030A0"/>
                </a:solidFill>
              </a:rPr>
              <a:t>Proposals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1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7666" y="764703"/>
            <a:ext cx="5716334" cy="574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7030A0"/>
                </a:solidFill>
              </a:rPr>
              <a:t>Existing roundabout approaches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9274"/>
            <a:ext cx="6822709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3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7666" y="764703"/>
            <a:ext cx="5716334" cy="574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7030A0"/>
                </a:solidFill>
              </a:rPr>
              <a:t>Flaring on Sir Walter Scott Drive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38517222"/>
              </p:ext>
            </p:extLst>
          </p:nvPr>
        </p:nvGraphicFramePr>
        <p:xfrm>
          <a:off x="683568" y="1339274"/>
          <a:ext cx="7542213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Acrobat Document" r:id="rId3" imgW="22707600" imgH="16039944" progId="AcroExch.Document.7">
                  <p:embed/>
                </p:oleObj>
              </mc:Choice>
              <mc:Fallback>
                <p:oleObj name="Acrobat Document" r:id="rId3" imgW="22707600" imgH="16039944" progId="AcroExch.Document.7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39274"/>
                        <a:ext cx="7542213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73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7666" y="764703"/>
            <a:ext cx="5716334" cy="574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7030A0"/>
                </a:solidFill>
              </a:rPr>
              <a:t>Flaring on Culloden Road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0885214"/>
              </p:ext>
            </p:extLst>
          </p:nvPr>
        </p:nvGraphicFramePr>
        <p:xfrm>
          <a:off x="683568" y="1326678"/>
          <a:ext cx="7645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Acrobat Document" r:id="rId3" imgW="22707600" imgH="16039944" progId="AcroExch.Document.7">
                  <p:embed/>
                </p:oleObj>
              </mc:Choice>
              <mc:Fallback>
                <p:oleObj name="Acrobat Document" r:id="rId3" imgW="22707600" imgH="16039944" progId="AcroExch.Document.7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26678"/>
                        <a:ext cx="7645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97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 Templat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Corporate Template 2012</vt:lpstr>
      <vt:lpstr>Acrobat Document</vt:lpstr>
      <vt:lpstr>PowerPoint Presentation</vt:lpstr>
      <vt:lpstr>Transport Scotland Option C</vt:lpstr>
      <vt:lpstr>Transport Scotland Option 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Council Meeting 11/11/15</dc:title>
  <dc:creator>Bryan Stout</dc:creator>
  <cp:lastModifiedBy>Bryan Stout</cp:lastModifiedBy>
  <cp:revision>15</cp:revision>
  <dcterms:created xsi:type="dcterms:W3CDTF">2015-11-11T14:46:25Z</dcterms:created>
  <dcterms:modified xsi:type="dcterms:W3CDTF">2015-11-17T12:43:19Z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1180579263</vt:i4>
  </property>
  <property fmtid="{D5CDD505-2E9C-101B-9397-08002B2CF9AE}" pid="3" name="_NewReviewCycle">
    <vt:lpwstr/>
  </property>
  <property fmtid="{D5CDD505-2E9C-101B-9397-08002B2CF9AE}" pid="4" name="_EmailSubject">
    <vt:lpwstr>Inshes Junction on the Council's Website</vt:lpwstr>
  </property>
  <property fmtid="{D5CDD505-2E9C-101B-9397-08002B2CF9AE}" pid="5" name="_AuthorEmail">
    <vt:lpwstr>Bryan.Stout@highland.gov.uk</vt:lpwstr>
  </property>
  <property fmtid="{D5CDD505-2E9C-101B-9397-08002B2CF9AE}" pid="6" name="_AuthorEmailDisplayName">
    <vt:lpwstr>Bryan Stout</vt:lpwstr>
  </property>
</Properties>
</file>