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57" r:id="rId3"/>
    <p:sldId id="260" r:id="rId4"/>
    <p:sldId id="261" r:id="rId5"/>
    <p:sldId id="262" r:id="rId6"/>
    <p:sldId id="263" r:id="rId7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233" autoAdjust="0"/>
  </p:normalViewPr>
  <p:slideViewPr>
    <p:cSldViewPr>
      <p:cViewPr>
        <p:scale>
          <a:sx n="72" d="100"/>
          <a:sy n="72" d="100"/>
        </p:scale>
        <p:origin x="-102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0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2" y="1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0648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2" y="9440648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3" y="1"/>
            <a:ext cx="6805613" cy="246497"/>
          </a:xfrm>
          <a:prstGeom prst="rect">
            <a:avLst/>
          </a:prstGeom>
          <a:noFill/>
        </p:spPr>
        <p:txBody>
          <a:bodyPr vert="horz" lIns="91559" tIns="45779" rIns="91559" bIns="45779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3" y="9566615"/>
            <a:ext cx="6805613" cy="246497"/>
          </a:xfrm>
          <a:prstGeom prst="rect">
            <a:avLst/>
          </a:prstGeom>
          <a:noFill/>
        </p:spPr>
        <p:txBody>
          <a:bodyPr vert="horz" lIns="91559" tIns="45779" rIns="91559" bIns="45779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2" y="1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7"/>
            <a:ext cx="5444490" cy="4472702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2" y="9440648"/>
            <a:ext cx="2949099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3" y="1"/>
            <a:ext cx="6805613" cy="246497"/>
          </a:xfrm>
          <a:prstGeom prst="rect">
            <a:avLst/>
          </a:prstGeom>
          <a:noFill/>
        </p:spPr>
        <p:txBody>
          <a:bodyPr vert="horz" lIns="91559" tIns="45779" rIns="91559" bIns="45779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fc" descr="OFFICIAL"/>
          <p:cNvSpPr txBox="1"/>
          <p:nvPr/>
        </p:nvSpPr>
        <p:spPr>
          <a:xfrm>
            <a:off x="3" y="9566615"/>
            <a:ext cx="6805613" cy="246497"/>
          </a:xfrm>
          <a:prstGeom prst="rect">
            <a:avLst/>
          </a:prstGeom>
          <a:noFill/>
        </p:spPr>
        <p:txBody>
          <a:bodyPr vert="horz" lIns="91559" tIns="45779" rIns="91559" bIns="45779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Short</a:t>
            </a:r>
          </a:p>
          <a:p>
            <a:endParaRPr lang="en-GB" sz="1600" dirty="0"/>
          </a:p>
          <a:p>
            <a:r>
              <a:rPr lang="en-GB" sz="1600" dirty="0"/>
              <a:t>Welcome</a:t>
            </a:r>
          </a:p>
          <a:p>
            <a:r>
              <a:rPr lang="en-GB" sz="1600" dirty="0"/>
              <a:t>Special welcome to first timers</a:t>
            </a:r>
          </a:p>
          <a:p>
            <a:r>
              <a:rPr lang="en-GB" sz="1600" dirty="0"/>
              <a:t>Refer to Quality Awards in November</a:t>
            </a:r>
          </a:p>
          <a:p>
            <a:r>
              <a:rPr lang="en-GB" sz="1600" dirty="0"/>
              <a:t>Aims to Brief, Inform, Look Ahead</a:t>
            </a:r>
          </a:p>
          <a:p>
            <a:r>
              <a:rPr lang="en-GB" sz="1600" dirty="0"/>
              <a:t>Hope you will share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899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0" y="1587564"/>
            <a:ext cx="9144000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4800" b="1" dirty="0" smtClean="0">
                <a:solidFill>
                  <a:srgbClr val="492F92"/>
                </a:solidFill>
              </a:rPr>
              <a:t>Developing a Redesign Communications Plan</a:t>
            </a:r>
            <a:endParaRPr lang="en-GB" sz="4800" b="1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 eaLnBrk="1" hangingPunct="1"/>
            <a:endParaRPr lang="en-GB" sz="5400" b="1" dirty="0" smtClean="0">
              <a:solidFill>
                <a:srgbClr val="007C4D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 eaLnBrk="1" hangingPunct="1"/>
            <a:r>
              <a:rPr lang="en-GB" sz="5400" b="1" dirty="0" smtClean="0">
                <a:solidFill>
                  <a:srgbClr val="007C4D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Redesign Board Workshop</a:t>
            </a:r>
          </a:p>
          <a:p>
            <a:pPr algn="ctr" eaLnBrk="1" hangingPunct="1"/>
            <a:endParaRPr lang="en-GB" sz="5400" b="1" dirty="0">
              <a:solidFill>
                <a:srgbClr val="007C4D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612000" y="3429000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56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2"/>
            <a:ext cx="9144000" cy="1938992"/>
            <a:chOff x="-7950" y="116632"/>
            <a:chExt cx="9144000" cy="1938992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Board Work plan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 Communications Plan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12776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809402" y="1772816"/>
            <a:ext cx="7795046" cy="4715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endParaRPr lang="en-GB" sz="2400" dirty="0">
              <a:solidFill>
                <a:prstClr val="black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new Communications Plan will be developed to support the Redesign Board.  </a:t>
            </a:r>
          </a:p>
          <a:p>
            <a:endParaRPr lang="en-GB" sz="28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This will be for all stakeholders, ensuring redesign is clearly communicated.  </a:t>
            </a:r>
          </a:p>
          <a:p>
            <a:endParaRPr lang="en-GB" sz="28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plan will be in Plain English, and include how redesign is making a positive difference for staff and communities and of our capacity to change for the better.</a:t>
            </a:r>
            <a:endParaRPr lang="en-GB" sz="28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35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2"/>
            <a:ext cx="9144000" cy="1938992"/>
            <a:chOff x="-7950" y="116632"/>
            <a:chExt cx="9144000" cy="1938992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Board Work plan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 Draft Communications Plan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412776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809402" y="1772816"/>
            <a:ext cx="7795046" cy="51460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endParaRPr lang="en-GB" sz="2400" dirty="0">
              <a:solidFill>
                <a:prstClr val="black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Aims of the plan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Stakeholders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messages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reasons for redesign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means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is achieving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How to be involved in redesign – redesign is everybody’s business, </a:t>
            </a:r>
          </a:p>
          <a:p>
            <a:pPr marL="1073150" lvl="1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messages for different stakeholder groups</a:t>
            </a:r>
          </a:p>
          <a:p>
            <a:pPr lvl="1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2"/>
            <a:ext cx="9144000" cy="2554545"/>
            <a:chOff x="-7950" y="116632"/>
            <a:chExt cx="9144000" cy="2554545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554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Board Work plan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 Draft Communications Plan 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– Discussion Points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2132856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809402" y="2132856"/>
            <a:ext cx="7795046" cy="51460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endParaRPr lang="en-GB" sz="2400" dirty="0">
              <a:solidFill>
                <a:prstClr val="black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Aims of the plan - </a:t>
            </a:r>
            <a:r>
              <a:rPr lang="en-GB" sz="2800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All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Stakeholders - </a:t>
            </a:r>
            <a:r>
              <a:rPr lang="en-GB" sz="2800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All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messages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reasons for redesign - </a:t>
            </a:r>
            <a:r>
              <a:rPr lang="en-GB" sz="2800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teams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means - </a:t>
            </a:r>
            <a:r>
              <a:rPr lang="en-GB" sz="2800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teams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redesign is achieving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How to be involved in redesign – redesign is everybody’s business – </a:t>
            </a:r>
            <a:r>
              <a:rPr lang="en-GB" sz="2800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teams</a:t>
            </a:r>
          </a:p>
          <a:p>
            <a:pPr lvl="1" indent="-457200"/>
            <a:endParaRPr lang="en-GB" sz="2800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indent="-457200"/>
            <a:r>
              <a:rPr lang="en-GB" sz="28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Feedback</a:t>
            </a:r>
          </a:p>
          <a:p>
            <a:pPr lvl="1"/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70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2"/>
            <a:ext cx="9144000" cy="2554545"/>
            <a:chOff x="-7950" y="116632"/>
            <a:chExt cx="9144000" cy="2554545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2554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Board Work plan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 Draft Communications Plan </a:t>
              </a:r>
            </a:p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– Discussion Teams</a:t>
              </a:r>
            </a:p>
            <a:p>
              <a:pPr algn="ctr" eaLnBrk="1" hangingPunct="1"/>
              <a:endParaRPr lang="en-GB" altLang="en-US" sz="4000" b="1" dirty="0" smtClean="0">
                <a:solidFill>
                  <a:srgbClr val="7030A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2132856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809402" y="2132856"/>
            <a:ext cx="7795046" cy="41549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lvl="1"/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Cllr Gray, Cllr C Smith, Cllr Lobban, Cllr Reiss</a:t>
            </a:r>
          </a:p>
          <a:p>
            <a:pPr lvl="1"/>
            <a:endParaRPr lang="en-GB" sz="20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/>
            <a:r>
              <a:rPr lang="en-GB" sz="20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All teams to discuss the points for –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Highland citizens, general public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Other public bodies operating in Highland </a:t>
            </a:r>
          </a:p>
          <a:p>
            <a:pPr lvl="1"/>
            <a:endParaRPr lang="en-GB" sz="20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/>
            <a:r>
              <a:rPr lang="en-GB" sz="20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Individual teams to focus on</a:t>
            </a:r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Staff and Trade Unions – Cllr Gray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Elected members, MSPs and MPs – Cllr Smith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Private sector (</a:t>
            </a:r>
            <a:r>
              <a:rPr lang="en-GB" sz="2000" i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suppliers, visitors?</a:t>
            </a:r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 – Cllr Lobban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Third sector  - Cllr Reiss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/>
            <a:r>
              <a:rPr lang="en-GB" sz="20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Facilitators – Carron, Steve, Alison, Ruth</a:t>
            </a:r>
            <a:endParaRPr lang="en-GB" sz="20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 Corporate Template ICT APPROV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 ICT APPROVED</Template>
  <TotalTime>1159</TotalTime>
  <Words>281</Words>
  <Application>Microsoft Office PowerPoint</Application>
  <PresentationFormat>On-screen Show (4:3)</PresentationFormat>
  <Paragraphs>63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HC Corporate Template ICT APPROVED</vt:lpstr>
      <vt:lpstr>Text Slides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Foster</dc:creator>
  <cp:lastModifiedBy>Carron McDiarmid</cp:lastModifiedBy>
  <cp:revision>125</cp:revision>
  <cp:lastPrinted>2017-11-21T16:03:27Z</cp:lastPrinted>
  <dcterms:created xsi:type="dcterms:W3CDTF">2016-01-26T14:13:49Z</dcterms:created>
  <dcterms:modified xsi:type="dcterms:W3CDTF">2017-12-05T16:23:22Z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AdHocReviewCycleID">
    <vt:i4>510902114</vt:i4>
  </property>
  <property fmtid="{D5CDD505-2E9C-101B-9397-08002B2CF9AE}" pid="7" name="_NewReviewCycle">
    <vt:lpwstr/>
  </property>
  <property fmtid="{D5CDD505-2E9C-101B-9397-08002B2CF9AE}" pid="8" name="_EmailSubject">
    <vt:lpwstr>Redesign pages </vt:lpwstr>
  </property>
  <property fmtid="{D5CDD505-2E9C-101B-9397-08002B2CF9AE}" pid="9" name="_AuthorEmail">
    <vt:lpwstr>carron.mcdiarmid@highland.gov.uk</vt:lpwstr>
  </property>
  <property fmtid="{D5CDD505-2E9C-101B-9397-08002B2CF9AE}" pid="10" name="_AuthorEmailDisplayName">
    <vt:lpwstr>Carron McDiarmid</vt:lpwstr>
  </property>
  <property fmtid="{D5CDD505-2E9C-101B-9397-08002B2CF9AE}" pid="11" name="_PreviousAdHocReviewCycleID">
    <vt:i4>-1362647544</vt:i4>
  </property>
</Properties>
</file>