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64" r:id="rId3"/>
    <p:sldId id="272" r:id="rId4"/>
    <p:sldId id="279" r:id="rId5"/>
    <p:sldId id="273" r:id="rId6"/>
    <p:sldId id="276" r:id="rId7"/>
    <p:sldId id="274" r:id="rId8"/>
    <p:sldId id="277" r:id="rId9"/>
    <p:sldId id="278" r:id="rId10"/>
    <p:sldId id="275" r:id="rId11"/>
    <p:sldId id="280" r:id="rId12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37" autoAdjust="0"/>
  </p:normalViewPr>
  <p:slideViewPr>
    <p:cSldViewPr>
      <p:cViewPr>
        <p:scale>
          <a:sx n="50" d="100"/>
          <a:sy n="50" d="100"/>
        </p:scale>
        <p:origin x="-1368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15/01/2018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1844824"/>
            <a:ext cx="7920000" cy="15696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Presentation main </a:t>
            </a:r>
            <a:br>
              <a:rPr lang="en-US" dirty="0" smtClean="0"/>
            </a:br>
            <a:r>
              <a:rPr lang="en-US" dirty="0" smtClean="0"/>
              <a:t>title in English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8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873F4A99-A038-4481-9EC3-4F7C6E9CD0D0}" type="datetimeFigureOut">
              <a:rPr lang="en-GB" smtClean="0"/>
              <a:pPr/>
              <a:t>15/01/2018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789040"/>
            <a:ext cx="7920000" cy="158417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4800" b="1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>
                <a:solidFill>
                  <a:srgbClr val="2F7C3A"/>
                </a:solidFill>
              </a:rPr>
              <a:t>Presentation main </a:t>
            </a:r>
            <a:br>
              <a:rPr lang="en-US" dirty="0" smtClean="0">
                <a:solidFill>
                  <a:srgbClr val="2F7C3A"/>
                </a:solidFill>
              </a:rPr>
            </a:br>
            <a:r>
              <a:rPr lang="en-US" dirty="0" smtClean="0">
                <a:solidFill>
                  <a:srgbClr val="2F7C3A"/>
                </a:solidFill>
              </a:rPr>
              <a:t>title in Gaelic</a:t>
            </a:r>
            <a:endParaRPr lang="en-GB" dirty="0">
              <a:solidFill>
                <a:srgbClr val="2F7C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0242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44838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37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86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574268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189234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000" y="1846800"/>
            <a:ext cx="7920000" cy="1582200"/>
          </a:xfrm>
          <a:prstGeom prst="rect">
            <a:avLst/>
          </a:prstGeom>
        </p:spPr>
        <p:txBody>
          <a:bodyPr/>
          <a:lstStyle>
            <a:lvl1pPr>
              <a:defRPr sz="48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</a:t>
            </a:r>
            <a:br>
              <a:rPr lang="en-US" dirty="0" smtClean="0"/>
            </a:br>
            <a:r>
              <a:rPr lang="en-US" dirty="0" smtClean="0"/>
              <a:t>Section title in English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886200"/>
            <a:ext cx="7920000" cy="1631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Section title in Gaelic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11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92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2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5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 smtClean="0"/>
              <a:t>Click to edit body text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bullet lists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1912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 smtClean="0"/>
              <a:t>Click to edit body text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bullet lists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53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5" r:id="rId2"/>
    <p:sldLayoutId id="2147483676" r:id="rId3"/>
    <p:sldLayoutId id="2147483668" r:id="rId4"/>
    <p:sldLayoutId id="2147483666" r:id="rId5"/>
    <p:sldLayoutId id="2147483669" r:id="rId6"/>
    <p:sldLayoutId id="2147483670" r:id="rId7"/>
    <p:sldLayoutId id="2147483672" r:id="rId8"/>
    <p:sldLayoutId id="2147483671" r:id="rId9"/>
    <p:sldLayoutId id="2147483674" r:id="rId10"/>
    <p:sldLayoutId id="2147483673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Car Park Redesign Highland -</a:t>
            </a:r>
            <a:br>
              <a:rPr lang="en-GB" dirty="0" smtClean="0"/>
            </a:br>
            <a:r>
              <a:rPr lang="en-GB" dirty="0" smtClean="0"/>
              <a:t>Parking With Purpose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2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Thoughts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Management of the Parking Estate</a:t>
            </a:r>
          </a:p>
          <a:p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Revenue Generation</a:t>
            </a:r>
          </a:p>
          <a:p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Investment in the Resource</a:t>
            </a:r>
          </a:p>
          <a:p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358757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Essential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Promotion </a:t>
            </a:r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of effective Traffic Management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Budget Management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Organisational </a:t>
            </a:r>
            <a:r>
              <a:rPr lang="en-GB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Structure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Essential Factors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Key Priorities –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Council Priorities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Build on Strengths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Share Good Practice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Learn from Others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Integrate Expertise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Improve Return for Communities and the Council</a:t>
            </a:r>
          </a:p>
        </p:txBody>
      </p:sp>
    </p:spTree>
    <p:extLst>
      <p:ext uri="{BB962C8B-B14F-4D97-AF65-F5344CB8AC3E}">
        <p14:creationId xmlns:p14="http://schemas.microsoft.com/office/powerpoint/2010/main" val="371941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Vision for Car Parking - to achieve consistent traffic management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Appraise current financial management and business planning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Review administrative processes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Evaluate the Council’s parking estate and help identify additional parking </a:t>
            </a:r>
            <a:r>
              <a:rPr lang="en-GB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opportunities/land use. 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GB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Views </a:t>
            </a:r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of stakeholders and staff 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Relationship between car parking and public transport, e-cars and cycling and help the service identify any opportunities for changing </a:t>
            </a:r>
            <a:r>
              <a:rPr lang="en-GB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behaviours</a:t>
            </a:r>
          </a:p>
          <a:p>
            <a:pPr lvl="0"/>
            <a:r>
              <a:rPr lang="en-GB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Consider </a:t>
            </a:r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options for service delivery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Impact on visitors to the Highlands – enhance experience 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Identify opportunities for commercialism 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Pricing strategies and business processes  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/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Direction for further business planning, account for our localism agenda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36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Initial Draft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Aft>
                <a:spcPts val="600"/>
              </a:spcAft>
              <a:buNone/>
            </a:pPr>
            <a:r>
              <a:rPr lang="en-CA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Parking Should;</a:t>
            </a:r>
          </a:p>
          <a:p>
            <a:pPr lvl="0">
              <a:spcAft>
                <a:spcPts val="600"/>
              </a:spcAft>
              <a:buFont typeface="Symbol"/>
              <a:buChar char=""/>
            </a:pPr>
            <a:r>
              <a:rPr lang="en-CA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Contribute </a:t>
            </a:r>
            <a:r>
              <a:rPr lang="en-CA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significantly to good traffic management.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>
              <a:spcAft>
                <a:spcPts val="600"/>
              </a:spcAft>
              <a:buFont typeface="Symbol"/>
              <a:buChar char=""/>
            </a:pPr>
            <a:r>
              <a:rPr lang="en-CA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 a key component of The Council’s strategy for integrated transport and active travel. 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>
              <a:spcAft>
                <a:spcPts val="600"/>
              </a:spcAft>
              <a:buFont typeface="Symbol"/>
              <a:buChar char=""/>
            </a:pPr>
            <a:r>
              <a:rPr lang="en-CA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Promote growth in the local economy.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>
              <a:spcAft>
                <a:spcPts val="600"/>
              </a:spcAft>
              <a:buFont typeface="Symbol"/>
              <a:buChar char=""/>
            </a:pPr>
            <a:endParaRPr lang="en-GB" sz="26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01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Initial Draft Vision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buFont typeface="Symbol"/>
              <a:buChar char=""/>
            </a:pPr>
            <a:r>
              <a:rPr lang="en-CA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Provide opportunities that meet the aspirations of users.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>
              <a:spcAft>
                <a:spcPts val="600"/>
              </a:spcAft>
              <a:buFont typeface="Symbol"/>
              <a:buChar char=""/>
            </a:pPr>
            <a:r>
              <a:rPr lang="en-CA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Allow key decisions to be taken locally.</a:t>
            </a:r>
          </a:p>
          <a:p>
            <a:pPr>
              <a:spcAft>
                <a:spcPts val="600"/>
              </a:spcAft>
              <a:buFont typeface="Symbol"/>
              <a:buChar char=""/>
            </a:pPr>
            <a:r>
              <a:rPr lang="en-CA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Ensure that good local data is available to decision-makers</a:t>
            </a:r>
            <a:r>
              <a:rPr lang="en-CA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</a:p>
          <a:p>
            <a:pPr lvl="0">
              <a:spcAft>
                <a:spcPts val="600"/>
              </a:spcAft>
              <a:buFont typeface="Symbol"/>
              <a:buChar char=""/>
            </a:pPr>
            <a:r>
              <a:rPr lang="en-CA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 </a:t>
            </a:r>
            <a:r>
              <a:rPr lang="en-CA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based on transparent rules which are applied consistently and fairly across Highland</a:t>
            </a:r>
            <a:r>
              <a:rPr lang="en-CA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493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Initial Draft Vision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buFont typeface="Symbol"/>
              <a:buChar char=""/>
            </a:pPr>
            <a:r>
              <a:rPr lang="en-CA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Ensure that parking revenue contributes to local infrastructure development including expansion and development of the parking estate.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>
              <a:spcAft>
                <a:spcPts val="600"/>
              </a:spcAft>
              <a:buFont typeface="Symbol"/>
              <a:buChar char=""/>
            </a:pPr>
            <a:r>
              <a:rPr lang="en-CA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Ensure that pricing strategies are adopted which differentiate the market and support behavioural change.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0">
              <a:spcAft>
                <a:spcPts val="600"/>
              </a:spcAft>
              <a:buFont typeface="Symbol"/>
              <a:buChar char=""/>
            </a:pPr>
            <a:r>
              <a:rPr lang="en-CA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 delivered in a cost-effective way.</a:t>
            </a: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12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Thoughts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Make Recommendations on;</a:t>
            </a:r>
          </a:p>
          <a:p>
            <a:r>
              <a:rPr lang="en-GB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Vision and Policy</a:t>
            </a:r>
          </a:p>
          <a:p>
            <a:r>
              <a:rPr lang="en-GB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Localism – Decisions on Revenue and Expenditure Taken Locally</a:t>
            </a:r>
          </a:p>
          <a:p>
            <a:r>
              <a:rPr lang="en-GB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Links with Active Travel and Public Transport</a:t>
            </a:r>
          </a:p>
          <a:p>
            <a:r>
              <a:rPr lang="en-GB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Administration, Financial Analysis and Reporting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84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_Corporate_Template__new_edi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HC_Corporate_Template__new_edits</Template>
  <TotalTime>240</TotalTime>
  <Words>313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HC_Corporate_Template__new_edits</vt:lpstr>
      <vt:lpstr>Text Slides</vt:lpstr>
      <vt:lpstr>Car Park Redesign Highland - Parking With Purpose</vt:lpstr>
      <vt:lpstr>Essential Factors</vt:lpstr>
      <vt:lpstr>Essential Factors cont.</vt:lpstr>
      <vt:lpstr>Objectives</vt:lpstr>
      <vt:lpstr>Objectives cont.</vt:lpstr>
      <vt:lpstr>Initial Draft Vision</vt:lpstr>
      <vt:lpstr>Initial Draft Vision cont.</vt:lpstr>
      <vt:lpstr>Initial Draft Vision cont.</vt:lpstr>
      <vt:lpstr>Current Thoughts</vt:lpstr>
      <vt:lpstr>Current Thoughts cont.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Tolmie</dc:creator>
  <cp:lastModifiedBy>Carron McDiarmid</cp:lastModifiedBy>
  <cp:revision>26</cp:revision>
  <cp:lastPrinted>2017-01-18T14:17:09Z</cp:lastPrinted>
  <dcterms:created xsi:type="dcterms:W3CDTF">2018-01-03T14:07:48Z</dcterms:created>
  <dcterms:modified xsi:type="dcterms:W3CDTF">2018-01-15T15:06:58Z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6" name="_AdHocReviewCycleID">
    <vt:i4>1586447396</vt:i4>
  </property>
  <property fmtid="{D5CDD505-2E9C-101B-9397-08002B2CF9AE}" pid="7" name="_NewReviewCycle">
    <vt:lpwstr/>
  </property>
  <property fmtid="{D5CDD505-2E9C-101B-9397-08002B2CF9AE}" pid="8" name="_EmailSubject">
    <vt:lpwstr>redesign up-dates</vt:lpwstr>
  </property>
  <property fmtid="{D5CDD505-2E9C-101B-9397-08002B2CF9AE}" pid="9" name="_AuthorEmail">
    <vt:lpwstr>carron.mcdiarmid@highland.gov.uk</vt:lpwstr>
  </property>
  <property fmtid="{D5CDD505-2E9C-101B-9397-08002B2CF9AE}" pid="10" name="_AuthorEmailDisplayName">
    <vt:lpwstr>Carron McDiarmid</vt:lpwstr>
  </property>
  <property fmtid="{D5CDD505-2E9C-101B-9397-08002B2CF9AE}" pid="11" name="_PreviousAdHocReviewCycleID">
    <vt:i4>-1445897133</vt:i4>
  </property>
</Properties>
</file>