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EE66-B23A-40E7-93FC-821B80317617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90A7-E7E7-4958-927A-2C553BF7F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678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EE66-B23A-40E7-93FC-821B80317617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90A7-E7E7-4958-927A-2C553BF7F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99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EE66-B23A-40E7-93FC-821B80317617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90A7-E7E7-4958-927A-2C553BF7F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035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EE66-B23A-40E7-93FC-821B80317617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90A7-E7E7-4958-927A-2C553BF7F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474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EE66-B23A-40E7-93FC-821B80317617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90A7-E7E7-4958-927A-2C553BF7F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032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EE66-B23A-40E7-93FC-821B80317617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90A7-E7E7-4958-927A-2C553BF7F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765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EE66-B23A-40E7-93FC-821B80317617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90A7-E7E7-4958-927A-2C553BF7F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414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EE66-B23A-40E7-93FC-821B80317617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90A7-E7E7-4958-927A-2C553BF7F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858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EE66-B23A-40E7-93FC-821B80317617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90A7-E7E7-4958-927A-2C553BF7F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354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EE66-B23A-40E7-93FC-821B80317617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90A7-E7E7-4958-927A-2C553BF7F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315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5EE66-B23A-40E7-93FC-821B80317617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90A7-E7E7-4958-927A-2C553BF7F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12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5EE66-B23A-40E7-93FC-821B80317617}" type="datetimeFigureOut">
              <a:rPr lang="en-GB" smtClean="0"/>
              <a:t>19/08/2019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390A7-E7E7-4958-927A-2C553BF7F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3385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0"/>
            <a:ext cx="10287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71500" y="188640"/>
            <a:ext cx="10287000" cy="1470025"/>
          </a:xfrm>
        </p:spPr>
        <p:txBody>
          <a:bodyPr/>
          <a:lstStyle/>
          <a:p>
            <a:r>
              <a:rPr lang="en-GB" dirty="0" smtClean="0">
                <a:solidFill>
                  <a:srgbClr val="FFC000"/>
                </a:solidFill>
              </a:rPr>
              <a:t>Inverness Rowing Club Development Plans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97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Club History and Highlights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Founded 30 years ago</a:t>
            </a:r>
          </a:p>
          <a:p>
            <a:r>
              <a:rPr lang="en-GB" dirty="0" smtClean="0"/>
              <a:t>Around 50 active members (ages 12 to 76)</a:t>
            </a:r>
          </a:p>
          <a:p>
            <a:r>
              <a:rPr lang="en-GB" dirty="0" smtClean="0"/>
              <a:t>Two World Champions and One Olympian</a:t>
            </a:r>
          </a:p>
          <a:p>
            <a:r>
              <a:rPr lang="en-GB" dirty="0" smtClean="0"/>
              <a:t>World Masters Champions</a:t>
            </a:r>
          </a:p>
          <a:p>
            <a:r>
              <a:rPr lang="en-GB" dirty="0" smtClean="0"/>
              <a:t>British Junior and Masters Champions</a:t>
            </a:r>
          </a:p>
          <a:p>
            <a:r>
              <a:rPr lang="en-GB" dirty="0" smtClean="0"/>
              <a:t>Many Scottish Champions</a:t>
            </a:r>
          </a:p>
          <a:p>
            <a:r>
              <a:rPr lang="en-GB" dirty="0" smtClean="0"/>
              <a:t>Run biggest “Head” Races in Scotland in November and February</a:t>
            </a:r>
          </a:p>
          <a:p>
            <a:pPr lvl="1"/>
            <a:r>
              <a:rPr lang="en-GB" dirty="0" smtClean="0"/>
              <a:t>500 boats racing over 4.5km from </a:t>
            </a:r>
            <a:r>
              <a:rPr lang="en-GB" dirty="0" err="1" smtClean="0"/>
              <a:t>Dochgarroch</a:t>
            </a:r>
            <a:r>
              <a:rPr lang="en-GB" dirty="0" smtClean="0"/>
              <a:t> to Inverness over 4 divisions and 2 days</a:t>
            </a:r>
          </a:p>
          <a:p>
            <a:pPr lvl="1"/>
            <a:r>
              <a:rPr lang="en-GB" dirty="0" smtClean="0"/>
              <a:t>600+ visitors for these weekends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682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Situation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Boathouse</a:t>
            </a:r>
          </a:p>
          <a:p>
            <a:pPr lvl="1"/>
            <a:r>
              <a:rPr lang="en-GB" dirty="0" smtClean="0"/>
              <a:t>Full to capacity</a:t>
            </a:r>
          </a:p>
          <a:p>
            <a:pPr lvl="1"/>
            <a:r>
              <a:rPr lang="en-GB" dirty="0" smtClean="0"/>
              <a:t>One WC, cold water tap, small diesel generator</a:t>
            </a:r>
          </a:p>
          <a:p>
            <a:pPr lvl="1"/>
            <a:r>
              <a:rPr lang="en-GB" dirty="0" smtClean="0"/>
              <a:t>Not fit for modern expectations</a:t>
            </a:r>
          </a:p>
          <a:p>
            <a:r>
              <a:rPr lang="en-GB" dirty="0" smtClean="0"/>
              <a:t>Waiting List</a:t>
            </a:r>
          </a:p>
          <a:p>
            <a:pPr lvl="1"/>
            <a:r>
              <a:rPr lang="en-GB" dirty="0" smtClean="0"/>
              <a:t>Growth constrained by lack of boat storage space</a:t>
            </a:r>
          </a:p>
          <a:p>
            <a:pPr lvl="1"/>
            <a:r>
              <a:rPr lang="en-GB" dirty="0" smtClean="0"/>
              <a:t>Better facilities required before we can offer social as well as competitive rowing</a:t>
            </a:r>
          </a:p>
          <a:p>
            <a:r>
              <a:rPr lang="en-GB" dirty="0" smtClean="0"/>
              <a:t>West Link</a:t>
            </a:r>
          </a:p>
          <a:p>
            <a:pPr lvl="1"/>
            <a:r>
              <a:rPr lang="en-GB" dirty="0" smtClean="0"/>
              <a:t>Delayed our proposed (2004) boathouse extension</a:t>
            </a:r>
          </a:p>
          <a:p>
            <a:pPr lvl="1"/>
            <a:r>
              <a:rPr lang="en-GB" dirty="0" smtClean="0"/>
              <a:t>Architect designed extension no longer affordable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909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 B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1162883"/>
            <a:ext cx="7200798" cy="5400598"/>
          </a:xfrm>
        </p:spPr>
      </p:pic>
    </p:spTree>
    <p:extLst>
      <p:ext uri="{BB962C8B-B14F-4D97-AF65-F5344CB8AC3E}">
        <p14:creationId xmlns:p14="http://schemas.microsoft.com/office/powerpoint/2010/main" val="322341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8579141"/>
              </p:ext>
            </p:extLst>
          </p:nvPr>
        </p:nvGraphicFramePr>
        <p:xfrm>
          <a:off x="-125" y="-6076056"/>
          <a:ext cx="9367842" cy="13247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r:id="rId3" imgW="8020012" imgH="11344245" progId="AcroExch.Document.DC">
                  <p:embed/>
                </p:oleObj>
              </mc:Choice>
              <mc:Fallback>
                <p:oleObj name="Acrobat Document" r:id="rId3" imgW="8020012" imgH="1134424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25" y="-6076056"/>
                        <a:ext cx="9367842" cy="132478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826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Accommodation Pod</a:t>
            </a:r>
          </a:p>
          <a:p>
            <a:pPr lvl="1"/>
            <a:r>
              <a:rPr lang="en-GB" dirty="0" smtClean="0"/>
              <a:t>Land training</a:t>
            </a:r>
          </a:p>
          <a:p>
            <a:pPr lvl="1"/>
            <a:r>
              <a:rPr lang="en-GB" dirty="0" smtClean="0"/>
              <a:t>Crew briefing</a:t>
            </a:r>
          </a:p>
          <a:p>
            <a:pPr lvl="1"/>
            <a:r>
              <a:rPr lang="en-GB" dirty="0" smtClean="0"/>
              <a:t>Rest &amp; recovery area</a:t>
            </a:r>
          </a:p>
          <a:p>
            <a:pPr lvl="1"/>
            <a:r>
              <a:rPr lang="en-GB" dirty="0" smtClean="0"/>
              <a:t>Shelter for visitors</a:t>
            </a:r>
          </a:p>
          <a:p>
            <a:r>
              <a:rPr lang="en-GB" dirty="0" smtClean="0"/>
              <a:t>Changing Pod</a:t>
            </a:r>
          </a:p>
          <a:p>
            <a:r>
              <a:rPr lang="en-GB" dirty="0" smtClean="0"/>
              <a:t>Boat Storage</a:t>
            </a:r>
          </a:p>
          <a:p>
            <a:pPr lvl="1"/>
            <a:r>
              <a:rPr lang="en-GB" dirty="0" smtClean="0"/>
              <a:t>On land released by move of </a:t>
            </a:r>
            <a:r>
              <a:rPr lang="en-GB" dirty="0" err="1" smtClean="0"/>
              <a:t>Torvean</a:t>
            </a:r>
            <a:r>
              <a:rPr lang="en-GB" dirty="0" smtClean="0"/>
              <a:t> Golf Course</a:t>
            </a:r>
          </a:p>
          <a:p>
            <a:pPr lvl="1"/>
            <a:r>
              <a:rPr lang="en-GB" dirty="0" smtClean="0"/>
              <a:t>Community Asset Transfer</a:t>
            </a:r>
          </a:p>
          <a:p>
            <a:r>
              <a:rPr lang="en-GB" dirty="0" smtClean="0"/>
              <a:t>Capacity to grow to 200 members</a:t>
            </a:r>
          </a:p>
          <a:p>
            <a:r>
              <a:rPr lang="en-GB" dirty="0" smtClean="0"/>
              <a:t>Potential for future growth (UHI and Schools Clubs)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401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Milestones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 smtClean="0"/>
              <a:t>Pre-planning application (July 2019)</a:t>
            </a:r>
          </a:p>
          <a:p>
            <a:r>
              <a:rPr lang="en-GB" dirty="0" smtClean="0"/>
              <a:t>Community Consultation</a:t>
            </a:r>
          </a:p>
          <a:p>
            <a:pPr lvl="1"/>
            <a:r>
              <a:rPr lang="en-GB" dirty="0" smtClean="0"/>
              <a:t>Community Council</a:t>
            </a:r>
          </a:p>
          <a:p>
            <a:pPr lvl="1"/>
            <a:r>
              <a:rPr lang="en-GB" dirty="0" smtClean="0"/>
              <a:t>Other Inverness sports clubs (</a:t>
            </a:r>
            <a:r>
              <a:rPr lang="en-GB" dirty="0" err="1" smtClean="0"/>
              <a:t>Sportscotland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Scottish Rowing</a:t>
            </a:r>
          </a:p>
          <a:p>
            <a:r>
              <a:rPr lang="en-GB" dirty="0" smtClean="0"/>
              <a:t>Design Finalisation</a:t>
            </a:r>
          </a:p>
          <a:p>
            <a:r>
              <a:rPr lang="en-GB" dirty="0" smtClean="0"/>
              <a:t>Community Asset Transfer</a:t>
            </a:r>
          </a:p>
          <a:p>
            <a:pPr lvl="1"/>
            <a:r>
              <a:rPr lang="en-GB" dirty="0" smtClean="0"/>
              <a:t>Application Q3 2019, Completion Q3 2020</a:t>
            </a:r>
          </a:p>
          <a:p>
            <a:r>
              <a:rPr lang="en-GB" dirty="0" smtClean="0"/>
              <a:t>Planning Permission</a:t>
            </a:r>
          </a:p>
          <a:p>
            <a:pPr lvl="1"/>
            <a:r>
              <a:rPr lang="en-GB" dirty="0" smtClean="0"/>
              <a:t>Needed by Q1 2020</a:t>
            </a:r>
          </a:p>
          <a:p>
            <a:r>
              <a:rPr lang="en-GB" dirty="0" smtClean="0"/>
              <a:t>Grant Application</a:t>
            </a:r>
          </a:p>
          <a:p>
            <a:pPr lvl="1"/>
            <a:r>
              <a:rPr lang="en-GB" dirty="0" err="1" smtClean="0"/>
              <a:t>Sportscotland</a:t>
            </a:r>
            <a:r>
              <a:rPr lang="en-GB" dirty="0" smtClean="0"/>
              <a:t> Apr 2020</a:t>
            </a:r>
          </a:p>
          <a:p>
            <a:pPr lvl="1"/>
            <a:r>
              <a:rPr lang="en-GB" dirty="0" smtClean="0"/>
              <a:t>Others Q2 2020</a:t>
            </a:r>
          </a:p>
          <a:p>
            <a:r>
              <a:rPr lang="en-GB" dirty="0" smtClean="0"/>
              <a:t>RJ McLeod</a:t>
            </a:r>
          </a:p>
          <a:p>
            <a:pPr lvl="1"/>
            <a:r>
              <a:rPr lang="en-GB" dirty="0" smtClean="0"/>
              <a:t>Leave site Q4 2020</a:t>
            </a:r>
          </a:p>
          <a:p>
            <a:r>
              <a:rPr lang="en-GB" dirty="0" smtClean="0"/>
              <a:t>New Facility Opening</a:t>
            </a:r>
          </a:p>
          <a:p>
            <a:pPr lvl="1"/>
            <a:r>
              <a:rPr lang="en-GB" smtClean="0"/>
              <a:t>Q4 2020/ Q1 2021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03844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243</Words>
  <Application>Microsoft Office PowerPoint</Application>
  <PresentationFormat>On-screen Show (4:3)</PresentationFormat>
  <Paragraphs>54</Paragraphs>
  <Slides>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Acrobat Document</vt:lpstr>
      <vt:lpstr>Inverness Rowing Club Development Plans</vt:lpstr>
      <vt:lpstr>Club History and Highlights</vt:lpstr>
      <vt:lpstr>Current Situation</vt:lpstr>
      <vt:lpstr>Plan B</vt:lpstr>
      <vt:lpstr>PowerPoint Presentation</vt:lpstr>
      <vt:lpstr>Design Summary</vt:lpstr>
      <vt:lpstr>Key Milestones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Rothwell</dc:creator>
  <cp:lastModifiedBy>Dave Rothwell</cp:lastModifiedBy>
  <cp:revision>13</cp:revision>
  <dcterms:created xsi:type="dcterms:W3CDTF">2019-08-14T10:01:23Z</dcterms:created>
  <dcterms:modified xsi:type="dcterms:W3CDTF">2019-08-19T16:15:02Z</dcterms:modified>
</cp:coreProperties>
</file>