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7" r:id="rId4"/>
  </p:sldMasterIdLst>
  <p:sldIdLst>
    <p:sldId id="257" r:id="rId5"/>
    <p:sldId id="258" r:id="rId6"/>
    <p:sldId id="264" r:id="rId7"/>
    <p:sldId id="263" r:id="rId8"/>
    <p:sldId id="260" r:id="rId9"/>
    <p:sldId id="261" r:id="rId10"/>
    <p:sldId id="259" r:id="rId11"/>
    <p:sldId id="266" r:id="rId12"/>
    <p:sldId id="262" r:id="rId13"/>
    <p:sldId id="267" r:id="rId14"/>
    <p:sldId id="268" r:id="rId15"/>
    <p:sldId id="269" r:id="rId16"/>
    <p:sldId id="271" r:id="rId17"/>
    <p:sldId id="272" r:id="rId18"/>
    <p:sldId id="273" r:id="rId19"/>
    <p:sldId id="276" r:id="rId20"/>
    <p:sldId id="275" r:id="rId21"/>
    <p:sldId id="274" r:id="rId22"/>
    <p:sldId id="279" r:id="rId23"/>
    <p:sldId id="280" r:id="rId24"/>
    <p:sldId id="281" r:id="rId25"/>
    <p:sldId id="282" r:id="rId26"/>
    <p:sldId id="265"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0">
          <p15:clr>
            <a:srgbClr val="A4A3A4"/>
          </p15:clr>
        </p15:guide>
        <p15:guide id="3" orient="horz" pos="420">
          <p15:clr>
            <a:srgbClr val="A4A3A4"/>
          </p15:clr>
        </p15:guide>
        <p15:guide id="4" pos="2880">
          <p15:clr>
            <a:srgbClr val="A4A3A4"/>
          </p15:clr>
        </p15:guide>
        <p15:guide id="5" pos="120">
          <p15:clr>
            <a:srgbClr val="A4A3A4"/>
          </p15:clr>
        </p15:guide>
        <p15:guide id="6" orient="horz" pos="180">
          <p15:clr>
            <a:srgbClr val="A4A3A4"/>
          </p15:clr>
        </p15:guide>
        <p15:guide id="7" orient="horz" pos="31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2E0"/>
    <a:srgbClr val="007D33"/>
    <a:srgbClr val="492682"/>
    <a:srgbClr val="017544"/>
    <a:srgbClr val="393996"/>
    <a:srgbClr val="0E35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731D89-EBBE-40E6-BB70-09B59EA7F5CE}" v="313" dt="2021-01-20T11:58:59.6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1" d="100"/>
          <a:sy n="141" d="100"/>
        </p:scale>
        <p:origin x="726" y="126"/>
      </p:cViewPr>
      <p:guideLst>
        <p:guide orient="horz" pos="1620"/>
        <p:guide pos="5640"/>
        <p:guide orient="horz" pos="420"/>
        <p:guide pos="2880"/>
        <p:guide pos="120"/>
        <p:guide orient="horz" pos="180"/>
        <p:guide orient="horz" pos="310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bg>
      <p:bgPr>
        <a:solidFill>
          <a:srgbClr val="F2F2F2"/>
        </a:solidFill>
        <a:effectLst/>
      </p:bgPr>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4468" y="1709011"/>
            <a:ext cx="2189805" cy="1752170"/>
          </a:xfrm>
          <a:prstGeom prst="rect">
            <a:avLst/>
          </a:prstGeom>
        </p:spPr>
      </p:pic>
      <p:sp>
        <p:nvSpPr>
          <p:cNvPr id="2" name="Title 1"/>
          <p:cNvSpPr>
            <a:spLocks noGrp="1"/>
          </p:cNvSpPr>
          <p:nvPr>
            <p:ph type="ctrTitle" hasCustomPrompt="1"/>
          </p:nvPr>
        </p:nvSpPr>
        <p:spPr>
          <a:xfrm>
            <a:off x="4267199" y="1310123"/>
            <a:ext cx="5486400" cy="1165860"/>
          </a:xfrm>
          <a:prstGeom prst="rect">
            <a:avLst/>
          </a:prstGeom>
          <a:noFill/>
        </p:spPr>
        <p:txBody>
          <a:bodyPr wrap="square" rtlCol="0" anchor="ctr">
            <a:noAutofit/>
          </a:bodyPr>
          <a:lstStyle>
            <a:lvl1pPr marL="0" algn="l">
              <a:defRPr lang="en-US" sz="3600" u="sng" dirty="0">
                <a:solidFill>
                  <a:schemeClr val="accent1"/>
                </a:solidFill>
                <a:latin typeface="Arial" panose="020B0604020202020204" pitchFamily="34" charset="0"/>
                <a:ea typeface="+mn-ea"/>
                <a:cs typeface="Arial" panose="020B0604020202020204" pitchFamily="34" charset="0"/>
              </a:defRPr>
            </a:lvl1pPr>
          </a:lstStyle>
          <a:p>
            <a:pPr marL="0" lvl="0" algn="l"/>
            <a:r>
              <a:rPr lang="en-US" dirty="0"/>
              <a:t>Insert Title Here				 </a:t>
            </a:r>
            <a:br>
              <a:rPr lang="en-US" dirty="0"/>
            </a:br>
            <a:r>
              <a:rPr lang="en-US" dirty="0"/>
              <a:t>in two lines						</a:t>
            </a:r>
          </a:p>
        </p:txBody>
      </p:sp>
      <p:cxnSp>
        <p:nvCxnSpPr>
          <p:cNvPr id="9" name="Straight Connector 8"/>
          <p:cNvCxnSpPr>
            <a:cxnSpLocks/>
          </p:cNvCxnSpPr>
          <p:nvPr/>
        </p:nvCxnSpPr>
        <p:spPr>
          <a:xfrm>
            <a:off x="3769835" y="1896228"/>
            <a:ext cx="0" cy="1349618"/>
          </a:xfrm>
          <a:prstGeom prst="line">
            <a:avLst/>
          </a:prstGeom>
          <a:ln w="19050">
            <a:solidFill>
              <a:schemeClr val="bg2">
                <a:lumMod val="50000"/>
              </a:schemeClr>
            </a:solidFill>
            <a:miter lim="400000"/>
          </a:ln>
        </p:spPr>
      </p:cxnSp>
      <p:sp>
        <p:nvSpPr>
          <p:cNvPr id="15" name="Subtitle 2"/>
          <p:cNvSpPr>
            <a:spLocks noGrp="1"/>
          </p:cNvSpPr>
          <p:nvPr>
            <p:ph type="subTitle" idx="1" hasCustomPrompt="1"/>
          </p:nvPr>
        </p:nvSpPr>
        <p:spPr>
          <a:xfrm>
            <a:off x="4267200" y="2855768"/>
            <a:ext cx="3190875" cy="150332"/>
          </a:xfrm>
          <a:prstGeom prst="rect">
            <a:avLst/>
          </a:prstGeom>
          <a:noFill/>
        </p:spPr>
        <p:txBody>
          <a:bodyPr wrap="square" tIns="0" bIns="0" rtlCol="0" anchor="ct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en-US" sz="1150" b="1">
                <a:solidFill>
                  <a:schemeClr val="accent2"/>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Presenter’s first and last name </a:t>
            </a:r>
          </a:p>
        </p:txBody>
      </p:sp>
      <p:sp>
        <p:nvSpPr>
          <p:cNvPr id="18" name="Text Placeholder 16"/>
          <p:cNvSpPr>
            <a:spLocks noGrp="1"/>
          </p:cNvSpPr>
          <p:nvPr>
            <p:ph type="body" sz="quarter" idx="10" hasCustomPrompt="1"/>
          </p:nvPr>
        </p:nvSpPr>
        <p:spPr>
          <a:xfrm>
            <a:off x="4267200" y="3084022"/>
            <a:ext cx="3190875" cy="149312"/>
          </a:xfrm>
          <a:prstGeom prst="rect">
            <a:avLst/>
          </a:prstGeom>
        </p:spPr>
        <p:txBody>
          <a:bodyPr tIns="0" bIns="0" anchor="ctr">
            <a:noAutofit/>
          </a:bodyPr>
          <a:lstStyle>
            <a:lvl1pPr>
              <a:buNone/>
              <a:defRPr kumimoji="0" lang="en-US" sz="95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a:t>Designation</a:t>
            </a:r>
          </a:p>
        </p:txBody>
      </p:sp>
      <p:sp>
        <p:nvSpPr>
          <p:cNvPr id="19" name="Text Placeholder 16"/>
          <p:cNvSpPr>
            <a:spLocks noGrp="1"/>
          </p:cNvSpPr>
          <p:nvPr>
            <p:ph type="body" sz="quarter" idx="11" hasCustomPrompt="1"/>
          </p:nvPr>
        </p:nvSpPr>
        <p:spPr>
          <a:xfrm>
            <a:off x="4267200" y="3348038"/>
            <a:ext cx="3190875" cy="139770"/>
          </a:xfrm>
          <a:prstGeom prst="rect">
            <a:avLst/>
          </a:prstGeom>
        </p:spPr>
        <p:txBody>
          <a:bodyPr tIns="0" bIns="0" anchor="ctr">
            <a:noAutofit/>
          </a:bodyPr>
          <a:lstStyle>
            <a:lvl1pPr>
              <a:buNone/>
              <a:defRPr kumimoji="0" lang="en-US" sz="90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a:t>Date</a:t>
            </a:r>
          </a:p>
        </p:txBody>
      </p:sp>
    </p:spTree>
    <p:extLst>
      <p:ext uri="{BB962C8B-B14F-4D97-AF65-F5344CB8AC3E}">
        <p14:creationId xmlns:p14="http://schemas.microsoft.com/office/powerpoint/2010/main" val="69247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Breaker without image and with Client/Partner logo ">
    <p:spTree>
      <p:nvGrpSpPr>
        <p:cNvPr id="1" name=""/>
        <p:cNvGrpSpPr/>
        <p:nvPr/>
      </p:nvGrpSpPr>
      <p:grpSpPr>
        <a:xfrm>
          <a:off x="0" y="0"/>
          <a:ext cx="0" cy="0"/>
          <a:chOff x="0" y="0"/>
          <a:chExt cx="0" cy="0"/>
        </a:xfrm>
      </p:grpSpPr>
      <p:sp>
        <p:nvSpPr>
          <p:cNvPr id="34" name="object 4"/>
          <p:cNvSpPr/>
          <p:nvPr/>
        </p:nvSpPr>
        <p:spPr>
          <a:xfrm>
            <a:off x="-114300" y="-25400"/>
            <a:ext cx="4671298" cy="4076763"/>
          </a:xfrm>
          <a:custGeom>
            <a:avLst/>
            <a:gdLst/>
            <a:ahLst/>
            <a:cxnLst/>
            <a:rect l="l" t="t" r="r" b="b"/>
            <a:pathLst>
              <a:path w="10193348" h="8895999">
                <a:moveTo>
                  <a:pt x="8488661" y="0"/>
                </a:moveTo>
                <a:lnTo>
                  <a:pt x="1704683" y="0"/>
                </a:lnTo>
                <a:lnTo>
                  <a:pt x="1492780" y="195439"/>
                </a:lnTo>
                <a:lnTo>
                  <a:pt x="1209152" y="502960"/>
                </a:lnTo>
                <a:lnTo>
                  <a:pt x="955379" y="827176"/>
                </a:lnTo>
                <a:lnTo>
                  <a:pt x="731462" y="1166233"/>
                </a:lnTo>
                <a:lnTo>
                  <a:pt x="537401" y="1518274"/>
                </a:lnTo>
                <a:lnTo>
                  <a:pt x="373195" y="1881445"/>
                </a:lnTo>
                <a:lnTo>
                  <a:pt x="238844" y="2253892"/>
                </a:lnTo>
                <a:lnTo>
                  <a:pt x="134350" y="2633758"/>
                </a:lnTo>
                <a:lnTo>
                  <a:pt x="59711" y="3019189"/>
                </a:lnTo>
                <a:lnTo>
                  <a:pt x="14927" y="3408331"/>
                </a:lnTo>
                <a:lnTo>
                  <a:pt x="0" y="3799327"/>
                </a:lnTo>
                <a:lnTo>
                  <a:pt x="14927" y="4190324"/>
                </a:lnTo>
                <a:lnTo>
                  <a:pt x="59711" y="4579465"/>
                </a:lnTo>
                <a:lnTo>
                  <a:pt x="134350" y="4964896"/>
                </a:lnTo>
                <a:lnTo>
                  <a:pt x="238844" y="5344763"/>
                </a:lnTo>
                <a:lnTo>
                  <a:pt x="373195" y="5717209"/>
                </a:lnTo>
                <a:lnTo>
                  <a:pt x="537401" y="6080381"/>
                </a:lnTo>
                <a:lnTo>
                  <a:pt x="731462" y="6432423"/>
                </a:lnTo>
                <a:lnTo>
                  <a:pt x="955379" y="6771479"/>
                </a:lnTo>
                <a:lnTo>
                  <a:pt x="1209152" y="7095696"/>
                </a:lnTo>
                <a:lnTo>
                  <a:pt x="1492780" y="7403218"/>
                </a:lnTo>
                <a:lnTo>
                  <a:pt x="1800302" y="7686847"/>
                </a:lnTo>
                <a:lnTo>
                  <a:pt x="2124519" y="7940619"/>
                </a:lnTo>
                <a:lnTo>
                  <a:pt x="2463576" y="8164537"/>
                </a:lnTo>
                <a:lnTo>
                  <a:pt x="2815618" y="8358598"/>
                </a:lnTo>
                <a:lnTo>
                  <a:pt x="3178790" y="8522804"/>
                </a:lnTo>
                <a:lnTo>
                  <a:pt x="3551236" y="8657154"/>
                </a:lnTo>
                <a:lnTo>
                  <a:pt x="3931103" y="8761649"/>
                </a:lnTo>
                <a:lnTo>
                  <a:pt x="4316535" y="8836288"/>
                </a:lnTo>
                <a:lnTo>
                  <a:pt x="4705676" y="8881071"/>
                </a:lnTo>
                <a:lnTo>
                  <a:pt x="5096673" y="8895999"/>
                </a:lnTo>
                <a:lnTo>
                  <a:pt x="5487669" y="8881071"/>
                </a:lnTo>
                <a:lnTo>
                  <a:pt x="5876811" y="8836288"/>
                </a:lnTo>
                <a:lnTo>
                  <a:pt x="6262242" y="8761649"/>
                </a:lnTo>
                <a:lnTo>
                  <a:pt x="6642109" y="8657154"/>
                </a:lnTo>
                <a:lnTo>
                  <a:pt x="7014555" y="8522804"/>
                </a:lnTo>
                <a:lnTo>
                  <a:pt x="7377727" y="8358598"/>
                </a:lnTo>
                <a:lnTo>
                  <a:pt x="7729769" y="8164537"/>
                </a:lnTo>
                <a:lnTo>
                  <a:pt x="8068825" y="7940619"/>
                </a:lnTo>
                <a:lnTo>
                  <a:pt x="8393042" y="7686847"/>
                </a:lnTo>
                <a:lnTo>
                  <a:pt x="8700564" y="7403218"/>
                </a:lnTo>
                <a:lnTo>
                  <a:pt x="8984193" y="7095696"/>
                </a:lnTo>
                <a:lnTo>
                  <a:pt x="9237966" y="6771479"/>
                </a:lnTo>
                <a:lnTo>
                  <a:pt x="9461884" y="6432423"/>
                </a:lnTo>
                <a:lnTo>
                  <a:pt x="9655946" y="6080381"/>
                </a:lnTo>
                <a:lnTo>
                  <a:pt x="9820152" y="5717209"/>
                </a:lnTo>
                <a:lnTo>
                  <a:pt x="9954502" y="5344763"/>
                </a:lnTo>
                <a:lnTo>
                  <a:pt x="10058997" y="4964896"/>
                </a:lnTo>
                <a:lnTo>
                  <a:pt x="10133636" y="4579465"/>
                </a:lnTo>
                <a:lnTo>
                  <a:pt x="10178420" y="4190324"/>
                </a:lnTo>
                <a:lnTo>
                  <a:pt x="10193348" y="3799327"/>
                </a:lnTo>
                <a:lnTo>
                  <a:pt x="10178420" y="3408331"/>
                </a:lnTo>
                <a:lnTo>
                  <a:pt x="10133636" y="3019189"/>
                </a:lnTo>
                <a:lnTo>
                  <a:pt x="10058997" y="2633758"/>
                </a:lnTo>
                <a:lnTo>
                  <a:pt x="9954502" y="2253892"/>
                </a:lnTo>
                <a:lnTo>
                  <a:pt x="9820152" y="1881445"/>
                </a:lnTo>
                <a:lnTo>
                  <a:pt x="9655946" y="1518274"/>
                </a:lnTo>
                <a:lnTo>
                  <a:pt x="9461884" y="1166233"/>
                </a:lnTo>
                <a:lnTo>
                  <a:pt x="9237966" y="827176"/>
                </a:lnTo>
                <a:lnTo>
                  <a:pt x="8984193" y="502960"/>
                </a:lnTo>
                <a:lnTo>
                  <a:pt x="8700564" y="195439"/>
                </a:lnTo>
                <a:lnTo>
                  <a:pt x="8488661" y="0"/>
                </a:lnTo>
                <a:close/>
              </a:path>
            </a:pathLst>
          </a:custGeom>
          <a:solidFill>
            <a:srgbClr val="FFDB28"/>
          </a:solidFill>
        </p:spPr>
        <p:txBody>
          <a:bodyPr wrap="square" lIns="0" tIns="0" rIns="0" bIns="0" rtlCol="0">
            <a:noAutofit/>
          </a:bodyPr>
          <a:lstStyle/>
          <a:p>
            <a:endParaRPr sz="1800">
              <a:latin typeface="Arial" panose="020B0604020202020204" pitchFamily="34" charset="0"/>
              <a:cs typeface="Arial" panose="020B0604020202020204" pitchFamily="34" charset="0"/>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704547" y="3844395"/>
            <a:ext cx="1306800" cy="1097360"/>
          </a:xfrm>
          <a:prstGeom prst="rect">
            <a:avLst/>
          </a:prstGeom>
        </p:spPr>
      </p:pic>
      <p:sp>
        <p:nvSpPr>
          <p:cNvPr id="16" name="Title 1"/>
          <p:cNvSpPr>
            <a:spLocks noGrp="1"/>
          </p:cNvSpPr>
          <p:nvPr>
            <p:ph type="ctrTitle" hasCustomPrompt="1"/>
          </p:nvPr>
        </p:nvSpPr>
        <p:spPr>
          <a:xfrm>
            <a:off x="713836" y="914400"/>
            <a:ext cx="6946900" cy="1219200"/>
          </a:xfrm>
          <a:prstGeom prst="rect">
            <a:avLst/>
          </a:prstGeom>
        </p:spPr>
        <p:txBody>
          <a:bodyPr vert="horz" wrap="square" lIns="0" tIns="0" rIns="0" bIns="0" rtlCol="0">
            <a:noAutofit/>
          </a:bodyPr>
          <a:lstStyle>
            <a:lvl1pPr>
              <a:defRPr lang="en-US" sz="3600" spc="-55" dirty="0">
                <a:solidFill>
                  <a:srgbClr val="0D356E"/>
                </a:solidFill>
                <a:latin typeface="Arial" panose="020B0604020202020204" pitchFamily="34" charset="0"/>
                <a:cs typeface="Arial" panose="020B0604020202020204" pitchFamily="34" charset="0"/>
              </a:defRPr>
            </a:lvl1pPr>
          </a:lstStyle>
          <a:p>
            <a:pPr marL="15394"/>
            <a:r>
              <a:rPr lang="en-US" sz="3600" b="1" u="sng" spc="-55" dirty="0">
                <a:solidFill>
                  <a:srgbClr val="0D356E"/>
                </a:solidFill>
                <a:latin typeface="+mn-lt"/>
                <a:cs typeface="Arial"/>
              </a:rPr>
              <a:t>Headline placeholder</a:t>
            </a:r>
            <a:br>
              <a:rPr lang="en-US" sz="3600" b="1" u="sng" spc="-55" dirty="0">
                <a:solidFill>
                  <a:srgbClr val="0D356E"/>
                </a:solidFill>
                <a:latin typeface="+mn-lt"/>
                <a:cs typeface="Arial"/>
              </a:rPr>
            </a:br>
            <a:r>
              <a:rPr lang="en-US" sz="3600" b="1" u="sng" spc="-36" dirty="0">
                <a:solidFill>
                  <a:srgbClr val="0D356E"/>
                </a:solidFill>
                <a:latin typeface="+mn-lt"/>
                <a:cs typeface="Arial"/>
              </a:rPr>
              <a:t>i</a:t>
            </a:r>
            <a:r>
              <a:rPr lang="en-US" sz="3600" b="1" u="sng" spc="-67" dirty="0">
                <a:solidFill>
                  <a:srgbClr val="0D356E"/>
                </a:solidFill>
                <a:latin typeface="+mn-lt"/>
                <a:cs typeface="Arial"/>
              </a:rPr>
              <a:t>n</a:t>
            </a:r>
            <a:r>
              <a:rPr lang="en-US" sz="3600" b="1" u="sng" spc="-6" dirty="0">
                <a:solidFill>
                  <a:srgbClr val="0D356E"/>
                </a:solidFill>
                <a:latin typeface="+mn-lt"/>
                <a:cs typeface="Arial"/>
              </a:rPr>
              <a:t> t</a:t>
            </a:r>
            <a:r>
              <a:rPr lang="en-US" sz="3600" b="1" u="sng" spc="-85" dirty="0">
                <a:solidFill>
                  <a:srgbClr val="0D356E"/>
                </a:solidFill>
                <a:latin typeface="+mn-lt"/>
                <a:cs typeface="Arial"/>
              </a:rPr>
              <a:t>w</a:t>
            </a:r>
            <a:r>
              <a:rPr lang="en-US" sz="3600" b="1" u="sng" spc="-67" dirty="0">
                <a:solidFill>
                  <a:srgbClr val="0D356E"/>
                </a:solidFill>
                <a:latin typeface="+mn-lt"/>
                <a:cs typeface="Arial"/>
              </a:rPr>
              <a:t>o</a:t>
            </a:r>
            <a:r>
              <a:rPr lang="en-US" sz="3600" b="1" u="sng" spc="-6" dirty="0">
                <a:solidFill>
                  <a:srgbClr val="0D356E"/>
                </a:solidFill>
                <a:latin typeface="+mn-lt"/>
                <a:cs typeface="Arial"/>
              </a:rPr>
              <a:t> </a:t>
            </a:r>
            <a:r>
              <a:rPr lang="en-US" sz="3600" b="1" u="sng" spc="-36" dirty="0">
                <a:solidFill>
                  <a:srgbClr val="0D356E"/>
                </a:solidFill>
                <a:latin typeface="+mn-lt"/>
                <a:cs typeface="Arial"/>
              </a:rPr>
              <a:t>li</a:t>
            </a:r>
            <a:r>
              <a:rPr lang="en-US" sz="3600" b="1" u="sng" spc="-73" dirty="0">
                <a:solidFill>
                  <a:srgbClr val="0D356E"/>
                </a:solidFill>
                <a:latin typeface="+mn-lt"/>
                <a:cs typeface="Arial"/>
              </a:rPr>
              <a:t>n</a:t>
            </a:r>
            <a:r>
              <a:rPr lang="en-US" sz="3600" b="1" u="sng" spc="-61" dirty="0">
                <a:solidFill>
                  <a:srgbClr val="0D356E"/>
                </a:solidFill>
                <a:latin typeface="+mn-lt"/>
                <a:cs typeface="Arial"/>
              </a:rPr>
              <a:t>es</a:t>
            </a:r>
            <a:endParaRPr lang="en-US" sz="3600" u="sng" dirty="0">
              <a:latin typeface="+mn-lt"/>
              <a:cs typeface="Arial"/>
            </a:endParaRPr>
          </a:p>
        </p:txBody>
      </p:sp>
      <p:sp>
        <p:nvSpPr>
          <p:cNvPr id="48" name="Text Placeholder 2"/>
          <p:cNvSpPr>
            <a:spLocks noGrp="1"/>
          </p:cNvSpPr>
          <p:nvPr>
            <p:ph type="body" sz="quarter" idx="10" hasCustomPrompt="1"/>
          </p:nvPr>
        </p:nvSpPr>
        <p:spPr>
          <a:xfrm>
            <a:off x="266700" y="2316262"/>
            <a:ext cx="4314029" cy="381217"/>
          </a:xfrm>
        </p:spPr>
        <p:txBody>
          <a:bodyPr/>
          <a:lstStyle>
            <a:lvl1pPr marL="15394" indent="0" algn="ctr" defTabSz="457200" rtl="0" eaLnBrk="1" latinLnBrk="0" hangingPunct="1">
              <a:lnSpc>
                <a:spcPct val="90000"/>
              </a:lnSpc>
              <a:spcBef>
                <a:spcPts val="2000"/>
              </a:spcBef>
              <a:buFont typeface="Arial" panose="020B0604020202020204" pitchFamily="34" charset="0"/>
              <a:buNone/>
              <a:defRPr lang="en-US" sz="1050" b="1" kern="1200" dirty="0">
                <a:solidFill>
                  <a:srgbClr val="0D356E"/>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marL="15394" algn="ctr"/>
            <a:r>
              <a:rPr lang="en-US" sz="1050" b="1" dirty="0" err="1">
                <a:solidFill>
                  <a:srgbClr val="0D356E"/>
                </a:solidFill>
                <a:latin typeface="+mn-lt"/>
                <a:cs typeface="Arial"/>
              </a:rPr>
              <a:t>Subheadline</a:t>
            </a:r>
            <a:r>
              <a:rPr lang="en-US" sz="1050" b="1" spc="6" dirty="0">
                <a:solidFill>
                  <a:srgbClr val="0D356E"/>
                </a:solidFill>
                <a:latin typeface="+mn-lt"/>
                <a:cs typeface="Arial"/>
              </a:rPr>
              <a:t> </a:t>
            </a:r>
            <a:r>
              <a:rPr lang="en-US" sz="1050" b="1" dirty="0">
                <a:solidFill>
                  <a:srgbClr val="0D356E"/>
                </a:solidFill>
                <a:latin typeface="+mn-lt"/>
                <a:cs typeface="Arial"/>
              </a:rPr>
              <a:t>or</a:t>
            </a:r>
            <a:r>
              <a:rPr lang="en-US" sz="1050" b="1" spc="6" dirty="0">
                <a:solidFill>
                  <a:srgbClr val="0D356E"/>
                </a:solidFill>
                <a:latin typeface="+mn-lt"/>
                <a:cs typeface="Arial"/>
              </a:rPr>
              <a:t> </a:t>
            </a:r>
            <a:r>
              <a:rPr lang="en-US" sz="1050" b="1" dirty="0">
                <a:solidFill>
                  <a:srgbClr val="0D356E"/>
                </a:solidFill>
                <a:latin typeface="+mn-lt"/>
                <a:cs typeface="Arial"/>
              </a:rPr>
              <a:t>supportive</a:t>
            </a:r>
            <a:r>
              <a:rPr lang="en-US" sz="1050" b="1" spc="6" dirty="0">
                <a:solidFill>
                  <a:srgbClr val="0D356E"/>
                </a:solidFill>
                <a:latin typeface="+mn-lt"/>
                <a:cs typeface="Arial"/>
              </a:rPr>
              <a:t> </a:t>
            </a:r>
            <a:r>
              <a:rPr lang="en-US" sz="1050" b="1" dirty="0">
                <a:solidFill>
                  <a:srgbClr val="0D356E"/>
                </a:solidFill>
                <a:latin typeface="+mn-lt"/>
                <a:cs typeface="Arial"/>
              </a:rPr>
              <a:t>text</a:t>
            </a:r>
          </a:p>
        </p:txBody>
      </p:sp>
      <p:sp>
        <p:nvSpPr>
          <p:cNvPr id="49" name="Text Placeholder 2"/>
          <p:cNvSpPr>
            <a:spLocks noGrp="1"/>
          </p:cNvSpPr>
          <p:nvPr>
            <p:ph type="body" sz="quarter" idx="11" hasCustomPrompt="1"/>
          </p:nvPr>
        </p:nvSpPr>
        <p:spPr>
          <a:xfrm>
            <a:off x="386266" y="2774490"/>
            <a:ext cx="4051300" cy="508000"/>
          </a:xfrm>
        </p:spPr>
        <p:txBody>
          <a:bodyPr/>
          <a:lstStyle>
            <a:lvl1pPr marL="15394" indent="0" algn="ctr" defTabSz="1828800" rtl="0" eaLnBrk="1" latinLnBrk="0" hangingPunct="1">
              <a:lnSpc>
                <a:spcPct val="100000"/>
              </a:lnSpc>
              <a:spcBef>
                <a:spcPts val="0"/>
              </a:spcBef>
              <a:buFont typeface="Arial" panose="020B0604020202020204" pitchFamily="34" charset="0"/>
              <a:buNone/>
              <a:defRPr lang="en-US" sz="1050" kern="1200" spc="6" dirty="0">
                <a:solidFill>
                  <a:srgbClr val="0D356E"/>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marL="15394" algn="ctr"/>
            <a:r>
              <a:rPr lang="en-US" sz="1050" dirty="0">
                <a:solidFill>
                  <a:srgbClr val="0D356E"/>
                </a:solidFill>
                <a:latin typeface="+mn-lt"/>
                <a:cs typeface="Arial"/>
              </a:rPr>
              <a:t>Lorem</a:t>
            </a:r>
            <a:r>
              <a:rPr lang="en-US" sz="1050" spc="6" dirty="0">
                <a:solidFill>
                  <a:srgbClr val="0D356E"/>
                </a:solidFill>
                <a:latin typeface="+mn-lt"/>
                <a:cs typeface="Arial"/>
              </a:rPr>
              <a:t> ipsum </a:t>
            </a:r>
            <a:r>
              <a:rPr lang="en-US" sz="1050" dirty="0">
                <a:solidFill>
                  <a:srgbClr val="0D356E"/>
                </a:solidFill>
                <a:latin typeface="+mn-lt"/>
                <a:cs typeface="Arial"/>
              </a:rPr>
              <a:t>do</a:t>
            </a:r>
            <a:r>
              <a:rPr lang="en-US" sz="1050" spc="6" dirty="0">
                <a:solidFill>
                  <a:srgbClr val="0D356E"/>
                </a:solidFill>
                <a:latin typeface="+mn-lt"/>
                <a:cs typeface="Arial"/>
              </a:rPr>
              <a:t>lor </a:t>
            </a:r>
            <a:r>
              <a:rPr lang="en-US" sz="1050" dirty="0">
                <a:solidFill>
                  <a:srgbClr val="0D356E"/>
                </a:solidFill>
                <a:latin typeface="+mn-lt"/>
                <a:cs typeface="Arial"/>
              </a:rPr>
              <a:t>sit</a:t>
            </a:r>
            <a:r>
              <a:rPr lang="en-US" sz="1050" spc="6" dirty="0">
                <a:solidFill>
                  <a:srgbClr val="0D356E"/>
                </a:solidFill>
                <a:latin typeface="+mn-lt"/>
                <a:cs typeface="Arial"/>
              </a:rPr>
              <a:t> </a:t>
            </a:r>
            <a:r>
              <a:rPr lang="en-US" sz="1050" dirty="0" err="1">
                <a:solidFill>
                  <a:srgbClr val="0D356E"/>
                </a:solidFill>
                <a:latin typeface="+mn-lt"/>
                <a:cs typeface="Arial"/>
              </a:rPr>
              <a:t>amet</a:t>
            </a:r>
            <a:r>
              <a:rPr lang="en-US" sz="1050" dirty="0">
                <a:solidFill>
                  <a:srgbClr val="0D356E"/>
                </a:solidFill>
                <a:latin typeface="+mn-lt"/>
                <a:cs typeface="Arial"/>
              </a:rPr>
              <a:t>,</a:t>
            </a:r>
            <a:r>
              <a:rPr lang="en-US" sz="1050" spc="6" dirty="0">
                <a:solidFill>
                  <a:srgbClr val="0D356E"/>
                </a:solidFill>
                <a:latin typeface="+mn-lt"/>
                <a:cs typeface="Arial"/>
              </a:rPr>
              <a:t> </a:t>
            </a:r>
            <a:r>
              <a:rPr lang="en-US" sz="1050" dirty="0" err="1">
                <a:solidFill>
                  <a:srgbClr val="0D356E"/>
                </a:solidFill>
                <a:latin typeface="+mn-lt"/>
                <a:cs typeface="Arial"/>
              </a:rPr>
              <a:t>consectetur</a:t>
            </a:r>
            <a:r>
              <a:rPr lang="en-US" sz="1050" spc="6" dirty="0">
                <a:solidFill>
                  <a:srgbClr val="0D356E"/>
                </a:solidFill>
                <a:latin typeface="+mn-lt"/>
                <a:cs typeface="Arial"/>
              </a:rPr>
              <a:t> </a:t>
            </a:r>
            <a:r>
              <a:rPr lang="en-US" sz="1050" dirty="0" err="1">
                <a:solidFill>
                  <a:srgbClr val="0D356E"/>
                </a:solidFill>
                <a:latin typeface="+mn-lt"/>
                <a:cs typeface="Arial"/>
              </a:rPr>
              <a:t>ad</a:t>
            </a:r>
            <a:r>
              <a:rPr lang="en-US" sz="1050" spc="6" dirty="0" err="1">
                <a:solidFill>
                  <a:srgbClr val="0D356E"/>
                </a:solidFill>
                <a:latin typeface="+mn-lt"/>
                <a:cs typeface="Arial"/>
              </a:rPr>
              <a:t>ipiscing</a:t>
            </a:r>
            <a:r>
              <a:rPr lang="en-US" sz="1050" spc="6" dirty="0">
                <a:solidFill>
                  <a:srgbClr val="0D356E"/>
                </a:solidFill>
                <a:latin typeface="+mn-lt"/>
                <a:cs typeface="Arial"/>
              </a:rPr>
              <a:t> </a:t>
            </a:r>
            <a:r>
              <a:rPr lang="en-US" sz="1050" dirty="0" err="1">
                <a:solidFill>
                  <a:srgbClr val="0D356E"/>
                </a:solidFill>
                <a:latin typeface="+mn-lt"/>
                <a:cs typeface="Arial"/>
              </a:rPr>
              <a:t>e</a:t>
            </a:r>
            <a:r>
              <a:rPr lang="en-US" sz="1050" spc="6" dirty="0" err="1">
                <a:solidFill>
                  <a:srgbClr val="0D356E"/>
                </a:solidFill>
                <a:latin typeface="+mn-lt"/>
                <a:cs typeface="Arial"/>
              </a:rPr>
              <a:t>lit</a:t>
            </a:r>
            <a:r>
              <a:rPr lang="en-US" sz="1050" spc="6" dirty="0">
                <a:solidFill>
                  <a:srgbClr val="0D356E"/>
                </a:solidFill>
                <a:latin typeface="+mn-lt"/>
                <a:cs typeface="Arial"/>
              </a:rPr>
              <a:t>. </a:t>
            </a:r>
            <a:br>
              <a:rPr lang="en-US" sz="1050" spc="6" dirty="0">
                <a:solidFill>
                  <a:srgbClr val="0D356E"/>
                </a:solidFill>
                <a:latin typeface="+mn-lt"/>
                <a:cs typeface="Arial"/>
              </a:rPr>
            </a:br>
            <a:r>
              <a:rPr lang="en-US" sz="1050" spc="6" dirty="0" err="1">
                <a:solidFill>
                  <a:srgbClr val="0D356E"/>
                </a:solidFill>
                <a:latin typeface="+mn-lt"/>
                <a:cs typeface="Arial"/>
              </a:rPr>
              <a:t>Morbi</a:t>
            </a:r>
            <a:r>
              <a:rPr lang="en-US" sz="1050" spc="6" dirty="0">
                <a:solidFill>
                  <a:srgbClr val="0D356E"/>
                </a:solidFill>
                <a:latin typeface="+mn-lt"/>
                <a:cs typeface="Arial"/>
              </a:rPr>
              <a:t> </a:t>
            </a:r>
            <a:r>
              <a:rPr lang="en-US" sz="1050" dirty="0">
                <a:solidFill>
                  <a:srgbClr val="0D356E"/>
                </a:solidFill>
                <a:latin typeface="+mn-lt"/>
                <a:cs typeface="Arial"/>
              </a:rPr>
              <a:t>at</a:t>
            </a:r>
            <a:r>
              <a:rPr lang="en-US" sz="1050" spc="6" dirty="0">
                <a:solidFill>
                  <a:srgbClr val="0D356E"/>
                </a:solidFill>
                <a:latin typeface="+mn-lt"/>
                <a:cs typeface="Arial"/>
              </a:rPr>
              <a:t> </a:t>
            </a:r>
            <a:r>
              <a:rPr lang="en-US" sz="1050" dirty="0">
                <a:solidFill>
                  <a:srgbClr val="0D356E"/>
                </a:solidFill>
                <a:latin typeface="+mn-lt"/>
                <a:cs typeface="Arial"/>
              </a:rPr>
              <a:t>mi</a:t>
            </a:r>
            <a:r>
              <a:rPr lang="en-US" sz="1050" spc="6" dirty="0">
                <a:solidFill>
                  <a:srgbClr val="0D356E"/>
                </a:solidFill>
                <a:latin typeface="+mn-lt"/>
                <a:cs typeface="Arial"/>
              </a:rPr>
              <a:t> </a:t>
            </a:r>
            <a:r>
              <a:rPr lang="en-US" sz="1050" dirty="0" err="1">
                <a:solidFill>
                  <a:srgbClr val="0D356E"/>
                </a:solidFill>
                <a:latin typeface="+mn-lt"/>
                <a:cs typeface="Arial"/>
              </a:rPr>
              <a:t>suscip</a:t>
            </a:r>
            <a:r>
              <a:rPr lang="en-US" sz="1050" spc="6" dirty="0" err="1">
                <a:solidFill>
                  <a:srgbClr val="0D356E"/>
                </a:solidFill>
                <a:latin typeface="+mn-lt"/>
                <a:cs typeface="Arial"/>
              </a:rPr>
              <a:t>it</a:t>
            </a:r>
            <a:r>
              <a:rPr lang="en-US" sz="1050" spc="6" dirty="0">
                <a:solidFill>
                  <a:srgbClr val="0D356E"/>
                </a:solidFill>
                <a:latin typeface="+mn-lt"/>
                <a:cs typeface="Arial"/>
              </a:rPr>
              <a:t>, </a:t>
            </a:r>
            <a:r>
              <a:rPr lang="en-US" sz="1050" dirty="0" err="1">
                <a:solidFill>
                  <a:srgbClr val="0D356E"/>
                </a:solidFill>
                <a:latin typeface="+mn-lt"/>
                <a:cs typeface="Arial"/>
              </a:rPr>
              <a:t>dap</a:t>
            </a:r>
            <a:r>
              <a:rPr lang="en-US" sz="1050" spc="6" dirty="0" err="1">
                <a:solidFill>
                  <a:srgbClr val="0D356E"/>
                </a:solidFill>
                <a:latin typeface="+mn-lt"/>
                <a:cs typeface="Arial"/>
              </a:rPr>
              <a:t>ibus</a:t>
            </a:r>
            <a:r>
              <a:rPr lang="en-US" sz="1050" spc="6" dirty="0">
                <a:solidFill>
                  <a:srgbClr val="0D356E"/>
                </a:solidFill>
                <a:latin typeface="+mn-lt"/>
                <a:cs typeface="Arial"/>
              </a:rPr>
              <a:t> </a:t>
            </a:r>
            <a:r>
              <a:rPr lang="en-US" sz="1050" dirty="0" err="1">
                <a:solidFill>
                  <a:srgbClr val="0D356E"/>
                </a:solidFill>
                <a:latin typeface="+mn-lt"/>
                <a:cs typeface="Arial"/>
              </a:rPr>
              <a:t>nu</a:t>
            </a:r>
            <a:r>
              <a:rPr lang="en-US" sz="1050" spc="6" dirty="0" err="1">
                <a:solidFill>
                  <a:srgbClr val="0D356E"/>
                </a:solidFill>
                <a:latin typeface="+mn-lt"/>
                <a:cs typeface="Arial"/>
              </a:rPr>
              <a:t>lla</a:t>
            </a:r>
            <a:r>
              <a:rPr lang="en-US" sz="1050" spc="6" dirty="0">
                <a:solidFill>
                  <a:srgbClr val="0D356E"/>
                </a:solidFill>
                <a:latin typeface="+mn-lt"/>
                <a:cs typeface="Arial"/>
              </a:rPr>
              <a:t> </a:t>
            </a:r>
            <a:r>
              <a:rPr lang="en-US" sz="1050" dirty="0" err="1">
                <a:solidFill>
                  <a:srgbClr val="0D356E"/>
                </a:solidFill>
                <a:latin typeface="+mn-lt"/>
                <a:cs typeface="Arial"/>
              </a:rPr>
              <a:t>eu</a:t>
            </a:r>
            <a:r>
              <a:rPr lang="en-US" sz="1050" dirty="0">
                <a:solidFill>
                  <a:srgbClr val="0D356E"/>
                </a:solidFill>
                <a:latin typeface="+mn-lt"/>
                <a:cs typeface="Arial"/>
              </a:rPr>
              <a:t>,</a:t>
            </a:r>
            <a:r>
              <a:rPr lang="en-US" sz="1050" spc="6" dirty="0">
                <a:solidFill>
                  <a:srgbClr val="0D356E"/>
                </a:solidFill>
                <a:latin typeface="+mn-lt"/>
                <a:cs typeface="Arial"/>
              </a:rPr>
              <a:t> </a:t>
            </a:r>
            <a:r>
              <a:rPr lang="en-US" sz="1050" dirty="0" err="1">
                <a:solidFill>
                  <a:srgbClr val="0D356E"/>
                </a:solidFill>
                <a:latin typeface="+mn-lt"/>
                <a:cs typeface="Arial"/>
              </a:rPr>
              <a:t>mo</a:t>
            </a:r>
            <a:r>
              <a:rPr lang="en-US" sz="1050" spc="6" dirty="0" err="1">
                <a:solidFill>
                  <a:srgbClr val="0D356E"/>
                </a:solidFill>
                <a:latin typeface="+mn-lt"/>
                <a:cs typeface="Arial"/>
              </a:rPr>
              <a:t>lestie</a:t>
            </a:r>
            <a:r>
              <a:rPr lang="en-US" sz="1050" spc="6" dirty="0">
                <a:solidFill>
                  <a:srgbClr val="0D356E"/>
                </a:solidFill>
                <a:latin typeface="+mn-lt"/>
                <a:cs typeface="Arial"/>
              </a:rPr>
              <a:t> </a:t>
            </a:r>
            <a:r>
              <a:rPr lang="en-US" sz="1050" dirty="0" err="1">
                <a:solidFill>
                  <a:srgbClr val="0D356E"/>
                </a:solidFill>
                <a:latin typeface="+mn-lt"/>
                <a:cs typeface="Arial"/>
              </a:rPr>
              <a:t>quam</a:t>
            </a:r>
            <a:r>
              <a:rPr lang="en-US" sz="1050" dirty="0">
                <a:solidFill>
                  <a:srgbClr val="0D356E"/>
                </a:solidFill>
                <a:latin typeface="+mn-lt"/>
                <a:cs typeface="Arial"/>
              </a:rPr>
              <a:t>.</a:t>
            </a:r>
            <a:endParaRPr lang="en-US" sz="1050" dirty="0">
              <a:latin typeface="+mn-lt"/>
              <a:cs typeface="Arial"/>
            </a:endParaRPr>
          </a:p>
        </p:txBody>
      </p:sp>
      <p:sp>
        <p:nvSpPr>
          <p:cNvPr id="18" name="Text Placeholder 7"/>
          <p:cNvSpPr>
            <a:spLocks noGrp="1"/>
          </p:cNvSpPr>
          <p:nvPr>
            <p:ph type="body" sz="quarter" idx="14" hasCustomPrompt="1"/>
          </p:nvPr>
        </p:nvSpPr>
        <p:spPr>
          <a:xfrm>
            <a:off x="8187340" y="4076700"/>
            <a:ext cx="647700" cy="673100"/>
          </a:xfrm>
        </p:spPr>
        <p:txBody>
          <a:bodyPr anchor="ctr"/>
          <a:lstStyle>
            <a:lvl1pPr marL="0" indent="0" algn="ctr">
              <a:buNone/>
              <a:defRPr sz="800"/>
            </a:lvl1pPr>
          </a:lstStyle>
          <a:p>
            <a:pPr lvl="0"/>
            <a:r>
              <a:rPr lang="en-US" dirty="0"/>
              <a:t>Place Client / Partner Logo Here</a:t>
            </a:r>
          </a:p>
        </p:txBody>
      </p:sp>
      <p:grpSp>
        <p:nvGrpSpPr>
          <p:cNvPr id="21" name="Group 20"/>
          <p:cNvGrpSpPr/>
          <p:nvPr/>
        </p:nvGrpSpPr>
        <p:grpSpPr>
          <a:xfrm>
            <a:off x="4484252" y="2897813"/>
            <a:ext cx="3118452" cy="641536"/>
            <a:chOff x="4484252" y="2897813"/>
            <a:chExt cx="3118452" cy="641536"/>
          </a:xfrm>
        </p:grpSpPr>
        <p:sp>
          <p:nvSpPr>
            <p:cNvPr id="23" name="object 8"/>
            <p:cNvSpPr/>
            <p:nvPr/>
          </p:nvSpPr>
          <p:spPr>
            <a:xfrm>
              <a:off x="6962624" y="2898541"/>
              <a:ext cx="640080" cy="640080"/>
            </a:xfrm>
            <a:custGeom>
              <a:avLst/>
              <a:gdLst/>
              <a:ahLst/>
              <a:cxnLst/>
              <a:rect l="l" t="t" r="r" b="b"/>
              <a:pathLst>
                <a:path w="4127753" h="4127749">
                  <a:moveTo>
                    <a:pt x="2063876" y="0"/>
                  </a:moveTo>
                  <a:lnTo>
                    <a:pt x="1905544" y="6044"/>
                  </a:lnTo>
                  <a:lnTo>
                    <a:pt x="1747964" y="24179"/>
                  </a:lnTo>
                  <a:lnTo>
                    <a:pt x="1591885" y="54404"/>
                  </a:lnTo>
                  <a:lnTo>
                    <a:pt x="1438060" y="96719"/>
                  </a:lnTo>
                  <a:lnTo>
                    <a:pt x="1287239" y="151123"/>
                  </a:lnTo>
                  <a:lnTo>
                    <a:pt x="1140175" y="217618"/>
                  </a:lnTo>
                  <a:lnTo>
                    <a:pt x="997617" y="296202"/>
                  </a:lnTo>
                  <a:lnTo>
                    <a:pt x="860317" y="386876"/>
                  </a:lnTo>
                  <a:lnTo>
                    <a:pt x="729027" y="489640"/>
                  </a:lnTo>
                  <a:lnTo>
                    <a:pt x="604497" y="604494"/>
                  </a:lnTo>
                  <a:lnTo>
                    <a:pt x="489642" y="729024"/>
                  </a:lnTo>
                  <a:lnTo>
                    <a:pt x="386878" y="860314"/>
                  </a:lnTo>
                  <a:lnTo>
                    <a:pt x="296203" y="997614"/>
                  </a:lnTo>
                  <a:lnTo>
                    <a:pt x="217619" y="1140171"/>
                  </a:lnTo>
                  <a:lnTo>
                    <a:pt x="151124" y="1287236"/>
                  </a:lnTo>
                  <a:lnTo>
                    <a:pt x="96719" y="1438057"/>
                  </a:lnTo>
                  <a:lnTo>
                    <a:pt x="54404" y="1591882"/>
                  </a:lnTo>
                  <a:lnTo>
                    <a:pt x="24179" y="1747961"/>
                  </a:lnTo>
                  <a:lnTo>
                    <a:pt x="6044" y="1905542"/>
                  </a:lnTo>
                  <a:lnTo>
                    <a:pt x="0" y="2063874"/>
                  </a:lnTo>
                  <a:lnTo>
                    <a:pt x="6044" y="2222206"/>
                  </a:lnTo>
                  <a:lnTo>
                    <a:pt x="24179" y="2379787"/>
                  </a:lnTo>
                  <a:lnTo>
                    <a:pt x="54404" y="2535866"/>
                  </a:lnTo>
                  <a:lnTo>
                    <a:pt x="96719" y="2689691"/>
                  </a:lnTo>
                  <a:lnTo>
                    <a:pt x="151124" y="2840512"/>
                  </a:lnTo>
                  <a:lnTo>
                    <a:pt x="217619" y="2987577"/>
                  </a:lnTo>
                  <a:lnTo>
                    <a:pt x="296203" y="3130134"/>
                  </a:lnTo>
                  <a:lnTo>
                    <a:pt x="386878" y="3267434"/>
                  </a:lnTo>
                  <a:lnTo>
                    <a:pt x="489642" y="3398724"/>
                  </a:lnTo>
                  <a:lnTo>
                    <a:pt x="604497" y="3523254"/>
                  </a:lnTo>
                  <a:lnTo>
                    <a:pt x="729027" y="3638108"/>
                  </a:lnTo>
                  <a:lnTo>
                    <a:pt x="860317" y="3740872"/>
                  </a:lnTo>
                  <a:lnTo>
                    <a:pt x="997617" y="3831546"/>
                  </a:lnTo>
                  <a:lnTo>
                    <a:pt x="1140175" y="3910131"/>
                  </a:lnTo>
                  <a:lnTo>
                    <a:pt x="1287239" y="3976625"/>
                  </a:lnTo>
                  <a:lnTo>
                    <a:pt x="1438060" y="4031029"/>
                  </a:lnTo>
                  <a:lnTo>
                    <a:pt x="1591885" y="4073344"/>
                  </a:lnTo>
                  <a:lnTo>
                    <a:pt x="1747964" y="4103569"/>
                  </a:lnTo>
                  <a:lnTo>
                    <a:pt x="1905544" y="4121704"/>
                  </a:lnTo>
                  <a:lnTo>
                    <a:pt x="2063876" y="4127749"/>
                  </a:lnTo>
                  <a:lnTo>
                    <a:pt x="2222208" y="4121704"/>
                  </a:lnTo>
                  <a:lnTo>
                    <a:pt x="2379789" y="4103569"/>
                  </a:lnTo>
                  <a:lnTo>
                    <a:pt x="2535868" y="4073344"/>
                  </a:lnTo>
                  <a:lnTo>
                    <a:pt x="2689693" y="4031029"/>
                  </a:lnTo>
                  <a:lnTo>
                    <a:pt x="2840513" y="3976625"/>
                  </a:lnTo>
                  <a:lnTo>
                    <a:pt x="2987578" y="3910131"/>
                  </a:lnTo>
                  <a:lnTo>
                    <a:pt x="3130136" y="3831546"/>
                  </a:lnTo>
                  <a:lnTo>
                    <a:pt x="3267436" y="3740872"/>
                  </a:lnTo>
                  <a:lnTo>
                    <a:pt x="3398726" y="3638108"/>
                  </a:lnTo>
                  <a:lnTo>
                    <a:pt x="3523256" y="3523254"/>
                  </a:lnTo>
                  <a:lnTo>
                    <a:pt x="3638111" y="3398724"/>
                  </a:lnTo>
                  <a:lnTo>
                    <a:pt x="3740875" y="3267434"/>
                  </a:lnTo>
                  <a:lnTo>
                    <a:pt x="3831550" y="3130134"/>
                  </a:lnTo>
                  <a:lnTo>
                    <a:pt x="3910134" y="2987577"/>
                  </a:lnTo>
                  <a:lnTo>
                    <a:pt x="3976629" y="2840512"/>
                  </a:lnTo>
                  <a:lnTo>
                    <a:pt x="4031034" y="2689691"/>
                  </a:lnTo>
                  <a:lnTo>
                    <a:pt x="4073349" y="2535866"/>
                  </a:lnTo>
                  <a:lnTo>
                    <a:pt x="4103574" y="2379787"/>
                  </a:lnTo>
                  <a:lnTo>
                    <a:pt x="4121708" y="2222206"/>
                  </a:lnTo>
                  <a:lnTo>
                    <a:pt x="4127753" y="2063874"/>
                  </a:lnTo>
                  <a:lnTo>
                    <a:pt x="4121708" y="1905542"/>
                  </a:lnTo>
                  <a:lnTo>
                    <a:pt x="4103574" y="1747961"/>
                  </a:lnTo>
                  <a:lnTo>
                    <a:pt x="4073349" y="1591882"/>
                  </a:lnTo>
                  <a:lnTo>
                    <a:pt x="4031034" y="1438057"/>
                  </a:lnTo>
                  <a:lnTo>
                    <a:pt x="3976629" y="1287236"/>
                  </a:lnTo>
                  <a:lnTo>
                    <a:pt x="3910134" y="1140171"/>
                  </a:lnTo>
                  <a:lnTo>
                    <a:pt x="3831550" y="997614"/>
                  </a:lnTo>
                  <a:lnTo>
                    <a:pt x="3740875" y="860314"/>
                  </a:lnTo>
                  <a:lnTo>
                    <a:pt x="3638111" y="729024"/>
                  </a:lnTo>
                  <a:lnTo>
                    <a:pt x="3523256" y="604494"/>
                  </a:lnTo>
                  <a:lnTo>
                    <a:pt x="3398726" y="489640"/>
                  </a:lnTo>
                  <a:lnTo>
                    <a:pt x="3267436" y="386876"/>
                  </a:lnTo>
                  <a:lnTo>
                    <a:pt x="3130136" y="296202"/>
                  </a:lnTo>
                  <a:lnTo>
                    <a:pt x="2987578" y="217618"/>
                  </a:lnTo>
                  <a:lnTo>
                    <a:pt x="2840513" y="151123"/>
                  </a:lnTo>
                  <a:lnTo>
                    <a:pt x="2689693" y="96719"/>
                  </a:lnTo>
                  <a:lnTo>
                    <a:pt x="2535868" y="54404"/>
                  </a:lnTo>
                  <a:lnTo>
                    <a:pt x="2379789" y="24179"/>
                  </a:lnTo>
                  <a:lnTo>
                    <a:pt x="2222208" y="6044"/>
                  </a:lnTo>
                  <a:lnTo>
                    <a:pt x="2063876" y="0"/>
                  </a:lnTo>
                  <a:close/>
                </a:path>
              </a:pathLst>
            </a:custGeom>
            <a:solidFill>
              <a:schemeClr val="accent5"/>
            </a:solidFill>
          </p:spPr>
          <p:txBody>
            <a:bodyPr wrap="square" lIns="0" tIns="0" rIns="0" bIns="0" rtlCol="0">
              <a:noAutofit/>
            </a:bodyPr>
            <a:lstStyle/>
            <a:p>
              <a:endParaRPr sz="1800">
                <a:latin typeface="+mn-lt"/>
              </a:endParaRPr>
            </a:p>
          </p:txBody>
        </p:sp>
        <p:sp>
          <p:nvSpPr>
            <p:cNvPr id="24" name="object 10"/>
            <p:cNvSpPr/>
            <p:nvPr/>
          </p:nvSpPr>
          <p:spPr>
            <a:xfrm>
              <a:off x="5312263" y="2899917"/>
              <a:ext cx="637328" cy="637328"/>
            </a:xfrm>
            <a:custGeom>
              <a:avLst/>
              <a:gdLst/>
              <a:ahLst/>
              <a:cxnLst/>
              <a:rect l="l" t="t" r="r" b="b"/>
              <a:pathLst>
                <a:path w="1390729" h="1390729">
                  <a:moveTo>
                    <a:pt x="695364" y="0"/>
                  </a:moveTo>
                  <a:lnTo>
                    <a:pt x="642019" y="2036"/>
                  </a:lnTo>
                  <a:lnTo>
                    <a:pt x="588926" y="8146"/>
                  </a:lnTo>
                  <a:lnTo>
                    <a:pt x="536340" y="18330"/>
                  </a:lnTo>
                  <a:lnTo>
                    <a:pt x="484512" y="32586"/>
                  </a:lnTo>
                  <a:lnTo>
                    <a:pt x="433697" y="50916"/>
                  </a:lnTo>
                  <a:lnTo>
                    <a:pt x="384147" y="73320"/>
                  </a:lnTo>
                  <a:lnTo>
                    <a:pt x="336116" y="99796"/>
                  </a:lnTo>
                  <a:lnTo>
                    <a:pt x="289856" y="130346"/>
                  </a:lnTo>
                  <a:lnTo>
                    <a:pt x="245621" y="164970"/>
                  </a:lnTo>
                  <a:lnTo>
                    <a:pt x="203663" y="203667"/>
                  </a:lnTo>
                  <a:lnTo>
                    <a:pt x="164967" y="245623"/>
                  </a:lnTo>
                  <a:lnTo>
                    <a:pt x="130344" y="289858"/>
                  </a:lnTo>
                  <a:lnTo>
                    <a:pt x="99795" y="336117"/>
                  </a:lnTo>
                  <a:lnTo>
                    <a:pt x="73319" y="384148"/>
                  </a:lnTo>
                  <a:lnTo>
                    <a:pt x="50915" y="433698"/>
                  </a:lnTo>
                  <a:lnTo>
                    <a:pt x="32586" y="484512"/>
                  </a:lnTo>
                  <a:lnTo>
                    <a:pt x="18329" y="536339"/>
                  </a:lnTo>
                  <a:lnTo>
                    <a:pt x="8146" y="588926"/>
                  </a:lnTo>
                  <a:lnTo>
                    <a:pt x="2036" y="642018"/>
                  </a:lnTo>
                  <a:lnTo>
                    <a:pt x="0" y="695364"/>
                  </a:lnTo>
                  <a:lnTo>
                    <a:pt x="2036" y="748710"/>
                  </a:lnTo>
                  <a:lnTo>
                    <a:pt x="8146" y="801802"/>
                  </a:lnTo>
                  <a:lnTo>
                    <a:pt x="18329" y="854389"/>
                  </a:lnTo>
                  <a:lnTo>
                    <a:pt x="32586" y="906216"/>
                  </a:lnTo>
                  <a:lnTo>
                    <a:pt x="50915" y="957030"/>
                  </a:lnTo>
                  <a:lnTo>
                    <a:pt x="73319" y="1006580"/>
                  </a:lnTo>
                  <a:lnTo>
                    <a:pt x="99795" y="1054610"/>
                  </a:lnTo>
                  <a:lnTo>
                    <a:pt x="130344" y="1100870"/>
                  </a:lnTo>
                  <a:lnTo>
                    <a:pt x="164967" y="1145104"/>
                  </a:lnTo>
                  <a:lnTo>
                    <a:pt x="203663" y="1187061"/>
                  </a:lnTo>
                  <a:lnTo>
                    <a:pt x="245621" y="1225758"/>
                  </a:lnTo>
                  <a:lnTo>
                    <a:pt x="289856" y="1260381"/>
                  </a:lnTo>
                  <a:lnTo>
                    <a:pt x="336116" y="1290931"/>
                  </a:lnTo>
                  <a:lnTo>
                    <a:pt x="384147" y="1317408"/>
                  </a:lnTo>
                  <a:lnTo>
                    <a:pt x="433697" y="1339812"/>
                  </a:lnTo>
                  <a:lnTo>
                    <a:pt x="484512" y="1358142"/>
                  </a:lnTo>
                  <a:lnTo>
                    <a:pt x="536340" y="1372399"/>
                  </a:lnTo>
                  <a:lnTo>
                    <a:pt x="588926" y="1382582"/>
                  </a:lnTo>
                  <a:lnTo>
                    <a:pt x="642019" y="1388692"/>
                  </a:lnTo>
                  <a:lnTo>
                    <a:pt x="695364" y="1390729"/>
                  </a:lnTo>
                  <a:lnTo>
                    <a:pt x="748710" y="1388692"/>
                  </a:lnTo>
                  <a:lnTo>
                    <a:pt x="801802" y="1382582"/>
                  </a:lnTo>
                  <a:lnTo>
                    <a:pt x="854389" y="1372399"/>
                  </a:lnTo>
                  <a:lnTo>
                    <a:pt x="906215" y="1358142"/>
                  </a:lnTo>
                  <a:lnTo>
                    <a:pt x="957030" y="1339812"/>
                  </a:lnTo>
                  <a:lnTo>
                    <a:pt x="1006579" y="1317408"/>
                  </a:lnTo>
                  <a:lnTo>
                    <a:pt x="1054609" y="1290931"/>
                  </a:lnTo>
                  <a:lnTo>
                    <a:pt x="1100868" y="1260381"/>
                  </a:lnTo>
                  <a:lnTo>
                    <a:pt x="1145102" y="1225758"/>
                  </a:lnTo>
                  <a:lnTo>
                    <a:pt x="1187058" y="1187061"/>
                  </a:lnTo>
                  <a:lnTo>
                    <a:pt x="1225755" y="1145104"/>
                  </a:lnTo>
                  <a:lnTo>
                    <a:pt x="1260379" y="1100870"/>
                  </a:lnTo>
                  <a:lnTo>
                    <a:pt x="1290930" y="1054610"/>
                  </a:lnTo>
                  <a:lnTo>
                    <a:pt x="1317408" y="1006580"/>
                  </a:lnTo>
                  <a:lnTo>
                    <a:pt x="1339811" y="957030"/>
                  </a:lnTo>
                  <a:lnTo>
                    <a:pt x="1358142" y="906216"/>
                  </a:lnTo>
                  <a:lnTo>
                    <a:pt x="1372399" y="854389"/>
                  </a:lnTo>
                  <a:lnTo>
                    <a:pt x="1382583" y="801802"/>
                  </a:lnTo>
                  <a:lnTo>
                    <a:pt x="1388693" y="748710"/>
                  </a:lnTo>
                  <a:lnTo>
                    <a:pt x="1390729" y="695364"/>
                  </a:lnTo>
                  <a:lnTo>
                    <a:pt x="1388693" y="642018"/>
                  </a:lnTo>
                  <a:lnTo>
                    <a:pt x="1382583" y="588926"/>
                  </a:lnTo>
                  <a:lnTo>
                    <a:pt x="1372399" y="536339"/>
                  </a:lnTo>
                  <a:lnTo>
                    <a:pt x="1358142" y="484512"/>
                  </a:lnTo>
                  <a:lnTo>
                    <a:pt x="1339811" y="433698"/>
                  </a:lnTo>
                  <a:lnTo>
                    <a:pt x="1317408" y="384148"/>
                  </a:lnTo>
                  <a:lnTo>
                    <a:pt x="1290930" y="336117"/>
                  </a:lnTo>
                  <a:lnTo>
                    <a:pt x="1260379" y="289858"/>
                  </a:lnTo>
                  <a:lnTo>
                    <a:pt x="1225755" y="245623"/>
                  </a:lnTo>
                  <a:lnTo>
                    <a:pt x="1187058" y="203667"/>
                  </a:lnTo>
                  <a:lnTo>
                    <a:pt x="1145102" y="164970"/>
                  </a:lnTo>
                  <a:lnTo>
                    <a:pt x="1100868" y="130346"/>
                  </a:lnTo>
                  <a:lnTo>
                    <a:pt x="1054609" y="99796"/>
                  </a:lnTo>
                  <a:lnTo>
                    <a:pt x="1006579" y="73320"/>
                  </a:lnTo>
                  <a:lnTo>
                    <a:pt x="957030" y="50916"/>
                  </a:lnTo>
                  <a:lnTo>
                    <a:pt x="906215" y="32586"/>
                  </a:lnTo>
                  <a:lnTo>
                    <a:pt x="854389" y="18330"/>
                  </a:lnTo>
                  <a:lnTo>
                    <a:pt x="801802" y="8146"/>
                  </a:lnTo>
                  <a:lnTo>
                    <a:pt x="748710" y="2036"/>
                  </a:lnTo>
                  <a:lnTo>
                    <a:pt x="695364" y="0"/>
                  </a:lnTo>
                  <a:close/>
                </a:path>
              </a:pathLst>
            </a:custGeom>
            <a:solidFill>
              <a:schemeClr val="accent6"/>
            </a:solidFill>
          </p:spPr>
          <p:txBody>
            <a:bodyPr wrap="square" lIns="0" tIns="0" rIns="0" bIns="0" rtlCol="0">
              <a:noAutofit/>
            </a:bodyPr>
            <a:lstStyle/>
            <a:p>
              <a:endParaRPr sz="1800">
                <a:latin typeface="+mn-lt"/>
              </a:endParaRPr>
            </a:p>
          </p:txBody>
        </p:sp>
        <p:sp>
          <p:nvSpPr>
            <p:cNvPr id="30" name="object 11"/>
            <p:cNvSpPr/>
            <p:nvPr/>
          </p:nvSpPr>
          <p:spPr>
            <a:xfrm>
              <a:off x="6136067" y="2898541"/>
              <a:ext cx="640080" cy="640080"/>
            </a:xfrm>
            <a:custGeom>
              <a:avLst/>
              <a:gdLst/>
              <a:ahLst/>
              <a:cxnLst/>
              <a:rect l="l" t="t" r="r" b="b"/>
              <a:pathLst>
                <a:path w="1263752" h="1263753">
                  <a:moveTo>
                    <a:pt x="631876" y="0"/>
                  </a:moveTo>
                  <a:lnTo>
                    <a:pt x="583400" y="1850"/>
                  </a:lnTo>
                  <a:lnTo>
                    <a:pt x="535155" y="7402"/>
                  </a:lnTo>
                  <a:lnTo>
                    <a:pt x="487369" y="16656"/>
                  </a:lnTo>
                  <a:lnTo>
                    <a:pt x="440274" y="29611"/>
                  </a:lnTo>
                  <a:lnTo>
                    <a:pt x="394098" y="46268"/>
                  </a:lnTo>
                  <a:lnTo>
                    <a:pt x="349072" y="66626"/>
                  </a:lnTo>
                  <a:lnTo>
                    <a:pt x="305426" y="90685"/>
                  </a:lnTo>
                  <a:lnTo>
                    <a:pt x="263390" y="118446"/>
                  </a:lnTo>
                  <a:lnTo>
                    <a:pt x="223194" y="149908"/>
                  </a:lnTo>
                  <a:lnTo>
                    <a:pt x="185067" y="185072"/>
                  </a:lnTo>
                  <a:lnTo>
                    <a:pt x="149904" y="223198"/>
                  </a:lnTo>
                  <a:lnTo>
                    <a:pt x="118443" y="263394"/>
                  </a:lnTo>
                  <a:lnTo>
                    <a:pt x="90683" y="305429"/>
                  </a:lnTo>
                  <a:lnTo>
                    <a:pt x="66624" y="349075"/>
                  </a:lnTo>
                  <a:lnTo>
                    <a:pt x="46266" y="394100"/>
                  </a:lnTo>
                  <a:lnTo>
                    <a:pt x="29610" y="440276"/>
                  </a:lnTo>
                  <a:lnTo>
                    <a:pt x="16656" y="487371"/>
                  </a:lnTo>
                  <a:lnTo>
                    <a:pt x="7402" y="535156"/>
                  </a:lnTo>
                  <a:lnTo>
                    <a:pt x="1850" y="583401"/>
                  </a:lnTo>
                  <a:lnTo>
                    <a:pt x="0" y="631876"/>
                  </a:lnTo>
                  <a:lnTo>
                    <a:pt x="1850" y="680351"/>
                  </a:lnTo>
                  <a:lnTo>
                    <a:pt x="7402" y="728596"/>
                  </a:lnTo>
                  <a:lnTo>
                    <a:pt x="16656" y="776381"/>
                  </a:lnTo>
                  <a:lnTo>
                    <a:pt x="29610" y="823477"/>
                  </a:lnTo>
                  <a:lnTo>
                    <a:pt x="46266" y="869652"/>
                  </a:lnTo>
                  <a:lnTo>
                    <a:pt x="66624" y="914677"/>
                  </a:lnTo>
                  <a:lnTo>
                    <a:pt x="90683" y="958323"/>
                  </a:lnTo>
                  <a:lnTo>
                    <a:pt x="118443" y="1000358"/>
                  </a:lnTo>
                  <a:lnTo>
                    <a:pt x="149904" y="1040554"/>
                  </a:lnTo>
                  <a:lnTo>
                    <a:pt x="185067" y="1078680"/>
                  </a:lnTo>
                  <a:lnTo>
                    <a:pt x="223194" y="1113844"/>
                  </a:lnTo>
                  <a:lnTo>
                    <a:pt x="263390" y="1145306"/>
                  </a:lnTo>
                  <a:lnTo>
                    <a:pt x="305426" y="1173067"/>
                  </a:lnTo>
                  <a:lnTo>
                    <a:pt x="349072" y="1197127"/>
                  </a:lnTo>
                  <a:lnTo>
                    <a:pt x="394098" y="1217485"/>
                  </a:lnTo>
                  <a:lnTo>
                    <a:pt x="440274" y="1234141"/>
                  </a:lnTo>
                  <a:lnTo>
                    <a:pt x="487369" y="1247096"/>
                  </a:lnTo>
                  <a:lnTo>
                    <a:pt x="535155" y="1256350"/>
                  </a:lnTo>
                  <a:lnTo>
                    <a:pt x="583400" y="1261902"/>
                  </a:lnTo>
                  <a:lnTo>
                    <a:pt x="631876" y="1263753"/>
                  </a:lnTo>
                  <a:lnTo>
                    <a:pt x="680351" y="1261902"/>
                  </a:lnTo>
                  <a:lnTo>
                    <a:pt x="728596" y="1256350"/>
                  </a:lnTo>
                  <a:lnTo>
                    <a:pt x="776382" y="1247096"/>
                  </a:lnTo>
                  <a:lnTo>
                    <a:pt x="823477" y="1234141"/>
                  </a:lnTo>
                  <a:lnTo>
                    <a:pt x="869653" y="1217485"/>
                  </a:lnTo>
                  <a:lnTo>
                    <a:pt x="914679" y="1197127"/>
                  </a:lnTo>
                  <a:lnTo>
                    <a:pt x="958325" y="1173067"/>
                  </a:lnTo>
                  <a:lnTo>
                    <a:pt x="1000361" y="1145306"/>
                  </a:lnTo>
                  <a:lnTo>
                    <a:pt x="1040557" y="1113844"/>
                  </a:lnTo>
                  <a:lnTo>
                    <a:pt x="1078684" y="1078680"/>
                  </a:lnTo>
                  <a:lnTo>
                    <a:pt x="1113847" y="1040554"/>
                  </a:lnTo>
                  <a:lnTo>
                    <a:pt x="1145308" y="1000358"/>
                  </a:lnTo>
                  <a:lnTo>
                    <a:pt x="1173068" y="958323"/>
                  </a:lnTo>
                  <a:lnTo>
                    <a:pt x="1197127" y="914677"/>
                  </a:lnTo>
                  <a:lnTo>
                    <a:pt x="1217485" y="869652"/>
                  </a:lnTo>
                  <a:lnTo>
                    <a:pt x="1234141" y="823477"/>
                  </a:lnTo>
                  <a:lnTo>
                    <a:pt x="1247096" y="776381"/>
                  </a:lnTo>
                  <a:lnTo>
                    <a:pt x="1256349" y="728596"/>
                  </a:lnTo>
                  <a:lnTo>
                    <a:pt x="1261901" y="680351"/>
                  </a:lnTo>
                  <a:lnTo>
                    <a:pt x="1263752" y="631876"/>
                  </a:lnTo>
                  <a:lnTo>
                    <a:pt x="1261901" y="583401"/>
                  </a:lnTo>
                  <a:lnTo>
                    <a:pt x="1256349" y="535156"/>
                  </a:lnTo>
                  <a:lnTo>
                    <a:pt x="1247096" y="487371"/>
                  </a:lnTo>
                  <a:lnTo>
                    <a:pt x="1234141" y="440276"/>
                  </a:lnTo>
                  <a:lnTo>
                    <a:pt x="1217485" y="394100"/>
                  </a:lnTo>
                  <a:lnTo>
                    <a:pt x="1197127" y="349075"/>
                  </a:lnTo>
                  <a:lnTo>
                    <a:pt x="1173068" y="305429"/>
                  </a:lnTo>
                  <a:lnTo>
                    <a:pt x="1145308" y="263394"/>
                  </a:lnTo>
                  <a:lnTo>
                    <a:pt x="1113847" y="223198"/>
                  </a:lnTo>
                  <a:lnTo>
                    <a:pt x="1078684" y="185072"/>
                  </a:lnTo>
                  <a:lnTo>
                    <a:pt x="1040557" y="149908"/>
                  </a:lnTo>
                  <a:lnTo>
                    <a:pt x="1000361" y="118446"/>
                  </a:lnTo>
                  <a:lnTo>
                    <a:pt x="958325" y="90685"/>
                  </a:lnTo>
                  <a:lnTo>
                    <a:pt x="914679" y="66626"/>
                  </a:lnTo>
                  <a:lnTo>
                    <a:pt x="869653" y="46268"/>
                  </a:lnTo>
                  <a:lnTo>
                    <a:pt x="823477" y="29611"/>
                  </a:lnTo>
                  <a:lnTo>
                    <a:pt x="776382" y="16656"/>
                  </a:lnTo>
                  <a:lnTo>
                    <a:pt x="728596" y="7402"/>
                  </a:lnTo>
                  <a:lnTo>
                    <a:pt x="680351" y="1850"/>
                  </a:lnTo>
                  <a:lnTo>
                    <a:pt x="631876" y="0"/>
                  </a:lnTo>
                  <a:close/>
                </a:path>
              </a:pathLst>
            </a:custGeom>
            <a:solidFill>
              <a:schemeClr val="accent1"/>
            </a:solidFill>
          </p:spPr>
          <p:txBody>
            <a:bodyPr wrap="square" lIns="0" tIns="0" rIns="0" bIns="0" rtlCol="0">
              <a:noAutofit/>
            </a:bodyPr>
            <a:lstStyle/>
            <a:p>
              <a:endParaRPr sz="1800">
                <a:latin typeface="+mn-lt"/>
              </a:endParaRPr>
            </a:p>
          </p:txBody>
        </p:sp>
        <p:sp>
          <p:nvSpPr>
            <p:cNvPr id="32" name="object 9"/>
            <p:cNvSpPr/>
            <p:nvPr/>
          </p:nvSpPr>
          <p:spPr>
            <a:xfrm>
              <a:off x="4484252" y="2897813"/>
              <a:ext cx="641535" cy="641536"/>
            </a:xfrm>
            <a:custGeom>
              <a:avLst/>
              <a:gdLst/>
              <a:ahLst/>
              <a:cxnLst/>
              <a:rect l="l" t="t" r="r" b="b"/>
              <a:pathLst>
                <a:path w="1880363" h="1880367">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3"/>
                  </a:lnTo>
                  <a:lnTo>
                    <a:pt x="2753" y="1012310"/>
                  </a:lnTo>
                  <a:lnTo>
                    <a:pt x="11014" y="1084095"/>
                  </a:lnTo>
                  <a:lnTo>
                    <a:pt x="24783" y="1155196"/>
                  </a:lnTo>
                  <a:lnTo>
                    <a:pt x="44059" y="1225270"/>
                  </a:lnTo>
                  <a:lnTo>
                    <a:pt x="68843" y="1293975"/>
                  </a:lnTo>
                  <a:lnTo>
                    <a:pt x="99134" y="1360969"/>
                  </a:lnTo>
                  <a:lnTo>
                    <a:pt x="134933" y="1425911"/>
                  </a:lnTo>
                  <a:lnTo>
                    <a:pt x="176239" y="1488456"/>
                  </a:lnTo>
                  <a:lnTo>
                    <a:pt x="223052" y="1548265"/>
                  </a:lnTo>
                  <a:lnTo>
                    <a:pt x="275373" y="1604993"/>
                  </a:lnTo>
                  <a:lnTo>
                    <a:pt x="332102" y="1657314"/>
                  </a:lnTo>
                  <a:lnTo>
                    <a:pt x="391911" y="1704128"/>
                  </a:lnTo>
                  <a:lnTo>
                    <a:pt x="454457" y="1745434"/>
                  </a:lnTo>
                  <a:lnTo>
                    <a:pt x="519398" y="1781232"/>
                  </a:lnTo>
                  <a:lnTo>
                    <a:pt x="586392" y="1811523"/>
                  </a:lnTo>
                  <a:lnTo>
                    <a:pt x="655098" y="1836307"/>
                  </a:lnTo>
                  <a:lnTo>
                    <a:pt x="725172" y="1855583"/>
                  </a:lnTo>
                  <a:lnTo>
                    <a:pt x="796273" y="1869352"/>
                  </a:lnTo>
                  <a:lnTo>
                    <a:pt x="868058" y="1877613"/>
                  </a:lnTo>
                  <a:lnTo>
                    <a:pt x="940185" y="1880367"/>
                  </a:lnTo>
                  <a:lnTo>
                    <a:pt x="1012312" y="1877613"/>
                  </a:lnTo>
                  <a:lnTo>
                    <a:pt x="1084097" y="1869352"/>
                  </a:lnTo>
                  <a:lnTo>
                    <a:pt x="1155197" y="1855583"/>
                  </a:lnTo>
                  <a:lnTo>
                    <a:pt x="1225271" y="1836307"/>
                  </a:lnTo>
                  <a:lnTo>
                    <a:pt x="1293976" y="1811523"/>
                  </a:lnTo>
                  <a:lnTo>
                    <a:pt x="1360970" y="1781232"/>
                  </a:lnTo>
                  <a:lnTo>
                    <a:pt x="1425911" y="1745434"/>
                  </a:lnTo>
                  <a:lnTo>
                    <a:pt x="1488456" y="1704128"/>
                  </a:lnTo>
                  <a:lnTo>
                    <a:pt x="1548264" y="1657314"/>
                  </a:lnTo>
                  <a:lnTo>
                    <a:pt x="1604992" y="1604993"/>
                  </a:lnTo>
                  <a:lnTo>
                    <a:pt x="1657313" y="1548265"/>
                  </a:lnTo>
                  <a:lnTo>
                    <a:pt x="1704126" y="1488456"/>
                  </a:lnTo>
                  <a:lnTo>
                    <a:pt x="1745432" y="1425911"/>
                  </a:lnTo>
                  <a:lnTo>
                    <a:pt x="1781230" y="1360969"/>
                  </a:lnTo>
                  <a:lnTo>
                    <a:pt x="1811521" y="1293975"/>
                  </a:lnTo>
                  <a:lnTo>
                    <a:pt x="1836304" y="1225270"/>
                  </a:lnTo>
                  <a:lnTo>
                    <a:pt x="1855580" y="1155196"/>
                  </a:lnTo>
                  <a:lnTo>
                    <a:pt x="1869349" y="1084095"/>
                  </a:lnTo>
                  <a:lnTo>
                    <a:pt x="1877610" y="1012310"/>
                  </a:lnTo>
                  <a:lnTo>
                    <a:pt x="1880363" y="940183"/>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3"/>
            </a:solidFill>
          </p:spPr>
          <p:txBody>
            <a:bodyPr wrap="square" lIns="0" tIns="0" rIns="0" bIns="0" rtlCol="0">
              <a:noAutofit/>
            </a:bodyPr>
            <a:lstStyle/>
            <a:p>
              <a:endParaRPr sz="1800">
                <a:latin typeface="+mn-lt"/>
              </a:endParaRPr>
            </a:p>
          </p:txBody>
        </p:sp>
      </p:grpSp>
    </p:spTree>
    <p:extLst>
      <p:ext uri="{BB962C8B-B14F-4D97-AF65-F5344CB8AC3E}">
        <p14:creationId xmlns:p14="http://schemas.microsoft.com/office/powerpoint/2010/main" val="3293750380"/>
      </p:ext>
    </p:extLst>
  </p:cSld>
  <p:clrMapOvr>
    <a:masterClrMapping/>
  </p:clrMapOvr>
  <p:extLst>
    <p:ext uri="{DCECCB84-F9BA-43D5-87BE-67443E8EF086}">
      <p15:sldGuideLst xmlns:p15="http://schemas.microsoft.com/office/powerpoint/2012/main">
        <p15:guide id="1" pos="1656">
          <p15:clr>
            <a:srgbClr val="FBAE40"/>
          </p15:clr>
        </p15:guide>
        <p15:guide id="2" orient="horz" pos="1620">
          <p15:clr>
            <a:srgbClr val="FBAE40"/>
          </p15:clr>
        </p15:guide>
        <p15:guide id="3" orient="horz" pos="296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ection Breaker_with people or other images">
    <p:bg>
      <p:bgPr>
        <a:solidFill>
          <a:srgbClr val="ECECEC"/>
        </a:solidFill>
        <a:effectLst/>
      </p:bgPr>
    </p:bg>
    <p:spTree>
      <p:nvGrpSpPr>
        <p:cNvPr id="1" name=""/>
        <p:cNvGrpSpPr/>
        <p:nvPr/>
      </p:nvGrpSpPr>
      <p:grpSpPr>
        <a:xfrm>
          <a:off x="0" y="0"/>
          <a:ext cx="0" cy="0"/>
          <a:chOff x="0" y="0"/>
          <a:chExt cx="0" cy="0"/>
        </a:xfrm>
      </p:grpSpPr>
      <p:sp>
        <p:nvSpPr>
          <p:cNvPr id="34" name="object 4"/>
          <p:cNvSpPr/>
          <p:nvPr/>
        </p:nvSpPr>
        <p:spPr>
          <a:xfrm>
            <a:off x="-114300" y="-25400"/>
            <a:ext cx="4671298" cy="4076763"/>
          </a:xfrm>
          <a:custGeom>
            <a:avLst/>
            <a:gdLst/>
            <a:ahLst/>
            <a:cxnLst/>
            <a:rect l="l" t="t" r="r" b="b"/>
            <a:pathLst>
              <a:path w="10193348" h="8895999">
                <a:moveTo>
                  <a:pt x="8488661" y="0"/>
                </a:moveTo>
                <a:lnTo>
                  <a:pt x="1704683" y="0"/>
                </a:lnTo>
                <a:lnTo>
                  <a:pt x="1492780" y="195439"/>
                </a:lnTo>
                <a:lnTo>
                  <a:pt x="1209152" y="502960"/>
                </a:lnTo>
                <a:lnTo>
                  <a:pt x="955379" y="827176"/>
                </a:lnTo>
                <a:lnTo>
                  <a:pt x="731462" y="1166233"/>
                </a:lnTo>
                <a:lnTo>
                  <a:pt x="537401" y="1518274"/>
                </a:lnTo>
                <a:lnTo>
                  <a:pt x="373195" y="1881445"/>
                </a:lnTo>
                <a:lnTo>
                  <a:pt x="238844" y="2253892"/>
                </a:lnTo>
                <a:lnTo>
                  <a:pt x="134350" y="2633758"/>
                </a:lnTo>
                <a:lnTo>
                  <a:pt x="59711" y="3019189"/>
                </a:lnTo>
                <a:lnTo>
                  <a:pt x="14927" y="3408331"/>
                </a:lnTo>
                <a:lnTo>
                  <a:pt x="0" y="3799327"/>
                </a:lnTo>
                <a:lnTo>
                  <a:pt x="14927" y="4190324"/>
                </a:lnTo>
                <a:lnTo>
                  <a:pt x="59711" y="4579465"/>
                </a:lnTo>
                <a:lnTo>
                  <a:pt x="134350" y="4964896"/>
                </a:lnTo>
                <a:lnTo>
                  <a:pt x="238844" y="5344763"/>
                </a:lnTo>
                <a:lnTo>
                  <a:pt x="373195" y="5717209"/>
                </a:lnTo>
                <a:lnTo>
                  <a:pt x="537401" y="6080381"/>
                </a:lnTo>
                <a:lnTo>
                  <a:pt x="731462" y="6432423"/>
                </a:lnTo>
                <a:lnTo>
                  <a:pt x="955379" y="6771479"/>
                </a:lnTo>
                <a:lnTo>
                  <a:pt x="1209152" y="7095696"/>
                </a:lnTo>
                <a:lnTo>
                  <a:pt x="1492780" y="7403218"/>
                </a:lnTo>
                <a:lnTo>
                  <a:pt x="1800302" y="7686847"/>
                </a:lnTo>
                <a:lnTo>
                  <a:pt x="2124519" y="7940619"/>
                </a:lnTo>
                <a:lnTo>
                  <a:pt x="2463576" y="8164537"/>
                </a:lnTo>
                <a:lnTo>
                  <a:pt x="2815618" y="8358598"/>
                </a:lnTo>
                <a:lnTo>
                  <a:pt x="3178790" y="8522804"/>
                </a:lnTo>
                <a:lnTo>
                  <a:pt x="3551236" y="8657154"/>
                </a:lnTo>
                <a:lnTo>
                  <a:pt x="3931103" y="8761649"/>
                </a:lnTo>
                <a:lnTo>
                  <a:pt x="4316535" y="8836288"/>
                </a:lnTo>
                <a:lnTo>
                  <a:pt x="4705676" y="8881071"/>
                </a:lnTo>
                <a:lnTo>
                  <a:pt x="5096673" y="8895999"/>
                </a:lnTo>
                <a:lnTo>
                  <a:pt x="5487669" y="8881071"/>
                </a:lnTo>
                <a:lnTo>
                  <a:pt x="5876811" y="8836288"/>
                </a:lnTo>
                <a:lnTo>
                  <a:pt x="6262242" y="8761649"/>
                </a:lnTo>
                <a:lnTo>
                  <a:pt x="6642109" y="8657154"/>
                </a:lnTo>
                <a:lnTo>
                  <a:pt x="7014555" y="8522804"/>
                </a:lnTo>
                <a:lnTo>
                  <a:pt x="7377727" y="8358598"/>
                </a:lnTo>
                <a:lnTo>
                  <a:pt x="7729769" y="8164537"/>
                </a:lnTo>
                <a:lnTo>
                  <a:pt x="8068825" y="7940619"/>
                </a:lnTo>
                <a:lnTo>
                  <a:pt x="8393042" y="7686847"/>
                </a:lnTo>
                <a:lnTo>
                  <a:pt x="8700564" y="7403218"/>
                </a:lnTo>
                <a:lnTo>
                  <a:pt x="8984193" y="7095696"/>
                </a:lnTo>
                <a:lnTo>
                  <a:pt x="9237966" y="6771479"/>
                </a:lnTo>
                <a:lnTo>
                  <a:pt x="9461884" y="6432423"/>
                </a:lnTo>
                <a:lnTo>
                  <a:pt x="9655946" y="6080381"/>
                </a:lnTo>
                <a:lnTo>
                  <a:pt x="9820152" y="5717209"/>
                </a:lnTo>
                <a:lnTo>
                  <a:pt x="9954502" y="5344763"/>
                </a:lnTo>
                <a:lnTo>
                  <a:pt x="10058997" y="4964896"/>
                </a:lnTo>
                <a:lnTo>
                  <a:pt x="10133636" y="4579465"/>
                </a:lnTo>
                <a:lnTo>
                  <a:pt x="10178420" y="4190324"/>
                </a:lnTo>
                <a:lnTo>
                  <a:pt x="10193348" y="3799327"/>
                </a:lnTo>
                <a:lnTo>
                  <a:pt x="10178420" y="3408331"/>
                </a:lnTo>
                <a:lnTo>
                  <a:pt x="10133636" y="3019189"/>
                </a:lnTo>
                <a:lnTo>
                  <a:pt x="10058997" y="2633758"/>
                </a:lnTo>
                <a:lnTo>
                  <a:pt x="9954502" y="2253892"/>
                </a:lnTo>
                <a:lnTo>
                  <a:pt x="9820152" y="1881445"/>
                </a:lnTo>
                <a:lnTo>
                  <a:pt x="9655946" y="1518274"/>
                </a:lnTo>
                <a:lnTo>
                  <a:pt x="9461884" y="1166233"/>
                </a:lnTo>
                <a:lnTo>
                  <a:pt x="9237966" y="827176"/>
                </a:lnTo>
                <a:lnTo>
                  <a:pt x="8984193" y="502960"/>
                </a:lnTo>
                <a:lnTo>
                  <a:pt x="8700564" y="195439"/>
                </a:lnTo>
                <a:lnTo>
                  <a:pt x="8488661" y="0"/>
                </a:lnTo>
                <a:close/>
              </a:path>
            </a:pathLst>
          </a:custGeom>
          <a:solidFill>
            <a:srgbClr val="FFDB28"/>
          </a:solidFill>
        </p:spPr>
        <p:txBody>
          <a:bodyPr wrap="square" lIns="0" tIns="0" rIns="0" bIns="0" rtlCol="0">
            <a:noAutofit/>
          </a:bodyPr>
          <a:lstStyle/>
          <a:p>
            <a:endParaRPr sz="1800">
              <a:latin typeface="+mn-lt"/>
            </a:endParaRPr>
          </a:p>
        </p:txBody>
      </p:sp>
      <p:sp>
        <p:nvSpPr>
          <p:cNvPr id="31" name="Picture Placeholder 9"/>
          <p:cNvSpPr>
            <a:spLocks noGrp="1"/>
          </p:cNvSpPr>
          <p:nvPr>
            <p:ph type="pic" sz="quarter" idx="14" hasCustomPrompt="1"/>
          </p:nvPr>
        </p:nvSpPr>
        <p:spPr>
          <a:xfrm>
            <a:off x="4648903" y="2668230"/>
            <a:ext cx="723558" cy="723558"/>
          </a:xfrm>
          <a:prstGeom prst="ellipse">
            <a:avLst/>
          </a:prstGeom>
        </p:spPr>
        <p:txBody>
          <a:bodyPr tIns="0" bIns="0" anchor="b">
            <a:noAutofit/>
          </a:bodyPr>
          <a:lstStyle>
            <a:lvl1pPr marL="0" indent="0" algn="ctr">
              <a:buNone/>
              <a:defRPr sz="650" baseline="0">
                <a:solidFill>
                  <a:schemeClr val="accent2"/>
                </a:solidFill>
                <a:latin typeface="+mn-lt"/>
              </a:defRPr>
            </a:lvl1pPr>
          </a:lstStyle>
          <a:p>
            <a:r>
              <a:rPr lang="en-US" dirty="0"/>
              <a:t>Insert people photograph</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67457" y="3844395"/>
            <a:ext cx="1314000" cy="1103406"/>
          </a:xfrm>
          <a:prstGeom prst="rect">
            <a:avLst/>
          </a:prstGeom>
        </p:spPr>
      </p:pic>
      <p:sp>
        <p:nvSpPr>
          <p:cNvPr id="24" name="Text Placeholder 2"/>
          <p:cNvSpPr>
            <a:spLocks noGrp="1"/>
          </p:cNvSpPr>
          <p:nvPr>
            <p:ph type="body" sz="quarter" idx="10" hasCustomPrompt="1"/>
          </p:nvPr>
        </p:nvSpPr>
        <p:spPr>
          <a:xfrm>
            <a:off x="266700" y="2316262"/>
            <a:ext cx="4314029" cy="381217"/>
          </a:xfrm>
        </p:spPr>
        <p:txBody>
          <a:bodyPr/>
          <a:lstStyle>
            <a:lvl1pPr marL="15394" indent="0" algn="ctr" defTabSz="457200" rtl="0" eaLnBrk="1" latinLnBrk="0" hangingPunct="1">
              <a:lnSpc>
                <a:spcPct val="90000"/>
              </a:lnSpc>
              <a:spcBef>
                <a:spcPts val="2000"/>
              </a:spcBef>
              <a:buFont typeface="Arial" panose="020B0604020202020204" pitchFamily="34" charset="0"/>
              <a:buNone/>
              <a:defRPr lang="en-US" sz="1050" b="1" kern="1200" dirty="0">
                <a:solidFill>
                  <a:srgbClr val="0D356E"/>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marL="15394" algn="ctr"/>
            <a:r>
              <a:rPr lang="en-US" sz="1050" b="1" dirty="0" err="1">
                <a:solidFill>
                  <a:srgbClr val="0D356E"/>
                </a:solidFill>
                <a:latin typeface="+mn-lt"/>
                <a:cs typeface="Arial"/>
              </a:rPr>
              <a:t>Subheadline</a:t>
            </a:r>
            <a:r>
              <a:rPr lang="en-US" sz="1050" b="1" spc="6" dirty="0">
                <a:solidFill>
                  <a:srgbClr val="0D356E"/>
                </a:solidFill>
                <a:latin typeface="+mn-lt"/>
                <a:cs typeface="Arial"/>
              </a:rPr>
              <a:t> </a:t>
            </a:r>
            <a:r>
              <a:rPr lang="en-US" sz="1050" b="1" dirty="0">
                <a:solidFill>
                  <a:srgbClr val="0D356E"/>
                </a:solidFill>
                <a:latin typeface="+mn-lt"/>
                <a:cs typeface="Arial"/>
              </a:rPr>
              <a:t>or</a:t>
            </a:r>
            <a:r>
              <a:rPr lang="en-US" sz="1050" b="1" spc="6" dirty="0">
                <a:solidFill>
                  <a:srgbClr val="0D356E"/>
                </a:solidFill>
                <a:latin typeface="+mn-lt"/>
                <a:cs typeface="Arial"/>
              </a:rPr>
              <a:t> </a:t>
            </a:r>
            <a:r>
              <a:rPr lang="en-US" sz="1050" b="1" dirty="0">
                <a:solidFill>
                  <a:srgbClr val="0D356E"/>
                </a:solidFill>
                <a:latin typeface="+mn-lt"/>
                <a:cs typeface="Arial"/>
              </a:rPr>
              <a:t>supportive</a:t>
            </a:r>
            <a:r>
              <a:rPr lang="en-US" sz="1050" b="1" spc="6" dirty="0">
                <a:solidFill>
                  <a:srgbClr val="0D356E"/>
                </a:solidFill>
                <a:latin typeface="+mn-lt"/>
                <a:cs typeface="Arial"/>
              </a:rPr>
              <a:t> </a:t>
            </a:r>
            <a:r>
              <a:rPr lang="en-US" sz="1050" b="1" dirty="0">
                <a:solidFill>
                  <a:srgbClr val="0D356E"/>
                </a:solidFill>
                <a:latin typeface="+mn-lt"/>
                <a:cs typeface="Arial"/>
              </a:rPr>
              <a:t>text</a:t>
            </a:r>
          </a:p>
        </p:txBody>
      </p:sp>
      <p:sp>
        <p:nvSpPr>
          <p:cNvPr id="28" name="Text Placeholder 2"/>
          <p:cNvSpPr>
            <a:spLocks noGrp="1"/>
          </p:cNvSpPr>
          <p:nvPr>
            <p:ph type="body" sz="quarter" idx="11" hasCustomPrompt="1"/>
          </p:nvPr>
        </p:nvSpPr>
        <p:spPr>
          <a:xfrm>
            <a:off x="386266" y="2774490"/>
            <a:ext cx="4051300" cy="508000"/>
          </a:xfrm>
        </p:spPr>
        <p:txBody>
          <a:bodyPr/>
          <a:lstStyle>
            <a:lvl1pPr marL="15394" indent="0" algn="ctr" defTabSz="1828800" rtl="0" eaLnBrk="1" latinLnBrk="0" hangingPunct="1">
              <a:lnSpc>
                <a:spcPct val="100000"/>
              </a:lnSpc>
              <a:spcBef>
                <a:spcPts val="0"/>
              </a:spcBef>
              <a:buFont typeface="Arial" panose="020B0604020202020204" pitchFamily="34" charset="0"/>
              <a:buNone/>
              <a:defRPr lang="en-US" sz="1050" kern="1200" spc="6" dirty="0">
                <a:solidFill>
                  <a:srgbClr val="0D356E"/>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marL="15394" algn="ctr"/>
            <a:r>
              <a:rPr lang="en-US" sz="1050" dirty="0">
                <a:solidFill>
                  <a:srgbClr val="0D356E"/>
                </a:solidFill>
                <a:latin typeface="+mn-lt"/>
                <a:cs typeface="Arial"/>
              </a:rPr>
              <a:t>Lorem</a:t>
            </a:r>
            <a:r>
              <a:rPr lang="en-US" sz="1050" spc="6" dirty="0">
                <a:solidFill>
                  <a:srgbClr val="0D356E"/>
                </a:solidFill>
                <a:latin typeface="+mn-lt"/>
                <a:cs typeface="Arial"/>
              </a:rPr>
              <a:t> ipsum </a:t>
            </a:r>
            <a:r>
              <a:rPr lang="en-US" sz="1050" dirty="0">
                <a:solidFill>
                  <a:srgbClr val="0D356E"/>
                </a:solidFill>
                <a:latin typeface="+mn-lt"/>
                <a:cs typeface="Arial"/>
              </a:rPr>
              <a:t>do</a:t>
            </a:r>
            <a:r>
              <a:rPr lang="en-US" sz="1050" spc="6" dirty="0">
                <a:solidFill>
                  <a:srgbClr val="0D356E"/>
                </a:solidFill>
                <a:latin typeface="+mn-lt"/>
                <a:cs typeface="Arial"/>
              </a:rPr>
              <a:t>lor </a:t>
            </a:r>
            <a:r>
              <a:rPr lang="en-US" sz="1050" dirty="0">
                <a:solidFill>
                  <a:srgbClr val="0D356E"/>
                </a:solidFill>
                <a:latin typeface="+mn-lt"/>
                <a:cs typeface="Arial"/>
              </a:rPr>
              <a:t>sit</a:t>
            </a:r>
            <a:r>
              <a:rPr lang="en-US" sz="1050" spc="6" dirty="0">
                <a:solidFill>
                  <a:srgbClr val="0D356E"/>
                </a:solidFill>
                <a:latin typeface="+mn-lt"/>
                <a:cs typeface="Arial"/>
              </a:rPr>
              <a:t> </a:t>
            </a:r>
            <a:r>
              <a:rPr lang="en-US" sz="1050" dirty="0" err="1">
                <a:solidFill>
                  <a:srgbClr val="0D356E"/>
                </a:solidFill>
                <a:latin typeface="+mn-lt"/>
                <a:cs typeface="Arial"/>
              </a:rPr>
              <a:t>amet</a:t>
            </a:r>
            <a:r>
              <a:rPr lang="en-US" sz="1050" dirty="0">
                <a:solidFill>
                  <a:srgbClr val="0D356E"/>
                </a:solidFill>
                <a:latin typeface="+mn-lt"/>
                <a:cs typeface="Arial"/>
              </a:rPr>
              <a:t>,</a:t>
            </a:r>
            <a:r>
              <a:rPr lang="en-US" sz="1050" spc="6" dirty="0">
                <a:solidFill>
                  <a:srgbClr val="0D356E"/>
                </a:solidFill>
                <a:latin typeface="+mn-lt"/>
                <a:cs typeface="Arial"/>
              </a:rPr>
              <a:t> </a:t>
            </a:r>
            <a:r>
              <a:rPr lang="en-US" sz="1050" dirty="0" err="1">
                <a:solidFill>
                  <a:srgbClr val="0D356E"/>
                </a:solidFill>
                <a:latin typeface="+mn-lt"/>
                <a:cs typeface="Arial"/>
              </a:rPr>
              <a:t>consectetur</a:t>
            </a:r>
            <a:r>
              <a:rPr lang="en-US" sz="1050" spc="6" dirty="0">
                <a:solidFill>
                  <a:srgbClr val="0D356E"/>
                </a:solidFill>
                <a:latin typeface="+mn-lt"/>
                <a:cs typeface="Arial"/>
              </a:rPr>
              <a:t> </a:t>
            </a:r>
            <a:r>
              <a:rPr lang="en-US" sz="1050" dirty="0" err="1">
                <a:solidFill>
                  <a:srgbClr val="0D356E"/>
                </a:solidFill>
                <a:latin typeface="+mn-lt"/>
                <a:cs typeface="Arial"/>
              </a:rPr>
              <a:t>ad</a:t>
            </a:r>
            <a:r>
              <a:rPr lang="en-US" sz="1050" spc="6" dirty="0" err="1">
                <a:solidFill>
                  <a:srgbClr val="0D356E"/>
                </a:solidFill>
                <a:latin typeface="+mn-lt"/>
                <a:cs typeface="Arial"/>
              </a:rPr>
              <a:t>ipiscing</a:t>
            </a:r>
            <a:r>
              <a:rPr lang="en-US" sz="1050" spc="6" dirty="0">
                <a:solidFill>
                  <a:srgbClr val="0D356E"/>
                </a:solidFill>
                <a:latin typeface="+mn-lt"/>
                <a:cs typeface="Arial"/>
              </a:rPr>
              <a:t> </a:t>
            </a:r>
            <a:r>
              <a:rPr lang="en-US" sz="1050" dirty="0" err="1">
                <a:solidFill>
                  <a:srgbClr val="0D356E"/>
                </a:solidFill>
                <a:latin typeface="+mn-lt"/>
                <a:cs typeface="Arial"/>
              </a:rPr>
              <a:t>e</a:t>
            </a:r>
            <a:r>
              <a:rPr lang="en-US" sz="1050" spc="6" dirty="0" err="1">
                <a:solidFill>
                  <a:srgbClr val="0D356E"/>
                </a:solidFill>
                <a:latin typeface="+mn-lt"/>
                <a:cs typeface="Arial"/>
              </a:rPr>
              <a:t>lit</a:t>
            </a:r>
            <a:r>
              <a:rPr lang="en-US" sz="1050" spc="6" dirty="0">
                <a:solidFill>
                  <a:srgbClr val="0D356E"/>
                </a:solidFill>
                <a:latin typeface="+mn-lt"/>
                <a:cs typeface="Arial"/>
              </a:rPr>
              <a:t>. </a:t>
            </a:r>
            <a:br>
              <a:rPr lang="en-US" sz="1050" spc="6" dirty="0">
                <a:solidFill>
                  <a:srgbClr val="0D356E"/>
                </a:solidFill>
                <a:latin typeface="+mn-lt"/>
                <a:cs typeface="Arial"/>
              </a:rPr>
            </a:br>
            <a:r>
              <a:rPr lang="en-US" sz="1050" spc="6" dirty="0" err="1">
                <a:solidFill>
                  <a:srgbClr val="0D356E"/>
                </a:solidFill>
                <a:latin typeface="+mn-lt"/>
                <a:cs typeface="Arial"/>
              </a:rPr>
              <a:t>Morbi</a:t>
            </a:r>
            <a:r>
              <a:rPr lang="en-US" sz="1050" spc="6" dirty="0">
                <a:solidFill>
                  <a:srgbClr val="0D356E"/>
                </a:solidFill>
                <a:latin typeface="+mn-lt"/>
                <a:cs typeface="Arial"/>
              </a:rPr>
              <a:t> </a:t>
            </a:r>
            <a:r>
              <a:rPr lang="en-US" sz="1050" dirty="0">
                <a:solidFill>
                  <a:srgbClr val="0D356E"/>
                </a:solidFill>
                <a:latin typeface="+mn-lt"/>
                <a:cs typeface="Arial"/>
              </a:rPr>
              <a:t>at</a:t>
            </a:r>
            <a:r>
              <a:rPr lang="en-US" sz="1050" spc="6" dirty="0">
                <a:solidFill>
                  <a:srgbClr val="0D356E"/>
                </a:solidFill>
                <a:latin typeface="+mn-lt"/>
                <a:cs typeface="Arial"/>
              </a:rPr>
              <a:t> </a:t>
            </a:r>
            <a:r>
              <a:rPr lang="en-US" sz="1050" dirty="0">
                <a:solidFill>
                  <a:srgbClr val="0D356E"/>
                </a:solidFill>
                <a:latin typeface="+mn-lt"/>
                <a:cs typeface="Arial"/>
              </a:rPr>
              <a:t>mi</a:t>
            </a:r>
            <a:r>
              <a:rPr lang="en-US" sz="1050" spc="6" dirty="0">
                <a:solidFill>
                  <a:srgbClr val="0D356E"/>
                </a:solidFill>
                <a:latin typeface="+mn-lt"/>
                <a:cs typeface="Arial"/>
              </a:rPr>
              <a:t> </a:t>
            </a:r>
            <a:r>
              <a:rPr lang="en-US" sz="1050" dirty="0" err="1">
                <a:solidFill>
                  <a:srgbClr val="0D356E"/>
                </a:solidFill>
                <a:latin typeface="+mn-lt"/>
                <a:cs typeface="Arial"/>
              </a:rPr>
              <a:t>suscip</a:t>
            </a:r>
            <a:r>
              <a:rPr lang="en-US" sz="1050" spc="6" dirty="0" err="1">
                <a:solidFill>
                  <a:srgbClr val="0D356E"/>
                </a:solidFill>
                <a:latin typeface="+mn-lt"/>
                <a:cs typeface="Arial"/>
              </a:rPr>
              <a:t>it</a:t>
            </a:r>
            <a:r>
              <a:rPr lang="en-US" sz="1050" spc="6" dirty="0">
                <a:solidFill>
                  <a:srgbClr val="0D356E"/>
                </a:solidFill>
                <a:latin typeface="+mn-lt"/>
                <a:cs typeface="Arial"/>
              </a:rPr>
              <a:t>, </a:t>
            </a:r>
            <a:r>
              <a:rPr lang="en-US" sz="1050" dirty="0" err="1">
                <a:solidFill>
                  <a:srgbClr val="0D356E"/>
                </a:solidFill>
                <a:latin typeface="+mn-lt"/>
                <a:cs typeface="Arial"/>
              </a:rPr>
              <a:t>dap</a:t>
            </a:r>
            <a:r>
              <a:rPr lang="en-US" sz="1050" spc="6" dirty="0" err="1">
                <a:solidFill>
                  <a:srgbClr val="0D356E"/>
                </a:solidFill>
                <a:latin typeface="+mn-lt"/>
                <a:cs typeface="Arial"/>
              </a:rPr>
              <a:t>ibus</a:t>
            </a:r>
            <a:r>
              <a:rPr lang="en-US" sz="1050" spc="6" dirty="0">
                <a:solidFill>
                  <a:srgbClr val="0D356E"/>
                </a:solidFill>
                <a:latin typeface="+mn-lt"/>
                <a:cs typeface="Arial"/>
              </a:rPr>
              <a:t> </a:t>
            </a:r>
            <a:r>
              <a:rPr lang="en-US" sz="1050" dirty="0" err="1">
                <a:solidFill>
                  <a:srgbClr val="0D356E"/>
                </a:solidFill>
                <a:latin typeface="+mn-lt"/>
                <a:cs typeface="Arial"/>
              </a:rPr>
              <a:t>nu</a:t>
            </a:r>
            <a:r>
              <a:rPr lang="en-US" sz="1050" spc="6" dirty="0" err="1">
                <a:solidFill>
                  <a:srgbClr val="0D356E"/>
                </a:solidFill>
                <a:latin typeface="+mn-lt"/>
                <a:cs typeface="Arial"/>
              </a:rPr>
              <a:t>lla</a:t>
            </a:r>
            <a:r>
              <a:rPr lang="en-US" sz="1050" spc="6" dirty="0">
                <a:solidFill>
                  <a:srgbClr val="0D356E"/>
                </a:solidFill>
                <a:latin typeface="+mn-lt"/>
                <a:cs typeface="Arial"/>
              </a:rPr>
              <a:t> </a:t>
            </a:r>
            <a:r>
              <a:rPr lang="en-US" sz="1050" dirty="0" err="1">
                <a:solidFill>
                  <a:srgbClr val="0D356E"/>
                </a:solidFill>
                <a:latin typeface="+mn-lt"/>
                <a:cs typeface="Arial"/>
              </a:rPr>
              <a:t>eu</a:t>
            </a:r>
            <a:r>
              <a:rPr lang="en-US" sz="1050" dirty="0">
                <a:solidFill>
                  <a:srgbClr val="0D356E"/>
                </a:solidFill>
                <a:latin typeface="+mn-lt"/>
                <a:cs typeface="Arial"/>
              </a:rPr>
              <a:t>,</a:t>
            </a:r>
            <a:r>
              <a:rPr lang="en-US" sz="1050" spc="6" dirty="0">
                <a:solidFill>
                  <a:srgbClr val="0D356E"/>
                </a:solidFill>
                <a:latin typeface="+mn-lt"/>
                <a:cs typeface="Arial"/>
              </a:rPr>
              <a:t> </a:t>
            </a:r>
            <a:r>
              <a:rPr lang="en-US" sz="1050" dirty="0" err="1">
                <a:solidFill>
                  <a:srgbClr val="0D356E"/>
                </a:solidFill>
                <a:latin typeface="+mn-lt"/>
                <a:cs typeface="Arial"/>
              </a:rPr>
              <a:t>mo</a:t>
            </a:r>
            <a:r>
              <a:rPr lang="en-US" sz="1050" spc="6" dirty="0" err="1">
                <a:solidFill>
                  <a:srgbClr val="0D356E"/>
                </a:solidFill>
                <a:latin typeface="+mn-lt"/>
                <a:cs typeface="Arial"/>
              </a:rPr>
              <a:t>lestie</a:t>
            </a:r>
            <a:r>
              <a:rPr lang="en-US" sz="1050" spc="6" dirty="0">
                <a:solidFill>
                  <a:srgbClr val="0D356E"/>
                </a:solidFill>
                <a:latin typeface="+mn-lt"/>
                <a:cs typeface="Arial"/>
              </a:rPr>
              <a:t> </a:t>
            </a:r>
            <a:r>
              <a:rPr lang="en-US" sz="1050" dirty="0" err="1">
                <a:solidFill>
                  <a:srgbClr val="0D356E"/>
                </a:solidFill>
                <a:latin typeface="+mn-lt"/>
                <a:cs typeface="Arial"/>
              </a:rPr>
              <a:t>quam</a:t>
            </a:r>
            <a:r>
              <a:rPr lang="en-US" sz="1050" dirty="0">
                <a:solidFill>
                  <a:srgbClr val="0D356E"/>
                </a:solidFill>
                <a:latin typeface="+mn-lt"/>
                <a:cs typeface="Arial"/>
              </a:rPr>
              <a:t>.</a:t>
            </a:r>
            <a:endParaRPr lang="en-US" sz="1050" dirty="0">
              <a:latin typeface="+mn-lt"/>
              <a:cs typeface="Arial"/>
            </a:endParaRPr>
          </a:p>
        </p:txBody>
      </p:sp>
      <p:sp>
        <p:nvSpPr>
          <p:cNvPr id="27" name="Picture Placeholder 9"/>
          <p:cNvSpPr>
            <a:spLocks noGrp="1"/>
          </p:cNvSpPr>
          <p:nvPr>
            <p:ph type="pic" sz="quarter" idx="15" hasCustomPrompt="1"/>
          </p:nvPr>
        </p:nvSpPr>
        <p:spPr>
          <a:xfrm>
            <a:off x="7062729" y="2668230"/>
            <a:ext cx="723558" cy="723558"/>
          </a:xfrm>
          <a:prstGeom prst="ellipse">
            <a:avLst/>
          </a:prstGeom>
        </p:spPr>
        <p:txBody>
          <a:bodyPr tIns="0" bIns="0" anchor="b">
            <a:noAutofit/>
          </a:bodyPr>
          <a:lstStyle>
            <a:lvl1pPr marL="0" indent="0" algn="ctr">
              <a:buNone/>
              <a:defRPr sz="650" baseline="0">
                <a:solidFill>
                  <a:schemeClr val="accent2"/>
                </a:solidFill>
                <a:latin typeface="+mn-lt"/>
              </a:defRPr>
            </a:lvl1pPr>
          </a:lstStyle>
          <a:p>
            <a:r>
              <a:rPr lang="en-US" dirty="0"/>
              <a:t>Insert people photograph</a:t>
            </a:r>
          </a:p>
        </p:txBody>
      </p:sp>
      <p:sp>
        <p:nvSpPr>
          <p:cNvPr id="29" name="Picture Placeholder 9"/>
          <p:cNvSpPr>
            <a:spLocks noGrp="1"/>
          </p:cNvSpPr>
          <p:nvPr>
            <p:ph type="pic" sz="quarter" idx="16" hasCustomPrompt="1"/>
          </p:nvPr>
        </p:nvSpPr>
        <p:spPr>
          <a:xfrm>
            <a:off x="6258121" y="2668230"/>
            <a:ext cx="723558" cy="723558"/>
          </a:xfrm>
          <a:prstGeom prst="ellipse">
            <a:avLst/>
          </a:prstGeom>
        </p:spPr>
        <p:txBody>
          <a:bodyPr tIns="0" bIns="0" anchor="b">
            <a:noAutofit/>
          </a:bodyPr>
          <a:lstStyle>
            <a:lvl1pPr marL="0" indent="0" algn="ctr">
              <a:buNone/>
              <a:defRPr sz="650" baseline="0">
                <a:solidFill>
                  <a:schemeClr val="accent2"/>
                </a:solidFill>
                <a:latin typeface="+mn-lt"/>
              </a:defRPr>
            </a:lvl1pPr>
          </a:lstStyle>
          <a:p>
            <a:r>
              <a:rPr lang="en-US" dirty="0"/>
              <a:t>Insert people photograph</a:t>
            </a:r>
          </a:p>
        </p:txBody>
      </p:sp>
      <p:sp>
        <p:nvSpPr>
          <p:cNvPr id="30" name="Picture Placeholder 9"/>
          <p:cNvSpPr>
            <a:spLocks noGrp="1"/>
          </p:cNvSpPr>
          <p:nvPr>
            <p:ph type="pic" sz="quarter" idx="17" hasCustomPrompt="1"/>
          </p:nvPr>
        </p:nvSpPr>
        <p:spPr>
          <a:xfrm>
            <a:off x="5453512" y="2668230"/>
            <a:ext cx="723558" cy="723558"/>
          </a:xfrm>
          <a:prstGeom prst="ellipse">
            <a:avLst/>
          </a:prstGeom>
        </p:spPr>
        <p:txBody>
          <a:bodyPr tIns="0" bIns="0" anchor="b">
            <a:noAutofit/>
          </a:bodyPr>
          <a:lstStyle>
            <a:lvl1pPr marL="0" indent="0" algn="ctr">
              <a:buNone/>
              <a:defRPr sz="650" baseline="0">
                <a:solidFill>
                  <a:schemeClr val="accent2"/>
                </a:solidFill>
                <a:latin typeface="+mn-lt"/>
              </a:defRPr>
            </a:lvl1pPr>
          </a:lstStyle>
          <a:p>
            <a:r>
              <a:rPr lang="en-US" dirty="0"/>
              <a:t>Insert people photograph</a:t>
            </a:r>
          </a:p>
        </p:txBody>
      </p:sp>
      <p:sp>
        <p:nvSpPr>
          <p:cNvPr id="17" name="Title 1">
            <a:extLst>
              <a:ext uri="{FF2B5EF4-FFF2-40B4-BE49-F238E27FC236}">
                <a16:creationId xmlns:a16="http://schemas.microsoft.com/office/drawing/2014/main" id="{53BCAE27-A192-45DC-A959-116DB2B14D44}"/>
              </a:ext>
            </a:extLst>
          </p:cNvPr>
          <p:cNvSpPr>
            <a:spLocks noGrp="1"/>
          </p:cNvSpPr>
          <p:nvPr>
            <p:ph type="ctrTitle" hasCustomPrompt="1"/>
          </p:nvPr>
        </p:nvSpPr>
        <p:spPr>
          <a:xfrm>
            <a:off x="713836" y="914400"/>
            <a:ext cx="6946900" cy="1219200"/>
          </a:xfrm>
          <a:prstGeom prst="rect">
            <a:avLst/>
          </a:prstGeom>
        </p:spPr>
        <p:txBody>
          <a:bodyPr vert="horz" wrap="square" lIns="0" tIns="0" rIns="0" bIns="0" rtlCol="0">
            <a:noAutofit/>
          </a:bodyPr>
          <a:lstStyle>
            <a:lvl1pPr>
              <a:defRPr lang="en-US" sz="3600" spc="-55" dirty="0">
                <a:solidFill>
                  <a:srgbClr val="0D356E"/>
                </a:solidFill>
                <a:latin typeface="Arial" panose="020B0604020202020204" pitchFamily="34" charset="0"/>
                <a:cs typeface="Arial" panose="020B0604020202020204" pitchFamily="34" charset="0"/>
              </a:defRPr>
            </a:lvl1pPr>
          </a:lstStyle>
          <a:p>
            <a:pPr marL="15394"/>
            <a:r>
              <a:rPr lang="en-US" sz="3600" b="1" u="sng" spc="-55" dirty="0">
                <a:solidFill>
                  <a:srgbClr val="0D356E"/>
                </a:solidFill>
                <a:latin typeface="+mn-lt"/>
                <a:cs typeface="Arial"/>
              </a:rPr>
              <a:t>Headline placeholder</a:t>
            </a:r>
            <a:br>
              <a:rPr lang="en-US" sz="3600" b="1" u="sng" spc="-55" dirty="0">
                <a:solidFill>
                  <a:srgbClr val="0D356E"/>
                </a:solidFill>
                <a:latin typeface="+mn-lt"/>
                <a:cs typeface="Arial"/>
              </a:rPr>
            </a:br>
            <a:r>
              <a:rPr lang="en-US" sz="3600" b="1" u="sng" spc="-36" dirty="0">
                <a:solidFill>
                  <a:srgbClr val="0D356E"/>
                </a:solidFill>
                <a:latin typeface="+mn-lt"/>
                <a:cs typeface="Arial"/>
              </a:rPr>
              <a:t>i</a:t>
            </a:r>
            <a:r>
              <a:rPr lang="en-US" sz="3600" b="1" u="sng" spc="-67" dirty="0">
                <a:solidFill>
                  <a:srgbClr val="0D356E"/>
                </a:solidFill>
                <a:latin typeface="+mn-lt"/>
                <a:cs typeface="Arial"/>
              </a:rPr>
              <a:t>n</a:t>
            </a:r>
            <a:r>
              <a:rPr lang="en-US" sz="3600" b="1" u="sng" spc="-6" dirty="0">
                <a:solidFill>
                  <a:srgbClr val="0D356E"/>
                </a:solidFill>
                <a:latin typeface="+mn-lt"/>
                <a:cs typeface="Arial"/>
              </a:rPr>
              <a:t> t</a:t>
            </a:r>
            <a:r>
              <a:rPr lang="en-US" sz="3600" b="1" u="sng" spc="-85" dirty="0">
                <a:solidFill>
                  <a:srgbClr val="0D356E"/>
                </a:solidFill>
                <a:latin typeface="+mn-lt"/>
                <a:cs typeface="Arial"/>
              </a:rPr>
              <a:t>w</a:t>
            </a:r>
            <a:r>
              <a:rPr lang="en-US" sz="3600" b="1" u="sng" spc="-67" dirty="0">
                <a:solidFill>
                  <a:srgbClr val="0D356E"/>
                </a:solidFill>
                <a:latin typeface="+mn-lt"/>
                <a:cs typeface="Arial"/>
              </a:rPr>
              <a:t>o</a:t>
            </a:r>
            <a:r>
              <a:rPr lang="en-US" sz="3600" b="1" u="sng" spc="-6" dirty="0">
                <a:solidFill>
                  <a:srgbClr val="0D356E"/>
                </a:solidFill>
                <a:latin typeface="+mn-lt"/>
                <a:cs typeface="Arial"/>
              </a:rPr>
              <a:t> </a:t>
            </a:r>
            <a:r>
              <a:rPr lang="en-US" sz="3600" b="1" u="sng" spc="-36" dirty="0">
                <a:solidFill>
                  <a:srgbClr val="0D356E"/>
                </a:solidFill>
                <a:latin typeface="+mn-lt"/>
                <a:cs typeface="Arial"/>
              </a:rPr>
              <a:t>li</a:t>
            </a:r>
            <a:r>
              <a:rPr lang="en-US" sz="3600" b="1" u="sng" spc="-73" dirty="0">
                <a:solidFill>
                  <a:srgbClr val="0D356E"/>
                </a:solidFill>
                <a:latin typeface="+mn-lt"/>
                <a:cs typeface="Arial"/>
              </a:rPr>
              <a:t>n</a:t>
            </a:r>
            <a:r>
              <a:rPr lang="en-US" sz="3600" b="1" u="sng" spc="-61" dirty="0">
                <a:solidFill>
                  <a:srgbClr val="0D356E"/>
                </a:solidFill>
                <a:latin typeface="+mn-lt"/>
                <a:cs typeface="Arial"/>
              </a:rPr>
              <a:t>es</a:t>
            </a:r>
            <a:endParaRPr lang="en-US" sz="3600" u="sng" dirty="0">
              <a:latin typeface="+mn-lt"/>
              <a:cs typeface="Arial"/>
            </a:endParaRPr>
          </a:p>
        </p:txBody>
      </p:sp>
    </p:spTree>
    <p:extLst>
      <p:ext uri="{BB962C8B-B14F-4D97-AF65-F5344CB8AC3E}">
        <p14:creationId xmlns:p14="http://schemas.microsoft.com/office/powerpoint/2010/main" val="2356553129"/>
      </p:ext>
    </p:extLst>
  </p:cSld>
  <p:clrMapOvr>
    <a:masterClrMapping/>
  </p:clrMapOvr>
  <p:extLst>
    <p:ext uri="{DCECCB84-F9BA-43D5-87BE-67443E8EF086}">
      <p15:sldGuideLst xmlns:p15="http://schemas.microsoft.com/office/powerpoint/2012/main">
        <p15:guide id="1" pos="1656">
          <p15:clr>
            <a:srgbClr val="FBAE40"/>
          </p15:clr>
        </p15:guide>
        <p15:guide id="2" orient="horz" pos="1620">
          <p15:clr>
            <a:srgbClr val="FBAE40"/>
          </p15:clr>
        </p15:guide>
        <p15:guide id="3" orient="horz" pos="296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ntent slide">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63070" y="258807"/>
            <a:ext cx="5245100" cy="909593"/>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3" name="Text Placeholder 2"/>
          <p:cNvSpPr>
            <a:spLocks noGrp="1"/>
          </p:cNvSpPr>
          <p:nvPr>
            <p:ph type="body" sz="quarter" idx="10" hasCustomPrompt="1"/>
          </p:nvPr>
        </p:nvSpPr>
        <p:spPr>
          <a:xfrm>
            <a:off x="275771" y="1295399"/>
            <a:ext cx="8601530" cy="254001"/>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4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Heading</a:t>
            </a:r>
          </a:p>
        </p:txBody>
      </p:sp>
      <p:sp>
        <p:nvSpPr>
          <p:cNvPr id="15" name="Text Placeholder 2"/>
          <p:cNvSpPr>
            <a:spLocks noGrp="1"/>
          </p:cNvSpPr>
          <p:nvPr>
            <p:ph type="body" sz="quarter" idx="11" hasCustomPrompt="1"/>
          </p:nvPr>
        </p:nvSpPr>
        <p:spPr>
          <a:xfrm>
            <a:off x="275771" y="1674584"/>
            <a:ext cx="8601530" cy="3085101"/>
          </a:xfrm>
        </p:spPr>
        <p:txBody>
          <a:bodyPr/>
          <a:lstStyle>
            <a:lvl1pPr marL="171450" indent="-171450" algn="l" defTabSz="1828800" rtl="0" eaLnBrk="1" latinLnBrk="0" hangingPunct="1">
              <a:lnSpc>
                <a:spcPct val="100000"/>
              </a:lnSpc>
              <a:spcBef>
                <a:spcPts val="600"/>
              </a:spcBef>
              <a:buFont typeface="Arial" panose="020B0604020202020204" pitchFamily="34" charset="0"/>
              <a:buChar char="•"/>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a:p>
            <a:pPr lvl="0"/>
            <a:r>
              <a:rPr lang="en-US" dirty="0"/>
              <a:t>Description text in Dark Grey and 24pt size. </a:t>
            </a:r>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a:p>
            <a:pPr lvl="0"/>
            <a:endParaRPr lang="en-US" dirty="0"/>
          </a:p>
        </p:txBody>
      </p:sp>
      <p:sp>
        <p:nvSpPr>
          <p:cNvPr id="16" name="Text Placeholder 2"/>
          <p:cNvSpPr>
            <a:spLocks noGrp="1"/>
          </p:cNvSpPr>
          <p:nvPr>
            <p:ph type="body" sz="quarter" idx="12" hasCustomPrompt="1"/>
          </p:nvPr>
        </p:nvSpPr>
        <p:spPr>
          <a:xfrm>
            <a:off x="275770" y="63500"/>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31" name="Rectangle 30"/>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2"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40"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42"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5" name="Group 24"/>
          <p:cNvGrpSpPr/>
          <p:nvPr/>
        </p:nvGrpSpPr>
        <p:grpSpPr>
          <a:xfrm>
            <a:off x="71948" y="4978614"/>
            <a:ext cx="503788" cy="94721"/>
            <a:chOff x="6014087" y="4646472"/>
            <a:chExt cx="503788" cy="94721"/>
          </a:xfrm>
        </p:grpSpPr>
        <p:sp>
          <p:nvSpPr>
            <p:cNvPr id="26" name="Oval 25"/>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27" name="Oval 26"/>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Oval 27"/>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29"/>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24197532"/>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guide id="3" pos="559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ntent slide ">
    <p:bg>
      <p:bgPr>
        <a:solidFill>
          <a:schemeClr val="bg1"/>
        </a:solidFill>
        <a:effectLst/>
      </p:bgPr>
    </p:bg>
    <p:spTree>
      <p:nvGrpSpPr>
        <p:cNvPr id="1" name=""/>
        <p:cNvGrpSpPr/>
        <p:nvPr/>
      </p:nvGrpSpPr>
      <p:grpSpPr>
        <a:xfrm>
          <a:off x="0" y="0"/>
          <a:ext cx="0" cy="0"/>
          <a:chOff x="0" y="0"/>
          <a:chExt cx="0" cy="0"/>
        </a:xfrm>
      </p:grpSpPr>
      <p:sp>
        <p:nvSpPr>
          <p:cNvPr id="16" name="Text Placeholder 2"/>
          <p:cNvSpPr>
            <a:spLocks noGrp="1"/>
          </p:cNvSpPr>
          <p:nvPr>
            <p:ph type="body" sz="quarter" idx="12" hasCustomPrompt="1"/>
          </p:nvPr>
        </p:nvSpPr>
        <p:spPr>
          <a:xfrm>
            <a:off x="275770" y="63500"/>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11" name="Title 1"/>
          <p:cNvSpPr>
            <a:spLocks noGrp="1"/>
          </p:cNvSpPr>
          <p:nvPr>
            <p:ph type="ctrTitle" hasCustomPrompt="1"/>
          </p:nvPr>
        </p:nvSpPr>
        <p:spPr>
          <a:xfrm>
            <a:off x="263070" y="258807"/>
            <a:ext cx="5245100" cy="909593"/>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25" name="Rectangle 24"/>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6"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45"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TextBox 45"/>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47"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8" name="Group 27"/>
          <p:cNvGrpSpPr/>
          <p:nvPr/>
        </p:nvGrpSpPr>
        <p:grpSpPr>
          <a:xfrm>
            <a:off x="71948" y="4978614"/>
            <a:ext cx="503788" cy="94721"/>
            <a:chOff x="6014087" y="4646472"/>
            <a:chExt cx="503788" cy="94721"/>
          </a:xfrm>
        </p:grpSpPr>
        <p:sp>
          <p:nvSpPr>
            <p:cNvPr id="29" name="Oval 28"/>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0" name="Oval 29"/>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34"/>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35"/>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Oval 36"/>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896338804"/>
      </p:ext>
    </p:extLst>
  </p:cSld>
  <p:clrMapOvr>
    <a:masterClrMapping/>
  </p:clrMapOvr>
  <p:extLst>
    <p:ext uri="{DCECCB84-F9BA-43D5-87BE-67443E8EF086}">
      <p15:sldGuideLst xmlns:p15="http://schemas.microsoft.com/office/powerpoint/2012/main">
        <p15:guide id="1" orient="horz" pos="161">
          <p15:clr>
            <a:srgbClr val="FBAE40"/>
          </p15:clr>
        </p15:guide>
        <p15:guide id="2" pos="164">
          <p15:clr>
            <a:srgbClr val="FBAE40"/>
          </p15:clr>
        </p15:guide>
        <p15:guide id="3" orient="horz" pos="3078">
          <p15:clr>
            <a:srgbClr val="FBAE40"/>
          </p15:clr>
        </p15:guide>
        <p15:guide id="4" pos="559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ckground image Slide">
    <p:spTree>
      <p:nvGrpSpPr>
        <p:cNvPr id="1" name=""/>
        <p:cNvGrpSpPr/>
        <p:nvPr/>
      </p:nvGrpSpPr>
      <p:grpSpPr>
        <a:xfrm>
          <a:off x="0" y="0"/>
          <a:ext cx="0" cy="0"/>
          <a:chOff x="0" y="0"/>
          <a:chExt cx="0" cy="0"/>
        </a:xfrm>
      </p:grpSpPr>
      <p:sp>
        <p:nvSpPr>
          <p:cNvPr id="17" name="Picture Placeholder 9"/>
          <p:cNvSpPr>
            <a:spLocks noGrp="1"/>
          </p:cNvSpPr>
          <p:nvPr>
            <p:ph type="pic" sz="quarter" idx="16" hasCustomPrompt="1"/>
          </p:nvPr>
        </p:nvSpPr>
        <p:spPr>
          <a:xfrm>
            <a:off x="-1" y="0"/>
            <a:ext cx="9146399" cy="4902200"/>
          </a:xfrm>
          <a:prstGeom prst="rect">
            <a:avLst/>
          </a:prstGeom>
        </p:spPr>
        <p:txBody>
          <a:bodyPr>
            <a:noAutofit/>
          </a:bodyPr>
          <a:lstStyle>
            <a:lvl1pPr marL="0" indent="0" algn="ctr">
              <a:buFontTx/>
              <a:buNone/>
              <a:defRPr sz="16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background image</a:t>
            </a:r>
          </a:p>
        </p:txBody>
      </p:sp>
      <p:sp>
        <p:nvSpPr>
          <p:cNvPr id="16" name="Text Placeholder 2"/>
          <p:cNvSpPr>
            <a:spLocks noGrp="1"/>
          </p:cNvSpPr>
          <p:nvPr>
            <p:ph type="body" sz="quarter" idx="12" hasCustomPrompt="1"/>
          </p:nvPr>
        </p:nvSpPr>
        <p:spPr>
          <a:xfrm>
            <a:off x="275770" y="63500"/>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24" name="Rectangle 23"/>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5"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3"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TextBox 33"/>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35"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3" name="Group 22"/>
          <p:cNvGrpSpPr/>
          <p:nvPr/>
        </p:nvGrpSpPr>
        <p:grpSpPr>
          <a:xfrm>
            <a:off x="71948" y="4978614"/>
            <a:ext cx="503788" cy="94721"/>
            <a:chOff x="6014087" y="4646472"/>
            <a:chExt cx="503788" cy="94721"/>
          </a:xfrm>
        </p:grpSpPr>
        <p:sp>
          <p:nvSpPr>
            <p:cNvPr id="27" name="Oval 26"/>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28" name="Oval 27"/>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Oval 28"/>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29"/>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30"/>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47" name="Title 1"/>
          <p:cNvSpPr>
            <a:spLocks noGrp="1"/>
          </p:cNvSpPr>
          <p:nvPr>
            <p:ph type="ctrTitle" hasCustomPrompt="1"/>
          </p:nvPr>
        </p:nvSpPr>
        <p:spPr>
          <a:xfrm>
            <a:off x="268514" y="1765300"/>
            <a:ext cx="4374573" cy="1193706"/>
          </a:xfrm>
          <a:prstGeom prst="rect">
            <a:avLst/>
          </a:prstGeom>
          <a:noFill/>
        </p:spPr>
        <p:txBody>
          <a:bodyPr wrap="square" lIns="0" rtlCol="0" anchor="t" anchorCtr="0">
            <a:noAutofit/>
          </a:bodyPr>
          <a:lstStyle>
            <a:lvl1pPr marL="0" algn="l">
              <a:lnSpc>
                <a:spcPct val="98000"/>
              </a:lnSpc>
              <a:tabLst>
                <a:tab pos="457200" algn="l"/>
              </a:tabLst>
              <a:defRPr lang="en-US" sz="34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Tree>
    <p:extLst>
      <p:ext uri="{BB962C8B-B14F-4D97-AF65-F5344CB8AC3E}">
        <p14:creationId xmlns:p14="http://schemas.microsoft.com/office/powerpoint/2010/main" val="2370844782"/>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content with background image ">
    <p:spTree>
      <p:nvGrpSpPr>
        <p:cNvPr id="1" name=""/>
        <p:cNvGrpSpPr/>
        <p:nvPr/>
      </p:nvGrpSpPr>
      <p:grpSpPr>
        <a:xfrm>
          <a:off x="0" y="0"/>
          <a:ext cx="0" cy="0"/>
          <a:chOff x="0" y="0"/>
          <a:chExt cx="0" cy="0"/>
        </a:xfrm>
      </p:grpSpPr>
      <p:sp>
        <p:nvSpPr>
          <p:cNvPr id="14" name="Picture Placeholder 9"/>
          <p:cNvSpPr>
            <a:spLocks noGrp="1"/>
          </p:cNvSpPr>
          <p:nvPr>
            <p:ph type="pic" sz="quarter" idx="16" hasCustomPrompt="1"/>
          </p:nvPr>
        </p:nvSpPr>
        <p:spPr>
          <a:xfrm>
            <a:off x="-1" y="0"/>
            <a:ext cx="9146399" cy="4902200"/>
          </a:xfrm>
          <a:prstGeom prst="rect">
            <a:avLst/>
          </a:prstGeom>
        </p:spPr>
        <p:txBody>
          <a:bodyPr>
            <a:noAutofit/>
          </a:bodyPr>
          <a:lstStyle>
            <a:lvl1pPr marL="0" indent="0" algn="ctr">
              <a:buFontTx/>
              <a:buNone/>
              <a:defRPr sz="16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background image</a:t>
            </a:r>
          </a:p>
        </p:txBody>
      </p:sp>
      <p:sp>
        <p:nvSpPr>
          <p:cNvPr id="16"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15" name="Text Placeholder 2"/>
          <p:cNvSpPr>
            <a:spLocks noGrp="1"/>
          </p:cNvSpPr>
          <p:nvPr>
            <p:ph type="body" sz="quarter" idx="11" hasCustomPrompt="1"/>
          </p:nvPr>
        </p:nvSpPr>
        <p:spPr>
          <a:xfrm>
            <a:off x="277584" y="1278082"/>
            <a:ext cx="2651760" cy="997527"/>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Body copy in 10pt. </a:t>
            </a:r>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p:txBody>
      </p:sp>
      <p:sp>
        <p:nvSpPr>
          <p:cNvPr id="17" name="Text Placeholder 2"/>
          <p:cNvSpPr>
            <a:spLocks noGrp="1"/>
          </p:cNvSpPr>
          <p:nvPr>
            <p:ph type="body" sz="quarter" idx="13" hasCustomPrompt="1"/>
          </p:nvPr>
        </p:nvSpPr>
        <p:spPr>
          <a:xfrm>
            <a:off x="3225857" y="1278082"/>
            <a:ext cx="2651760" cy="997527"/>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p:txBody>
      </p:sp>
      <p:sp>
        <p:nvSpPr>
          <p:cNvPr id="18" name="Text Placeholder 2"/>
          <p:cNvSpPr>
            <a:spLocks noGrp="1"/>
          </p:cNvSpPr>
          <p:nvPr>
            <p:ph type="body" sz="quarter" idx="14" hasCustomPrompt="1"/>
          </p:nvPr>
        </p:nvSpPr>
        <p:spPr>
          <a:xfrm>
            <a:off x="6174130" y="1278082"/>
            <a:ext cx="2651760" cy="997527"/>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p:txBody>
      </p:sp>
      <p:sp>
        <p:nvSpPr>
          <p:cNvPr id="47" name="Title 1"/>
          <p:cNvSpPr>
            <a:spLocks noGrp="1"/>
          </p:cNvSpPr>
          <p:nvPr>
            <p:ph type="ctrTitle" hasCustomPrompt="1"/>
          </p:nvPr>
        </p:nvSpPr>
        <p:spPr>
          <a:xfrm>
            <a:off x="277584" y="254000"/>
            <a:ext cx="52451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29" name="Rectangle 28"/>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0"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8"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40"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6" name="Group 25"/>
          <p:cNvGrpSpPr/>
          <p:nvPr/>
        </p:nvGrpSpPr>
        <p:grpSpPr>
          <a:xfrm>
            <a:off x="71948" y="4978614"/>
            <a:ext cx="503788" cy="94721"/>
            <a:chOff x="6014087" y="4646472"/>
            <a:chExt cx="503788" cy="94721"/>
          </a:xfrm>
        </p:grpSpPr>
        <p:sp>
          <p:nvSpPr>
            <p:cNvPr id="27" name="Oval 26"/>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28" name="Oval 27"/>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Oval 32"/>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89424473"/>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with Square image">
    <p:spTree>
      <p:nvGrpSpPr>
        <p:cNvPr id="1" name=""/>
        <p:cNvGrpSpPr/>
        <p:nvPr/>
      </p:nvGrpSpPr>
      <p:grpSpPr>
        <a:xfrm>
          <a:off x="0" y="0"/>
          <a:ext cx="0" cy="0"/>
          <a:chOff x="0" y="0"/>
          <a:chExt cx="0" cy="0"/>
        </a:xfrm>
      </p:grpSpPr>
      <p:sp>
        <p:nvSpPr>
          <p:cNvPr id="14" name="Picture Placeholder 9"/>
          <p:cNvSpPr>
            <a:spLocks noGrp="1"/>
          </p:cNvSpPr>
          <p:nvPr>
            <p:ph type="pic" sz="quarter" idx="14" hasCustomPrompt="1"/>
          </p:nvPr>
        </p:nvSpPr>
        <p:spPr>
          <a:xfrm>
            <a:off x="3492565" y="0"/>
            <a:ext cx="5653834" cy="4406900"/>
          </a:xfrm>
          <a:prstGeom prst="rect">
            <a:avLst/>
          </a:prstGeom>
        </p:spPr>
        <p:txBody>
          <a:bodyPr>
            <a:noAutofit/>
          </a:bodyPr>
          <a:lstStyle>
            <a:lvl1pPr marL="0" indent="0" algn="ctr">
              <a:buNone/>
              <a:defRPr sz="1600" baseline="0">
                <a:solidFill>
                  <a:schemeClr val="accent2"/>
                </a:solidFill>
                <a:latin typeface="Arial" panose="020B0604020202020204" pitchFamily="34" charset="0"/>
                <a:cs typeface="Arial" panose="020B0604020202020204" pitchFamily="34" charset="0"/>
              </a:defRPr>
            </a:lvl1pPr>
          </a:lstStyle>
          <a:p>
            <a:r>
              <a:rPr lang="en-US" dirty="0"/>
              <a:t>Click icon to add image</a:t>
            </a:r>
          </a:p>
        </p:txBody>
      </p:sp>
      <p:sp>
        <p:nvSpPr>
          <p:cNvPr id="3" name="Text Placeholder 2"/>
          <p:cNvSpPr>
            <a:spLocks noGrp="1"/>
          </p:cNvSpPr>
          <p:nvPr>
            <p:ph type="body" sz="quarter" idx="10" hasCustomPrompt="1"/>
          </p:nvPr>
        </p:nvSpPr>
        <p:spPr>
          <a:xfrm>
            <a:off x="277584" y="1295399"/>
            <a:ext cx="2260600" cy="254001"/>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4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Heading</a:t>
            </a:r>
          </a:p>
        </p:txBody>
      </p:sp>
      <p:sp>
        <p:nvSpPr>
          <p:cNvPr id="15" name="Text Placeholder 2"/>
          <p:cNvSpPr>
            <a:spLocks noGrp="1"/>
          </p:cNvSpPr>
          <p:nvPr>
            <p:ph type="body" sz="quarter" idx="11" hasCustomPrompt="1"/>
          </p:nvPr>
        </p:nvSpPr>
        <p:spPr>
          <a:xfrm>
            <a:off x="277584" y="1674584"/>
            <a:ext cx="2260600" cy="3085101"/>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Body copy in 30pt.Tempus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a:t>
            </a:r>
          </a:p>
          <a:p>
            <a:pPr lvl="0"/>
            <a:endParaRPr lang="en-US" dirty="0"/>
          </a:p>
        </p:txBody>
      </p:sp>
      <p:sp>
        <p:nvSpPr>
          <p:cNvPr id="16"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47" name="Title 1"/>
          <p:cNvSpPr>
            <a:spLocks noGrp="1"/>
          </p:cNvSpPr>
          <p:nvPr>
            <p:ph type="ctrTitle" hasCustomPrompt="1"/>
          </p:nvPr>
        </p:nvSpPr>
        <p:spPr>
          <a:xfrm>
            <a:off x="277583" y="254000"/>
            <a:ext cx="4198723" cy="909593"/>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38" name="Rectangle 37"/>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9"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0"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48"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TextBox 48"/>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50"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31" name="Group 30"/>
          <p:cNvGrpSpPr/>
          <p:nvPr/>
        </p:nvGrpSpPr>
        <p:grpSpPr>
          <a:xfrm>
            <a:off x="71948" y="4978614"/>
            <a:ext cx="503788" cy="94721"/>
            <a:chOff x="6014087" y="4646472"/>
            <a:chExt cx="503788" cy="94721"/>
          </a:xfrm>
        </p:grpSpPr>
        <p:sp>
          <p:nvSpPr>
            <p:cNvPr id="32" name="Oval 31"/>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3" name="Oval 32"/>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34"/>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35"/>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78266619"/>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ircular image">
    <p:spTree>
      <p:nvGrpSpPr>
        <p:cNvPr id="1" name=""/>
        <p:cNvGrpSpPr/>
        <p:nvPr/>
      </p:nvGrpSpPr>
      <p:grpSpPr>
        <a:xfrm>
          <a:off x="0" y="0"/>
          <a:ext cx="0" cy="0"/>
          <a:chOff x="0" y="0"/>
          <a:chExt cx="0" cy="0"/>
        </a:xfrm>
      </p:grpSpPr>
      <p:sp>
        <p:nvSpPr>
          <p:cNvPr id="27" name="Oval 26"/>
          <p:cNvSpPr/>
          <p:nvPr/>
        </p:nvSpPr>
        <p:spPr>
          <a:xfrm>
            <a:off x="3886688" y="2623199"/>
            <a:ext cx="2231136" cy="2231136"/>
          </a:xfrm>
          <a:prstGeom prst="ellipse">
            <a:avLst/>
          </a:prstGeom>
          <a:solidFill>
            <a:srgbClr val="00A2E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0" hasCustomPrompt="1"/>
          </p:nvPr>
        </p:nvSpPr>
        <p:spPr>
          <a:xfrm>
            <a:off x="275770" y="1295399"/>
            <a:ext cx="2260600" cy="254001"/>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4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Heading</a:t>
            </a:r>
          </a:p>
        </p:txBody>
      </p:sp>
      <p:sp>
        <p:nvSpPr>
          <p:cNvPr id="15" name="Text Placeholder 2"/>
          <p:cNvSpPr>
            <a:spLocks noGrp="1"/>
          </p:cNvSpPr>
          <p:nvPr>
            <p:ph type="body" sz="quarter" idx="11" hasCustomPrompt="1"/>
          </p:nvPr>
        </p:nvSpPr>
        <p:spPr>
          <a:xfrm>
            <a:off x="275770" y="1674584"/>
            <a:ext cx="2260600" cy="3085101"/>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Body copy in 30pt.Tempus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a:t>
            </a:r>
          </a:p>
          <a:p>
            <a:pPr lvl="0"/>
            <a:endParaRPr lang="en-US" dirty="0"/>
          </a:p>
        </p:txBody>
      </p:sp>
      <p:sp>
        <p:nvSpPr>
          <p:cNvPr id="16" name="Text Placeholder 2"/>
          <p:cNvSpPr>
            <a:spLocks noGrp="1"/>
          </p:cNvSpPr>
          <p:nvPr>
            <p:ph type="body" sz="quarter" idx="12" hasCustomPrompt="1"/>
          </p:nvPr>
        </p:nvSpPr>
        <p:spPr>
          <a:xfrm>
            <a:off x="275770"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14" name="Picture Placeholder 9"/>
          <p:cNvSpPr>
            <a:spLocks noGrp="1"/>
          </p:cNvSpPr>
          <p:nvPr>
            <p:ph type="pic" sz="quarter" idx="14" hasCustomPrompt="1"/>
          </p:nvPr>
        </p:nvSpPr>
        <p:spPr>
          <a:xfrm>
            <a:off x="4928633" y="584200"/>
            <a:ext cx="4064000" cy="4064000"/>
          </a:xfrm>
          <a:prstGeom prst="ellipse">
            <a:avLst/>
          </a:prstGeom>
        </p:spPr>
        <p:txBody>
          <a:bodyPr>
            <a:noAutofit/>
          </a:bodyPr>
          <a:lstStyle>
            <a:lvl1pPr marL="0" indent="0" algn="ctr">
              <a:buNone/>
              <a:defRPr sz="1600" baseline="0">
                <a:solidFill>
                  <a:schemeClr val="accent2"/>
                </a:solidFill>
                <a:latin typeface="Arial" panose="020B0604020202020204" pitchFamily="34" charset="0"/>
                <a:cs typeface="Arial" panose="020B0604020202020204" pitchFamily="34" charset="0"/>
              </a:defRPr>
            </a:lvl1pPr>
          </a:lstStyle>
          <a:p>
            <a:r>
              <a:rPr lang="en-US" dirty="0"/>
              <a:t>Click icon to add image</a:t>
            </a:r>
          </a:p>
        </p:txBody>
      </p:sp>
      <p:sp>
        <p:nvSpPr>
          <p:cNvPr id="19" name="Title 1"/>
          <p:cNvSpPr>
            <a:spLocks noGrp="1"/>
          </p:cNvSpPr>
          <p:nvPr>
            <p:ph type="ctrTitle" hasCustomPrompt="1"/>
          </p:nvPr>
        </p:nvSpPr>
        <p:spPr>
          <a:xfrm>
            <a:off x="277584" y="254000"/>
            <a:ext cx="5151666" cy="909593"/>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29" name="Rectangle 28"/>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0"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8"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TextBox 38"/>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40"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6" name="Group 25"/>
          <p:cNvGrpSpPr/>
          <p:nvPr/>
        </p:nvGrpSpPr>
        <p:grpSpPr>
          <a:xfrm>
            <a:off x="71948" y="4978614"/>
            <a:ext cx="503788" cy="94721"/>
            <a:chOff x="6014087" y="4646472"/>
            <a:chExt cx="503788" cy="94721"/>
          </a:xfrm>
        </p:grpSpPr>
        <p:sp>
          <p:nvSpPr>
            <p:cNvPr id="28" name="Oval 27"/>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2" name="Oval 31"/>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Oval 32"/>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Oval 34"/>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01013097"/>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with Multiple images">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7584" y="254000"/>
            <a:ext cx="52451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15" name="Text Placeholder 2"/>
          <p:cNvSpPr>
            <a:spLocks noGrp="1"/>
          </p:cNvSpPr>
          <p:nvPr>
            <p:ph type="body" sz="quarter" idx="11" hasCustomPrompt="1"/>
          </p:nvPr>
        </p:nvSpPr>
        <p:spPr>
          <a:xfrm>
            <a:off x="277584" y="3896489"/>
            <a:ext cx="2061471" cy="184150"/>
          </a:xfrm>
        </p:spPr>
        <p:txBody>
          <a:bodyPr anchor="ctr" anchorCtr="0"/>
          <a:lstStyle>
            <a:lvl1pPr marL="0" indent="0" algn="l" defTabSz="1828800" rtl="0" eaLnBrk="1" latinLnBrk="0" hangingPunct="1">
              <a:lnSpc>
                <a:spcPct val="100000"/>
              </a:lnSpc>
              <a:spcBef>
                <a:spcPts val="6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Image title</a:t>
            </a:r>
          </a:p>
        </p:txBody>
      </p:sp>
      <p:sp>
        <p:nvSpPr>
          <p:cNvPr id="16"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26" name="Text Placeholder 2"/>
          <p:cNvSpPr>
            <a:spLocks noGrp="1"/>
          </p:cNvSpPr>
          <p:nvPr>
            <p:ph type="body" sz="quarter" idx="13" hasCustomPrompt="1"/>
          </p:nvPr>
        </p:nvSpPr>
        <p:spPr>
          <a:xfrm>
            <a:off x="277584" y="4211108"/>
            <a:ext cx="2061471" cy="671315"/>
          </a:xfrm>
        </p:spPr>
        <p:txBody>
          <a:bodyPr tIns="0" b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a:t>
            </a:r>
          </a:p>
        </p:txBody>
      </p:sp>
      <p:sp>
        <p:nvSpPr>
          <p:cNvPr id="33" name="Text Placeholder 2"/>
          <p:cNvSpPr>
            <a:spLocks noGrp="1"/>
          </p:cNvSpPr>
          <p:nvPr>
            <p:ph type="body" sz="quarter" idx="14" hasCustomPrompt="1"/>
          </p:nvPr>
        </p:nvSpPr>
        <p:spPr>
          <a:xfrm>
            <a:off x="2442487" y="3896489"/>
            <a:ext cx="2051148" cy="184150"/>
          </a:xfrm>
        </p:spPr>
        <p:txBody>
          <a:bodyPr anchor="ctr" anchorCtr="0"/>
          <a:lstStyle>
            <a:lvl1pPr marL="0" indent="0" algn="l" defTabSz="1828800" rtl="0" eaLnBrk="1" latinLnBrk="0" hangingPunct="1">
              <a:lnSpc>
                <a:spcPct val="100000"/>
              </a:lnSpc>
              <a:spcBef>
                <a:spcPts val="6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Image title</a:t>
            </a:r>
          </a:p>
        </p:txBody>
      </p:sp>
      <p:sp>
        <p:nvSpPr>
          <p:cNvPr id="34" name="Text Placeholder 2"/>
          <p:cNvSpPr>
            <a:spLocks noGrp="1"/>
          </p:cNvSpPr>
          <p:nvPr>
            <p:ph type="body" sz="quarter" idx="15" hasCustomPrompt="1"/>
          </p:nvPr>
        </p:nvSpPr>
        <p:spPr>
          <a:xfrm>
            <a:off x="2442487" y="4211108"/>
            <a:ext cx="2051148" cy="671315"/>
          </a:xfrm>
        </p:spPr>
        <p:txBody>
          <a:bodyPr tIns="0" b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a:t>
            </a:r>
          </a:p>
        </p:txBody>
      </p:sp>
      <p:sp>
        <p:nvSpPr>
          <p:cNvPr id="35" name="Text Placeholder 2"/>
          <p:cNvSpPr>
            <a:spLocks noGrp="1"/>
          </p:cNvSpPr>
          <p:nvPr>
            <p:ph type="body" sz="quarter" idx="16" hasCustomPrompt="1"/>
          </p:nvPr>
        </p:nvSpPr>
        <p:spPr>
          <a:xfrm>
            <a:off x="4637095" y="3896489"/>
            <a:ext cx="2061471" cy="184150"/>
          </a:xfrm>
        </p:spPr>
        <p:txBody>
          <a:bodyPr anchor="ctr" anchorCtr="0"/>
          <a:lstStyle>
            <a:lvl1pPr marL="0" indent="0" algn="l" defTabSz="1828800" rtl="0" eaLnBrk="1" latinLnBrk="0" hangingPunct="1">
              <a:lnSpc>
                <a:spcPct val="100000"/>
              </a:lnSpc>
              <a:spcBef>
                <a:spcPts val="6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Image title</a:t>
            </a:r>
          </a:p>
        </p:txBody>
      </p:sp>
      <p:sp>
        <p:nvSpPr>
          <p:cNvPr id="36" name="Text Placeholder 2"/>
          <p:cNvSpPr>
            <a:spLocks noGrp="1"/>
          </p:cNvSpPr>
          <p:nvPr>
            <p:ph type="body" sz="quarter" idx="17" hasCustomPrompt="1"/>
          </p:nvPr>
        </p:nvSpPr>
        <p:spPr>
          <a:xfrm>
            <a:off x="4637095" y="4211108"/>
            <a:ext cx="2061471" cy="671315"/>
          </a:xfrm>
        </p:spPr>
        <p:txBody>
          <a:bodyPr tIns="0" b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a:t>
            </a:r>
          </a:p>
        </p:txBody>
      </p:sp>
      <p:sp>
        <p:nvSpPr>
          <p:cNvPr id="37" name="Text Placeholder 2"/>
          <p:cNvSpPr>
            <a:spLocks noGrp="1"/>
          </p:cNvSpPr>
          <p:nvPr>
            <p:ph type="body" sz="quarter" idx="18" hasCustomPrompt="1"/>
          </p:nvPr>
        </p:nvSpPr>
        <p:spPr>
          <a:xfrm>
            <a:off x="6842025" y="3896489"/>
            <a:ext cx="2061471" cy="184150"/>
          </a:xfrm>
        </p:spPr>
        <p:txBody>
          <a:bodyPr anchor="ctr" anchorCtr="0"/>
          <a:lstStyle>
            <a:lvl1pPr marL="0" indent="0" algn="l" defTabSz="1828800" rtl="0" eaLnBrk="1" latinLnBrk="0" hangingPunct="1">
              <a:lnSpc>
                <a:spcPct val="100000"/>
              </a:lnSpc>
              <a:spcBef>
                <a:spcPts val="6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Image title</a:t>
            </a:r>
          </a:p>
        </p:txBody>
      </p:sp>
      <p:sp>
        <p:nvSpPr>
          <p:cNvPr id="38" name="Text Placeholder 2"/>
          <p:cNvSpPr>
            <a:spLocks noGrp="1"/>
          </p:cNvSpPr>
          <p:nvPr>
            <p:ph type="body" sz="quarter" idx="19" hasCustomPrompt="1"/>
          </p:nvPr>
        </p:nvSpPr>
        <p:spPr>
          <a:xfrm>
            <a:off x="6842025" y="4211108"/>
            <a:ext cx="2061471" cy="671315"/>
          </a:xfrm>
        </p:spPr>
        <p:txBody>
          <a:bodyPr tIns="0" b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a:t>
            </a:r>
          </a:p>
        </p:txBody>
      </p:sp>
      <p:sp>
        <p:nvSpPr>
          <p:cNvPr id="25" name="Picture Placeholder 9"/>
          <p:cNvSpPr>
            <a:spLocks noGrp="1"/>
          </p:cNvSpPr>
          <p:nvPr>
            <p:ph type="pic" sz="quarter" idx="24" hasCustomPrompt="1"/>
          </p:nvPr>
        </p:nvSpPr>
        <p:spPr>
          <a:xfrm>
            <a:off x="277584" y="1701800"/>
            <a:ext cx="2057400" cy="2057400"/>
          </a:xfrm>
          <a:prstGeom prst="rect">
            <a:avLst/>
          </a:prstGeom>
        </p:spPr>
        <p:txBody>
          <a:bodyPr>
            <a:noAutofit/>
          </a:bodyPr>
          <a:lstStyle>
            <a:lvl1pPr marL="0" indent="0" algn="ctr">
              <a:buFontTx/>
              <a:buNone/>
              <a:defRPr sz="12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color image</a:t>
            </a:r>
          </a:p>
        </p:txBody>
      </p:sp>
      <p:sp>
        <p:nvSpPr>
          <p:cNvPr id="27" name="Picture Placeholder 9"/>
          <p:cNvSpPr>
            <a:spLocks noGrp="1"/>
          </p:cNvSpPr>
          <p:nvPr>
            <p:ph type="pic" sz="quarter" idx="25" hasCustomPrompt="1"/>
          </p:nvPr>
        </p:nvSpPr>
        <p:spPr>
          <a:xfrm>
            <a:off x="2442487" y="1701800"/>
            <a:ext cx="2057400" cy="2057400"/>
          </a:xfrm>
          <a:prstGeom prst="rect">
            <a:avLst/>
          </a:prstGeom>
        </p:spPr>
        <p:txBody>
          <a:bodyPr>
            <a:noAutofit/>
          </a:bodyPr>
          <a:lstStyle>
            <a:lvl1pPr marL="0" indent="0" algn="ctr">
              <a:buFontTx/>
              <a:buNone/>
              <a:defRPr sz="12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color image</a:t>
            </a:r>
          </a:p>
        </p:txBody>
      </p:sp>
      <p:sp>
        <p:nvSpPr>
          <p:cNvPr id="28" name="Picture Placeholder 9"/>
          <p:cNvSpPr>
            <a:spLocks noGrp="1"/>
          </p:cNvSpPr>
          <p:nvPr>
            <p:ph type="pic" sz="quarter" idx="26" hasCustomPrompt="1"/>
          </p:nvPr>
        </p:nvSpPr>
        <p:spPr>
          <a:xfrm>
            <a:off x="4647418" y="1701800"/>
            <a:ext cx="2057400" cy="2057400"/>
          </a:xfrm>
          <a:prstGeom prst="rect">
            <a:avLst/>
          </a:prstGeom>
        </p:spPr>
        <p:txBody>
          <a:bodyPr>
            <a:noAutofit/>
          </a:bodyPr>
          <a:lstStyle>
            <a:lvl1pPr marL="0" indent="0" algn="ctr">
              <a:buFontTx/>
              <a:buNone/>
              <a:defRPr sz="12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color image</a:t>
            </a:r>
          </a:p>
        </p:txBody>
      </p:sp>
      <p:sp>
        <p:nvSpPr>
          <p:cNvPr id="29" name="Picture Placeholder 9"/>
          <p:cNvSpPr>
            <a:spLocks noGrp="1"/>
          </p:cNvSpPr>
          <p:nvPr>
            <p:ph type="pic" sz="quarter" idx="27" hasCustomPrompt="1"/>
          </p:nvPr>
        </p:nvSpPr>
        <p:spPr>
          <a:xfrm>
            <a:off x="6852349" y="1701800"/>
            <a:ext cx="2057400" cy="2057400"/>
          </a:xfrm>
          <a:prstGeom prst="rect">
            <a:avLst/>
          </a:prstGeom>
        </p:spPr>
        <p:txBody>
          <a:bodyPr>
            <a:noAutofit/>
          </a:bodyPr>
          <a:lstStyle>
            <a:lvl1pPr marL="0" indent="0" algn="ctr">
              <a:buFontTx/>
              <a:buNone/>
              <a:defRPr sz="12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color image</a:t>
            </a:r>
          </a:p>
        </p:txBody>
      </p:sp>
      <p:sp>
        <p:nvSpPr>
          <p:cNvPr id="43" name="Rectangle 42"/>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5"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53"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TextBox 53"/>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55"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cxnSp>
        <p:nvCxnSpPr>
          <p:cNvPr id="42"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71948" y="4978614"/>
            <a:ext cx="503788" cy="94721"/>
            <a:chOff x="6014087" y="4646472"/>
            <a:chExt cx="503788" cy="94721"/>
          </a:xfrm>
        </p:grpSpPr>
        <p:sp>
          <p:nvSpPr>
            <p:cNvPr id="48" name="Oval 47"/>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49" name="Oval 48"/>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Oval 49"/>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Oval 50"/>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02329290"/>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Bullet points and image">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7584" y="254000"/>
            <a:ext cx="52451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24" name="Text Placeholder 38"/>
          <p:cNvSpPr>
            <a:spLocks noGrp="1"/>
          </p:cNvSpPr>
          <p:nvPr>
            <p:ph type="body" sz="quarter" idx="15" hasCustomPrompt="1"/>
          </p:nvPr>
        </p:nvSpPr>
        <p:spPr>
          <a:xfrm>
            <a:off x="203199" y="2806142"/>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1</a:t>
            </a:r>
          </a:p>
        </p:txBody>
      </p:sp>
      <p:sp>
        <p:nvSpPr>
          <p:cNvPr id="27" name="Text Placeholder 2"/>
          <p:cNvSpPr>
            <a:spLocks noGrp="1"/>
          </p:cNvSpPr>
          <p:nvPr>
            <p:ph type="body" sz="quarter" idx="11" hasCustomPrompt="1"/>
          </p:nvPr>
        </p:nvSpPr>
        <p:spPr>
          <a:xfrm>
            <a:off x="579281" y="2903314"/>
            <a:ext cx="2089075" cy="390893"/>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Duis rutrum vestibulum ornare. Integer cursus eu elit mollis suscipit</a:t>
            </a:r>
          </a:p>
        </p:txBody>
      </p:sp>
      <p:sp>
        <p:nvSpPr>
          <p:cNvPr id="28" name="Text Placeholder 38"/>
          <p:cNvSpPr>
            <a:spLocks noGrp="1"/>
          </p:cNvSpPr>
          <p:nvPr>
            <p:ph type="body" sz="quarter" idx="16" hasCustomPrompt="1"/>
          </p:nvPr>
        </p:nvSpPr>
        <p:spPr>
          <a:xfrm>
            <a:off x="2794448" y="2806142"/>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3</a:t>
            </a:r>
          </a:p>
        </p:txBody>
      </p:sp>
      <p:sp>
        <p:nvSpPr>
          <p:cNvPr id="29" name="Text Placeholder 2"/>
          <p:cNvSpPr>
            <a:spLocks noGrp="1"/>
          </p:cNvSpPr>
          <p:nvPr>
            <p:ph type="body" sz="quarter" idx="17" hasCustomPrompt="1"/>
          </p:nvPr>
        </p:nvSpPr>
        <p:spPr>
          <a:xfrm>
            <a:off x="3170530" y="2687409"/>
            <a:ext cx="2089075"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Bullet point</a:t>
            </a:r>
          </a:p>
        </p:txBody>
      </p:sp>
      <p:sp>
        <p:nvSpPr>
          <p:cNvPr id="30" name="Text Placeholder 2"/>
          <p:cNvSpPr>
            <a:spLocks noGrp="1"/>
          </p:cNvSpPr>
          <p:nvPr>
            <p:ph type="body" sz="quarter" idx="18" hasCustomPrompt="1"/>
          </p:nvPr>
        </p:nvSpPr>
        <p:spPr>
          <a:xfrm>
            <a:off x="3170530" y="2903314"/>
            <a:ext cx="2089075" cy="390893"/>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Duis rutrum vestibulum ornare. Integer cursus eu elit mollis suscipit</a:t>
            </a:r>
          </a:p>
        </p:txBody>
      </p:sp>
      <p:sp>
        <p:nvSpPr>
          <p:cNvPr id="31" name="Text Placeholder 38"/>
          <p:cNvSpPr>
            <a:spLocks noGrp="1"/>
          </p:cNvSpPr>
          <p:nvPr>
            <p:ph type="body" sz="quarter" idx="19" hasCustomPrompt="1"/>
          </p:nvPr>
        </p:nvSpPr>
        <p:spPr>
          <a:xfrm>
            <a:off x="203199" y="3890030"/>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2</a:t>
            </a:r>
          </a:p>
        </p:txBody>
      </p:sp>
      <p:sp>
        <p:nvSpPr>
          <p:cNvPr id="32" name="Text Placeholder 2"/>
          <p:cNvSpPr>
            <a:spLocks noGrp="1"/>
          </p:cNvSpPr>
          <p:nvPr>
            <p:ph type="body" sz="quarter" idx="20" hasCustomPrompt="1"/>
          </p:nvPr>
        </p:nvSpPr>
        <p:spPr>
          <a:xfrm>
            <a:off x="579281" y="3771297"/>
            <a:ext cx="2089075"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Bullet point</a:t>
            </a:r>
          </a:p>
        </p:txBody>
      </p:sp>
      <p:sp>
        <p:nvSpPr>
          <p:cNvPr id="43" name="Text Placeholder 2"/>
          <p:cNvSpPr>
            <a:spLocks noGrp="1"/>
          </p:cNvSpPr>
          <p:nvPr>
            <p:ph type="body" sz="quarter" idx="21" hasCustomPrompt="1"/>
          </p:nvPr>
        </p:nvSpPr>
        <p:spPr>
          <a:xfrm>
            <a:off x="579281" y="3987202"/>
            <a:ext cx="2089075" cy="390893"/>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Duis rutrum vestibulum ornare. Integer cursus eu elit mollis suscipit</a:t>
            </a:r>
          </a:p>
        </p:txBody>
      </p:sp>
      <p:sp>
        <p:nvSpPr>
          <p:cNvPr id="44" name="Text Placeholder 38"/>
          <p:cNvSpPr>
            <a:spLocks noGrp="1"/>
          </p:cNvSpPr>
          <p:nvPr>
            <p:ph type="body" sz="quarter" idx="22" hasCustomPrompt="1"/>
          </p:nvPr>
        </p:nvSpPr>
        <p:spPr>
          <a:xfrm>
            <a:off x="2794448" y="3890030"/>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4</a:t>
            </a:r>
          </a:p>
        </p:txBody>
      </p:sp>
      <p:sp>
        <p:nvSpPr>
          <p:cNvPr id="45" name="Text Placeholder 2"/>
          <p:cNvSpPr>
            <a:spLocks noGrp="1"/>
          </p:cNvSpPr>
          <p:nvPr>
            <p:ph type="body" sz="quarter" idx="23" hasCustomPrompt="1"/>
          </p:nvPr>
        </p:nvSpPr>
        <p:spPr>
          <a:xfrm>
            <a:off x="3170530" y="3771297"/>
            <a:ext cx="2089075"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Bullet point</a:t>
            </a:r>
          </a:p>
        </p:txBody>
      </p:sp>
      <p:sp>
        <p:nvSpPr>
          <p:cNvPr id="46" name="Text Placeholder 2"/>
          <p:cNvSpPr>
            <a:spLocks noGrp="1"/>
          </p:cNvSpPr>
          <p:nvPr>
            <p:ph type="body" sz="quarter" idx="24" hasCustomPrompt="1"/>
          </p:nvPr>
        </p:nvSpPr>
        <p:spPr>
          <a:xfrm>
            <a:off x="3170530" y="3987202"/>
            <a:ext cx="2089075" cy="390893"/>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Duis rutrum vestibulum ornare. Integer cursus eu elit mollis suscipit</a:t>
            </a:r>
          </a:p>
        </p:txBody>
      </p:sp>
      <p:sp>
        <p:nvSpPr>
          <p:cNvPr id="48" name="Text Placeholder 2"/>
          <p:cNvSpPr>
            <a:spLocks noGrp="1"/>
          </p:cNvSpPr>
          <p:nvPr>
            <p:ph type="body" sz="quarter" idx="10" hasCustomPrompt="1"/>
          </p:nvPr>
        </p:nvSpPr>
        <p:spPr>
          <a:xfrm>
            <a:off x="277584" y="1295399"/>
            <a:ext cx="5056406" cy="685801"/>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2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a:t>
            </a:r>
          </a:p>
        </p:txBody>
      </p:sp>
      <p:sp>
        <p:nvSpPr>
          <p:cNvPr id="49" name="Text Placeholder 2"/>
          <p:cNvSpPr>
            <a:spLocks noGrp="1"/>
          </p:cNvSpPr>
          <p:nvPr>
            <p:ph type="body" sz="quarter" idx="25" hasCustomPrompt="1"/>
          </p:nvPr>
        </p:nvSpPr>
        <p:spPr>
          <a:xfrm>
            <a:off x="579281" y="2687409"/>
            <a:ext cx="2089075"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Bullet point</a:t>
            </a:r>
          </a:p>
        </p:txBody>
      </p:sp>
      <p:sp>
        <p:nvSpPr>
          <p:cNvPr id="33" name="Picture Placeholder 9"/>
          <p:cNvSpPr>
            <a:spLocks noGrp="1"/>
          </p:cNvSpPr>
          <p:nvPr>
            <p:ph type="pic" sz="quarter" idx="27" hasCustomPrompt="1"/>
          </p:nvPr>
        </p:nvSpPr>
        <p:spPr>
          <a:xfrm>
            <a:off x="5562599" y="254000"/>
            <a:ext cx="3583799" cy="4572000"/>
          </a:xfrm>
          <a:prstGeom prst="rect">
            <a:avLst/>
          </a:prstGeom>
        </p:spPr>
        <p:txBody>
          <a:bodyPr>
            <a:noAutofit/>
          </a:bodyPr>
          <a:lstStyle>
            <a:lvl1pPr marL="0" indent="0" algn="ctr">
              <a:buFontTx/>
              <a:buNone/>
              <a:defRPr sz="1400" baseline="0">
                <a:solidFill>
                  <a:schemeClr val="accent2"/>
                </a:solidFill>
                <a:latin typeface="Arial" panose="020B0604020202020204" pitchFamily="34" charset="0"/>
                <a:cs typeface="Arial" panose="020B0604020202020204" pitchFamily="34" charset="0"/>
              </a:defRPr>
            </a:lvl1pPr>
          </a:lstStyle>
          <a:p>
            <a:pPr marL="0" lvl="0" indent="0" algn="ctr">
              <a:buFontTx/>
              <a:buNone/>
            </a:pPr>
            <a:r>
              <a:rPr lang="en-US" dirty="0"/>
              <a:t>Click icon to add image</a:t>
            </a:r>
          </a:p>
        </p:txBody>
      </p:sp>
      <p:sp>
        <p:nvSpPr>
          <p:cNvPr id="34"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50" name="Rectangle 49"/>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51"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59"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61"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41" name="Group 40"/>
          <p:cNvGrpSpPr/>
          <p:nvPr/>
        </p:nvGrpSpPr>
        <p:grpSpPr>
          <a:xfrm>
            <a:off x="71948" y="4978614"/>
            <a:ext cx="503788" cy="94721"/>
            <a:chOff x="6014087" y="4646472"/>
            <a:chExt cx="503788" cy="94721"/>
          </a:xfrm>
        </p:grpSpPr>
        <p:sp>
          <p:nvSpPr>
            <p:cNvPr id="42" name="Oval 41"/>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53" name="Oval 52"/>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53"/>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55"/>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47661203"/>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Presenter's Picture">
    <p:bg>
      <p:bgPr>
        <a:solidFill>
          <a:srgbClr val="F2F2F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67200" y="1310123"/>
            <a:ext cx="5486400" cy="1165860"/>
          </a:xfrm>
          <a:prstGeom prst="rect">
            <a:avLst/>
          </a:prstGeom>
          <a:noFill/>
        </p:spPr>
        <p:txBody>
          <a:bodyPr wrap="square" rtlCol="0" anchor="ctr">
            <a:noAutofit/>
          </a:bodyPr>
          <a:lstStyle>
            <a:lvl1pPr marL="0" algn="l">
              <a:defRPr lang="en-US" sz="3600" u="sng" dirty="0">
                <a:solidFill>
                  <a:schemeClr val="accent1"/>
                </a:solidFill>
                <a:latin typeface="Arial" panose="020B0604020202020204" pitchFamily="34" charset="0"/>
                <a:ea typeface="+mn-ea"/>
                <a:cs typeface="Arial" panose="020B0604020202020204" pitchFamily="34" charset="0"/>
              </a:defRPr>
            </a:lvl1pPr>
          </a:lstStyle>
          <a:p>
            <a:pPr marL="0" lvl="0" algn="l"/>
            <a:r>
              <a:rPr lang="en-US" dirty="0"/>
              <a:t>Insert Title Here				 </a:t>
            </a:r>
            <a:br>
              <a:rPr lang="en-US" dirty="0"/>
            </a:br>
            <a:r>
              <a:rPr lang="en-US" dirty="0"/>
              <a:t>in two lines						</a:t>
            </a:r>
          </a:p>
        </p:txBody>
      </p:sp>
      <p:cxnSp>
        <p:nvCxnSpPr>
          <p:cNvPr id="9" name="Straight Connector 8"/>
          <p:cNvCxnSpPr>
            <a:cxnSpLocks/>
          </p:cNvCxnSpPr>
          <p:nvPr/>
        </p:nvCxnSpPr>
        <p:spPr>
          <a:xfrm>
            <a:off x="3769835" y="1896228"/>
            <a:ext cx="0" cy="1349618"/>
          </a:xfrm>
          <a:prstGeom prst="line">
            <a:avLst/>
          </a:prstGeom>
          <a:ln w="19050">
            <a:solidFill>
              <a:schemeClr val="bg2">
                <a:lumMod val="50000"/>
              </a:schemeClr>
            </a:solidFill>
            <a:miter lim="400000"/>
          </a:ln>
        </p:spPr>
      </p:cxnSp>
      <p:sp>
        <p:nvSpPr>
          <p:cNvPr id="28" name="Subtitle 2"/>
          <p:cNvSpPr>
            <a:spLocks noGrp="1"/>
          </p:cNvSpPr>
          <p:nvPr>
            <p:ph type="subTitle" idx="1" hasCustomPrompt="1"/>
          </p:nvPr>
        </p:nvSpPr>
        <p:spPr>
          <a:xfrm>
            <a:off x="5229863" y="3515143"/>
            <a:ext cx="3190875" cy="150332"/>
          </a:xfrm>
          <a:prstGeom prst="rect">
            <a:avLst/>
          </a:prstGeom>
          <a:noFill/>
        </p:spPr>
        <p:txBody>
          <a:bodyPr wrap="square" tIns="0" bIns="0"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50" b="1">
                <a:solidFill>
                  <a:schemeClr val="accent2"/>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Presenter’s first and last name </a:t>
            </a:r>
          </a:p>
        </p:txBody>
      </p:sp>
      <p:sp>
        <p:nvSpPr>
          <p:cNvPr id="29" name="Text Placeholder 16"/>
          <p:cNvSpPr>
            <a:spLocks noGrp="1"/>
          </p:cNvSpPr>
          <p:nvPr>
            <p:ph type="body" sz="quarter" idx="10" hasCustomPrompt="1"/>
          </p:nvPr>
        </p:nvSpPr>
        <p:spPr>
          <a:xfrm>
            <a:off x="5229863" y="3724346"/>
            <a:ext cx="3190875" cy="307903"/>
          </a:xfrm>
          <a:prstGeom prst="rect">
            <a:avLst/>
          </a:prstGeom>
        </p:spPr>
        <p:txBody>
          <a:bodyPr tIns="0" bIns="0" anchor="t" anchorCtr="0">
            <a:noAutofit/>
          </a:bodyPr>
          <a:lstStyle>
            <a:lvl1pPr marL="0" marR="0" indent="0" algn="l" defTabSz="457200" rtl="0" eaLnBrk="1" fontAlgn="auto" latinLnBrk="0" hangingPunct="1">
              <a:lnSpc>
                <a:spcPct val="100000"/>
              </a:lnSpc>
              <a:spcBef>
                <a:spcPct val="20000"/>
              </a:spcBef>
              <a:spcAft>
                <a:spcPts val="0"/>
              </a:spcAft>
              <a:buClrTx/>
              <a:buSzTx/>
              <a:buNone/>
              <a:tabLst/>
              <a:defRPr kumimoji="0" lang="en-US" sz="950" b="0" i="0" u="none" strike="noStrike" kern="1200" cap="none" spc="0" normalizeH="0" baseline="0" noProof="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a:t>
            </a:r>
          </a:p>
        </p:txBody>
      </p:sp>
      <p:sp>
        <p:nvSpPr>
          <p:cNvPr id="13" name="Picture Placeholder 9"/>
          <p:cNvSpPr>
            <a:spLocks noGrp="1"/>
          </p:cNvSpPr>
          <p:nvPr>
            <p:ph type="pic" sz="quarter" idx="13" hasCustomPrompt="1"/>
          </p:nvPr>
        </p:nvSpPr>
        <p:spPr>
          <a:xfrm>
            <a:off x="4289307" y="3365500"/>
            <a:ext cx="774700" cy="774700"/>
          </a:xfrm>
          <a:prstGeom prst="ellipse">
            <a:avLst/>
          </a:prstGeom>
        </p:spPr>
        <p:txBody>
          <a:bodyPr>
            <a:noAutofit/>
          </a:bodyPr>
          <a:lstStyle>
            <a:lvl1pPr marL="0" indent="0" algn="ctr">
              <a:buNone/>
              <a:defRPr sz="700" baseline="0">
                <a:solidFill>
                  <a:schemeClr val="accent2"/>
                </a:solidFill>
                <a:latin typeface="Arial" panose="020B0604020202020204" pitchFamily="34" charset="0"/>
                <a:cs typeface="Arial" panose="020B0604020202020204" pitchFamily="34" charset="0"/>
              </a:defRPr>
            </a:lvl1pPr>
          </a:lstStyle>
          <a:p>
            <a:r>
              <a:rPr lang="en-US" dirty="0"/>
              <a:t>Click to add Presenter’s image</a:t>
            </a:r>
            <a:endParaRPr lang="en-IN"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04468" y="1709011"/>
            <a:ext cx="2189805" cy="1752170"/>
          </a:xfrm>
          <a:prstGeom prst="rect">
            <a:avLst/>
          </a:prstGeom>
        </p:spPr>
      </p:pic>
      <p:cxnSp>
        <p:nvCxnSpPr>
          <p:cNvPr id="39" name="Straight Connector 38"/>
          <p:cNvCxnSpPr/>
          <p:nvPr/>
        </p:nvCxnSpPr>
        <p:spPr>
          <a:xfrm>
            <a:off x="260350" y="-187203"/>
            <a:ext cx="0" cy="164592"/>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60350" y="5128988"/>
            <a:ext cx="0" cy="164592"/>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7082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33" name="Oval 32"/>
          <p:cNvSpPr/>
          <p:nvPr/>
        </p:nvSpPr>
        <p:spPr>
          <a:xfrm>
            <a:off x="-1317287" y="154716"/>
            <a:ext cx="4808884" cy="4808884"/>
          </a:xfrm>
          <a:prstGeom prst="ellipse">
            <a:avLst/>
          </a:pr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7" name="Title 1"/>
          <p:cNvSpPr>
            <a:spLocks noGrp="1"/>
          </p:cNvSpPr>
          <p:nvPr>
            <p:ph type="ctrTitle" hasCustomPrompt="1"/>
          </p:nvPr>
        </p:nvSpPr>
        <p:spPr>
          <a:xfrm>
            <a:off x="275769" y="254000"/>
            <a:ext cx="52451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Add a quote</a:t>
            </a:r>
            <a:br>
              <a:rPr lang="en-US" dirty="0"/>
            </a:br>
            <a:r>
              <a:rPr lang="en-US" dirty="0"/>
              <a:t>below</a:t>
            </a:r>
          </a:p>
        </p:txBody>
      </p:sp>
      <p:sp>
        <p:nvSpPr>
          <p:cNvPr id="48" name="Text Placeholder 2"/>
          <p:cNvSpPr>
            <a:spLocks noGrp="1"/>
          </p:cNvSpPr>
          <p:nvPr>
            <p:ph type="body" sz="quarter" idx="10" hasCustomPrompt="1"/>
          </p:nvPr>
        </p:nvSpPr>
        <p:spPr>
          <a:xfrm>
            <a:off x="275769" y="2184399"/>
            <a:ext cx="3794374" cy="876301"/>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a:t>
            </a:r>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a:t>
            </a:r>
          </a:p>
        </p:txBody>
      </p:sp>
      <p:sp>
        <p:nvSpPr>
          <p:cNvPr id="25" name="Text Placeholder 2"/>
          <p:cNvSpPr>
            <a:spLocks noGrp="1"/>
          </p:cNvSpPr>
          <p:nvPr>
            <p:ph type="body" sz="quarter" idx="11" hasCustomPrompt="1"/>
          </p:nvPr>
        </p:nvSpPr>
        <p:spPr>
          <a:xfrm>
            <a:off x="275769" y="3174999"/>
            <a:ext cx="3794374" cy="203202"/>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a:t>Author name</a:t>
            </a:r>
          </a:p>
        </p:txBody>
      </p:sp>
      <p:sp>
        <p:nvSpPr>
          <p:cNvPr id="26" name="Text Placeholder 2"/>
          <p:cNvSpPr>
            <a:spLocks noGrp="1"/>
          </p:cNvSpPr>
          <p:nvPr>
            <p:ph type="body" sz="quarter" idx="12" hasCustomPrompt="1"/>
          </p:nvPr>
        </p:nvSpPr>
        <p:spPr>
          <a:xfrm>
            <a:off x="4455886" y="2184399"/>
            <a:ext cx="4428402" cy="1850572"/>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1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p:txBody>
      </p:sp>
      <p:sp>
        <p:nvSpPr>
          <p:cNvPr id="23" name="Rectangle 22"/>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4"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5"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37"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8" name="Group 27"/>
          <p:cNvGrpSpPr/>
          <p:nvPr/>
        </p:nvGrpSpPr>
        <p:grpSpPr>
          <a:xfrm>
            <a:off x="71948" y="4978614"/>
            <a:ext cx="503788" cy="94721"/>
            <a:chOff x="6014087" y="4646472"/>
            <a:chExt cx="503788" cy="94721"/>
          </a:xfrm>
        </p:grpSpPr>
        <p:sp>
          <p:nvSpPr>
            <p:cNvPr id="29" name="Oval 28"/>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0" name="Oval 29"/>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30"/>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Oval 33"/>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7247311"/>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Table">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7584" y="254000"/>
            <a:ext cx="52451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3" name="Text Placeholder 2"/>
          <p:cNvSpPr>
            <a:spLocks noGrp="1"/>
          </p:cNvSpPr>
          <p:nvPr>
            <p:ph type="body" sz="quarter" idx="10" hasCustomPrompt="1"/>
          </p:nvPr>
        </p:nvSpPr>
        <p:spPr>
          <a:xfrm>
            <a:off x="277584" y="1295399"/>
            <a:ext cx="3556000" cy="475344"/>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4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Small table with optional highlight column</a:t>
            </a:r>
          </a:p>
        </p:txBody>
      </p:sp>
      <p:sp>
        <p:nvSpPr>
          <p:cNvPr id="15" name="Text Placeholder 2"/>
          <p:cNvSpPr>
            <a:spLocks noGrp="1"/>
          </p:cNvSpPr>
          <p:nvPr>
            <p:ph type="body" sz="quarter" idx="11" hasCustomPrompt="1"/>
          </p:nvPr>
        </p:nvSpPr>
        <p:spPr>
          <a:xfrm>
            <a:off x="277584" y="1861147"/>
            <a:ext cx="3556000" cy="2826742"/>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a:p>
            <a:pPr lvl="0"/>
            <a:endParaRPr lang="en-US" dirty="0"/>
          </a:p>
        </p:txBody>
      </p:sp>
      <p:sp>
        <p:nvSpPr>
          <p:cNvPr id="16"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4" name="Table Placeholder 3"/>
          <p:cNvSpPr>
            <a:spLocks noGrp="1"/>
          </p:cNvSpPr>
          <p:nvPr>
            <p:ph type="tbl" sz="quarter" idx="13" hasCustomPrompt="1"/>
          </p:nvPr>
        </p:nvSpPr>
        <p:spPr>
          <a:xfrm>
            <a:off x="4035425" y="1295400"/>
            <a:ext cx="4868070" cy="3392488"/>
          </a:xfr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Click to add table</a:t>
            </a:r>
          </a:p>
        </p:txBody>
      </p:sp>
      <p:sp>
        <p:nvSpPr>
          <p:cNvPr id="25" name="Rectangle 24"/>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6"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4"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36"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8" name="Group 27"/>
          <p:cNvGrpSpPr/>
          <p:nvPr/>
        </p:nvGrpSpPr>
        <p:grpSpPr>
          <a:xfrm>
            <a:off x="71948" y="4978614"/>
            <a:ext cx="503788" cy="94721"/>
            <a:chOff x="6014087" y="4646472"/>
            <a:chExt cx="503788" cy="94721"/>
          </a:xfrm>
        </p:grpSpPr>
        <p:sp>
          <p:nvSpPr>
            <p:cNvPr id="29" name="Oval 28"/>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0" name="Oval 29"/>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30"/>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Oval 32"/>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3909853"/>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Graph ">
    <p:bg>
      <p:bgPr>
        <a:solidFill>
          <a:schemeClr val="bg1"/>
        </a:solidFill>
        <a:effectLst/>
      </p:bgPr>
    </p:bg>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7584" y="254000"/>
            <a:ext cx="52451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15" name="Text Placeholder 2"/>
          <p:cNvSpPr>
            <a:spLocks noGrp="1"/>
          </p:cNvSpPr>
          <p:nvPr>
            <p:ph type="body" sz="quarter" idx="11" hasCustomPrompt="1"/>
          </p:nvPr>
        </p:nvSpPr>
        <p:spPr>
          <a:xfrm>
            <a:off x="277584" y="1295400"/>
            <a:ext cx="3556000" cy="3392489"/>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endParaRPr lang="en-US" dirty="0"/>
          </a:p>
          <a:p>
            <a:pPr lvl="0"/>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a:t>
            </a:r>
            <a:r>
              <a:rPr lang="en-US" dirty="0" err="1"/>
              <a:t>maximus</a:t>
            </a:r>
            <a:r>
              <a:rPr lang="en-US" dirty="0"/>
              <a:t>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a:p>
            <a:pPr lvl="0"/>
            <a:endParaRPr lang="en-US" dirty="0"/>
          </a:p>
        </p:txBody>
      </p:sp>
      <p:sp>
        <p:nvSpPr>
          <p:cNvPr id="17" name="Chart Placeholder 2"/>
          <p:cNvSpPr>
            <a:spLocks noGrp="1"/>
          </p:cNvSpPr>
          <p:nvPr>
            <p:ph type="chart" sz="quarter" idx="14" hasCustomPrompt="1"/>
          </p:nvPr>
        </p:nvSpPr>
        <p:spPr>
          <a:xfrm>
            <a:off x="4035425" y="1295400"/>
            <a:ext cx="4868070" cy="3392488"/>
          </a:xfrm>
        </p:spPr>
        <p:txBody>
          <a:bodyPr/>
          <a:lstStyle>
            <a:lvl1pPr marL="1714500" marR="0" indent="0" algn="ctr" defTabSz="457200" rtl="0" eaLnBrk="1" fontAlgn="auto" latinLnBrk="0" hangingPunct="1">
              <a:lnSpc>
                <a:spcPct val="100000"/>
              </a:lnSpc>
              <a:spcBef>
                <a:spcPts val="600"/>
              </a:spcBef>
              <a:spcAft>
                <a:spcPts val="0"/>
              </a:spcAft>
              <a:buClr>
                <a:srgbClr val="00B0F0"/>
              </a:buClr>
              <a:buSzTx/>
              <a:buFont typeface="Wingdings" pitchFamily="2" charset="2"/>
              <a:buNone/>
              <a:tabLst/>
              <a:defRPr sz="1400">
                <a:solidFill>
                  <a:schemeClr val="accent2"/>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600"/>
              </a:spcBef>
              <a:spcAft>
                <a:spcPts val="0"/>
              </a:spcAft>
              <a:buClr>
                <a:srgbClr val="00B0F0"/>
              </a:buClr>
              <a:buSzTx/>
              <a:buFont typeface="Wingdings" pitchFamily="2" charset="2"/>
              <a:buNone/>
              <a:tabLst/>
              <a:defRPr/>
            </a:pPr>
            <a:r>
              <a:rPr lang="en-US" dirty="0"/>
              <a:t>Click to add chart/graph</a:t>
            </a:r>
          </a:p>
        </p:txBody>
      </p:sp>
      <p:sp>
        <p:nvSpPr>
          <p:cNvPr id="13"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26" name="Rectangle 25"/>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7"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5"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37"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4" name="Group 23"/>
          <p:cNvGrpSpPr/>
          <p:nvPr/>
        </p:nvGrpSpPr>
        <p:grpSpPr>
          <a:xfrm>
            <a:off x="71948" y="4978614"/>
            <a:ext cx="503788" cy="94721"/>
            <a:chOff x="6014087" y="4646472"/>
            <a:chExt cx="503788" cy="94721"/>
          </a:xfrm>
        </p:grpSpPr>
        <p:sp>
          <p:nvSpPr>
            <p:cNvPr id="25" name="Oval 24"/>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29" name="Oval 28"/>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29"/>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30"/>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2687545"/>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SmartArt">
    <p:bg>
      <p:bgPr>
        <a:solidFill>
          <a:schemeClr val="bg1"/>
        </a:solidFill>
        <a:effectLst/>
      </p:bgPr>
    </p:bg>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7584" y="254000"/>
            <a:ext cx="4902200" cy="914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15" name="Text Placeholder 2"/>
          <p:cNvSpPr>
            <a:spLocks noGrp="1"/>
          </p:cNvSpPr>
          <p:nvPr>
            <p:ph type="body" sz="quarter" idx="11" hasCustomPrompt="1"/>
          </p:nvPr>
        </p:nvSpPr>
        <p:spPr>
          <a:xfrm>
            <a:off x="277584" y="1295401"/>
            <a:ext cx="4673600" cy="3061446"/>
          </a:xfrm>
        </p:spPr>
        <p:txBody>
          <a:bodyPr numCol="2" spcCol="274320"/>
          <a:lstStyle>
            <a:lvl1pPr marL="0" indent="0" algn="l" defTabSz="1828800" rtl="0" eaLnBrk="1" latinLnBrk="0" hangingPunct="1">
              <a:lnSpc>
                <a:spcPct val="100000"/>
              </a:lnSpc>
              <a:spcBef>
                <a:spcPts val="600"/>
              </a:spcBef>
              <a:spcAft>
                <a:spcPts val="600"/>
              </a:spcAft>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Two column body copy in size 10pt or 8pt as minimum.</a:t>
            </a:r>
          </a:p>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a:p>
            <a:pPr lvl="0"/>
            <a:r>
              <a:rPr lang="en-US" dirty="0" err="1"/>
              <a:t>Aenean</a:t>
            </a:r>
            <a:r>
              <a:rPr lang="en-US" dirty="0"/>
              <a:t> </a:t>
            </a:r>
            <a:r>
              <a:rPr lang="en-US" dirty="0" err="1"/>
              <a:t>lacus</a:t>
            </a:r>
            <a:r>
              <a:rPr lang="en-US" dirty="0"/>
              <a:t> </a:t>
            </a:r>
            <a:r>
              <a:rPr lang="en-US" dirty="0" err="1"/>
              <a:t>arcu</a:t>
            </a:r>
            <a:r>
              <a:rPr lang="en-US" dirty="0"/>
              <a: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 </a:t>
            </a:r>
          </a:p>
          <a:p>
            <a:pPr lvl="0"/>
            <a:r>
              <a:rPr lang="en-US" dirty="0" err="1"/>
              <a:t>Donec</a:t>
            </a:r>
            <a:r>
              <a:rPr lang="en-US" dirty="0"/>
              <a:t> maximus pharetra </a:t>
            </a:r>
            <a:r>
              <a:rPr lang="en-US" dirty="0" err="1"/>
              <a:t>sapien</a:t>
            </a:r>
            <a:r>
              <a:rPr lang="en-US" dirty="0"/>
              <a:t> sit </a:t>
            </a:r>
            <a:r>
              <a:rPr lang="en-US" dirty="0" err="1"/>
              <a:t>amet</a:t>
            </a:r>
            <a:r>
              <a:rPr lang="en-US" dirty="0"/>
              <a:t> </a:t>
            </a:r>
            <a:r>
              <a:rPr lang="en-US" dirty="0" err="1"/>
              <a:t>rhoncus</a:t>
            </a:r>
            <a:r>
              <a:rPr lang="en-US" dirty="0"/>
              <a:t>. </a:t>
            </a:r>
            <a:r>
              <a:rPr lang="en-US" dirty="0" err="1"/>
              <a:t>Vestibulum</a:t>
            </a:r>
            <a:r>
              <a:rPr lang="en-US" dirty="0"/>
              <a:t> </a:t>
            </a:r>
            <a:r>
              <a:rPr lang="en-US" dirty="0" err="1"/>
              <a:t>consequat</a:t>
            </a:r>
            <a:r>
              <a:rPr lang="en-US" dirty="0"/>
              <a:t> ligula </a:t>
            </a:r>
            <a:r>
              <a:rPr lang="en-US" dirty="0" err="1"/>
              <a:t>nunc</a:t>
            </a:r>
            <a:r>
              <a:rPr lang="en-US" dirty="0"/>
              <a:t>, ac </a:t>
            </a:r>
            <a:r>
              <a:rPr lang="en-US" dirty="0" err="1"/>
              <a:t>auctor</a:t>
            </a:r>
            <a:r>
              <a:rPr lang="en-US" dirty="0"/>
              <a:t> </a:t>
            </a:r>
            <a:r>
              <a:rPr lang="en-US" dirty="0" err="1"/>
              <a:t>massa</a:t>
            </a:r>
            <a:r>
              <a:rPr lang="en-US" dirty="0"/>
              <a:t> </a:t>
            </a:r>
            <a:r>
              <a:rPr lang="en-US" dirty="0" err="1"/>
              <a:t>luctus</a:t>
            </a:r>
            <a:r>
              <a:rPr lang="en-US" dirty="0"/>
              <a:t> a. </a:t>
            </a:r>
            <a:r>
              <a:rPr lang="en-US" dirty="0" err="1"/>
              <a:t>Suspendisse</a:t>
            </a:r>
            <a:r>
              <a:rPr lang="en-US" dirty="0"/>
              <a:t> ex mi, </a:t>
            </a:r>
            <a:r>
              <a:rPr lang="en-US" dirty="0" err="1"/>
              <a:t>imperdiet</a:t>
            </a:r>
            <a:r>
              <a:rPr lang="en-US" dirty="0"/>
              <a:t> et </a:t>
            </a:r>
            <a:r>
              <a:rPr lang="en-US" dirty="0" err="1"/>
              <a:t>risus</a:t>
            </a:r>
            <a:r>
              <a:rPr lang="en-US" dirty="0"/>
              <a:t> </a:t>
            </a:r>
            <a:r>
              <a:rPr lang="en-US" dirty="0" err="1"/>
              <a:t>tincidunt</a:t>
            </a:r>
            <a:r>
              <a:rPr lang="en-US" dirty="0"/>
              <a:t>, </a:t>
            </a:r>
            <a:r>
              <a:rPr lang="en-US" dirty="0" err="1"/>
              <a:t>varius</a:t>
            </a:r>
            <a:r>
              <a:rPr lang="en-US" dirty="0"/>
              <a:t> </a:t>
            </a:r>
            <a:r>
              <a:rPr lang="en-US" dirty="0" err="1"/>
              <a:t>viverra</a:t>
            </a:r>
            <a:r>
              <a:rPr lang="en-US" dirty="0"/>
              <a:t> lorem.</a:t>
            </a:r>
          </a:p>
        </p:txBody>
      </p:sp>
      <p:sp>
        <p:nvSpPr>
          <p:cNvPr id="16"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3" name="SmartArt Placeholder 2"/>
          <p:cNvSpPr>
            <a:spLocks noGrp="1"/>
          </p:cNvSpPr>
          <p:nvPr>
            <p:ph type="dgm" sz="quarter" idx="13" hasCustomPrompt="1"/>
          </p:nvPr>
        </p:nvSpPr>
        <p:spPr>
          <a:xfrm>
            <a:off x="5225143" y="696913"/>
            <a:ext cx="3659145" cy="3933825"/>
          </a:xfrm>
        </p:spPr>
        <p:txBody>
          <a:bodyPr/>
          <a:lstStyle>
            <a:lvl1pPr marL="0" indent="0" algn="ctr">
              <a:buNone/>
              <a:defRPr sz="1400">
                <a:latin typeface="Arial" panose="020B0604020202020204" pitchFamily="34" charset="0"/>
                <a:cs typeface="Arial" panose="020B0604020202020204" pitchFamily="34" charset="0"/>
              </a:defRPr>
            </a:lvl1pPr>
          </a:lstStyle>
          <a:p>
            <a:r>
              <a:rPr lang="en-US" dirty="0"/>
              <a:t>Click to add Infographics/SmartArt</a:t>
            </a:r>
          </a:p>
        </p:txBody>
      </p:sp>
      <p:sp>
        <p:nvSpPr>
          <p:cNvPr id="25" name="Rectangle 24"/>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6"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34"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TextBox 34"/>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36"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24" name="Group 23"/>
          <p:cNvGrpSpPr/>
          <p:nvPr/>
        </p:nvGrpSpPr>
        <p:grpSpPr>
          <a:xfrm>
            <a:off x="71948" y="4978614"/>
            <a:ext cx="503788" cy="94721"/>
            <a:chOff x="6014087" y="4646472"/>
            <a:chExt cx="503788" cy="94721"/>
          </a:xfrm>
        </p:grpSpPr>
        <p:sp>
          <p:nvSpPr>
            <p:cNvPr id="28" name="Oval 27"/>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29" name="Oval 28"/>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Oval 29"/>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Oval 30"/>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Oval 31"/>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11631598"/>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Map">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8130" y="254000"/>
            <a:ext cx="5245100" cy="5207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Map</a:t>
            </a:r>
          </a:p>
        </p:txBody>
      </p:sp>
      <p:sp>
        <p:nvSpPr>
          <p:cNvPr id="15" name="Text Placeholder 2"/>
          <p:cNvSpPr>
            <a:spLocks noGrp="1"/>
          </p:cNvSpPr>
          <p:nvPr>
            <p:ph type="body" sz="quarter" idx="11" hasCustomPrompt="1"/>
          </p:nvPr>
        </p:nvSpPr>
        <p:spPr>
          <a:xfrm>
            <a:off x="287198" y="874485"/>
            <a:ext cx="4025901" cy="943164"/>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2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Body copy in 12pt. 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p:txBody>
      </p:sp>
      <p:sp>
        <p:nvSpPr>
          <p:cNvPr id="16" name="Text Placeholder 2"/>
          <p:cNvSpPr>
            <a:spLocks noGrp="1"/>
          </p:cNvSpPr>
          <p:nvPr>
            <p:ph type="body" sz="quarter" idx="12" hasCustomPrompt="1"/>
          </p:nvPr>
        </p:nvSpPr>
        <p:spPr>
          <a:xfrm>
            <a:off x="278130"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pic>
        <p:nvPicPr>
          <p:cNvPr id="17" name="Map.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06559" y="542375"/>
            <a:ext cx="4720038" cy="3115225"/>
          </a:xfrm>
          <a:prstGeom prst="rect">
            <a:avLst/>
          </a:prstGeom>
          <a:ln w="12700">
            <a:miter lim="400000"/>
          </a:ln>
        </p:spPr>
      </p:pic>
      <p:sp>
        <p:nvSpPr>
          <p:cNvPr id="4" name="Text Placeholder 3"/>
          <p:cNvSpPr>
            <a:spLocks noGrp="1"/>
          </p:cNvSpPr>
          <p:nvPr>
            <p:ph type="body" sz="quarter" idx="27" hasCustomPrompt="1"/>
          </p:nvPr>
        </p:nvSpPr>
        <p:spPr>
          <a:xfrm>
            <a:off x="4541202" y="3808276"/>
            <a:ext cx="1392568"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Country</a:t>
            </a:r>
          </a:p>
        </p:txBody>
      </p:sp>
      <p:sp>
        <p:nvSpPr>
          <p:cNvPr id="23" name="Text Placeholder 3"/>
          <p:cNvSpPr>
            <a:spLocks noGrp="1"/>
          </p:cNvSpPr>
          <p:nvPr>
            <p:ph type="body" sz="quarter" idx="28" hasCustomPrompt="1"/>
          </p:nvPr>
        </p:nvSpPr>
        <p:spPr>
          <a:xfrm>
            <a:off x="4572000" y="3951151"/>
            <a:ext cx="1361770"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0">
                <a:latin typeface="Arial" panose="020B0604020202020204" pitchFamily="34" charset="0"/>
                <a:cs typeface="Arial" panose="020B0604020202020204" pitchFamily="34" charset="0"/>
              </a:defRPr>
            </a:lvl1pPr>
          </a:lstStyle>
          <a:p>
            <a:pPr lvl="0"/>
            <a:r>
              <a:rPr lang="en-US" dirty="0"/>
              <a:t>Tempus </a:t>
            </a:r>
            <a:r>
              <a:rPr lang="en-US" dirty="0" err="1"/>
              <a:t>eu</a:t>
            </a:r>
            <a:r>
              <a:rPr lang="en-US" dirty="0"/>
              <a:t> </a:t>
            </a:r>
            <a:r>
              <a:rPr lang="en-US" dirty="0" err="1"/>
              <a:t>orci</a:t>
            </a:r>
            <a:r>
              <a:rPr lang="en-US" dirty="0"/>
              <a:t> in.</a:t>
            </a:r>
          </a:p>
        </p:txBody>
      </p:sp>
      <p:sp>
        <p:nvSpPr>
          <p:cNvPr id="25" name="Text Placeholder 3"/>
          <p:cNvSpPr>
            <a:spLocks noGrp="1"/>
          </p:cNvSpPr>
          <p:nvPr>
            <p:ph type="body" sz="quarter" idx="29" hasCustomPrompt="1"/>
          </p:nvPr>
        </p:nvSpPr>
        <p:spPr>
          <a:xfrm>
            <a:off x="6008052" y="3808276"/>
            <a:ext cx="1392568"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Country</a:t>
            </a:r>
          </a:p>
        </p:txBody>
      </p:sp>
      <p:sp>
        <p:nvSpPr>
          <p:cNvPr id="26" name="Text Placeholder 3"/>
          <p:cNvSpPr>
            <a:spLocks noGrp="1"/>
          </p:cNvSpPr>
          <p:nvPr>
            <p:ph type="body" sz="quarter" idx="30" hasCustomPrompt="1"/>
          </p:nvPr>
        </p:nvSpPr>
        <p:spPr>
          <a:xfrm>
            <a:off x="6038850" y="3951151"/>
            <a:ext cx="1361770"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0">
                <a:latin typeface="Arial" panose="020B0604020202020204" pitchFamily="34" charset="0"/>
                <a:cs typeface="Arial" panose="020B0604020202020204" pitchFamily="34" charset="0"/>
              </a:defRPr>
            </a:lvl1pPr>
          </a:lstStyle>
          <a:p>
            <a:pPr lvl="0"/>
            <a:r>
              <a:rPr lang="en-US" dirty="0"/>
              <a:t>Tempus </a:t>
            </a:r>
            <a:r>
              <a:rPr lang="en-US" dirty="0" err="1"/>
              <a:t>eu</a:t>
            </a:r>
            <a:r>
              <a:rPr lang="en-US" dirty="0"/>
              <a:t> </a:t>
            </a:r>
            <a:r>
              <a:rPr lang="en-US" dirty="0" err="1"/>
              <a:t>orci</a:t>
            </a:r>
            <a:r>
              <a:rPr lang="en-US" dirty="0"/>
              <a:t> in.</a:t>
            </a:r>
          </a:p>
        </p:txBody>
      </p:sp>
      <p:sp>
        <p:nvSpPr>
          <p:cNvPr id="27" name="Text Placeholder 3"/>
          <p:cNvSpPr>
            <a:spLocks noGrp="1"/>
          </p:cNvSpPr>
          <p:nvPr>
            <p:ph type="body" sz="quarter" idx="31" hasCustomPrompt="1"/>
          </p:nvPr>
        </p:nvSpPr>
        <p:spPr>
          <a:xfrm>
            <a:off x="7493952" y="3808276"/>
            <a:ext cx="1392568"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Country</a:t>
            </a:r>
          </a:p>
        </p:txBody>
      </p:sp>
      <p:sp>
        <p:nvSpPr>
          <p:cNvPr id="28" name="Text Placeholder 3"/>
          <p:cNvSpPr>
            <a:spLocks noGrp="1"/>
          </p:cNvSpPr>
          <p:nvPr>
            <p:ph type="body" sz="quarter" idx="32" hasCustomPrompt="1"/>
          </p:nvPr>
        </p:nvSpPr>
        <p:spPr>
          <a:xfrm>
            <a:off x="7524750" y="3951151"/>
            <a:ext cx="1361770"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0">
                <a:latin typeface="Arial" panose="020B0604020202020204" pitchFamily="34" charset="0"/>
                <a:cs typeface="Arial" panose="020B0604020202020204" pitchFamily="34" charset="0"/>
              </a:defRPr>
            </a:lvl1pPr>
          </a:lstStyle>
          <a:p>
            <a:pPr lvl="0"/>
            <a:r>
              <a:rPr lang="en-US" dirty="0"/>
              <a:t>Tempus </a:t>
            </a:r>
            <a:r>
              <a:rPr lang="en-US" dirty="0" err="1"/>
              <a:t>eu</a:t>
            </a:r>
            <a:r>
              <a:rPr lang="en-US" dirty="0"/>
              <a:t> </a:t>
            </a:r>
            <a:r>
              <a:rPr lang="en-US" dirty="0" err="1"/>
              <a:t>orci</a:t>
            </a:r>
            <a:r>
              <a:rPr lang="en-US" dirty="0"/>
              <a:t> in.</a:t>
            </a:r>
          </a:p>
        </p:txBody>
      </p:sp>
      <p:sp>
        <p:nvSpPr>
          <p:cNvPr id="29" name="Text Placeholder 3"/>
          <p:cNvSpPr>
            <a:spLocks noGrp="1"/>
          </p:cNvSpPr>
          <p:nvPr>
            <p:ph type="body" sz="quarter" idx="33" hasCustomPrompt="1"/>
          </p:nvPr>
        </p:nvSpPr>
        <p:spPr>
          <a:xfrm>
            <a:off x="4541202" y="4151176"/>
            <a:ext cx="1392568"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Country</a:t>
            </a:r>
          </a:p>
        </p:txBody>
      </p:sp>
      <p:sp>
        <p:nvSpPr>
          <p:cNvPr id="30" name="Text Placeholder 3"/>
          <p:cNvSpPr>
            <a:spLocks noGrp="1"/>
          </p:cNvSpPr>
          <p:nvPr>
            <p:ph type="body" sz="quarter" idx="34" hasCustomPrompt="1"/>
          </p:nvPr>
        </p:nvSpPr>
        <p:spPr>
          <a:xfrm>
            <a:off x="4572000" y="4294051"/>
            <a:ext cx="1361770"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0">
                <a:latin typeface="Arial" panose="020B0604020202020204" pitchFamily="34" charset="0"/>
                <a:cs typeface="Arial" panose="020B0604020202020204" pitchFamily="34" charset="0"/>
              </a:defRPr>
            </a:lvl1pPr>
          </a:lstStyle>
          <a:p>
            <a:pPr lvl="0"/>
            <a:r>
              <a:rPr lang="en-US" dirty="0"/>
              <a:t>Tempus </a:t>
            </a:r>
            <a:r>
              <a:rPr lang="en-US" dirty="0" err="1"/>
              <a:t>eu</a:t>
            </a:r>
            <a:r>
              <a:rPr lang="en-US" dirty="0"/>
              <a:t> </a:t>
            </a:r>
            <a:r>
              <a:rPr lang="en-US" dirty="0" err="1"/>
              <a:t>orci</a:t>
            </a:r>
            <a:r>
              <a:rPr lang="en-US" dirty="0"/>
              <a:t> in.</a:t>
            </a:r>
          </a:p>
        </p:txBody>
      </p:sp>
      <p:sp>
        <p:nvSpPr>
          <p:cNvPr id="31" name="Text Placeholder 3"/>
          <p:cNvSpPr>
            <a:spLocks noGrp="1"/>
          </p:cNvSpPr>
          <p:nvPr>
            <p:ph type="body" sz="quarter" idx="35" hasCustomPrompt="1"/>
          </p:nvPr>
        </p:nvSpPr>
        <p:spPr>
          <a:xfrm>
            <a:off x="6008052" y="4151176"/>
            <a:ext cx="1392568"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Country</a:t>
            </a:r>
          </a:p>
        </p:txBody>
      </p:sp>
      <p:sp>
        <p:nvSpPr>
          <p:cNvPr id="32" name="Text Placeholder 3"/>
          <p:cNvSpPr>
            <a:spLocks noGrp="1"/>
          </p:cNvSpPr>
          <p:nvPr>
            <p:ph type="body" sz="quarter" idx="36" hasCustomPrompt="1"/>
          </p:nvPr>
        </p:nvSpPr>
        <p:spPr>
          <a:xfrm>
            <a:off x="6038850" y="4294051"/>
            <a:ext cx="1361770"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0">
                <a:latin typeface="Arial" panose="020B0604020202020204" pitchFamily="34" charset="0"/>
                <a:cs typeface="Arial" panose="020B0604020202020204" pitchFamily="34" charset="0"/>
              </a:defRPr>
            </a:lvl1pPr>
          </a:lstStyle>
          <a:p>
            <a:pPr lvl="0"/>
            <a:r>
              <a:rPr lang="en-US" dirty="0"/>
              <a:t>Tempus </a:t>
            </a:r>
            <a:r>
              <a:rPr lang="en-US" dirty="0" err="1"/>
              <a:t>eu</a:t>
            </a:r>
            <a:r>
              <a:rPr lang="en-US" dirty="0"/>
              <a:t> </a:t>
            </a:r>
            <a:r>
              <a:rPr lang="en-US" dirty="0" err="1"/>
              <a:t>orci</a:t>
            </a:r>
            <a:r>
              <a:rPr lang="en-US" dirty="0"/>
              <a:t> in.</a:t>
            </a:r>
          </a:p>
        </p:txBody>
      </p:sp>
      <p:sp>
        <p:nvSpPr>
          <p:cNvPr id="33" name="Text Placeholder 3"/>
          <p:cNvSpPr>
            <a:spLocks noGrp="1"/>
          </p:cNvSpPr>
          <p:nvPr>
            <p:ph type="body" sz="quarter" idx="37" hasCustomPrompt="1"/>
          </p:nvPr>
        </p:nvSpPr>
        <p:spPr>
          <a:xfrm>
            <a:off x="7493952" y="4151176"/>
            <a:ext cx="1392568"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Country</a:t>
            </a:r>
          </a:p>
        </p:txBody>
      </p:sp>
      <p:sp>
        <p:nvSpPr>
          <p:cNvPr id="34" name="Text Placeholder 3"/>
          <p:cNvSpPr>
            <a:spLocks noGrp="1"/>
          </p:cNvSpPr>
          <p:nvPr>
            <p:ph type="body" sz="quarter" idx="38" hasCustomPrompt="1"/>
          </p:nvPr>
        </p:nvSpPr>
        <p:spPr>
          <a:xfrm>
            <a:off x="7524750" y="4294051"/>
            <a:ext cx="1361770" cy="123111"/>
          </a:xfrm>
        </p:spPr>
        <p:txBody>
          <a:bodyPr wrap="square" lIns="0" tIns="0" rIns="0" bIns="0">
            <a:noAutofit/>
          </a:bodyPr>
          <a:lstStyle>
            <a:lvl1pPr marL="0" indent="0">
              <a:spcBef>
                <a:spcPts val="0"/>
              </a:spcBef>
              <a:buClr>
                <a:schemeClr val="tx2"/>
              </a:buClr>
              <a:buFont typeface="Arial" panose="020B0604020202020204" pitchFamily="34" charset="0"/>
              <a:buNone/>
              <a:defRPr sz="800" b="0">
                <a:latin typeface="Arial" panose="020B0604020202020204" pitchFamily="34" charset="0"/>
                <a:cs typeface="Arial" panose="020B0604020202020204" pitchFamily="34" charset="0"/>
              </a:defRPr>
            </a:lvl1pPr>
          </a:lstStyle>
          <a:p>
            <a:pPr lvl="0"/>
            <a:r>
              <a:rPr lang="en-US" dirty="0"/>
              <a:t>Tempus </a:t>
            </a:r>
            <a:r>
              <a:rPr lang="en-US" dirty="0" err="1"/>
              <a:t>eu</a:t>
            </a:r>
            <a:r>
              <a:rPr lang="en-US" dirty="0"/>
              <a:t> </a:t>
            </a:r>
            <a:r>
              <a:rPr lang="en-US" dirty="0" err="1"/>
              <a:t>orci</a:t>
            </a:r>
            <a:r>
              <a:rPr lang="en-US" dirty="0"/>
              <a:t> in.</a:t>
            </a:r>
          </a:p>
        </p:txBody>
      </p:sp>
      <p:sp>
        <p:nvSpPr>
          <p:cNvPr id="35" name="Text Placeholder 2"/>
          <p:cNvSpPr>
            <a:spLocks noGrp="1"/>
          </p:cNvSpPr>
          <p:nvPr>
            <p:ph type="body" sz="quarter" idx="39" hasCustomPrompt="1"/>
          </p:nvPr>
        </p:nvSpPr>
        <p:spPr>
          <a:xfrm>
            <a:off x="287198" y="2695541"/>
            <a:ext cx="1963055" cy="431074"/>
          </a:xfrm>
        </p:spPr>
        <p:txBody>
          <a:bodyPr lIns="0" tIns="0" rIns="0" bIns="0"/>
          <a:lstStyle>
            <a:lvl1pPr marL="171450" indent="-171450" algn="l" defTabSz="1828800" rtl="0" eaLnBrk="1" latinLnBrk="0" hangingPunct="1">
              <a:lnSpc>
                <a:spcPct val="100000"/>
              </a:lnSpc>
              <a:spcBef>
                <a:spcPts val="600"/>
              </a:spcBef>
              <a:buClr>
                <a:schemeClr val="accent6"/>
              </a:buClr>
              <a:buFont typeface="Arial" panose="020B0604020202020204" pitchFamily="34" charset="0"/>
              <a:buChar char="•"/>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Bulletpoints</a:t>
            </a:r>
            <a:r>
              <a:rPr lang="en-US" dirty="0"/>
              <a:t> in minimum of 18pt.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p>
        </p:txBody>
      </p:sp>
      <p:sp>
        <p:nvSpPr>
          <p:cNvPr id="37" name="Text Placeholder 2"/>
          <p:cNvSpPr>
            <a:spLocks noGrp="1"/>
          </p:cNvSpPr>
          <p:nvPr>
            <p:ph type="body" sz="quarter" idx="41" hasCustomPrompt="1"/>
          </p:nvPr>
        </p:nvSpPr>
        <p:spPr>
          <a:xfrm>
            <a:off x="4776469" y="1277751"/>
            <a:ext cx="390843" cy="388006"/>
          </a:xfrm>
          <a:prstGeom prst="ellipse">
            <a:avLst/>
          </a:prstGeom>
          <a:solidFill>
            <a:schemeClr val="accent1"/>
          </a:solidFill>
        </p:spPr>
        <p:txBody>
          <a:bodyPr lIns="0" rIns="0" anchor="ctr" anchorCtr="0"/>
          <a:lstStyle>
            <a:lvl1pPr marL="0" indent="0" algn="ctr"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Text</a:t>
            </a:r>
          </a:p>
        </p:txBody>
      </p:sp>
      <p:sp>
        <p:nvSpPr>
          <p:cNvPr id="39" name="Text Placeholder 2"/>
          <p:cNvSpPr>
            <a:spLocks noGrp="1"/>
          </p:cNvSpPr>
          <p:nvPr>
            <p:ph type="body" sz="quarter" idx="42" hasCustomPrompt="1"/>
          </p:nvPr>
        </p:nvSpPr>
        <p:spPr>
          <a:xfrm>
            <a:off x="6552294" y="1197316"/>
            <a:ext cx="390843" cy="388006"/>
          </a:xfrm>
          <a:prstGeom prst="ellipse">
            <a:avLst/>
          </a:prstGeom>
          <a:solidFill>
            <a:schemeClr val="accent5"/>
          </a:solidFill>
        </p:spPr>
        <p:txBody>
          <a:bodyPr lIns="0" rIns="0" anchor="ctr" anchorCtr="0"/>
          <a:lstStyle>
            <a:lvl1pPr marL="0" indent="0" algn="ctr"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Text</a:t>
            </a:r>
          </a:p>
        </p:txBody>
      </p:sp>
      <p:sp>
        <p:nvSpPr>
          <p:cNvPr id="40" name="Text Placeholder 2"/>
          <p:cNvSpPr>
            <a:spLocks noGrp="1"/>
          </p:cNvSpPr>
          <p:nvPr>
            <p:ph type="body" sz="quarter" idx="43" hasCustomPrompt="1"/>
          </p:nvPr>
        </p:nvSpPr>
        <p:spPr>
          <a:xfrm>
            <a:off x="7044205" y="1471754"/>
            <a:ext cx="390843" cy="388006"/>
          </a:xfrm>
          <a:prstGeom prst="ellipse">
            <a:avLst/>
          </a:prstGeom>
          <a:solidFill>
            <a:schemeClr val="accent2"/>
          </a:solidFill>
        </p:spPr>
        <p:txBody>
          <a:bodyPr lIns="0" rIns="0" anchor="ctr" anchorCtr="0"/>
          <a:lstStyle>
            <a:lvl1pPr marL="0" indent="0" algn="ctr"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Text</a:t>
            </a:r>
          </a:p>
        </p:txBody>
      </p:sp>
      <p:sp>
        <p:nvSpPr>
          <p:cNvPr id="41" name="Text Placeholder 2"/>
          <p:cNvSpPr>
            <a:spLocks noGrp="1"/>
          </p:cNvSpPr>
          <p:nvPr>
            <p:ph type="body" sz="quarter" idx="44" hasCustomPrompt="1"/>
          </p:nvPr>
        </p:nvSpPr>
        <p:spPr>
          <a:xfrm>
            <a:off x="5648007" y="2245350"/>
            <a:ext cx="390843" cy="388006"/>
          </a:xfrm>
          <a:prstGeom prst="ellipse">
            <a:avLst/>
          </a:prstGeom>
          <a:solidFill>
            <a:schemeClr val="accent6"/>
          </a:solidFill>
        </p:spPr>
        <p:txBody>
          <a:bodyPr lIns="0" rIns="0" anchor="ctr" anchorCtr="0"/>
          <a:lstStyle>
            <a:lvl1pPr marL="0" indent="0" algn="ctr"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Text</a:t>
            </a:r>
          </a:p>
        </p:txBody>
      </p:sp>
      <p:sp>
        <p:nvSpPr>
          <p:cNvPr id="42" name="Text Placeholder 2"/>
          <p:cNvSpPr>
            <a:spLocks noGrp="1"/>
          </p:cNvSpPr>
          <p:nvPr>
            <p:ph type="body" sz="quarter" idx="45" hasCustomPrompt="1"/>
          </p:nvPr>
        </p:nvSpPr>
        <p:spPr>
          <a:xfrm>
            <a:off x="7665244" y="1743700"/>
            <a:ext cx="390843" cy="388006"/>
          </a:xfrm>
          <a:prstGeom prst="ellipse">
            <a:avLst/>
          </a:prstGeom>
          <a:solidFill>
            <a:schemeClr val="accent4"/>
          </a:solidFill>
        </p:spPr>
        <p:txBody>
          <a:bodyPr lIns="0" rIns="0" anchor="ctr" anchorCtr="0"/>
          <a:lstStyle>
            <a:lvl1pPr marL="0" indent="0" algn="ctr"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Text</a:t>
            </a:r>
          </a:p>
        </p:txBody>
      </p:sp>
      <p:sp>
        <p:nvSpPr>
          <p:cNvPr id="44" name="Text Placeholder 2"/>
          <p:cNvSpPr>
            <a:spLocks noGrp="1"/>
          </p:cNvSpPr>
          <p:nvPr>
            <p:ph type="body" sz="quarter" idx="46" hasCustomPrompt="1"/>
          </p:nvPr>
        </p:nvSpPr>
        <p:spPr>
          <a:xfrm>
            <a:off x="7953949" y="1355694"/>
            <a:ext cx="390843" cy="388006"/>
          </a:xfrm>
          <a:prstGeom prst="ellipse">
            <a:avLst/>
          </a:prstGeom>
          <a:solidFill>
            <a:schemeClr val="accent3"/>
          </a:solidFill>
        </p:spPr>
        <p:txBody>
          <a:bodyPr lIns="0" rIns="0" anchor="ctr" anchorCtr="0"/>
          <a:lstStyle>
            <a:lvl1pPr marL="0" indent="0" algn="ctr"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Text</a:t>
            </a:r>
          </a:p>
        </p:txBody>
      </p:sp>
      <p:sp>
        <p:nvSpPr>
          <p:cNvPr id="45" name="Text Placeholder 2"/>
          <p:cNvSpPr>
            <a:spLocks noGrp="1"/>
          </p:cNvSpPr>
          <p:nvPr>
            <p:ph type="body" sz="quarter" idx="47" hasCustomPrompt="1"/>
          </p:nvPr>
        </p:nvSpPr>
        <p:spPr>
          <a:xfrm>
            <a:off x="287198" y="3229894"/>
            <a:ext cx="1963055" cy="295819"/>
          </a:xfrm>
        </p:spPr>
        <p:txBody>
          <a:bodyPr lIns="0" tIns="0" rIns="0" bIns="0"/>
          <a:lstStyle>
            <a:lvl1pPr marL="171450" indent="-171450" algn="l" defTabSz="1828800" rtl="0" eaLnBrk="1" latinLnBrk="0" hangingPunct="1">
              <a:lnSpc>
                <a:spcPct val="100000"/>
              </a:lnSpc>
              <a:spcBef>
                <a:spcPts val="600"/>
              </a:spcBef>
              <a:buClr>
                <a:schemeClr val="accent6"/>
              </a:buClr>
              <a:buFont typeface="Arial" panose="020B0604020202020204" pitchFamily="34" charset="0"/>
              <a:buChar char="•"/>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p:txBody>
      </p:sp>
      <p:sp>
        <p:nvSpPr>
          <p:cNvPr id="46" name="Text Placeholder 2"/>
          <p:cNvSpPr>
            <a:spLocks noGrp="1"/>
          </p:cNvSpPr>
          <p:nvPr>
            <p:ph type="body" sz="quarter" idx="48" hasCustomPrompt="1"/>
          </p:nvPr>
        </p:nvSpPr>
        <p:spPr>
          <a:xfrm>
            <a:off x="287198" y="3628992"/>
            <a:ext cx="1963055" cy="570139"/>
          </a:xfrm>
        </p:spPr>
        <p:txBody>
          <a:bodyPr lIns="0" tIns="0" rIns="0" bIns="0"/>
          <a:lstStyle>
            <a:lvl1pPr marL="171450" indent="-171450" algn="l" defTabSz="1828800" rtl="0" eaLnBrk="1" latinLnBrk="0" hangingPunct="1">
              <a:lnSpc>
                <a:spcPct val="100000"/>
              </a:lnSpc>
              <a:spcBef>
                <a:spcPts val="600"/>
              </a:spcBef>
              <a:buClr>
                <a:schemeClr val="accent6"/>
              </a:buClr>
              <a:buFont typeface="Arial" panose="020B0604020202020204" pitchFamily="34" charset="0"/>
              <a:buChar char="•"/>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a:t>
            </a:r>
          </a:p>
        </p:txBody>
      </p:sp>
      <p:sp>
        <p:nvSpPr>
          <p:cNvPr id="52" name="Text Placeholder 2"/>
          <p:cNvSpPr>
            <a:spLocks noGrp="1"/>
          </p:cNvSpPr>
          <p:nvPr>
            <p:ph type="body" sz="quarter" idx="49" hasCustomPrompt="1"/>
          </p:nvPr>
        </p:nvSpPr>
        <p:spPr>
          <a:xfrm>
            <a:off x="2350044" y="2695541"/>
            <a:ext cx="1963055" cy="431074"/>
          </a:xfrm>
        </p:spPr>
        <p:txBody>
          <a:bodyPr lIns="0" tIns="0" rIns="0" bIns="0"/>
          <a:lstStyle>
            <a:lvl1pPr marL="171450" indent="-171450" algn="l" defTabSz="1828800" rtl="0" eaLnBrk="1" latinLnBrk="0" hangingPunct="1">
              <a:lnSpc>
                <a:spcPct val="100000"/>
              </a:lnSpc>
              <a:spcBef>
                <a:spcPts val="600"/>
              </a:spcBef>
              <a:buClr>
                <a:schemeClr val="accent6"/>
              </a:buClr>
              <a:buFont typeface="Arial" panose="020B0604020202020204" pitchFamily="34" charset="0"/>
              <a:buChar char="•"/>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fr-FR" dirty="0"/>
              <a:t>Tempus eu </a:t>
            </a:r>
            <a:r>
              <a:rPr lang="fr-FR" dirty="0" err="1"/>
              <a:t>orci</a:t>
            </a:r>
            <a:r>
              <a:rPr lang="fr-FR" dirty="0"/>
              <a:t> in, </a:t>
            </a:r>
            <a:r>
              <a:rPr lang="fr-FR" dirty="0" err="1"/>
              <a:t>consectetur</a:t>
            </a:r>
            <a:r>
              <a:rPr lang="fr-FR" dirty="0"/>
              <a:t> </a:t>
            </a:r>
            <a:r>
              <a:rPr lang="fr-FR" dirty="0" err="1"/>
              <a:t>congue</a:t>
            </a:r>
            <a:r>
              <a:rPr lang="fr-FR" dirty="0"/>
              <a:t> </a:t>
            </a:r>
            <a:r>
              <a:rPr lang="fr-FR" dirty="0" err="1"/>
              <a:t>felis</a:t>
            </a:r>
            <a:r>
              <a:rPr lang="fr-FR" dirty="0"/>
              <a:t>. </a:t>
            </a:r>
            <a:r>
              <a:rPr lang="fr-FR" dirty="0" err="1"/>
              <a:t>Donec</a:t>
            </a:r>
            <a:r>
              <a:rPr lang="fr-FR" dirty="0"/>
              <a:t> ut </a:t>
            </a:r>
            <a:r>
              <a:rPr lang="fr-FR" dirty="0" err="1"/>
              <a:t>augue</a:t>
            </a:r>
            <a:r>
              <a:rPr lang="fr-FR" dirty="0"/>
              <a:t> et </a:t>
            </a:r>
            <a:r>
              <a:rPr lang="fr-FR" dirty="0" err="1"/>
              <a:t>sapien</a:t>
            </a:r>
            <a:r>
              <a:rPr lang="fr-FR" dirty="0"/>
              <a:t> </a:t>
            </a:r>
            <a:r>
              <a:rPr lang="fr-FR" dirty="0" err="1"/>
              <a:t>mattis</a:t>
            </a:r>
            <a:r>
              <a:rPr lang="fr-FR" dirty="0"/>
              <a:t> </a:t>
            </a:r>
            <a:r>
              <a:rPr lang="fr-FR" dirty="0" err="1"/>
              <a:t>scelerisque</a:t>
            </a:r>
            <a:r>
              <a:rPr lang="fr-FR" dirty="0"/>
              <a:t>. </a:t>
            </a:r>
          </a:p>
        </p:txBody>
      </p:sp>
      <p:sp>
        <p:nvSpPr>
          <p:cNvPr id="53" name="Text Placeholder 2"/>
          <p:cNvSpPr>
            <a:spLocks noGrp="1"/>
          </p:cNvSpPr>
          <p:nvPr>
            <p:ph type="body" sz="quarter" idx="50" hasCustomPrompt="1"/>
          </p:nvPr>
        </p:nvSpPr>
        <p:spPr>
          <a:xfrm>
            <a:off x="2350044" y="3229894"/>
            <a:ext cx="1963055" cy="295819"/>
          </a:xfrm>
        </p:spPr>
        <p:txBody>
          <a:bodyPr lIns="0" tIns="0" rIns="0" bIns="0"/>
          <a:lstStyle>
            <a:lvl1pPr marL="171450" indent="-171450" algn="l" defTabSz="1828800" rtl="0" eaLnBrk="1" latinLnBrk="0" hangingPunct="1">
              <a:lnSpc>
                <a:spcPct val="100000"/>
              </a:lnSpc>
              <a:spcBef>
                <a:spcPts val="600"/>
              </a:spcBef>
              <a:buClr>
                <a:schemeClr val="accent6"/>
              </a:buClr>
              <a:buFont typeface="Arial" panose="020B0604020202020204" pitchFamily="34" charset="0"/>
              <a:buChar char="•"/>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it-IT" dirty="0"/>
              <a:t>Curabitur eget nunc vitae orci commodo accumsan.</a:t>
            </a:r>
            <a:endParaRPr lang="en-US" dirty="0"/>
          </a:p>
        </p:txBody>
      </p:sp>
      <p:sp>
        <p:nvSpPr>
          <p:cNvPr id="54" name="Text Placeholder 2"/>
          <p:cNvSpPr>
            <a:spLocks noGrp="1"/>
          </p:cNvSpPr>
          <p:nvPr>
            <p:ph type="body" sz="quarter" idx="51" hasCustomPrompt="1"/>
          </p:nvPr>
        </p:nvSpPr>
        <p:spPr>
          <a:xfrm>
            <a:off x="2350044" y="3628992"/>
            <a:ext cx="1963055" cy="570139"/>
          </a:xfrm>
        </p:spPr>
        <p:txBody>
          <a:bodyPr lIns="0" tIns="0" rIns="0" bIns="0"/>
          <a:lstStyle>
            <a:lvl1pPr marL="171450" indent="-171450" algn="l" defTabSz="1828800" rtl="0" eaLnBrk="1" latinLnBrk="0" hangingPunct="1">
              <a:lnSpc>
                <a:spcPct val="100000"/>
              </a:lnSpc>
              <a:spcBef>
                <a:spcPts val="600"/>
              </a:spcBef>
              <a:buClr>
                <a:schemeClr val="accent6"/>
              </a:buClr>
              <a:buFont typeface="Arial" panose="020B0604020202020204" pitchFamily="34" charset="0"/>
              <a:buChar char="•"/>
              <a:defRPr lang="en-US" sz="9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a:t>
            </a:r>
          </a:p>
        </p:txBody>
      </p:sp>
      <p:sp>
        <p:nvSpPr>
          <p:cNvPr id="56" name="Text Placeholder 2"/>
          <p:cNvSpPr>
            <a:spLocks noGrp="1"/>
          </p:cNvSpPr>
          <p:nvPr>
            <p:ph type="body" sz="quarter" idx="52" hasCustomPrompt="1"/>
          </p:nvPr>
        </p:nvSpPr>
        <p:spPr>
          <a:xfrm>
            <a:off x="287198" y="1855792"/>
            <a:ext cx="4025901" cy="720140"/>
          </a:xfrm>
        </p:spPr>
        <p:txBody>
          <a:bodyPr/>
          <a:lstStyle>
            <a:lvl1pPr marL="0" indent="0" algn="l" defTabSz="1828800" rtl="0" eaLnBrk="1" latinLnBrk="0" hangingPunct="1">
              <a:lnSpc>
                <a:spcPct val="100000"/>
              </a:lnSpc>
              <a:spcBef>
                <a:spcPts val="600"/>
              </a:spcBef>
              <a:buFont typeface="Arial" panose="020B0604020202020204" pitchFamily="34" charset="0"/>
              <a:buNone/>
              <a:defRPr lang="en-US" sz="12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err="1"/>
              <a:t>Pellentesque</a:t>
            </a:r>
            <a:r>
              <a:rPr lang="en-US" dirty="0"/>
              <a:t> </a:t>
            </a:r>
            <a:r>
              <a:rPr lang="en-US" dirty="0" err="1"/>
              <a:t>sodales</a:t>
            </a:r>
            <a:r>
              <a:rPr lang="en-US" dirty="0"/>
              <a:t> </a:t>
            </a:r>
            <a:r>
              <a:rPr lang="en-US" dirty="0" err="1"/>
              <a:t>purus</a:t>
            </a:r>
            <a:r>
              <a:rPr lang="en-US" dirty="0"/>
              <a:t> et dui convallis, </a:t>
            </a:r>
            <a:r>
              <a:rPr lang="en-US" dirty="0" err="1"/>
              <a:t>sed</a:t>
            </a:r>
            <a:r>
              <a:rPr lang="en-US" dirty="0"/>
              <a:t> </a:t>
            </a:r>
            <a:r>
              <a:rPr lang="en-US" dirty="0" err="1"/>
              <a:t>facilisis</a:t>
            </a:r>
            <a:r>
              <a:rPr lang="en-US" dirty="0"/>
              <a:t> lorem </a:t>
            </a:r>
            <a:r>
              <a:rPr lang="en-US" dirty="0" err="1"/>
              <a:t>volutpat</a:t>
            </a:r>
            <a:r>
              <a:rPr lang="en-US" dirty="0"/>
              <a:t>. Integer non </a:t>
            </a:r>
            <a:r>
              <a:rPr lang="en-US" dirty="0" err="1"/>
              <a:t>elit</a:t>
            </a:r>
            <a:r>
              <a:rPr lang="en-US" dirty="0"/>
              <a:t> </a:t>
            </a:r>
            <a:r>
              <a:rPr lang="en-US" dirty="0" err="1"/>
              <a:t>lacinia</a:t>
            </a:r>
            <a:r>
              <a:rPr lang="en-US" dirty="0"/>
              <a:t> </a:t>
            </a:r>
            <a:r>
              <a:rPr lang="en-US" dirty="0" err="1"/>
              <a:t>diam</a:t>
            </a:r>
            <a:r>
              <a:rPr lang="en-US" dirty="0"/>
              <a:t> </a:t>
            </a:r>
            <a:r>
              <a:rPr lang="en-US" dirty="0" err="1"/>
              <a:t>venenatis</a:t>
            </a:r>
            <a:r>
              <a:rPr lang="en-US" dirty="0"/>
              <a:t> </a:t>
            </a:r>
            <a:r>
              <a:rPr lang="en-US" dirty="0" err="1"/>
              <a:t>consequat</a:t>
            </a:r>
            <a:r>
              <a:rPr lang="en-US" dirty="0"/>
              <a:t>.</a:t>
            </a:r>
          </a:p>
        </p:txBody>
      </p:sp>
      <p:sp>
        <p:nvSpPr>
          <p:cNvPr id="60" name="Rectangle 59"/>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61"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69"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TextBox 69"/>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71"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57" name="Group 56"/>
          <p:cNvGrpSpPr/>
          <p:nvPr/>
        </p:nvGrpSpPr>
        <p:grpSpPr>
          <a:xfrm>
            <a:off x="71948" y="4978614"/>
            <a:ext cx="503788" cy="94721"/>
            <a:chOff x="6014087" y="4646472"/>
            <a:chExt cx="503788" cy="94721"/>
          </a:xfrm>
        </p:grpSpPr>
        <p:sp>
          <p:nvSpPr>
            <p:cNvPr id="58" name="Oval 57"/>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59" name="Oval 58"/>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Oval 62"/>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Oval 63"/>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Oval 64"/>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32969594"/>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mple Time Plan ">
    <p:spTree>
      <p:nvGrpSpPr>
        <p:cNvPr id="1" name=""/>
        <p:cNvGrpSpPr/>
        <p:nvPr/>
      </p:nvGrpSpPr>
      <p:grpSpPr>
        <a:xfrm>
          <a:off x="0" y="0"/>
          <a:ext cx="0" cy="0"/>
          <a:chOff x="0" y="0"/>
          <a:chExt cx="0" cy="0"/>
        </a:xfrm>
      </p:grpSpPr>
      <p:sp>
        <p:nvSpPr>
          <p:cNvPr id="38" name="Picture Placeholder 9"/>
          <p:cNvSpPr>
            <a:spLocks noGrp="1"/>
          </p:cNvSpPr>
          <p:nvPr>
            <p:ph type="pic" sz="quarter" idx="52" hasCustomPrompt="1"/>
          </p:nvPr>
        </p:nvSpPr>
        <p:spPr>
          <a:xfrm>
            <a:off x="283027" y="809262"/>
            <a:ext cx="8601262" cy="3950423"/>
          </a:xfrm>
          <a:prstGeom prst="rect">
            <a:avLst/>
          </a:prstGeom>
        </p:spPr>
        <p:txBody>
          <a:bodyPr anchor="ctr" anchorCtr="0">
            <a:noAutofit/>
          </a:bodyPr>
          <a:lstStyle>
            <a:lvl1pPr marL="0" indent="0" algn="ctr">
              <a:buNone/>
              <a:defRPr sz="1400" baseline="0">
                <a:solidFill>
                  <a:schemeClr val="accent2"/>
                </a:solidFill>
                <a:latin typeface="Arial" panose="020B0604020202020204" pitchFamily="34" charset="0"/>
                <a:cs typeface="Arial" panose="020B0604020202020204" pitchFamily="34" charset="0"/>
              </a:defRPr>
            </a:lvl1pPr>
          </a:lstStyle>
          <a:p>
            <a:r>
              <a:rPr lang="en-US" dirty="0"/>
              <a:t>Click here to insert a Time Plan</a:t>
            </a:r>
            <a:endParaRPr lang="en-IN" dirty="0"/>
          </a:p>
        </p:txBody>
      </p:sp>
      <p:sp>
        <p:nvSpPr>
          <p:cNvPr id="4" name="Text Placeholder 3"/>
          <p:cNvSpPr>
            <a:spLocks noGrp="1"/>
          </p:cNvSpPr>
          <p:nvPr>
            <p:ph type="body" sz="quarter" idx="27" hasCustomPrompt="1"/>
          </p:nvPr>
        </p:nvSpPr>
        <p:spPr>
          <a:xfrm>
            <a:off x="2368263" y="1221193"/>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25" name="Text Placeholder 3"/>
          <p:cNvSpPr>
            <a:spLocks noGrp="1"/>
          </p:cNvSpPr>
          <p:nvPr>
            <p:ph type="body" sz="quarter" idx="29" hasCustomPrompt="1"/>
          </p:nvPr>
        </p:nvSpPr>
        <p:spPr>
          <a:xfrm>
            <a:off x="3835113" y="1221193"/>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27" name="Text Placeholder 3"/>
          <p:cNvSpPr>
            <a:spLocks noGrp="1"/>
          </p:cNvSpPr>
          <p:nvPr>
            <p:ph type="body" sz="quarter" idx="31" hasCustomPrompt="1"/>
          </p:nvPr>
        </p:nvSpPr>
        <p:spPr>
          <a:xfrm>
            <a:off x="5321013" y="1221193"/>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47" name="Title 1"/>
          <p:cNvSpPr>
            <a:spLocks noGrp="1"/>
          </p:cNvSpPr>
          <p:nvPr>
            <p:ph type="ctrTitle" hasCustomPrompt="1"/>
          </p:nvPr>
        </p:nvSpPr>
        <p:spPr>
          <a:xfrm>
            <a:off x="283026" y="254000"/>
            <a:ext cx="5245100" cy="5334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Simple time plan</a:t>
            </a:r>
          </a:p>
        </p:txBody>
      </p:sp>
      <p:sp>
        <p:nvSpPr>
          <p:cNvPr id="43" name="Text Placeholder 3"/>
          <p:cNvSpPr>
            <a:spLocks noGrp="1"/>
          </p:cNvSpPr>
          <p:nvPr>
            <p:ph type="body" sz="quarter" idx="53" hasCustomPrompt="1"/>
          </p:nvPr>
        </p:nvSpPr>
        <p:spPr>
          <a:xfrm>
            <a:off x="2368263" y="4209720"/>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48" name="Text Placeholder 3"/>
          <p:cNvSpPr>
            <a:spLocks noGrp="1"/>
          </p:cNvSpPr>
          <p:nvPr>
            <p:ph type="body" sz="quarter" idx="54" hasCustomPrompt="1"/>
          </p:nvPr>
        </p:nvSpPr>
        <p:spPr>
          <a:xfrm>
            <a:off x="3835113" y="4209720"/>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49" name="Text Placeholder 3"/>
          <p:cNvSpPr>
            <a:spLocks noGrp="1"/>
          </p:cNvSpPr>
          <p:nvPr>
            <p:ph type="body" sz="quarter" idx="55" hasCustomPrompt="1"/>
          </p:nvPr>
        </p:nvSpPr>
        <p:spPr>
          <a:xfrm>
            <a:off x="5321013" y="4209720"/>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17"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30" name="Rectangle 29"/>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31"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40"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TextBox 40"/>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42"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33" name="Group 32"/>
          <p:cNvGrpSpPr/>
          <p:nvPr/>
        </p:nvGrpSpPr>
        <p:grpSpPr>
          <a:xfrm>
            <a:off x="71948" y="4978614"/>
            <a:ext cx="503788" cy="94721"/>
            <a:chOff x="6014087" y="4646472"/>
            <a:chExt cx="503788" cy="94721"/>
          </a:xfrm>
        </p:grpSpPr>
        <p:sp>
          <p:nvSpPr>
            <p:cNvPr id="34" name="Oval 33"/>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5" name="Oval 34"/>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Oval 35"/>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Oval 36"/>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Oval 38"/>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36596948"/>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Timeline/Roadmap">
    <p:spTree>
      <p:nvGrpSpPr>
        <p:cNvPr id="1" name=""/>
        <p:cNvGrpSpPr/>
        <p:nvPr/>
      </p:nvGrpSpPr>
      <p:grpSpPr>
        <a:xfrm>
          <a:off x="0" y="0"/>
          <a:ext cx="0" cy="0"/>
          <a:chOff x="0" y="0"/>
          <a:chExt cx="0" cy="0"/>
        </a:xfrm>
      </p:grpSpPr>
      <p:sp>
        <p:nvSpPr>
          <p:cNvPr id="38" name="Picture Placeholder 9"/>
          <p:cNvSpPr>
            <a:spLocks noGrp="1"/>
          </p:cNvSpPr>
          <p:nvPr>
            <p:ph type="pic" sz="quarter" idx="52" hasCustomPrompt="1"/>
          </p:nvPr>
        </p:nvSpPr>
        <p:spPr>
          <a:xfrm>
            <a:off x="3378200" y="809262"/>
            <a:ext cx="5525295" cy="3950423"/>
          </a:xfrm>
          <a:prstGeom prst="rect">
            <a:avLst/>
          </a:prstGeom>
        </p:spPr>
        <p:txBody>
          <a:bodyPr anchor="ctr" anchorCtr="0">
            <a:noAutofit/>
          </a:bodyPr>
          <a:lstStyle>
            <a:lvl1pPr marL="0" indent="0" algn="ctr">
              <a:buNone/>
              <a:defRPr sz="1400" baseline="0">
                <a:solidFill>
                  <a:schemeClr val="accent2"/>
                </a:solidFill>
                <a:latin typeface="Arial" panose="020B0604020202020204" pitchFamily="34" charset="0"/>
                <a:cs typeface="Arial" panose="020B0604020202020204" pitchFamily="34" charset="0"/>
              </a:defRPr>
            </a:lvl1pPr>
          </a:lstStyle>
          <a:p>
            <a:r>
              <a:rPr lang="en-US" dirty="0"/>
              <a:t>Click here to insert a Timeline/Roadmap</a:t>
            </a:r>
            <a:endParaRPr lang="en-IN" dirty="0"/>
          </a:p>
        </p:txBody>
      </p:sp>
      <p:sp>
        <p:nvSpPr>
          <p:cNvPr id="4" name="Text Placeholder 3"/>
          <p:cNvSpPr>
            <a:spLocks noGrp="1"/>
          </p:cNvSpPr>
          <p:nvPr>
            <p:ph type="body" sz="quarter" idx="27" hasCustomPrompt="1"/>
          </p:nvPr>
        </p:nvSpPr>
        <p:spPr>
          <a:xfrm>
            <a:off x="4096702" y="1221193"/>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25" name="Text Placeholder 3"/>
          <p:cNvSpPr>
            <a:spLocks noGrp="1"/>
          </p:cNvSpPr>
          <p:nvPr>
            <p:ph type="body" sz="quarter" idx="29" hasCustomPrompt="1"/>
          </p:nvPr>
        </p:nvSpPr>
        <p:spPr>
          <a:xfrm>
            <a:off x="5563552" y="1221193"/>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27" name="Text Placeholder 3"/>
          <p:cNvSpPr>
            <a:spLocks noGrp="1"/>
          </p:cNvSpPr>
          <p:nvPr>
            <p:ph type="body" sz="quarter" idx="31" hasCustomPrompt="1"/>
          </p:nvPr>
        </p:nvSpPr>
        <p:spPr>
          <a:xfrm>
            <a:off x="7049452" y="1221193"/>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47" name="Title 1"/>
          <p:cNvSpPr>
            <a:spLocks noGrp="1"/>
          </p:cNvSpPr>
          <p:nvPr>
            <p:ph type="ctrTitle" hasCustomPrompt="1"/>
          </p:nvPr>
        </p:nvSpPr>
        <p:spPr>
          <a:xfrm>
            <a:off x="263070" y="254000"/>
            <a:ext cx="5300482" cy="903023"/>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Timeline/Roadmap with text</a:t>
            </a:r>
          </a:p>
        </p:txBody>
      </p:sp>
      <p:sp>
        <p:nvSpPr>
          <p:cNvPr id="43" name="Text Placeholder 3"/>
          <p:cNvSpPr>
            <a:spLocks noGrp="1"/>
          </p:cNvSpPr>
          <p:nvPr>
            <p:ph type="body" sz="quarter" idx="53" hasCustomPrompt="1"/>
          </p:nvPr>
        </p:nvSpPr>
        <p:spPr>
          <a:xfrm>
            <a:off x="4096702" y="4209720"/>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48" name="Text Placeholder 3"/>
          <p:cNvSpPr>
            <a:spLocks noGrp="1"/>
          </p:cNvSpPr>
          <p:nvPr>
            <p:ph type="body" sz="quarter" idx="54" hasCustomPrompt="1"/>
          </p:nvPr>
        </p:nvSpPr>
        <p:spPr>
          <a:xfrm>
            <a:off x="5563552" y="4209720"/>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49" name="Text Placeholder 3"/>
          <p:cNvSpPr>
            <a:spLocks noGrp="1"/>
          </p:cNvSpPr>
          <p:nvPr>
            <p:ph type="body" sz="quarter" idx="55" hasCustomPrompt="1"/>
          </p:nvPr>
        </p:nvSpPr>
        <p:spPr>
          <a:xfrm>
            <a:off x="7049452" y="4209720"/>
            <a:ext cx="1392568" cy="123111"/>
          </a:xfrm>
        </p:spPr>
        <p:txBody>
          <a:bodyPr wrap="square" lIns="0" tIns="0" rIns="0" bIns="0">
            <a:noAutofit/>
          </a:bodyPr>
          <a:lstStyle>
            <a:lvl1pPr marL="0" indent="0" algn="ctr">
              <a:spcBef>
                <a:spcPts val="0"/>
              </a:spcBef>
              <a:buClr>
                <a:schemeClr val="tx2"/>
              </a:buClr>
              <a:buFont typeface="Arial" panose="020B0604020202020204" pitchFamily="34" charset="0"/>
              <a:buNone/>
              <a:defRPr sz="800" b="1">
                <a:latin typeface="Arial" panose="020B0604020202020204" pitchFamily="34" charset="0"/>
                <a:cs typeface="Arial" panose="020B0604020202020204" pitchFamily="34" charset="0"/>
              </a:defRPr>
            </a:lvl1pPr>
          </a:lstStyle>
          <a:p>
            <a:pPr lvl="0"/>
            <a:r>
              <a:rPr lang="en-US" dirty="0"/>
              <a:t>Text Placeholder</a:t>
            </a:r>
          </a:p>
        </p:txBody>
      </p:sp>
      <p:sp>
        <p:nvSpPr>
          <p:cNvPr id="50" name="Text Placeholder 2"/>
          <p:cNvSpPr>
            <a:spLocks noGrp="1"/>
          </p:cNvSpPr>
          <p:nvPr>
            <p:ph type="body" sz="quarter" idx="41" hasCustomPrompt="1"/>
          </p:nvPr>
        </p:nvSpPr>
        <p:spPr>
          <a:xfrm>
            <a:off x="203200" y="1286353"/>
            <a:ext cx="654050" cy="649302"/>
          </a:xfrm>
          <a:prstGeom prst="ellipse">
            <a:avLst/>
          </a:prstGeom>
          <a:solidFill>
            <a:schemeClr val="accent6">
              <a:alpha val="60000"/>
            </a:schemeClr>
          </a:solidFill>
          <a:ln>
            <a:noFill/>
          </a:ln>
        </p:spPr>
        <p:txBody>
          <a:bodyPr lIns="0" rIns="0" anchor="ctr" anchorCtr="0"/>
          <a:lstStyle>
            <a:lvl1pPr marL="0" indent="0" algn="l"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 </a:t>
            </a:r>
          </a:p>
        </p:txBody>
      </p:sp>
      <p:sp>
        <p:nvSpPr>
          <p:cNvPr id="51" name="Text Placeholder 3"/>
          <p:cNvSpPr>
            <a:spLocks noGrp="1"/>
          </p:cNvSpPr>
          <p:nvPr>
            <p:ph type="body" sz="quarter" idx="56" hasCustomPrompt="1"/>
          </p:nvPr>
        </p:nvSpPr>
        <p:spPr>
          <a:xfrm>
            <a:off x="704055" y="1348393"/>
            <a:ext cx="2048669" cy="215444"/>
          </a:xfrm>
        </p:spPr>
        <p:txBody>
          <a:bodyPr wrap="square" lIns="0" tIns="0" rIns="0" bIns="0">
            <a:spAutoFit/>
          </a:bodyPr>
          <a:lstStyle>
            <a:lvl1pPr marL="0" indent="0">
              <a:spcBef>
                <a:spcPts val="0"/>
              </a:spcBef>
              <a:buClr>
                <a:schemeClr val="tx2"/>
              </a:buClr>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stStyle>
          <a:p>
            <a:pPr lvl="0"/>
            <a:r>
              <a:rPr lang="en-US" dirty="0"/>
              <a:t>Point 1</a:t>
            </a:r>
          </a:p>
        </p:txBody>
      </p:sp>
      <p:sp>
        <p:nvSpPr>
          <p:cNvPr id="55" name="Text Placeholder 3"/>
          <p:cNvSpPr>
            <a:spLocks noGrp="1"/>
          </p:cNvSpPr>
          <p:nvPr>
            <p:ph type="body" sz="quarter" idx="28" hasCustomPrompt="1"/>
          </p:nvPr>
        </p:nvSpPr>
        <p:spPr>
          <a:xfrm>
            <a:off x="704055" y="1569212"/>
            <a:ext cx="2048669" cy="615553"/>
          </a:xfrm>
        </p:spPr>
        <p:txBody>
          <a:bodyPr wrap="square" lIns="0" tIns="0" rIns="0" bIns="0">
            <a:spAutoFit/>
          </a:bodyPr>
          <a:lstStyle>
            <a:lvl1pPr marL="0" indent="0">
              <a:spcBef>
                <a:spcPts val="0"/>
              </a:spcBef>
              <a:buClr>
                <a:schemeClr val="tx2"/>
              </a:buClr>
              <a:buFont typeface="Arial" panose="020B0604020202020204" pitchFamily="34" charset="0"/>
              <a:buNone/>
              <a:defRPr sz="1000" b="0">
                <a:solidFill>
                  <a:schemeClr val="accent2"/>
                </a:solidFill>
                <a:latin typeface="Arial" panose="020B0604020202020204" pitchFamily="34" charset="0"/>
                <a:cs typeface="Arial" panose="020B0604020202020204" pitchFamily="34" charset="0"/>
              </a:defRPr>
            </a:lvl1pPr>
          </a:lstStyle>
          <a:p>
            <a:pPr lvl="0"/>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endParaRPr lang="en-US" dirty="0"/>
          </a:p>
        </p:txBody>
      </p:sp>
      <p:sp>
        <p:nvSpPr>
          <p:cNvPr id="56" name="Text Placeholder 2"/>
          <p:cNvSpPr>
            <a:spLocks noGrp="1"/>
          </p:cNvSpPr>
          <p:nvPr>
            <p:ph type="body" sz="quarter" idx="57" hasCustomPrompt="1"/>
          </p:nvPr>
        </p:nvSpPr>
        <p:spPr>
          <a:xfrm>
            <a:off x="203200" y="2343628"/>
            <a:ext cx="654050" cy="649302"/>
          </a:xfrm>
          <a:prstGeom prst="ellipse">
            <a:avLst/>
          </a:prstGeom>
          <a:solidFill>
            <a:schemeClr val="accent4">
              <a:alpha val="60000"/>
            </a:schemeClr>
          </a:solidFill>
          <a:ln>
            <a:noFill/>
          </a:ln>
        </p:spPr>
        <p:txBody>
          <a:bodyPr lIns="0" rIns="0" anchor="ctr" anchorCtr="0"/>
          <a:lstStyle>
            <a:lvl1pPr marL="0" indent="0" algn="l"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 </a:t>
            </a:r>
          </a:p>
        </p:txBody>
      </p:sp>
      <p:sp>
        <p:nvSpPr>
          <p:cNvPr id="57" name="Text Placeholder 3"/>
          <p:cNvSpPr>
            <a:spLocks noGrp="1"/>
          </p:cNvSpPr>
          <p:nvPr>
            <p:ph type="body" sz="quarter" idx="58" hasCustomPrompt="1"/>
          </p:nvPr>
        </p:nvSpPr>
        <p:spPr>
          <a:xfrm>
            <a:off x="704055" y="2405668"/>
            <a:ext cx="2048669" cy="215444"/>
          </a:xfrm>
        </p:spPr>
        <p:txBody>
          <a:bodyPr wrap="square" lIns="0" tIns="0" rIns="0" bIns="0">
            <a:spAutoFit/>
          </a:bodyPr>
          <a:lstStyle>
            <a:lvl1pPr marL="0" indent="0">
              <a:spcBef>
                <a:spcPts val="0"/>
              </a:spcBef>
              <a:buClr>
                <a:schemeClr val="tx2"/>
              </a:buClr>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stStyle>
          <a:p>
            <a:pPr lvl="0"/>
            <a:r>
              <a:rPr lang="en-US" dirty="0"/>
              <a:t>Point 2</a:t>
            </a:r>
          </a:p>
        </p:txBody>
      </p:sp>
      <p:sp>
        <p:nvSpPr>
          <p:cNvPr id="58" name="Text Placeholder 3"/>
          <p:cNvSpPr>
            <a:spLocks noGrp="1"/>
          </p:cNvSpPr>
          <p:nvPr>
            <p:ph type="body" sz="quarter" idx="59" hasCustomPrompt="1"/>
          </p:nvPr>
        </p:nvSpPr>
        <p:spPr>
          <a:xfrm>
            <a:off x="704055" y="2626487"/>
            <a:ext cx="2048669" cy="615553"/>
          </a:xfrm>
        </p:spPr>
        <p:txBody>
          <a:bodyPr wrap="square" lIns="0" tIns="0" rIns="0" bIns="0">
            <a:spAutoFit/>
          </a:bodyPr>
          <a:lstStyle>
            <a:lvl1pPr marL="0" indent="0">
              <a:spcBef>
                <a:spcPts val="0"/>
              </a:spcBef>
              <a:buClr>
                <a:schemeClr val="tx2"/>
              </a:buClr>
              <a:buFont typeface="Arial" panose="020B0604020202020204" pitchFamily="34" charset="0"/>
              <a:buNone/>
              <a:defRPr sz="1000" b="0">
                <a:solidFill>
                  <a:schemeClr val="accent2"/>
                </a:solidFill>
                <a:latin typeface="Arial" panose="020B0604020202020204" pitchFamily="34" charset="0"/>
                <a:cs typeface="Arial" panose="020B0604020202020204" pitchFamily="34" charset="0"/>
              </a:defRPr>
            </a:lvl1pPr>
          </a:lstStyle>
          <a:p>
            <a:pPr lvl="0"/>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endParaRPr lang="en-US" dirty="0"/>
          </a:p>
        </p:txBody>
      </p:sp>
      <p:sp>
        <p:nvSpPr>
          <p:cNvPr id="59" name="Text Placeholder 2"/>
          <p:cNvSpPr>
            <a:spLocks noGrp="1"/>
          </p:cNvSpPr>
          <p:nvPr>
            <p:ph type="body" sz="quarter" idx="60" hasCustomPrompt="1"/>
          </p:nvPr>
        </p:nvSpPr>
        <p:spPr>
          <a:xfrm>
            <a:off x="203200" y="3425296"/>
            <a:ext cx="654050" cy="649302"/>
          </a:xfrm>
          <a:prstGeom prst="ellipse">
            <a:avLst/>
          </a:prstGeom>
          <a:solidFill>
            <a:schemeClr val="accent5">
              <a:alpha val="60000"/>
            </a:schemeClr>
          </a:solidFill>
          <a:ln>
            <a:noFill/>
          </a:ln>
        </p:spPr>
        <p:txBody>
          <a:bodyPr lIns="0" rIns="0" anchor="ctr" anchorCtr="0"/>
          <a:lstStyle>
            <a:lvl1pPr marL="0" indent="0" algn="l" defTabSz="1828800" rtl="0" eaLnBrk="1" latinLnBrk="0" hangingPunct="1">
              <a:lnSpc>
                <a:spcPct val="100000"/>
              </a:lnSpc>
              <a:spcBef>
                <a:spcPts val="600"/>
              </a:spcBef>
              <a:buClr>
                <a:schemeClr val="accent2"/>
              </a:buClr>
              <a:buFont typeface="Arial" panose="020B0604020202020204" pitchFamily="34" charset="0"/>
              <a:buNone/>
              <a:defRPr lang="en-US" sz="800" b="0" u="sng"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 </a:t>
            </a:r>
          </a:p>
        </p:txBody>
      </p:sp>
      <p:sp>
        <p:nvSpPr>
          <p:cNvPr id="60" name="Text Placeholder 3"/>
          <p:cNvSpPr>
            <a:spLocks noGrp="1"/>
          </p:cNvSpPr>
          <p:nvPr>
            <p:ph type="body" sz="quarter" idx="61" hasCustomPrompt="1"/>
          </p:nvPr>
        </p:nvSpPr>
        <p:spPr>
          <a:xfrm>
            <a:off x="704055" y="3487336"/>
            <a:ext cx="2048669" cy="215444"/>
          </a:xfrm>
        </p:spPr>
        <p:txBody>
          <a:bodyPr wrap="square" lIns="0" tIns="0" rIns="0" bIns="0">
            <a:spAutoFit/>
          </a:bodyPr>
          <a:lstStyle>
            <a:lvl1pPr marL="0" indent="0">
              <a:spcBef>
                <a:spcPts val="0"/>
              </a:spcBef>
              <a:buClr>
                <a:schemeClr val="tx2"/>
              </a:buClr>
              <a:buFont typeface="Arial" panose="020B0604020202020204" pitchFamily="34" charset="0"/>
              <a:buNone/>
              <a:defRPr sz="1400" b="1">
                <a:solidFill>
                  <a:schemeClr val="accent2"/>
                </a:solidFill>
                <a:latin typeface="Arial" panose="020B0604020202020204" pitchFamily="34" charset="0"/>
                <a:cs typeface="Arial" panose="020B0604020202020204" pitchFamily="34" charset="0"/>
              </a:defRPr>
            </a:lvl1pPr>
          </a:lstStyle>
          <a:p>
            <a:pPr lvl="0"/>
            <a:r>
              <a:rPr lang="en-US" dirty="0"/>
              <a:t>Point 3</a:t>
            </a:r>
          </a:p>
        </p:txBody>
      </p:sp>
      <p:sp>
        <p:nvSpPr>
          <p:cNvPr id="61" name="Text Placeholder 3"/>
          <p:cNvSpPr>
            <a:spLocks noGrp="1"/>
          </p:cNvSpPr>
          <p:nvPr>
            <p:ph type="body" sz="quarter" idx="62" hasCustomPrompt="1"/>
          </p:nvPr>
        </p:nvSpPr>
        <p:spPr>
          <a:xfrm>
            <a:off x="704055" y="3708155"/>
            <a:ext cx="2048669" cy="615553"/>
          </a:xfrm>
        </p:spPr>
        <p:txBody>
          <a:bodyPr wrap="square" lIns="0" tIns="0" rIns="0" bIns="0">
            <a:spAutoFit/>
          </a:bodyPr>
          <a:lstStyle>
            <a:lvl1pPr marL="0" indent="0">
              <a:spcBef>
                <a:spcPts val="0"/>
              </a:spcBef>
              <a:buClr>
                <a:schemeClr val="tx2"/>
              </a:buClr>
              <a:buFont typeface="Arial" panose="020B0604020202020204" pitchFamily="34" charset="0"/>
              <a:buNone/>
              <a:defRPr sz="1000" b="0">
                <a:solidFill>
                  <a:schemeClr val="accent2"/>
                </a:solidFill>
                <a:latin typeface="Arial" panose="020B0604020202020204" pitchFamily="34" charset="0"/>
                <a:cs typeface="Arial" panose="020B0604020202020204" pitchFamily="34" charset="0"/>
              </a:defRPr>
            </a:lvl1pPr>
          </a:lstStyle>
          <a:p>
            <a:pPr lvl="0"/>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endParaRPr lang="en-US" dirty="0"/>
          </a:p>
        </p:txBody>
      </p:sp>
      <p:sp>
        <p:nvSpPr>
          <p:cNvPr id="26"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39" name="Rectangle 38"/>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40"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41"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54"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TextBox 61"/>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63"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42" name="Group 41"/>
          <p:cNvGrpSpPr/>
          <p:nvPr/>
        </p:nvGrpSpPr>
        <p:grpSpPr>
          <a:xfrm>
            <a:off x="71948" y="4978614"/>
            <a:ext cx="503788" cy="94721"/>
            <a:chOff x="6014087" y="4646472"/>
            <a:chExt cx="503788" cy="94721"/>
          </a:xfrm>
        </p:grpSpPr>
        <p:sp>
          <p:nvSpPr>
            <p:cNvPr id="44" name="Oval 43"/>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45" name="Oval 44"/>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Oval 45"/>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Oval 51"/>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Oval 52"/>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3603075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ase Study with image">
    <p:spTree>
      <p:nvGrpSpPr>
        <p:cNvPr id="1" name=""/>
        <p:cNvGrpSpPr/>
        <p:nvPr/>
      </p:nvGrpSpPr>
      <p:grpSpPr>
        <a:xfrm>
          <a:off x="0" y="0"/>
          <a:ext cx="0" cy="0"/>
          <a:chOff x="0" y="0"/>
          <a:chExt cx="0" cy="0"/>
        </a:xfrm>
      </p:grpSpPr>
      <p:sp>
        <p:nvSpPr>
          <p:cNvPr id="28" name="Picture Placeholder 4"/>
          <p:cNvSpPr>
            <a:spLocks noGrp="1"/>
          </p:cNvSpPr>
          <p:nvPr>
            <p:ph type="pic" sz="quarter" idx="36" hasCustomPrompt="1"/>
          </p:nvPr>
        </p:nvSpPr>
        <p:spPr>
          <a:xfrm>
            <a:off x="4303714" y="0"/>
            <a:ext cx="3499859" cy="4884738"/>
          </a:xfrm>
        </p:spPr>
        <p:txBody>
          <a:bodyPr/>
          <a:lstStyle>
            <a:lvl1pPr marL="0" marR="0" indent="0" algn="l" defTabSz="457200" rtl="0" eaLnBrk="1" fontAlgn="auto" latinLnBrk="0" hangingPunct="1">
              <a:lnSpc>
                <a:spcPct val="100000"/>
              </a:lnSpc>
              <a:spcBef>
                <a:spcPts val="600"/>
              </a:spcBef>
              <a:spcAft>
                <a:spcPts val="0"/>
              </a:spcAft>
              <a:buClr>
                <a:srgbClr val="00B0F0"/>
              </a:buClr>
              <a:buSzTx/>
              <a:buFont typeface="Wingdings" pitchFamily="2" charset="2"/>
              <a:buNone/>
              <a:tabLst/>
              <a:defRPr sz="1400">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600"/>
              </a:spcBef>
              <a:spcAft>
                <a:spcPts val="0"/>
              </a:spcAft>
              <a:buClr>
                <a:srgbClr val="00B0F0"/>
              </a:buClr>
              <a:buSzTx/>
              <a:buFont typeface="Wingdings" pitchFamily="2" charset="2"/>
              <a:buNone/>
              <a:tabLst/>
              <a:defRPr/>
            </a:pPr>
            <a:r>
              <a:rPr lang="en-US" dirty="0"/>
              <a:t>Click here to </a:t>
            </a:r>
            <a:br>
              <a:rPr lang="en-US" dirty="0"/>
            </a:br>
            <a:r>
              <a:rPr lang="en-US" dirty="0"/>
              <a:t>add Color Image</a:t>
            </a:r>
          </a:p>
        </p:txBody>
      </p:sp>
      <p:sp>
        <p:nvSpPr>
          <p:cNvPr id="25" name="Text Placeholder 5"/>
          <p:cNvSpPr>
            <a:spLocks noGrp="1"/>
          </p:cNvSpPr>
          <p:nvPr>
            <p:ph type="body" sz="quarter" idx="38"/>
          </p:nvPr>
        </p:nvSpPr>
        <p:spPr>
          <a:xfrm>
            <a:off x="6221676" y="0"/>
            <a:ext cx="2921000" cy="4889255"/>
          </a:xfrm>
          <a:solidFill>
            <a:schemeClr val="accent1"/>
          </a:solidFill>
        </p:spPr>
        <p:txBody>
          <a:bodyPr/>
          <a:lstStyle>
            <a:lvl1pPr marL="0" indent="0">
              <a:buNone/>
              <a:defRPr>
                <a:solidFill>
                  <a:schemeClr val="accent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47" name="Title 1"/>
          <p:cNvSpPr>
            <a:spLocks noGrp="1"/>
          </p:cNvSpPr>
          <p:nvPr>
            <p:ph type="ctrTitle" hasCustomPrompt="1"/>
          </p:nvPr>
        </p:nvSpPr>
        <p:spPr>
          <a:xfrm>
            <a:off x="271416" y="254000"/>
            <a:ext cx="3835400" cy="909593"/>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Click to add title</a:t>
            </a:r>
            <a:br>
              <a:rPr lang="en-US" dirty="0"/>
            </a:br>
            <a:r>
              <a:rPr lang="en-US" dirty="0"/>
              <a:t>in two lines</a:t>
            </a:r>
          </a:p>
        </p:txBody>
      </p:sp>
      <p:sp>
        <p:nvSpPr>
          <p:cNvPr id="24" name="Text Placeholder 38"/>
          <p:cNvSpPr>
            <a:spLocks noGrp="1"/>
          </p:cNvSpPr>
          <p:nvPr>
            <p:ph type="body" sz="quarter" idx="15" hasCustomPrompt="1"/>
          </p:nvPr>
        </p:nvSpPr>
        <p:spPr>
          <a:xfrm>
            <a:off x="226059" y="2231277"/>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  </a:t>
            </a:r>
          </a:p>
        </p:txBody>
      </p:sp>
      <p:sp>
        <p:nvSpPr>
          <p:cNvPr id="27" name="Text Placeholder 2"/>
          <p:cNvSpPr>
            <a:spLocks noGrp="1"/>
          </p:cNvSpPr>
          <p:nvPr>
            <p:ph type="body" sz="quarter" idx="11" hasCustomPrompt="1"/>
          </p:nvPr>
        </p:nvSpPr>
        <p:spPr>
          <a:xfrm>
            <a:off x="602141" y="2496914"/>
            <a:ext cx="3310548" cy="502381"/>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Tempus eu orci in, consectetur congue felis. Donec ut augue et sapien mattis scelerisque. Curabitur eget nunc vitae orci commodo accumsan. </a:t>
            </a:r>
          </a:p>
        </p:txBody>
      </p:sp>
      <p:sp>
        <p:nvSpPr>
          <p:cNvPr id="48" name="Text Placeholder 2"/>
          <p:cNvSpPr>
            <a:spLocks noGrp="1"/>
          </p:cNvSpPr>
          <p:nvPr>
            <p:ph type="body" sz="quarter" idx="10" hasCustomPrompt="1"/>
          </p:nvPr>
        </p:nvSpPr>
        <p:spPr>
          <a:xfrm>
            <a:off x="271416" y="1295399"/>
            <a:ext cx="3686630" cy="685801"/>
          </a:xfrm>
        </p:spPr>
        <p:txBody>
          <a:bodyPr/>
          <a:lstStyle>
            <a:lvl1pPr marL="0" indent="0" algn="l" defTabSz="1828800" rtl="0" eaLnBrk="1" latinLnBrk="0" hangingPunct="1">
              <a:lnSpc>
                <a:spcPct val="90000"/>
              </a:lnSpc>
              <a:spcBef>
                <a:spcPts val="20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Tempus </a:t>
            </a:r>
            <a:r>
              <a:rPr lang="en-US" dirty="0" err="1"/>
              <a:t>eu</a:t>
            </a:r>
            <a:r>
              <a:rPr lang="en-US" dirty="0"/>
              <a:t> </a:t>
            </a:r>
            <a:r>
              <a:rPr lang="en-US" dirty="0" err="1"/>
              <a:t>orci</a:t>
            </a:r>
            <a:r>
              <a:rPr lang="en-US" dirty="0"/>
              <a:t> in, </a:t>
            </a:r>
            <a:r>
              <a:rPr lang="en-US" dirty="0" err="1"/>
              <a:t>consectetur</a:t>
            </a:r>
            <a:r>
              <a:rPr lang="en-US" dirty="0"/>
              <a:t> </a:t>
            </a:r>
            <a:r>
              <a:rPr lang="en-US" dirty="0" err="1"/>
              <a:t>congue</a:t>
            </a:r>
            <a:r>
              <a:rPr lang="en-US" dirty="0"/>
              <a:t> </a:t>
            </a:r>
            <a:r>
              <a:rPr lang="en-US" dirty="0" err="1"/>
              <a:t>felis</a:t>
            </a:r>
            <a:r>
              <a:rPr lang="en-US" dirty="0"/>
              <a:t>. </a:t>
            </a:r>
            <a:r>
              <a:rPr lang="en-US" dirty="0" err="1"/>
              <a:t>Donec</a:t>
            </a:r>
            <a:r>
              <a:rPr lang="en-US" dirty="0"/>
              <a:t> </a:t>
            </a:r>
            <a:r>
              <a:rPr lang="en-US" dirty="0" err="1"/>
              <a:t>ut</a:t>
            </a:r>
            <a:r>
              <a:rPr lang="en-US" dirty="0"/>
              <a:t> </a:t>
            </a:r>
            <a:r>
              <a:rPr lang="en-US" dirty="0" err="1"/>
              <a:t>augue</a:t>
            </a:r>
            <a:r>
              <a:rPr lang="en-US" dirty="0"/>
              <a:t> et </a:t>
            </a:r>
            <a:r>
              <a:rPr lang="en-US" dirty="0" err="1"/>
              <a:t>sapien</a:t>
            </a:r>
            <a:r>
              <a:rPr lang="en-US" dirty="0"/>
              <a:t> </a:t>
            </a:r>
            <a:r>
              <a:rPr lang="en-US" dirty="0" err="1"/>
              <a:t>mattis</a:t>
            </a:r>
            <a:r>
              <a:rPr lang="en-US" dirty="0"/>
              <a:t> </a:t>
            </a:r>
            <a:r>
              <a:rPr lang="en-US" dirty="0" err="1"/>
              <a:t>scelerisque</a:t>
            </a:r>
            <a:r>
              <a:rPr lang="en-US" dirty="0"/>
              <a:t>. </a:t>
            </a:r>
            <a:r>
              <a:rPr lang="en-US" dirty="0" err="1"/>
              <a:t>Curabitur</a:t>
            </a:r>
            <a:r>
              <a:rPr lang="en-US" dirty="0"/>
              <a:t> </a:t>
            </a:r>
            <a:r>
              <a:rPr lang="en-US" dirty="0" err="1"/>
              <a:t>eget</a:t>
            </a:r>
            <a:r>
              <a:rPr lang="en-US" dirty="0"/>
              <a:t> </a:t>
            </a:r>
            <a:r>
              <a:rPr lang="en-US" dirty="0" err="1"/>
              <a:t>nunc</a:t>
            </a:r>
            <a:r>
              <a:rPr lang="en-US" dirty="0"/>
              <a:t> vitae </a:t>
            </a:r>
            <a:r>
              <a:rPr lang="en-US" dirty="0" err="1"/>
              <a:t>orci</a:t>
            </a:r>
            <a:r>
              <a:rPr lang="en-US" dirty="0"/>
              <a:t> </a:t>
            </a:r>
            <a:r>
              <a:rPr lang="en-US" dirty="0" err="1"/>
              <a:t>commodo</a:t>
            </a:r>
            <a:r>
              <a:rPr lang="en-US" dirty="0"/>
              <a:t> </a:t>
            </a:r>
            <a:r>
              <a:rPr lang="en-US" dirty="0" err="1"/>
              <a:t>accumsan</a:t>
            </a:r>
            <a:r>
              <a:rPr lang="en-US" dirty="0"/>
              <a:t>. </a:t>
            </a:r>
          </a:p>
        </p:txBody>
      </p:sp>
      <p:sp>
        <p:nvSpPr>
          <p:cNvPr id="49" name="Text Placeholder 2"/>
          <p:cNvSpPr>
            <a:spLocks noGrp="1"/>
          </p:cNvSpPr>
          <p:nvPr>
            <p:ph type="body" sz="quarter" idx="25" hasCustomPrompt="1"/>
          </p:nvPr>
        </p:nvSpPr>
        <p:spPr>
          <a:xfrm>
            <a:off x="602141" y="2281009"/>
            <a:ext cx="3310548"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Business Context</a:t>
            </a:r>
          </a:p>
        </p:txBody>
      </p:sp>
      <p:sp>
        <p:nvSpPr>
          <p:cNvPr id="26" name="Text Placeholder 38"/>
          <p:cNvSpPr>
            <a:spLocks noGrp="1"/>
          </p:cNvSpPr>
          <p:nvPr>
            <p:ph type="body" sz="quarter" idx="27" hasCustomPrompt="1"/>
          </p:nvPr>
        </p:nvSpPr>
        <p:spPr>
          <a:xfrm>
            <a:off x="226059" y="3155214"/>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  </a:t>
            </a:r>
          </a:p>
        </p:txBody>
      </p:sp>
      <p:sp>
        <p:nvSpPr>
          <p:cNvPr id="33" name="Text Placeholder 2"/>
          <p:cNvSpPr>
            <a:spLocks noGrp="1"/>
          </p:cNvSpPr>
          <p:nvPr>
            <p:ph type="body" sz="quarter" idx="28" hasCustomPrompt="1"/>
          </p:nvPr>
        </p:nvSpPr>
        <p:spPr>
          <a:xfrm>
            <a:off x="602141" y="3371119"/>
            <a:ext cx="3310548" cy="502381"/>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Tempus eu orci in, consectetur congue felis. Donec ut augue et sapien mattis scelerisque. Curabitur eget nunc vitae orci commodo accumsan. </a:t>
            </a:r>
          </a:p>
        </p:txBody>
      </p:sp>
      <p:sp>
        <p:nvSpPr>
          <p:cNvPr id="34" name="Text Placeholder 2"/>
          <p:cNvSpPr>
            <a:spLocks noGrp="1"/>
          </p:cNvSpPr>
          <p:nvPr>
            <p:ph type="body" sz="quarter" idx="29" hasCustomPrompt="1"/>
          </p:nvPr>
        </p:nvSpPr>
        <p:spPr>
          <a:xfrm>
            <a:off x="602141" y="3155214"/>
            <a:ext cx="3310548"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Solution Approach</a:t>
            </a:r>
          </a:p>
        </p:txBody>
      </p:sp>
      <p:sp>
        <p:nvSpPr>
          <p:cNvPr id="35" name="Text Placeholder 38"/>
          <p:cNvSpPr>
            <a:spLocks noGrp="1"/>
          </p:cNvSpPr>
          <p:nvPr>
            <p:ph type="body" sz="quarter" idx="30" hasCustomPrompt="1"/>
          </p:nvPr>
        </p:nvSpPr>
        <p:spPr>
          <a:xfrm>
            <a:off x="226059" y="3994800"/>
            <a:ext cx="337820" cy="336930"/>
          </a:xfrm>
          <a:prstGeom prst="ellipse">
            <a:avLst/>
          </a:prstGeom>
          <a:solidFill>
            <a:schemeClr val="tx2"/>
          </a:solidFill>
        </p:spPr>
        <p:txBody>
          <a:bodyPr anchor="ctr">
            <a:noAutofit/>
          </a:bodyPr>
          <a:lstStyle>
            <a:lvl1pPr marL="0" indent="0" algn="ctr">
              <a:buFont typeface="Arial" pitchFamily="34" charset="0"/>
              <a:buNone/>
              <a:defRPr sz="12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  </a:t>
            </a:r>
          </a:p>
        </p:txBody>
      </p:sp>
      <p:sp>
        <p:nvSpPr>
          <p:cNvPr id="36" name="Text Placeholder 2"/>
          <p:cNvSpPr>
            <a:spLocks noGrp="1"/>
          </p:cNvSpPr>
          <p:nvPr>
            <p:ph type="body" sz="quarter" idx="31" hasCustomPrompt="1"/>
          </p:nvPr>
        </p:nvSpPr>
        <p:spPr>
          <a:xfrm>
            <a:off x="602141" y="4247419"/>
            <a:ext cx="3310548" cy="502381"/>
          </a:xfrm>
        </p:spPr>
        <p:txBody>
          <a:bodyPr tIns="0"/>
          <a:lstStyle>
            <a:lvl1pPr marL="0" indent="0" algn="l" defTabSz="1828800" rtl="0" eaLnBrk="1" latinLnBrk="0" hangingPunct="1">
              <a:lnSpc>
                <a:spcPct val="100000"/>
              </a:lnSpc>
              <a:spcBef>
                <a:spcPts val="600"/>
              </a:spcBef>
              <a:buFont typeface="Arial" panose="020B0604020202020204" pitchFamily="34" charset="0"/>
              <a:buNone/>
              <a:defRPr lang="en-US" sz="10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Tempus eu orci in, consectetur congue felis. Donec ut augue et sapien mattis scelerisque. Curabitur eget nunc vitae orci commodo accumsan. </a:t>
            </a:r>
          </a:p>
        </p:txBody>
      </p:sp>
      <p:sp>
        <p:nvSpPr>
          <p:cNvPr id="37" name="Text Placeholder 2"/>
          <p:cNvSpPr>
            <a:spLocks noGrp="1"/>
          </p:cNvSpPr>
          <p:nvPr>
            <p:ph type="body" sz="quarter" idx="32" hasCustomPrompt="1"/>
          </p:nvPr>
        </p:nvSpPr>
        <p:spPr>
          <a:xfrm>
            <a:off x="602141" y="4031514"/>
            <a:ext cx="3310548"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baseline="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Benefits Delivered</a:t>
            </a:r>
          </a:p>
        </p:txBody>
      </p:sp>
      <p:sp>
        <p:nvSpPr>
          <p:cNvPr id="38" name="Text Placeholder 2"/>
          <p:cNvSpPr>
            <a:spLocks noGrp="1"/>
          </p:cNvSpPr>
          <p:nvPr>
            <p:ph type="body" sz="quarter" idx="33" hasCustomPrompt="1"/>
          </p:nvPr>
        </p:nvSpPr>
        <p:spPr>
          <a:xfrm>
            <a:off x="6498663" y="931094"/>
            <a:ext cx="2400140" cy="3131640"/>
          </a:xfrm>
        </p:spPr>
        <p:txBody>
          <a:bodyPr tIns="0"/>
          <a:lstStyle>
            <a:lvl1pPr marL="171450" indent="-171450" algn="l" defTabSz="1828800" rtl="0" eaLnBrk="1" latinLnBrk="0" hangingPunct="1">
              <a:lnSpc>
                <a:spcPct val="100000"/>
              </a:lnSpc>
              <a:spcBef>
                <a:spcPts val="0"/>
              </a:spcBef>
              <a:spcAft>
                <a:spcPts val="800"/>
              </a:spcAft>
              <a:buClr>
                <a:schemeClr val="bg1"/>
              </a:buClr>
              <a:buFont typeface="Arial" panose="020B0604020202020204" pitchFamily="34" charset="0"/>
              <a:buChar char="•"/>
              <a:defRPr lang="en-US" sz="700" b="0"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pt-BR" dirty="0"/>
              <a:t>Side notes</a:t>
            </a:r>
            <a:br>
              <a:rPr lang="pt-BR" dirty="0"/>
            </a:br>
            <a:r>
              <a:rPr lang="pt-BR" dirty="0"/>
              <a:t>Tempus eu orci in, consectetur congue felis. Donec ut augue et sapien mattis scelerisque. Curabitur eget nunc vitae orci commodo accumsan. </a:t>
            </a:r>
          </a:p>
          <a:p>
            <a:pPr lvl="0"/>
            <a:r>
              <a:rPr lang="pt-BR" dirty="0"/>
              <a:t>Side notes</a:t>
            </a:r>
            <a:br>
              <a:rPr lang="pt-BR" dirty="0"/>
            </a:br>
            <a:r>
              <a:rPr lang="pt-BR" dirty="0"/>
              <a:t>Tempus eu orci in, consectetur congue felis. Donec ut augue et sapien mattis scelerisque. Curabitur eget nunc vitae orci commodo accumsan. </a:t>
            </a:r>
          </a:p>
          <a:p>
            <a:pPr lvl="0"/>
            <a:r>
              <a:rPr lang="pt-BR" dirty="0"/>
              <a:t>Side notes</a:t>
            </a:r>
            <a:br>
              <a:rPr lang="pt-BR" dirty="0"/>
            </a:br>
            <a:r>
              <a:rPr lang="pt-BR" dirty="0"/>
              <a:t>Tempus eu orci in, consectetur congue felis. Donec ut augue et sapien mattis scelerisque. Curabitur eget nunc vitae orci commodo accumsan. </a:t>
            </a:r>
          </a:p>
          <a:p>
            <a:pPr lvl="0"/>
            <a:r>
              <a:rPr lang="pt-BR" dirty="0"/>
              <a:t>Side notes</a:t>
            </a:r>
            <a:br>
              <a:rPr lang="pt-BR" dirty="0"/>
            </a:br>
            <a:r>
              <a:rPr lang="pt-BR" dirty="0"/>
              <a:t>Tempus eu orci in, consectetur congue felis. Donec ut augue et sapien mattis scelerisque. Curabitur eget nunc vitae orci commodo accumsan. </a:t>
            </a:r>
          </a:p>
          <a:p>
            <a:pPr lvl="0"/>
            <a:r>
              <a:rPr lang="pt-BR" dirty="0"/>
              <a:t>Side notes</a:t>
            </a:r>
            <a:br>
              <a:rPr lang="pt-BR" dirty="0"/>
            </a:br>
            <a:r>
              <a:rPr lang="pt-BR" dirty="0"/>
              <a:t>Tempus eu orci in, consectetur congue felis. Donec ut augue et sapien mattis scelerisque. Curabitur eget nunc vitae orci commodo accumsan. </a:t>
            </a:r>
          </a:p>
          <a:p>
            <a:pPr lvl="0"/>
            <a:r>
              <a:rPr lang="pt-BR" dirty="0"/>
              <a:t>Side notes</a:t>
            </a:r>
            <a:br>
              <a:rPr lang="pt-BR" dirty="0"/>
            </a:br>
            <a:r>
              <a:rPr lang="pt-BR" dirty="0"/>
              <a:t>Tempus eu orci in, consectetur congue felis. Donec ut augue et sapien mattis scelerisque. Curabitur eget nunc vitae orci commodo accumsan. </a:t>
            </a:r>
          </a:p>
        </p:txBody>
      </p:sp>
      <p:sp>
        <p:nvSpPr>
          <p:cNvPr id="39" name="Text Placeholder 2"/>
          <p:cNvSpPr>
            <a:spLocks noGrp="1"/>
          </p:cNvSpPr>
          <p:nvPr>
            <p:ph type="body" sz="quarter" idx="34" hasCustomPrompt="1"/>
          </p:nvPr>
        </p:nvSpPr>
        <p:spPr>
          <a:xfrm>
            <a:off x="6498663" y="664389"/>
            <a:ext cx="2400140" cy="182563"/>
          </a:xfrm>
        </p:spPr>
        <p:txBody>
          <a:bodyPr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1200" b="1" kern="1200" dirty="0" smtClean="0">
                <a:solidFill>
                  <a:schemeClr val="bg1"/>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Value Wipro brings</a:t>
            </a:r>
          </a:p>
        </p:txBody>
      </p:sp>
      <p:sp>
        <p:nvSpPr>
          <p:cNvPr id="3" name="Media Placeholder 2"/>
          <p:cNvSpPr>
            <a:spLocks noGrp="1"/>
          </p:cNvSpPr>
          <p:nvPr>
            <p:ph type="media" sz="quarter" idx="35" hasCustomPrompt="1"/>
          </p:nvPr>
        </p:nvSpPr>
        <p:spPr>
          <a:xfrm>
            <a:off x="6498663" y="4128262"/>
            <a:ext cx="652955" cy="650994"/>
          </a:xfrm>
          <a:prstGeom prst="ellipse">
            <a:avLst/>
          </a:prstGeom>
          <a:noFill/>
        </p:spPr>
        <p:txBody>
          <a:bodyPr/>
          <a:lstStyle>
            <a:lvl1pPr marL="0" indent="0" algn="ctr">
              <a:buFontTx/>
              <a:buNone/>
              <a:defRPr sz="1000">
                <a:latin typeface="Arial" panose="020B0604020202020204" pitchFamily="34" charset="0"/>
                <a:cs typeface="Arial" panose="020B0604020202020204" pitchFamily="34" charset="0"/>
              </a:defRPr>
            </a:lvl1pPr>
          </a:lstStyle>
          <a:p>
            <a:r>
              <a:rPr lang="en-US" dirty="0"/>
              <a:t>View video</a:t>
            </a:r>
          </a:p>
        </p:txBody>
      </p:sp>
      <p:sp>
        <p:nvSpPr>
          <p:cNvPr id="31"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50" name="Rectangle 49"/>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51"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59"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TextBox 59"/>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61"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45" name="Group 44"/>
          <p:cNvGrpSpPr/>
          <p:nvPr/>
        </p:nvGrpSpPr>
        <p:grpSpPr>
          <a:xfrm>
            <a:off x="71948" y="4978614"/>
            <a:ext cx="503788" cy="94721"/>
            <a:chOff x="6014087" y="4646472"/>
            <a:chExt cx="503788" cy="94721"/>
          </a:xfrm>
        </p:grpSpPr>
        <p:sp>
          <p:nvSpPr>
            <p:cNvPr id="46" name="Oval 45"/>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53" name="Oval 52"/>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Oval 53"/>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Oval 54"/>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Oval 55"/>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9530177"/>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Structure">
    <p:spTree>
      <p:nvGrpSpPr>
        <p:cNvPr id="1" name=""/>
        <p:cNvGrpSpPr/>
        <p:nvPr/>
      </p:nvGrpSpPr>
      <p:grpSpPr>
        <a:xfrm>
          <a:off x="0" y="0"/>
          <a:ext cx="0" cy="0"/>
          <a:chOff x="0" y="0"/>
          <a:chExt cx="0" cy="0"/>
        </a:xfrm>
      </p:grpSpPr>
      <p:sp>
        <p:nvSpPr>
          <p:cNvPr id="47" name="Title 1"/>
          <p:cNvSpPr>
            <a:spLocks noGrp="1"/>
          </p:cNvSpPr>
          <p:nvPr>
            <p:ph type="ctrTitle" hasCustomPrompt="1"/>
          </p:nvPr>
        </p:nvSpPr>
        <p:spPr>
          <a:xfrm>
            <a:off x="271416" y="254000"/>
            <a:ext cx="5245100" cy="558800"/>
          </a:xfrm>
          <a:prstGeom prst="rect">
            <a:avLst/>
          </a:prstGeom>
          <a:noFill/>
        </p:spPr>
        <p:txBody>
          <a:bodyPr wrap="square" lIns="0" rtlCol="0" anchor="t" anchorCtr="0">
            <a:noAutofit/>
          </a:bodyPr>
          <a:lstStyle>
            <a:lvl1pPr marL="0" algn="l">
              <a:lnSpc>
                <a:spcPct val="98000"/>
              </a:lnSpc>
              <a:tabLst>
                <a:tab pos="457200" algn="l"/>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Team structure</a:t>
            </a:r>
          </a:p>
        </p:txBody>
      </p:sp>
      <p:sp>
        <p:nvSpPr>
          <p:cNvPr id="21" name="Picture Placeholder 9"/>
          <p:cNvSpPr>
            <a:spLocks noGrp="1"/>
          </p:cNvSpPr>
          <p:nvPr>
            <p:ph type="pic" sz="quarter" idx="13" hasCustomPrompt="1"/>
          </p:nvPr>
        </p:nvSpPr>
        <p:spPr>
          <a:xfrm>
            <a:off x="382322" y="1077588"/>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30" name="Pladsholder til tekst 62"/>
          <p:cNvSpPr>
            <a:spLocks noGrp="1"/>
          </p:cNvSpPr>
          <p:nvPr>
            <p:ph type="body" sz="quarter" idx="30" hasCustomPrompt="1"/>
          </p:nvPr>
        </p:nvSpPr>
        <p:spPr>
          <a:xfrm>
            <a:off x="382322" y="1937202"/>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p:txBody>
      </p:sp>
      <p:sp>
        <p:nvSpPr>
          <p:cNvPr id="31" name="Pladsholder til tekst 63"/>
          <p:cNvSpPr>
            <a:spLocks noGrp="1"/>
          </p:cNvSpPr>
          <p:nvPr>
            <p:ph type="body" sz="quarter" idx="31" hasCustomPrompt="1"/>
          </p:nvPr>
        </p:nvSpPr>
        <p:spPr>
          <a:xfrm>
            <a:off x="382322" y="2188787"/>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33" name="Picture Placeholder 9"/>
          <p:cNvSpPr>
            <a:spLocks noGrp="1"/>
          </p:cNvSpPr>
          <p:nvPr>
            <p:ph type="pic" sz="quarter" idx="33" hasCustomPrompt="1"/>
          </p:nvPr>
        </p:nvSpPr>
        <p:spPr>
          <a:xfrm>
            <a:off x="2605492" y="1077588"/>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34" name="Pladsholder til tekst 62"/>
          <p:cNvSpPr>
            <a:spLocks noGrp="1"/>
          </p:cNvSpPr>
          <p:nvPr>
            <p:ph type="body" sz="quarter" idx="34" hasCustomPrompt="1"/>
          </p:nvPr>
        </p:nvSpPr>
        <p:spPr>
          <a:xfrm>
            <a:off x="2605492" y="1937202"/>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p:txBody>
      </p:sp>
      <p:sp>
        <p:nvSpPr>
          <p:cNvPr id="35" name="Pladsholder til tekst 63"/>
          <p:cNvSpPr>
            <a:spLocks noGrp="1"/>
          </p:cNvSpPr>
          <p:nvPr>
            <p:ph type="body" sz="quarter" idx="35" hasCustomPrompt="1"/>
          </p:nvPr>
        </p:nvSpPr>
        <p:spPr>
          <a:xfrm>
            <a:off x="2605492" y="2188787"/>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37" name="Picture Placeholder 9"/>
          <p:cNvSpPr>
            <a:spLocks noGrp="1"/>
          </p:cNvSpPr>
          <p:nvPr>
            <p:ph type="pic" sz="quarter" idx="37" hasCustomPrompt="1"/>
          </p:nvPr>
        </p:nvSpPr>
        <p:spPr>
          <a:xfrm>
            <a:off x="4828662" y="1077588"/>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38" name="Pladsholder til tekst 62"/>
          <p:cNvSpPr>
            <a:spLocks noGrp="1"/>
          </p:cNvSpPr>
          <p:nvPr>
            <p:ph type="body" sz="quarter" idx="38" hasCustomPrompt="1"/>
          </p:nvPr>
        </p:nvSpPr>
        <p:spPr>
          <a:xfrm>
            <a:off x="4828662" y="1937202"/>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p:txBody>
      </p:sp>
      <p:sp>
        <p:nvSpPr>
          <p:cNvPr id="39" name="Pladsholder til tekst 63"/>
          <p:cNvSpPr>
            <a:spLocks noGrp="1"/>
          </p:cNvSpPr>
          <p:nvPr>
            <p:ph type="body" sz="quarter" idx="39" hasCustomPrompt="1"/>
          </p:nvPr>
        </p:nvSpPr>
        <p:spPr>
          <a:xfrm>
            <a:off x="4828662" y="2188787"/>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41" name="Picture Placeholder 9"/>
          <p:cNvSpPr>
            <a:spLocks noGrp="1"/>
          </p:cNvSpPr>
          <p:nvPr>
            <p:ph type="pic" sz="quarter" idx="41" hasCustomPrompt="1"/>
          </p:nvPr>
        </p:nvSpPr>
        <p:spPr>
          <a:xfrm>
            <a:off x="7051832" y="1077588"/>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42" name="Pladsholder til tekst 62"/>
          <p:cNvSpPr>
            <a:spLocks noGrp="1"/>
          </p:cNvSpPr>
          <p:nvPr>
            <p:ph type="body" sz="quarter" idx="42" hasCustomPrompt="1"/>
          </p:nvPr>
        </p:nvSpPr>
        <p:spPr>
          <a:xfrm>
            <a:off x="7051832" y="1937202"/>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a:p>
            <a:endParaRPr lang="en-GB" dirty="0"/>
          </a:p>
        </p:txBody>
      </p:sp>
      <p:sp>
        <p:nvSpPr>
          <p:cNvPr id="43" name="Pladsholder til tekst 63"/>
          <p:cNvSpPr>
            <a:spLocks noGrp="1"/>
          </p:cNvSpPr>
          <p:nvPr>
            <p:ph type="body" sz="quarter" idx="43" hasCustomPrompt="1"/>
          </p:nvPr>
        </p:nvSpPr>
        <p:spPr>
          <a:xfrm>
            <a:off x="7051832" y="2188787"/>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62" name="Picture Placeholder 9"/>
          <p:cNvSpPr>
            <a:spLocks noGrp="1"/>
          </p:cNvSpPr>
          <p:nvPr>
            <p:ph type="pic" sz="quarter" idx="45" hasCustomPrompt="1"/>
          </p:nvPr>
        </p:nvSpPr>
        <p:spPr>
          <a:xfrm>
            <a:off x="382322" y="3022502"/>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63" name="Pladsholder til tekst 62"/>
          <p:cNvSpPr>
            <a:spLocks noGrp="1"/>
          </p:cNvSpPr>
          <p:nvPr>
            <p:ph type="body" sz="quarter" idx="46" hasCustomPrompt="1"/>
          </p:nvPr>
        </p:nvSpPr>
        <p:spPr>
          <a:xfrm>
            <a:off x="382322" y="3882116"/>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a:p>
            <a:endParaRPr lang="en-GB" dirty="0"/>
          </a:p>
        </p:txBody>
      </p:sp>
      <p:sp>
        <p:nvSpPr>
          <p:cNvPr id="64" name="Pladsholder til tekst 63"/>
          <p:cNvSpPr>
            <a:spLocks noGrp="1"/>
          </p:cNvSpPr>
          <p:nvPr>
            <p:ph type="body" sz="quarter" idx="47" hasCustomPrompt="1"/>
          </p:nvPr>
        </p:nvSpPr>
        <p:spPr>
          <a:xfrm>
            <a:off x="382322" y="4133701"/>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66" name="Picture Placeholder 9"/>
          <p:cNvSpPr>
            <a:spLocks noGrp="1"/>
          </p:cNvSpPr>
          <p:nvPr>
            <p:ph type="pic" sz="quarter" idx="49" hasCustomPrompt="1"/>
          </p:nvPr>
        </p:nvSpPr>
        <p:spPr>
          <a:xfrm>
            <a:off x="2605492" y="3022502"/>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67" name="Pladsholder til tekst 62"/>
          <p:cNvSpPr>
            <a:spLocks noGrp="1"/>
          </p:cNvSpPr>
          <p:nvPr>
            <p:ph type="body" sz="quarter" idx="50" hasCustomPrompt="1"/>
          </p:nvPr>
        </p:nvSpPr>
        <p:spPr>
          <a:xfrm>
            <a:off x="2605492" y="3882116"/>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p:txBody>
      </p:sp>
      <p:sp>
        <p:nvSpPr>
          <p:cNvPr id="68" name="Pladsholder til tekst 63"/>
          <p:cNvSpPr>
            <a:spLocks noGrp="1"/>
          </p:cNvSpPr>
          <p:nvPr>
            <p:ph type="body" sz="quarter" idx="51" hasCustomPrompt="1"/>
          </p:nvPr>
        </p:nvSpPr>
        <p:spPr>
          <a:xfrm>
            <a:off x="2605492" y="4133701"/>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70" name="Picture Placeholder 9"/>
          <p:cNvSpPr>
            <a:spLocks noGrp="1"/>
          </p:cNvSpPr>
          <p:nvPr>
            <p:ph type="pic" sz="quarter" idx="53" hasCustomPrompt="1"/>
          </p:nvPr>
        </p:nvSpPr>
        <p:spPr>
          <a:xfrm>
            <a:off x="4828662" y="3022502"/>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71" name="Pladsholder til tekst 62"/>
          <p:cNvSpPr>
            <a:spLocks noGrp="1"/>
          </p:cNvSpPr>
          <p:nvPr>
            <p:ph type="body" sz="quarter" idx="54" hasCustomPrompt="1"/>
          </p:nvPr>
        </p:nvSpPr>
        <p:spPr>
          <a:xfrm>
            <a:off x="4828662" y="3882116"/>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p:txBody>
      </p:sp>
      <p:sp>
        <p:nvSpPr>
          <p:cNvPr id="72" name="Pladsholder til tekst 63"/>
          <p:cNvSpPr>
            <a:spLocks noGrp="1"/>
          </p:cNvSpPr>
          <p:nvPr>
            <p:ph type="body" sz="quarter" idx="55" hasCustomPrompt="1"/>
          </p:nvPr>
        </p:nvSpPr>
        <p:spPr>
          <a:xfrm>
            <a:off x="4828662" y="4133701"/>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74" name="Picture Placeholder 9"/>
          <p:cNvSpPr>
            <a:spLocks noGrp="1"/>
          </p:cNvSpPr>
          <p:nvPr>
            <p:ph type="pic" sz="quarter" idx="57" hasCustomPrompt="1"/>
          </p:nvPr>
        </p:nvSpPr>
        <p:spPr>
          <a:xfrm>
            <a:off x="7051832" y="3022502"/>
            <a:ext cx="838200" cy="838200"/>
          </a:xfrm>
          <a:prstGeom prst="ellipse">
            <a:avLst/>
          </a:prstGeom>
          <a:noFill/>
        </p:spPr>
        <p:txBody>
          <a:bodyPr anchor="t">
            <a:noAutofit/>
          </a:bodyPr>
          <a:lstStyle>
            <a:lvl1pPr marL="0" indent="0" algn="ctr">
              <a:buNone/>
              <a:defRPr sz="800" baseline="0">
                <a:solidFill>
                  <a:schemeClr val="accent2"/>
                </a:solidFill>
                <a:latin typeface="Arial" panose="020B0604020202020204" pitchFamily="34" charset="0"/>
                <a:cs typeface="Arial" panose="020B0604020202020204" pitchFamily="34" charset="0"/>
              </a:defRPr>
            </a:lvl1pPr>
          </a:lstStyle>
          <a:p>
            <a:r>
              <a:rPr lang="en-US" dirty="0"/>
              <a:t>Click to add image</a:t>
            </a:r>
            <a:endParaRPr lang="en-IN" dirty="0"/>
          </a:p>
        </p:txBody>
      </p:sp>
      <p:sp>
        <p:nvSpPr>
          <p:cNvPr id="75" name="Pladsholder til tekst 62"/>
          <p:cNvSpPr>
            <a:spLocks noGrp="1"/>
          </p:cNvSpPr>
          <p:nvPr>
            <p:ph type="body" sz="quarter" idx="58" hasCustomPrompt="1"/>
          </p:nvPr>
        </p:nvSpPr>
        <p:spPr>
          <a:xfrm>
            <a:off x="7051832" y="3882116"/>
            <a:ext cx="1727200" cy="230657"/>
          </a:xfrm>
        </p:spPr>
        <p:txBody>
          <a:bodyPr/>
          <a:lstStyle>
            <a:lvl1pPr marL="0" indent="0" algn="l">
              <a:buNone/>
              <a:defRPr sz="1050" b="1">
                <a:solidFill>
                  <a:schemeClr val="accent2"/>
                </a:solidFill>
                <a:latin typeface="Arial" panose="020B0604020202020204" pitchFamily="34" charset="0"/>
                <a:cs typeface="Arial" panose="020B0604020202020204" pitchFamily="34" charset="0"/>
              </a:defRPr>
            </a:lvl1pPr>
          </a:lstStyle>
          <a:p>
            <a:r>
              <a:rPr lang="en-GB" dirty="0"/>
              <a:t>Name</a:t>
            </a:r>
          </a:p>
        </p:txBody>
      </p:sp>
      <p:sp>
        <p:nvSpPr>
          <p:cNvPr id="76" name="Pladsholder til tekst 63"/>
          <p:cNvSpPr>
            <a:spLocks noGrp="1"/>
          </p:cNvSpPr>
          <p:nvPr>
            <p:ph type="body" sz="quarter" idx="59" hasCustomPrompt="1"/>
          </p:nvPr>
        </p:nvSpPr>
        <p:spPr>
          <a:xfrm>
            <a:off x="7051832" y="4133701"/>
            <a:ext cx="1727200" cy="218100"/>
          </a:xfrm>
        </p:spPr>
        <p:txBody>
          <a:bodyPr/>
          <a:lstStyle>
            <a:lvl1pPr marL="0" indent="0" algn="l">
              <a:buNone/>
              <a:defRPr sz="900" b="1">
                <a:solidFill>
                  <a:schemeClr val="accent2"/>
                </a:solidFill>
                <a:latin typeface="Arial" panose="020B0604020202020204" pitchFamily="34" charset="0"/>
                <a:cs typeface="Arial" panose="020B0604020202020204" pitchFamily="34" charset="0"/>
              </a:defRPr>
            </a:lvl1pPr>
          </a:lstStyle>
          <a:p>
            <a:r>
              <a:rPr lang="en-GB" dirty="0"/>
              <a:t>Designation</a:t>
            </a:r>
          </a:p>
        </p:txBody>
      </p:sp>
      <p:sp>
        <p:nvSpPr>
          <p:cNvPr id="44"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54" name="Rectangle 53"/>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55"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69"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TextBox 72"/>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77"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51" name="Group 50"/>
          <p:cNvGrpSpPr/>
          <p:nvPr/>
        </p:nvGrpSpPr>
        <p:grpSpPr>
          <a:xfrm>
            <a:off x="71948" y="4978614"/>
            <a:ext cx="503788" cy="94721"/>
            <a:chOff x="6014087" y="4646472"/>
            <a:chExt cx="503788" cy="94721"/>
          </a:xfrm>
        </p:grpSpPr>
        <p:sp>
          <p:nvSpPr>
            <p:cNvPr id="52" name="Oval 51"/>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53" name="Oval 52"/>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Oval 56"/>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Oval 57"/>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Oval 58"/>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106905694"/>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ank you">
    <p:bg>
      <p:bgPr>
        <a:solidFill>
          <a:srgbClr val="F2F2F2"/>
        </a:solidFill>
        <a:effectLst/>
      </p:bgPr>
    </p:bg>
    <p:spTree>
      <p:nvGrpSpPr>
        <p:cNvPr id="1" name=""/>
        <p:cNvGrpSpPr/>
        <p:nvPr/>
      </p:nvGrpSpPr>
      <p:grpSpPr>
        <a:xfrm>
          <a:off x="0" y="0"/>
          <a:ext cx="0" cy="0"/>
          <a:chOff x="0" y="0"/>
          <a:chExt cx="0" cy="0"/>
        </a:xfrm>
      </p:grpSpPr>
      <p:cxnSp>
        <p:nvCxnSpPr>
          <p:cNvPr id="21" name="Straight Connector 20"/>
          <p:cNvCxnSpPr>
            <a:cxnSpLocks/>
          </p:cNvCxnSpPr>
          <p:nvPr/>
        </p:nvCxnSpPr>
        <p:spPr>
          <a:xfrm>
            <a:off x="3769835" y="1896228"/>
            <a:ext cx="0" cy="1349618"/>
          </a:xfrm>
          <a:prstGeom prst="line">
            <a:avLst/>
          </a:prstGeom>
          <a:ln w="19050">
            <a:solidFill>
              <a:schemeClr val="bg2">
                <a:lumMod val="50000"/>
              </a:schemeClr>
            </a:solidFill>
            <a:miter lim="400000"/>
          </a:ln>
        </p:spPr>
      </p:cxnSp>
      <p:sp>
        <p:nvSpPr>
          <p:cNvPr id="28" name="Subtitle 2"/>
          <p:cNvSpPr>
            <a:spLocks noGrp="1"/>
          </p:cNvSpPr>
          <p:nvPr>
            <p:ph type="subTitle" idx="1" hasCustomPrompt="1"/>
          </p:nvPr>
        </p:nvSpPr>
        <p:spPr>
          <a:xfrm>
            <a:off x="4267200" y="2855768"/>
            <a:ext cx="3190875" cy="150332"/>
          </a:xfrm>
          <a:prstGeom prst="rect">
            <a:avLst/>
          </a:prstGeom>
          <a:noFill/>
        </p:spPr>
        <p:txBody>
          <a:bodyPr wrap="square" tIns="0" bIns="0"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50" b="1">
                <a:solidFill>
                  <a:schemeClr val="accent2"/>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Presenter’s first and last name </a:t>
            </a:r>
          </a:p>
        </p:txBody>
      </p:sp>
      <p:sp>
        <p:nvSpPr>
          <p:cNvPr id="29" name="Text Placeholder 16"/>
          <p:cNvSpPr>
            <a:spLocks noGrp="1"/>
          </p:cNvSpPr>
          <p:nvPr>
            <p:ph type="body" sz="quarter" idx="10" hasCustomPrompt="1"/>
          </p:nvPr>
        </p:nvSpPr>
        <p:spPr>
          <a:xfrm>
            <a:off x="4267200" y="3084022"/>
            <a:ext cx="3190875" cy="149312"/>
          </a:xfrm>
          <a:prstGeom prst="rect">
            <a:avLst/>
          </a:prstGeom>
        </p:spPr>
        <p:txBody>
          <a:bodyPr tIns="0" bIns="0" anchor="ctr">
            <a:noAutofit/>
          </a:bodyPr>
          <a:lstStyle>
            <a:lvl1pPr>
              <a:buNone/>
              <a:defRPr kumimoji="0" lang="en-US" sz="95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a:t>Designation</a:t>
            </a:r>
          </a:p>
        </p:txBody>
      </p:sp>
      <p:sp>
        <p:nvSpPr>
          <p:cNvPr id="30" name="Pladsholder til tekst 20"/>
          <p:cNvSpPr>
            <a:spLocks noGrp="1"/>
          </p:cNvSpPr>
          <p:nvPr>
            <p:ph type="body" sz="quarter" idx="36" hasCustomPrompt="1"/>
          </p:nvPr>
        </p:nvSpPr>
        <p:spPr>
          <a:xfrm>
            <a:off x="4582711" y="3424147"/>
            <a:ext cx="2782294" cy="146194"/>
          </a:xfrm>
        </p:spPr>
        <p:txBody>
          <a:bodyPr wrap="square" tIns="0" bIns="0">
            <a:spAutoFit/>
          </a:bodyPr>
          <a:lstStyle>
            <a:lvl1pPr marL="0" indent="0">
              <a:buFontTx/>
              <a:buNone/>
              <a:defRPr sz="950" b="0" i="0">
                <a:latin typeface="Arial" panose="020B0604020202020204" pitchFamily="34" charset="0"/>
                <a:cs typeface="Arial" panose="020B0604020202020204" pitchFamily="34" charset="0"/>
              </a:defRPr>
            </a:lvl1pPr>
          </a:lstStyle>
          <a:p>
            <a:r>
              <a:rPr lang="en-GB" dirty="0"/>
              <a:t>LinkedIn</a:t>
            </a:r>
            <a:r>
              <a:rPr lang="en-GB" spc="11" dirty="0"/>
              <a:t> ID</a:t>
            </a:r>
            <a:endParaRPr lang="en-GB" dirty="0"/>
          </a:p>
        </p:txBody>
      </p:sp>
      <p:sp>
        <p:nvSpPr>
          <p:cNvPr id="31" name="Pladsholder til tekst 22"/>
          <p:cNvSpPr>
            <a:spLocks noGrp="1"/>
          </p:cNvSpPr>
          <p:nvPr>
            <p:ph type="body" sz="quarter" idx="38" hasCustomPrompt="1"/>
          </p:nvPr>
        </p:nvSpPr>
        <p:spPr>
          <a:xfrm>
            <a:off x="4582711" y="3705695"/>
            <a:ext cx="2782294" cy="146194"/>
          </a:xfrm>
        </p:spPr>
        <p:txBody>
          <a:bodyPr wrap="square" tIns="0" bIns="0">
            <a:spAutoFit/>
          </a:bodyPr>
          <a:lstStyle>
            <a:lvl1pPr marL="0" indent="0">
              <a:buFontTx/>
              <a:buNone/>
              <a:defRPr sz="950" b="0" i="0">
                <a:latin typeface="Arial" panose="020B0604020202020204" pitchFamily="34" charset="0"/>
                <a:cs typeface="Arial" panose="020B0604020202020204" pitchFamily="34" charset="0"/>
              </a:defRPr>
            </a:lvl1pPr>
          </a:lstStyle>
          <a:p>
            <a:r>
              <a:rPr lang="en-GB" dirty="0"/>
              <a:t>Twitter ID</a:t>
            </a:r>
          </a:p>
        </p:txBody>
      </p:sp>
      <p:pic>
        <p:nvPicPr>
          <p:cNvPr id="32" name="Picture 2" descr="Image result for linkedin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67200" y="3365682"/>
            <a:ext cx="263124" cy="2631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Image result for twitter logo 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33863" y="3611980"/>
            <a:ext cx="333624" cy="333624"/>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p:cNvSpPr>
            <a:spLocks noGrp="1"/>
          </p:cNvSpPr>
          <p:nvPr>
            <p:ph type="ctrTitle" hasCustomPrompt="1"/>
          </p:nvPr>
        </p:nvSpPr>
        <p:spPr>
          <a:xfrm>
            <a:off x="4267199" y="1310123"/>
            <a:ext cx="5486400" cy="1165860"/>
          </a:xfrm>
          <a:prstGeom prst="rect">
            <a:avLst/>
          </a:prstGeom>
          <a:noFill/>
        </p:spPr>
        <p:txBody>
          <a:bodyPr wrap="square" rtlCol="0" anchor="ctr">
            <a:noAutofit/>
          </a:bodyPr>
          <a:lstStyle>
            <a:lvl1pPr marL="0" algn="l">
              <a:defRPr lang="en-US" sz="3600" u="sng" dirty="0">
                <a:solidFill>
                  <a:schemeClr val="accent1"/>
                </a:solidFill>
                <a:latin typeface="Arial" panose="020B0604020202020204" pitchFamily="34" charset="0"/>
                <a:ea typeface="+mn-ea"/>
                <a:cs typeface="Arial" panose="020B0604020202020204" pitchFamily="34" charset="0"/>
              </a:defRPr>
            </a:lvl1pPr>
          </a:lstStyle>
          <a:p>
            <a:pPr marL="0" lvl="0" algn="l"/>
            <a:r>
              <a:rPr lang="en-US" dirty="0"/>
              <a:t>Thank You						 </a:t>
            </a:r>
            <a:br>
              <a:rPr lang="en-US" dirty="0"/>
            </a:br>
            <a:r>
              <a:rPr lang="en-US" dirty="0"/>
              <a:t>for your time					</a:t>
            </a:r>
          </a:p>
        </p:txBody>
      </p:sp>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3400" y="1437856"/>
            <a:ext cx="2732400" cy="2294480"/>
          </a:xfrm>
          <a:prstGeom prst="rect">
            <a:avLst/>
          </a:prstGeom>
        </p:spPr>
      </p:pic>
    </p:spTree>
    <p:extLst>
      <p:ext uri="{BB962C8B-B14F-4D97-AF65-F5344CB8AC3E}">
        <p14:creationId xmlns:p14="http://schemas.microsoft.com/office/powerpoint/2010/main" val="1514372749"/>
      </p:ext>
    </p:extLst>
  </p:cSld>
  <p:clrMapOvr>
    <a:masterClrMapping/>
  </p:clrMapOvr>
  <p:extLst>
    <p:ext uri="{DCECCB84-F9BA-43D5-87BE-67443E8EF086}">
      <p15:sldGuideLst xmlns:p15="http://schemas.microsoft.com/office/powerpoint/2012/main">
        <p15:guide id="1" pos="45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Client/Partner Log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67200" y="1310123"/>
            <a:ext cx="5486400" cy="1165860"/>
          </a:xfrm>
          <a:prstGeom prst="rect">
            <a:avLst/>
          </a:prstGeom>
          <a:noFill/>
        </p:spPr>
        <p:txBody>
          <a:bodyPr wrap="square" rtlCol="0" anchor="ctr">
            <a:noAutofit/>
          </a:bodyPr>
          <a:lstStyle>
            <a:lvl1pPr marL="0" algn="l">
              <a:defRPr lang="en-US" sz="3600" u="sng" dirty="0">
                <a:solidFill>
                  <a:schemeClr val="accent1"/>
                </a:solidFill>
                <a:latin typeface="Arial" panose="020B0604020202020204" pitchFamily="34" charset="0"/>
                <a:ea typeface="+mn-ea"/>
                <a:cs typeface="Arial" panose="020B0604020202020204" pitchFamily="34" charset="0"/>
              </a:defRPr>
            </a:lvl1pPr>
          </a:lstStyle>
          <a:p>
            <a:pPr marL="0" lvl="0" algn="l"/>
            <a:r>
              <a:rPr lang="en-US" dirty="0"/>
              <a:t>Insert Title Here				 </a:t>
            </a:r>
            <a:br>
              <a:rPr lang="en-US" dirty="0"/>
            </a:br>
            <a:r>
              <a:rPr lang="en-US" dirty="0"/>
              <a:t>in two lines						</a:t>
            </a:r>
          </a:p>
        </p:txBody>
      </p:sp>
      <p:cxnSp>
        <p:nvCxnSpPr>
          <p:cNvPr id="9" name="Straight Connector 8"/>
          <p:cNvCxnSpPr>
            <a:cxnSpLocks/>
          </p:cNvCxnSpPr>
          <p:nvPr/>
        </p:nvCxnSpPr>
        <p:spPr>
          <a:xfrm>
            <a:off x="3854744" y="1896941"/>
            <a:ext cx="0" cy="1349618"/>
          </a:xfrm>
          <a:prstGeom prst="line">
            <a:avLst/>
          </a:prstGeom>
          <a:ln w="19050">
            <a:solidFill>
              <a:schemeClr val="bg2">
                <a:lumMod val="50000"/>
              </a:schemeClr>
            </a:solidFill>
            <a:miter lim="400000"/>
          </a:ln>
        </p:spPr>
      </p:cxnSp>
      <p:sp>
        <p:nvSpPr>
          <p:cNvPr id="15" name="Subtitle 2"/>
          <p:cNvSpPr>
            <a:spLocks noGrp="1"/>
          </p:cNvSpPr>
          <p:nvPr>
            <p:ph type="subTitle" idx="1" hasCustomPrompt="1"/>
          </p:nvPr>
        </p:nvSpPr>
        <p:spPr>
          <a:xfrm>
            <a:off x="4267200" y="2855768"/>
            <a:ext cx="3190875" cy="150332"/>
          </a:xfrm>
          <a:prstGeom prst="rect">
            <a:avLst/>
          </a:prstGeom>
          <a:noFill/>
        </p:spPr>
        <p:txBody>
          <a:bodyPr wrap="square" tIns="0" bIns="0"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50" b="1">
                <a:solidFill>
                  <a:schemeClr val="accent2"/>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Presenter’s first and last name </a:t>
            </a:r>
          </a:p>
        </p:txBody>
      </p:sp>
      <p:sp>
        <p:nvSpPr>
          <p:cNvPr id="18" name="Text Placeholder 16"/>
          <p:cNvSpPr>
            <a:spLocks noGrp="1"/>
          </p:cNvSpPr>
          <p:nvPr>
            <p:ph type="body" sz="quarter" idx="10" hasCustomPrompt="1"/>
          </p:nvPr>
        </p:nvSpPr>
        <p:spPr>
          <a:xfrm>
            <a:off x="4267200" y="3084022"/>
            <a:ext cx="3190875" cy="149312"/>
          </a:xfrm>
          <a:prstGeom prst="rect">
            <a:avLst/>
          </a:prstGeom>
        </p:spPr>
        <p:txBody>
          <a:bodyPr tIns="0" bIns="0" anchor="ctr">
            <a:noAutofit/>
          </a:bodyPr>
          <a:lstStyle>
            <a:lvl1pPr>
              <a:buNone/>
              <a:defRPr kumimoji="0" lang="en-US" sz="95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a:t>Designation</a:t>
            </a:r>
          </a:p>
        </p:txBody>
      </p:sp>
      <p:sp>
        <p:nvSpPr>
          <p:cNvPr id="19" name="Text Placeholder 16"/>
          <p:cNvSpPr>
            <a:spLocks noGrp="1"/>
          </p:cNvSpPr>
          <p:nvPr>
            <p:ph type="body" sz="quarter" idx="11" hasCustomPrompt="1"/>
          </p:nvPr>
        </p:nvSpPr>
        <p:spPr>
          <a:xfrm>
            <a:off x="4267200" y="3348038"/>
            <a:ext cx="3190875" cy="139770"/>
          </a:xfrm>
          <a:prstGeom prst="rect">
            <a:avLst/>
          </a:prstGeom>
        </p:spPr>
        <p:txBody>
          <a:bodyPr tIns="0" bIns="0" anchor="ctr">
            <a:noAutofit/>
          </a:bodyPr>
          <a:lstStyle>
            <a:lvl1pPr>
              <a:buNone/>
              <a:defRPr kumimoji="0" lang="en-US" sz="90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a:t>Date</a:t>
            </a:r>
          </a:p>
        </p:txBody>
      </p:sp>
      <p:sp>
        <p:nvSpPr>
          <p:cNvPr id="17" name="Text Placeholder 7"/>
          <p:cNvSpPr>
            <a:spLocks noGrp="1"/>
          </p:cNvSpPr>
          <p:nvPr>
            <p:ph type="body" sz="quarter" idx="14" hasCustomPrompt="1"/>
          </p:nvPr>
        </p:nvSpPr>
        <p:spPr>
          <a:xfrm>
            <a:off x="2342673" y="1955800"/>
            <a:ext cx="1181100" cy="1231900"/>
          </a:xfrm>
        </p:spPr>
        <p:txBody>
          <a:bodyPr anchor="ctr"/>
          <a:lstStyle>
            <a:lvl1pPr marL="0" indent="0" algn="ctr">
              <a:buNone/>
              <a:defRPr sz="1100"/>
            </a:lvl1pPr>
          </a:lstStyle>
          <a:p>
            <a:pPr lvl="0"/>
            <a:r>
              <a:rPr lang="en-US" dirty="0"/>
              <a:t>Place Client / Partner Logo Here</a:t>
            </a:r>
          </a:p>
        </p:txBody>
      </p:sp>
    </p:spTree>
    <p:extLst>
      <p:ext uri="{BB962C8B-B14F-4D97-AF65-F5344CB8AC3E}">
        <p14:creationId xmlns:p14="http://schemas.microsoft.com/office/powerpoint/2010/main" val="1862956399"/>
      </p:ext>
    </p:extLst>
  </p:cSld>
  <p:clrMapOvr>
    <a:masterClrMapping/>
  </p:clrMapOvr>
  <p:extLst>
    <p:ext uri="{DCECCB84-F9BA-43D5-87BE-67443E8EF086}">
      <p15:sldGuideLst xmlns:p15="http://schemas.microsoft.com/office/powerpoint/2012/main">
        <p15:guide id="1" pos="451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hank you_optional">
    <p:bg>
      <p:bgPr>
        <a:solidFill>
          <a:srgbClr val="F2F2F2"/>
        </a:solidFill>
        <a:effectLst/>
      </p:bgPr>
    </p:bg>
    <p:spTree>
      <p:nvGrpSpPr>
        <p:cNvPr id="1" name=""/>
        <p:cNvGrpSpPr/>
        <p:nvPr/>
      </p:nvGrpSpPr>
      <p:grpSpPr>
        <a:xfrm>
          <a:off x="0" y="0"/>
          <a:ext cx="0" cy="0"/>
          <a:chOff x="0" y="0"/>
          <a:chExt cx="0" cy="0"/>
        </a:xfrm>
      </p:grpSpPr>
      <p:cxnSp>
        <p:nvCxnSpPr>
          <p:cNvPr id="21" name="Straight Connector 20"/>
          <p:cNvCxnSpPr>
            <a:cxnSpLocks/>
          </p:cNvCxnSpPr>
          <p:nvPr/>
        </p:nvCxnSpPr>
        <p:spPr>
          <a:xfrm>
            <a:off x="3769835" y="1896228"/>
            <a:ext cx="0" cy="1349618"/>
          </a:xfrm>
          <a:prstGeom prst="line">
            <a:avLst/>
          </a:prstGeom>
          <a:ln w="19050">
            <a:solidFill>
              <a:schemeClr val="bg2">
                <a:lumMod val="50000"/>
              </a:schemeClr>
            </a:solidFill>
            <a:miter lim="400000"/>
          </a:ln>
        </p:spPr>
      </p:cxnSp>
      <p:sp>
        <p:nvSpPr>
          <p:cNvPr id="16" name="Title 1"/>
          <p:cNvSpPr>
            <a:spLocks noGrp="1"/>
          </p:cNvSpPr>
          <p:nvPr>
            <p:ph type="ctrTitle" hasCustomPrompt="1"/>
          </p:nvPr>
        </p:nvSpPr>
        <p:spPr>
          <a:xfrm>
            <a:off x="4267199" y="2002166"/>
            <a:ext cx="5486400" cy="1165860"/>
          </a:xfrm>
          <a:prstGeom prst="rect">
            <a:avLst/>
          </a:prstGeom>
          <a:noFill/>
        </p:spPr>
        <p:txBody>
          <a:bodyPr wrap="square" rtlCol="0" anchor="ctr">
            <a:noAutofit/>
          </a:bodyPr>
          <a:lstStyle>
            <a:lvl1pPr marL="0" algn="l">
              <a:defRPr lang="en-US" sz="3600" u="sng" dirty="0">
                <a:solidFill>
                  <a:schemeClr val="accent1"/>
                </a:solidFill>
                <a:latin typeface="Arial" panose="020B0604020202020204" pitchFamily="34" charset="0"/>
                <a:ea typeface="+mn-ea"/>
                <a:cs typeface="Arial" panose="020B0604020202020204" pitchFamily="34" charset="0"/>
              </a:defRPr>
            </a:lvl1pPr>
          </a:lstStyle>
          <a:p>
            <a:pPr marL="0" lvl="0" algn="l"/>
            <a:r>
              <a:rPr lang="en-US" dirty="0"/>
              <a:t>Thank You						 </a:t>
            </a:r>
            <a:br>
              <a:rPr lang="en-US" dirty="0"/>
            </a:br>
            <a:r>
              <a:rPr lang="en-US" dirty="0"/>
              <a:t>for your time					</a:t>
            </a:r>
          </a:p>
        </p:txBody>
      </p:sp>
      <p:pic>
        <p:nvPicPr>
          <p:cNvPr id="17" name="Picture 1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400" y="1437856"/>
            <a:ext cx="2732400" cy="2294480"/>
          </a:xfrm>
          <a:prstGeom prst="rect">
            <a:avLst/>
          </a:prstGeom>
        </p:spPr>
      </p:pic>
    </p:spTree>
    <p:extLst>
      <p:ext uri="{BB962C8B-B14F-4D97-AF65-F5344CB8AC3E}">
        <p14:creationId xmlns:p14="http://schemas.microsoft.com/office/powerpoint/2010/main" val="644545021"/>
      </p:ext>
    </p:extLst>
  </p:cSld>
  <p:clrMapOvr>
    <a:masterClrMapping/>
  </p:clrMapOvr>
  <p:extLst>
    <p:ext uri="{DCECCB84-F9BA-43D5-87BE-67443E8EF086}">
      <p15:sldGuideLst xmlns:p15="http://schemas.microsoft.com/office/powerpoint/2012/main">
        <p15:guide id="1" pos="451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hank you with Client/Partner logo">
    <p:spTree>
      <p:nvGrpSpPr>
        <p:cNvPr id="1" name=""/>
        <p:cNvGrpSpPr/>
        <p:nvPr/>
      </p:nvGrpSpPr>
      <p:grpSpPr>
        <a:xfrm>
          <a:off x="0" y="0"/>
          <a:ext cx="0" cy="0"/>
          <a:chOff x="0" y="0"/>
          <a:chExt cx="0" cy="0"/>
        </a:xfrm>
      </p:grpSpPr>
      <p:cxnSp>
        <p:nvCxnSpPr>
          <p:cNvPr id="9" name="Straight Connector 8"/>
          <p:cNvCxnSpPr>
            <a:cxnSpLocks/>
          </p:cNvCxnSpPr>
          <p:nvPr/>
        </p:nvCxnSpPr>
        <p:spPr>
          <a:xfrm>
            <a:off x="3769835" y="1896228"/>
            <a:ext cx="0" cy="1349618"/>
          </a:xfrm>
          <a:prstGeom prst="line">
            <a:avLst/>
          </a:prstGeom>
          <a:ln w="19050">
            <a:solidFill>
              <a:schemeClr val="bg2">
                <a:lumMod val="50000"/>
              </a:schemeClr>
            </a:solidFill>
            <a:miter lim="400000"/>
          </a:ln>
        </p:spPr>
      </p:cxnSp>
      <p:sp>
        <p:nvSpPr>
          <p:cNvPr id="16" name="Title 1"/>
          <p:cNvSpPr>
            <a:spLocks noGrp="1"/>
          </p:cNvSpPr>
          <p:nvPr>
            <p:ph type="ctrTitle" hasCustomPrompt="1"/>
          </p:nvPr>
        </p:nvSpPr>
        <p:spPr>
          <a:xfrm>
            <a:off x="4267199" y="1310123"/>
            <a:ext cx="5486400" cy="1165860"/>
          </a:xfrm>
          <a:prstGeom prst="rect">
            <a:avLst/>
          </a:prstGeom>
          <a:noFill/>
        </p:spPr>
        <p:txBody>
          <a:bodyPr wrap="square" rtlCol="0" anchor="ctr">
            <a:noAutofit/>
          </a:bodyPr>
          <a:lstStyle>
            <a:lvl1pPr marL="0" algn="l">
              <a:defRPr lang="en-US" sz="3600" u="sng" dirty="0">
                <a:solidFill>
                  <a:schemeClr val="accent1"/>
                </a:solidFill>
                <a:latin typeface="Arial" panose="020B0604020202020204" pitchFamily="34" charset="0"/>
                <a:ea typeface="+mn-ea"/>
                <a:cs typeface="Arial" panose="020B0604020202020204" pitchFamily="34" charset="0"/>
              </a:defRPr>
            </a:lvl1pPr>
          </a:lstStyle>
          <a:p>
            <a:pPr marL="0" lvl="0" algn="l"/>
            <a:r>
              <a:rPr lang="en-US" dirty="0"/>
              <a:t>Thank You						 </a:t>
            </a:r>
            <a:br>
              <a:rPr lang="en-US" dirty="0"/>
            </a:br>
            <a:r>
              <a:rPr lang="en-US" dirty="0"/>
              <a:t>for your time					</a:t>
            </a:r>
          </a:p>
        </p:txBody>
      </p:sp>
      <p:sp>
        <p:nvSpPr>
          <p:cNvPr id="27" name="Subtitle 2"/>
          <p:cNvSpPr>
            <a:spLocks noGrp="1"/>
          </p:cNvSpPr>
          <p:nvPr>
            <p:ph type="subTitle" idx="1" hasCustomPrompt="1"/>
          </p:nvPr>
        </p:nvSpPr>
        <p:spPr>
          <a:xfrm>
            <a:off x="4267200" y="2855768"/>
            <a:ext cx="3190875" cy="150332"/>
          </a:xfrm>
          <a:prstGeom prst="rect">
            <a:avLst/>
          </a:prstGeom>
          <a:noFill/>
        </p:spPr>
        <p:txBody>
          <a:bodyPr wrap="square" tIns="0" bIns="0"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150" b="1">
                <a:solidFill>
                  <a:schemeClr val="accent2"/>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Presenter’s first and last name </a:t>
            </a:r>
          </a:p>
        </p:txBody>
      </p:sp>
      <p:sp>
        <p:nvSpPr>
          <p:cNvPr id="28" name="Text Placeholder 16"/>
          <p:cNvSpPr>
            <a:spLocks noGrp="1"/>
          </p:cNvSpPr>
          <p:nvPr>
            <p:ph type="body" sz="quarter" idx="10" hasCustomPrompt="1"/>
          </p:nvPr>
        </p:nvSpPr>
        <p:spPr>
          <a:xfrm>
            <a:off x="4267200" y="3084022"/>
            <a:ext cx="3190875" cy="149312"/>
          </a:xfrm>
          <a:prstGeom prst="rect">
            <a:avLst/>
          </a:prstGeom>
        </p:spPr>
        <p:txBody>
          <a:bodyPr tIns="0" bIns="0" anchor="ctr">
            <a:noAutofit/>
          </a:bodyPr>
          <a:lstStyle>
            <a:lvl1pPr>
              <a:buNone/>
              <a:defRPr kumimoji="0" lang="en-US" sz="950" b="1" i="0" u="none" strike="noStrike" kern="1200" cap="none" spc="0" normalizeH="0" baseline="0" noProof="0" dirty="0" smtClean="0">
                <a:ln>
                  <a:noFill/>
                </a:ln>
                <a:solidFill>
                  <a:schemeClr val="accent2"/>
                </a:solidFill>
                <a:effectLst/>
                <a:uLnTx/>
                <a:uFillTx/>
                <a:latin typeface="Arial" panose="020B0604020202020204" pitchFamily="34" charset="0"/>
                <a:ea typeface="+mn-ea"/>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a:t>Designation</a:t>
            </a:r>
          </a:p>
        </p:txBody>
      </p:sp>
      <p:sp>
        <p:nvSpPr>
          <p:cNvPr id="29" name="Pladsholder til tekst 20"/>
          <p:cNvSpPr>
            <a:spLocks noGrp="1"/>
          </p:cNvSpPr>
          <p:nvPr>
            <p:ph type="body" sz="quarter" idx="36" hasCustomPrompt="1"/>
          </p:nvPr>
        </p:nvSpPr>
        <p:spPr>
          <a:xfrm>
            <a:off x="4582711" y="3424147"/>
            <a:ext cx="2782294" cy="146194"/>
          </a:xfrm>
        </p:spPr>
        <p:txBody>
          <a:bodyPr wrap="square" tIns="0" bIns="0">
            <a:spAutoFit/>
          </a:bodyPr>
          <a:lstStyle>
            <a:lvl1pPr marL="0" indent="0">
              <a:buFontTx/>
              <a:buNone/>
              <a:defRPr sz="950" b="0" i="0">
                <a:latin typeface="Arial" panose="020B0604020202020204" pitchFamily="34" charset="0"/>
                <a:cs typeface="Arial" panose="020B0604020202020204" pitchFamily="34" charset="0"/>
              </a:defRPr>
            </a:lvl1pPr>
          </a:lstStyle>
          <a:p>
            <a:r>
              <a:rPr lang="en-GB" dirty="0"/>
              <a:t>LinkedIn</a:t>
            </a:r>
            <a:r>
              <a:rPr lang="en-GB" spc="11" dirty="0"/>
              <a:t> ID</a:t>
            </a:r>
            <a:endParaRPr lang="en-GB" dirty="0"/>
          </a:p>
        </p:txBody>
      </p:sp>
      <p:sp>
        <p:nvSpPr>
          <p:cNvPr id="30" name="Pladsholder til tekst 22"/>
          <p:cNvSpPr>
            <a:spLocks noGrp="1"/>
          </p:cNvSpPr>
          <p:nvPr>
            <p:ph type="body" sz="quarter" idx="38" hasCustomPrompt="1"/>
          </p:nvPr>
        </p:nvSpPr>
        <p:spPr>
          <a:xfrm>
            <a:off x="4582711" y="3705695"/>
            <a:ext cx="2782294" cy="146194"/>
          </a:xfrm>
        </p:spPr>
        <p:txBody>
          <a:bodyPr wrap="square" tIns="0" bIns="0">
            <a:spAutoFit/>
          </a:bodyPr>
          <a:lstStyle>
            <a:lvl1pPr marL="0" indent="0">
              <a:buFontTx/>
              <a:buNone/>
              <a:defRPr sz="950" b="0" i="0">
                <a:latin typeface="Arial" panose="020B0604020202020204" pitchFamily="34" charset="0"/>
                <a:cs typeface="Arial" panose="020B0604020202020204" pitchFamily="34" charset="0"/>
              </a:defRPr>
            </a:lvl1pPr>
          </a:lstStyle>
          <a:p>
            <a:r>
              <a:rPr lang="en-GB" dirty="0"/>
              <a:t>Twitter ID</a:t>
            </a:r>
          </a:p>
        </p:txBody>
      </p:sp>
      <p:pic>
        <p:nvPicPr>
          <p:cNvPr id="31" name="Picture 2" descr="Image result for linkedin logo"/>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267200" y="3365682"/>
            <a:ext cx="263124" cy="2631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Image result for twitter logo 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33863" y="3611980"/>
            <a:ext cx="333624" cy="3336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70754" y="1926880"/>
            <a:ext cx="1645233" cy="1316432"/>
          </a:xfrm>
          <a:prstGeom prst="rect">
            <a:avLst/>
          </a:prstGeom>
        </p:spPr>
      </p:pic>
      <p:sp>
        <p:nvSpPr>
          <p:cNvPr id="17" name="Text Placeholder 7"/>
          <p:cNvSpPr>
            <a:spLocks noGrp="1"/>
          </p:cNvSpPr>
          <p:nvPr>
            <p:ph type="body" sz="quarter" idx="14" hasCustomPrompt="1"/>
          </p:nvPr>
        </p:nvSpPr>
        <p:spPr>
          <a:xfrm>
            <a:off x="2342673" y="1955800"/>
            <a:ext cx="1181100" cy="1231900"/>
          </a:xfrm>
        </p:spPr>
        <p:txBody>
          <a:bodyPr anchor="ctr"/>
          <a:lstStyle>
            <a:lvl1pPr marL="0" indent="0" algn="ctr">
              <a:buNone/>
              <a:defRPr sz="1100"/>
            </a:lvl1pPr>
          </a:lstStyle>
          <a:p>
            <a:pPr lvl="0"/>
            <a:r>
              <a:rPr lang="en-US" dirty="0"/>
              <a:t>Place Client / Partner Logo Here</a:t>
            </a:r>
          </a:p>
        </p:txBody>
      </p:sp>
    </p:spTree>
    <p:extLst>
      <p:ext uri="{BB962C8B-B14F-4D97-AF65-F5344CB8AC3E}">
        <p14:creationId xmlns:p14="http://schemas.microsoft.com/office/powerpoint/2010/main" val="2914689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7" name="Text Placeholder 38"/>
          <p:cNvSpPr>
            <a:spLocks noGrp="1"/>
          </p:cNvSpPr>
          <p:nvPr>
            <p:ph type="body" sz="quarter" idx="10" hasCustomPrompt="1"/>
          </p:nvPr>
        </p:nvSpPr>
        <p:spPr>
          <a:xfrm>
            <a:off x="779308" y="1470758"/>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28" name="Text Placeholder 38"/>
          <p:cNvSpPr>
            <a:spLocks noGrp="1"/>
          </p:cNvSpPr>
          <p:nvPr>
            <p:ph type="body" sz="quarter" idx="15" hasCustomPrompt="1"/>
          </p:nvPr>
        </p:nvSpPr>
        <p:spPr>
          <a:xfrm>
            <a:off x="230668" y="1373094"/>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1</a:t>
            </a:r>
          </a:p>
        </p:txBody>
      </p:sp>
      <p:sp>
        <p:nvSpPr>
          <p:cNvPr id="47" name="Title 1"/>
          <p:cNvSpPr>
            <a:spLocks noGrp="1"/>
          </p:cNvSpPr>
          <p:nvPr>
            <p:ph type="ctrTitle" hasCustomPrompt="1"/>
          </p:nvPr>
        </p:nvSpPr>
        <p:spPr>
          <a:xfrm>
            <a:off x="263070" y="254000"/>
            <a:ext cx="2191657" cy="519669"/>
          </a:xfrm>
          <a:prstGeom prst="rect">
            <a:avLst/>
          </a:prstGeom>
          <a:noFill/>
        </p:spPr>
        <p:txBody>
          <a:bodyPr wrap="square" lIns="0" rtlCol="0" anchor="t" anchorCtr="0">
            <a:noAutofit/>
          </a:bodyPr>
          <a:lstStyle>
            <a:lvl1pPr marL="0" algn="l">
              <a:lnSpc>
                <a:spcPct val="98000"/>
              </a:lnSpc>
              <a:tabLst/>
              <a:defRPr lang="en-US" sz="2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Agenda</a:t>
            </a:r>
          </a:p>
        </p:txBody>
      </p:sp>
      <p:sp>
        <p:nvSpPr>
          <p:cNvPr id="48" name="Text Placeholder 38"/>
          <p:cNvSpPr>
            <a:spLocks noGrp="1"/>
          </p:cNvSpPr>
          <p:nvPr>
            <p:ph type="body" sz="quarter" idx="16" hasCustomPrompt="1"/>
          </p:nvPr>
        </p:nvSpPr>
        <p:spPr>
          <a:xfrm>
            <a:off x="779308" y="1656945"/>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49" name="Text Placeholder 38"/>
          <p:cNvSpPr>
            <a:spLocks noGrp="1"/>
          </p:cNvSpPr>
          <p:nvPr>
            <p:ph type="body" sz="quarter" idx="17" hasCustomPrompt="1"/>
          </p:nvPr>
        </p:nvSpPr>
        <p:spPr>
          <a:xfrm>
            <a:off x="779308" y="2347470"/>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50" name="Text Placeholder 38"/>
          <p:cNvSpPr>
            <a:spLocks noGrp="1"/>
          </p:cNvSpPr>
          <p:nvPr>
            <p:ph type="body" sz="quarter" idx="18" hasCustomPrompt="1"/>
          </p:nvPr>
        </p:nvSpPr>
        <p:spPr>
          <a:xfrm>
            <a:off x="230668" y="2249806"/>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2</a:t>
            </a:r>
          </a:p>
        </p:txBody>
      </p:sp>
      <p:sp>
        <p:nvSpPr>
          <p:cNvPr id="51" name="Text Placeholder 38"/>
          <p:cNvSpPr>
            <a:spLocks noGrp="1"/>
          </p:cNvSpPr>
          <p:nvPr>
            <p:ph type="body" sz="quarter" idx="19" hasCustomPrompt="1"/>
          </p:nvPr>
        </p:nvSpPr>
        <p:spPr>
          <a:xfrm>
            <a:off x="779308" y="2533657"/>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52" name="Text Placeholder 38"/>
          <p:cNvSpPr>
            <a:spLocks noGrp="1"/>
          </p:cNvSpPr>
          <p:nvPr>
            <p:ph type="body" sz="quarter" idx="20" hasCustomPrompt="1"/>
          </p:nvPr>
        </p:nvSpPr>
        <p:spPr>
          <a:xfrm>
            <a:off x="779308" y="3222736"/>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53" name="Text Placeholder 38"/>
          <p:cNvSpPr>
            <a:spLocks noGrp="1"/>
          </p:cNvSpPr>
          <p:nvPr>
            <p:ph type="body" sz="quarter" idx="21" hasCustomPrompt="1"/>
          </p:nvPr>
        </p:nvSpPr>
        <p:spPr>
          <a:xfrm>
            <a:off x="230668" y="3125072"/>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3</a:t>
            </a:r>
          </a:p>
        </p:txBody>
      </p:sp>
      <p:sp>
        <p:nvSpPr>
          <p:cNvPr id="54" name="Text Placeholder 38"/>
          <p:cNvSpPr>
            <a:spLocks noGrp="1"/>
          </p:cNvSpPr>
          <p:nvPr>
            <p:ph type="body" sz="quarter" idx="22" hasCustomPrompt="1"/>
          </p:nvPr>
        </p:nvSpPr>
        <p:spPr>
          <a:xfrm>
            <a:off x="779308" y="3408923"/>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55" name="Text Placeholder 38"/>
          <p:cNvSpPr>
            <a:spLocks noGrp="1"/>
          </p:cNvSpPr>
          <p:nvPr>
            <p:ph type="body" sz="quarter" idx="23" hasCustomPrompt="1"/>
          </p:nvPr>
        </p:nvSpPr>
        <p:spPr>
          <a:xfrm>
            <a:off x="779308" y="4057114"/>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56" name="Text Placeholder 38"/>
          <p:cNvSpPr>
            <a:spLocks noGrp="1"/>
          </p:cNvSpPr>
          <p:nvPr>
            <p:ph type="body" sz="quarter" idx="24" hasCustomPrompt="1"/>
          </p:nvPr>
        </p:nvSpPr>
        <p:spPr>
          <a:xfrm>
            <a:off x="230668" y="3959450"/>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4</a:t>
            </a:r>
          </a:p>
        </p:txBody>
      </p:sp>
      <p:sp>
        <p:nvSpPr>
          <p:cNvPr id="57" name="Text Placeholder 38"/>
          <p:cNvSpPr>
            <a:spLocks noGrp="1"/>
          </p:cNvSpPr>
          <p:nvPr>
            <p:ph type="body" sz="quarter" idx="25" hasCustomPrompt="1"/>
          </p:nvPr>
        </p:nvSpPr>
        <p:spPr>
          <a:xfrm>
            <a:off x="779308" y="4243301"/>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58" name="Text Placeholder 38"/>
          <p:cNvSpPr>
            <a:spLocks noGrp="1"/>
          </p:cNvSpPr>
          <p:nvPr>
            <p:ph type="body" sz="quarter" idx="26" hasCustomPrompt="1"/>
          </p:nvPr>
        </p:nvSpPr>
        <p:spPr>
          <a:xfrm>
            <a:off x="5164271" y="1470758"/>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59" name="Text Placeholder 38"/>
          <p:cNvSpPr>
            <a:spLocks noGrp="1"/>
          </p:cNvSpPr>
          <p:nvPr>
            <p:ph type="body" sz="quarter" idx="27" hasCustomPrompt="1"/>
          </p:nvPr>
        </p:nvSpPr>
        <p:spPr>
          <a:xfrm>
            <a:off x="4615631" y="1373094"/>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5</a:t>
            </a:r>
          </a:p>
        </p:txBody>
      </p:sp>
      <p:sp>
        <p:nvSpPr>
          <p:cNvPr id="60" name="Text Placeholder 38"/>
          <p:cNvSpPr>
            <a:spLocks noGrp="1"/>
          </p:cNvSpPr>
          <p:nvPr>
            <p:ph type="body" sz="quarter" idx="28" hasCustomPrompt="1"/>
          </p:nvPr>
        </p:nvSpPr>
        <p:spPr>
          <a:xfrm>
            <a:off x="5164271" y="1656945"/>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61" name="Text Placeholder 38"/>
          <p:cNvSpPr>
            <a:spLocks noGrp="1"/>
          </p:cNvSpPr>
          <p:nvPr>
            <p:ph type="body" sz="quarter" idx="29" hasCustomPrompt="1"/>
          </p:nvPr>
        </p:nvSpPr>
        <p:spPr>
          <a:xfrm>
            <a:off x="5164271" y="2347470"/>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62" name="Text Placeholder 38"/>
          <p:cNvSpPr>
            <a:spLocks noGrp="1"/>
          </p:cNvSpPr>
          <p:nvPr>
            <p:ph type="body" sz="quarter" idx="30" hasCustomPrompt="1"/>
          </p:nvPr>
        </p:nvSpPr>
        <p:spPr>
          <a:xfrm>
            <a:off x="4615631" y="2249806"/>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6</a:t>
            </a:r>
          </a:p>
        </p:txBody>
      </p:sp>
      <p:sp>
        <p:nvSpPr>
          <p:cNvPr id="63" name="Text Placeholder 38"/>
          <p:cNvSpPr>
            <a:spLocks noGrp="1"/>
          </p:cNvSpPr>
          <p:nvPr>
            <p:ph type="body" sz="quarter" idx="31" hasCustomPrompt="1"/>
          </p:nvPr>
        </p:nvSpPr>
        <p:spPr>
          <a:xfrm>
            <a:off x="5164271" y="2533657"/>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64" name="Text Placeholder 38"/>
          <p:cNvSpPr>
            <a:spLocks noGrp="1"/>
          </p:cNvSpPr>
          <p:nvPr>
            <p:ph type="body" sz="quarter" idx="32" hasCustomPrompt="1"/>
          </p:nvPr>
        </p:nvSpPr>
        <p:spPr>
          <a:xfrm>
            <a:off x="5164271" y="3222736"/>
            <a:ext cx="3640292" cy="150646"/>
          </a:xfrm>
          <a:prstGeom prst="rect">
            <a:avLst/>
          </a:prstGeom>
        </p:spPr>
        <p:txBody>
          <a:bodyPr tIns="0" bIns="0" anchor="ctr" anchorCtr="0">
            <a:noAutofit/>
          </a:bodyPr>
          <a:lstStyle>
            <a:lvl1pPr marL="0" indent="0">
              <a:buNone/>
              <a:defRPr sz="13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Headline</a:t>
            </a:r>
          </a:p>
        </p:txBody>
      </p:sp>
      <p:sp>
        <p:nvSpPr>
          <p:cNvPr id="65" name="Text Placeholder 38"/>
          <p:cNvSpPr>
            <a:spLocks noGrp="1"/>
          </p:cNvSpPr>
          <p:nvPr>
            <p:ph type="body" sz="quarter" idx="33" hasCustomPrompt="1"/>
          </p:nvPr>
        </p:nvSpPr>
        <p:spPr>
          <a:xfrm>
            <a:off x="4615631" y="3125072"/>
            <a:ext cx="502920" cy="501594"/>
          </a:xfrm>
          <a:prstGeom prst="ellipse">
            <a:avLst/>
          </a:prstGeom>
          <a:solidFill>
            <a:schemeClr val="tx2"/>
          </a:solidFill>
        </p:spPr>
        <p:txBody>
          <a:bodyPr anchor="ctr">
            <a:normAutofit/>
          </a:bodyPr>
          <a:lstStyle>
            <a:lvl1pPr marL="0" indent="0" algn="ctr">
              <a:buFont typeface="Arial" pitchFamily="34" charset="0"/>
              <a:buNone/>
              <a:defRPr sz="1100" b="1">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7</a:t>
            </a:r>
          </a:p>
        </p:txBody>
      </p:sp>
      <p:sp>
        <p:nvSpPr>
          <p:cNvPr id="66" name="Text Placeholder 38"/>
          <p:cNvSpPr>
            <a:spLocks noGrp="1"/>
          </p:cNvSpPr>
          <p:nvPr>
            <p:ph type="body" sz="quarter" idx="34" hasCustomPrompt="1"/>
          </p:nvPr>
        </p:nvSpPr>
        <p:spPr>
          <a:xfrm>
            <a:off x="5164271" y="3408923"/>
            <a:ext cx="3640292" cy="149245"/>
          </a:xfrm>
          <a:prstGeom prst="rect">
            <a:avLst/>
          </a:prstGeom>
        </p:spPr>
        <p:txBody>
          <a:bodyPr tIns="0" bIns="0" anchor="t" anchorCtr="0">
            <a:noAutofit/>
          </a:bodyPr>
          <a:lstStyle>
            <a:lvl1pPr marL="0" indent="0">
              <a:buNone/>
              <a:defRPr sz="900" b="1">
                <a:solidFill>
                  <a:schemeClr val="tx2"/>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dirty="0"/>
              <a:t>Sub-points</a:t>
            </a:r>
          </a:p>
        </p:txBody>
      </p:sp>
      <p:sp>
        <p:nvSpPr>
          <p:cNvPr id="35" name="Text Placeholder 2"/>
          <p:cNvSpPr>
            <a:spLocks noGrp="1"/>
          </p:cNvSpPr>
          <p:nvPr>
            <p:ph type="body" sz="quarter" idx="12" hasCustomPrompt="1"/>
          </p:nvPr>
        </p:nvSpPr>
        <p:spPr>
          <a:xfrm>
            <a:off x="277584" y="59563"/>
            <a:ext cx="1001713" cy="123794"/>
          </a:xfrm>
        </p:spPr>
        <p:txBody>
          <a:bodyPr wrap="none" tIns="0" bIns="0" anchor="ctr" anchorCtr="0"/>
          <a:lstStyle>
            <a:lvl1pPr marL="0" indent="0" algn="l" defTabSz="1828800" rtl="0" eaLnBrk="1" latinLnBrk="0" hangingPunct="1">
              <a:lnSpc>
                <a:spcPct val="90000"/>
              </a:lnSpc>
              <a:spcBef>
                <a:spcPts val="2000"/>
              </a:spcBef>
              <a:buFont typeface="Arial" panose="020B0604020202020204" pitchFamily="34" charset="0"/>
              <a:buNone/>
              <a:defRPr lang="en-US" sz="800" b="0" kern="1200" dirty="0" smtClean="0">
                <a:solidFill>
                  <a:schemeClr val="accent2"/>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lvl="0"/>
            <a:r>
              <a:rPr lang="en-US" dirty="0"/>
              <a:t>0.0 Section name</a:t>
            </a:r>
          </a:p>
        </p:txBody>
      </p:sp>
      <p:sp>
        <p:nvSpPr>
          <p:cNvPr id="68" name="Rectangle 67"/>
          <p:cNvSpPr/>
          <p:nvPr/>
        </p:nvSpPr>
        <p:spPr>
          <a:xfrm>
            <a:off x="8903495" y="4975062"/>
            <a:ext cx="228600" cy="1428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69" name="Lige forbindelse 8"/>
          <p:cNvCxnSpPr>
            <a:cxnSpLocks/>
          </p:cNvCxnSpPr>
          <p:nvPr/>
        </p:nvCxnSpPr>
        <p:spPr>
          <a:xfrm>
            <a:off x="7899751" y="4924622"/>
            <a:ext cx="1246648"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70" name="Footer Placeholder 4"/>
          <p:cNvSpPr txBox="1">
            <a:spLocks/>
          </p:cNvSpPr>
          <p:nvPr/>
        </p:nvSpPr>
        <p:spPr>
          <a:xfrm>
            <a:off x="7899751" y="4975673"/>
            <a:ext cx="83124" cy="111722"/>
          </a:xfrm>
          <a:prstGeom prst="rect">
            <a:avLst/>
          </a:prstGeom>
          <a:noFill/>
        </p:spPr>
        <p:txBody>
          <a:bodyPr vert="horz" lIns="0" tIns="45720" rIns="0" bIns="45720" rtlCol="0" anchor="ctr"/>
          <a:lstStyle>
            <a:defPPr>
              <a:defRPr lang="en-US"/>
            </a:defPPr>
            <a:lvl1pPr marL="0" algn="ctr" defTabSz="457200" rtl="0" eaLnBrk="1" latinLnBrk="0" hangingPunct="1">
              <a:defRPr sz="800" kern="1200">
                <a:solidFill>
                  <a:schemeClr val="tx1"/>
                </a:solidFill>
                <a:latin typeface="Arial" pitchFamily="34" charset="0"/>
                <a:ea typeface="+mn-ea"/>
                <a:cs typeface="Arial"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u="none" dirty="0">
                <a:solidFill>
                  <a:schemeClr val="accent2"/>
                </a:solidFill>
                <a:latin typeface="Arial" panose="020B0604020202020204" pitchFamily="34" charset="0"/>
                <a:cs typeface="Arial" panose="020B0604020202020204" pitchFamily="34" charset="0"/>
              </a:rPr>
              <a:t>©</a:t>
            </a:r>
          </a:p>
        </p:txBody>
      </p:sp>
      <p:sp>
        <p:nvSpPr>
          <p:cNvPr id="77" name="Freeform 5"/>
          <p:cNvSpPr>
            <a:spLocks noEditPoints="1"/>
          </p:cNvSpPr>
          <p:nvPr/>
        </p:nvSpPr>
        <p:spPr bwMode="auto">
          <a:xfrm>
            <a:off x="8002022" y="4978054"/>
            <a:ext cx="282581" cy="109457"/>
          </a:xfrm>
          <a:custGeom>
            <a:avLst/>
            <a:gdLst>
              <a:gd name="T0" fmla="*/ 910 w 1135"/>
              <a:gd name="T1" fmla="*/ 216 h 441"/>
              <a:gd name="T2" fmla="*/ 1135 w 1135"/>
              <a:gd name="T3" fmla="*/ 216 h 441"/>
              <a:gd name="T4" fmla="*/ 1022 w 1135"/>
              <a:gd name="T5" fmla="*/ 277 h 441"/>
              <a:gd name="T6" fmla="*/ 1022 w 1135"/>
              <a:gd name="T7" fmla="*/ 155 h 441"/>
              <a:gd name="T8" fmla="*/ 1022 w 1135"/>
              <a:gd name="T9" fmla="*/ 277 h 441"/>
              <a:gd name="T10" fmla="*/ 275 w 1135"/>
              <a:gd name="T11" fmla="*/ 107 h 441"/>
              <a:gd name="T12" fmla="*/ 232 w 1135"/>
              <a:gd name="T13" fmla="*/ 219 h 441"/>
              <a:gd name="T14" fmla="*/ 164 w 1135"/>
              <a:gd name="T15" fmla="*/ 101 h 441"/>
              <a:gd name="T16" fmla="*/ 151 w 1135"/>
              <a:gd name="T17" fmla="*/ 106 h 441"/>
              <a:gd name="T18" fmla="*/ 58 w 1135"/>
              <a:gd name="T19" fmla="*/ 113 h 441"/>
              <a:gd name="T20" fmla="*/ 8 w 1135"/>
              <a:gd name="T21" fmla="*/ 107 h 441"/>
              <a:gd name="T22" fmla="*/ 69 w 1135"/>
              <a:gd name="T23" fmla="*/ 326 h 441"/>
              <a:gd name="T24" fmla="*/ 83 w 1135"/>
              <a:gd name="T25" fmla="*/ 332 h 441"/>
              <a:gd name="T26" fmla="*/ 162 w 1135"/>
              <a:gd name="T27" fmla="*/ 193 h 441"/>
              <a:gd name="T28" fmla="*/ 241 w 1135"/>
              <a:gd name="T29" fmla="*/ 332 h 441"/>
              <a:gd name="T30" fmla="*/ 255 w 1135"/>
              <a:gd name="T31" fmla="*/ 326 h 441"/>
              <a:gd name="T32" fmla="*/ 316 w 1135"/>
              <a:gd name="T33" fmla="*/ 107 h 441"/>
              <a:gd name="T34" fmla="*/ 371 w 1135"/>
              <a:gd name="T35" fmla="*/ 107 h 441"/>
              <a:gd name="T36" fmla="*/ 362 w 1135"/>
              <a:gd name="T37" fmla="*/ 316 h 441"/>
              <a:gd name="T38" fmla="*/ 413 w 1135"/>
              <a:gd name="T39" fmla="*/ 326 h 441"/>
              <a:gd name="T40" fmla="*/ 423 w 1135"/>
              <a:gd name="T41" fmla="*/ 117 h 441"/>
              <a:gd name="T42" fmla="*/ 596 w 1135"/>
              <a:gd name="T43" fmla="*/ 101 h 441"/>
              <a:gd name="T44" fmla="*/ 522 w 1135"/>
              <a:gd name="T45" fmla="*/ 133 h 441"/>
              <a:gd name="T46" fmla="*/ 506 w 1135"/>
              <a:gd name="T47" fmla="*/ 107 h 441"/>
              <a:gd name="T48" fmla="*/ 477 w 1135"/>
              <a:gd name="T49" fmla="*/ 117 h 441"/>
              <a:gd name="T50" fmla="*/ 486 w 1135"/>
              <a:gd name="T51" fmla="*/ 441 h 441"/>
              <a:gd name="T52" fmla="*/ 538 w 1135"/>
              <a:gd name="T53" fmla="*/ 432 h 441"/>
              <a:gd name="T54" fmla="*/ 596 w 1135"/>
              <a:gd name="T55" fmla="*/ 332 h 441"/>
              <a:gd name="T56" fmla="*/ 596 w 1135"/>
              <a:gd name="T57" fmla="*/ 101 h 441"/>
              <a:gd name="T58" fmla="*/ 538 w 1135"/>
              <a:gd name="T59" fmla="*/ 265 h 441"/>
              <a:gd name="T60" fmla="*/ 584 w 1135"/>
              <a:gd name="T61" fmla="*/ 155 h 441"/>
              <a:gd name="T62" fmla="*/ 584 w 1135"/>
              <a:gd name="T63" fmla="*/ 277 h 441"/>
              <a:gd name="T64" fmla="*/ 792 w 1135"/>
              <a:gd name="T65" fmla="*/ 133 h 441"/>
              <a:gd name="T66" fmla="*/ 776 w 1135"/>
              <a:gd name="T67" fmla="*/ 107 h 441"/>
              <a:gd name="T68" fmla="*/ 747 w 1135"/>
              <a:gd name="T69" fmla="*/ 117 h 441"/>
              <a:gd name="T70" fmla="*/ 757 w 1135"/>
              <a:gd name="T71" fmla="*/ 326 h 441"/>
              <a:gd name="T72" fmla="*/ 808 w 1135"/>
              <a:gd name="T73" fmla="*/ 316 h 441"/>
              <a:gd name="T74" fmla="*/ 870 w 1135"/>
              <a:gd name="T75" fmla="*/ 159 h 441"/>
              <a:gd name="T76" fmla="*/ 897 w 1135"/>
              <a:gd name="T77" fmla="*/ 122 h 441"/>
              <a:gd name="T78" fmla="*/ 401 w 1135"/>
              <a:gd name="T79" fmla="*/ 4 h 441"/>
              <a:gd name="T80" fmla="*/ 383 w 1135"/>
              <a:gd name="T81" fmla="*/ 70 h 441"/>
              <a:gd name="T82" fmla="*/ 401 w 1135"/>
              <a:gd name="T83" fmla="*/ 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35" h="441">
                <a:moveTo>
                  <a:pt x="1022" y="101"/>
                </a:moveTo>
                <a:cubicBezTo>
                  <a:pt x="960" y="101"/>
                  <a:pt x="910" y="152"/>
                  <a:pt x="910" y="216"/>
                </a:cubicBezTo>
                <a:cubicBezTo>
                  <a:pt x="910" y="280"/>
                  <a:pt x="960" y="332"/>
                  <a:pt x="1022" y="332"/>
                </a:cubicBezTo>
                <a:cubicBezTo>
                  <a:pt x="1084" y="332"/>
                  <a:pt x="1135" y="280"/>
                  <a:pt x="1135" y="216"/>
                </a:cubicBezTo>
                <a:cubicBezTo>
                  <a:pt x="1135" y="152"/>
                  <a:pt x="1084" y="101"/>
                  <a:pt x="1022" y="101"/>
                </a:cubicBezTo>
                <a:close/>
                <a:moveTo>
                  <a:pt x="1022" y="277"/>
                </a:moveTo>
                <a:cubicBezTo>
                  <a:pt x="990" y="277"/>
                  <a:pt x="964" y="250"/>
                  <a:pt x="964" y="216"/>
                </a:cubicBezTo>
                <a:cubicBezTo>
                  <a:pt x="964" y="183"/>
                  <a:pt x="990" y="155"/>
                  <a:pt x="1022" y="155"/>
                </a:cubicBezTo>
                <a:cubicBezTo>
                  <a:pt x="1054" y="155"/>
                  <a:pt x="1080" y="183"/>
                  <a:pt x="1080" y="216"/>
                </a:cubicBezTo>
                <a:cubicBezTo>
                  <a:pt x="1080" y="250"/>
                  <a:pt x="1054" y="277"/>
                  <a:pt x="1022" y="277"/>
                </a:cubicBezTo>
                <a:close/>
                <a:moveTo>
                  <a:pt x="316" y="107"/>
                </a:moveTo>
                <a:cubicBezTo>
                  <a:pt x="275" y="107"/>
                  <a:pt x="275" y="107"/>
                  <a:pt x="275" y="107"/>
                </a:cubicBezTo>
                <a:cubicBezTo>
                  <a:pt x="271" y="107"/>
                  <a:pt x="268" y="110"/>
                  <a:pt x="266" y="113"/>
                </a:cubicBezTo>
                <a:cubicBezTo>
                  <a:pt x="232" y="219"/>
                  <a:pt x="232" y="219"/>
                  <a:pt x="232" y="219"/>
                </a:cubicBezTo>
                <a:cubicBezTo>
                  <a:pt x="174" y="106"/>
                  <a:pt x="174" y="106"/>
                  <a:pt x="174" y="106"/>
                </a:cubicBezTo>
                <a:cubicBezTo>
                  <a:pt x="172" y="103"/>
                  <a:pt x="168" y="101"/>
                  <a:pt x="164" y="101"/>
                </a:cubicBezTo>
                <a:cubicBezTo>
                  <a:pt x="160" y="101"/>
                  <a:pt x="160" y="101"/>
                  <a:pt x="160" y="101"/>
                </a:cubicBezTo>
                <a:cubicBezTo>
                  <a:pt x="156" y="101"/>
                  <a:pt x="152" y="103"/>
                  <a:pt x="151" y="106"/>
                </a:cubicBezTo>
                <a:cubicBezTo>
                  <a:pt x="92" y="219"/>
                  <a:pt x="92" y="219"/>
                  <a:pt x="92" y="219"/>
                </a:cubicBezTo>
                <a:cubicBezTo>
                  <a:pt x="58" y="113"/>
                  <a:pt x="58" y="113"/>
                  <a:pt x="58" y="113"/>
                </a:cubicBezTo>
                <a:cubicBezTo>
                  <a:pt x="57" y="110"/>
                  <a:pt x="53" y="107"/>
                  <a:pt x="49" y="107"/>
                </a:cubicBezTo>
                <a:cubicBezTo>
                  <a:pt x="8" y="107"/>
                  <a:pt x="8" y="107"/>
                  <a:pt x="8" y="107"/>
                </a:cubicBezTo>
                <a:cubicBezTo>
                  <a:pt x="3" y="107"/>
                  <a:pt x="0" y="111"/>
                  <a:pt x="1" y="116"/>
                </a:cubicBezTo>
                <a:cubicBezTo>
                  <a:pt x="69" y="326"/>
                  <a:pt x="69" y="326"/>
                  <a:pt x="69" y="326"/>
                </a:cubicBezTo>
                <a:cubicBezTo>
                  <a:pt x="70" y="329"/>
                  <a:pt x="74" y="332"/>
                  <a:pt x="77" y="332"/>
                </a:cubicBezTo>
                <a:cubicBezTo>
                  <a:pt x="83" y="332"/>
                  <a:pt x="83" y="332"/>
                  <a:pt x="83" y="332"/>
                </a:cubicBezTo>
                <a:cubicBezTo>
                  <a:pt x="87" y="332"/>
                  <a:pt x="91" y="329"/>
                  <a:pt x="93" y="326"/>
                </a:cubicBezTo>
                <a:cubicBezTo>
                  <a:pt x="162" y="193"/>
                  <a:pt x="162" y="193"/>
                  <a:pt x="162" y="193"/>
                </a:cubicBezTo>
                <a:cubicBezTo>
                  <a:pt x="231" y="326"/>
                  <a:pt x="231" y="326"/>
                  <a:pt x="231" y="326"/>
                </a:cubicBezTo>
                <a:cubicBezTo>
                  <a:pt x="233" y="329"/>
                  <a:pt x="237" y="332"/>
                  <a:pt x="241" y="332"/>
                </a:cubicBezTo>
                <a:cubicBezTo>
                  <a:pt x="247" y="332"/>
                  <a:pt x="247" y="332"/>
                  <a:pt x="247" y="332"/>
                </a:cubicBezTo>
                <a:cubicBezTo>
                  <a:pt x="250" y="332"/>
                  <a:pt x="254" y="329"/>
                  <a:pt x="255" y="326"/>
                </a:cubicBezTo>
                <a:cubicBezTo>
                  <a:pt x="323" y="116"/>
                  <a:pt x="323" y="116"/>
                  <a:pt x="323" y="116"/>
                </a:cubicBezTo>
                <a:cubicBezTo>
                  <a:pt x="325" y="111"/>
                  <a:pt x="322" y="107"/>
                  <a:pt x="316" y="107"/>
                </a:cubicBezTo>
                <a:close/>
                <a:moveTo>
                  <a:pt x="413" y="107"/>
                </a:moveTo>
                <a:cubicBezTo>
                  <a:pt x="371" y="107"/>
                  <a:pt x="371" y="107"/>
                  <a:pt x="371" y="107"/>
                </a:cubicBezTo>
                <a:cubicBezTo>
                  <a:pt x="366" y="107"/>
                  <a:pt x="362" y="111"/>
                  <a:pt x="362" y="117"/>
                </a:cubicBezTo>
                <a:cubicBezTo>
                  <a:pt x="362" y="316"/>
                  <a:pt x="362" y="316"/>
                  <a:pt x="362" y="316"/>
                </a:cubicBezTo>
                <a:cubicBezTo>
                  <a:pt x="362" y="321"/>
                  <a:pt x="366" y="326"/>
                  <a:pt x="371" y="326"/>
                </a:cubicBezTo>
                <a:cubicBezTo>
                  <a:pt x="413" y="326"/>
                  <a:pt x="413" y="326"/>
                  <a:pt x="413" y="326"/>
                </a:cubicBezTo>
                <a:cubicBezTo>
                  <a:pt x="418" y="326"/>
                  <a:pt x="423" y="321"/>
                  <a:pt x="423" y="316"/>
                </a:cubicBezTo>
                <a:cubicBezTo>
                  <a:pt x="423" y="117"/>
                  <a:pt x="423" y="117"/>
                  <a:pt x="423" y="117"/>
                </a:cubicBezTo>
                <a:cubicBezTo>
                  <a:pt x="423" y="111"/>
                  <a:pt x="418" y="107"/>
                  <a:pt x="413" y="107"/>
                </a:cubicBezTo>
                <a:close/>
                <a:moveTo>
                  <a:pt x="596" y="101"/>
                </a:moveTo>
                <a:cubicBezTo>
                  <a:pt x="567" y="101"/>
                  <a:pt x="541" y="113"/>
                  <a:pt x="522" y="133"/>
                </a:cubicBezTo>
                <a:cubicBezTo>
                  <a:pt x="522" y="133"/>
                  <a:pt x="522" y="133"/>
                  <a:pt x="522" y="133"/>
                </a:cubicBezTo>
                <a:cubicBezTo>
                  <a:pt x="514" y="113"/>
                  <a:pt x="514" y="113"/>
                  <a:pt x="514" y="113"/>
                </a:cubicBezTo>
                <a:cubicBezTo>
                  <a:pt x="513" y="110"/>
                  <a:pt x="509" y="107"/>
                  <a:pt x="506" y="107"/>
                </a:cubicBezTo>
                <a:cubicBezTo>
                  <a:pt x="486" y="107"/>
                  <a:pt x="486" y="107"/>
                  <a:pt x="486" y="107"/>
                </a:cubicBezTo>
                <a:cubicBezTo>
                  <a:pt x="481" y="107"/>
                  <a:pt x="477" y="111"/>
                  <a:pt x="477" y="117"/>
                </a:cubicBezTo>
                <a:cubicBezTo>
                  <a:pt x="477" y="432"/>
                  <a:pt x="477" y="432"/>
                  <a:pt x="477" y="432"/>
                </a:cubicBezTo>
                <a:cubicBezTo>
                  <a:pt x="477" y="437"/>
                  <a:pt x="481" y="441"/>
                  <a:pt x="486" y="441"/>
                </a:cubicBezTo>
                <a:cubicBezTo>
                  <a:pt x="528" y="441"/>
                  <a:pt x="528" y="441"/>
                  <a:pt x="528" y="441"/>
                </a:cubicBezTo>
                <a:cubicBezTo>
                  <a:pt x="533" y="441"/>
                  <a:pt x="538" y="437"/>
                  <a:pt x="538" y="432"/>
                </a:cubicBezTo>
                <a:cubicBezTo>
                  <a:pt x="538" y="322"/>
                  <a:pt x="538" y="322"/>
                  <a:pt x="538" y="322"/>
                </a:cubicBezTo>
                <a:cubicBezTo>
                  <a:pt x="555" y="328"/>
                  <a:pt x="575" y="332"/>
                  <a:pt x="596" y="332"/>
                </a:cubicBezTo>
                <a:cubicBezTo>
                  <a:pt x="654" y="332"/>
                  <a:pt x="702" y="280"/>
                  <a:pt x="702" y="216"/>
                </a:cubicBezTo>
                <a:cubicBezTo>
                  <a:pt x="702" y="152"/>
                  <a:pt x="654" y="101"/>
                  <a:pt x="596" y="101"/>
                </a:cubicBezTo>
                <a:close/>
                <a:moveTo>
                  <a:pt x="584" y="277"/>
                </a:moveTo>
                <a:cubicBezTo>
                  <a:pt x="567" y="277"/>
                  <a:pt x="551" y="273"/>
                  <a:pt x="538" y="265"/>
                </a:cubicBezTo>
                <a:cubicBezTo>
                  <a:pt x="538" y="182"/>
                  <a:pt x="538" y="182"/>
                  <a:pt x="538" y="182"/>
                </a:cubicBezTo>
                <a:cubicBezTo>
                  <a:pt x="548" y="166"/>
                  <a:pt x="565" y="155"/>
                  <a:pt x="584" y="155"/>
                </a:cubicBezTo>
                <a:cubicBezTo>
                  <a:pt x="615" y="155"/>
                  <a:pt x="640" y="183"/>
                  <a:pt x="640" y="216"/>
                </a:cubicBezTo>
                <a:cubicBezTo>
                  <a:pt x="640" y="250"/>
                  <a:pt x="615" y="277"/>
                  <a:pt x="584" y="277"/>
                </a:cubicBezTo>
                <a:close/>
                <a:moveTo>
                  <a:pt x="856" y="101"/>
                </a:moveTo>
                <a:cubicBezTo>
                  <a:pt x="816" y="101"/>
                  <a:pt x="792" y="133"/>
                  <a:pt x="792" y="133"/>
                </a:cubicBezTo>
                <a:cubicBezTo>
                  <a:pt x="785" y="113"/>
                  <a:pt x="785" y="113"/>
                  <a:pt x="785" y="113"/>
                </a:cubicBezTo>
                <a:cubicBezTo>
                  <a:pt x="784" y="110"/>
                  <a:pt x="780" y="107"/>
                  <a:pt x="776" y="107"/>
                </a:cubicBezTo>
                <a:cubicBezTo>
                  <a:pt x="757" y="107"/>
                  <a:pt x="757" y="107"/>
                  <a:pt x="757" y="107"/>
                </a:cubicBezTo>
                <a:cubicBezTo>
                  <a:pt x="752" y="107"/>
                  <a:pt x="747" y="111"/>
                  <a:pt x="747" y="117"/>
                </a:cubicBezTo>
                <a:cubicBezTo>
                  <a:pt x="747" y="316"/>
                  <a:pt x="747" y="316"/>
                  <a:pt x="747" y="316"/>
                </a:cubicBezTo>
                <a:cubicBezTo>
                  <a:pt x="747" y="321"/>
                  <a:pt x="752" y="326"/>
                  <a:pt x="757" y="326"/>
                </a:cubicBezTo>
                <a:cubicBezTo>
                  <a:pt x="799" y="326"/>
                  <a:pt x="799" y="326"/>
                  <a:pt x="799" y="326"/>
                </a:cubicBezTo>
                <a:cubicBezTo>
                  <a:pt x="804" y="326"/>
                  <a:pt x="808" y="321"/>
                  <a:pt x="808" y="316"/>
                </a:cubicBezTo>
                <a:cubicBezTo>
                  <a:pt x="808" y="176"/>
                  <a:pt x="808" y="176"/>
                  <a:pt x="808" y="176"/>
                </a:cubicBezTo>
                <a:cubicBezTo>
                  <a:pt x="833" y="147"/>
                  <a:pt x="864" y="157"/>
                  <a:pt x="870" y="159"/>
                </a:cubicBezTo>
                <a:cubicBezTo>
                  <a:pt x="876" y="162"/>
                  <a:pt x="881" y="159"/>
                  <a:pt x="883" y="155"/>
                </a:cubicBezTo>
                <a:cubicBezTo>
                  <a:pt x="885" y="150"/>
                  <a:pt x="894" y="130"/>
                  <a:pt x="897" y="122"/>
                </a:cubicBezTo>
                <a:cubicBezTo>
                  <a:pt x="901" y="114"/>
                  <a:pt x="896" y="101"/>
                  <a:pt x="856" y="101"/>
                </a:cubicBezTo>
                <a:close/>
                <a:moveTo>
                  <a:pt x="401" y="4"/>
                </a:moveTo>
                <a:cubicBezTo>
                  <a:pt x="383" y="0"/>
                  <a:pt x="364" y="10"/>
                  <a:pt x="360" y="28"/>
                </a:cubicBezTo>
                <a:cubicBezTo>
                  <a:pt x="355" y="46"/>
                  <a:pt x="365" y="65"/>
                  <a:pt x="383" y="70"/>
                </a:cubicBezTo>
                <a:cubicBezTo>
                  <a:pt x="401" y="74"/>
                  <a:pt x="420" y="64"/>
                  <a:pt x="425" y="46"/>
                </a:cubicBezTo>
                <a:cubicBezTo>
                  <a:pt x="430" y="28"/>
                  <a:pt x="419" y="9"/>
                  <a:pt x="401" y="4"/>
                </a:cubicBezTo>
                <a:close/>
              </a:path>
            </a:pathLst>
          </a:custGeom>
          <a:solidFill>
            <a:srgbClr val="341957"/>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TextBox 77"/>
          <p:cNvSpPr txBox="1"/>
          <p:nvPr/>
        </p:nvSpPr>
        <p:spPr>
          <a:xfrm>
            <a:off x="8264669" y="4933519"/>
            <a:ext cx="613587" cy="109728"/>
          </a:xfrm>
          <a:prstGeom prst="rect">
            <a:avLst/>
          </a:prstGeom>
          <a:noFill/>
        </p:spPr>
        <p:txBody>
          <a:bodyPr wrap="square" rtlCol="0">
            <a:spAutoFit/>
          </a:bodyPr>
          <a:lstStyle/>
          <a:p>
            <a:pPr algn="ctr"/>
            <a:r>
              <a:rPr lang="en-US" sz="600" dirty="0">
                <a:solidFill>
                  <a:schemeClr val="accent2"/>
                </a:solidFill>
                <a:latin typeface="Arial" panose="020B0604020202020204" pitchFamily="34" charset="0"/>
                <a:cs typeface="Arial" panose="020B0604020202020204" pitchFamily="34" charset="0"/>
              </a:rPr>
              <a:t>confidential</a:t>
            </a:r>
          </a:p>
        </p:txBody>
      </p:sp>
      <p:sp>
        <p:nvSpPr>
          <p:cNvPr id="79" name="Shape 257"/>
          <p:cNvSpPr txBox="1">
            <a:spLocks/>
          </p:cNvSpPr>
          <p:nvPr/>
        </p:nvSpPr>
        <p:spPr>
          <a:xfrm>
            <a:off x="8869969" y="4930742"/>
            <a:ext cx="259712" cy="194925"/>
          </a:xfrm>
          <a:prstGeom prst="rect">
            <a:avLst/>
          </a:prstGeom>
          <a:noFill/>
          <a:extLst>
            <a:ext uri="{C572A759-6A51-4108-AA02-DFA0A04FC94B}">
              <ma14:wrappingTextBoxFlag xmlns:ma14="http://schemas.microsoft.com/office/mac/drawingml/2011/main" xmlns="" val="1"/>
            </a:ext>
          </a:extLst>
        </p:spPr>
        <p:txBody>
          <a:bodyPr vert="horz" lIns="0" tIns="45720" rIns="0" bIns="45720" rtlCol="0" anchor="ctr"/>
          <a:lstStyle>
            <a:defPPr>
              <a:defRPr lang="en-US"/>
            </a:defPPr>
            <a:lvl1pPr algn="ctr">
              <a:defRPr sz="600" b="0" u="none">
                <a:solidFill>
                  <a:schemeClr val="accent2"/>
                </a:solidFill>
                <a:latin typeface="Arial" pitchFamily="34" charset="0"/>
                <a:cs typeface="Arial" pitchFamily="34" charset="0"/>
              </a:defRPr>
            </a:lvl1pPr>
            <a:lvl2pPr marL="0" marR="0" indent="228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lvl9pPr>
          </a:lstStyle>
          <a:p>
            <a:pPr lvl="0"/>
            <a:fld id="{86CB4B4D-7CA3-9044-876B-883B54F8677D}" type="slidenum">
              <a:rPr lang="en-GB" noProof="0" smtClean="0">
                <a:latin typeface="Arial" panose="020B0604020202020204" pitchFamily="34" charset="0"/>
                <a:cs typeface="Arial" panose="020B0604020202020204" pitchFamily="34" charset="0"/>
                <a:sym typeface="Arial"/>
              </a:rPr>
              <a:pPr lvl="0"/>
              <a:t>‹#›</a:t>
            </a:fld>
            <a:endParaRPr lang="en-GB" noProof="0" dirty="0">
              <a:latin typeface="Arial" panose="020B0604020202020204" pitchFamily="34" charset="0"/>
              <a:cs typeface="Arial" panose="020B0604020202020204" pitchFamily="34" charset="0"/>
              <a:sym typeface="Arial"/>
            </a:endParaRPr>
          </a:p>
        </p:txBody>
      </p:sp>
      <p:grpSp>
        <p:nvGrpSpPr>
          <p:cNvPr id="37" name="Group 36"/>
          <p:cNvGrpSpPr/>
          <p:nvPr/>
        </p:nvGrpSpPr>
        <p:grpSpPr>
          <a:xfrm>
            <a:off x="71948" y="4978614"/>
            <a:ext cx="503788" cy="94721"/>
            <a:chOff x="6014087" y="4646472"/>
            <a:chExt cx="503788" cy="94721"/>
          </a:xfrm>
        </p:grpSpPr>
        <p:sp>
          <p:nvSpPr>
            <p:cNvPr id="38" name="Oval 37"/>
            <p:cNvSpPr>
              <a:spLocks noChangeArrowheads="1"/>
            </p:cNvSpPr>
            <p:nvPr/>
          </p:nvSpPr>
          <p:spPr bwMode="auto">
            <a:xfrm flipH="1">
              <a:off x="6423171" y="4646472"/>
              <a:ext cx="94704" cy="94721"/>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US" dirty="0"/>
                <a:t> </a:t>
              </a:r>
            </a:p>
          </p:txBody>
        </p:sp>
        <p:sp>
          <p:nvSpPr>
            <p:cNvPr id="39" name="Oval 38"/>
            <p:cNvSpPr>
              <a:spLocks noChangeArrowheads="1"/>
            </p:cNvSpPr>
            <p:nvPr/>
          </p:nvSpPr>
          <p:spPr bwMode="auto">
            <a:xfrm flipH="1">
              <a:off x="6320900" y="4646472"/>
              <a:ext cx="94704" cy="94721"/>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Oval 39"/>
            <p:cNvSpPr>
              <a:spLocks noChangeArrowheads="1"/>
            </p:cNvSpPr>
            <p:nvPr/>
          </p:nvSpPr>
          <p:spPr bwMode="auto">
            <a:xfrm flipH="1">
              <a:off x="6218629" y="4646472"/>
              <a:ext cx="94704" cy="94721"/>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Oval 40"/>
            <p:cNvSpPr>
              <a:spLocks noChangeArrowheads="1"/>
            </p:cNvSpPr>
            <p:nvPr/>
          </p:nvSpPr>
          <p:spPr bwMode="auto">
            <a:xfrm flipH="1">
              <a:off x="6116358" y="4646472"/>
              <a:ext cx="94704" cy="9472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Oval 41"/>
            <p:cNvSpPr>
              <a:spLocks noChangeArrowheads="1"/>
            </p:cNvSpPr>
            <p:nvPr/>
          </p:nvSpPr>
          <p:spPr bwMode="auto">
            <a:xfrm flipH="1">
              <a:off x="6014087" y="4646472"/>
              <a:ext cx="94704" cy="94721"/>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92538208"/>
      </p:ext>
    </p:extLst>
  </p:cSld>
  <p:clrMapOvr>
    <a:masterClrMapping/>
  </p:clrMapOvr>
  <p:extLst>
    <p:ext uri="{DCECCB84-F9BA-43D5-87BE-67443E8EF086}">
      <p15:sldGuideLst xmlns:p15="http://schemas.microsoft.com/office/powerpoint/2012/main">
        <p15:guide id="1" orient="horz" pos="1620">
          <p15:clr>
            <a:srgbClr val="FBAE40"/>
          </p15:clr>
        </p15:guide>
        <p15:guide id="2"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Breaker">
    <p:bg>
      <p:bgPr>
        <a:solidFill>
          <a:srgbClr val="F2F2F2"/>
        </a:solidFill>
        <a:effectLst/>
      </p:bgPr>
    </p:bg>
    <p:spTree>
      <p:nvGrpSpPr>
        <p:cNvPr id="1" name=""/>
        <p:cNvGrpSpPr/>
        <p:nvPr/>
      </p:nvGrpSpPr>
      <p:grpSpPr>
        <a:xfrm>
          <a:off x="0" y="0"/>
          <a:ext cx="0" cy="0"/>
          <a:chOff x="0" y="0"/>
          <a:chExt cx="0" cy="0"/>
        </a:xfrm>
      </p:grpSpPr>
      <p:pic>
        <p:nvPicPr>
          <p:cNvPr id="25" name="greyfade-jon-flobrant-193464.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656749" y="0"/>
            <a:ext cx="6502359" cy="4702629"/>
          </a:xfrm>
          <a:prstGeom prst="rect">
            <a:avLst/>
          </a:prstGeom>
        </p:spPr>
      </p:pic>
      <p:sp>
        <p:nvSpPr>
          <p:cNvPr id="21" name="object 5"/>
          <p:cNvSpPr/>
          <p:nvPr/>
        </p:nvSpPr>
        <p:spPr>
          <a:xfrm>
            <a:off x="8432007" y="2232419"/>
            <a:ext cx="462845" cy="462846"/>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6">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6" name="object 5"/>
          <p:cNvSpPr/>
          <p:nvPr/>
        </p:nvSpPr>
        <p:spPr>
          <a:xfrm>
            <a:off x="7724016" y="3569542"/>
            <a:ext cx="391505" cy="391506"/>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4">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7" name="object 5"/>
          <p:cNvSpPr/>
          <p:nvPr/>
        </p:nvSpPr>
        <p:spPr>
          <a:xfrm>
            <a:off x="6081105" y="1637694"/>
            <a:ext cx="357794" cy="357794"/>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5">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8" name="object 5"/>
          <p:cNvSpPr/>
          <p:nvPr/>
        </p:nvSpPr>
        <p:spPr>
          <a:xfrm>
            <a:off x="5442627" y="3131136"/>
            <a:ext cx="347870" cy="347870"/>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3">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9" name="object 5"/>
          <p:cNvSpPr/>
          <p:nvPr/>
        </p:nvSpPr>
        <p:spPr>
          <a:xfrm>
            <a:off x="6381750" y="2509319"/>
            <a:ext cx="240507" cy="240507"/>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tx2">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16" name="Title 1"/>
          <p:cNvSpPr>
            <a:spLocks noGrp="1"/>
          </p:cNvSpPr>
          <p:nvPr>
            <p:ph type="ctrTitle" hasCustomPrompt="1"/>
          </p:nvPr>
        </p:nvSpPr>
        <p:spPr>
          <a:xfrm>
            <a:off x="254000" y="1765241"/>
            <a:ext cx="5534025" cy="2817517"/>
          </a:xfrm>
          <a:prstGeom prst="rect">
            <a:avLst/>
          </a:prstGeom>
          <a:noFill/>
        </p:spPr>
        <p:txBody>
          <a:bodyPr wrap="square" lIns="0" rtlCol="0" anchor="t" anchorCtr="0">
            <a:noAutofit/>
          </a:bodyPr>
          <a:lstStyle>
            <a:lvl1pPr marL="0" algn="l">
              <a:lnSpc>
                <a:spcPct val="98000"/>
              </a:lnSpc>
              <a:tabLst>
                <a:tab pos="457200" algn="l"/>
              </a:tabLst>
              <a:defRPr lang="en-US" sz="3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Section name </a:t>
            </a:r>
            <a:br>
              <a:rPr lang="en-US" dirty="0"/>
            </a:br>
            <a:r>
              <a:rPr lang="en-US" dirty="0"/>
              <a:t>here in</a:t>
            </a:r>
            <a:br>
              <a:rPr lang="en-US" dirty="0"/>
            </a:br>
            <a:r>
              <a:rPr lang="en-US" dirty="0"/>
              <a:t>three lines</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2446" y="428217"/>
            <a:ext cx="1052514" cy="842169"/>
          </a:xfrm>
          <a:prstGeom prst="rect">
            <a:avLst/>
          </a:prstGeom>
        </p:spPr>
      </p:pic>
    </p:spTree>
    <p:extLst>
      <p:ext uri="{BB962C8B-B14F-4D97-AF65-F5344CB8AC3E}">
        <p14:creationId xmlns:p14="http://schemas.microsoft.com/office/powerpoint/2010/main" val="2309144850"/>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Breaker with Optional B/W image">
    <p:bg>
      <p:bgPr>
        <a:solidFill>
          <a:srgbClr val="F2F2F2"/>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2657347" y="0"/>
            <a:ext cx="6489052" cy="4700016"/>
          </a:xfrm>
          <a:prstGeom prst="rect">
            <a:avLst/>
          </a:prstGeom>
        </p:spPr>
        <p:txBody>
          <a:bodyPr>
            <a:noAutofit/>
          </a:bodyPr>
          <a:lstStyle>
            <a:lvl1pPr marL="0" indent="0" algn="ctr">
              <a:buNone/>
              <a:defRPr sz="1600" baseline="0">
                <a:solidFill>
                  <a:schemeClr val="accent2"/>
                </a:solidFill>
                <a:latin typeface="Arial" panose="020B0604020202020204" pitchFamily="34" charset="0"/>
                <a:cs typeface="Arial" panose="020B0604020202020204" pitchFamily="34" charset="0"/>
              </a:defRPr>
            </a:lvl1pPr>
          </a:lstStyle>
          <a:p>
            <a:r>
              <a:rPr lang="en-US" dirty="0"/>
              <a:t>Click icon to add black &amp; white image</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2446" y="428217"/>
            <a:ext cx="1052514" cy="842169"/>
          </a:xfrm>
          <a:prstGeom prst="rect">
            <a:avLst/>
          </a:prstGeom>
        </p:spPr>
      </p:pic>
      <p:sp>
        <p:nvSpPr>
          <p:cNvPr id="12" name="Title 1"/>
          <p:cNvSpPr>
            <a:spLocks noGrp="1"/>
          </p:cNvSpPr>
          <p:nvPr>
            <p:ph type="ctrTitle" hasCustomPrompt="1"/>
          </p:nvPr>
        </p:nvSpPr>
        <p:spPr>
          <a:xfrm>
            <a:off x="254000" y="1765241"/>
            <a:ext cx="5534025" cy="2817517"/>
          </a:xfrm>
          <a:prstGeom prst="rect">
            <a:avLst/>
          </a:prstGeom>
          <a:noFill/>
        </p:spPr>
        <p:txBody>
          <a:bodyPr wrap="square" lIns="0" rtlCol="0" anchor="t" anchorCtr="0">
            <a:noAutofit/>
          </a:bodyPr>
          <a:lstStyle>
            <a:lvl1pPr marL="0" algn="l">
              <a:lnSpc>
                <a:spcPct val="98000"/>
              </a:lnSpc>
              <a:tabLst>
                <a:tab pos="457200" algn="l"/>
              </a:tabLst>
              <a:defRPr lang="en-US" sz="3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Section name </a:t>
            </a:r>
            <a:br>
              <a:rPr lang="en-US" dirty="0"/>
            </a:br>
            <a:r>
              <a:rPr lang="en-US" dirty="0"/>
              <a:t>here in</a:t>
            </a:r>
            <a:br>
              <a:rPr lang="en-US" dirty="0"/>
            </a:br>
            <a:r>
              <a:rPr lang="en-US" dirty="0"/>
              <a:t>three lines</a:t>
            </a:r>
          </a:p>
        </p:txBody>
      </p:sp>
    </p:spTree>
    <p:extLst>
      <p:ext uri="{BB962C8B-B14F-4D97-AF65-F5344CB8AC3E}">
        <p14:creationId xmlns:p14="http://schemas.microsoft.com/office/powerpoint/2010/main" val="4001544789"/>
      </p:ext>
    </p:extLst>
  </p:cSld>
  <p:clrMapOvr>
    <a:masterClrMapping/>
  </p:clrMapOvr>
  <p:extLst>
    <p:ext uri="{DCECCB84-F9BA-43D5-87BE-67443E8EF086}">
      <p15:sldGuideLst xmlns:p15="http://schemas.microsoft.com/office/powerpoint/2012/main">
        <p15:guide id="1" pos="168">
          <p15:clr>
            <a:srgbClr val="FBAE40"/>
          </p15:clr>
        </p15:guide>
        <p15:guide id="2" orient="horz" pos="1620">
          <p15:clr>
            <a:srgbClr val="FBAE40"/>
          </p15:clr>
        </p15:guide>
        <p15:guide id="3" orient="horz" pos="296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Section Breaker with Client/Partner Logo">
    <p:spTree>
      <p:nvGrpSpPr>
        <p:cNvPr id="1" name=""/>
        <p:cNvGrpSpPr/>
        <p:nvPr/>
      </p:nvGrpSpPr>
      <p:grpSpPr>
        <a:xfrm>
          <a:off x="0" y="0"/>
          <a:ext cx="0" cy="0"/>
          <a:chOff x="0" y="0"/>
          <a:chExt cx="0" cy="0"/>
        </a:xfrm>
      </p:grpSpPr>
      <p:pic>
        <p:nvPicPr>
          <p:cNvPr id="25" name="greyfade-jon-flobrant-193464.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2656749" y="0"/>
            <a:ext cx="6502359" cy="4702629"/>
          </a:xfrm>
          <a:prstGeom prst="rect">
            <a:avLst/>
          </a:prstGeom>
        </p:spPr>
      </p:pic>
      <p:sp>
        <p:nvSpPr>
          <p:cNvPr id="21" name="object 5"/>
          <p:cNvSpPr/>
          <p:nvPr/>
        </p:nvSpPr>
        <p:spPr>
          <a:xfrm>
            <a:off x="8432007" y="2232419"/>
            <a:ext cx="462845" cy="462846"/>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6">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6" name="object 5"/>
          <p:cNvSpPr/>
          <p:nvPr/>
        </p:nvSpPr>
        <p:spPr>
          <a:xfrm>
            <a:off x="7724016" y="3569542"/>
            <a:ext cx="391505" cy="391506"/>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4">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7" name="object 5"/>
          <p:cNvSpPr/>
          <p:nvPr/>
        </p:nvSpPr>
        <p:spPr>
          <a:xfrm>
            <a:off x="6081105" y="1637694"/>
            <a:ext cx="357794" cy="357794"/>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5">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8" name="object 5"/>
          <p:cNvSpPr/>
          <p:nvPr/>
        </p:nvSpPr>
        <p:spPr>
          <a:xfrm>
            <a:off x="5442627" y="3131136"/>
            <a:ext cx="347870" cy="347870"/>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3">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29" name="object 5"/>
          <p:cNvSpPr/>
          <p:nvPr/>
        </p:nvSpPr>
        <p:spPr>
          <a:xfrm>
            <a:off x="6381750" y="2509319"/>
            <a:ext cx="240507" cy="240507"/>
          </a:xfrm>
          <a:custGeom>
            <a:avLst/>
            <a:gdLst/>
            <a:ahLst/>
            <a:cxnLst/>
            <a:rect l="l" t="t" r="r" b="b"/>
            <a:pathLst>
              <a:path w="1880363" h="1880368">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4"/>
                </a:lnTo>
                <a:lnTo>
                  <a:pt x="2753" y="1012311"/>
                </a:lnTo>
                <a:lnTo>
                  <a:pt x="11014" y="1084096"/>
                </a:lnTo>
                <a:lnTo>
                  <a:pt x="24783" y="1155197"/>
                </a:lnTo>
                <a:lnTo>
                  <a:pt x="44059" y="1225271"/>
                </a:lnTo>
                <a:lnTo>
                  <a:pt x="68843" y="1293976"/>
                </a:lnTo>
                <a:lnTo>
                  <a:pt x="99134" y="1360970"/>
                </a:lnTo>
                <a:lnTo>
                  <a:pt x="134933" y="1425911"/>
                </a:lnTo>
                <a:lnTo>
                  <a:pt x="176239" y="1488457"/>
                </a:lnTo>
                <a:lnTo>
                  <a:pt x="223052" y="1548266"/>
                </a:lnTo>
                <a:lnTo>
                  <a:pt x="275373" y="1604994"/>
                </a:lnTo>
                <a:lnTo>
                  <a:pt x="332102" y="1657315"/>
                </a:lnTo>
                <a:lnTo>
                  <a:pt x="391911" y="1704129"/>
                </a:lnTo>
                <a:lnTo>
                  <a:pt x="454457" y="1745435"/>
                </a:lnTo>
                <a:lnTo>
                  <a:pt x="519398" y="1781233"/>
                </a:lnTo>
                <a:lnTo>
                  <a:pt x="586392" y="1811524"/>
                </a:lnTo>
                <a:lnTo>
                  <a:pt x="655098" y="1836308"/>
                </a:lnTo>
                <a:lnTo>
                  <a:pt x="725172" y="1855584"/>
                </a:lnTo>
                <a:lnTo>
                  <a:pt x="796273" y="1869353"/>
                </a:lnTo>
                <a:lnTo>
                  <a:pt x="868058" y="1877614"/>
                </a:lnTo>
                <a:lnTo>
                  <a:pt x="940185" y="1880368"/>
                </a:lnTo>
                <a:lnTo>
                  <a:pt x="1012312" y="1877614"/>
                </a:lnTo>
                <a:lnTo>
                  <a:pt x="1084097" y="1869353"/>
                </a:lnTo>
                <a:lnTo>
                  <a:pt x="1155197" y="1855584"/>
                </a:lnTo>
                <a:lnTo>
                  <a:pt x="1225271" y="1836308"/>
                </a:lnTo>
                <a:lnTo>
                  <a:pt x="1293976" y="1811524"/>
                </a:lnTo>
                <a:lnTo>
                  <a:pt x="1360970" y="1781233"/>
                </a:lnTo>
                <a:lnTo>
                  <a:pt x="1425911" y="1745435"/>
                </a:lnTo>
                <a:lnTo>
                  <a:pt x="1488456" y="1704129"/>
                </a:lnTo>
                <a:lnTo>
                  <a:pt x="1548264" y="1657315"/>
                </a:lnTo>
                <a:lnTo>
                  <a:pt x="1604992" y="1604994"/>
                </a:lnTo>
                <a:lnTo>
                  <a:pt x="1657313" y="1548266"/>
                </a:lnTo>
                <a:lnTo>
                  <a:pt x="1704126" y="1488457"/>
                </a:lnTo>
                <a:lnTo>
                  <a:pt x="1745432" y="1425911"/>
                </a:lnTo>
                <a:lnTo>
                  <a:pt x="1781230" y="1360970"/>
                </a:lnTo>
                <a:lnTo>
                  <a:pt x="1811521" y="1293976"/>
                </a:lnTo>
                <a:lnTo>
                  <a:pt x="1836304" y="1225271"/>
                </a:lnTo>
                <a:lnTo>
                  <a:pt x="1855580" y="1155197"/>
                </a:lnTo>
                <a:lnTo>
                  <a:pt x="1869349" y="1084096"/>
                </a:lnTo>
                <a:lnTo>
                  <a:pt x="1877610" y="1012311"/>
                </a:lnTo>
                <a:lnTo>
                  <a:pt x="1880363" y="940184"/>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tx2">
              <a:alpha val="56000"/>
            </a:schemeClr>
          </a:solidFill>
        </p:spPr>
        <p:txBody>
          <a:bodyPr wrap="square" lIns="0" tIns="0" rIns="0" bIns="0" rtlCol="0">
            <a:noAutofit/>
          </a:bodyPr>
          <a:lstStyle/>
          <a:p>
            <a:endParaRPr>
              <a:latin typeface="Arial" panose="020B0604020202020204" pitchFamily="34" charset="0"/>
              <a:cs typeface="Arial" panose="020B0604020202020204" pitchFamily="34" charset="0"/>
            </a:endParaRPr>
          </a:p>
        </p:txBody>
      </p:sp>
      <p:sp>
        <p:nvSpPr>
          <p:cNvPr id="16" name="Title 1"/>
          <p:cNvSpPr>
            <a:spLocks noGrp="1"/>
          </p:cNvSpPr>
          <p:nvPr>
            <p:ph type="ctrTitle" hasCustomPrompt="1"/>
          </p:nvPr>
        </p:nvSpPr>
        <p:spPr>
          <a:xfrm>
            <a:off x="254000" y="1765241"/>
            <a:ext cx="5534025" cy="2817517"/>
          </a:xfrm>
          <a:prstGeom prst="rect">
            <a:avLst/>
          </a:prstGeom>
          <a:noFill/>
        </p:spPr>
        <p:txBody>
          <a:bodyPr wrap="square" lIns="0" rtlCol="0" anchor="t" anchorCtr="0">
            <a:noAutofit/>
          </a:bodyPr>
          <a:lstStyle>
            <a:lvl1pPr marL="0" algn="l">
              <a:lnSpc>
                <a:spcPct val="98000"/>
              </a:lnSpc>
              <a:tabLst>
                <a:tab pos="457200" algn="l"/>
              </a:tabLst>
              <a:defRPr lang="en-US" sz="3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Section name </a:t>
            </a:r>
            <a:br>
              <a:rPr lang="en-US" dirty="0"/>
            </a:br>
            <a:r>
              <a:rPr lang="en-US" dirty="0"/>
              <a:t>here in</a:t>
            </a:r>
            <a:br>
              <a:rPr lang="en-US" dirty="0"/>
            </a:br>
            <a:r>
              <a:rPr lang="en-US" dirty="0"/>
              <a:t>three lines</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2446" y="428217"/>
            <a:ext cx="1052514" cy="842169"/>
          </a:xfrm>
          <a:prstGeom prst="rect">
            <a:avLst/>
          </a:prstGeom>
        </p:spPr>
      </p:pic>
      <p:sp>
        <p:nvSpPr>
          <p:cNvPr id="19" name="Text Placeholder 7"/>
          <p:cNvSpPr>
            <a:spLocks noGrp="1"/>
          </p:cNvSpPr>
          <p:nvPr>
            <p:ph type="body" sz="quarter" idx="14" hasCustomPrompt="1"/>
          </p:nvPr>
        </p:nvSpPr>
        <p:spPr>
          <a:xfrm>
            <a:off x="1544169" y="508000"/>
            <a:ext cx="647700" cy="673100"/>
          </a:xfrm>
        </p:spPr>
        <p:txBody>
          <a:bodyPr anchor="ctr"/>
          <a:lstStyle>
            <a:lvl1pPr marL="0" indent="0" algn="ctr">
              <a:buNone/>
              <a:defRPr sz="800"/>
            </a:lvl1pPr>
          </a:lstStyle>
          <a:p>
            <a:pPr lvl="0"/>
            <a:r>
              <a:rPr lang="en-US" dirty="0"/>
              <a:t>Place Client / Partner Logo Here</a:t>
            </a:r>
          </a:p>
        </p:txBody>
      </p:sp>
    </p:spTree>
    <p:extLst>
      <p:ext uri="{BB962C8B-B14F-4D97-AF65-F5344CB8AC3E}">
        <p14:creationId xmlns:p14="http://schemas.microsoft.com/office/powerpoint/2010/main" val="2989695639"/>
      </p:ext>
    </p:extLst>
  </p:cSld>
  <p:clrMapOvr>
    <a:masterClrMapping/>
  </p:clrMapOvr>
  <p:extLst>
    <p:ext uri="{DCECCB84-F9BA-43D5-87BE-67443E8EF086}">
      <p15:sldGuideLst xmlns:p15="http://schemas.microsoft.com/office/powerpoint/2012/main">
        <p15:guide id="1" orient="horz" pos="1620">
          <p15:clr>
            <a:srgbClr val="FBAE40"/>
          </p15:clr>
        </p15:guide>
        <p15:guide id="2" pos="1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tion Breaker with Client/Partner logo &amp; Optional B/W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2657347" y="0"/>
            <a:ext cx="6489051" cy="4700016"/>
          </a:xfrm>
          <a:prstGeom prst="rect">
            <a:avLst/>
          </a:prstGeom>
        </p:spPr>
        <p:txBody>
          <a:bodyPr>
            <a:noAutofit/>
          </a:bodyPr>
          <a:lstStyle>
            <a:lvl1pPr marL="0" indent="0" algn="ctr">
              <a:buNone/>
              <a:defRPr sz="1600" baseline="0">
                <a:solidFill>
                  <a:schemeClr val="accent2"/>
                </a:solidFill>
                <a:latin typeface="Arial" panose="020B0604020202020204" pitchFamily="34" charset="0"/>
                <a:cs typeface="Arial" panose="020B0604020202020204" pitchFamily="34" charset="0"/>
              </a:defRPr>
            </a:lvl1pPr>
          </a:lstStyle>
          <a:p>
            <a:r>
              <a:rPr lang="en-US" dirty="0"/>
              <a:t>Click icon to add black &amp; white image</a:t>
            </a:r>
          </a:p>
        </p:txBody>
      </p:sp>
      <p:pic>
        <p:nvPicPr>
          <p:cNvPr id="13" name="Picture 1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2446" y="428217"/>
            <a:ext cx="1052514" cy="842169"/>
          </a:xfrm>
          <a:prstGeom prst="rect">
            <a:avLst/>
          </a:prstGeom>
        </p:spPr>
      </p:pic>
      <p:sp>
        <p:nvSpPr>
          <p:cNvPr id="12" name="Text Placeholder 7"/>
          <p:cNvSpPr>
            <a:spLocks noGrp="1"/>
          </p:cNvSpPr>
          <p:nvPr>
            <p:ph type="body" sz="quarter" idx="14" hasCustomPrompt="1"/>
          </p:nvPr>
        </p:nvSpPr>
        <p:spPr>
          <a:xfrm>
            <a:off x="1544169" y="508000"/>
            <a:ext cx="647700" cy="673100"/>
          </a:xfrm>
        </p:spPr>
        <p:txBody>
          <a:bodyPr anchor="ctr"/>
          <a:lstStyle>
            <a:lvl1pPr marL="0" indent="0" algn="ctr">
              <a:buNone/>
              <a:defRPr sz="800"/>
            </a:lvl1pPr>
          </a:lstStyle>
          <a:p>
            <a:pPr lvl="0"/>
            <a:r>
              <a:rPr lang="en-US" dirty="0"/>
              <a:t>Place Client / Partner Logo Here</a:t>
            </a:r>
          </a:p>
        </p:txBody>
      </p:sp>
      <p:sp>
        <p:nvSpPr>
          <p:cNvPr id="14" name="Title 1"/>
          <p:cNvSpPr>
            <a:spLocks noGrp="1"/>
          </p:cNvSpPr>
          <p:nvPr>
            <p:ph type="ctrTitle" hasCustomPrompt="1"/>
          </p:nvPr>
        </p:nvSpPr>
        <p:spPr>
          <a:xfrm>
            <a:off x="254000" y="1765241"/>
            <a:ext cx="5534025" cy="2817517"/>
          </a:xfrm>
          <a:prstGeom prst="rect">
            <a:avLst/>
          </a:prstGeom>
          <a:noFill/>
        </p:spPr>
        <p:txBody>
          <a:bodyPr wrap="square" lIns="0" rtlCol="0" anchor="t" anchorCtr="0">
            <a:noAutofit/>
          </a:bodyPr>
          <a:lstStyle>
            <a:lvl1pPr marL="0" algn="l">
              <a:lnSpc>
                <a:spcPct val="98000"/>
              </a:lnSpc>
              <a:tabLst>
                <a:tab pos="457200" algn="l"/>
              </a:tabLst>
              <a:defRPr lang="en-US" sz="3600" u="sng" dirty="0">
                <a:solidFill>
                  <a:schemeClr val="tx2"/>
                </a:solidFill>
                <a:latin typeface="Arial" panose="020B0604020202020204" pitchFamily="34" charset="0"/>
                <a:ea typeface="+mn-ea"/>
                <a:cs typeface="Arial" panose="020B0604020202020204" pitchFamily="34" charset="0"/>
              </a:defRPr>
            </a:lvl1pPr>
          </a:lstStyle>
          <a:p>
            <a:pPr marL="0" lvl="0" algn="l"/>
            <a:r>
              <a:rPr lang="en-US" dirty="0"/>
              <a:t>Section name </a:t>
            </a:r>
            <a:br>
              <a:rPr lang="en-US" dirty="0"/>
            </a:br>
            <a:r>
              <a:rPr lang="en-US" dirty="0"/>
              <a:t>here in</a:t>
            </a:r>
            <a:br>
              <a:rPr lang="en-US" dirty="0"/>
            </a:br>
            <a:r>
              <a:rPr lang="en-US" dirty="0"/>
              <a:t>three lines</a:t>
            </a:r>
          </a:p>
        </p:txBody>
      </p:sp>
    </p:spTree>
    <p:extLst>
      <p:ext uri="{BB962C8B-B14F-4D97-AF65-F5344CB8AC3E}">
        <p14:creationId xmlns:p14="http://schemas.microsoft.com/office/powerpoint/2010/main" val="963119857"/>
      </p:ext>
    </p:extLst>
  </p:cSld>
  <p:clrMapOvr>
    <a:masterClrMapping/>
  </p:clrMapOvr>
  <p:extLst>
    <p:ext uri="{DCECCB84-F9BA-43D5-87BE-67443E8EF086}">
      <p15:sldGuideLst xmlns:p15="http://schemas.microsoft.com/office/powerpoint/2012/main">
        <p15:guide id="1" pos="168">
          <p15:clr>
            <a:srgbClr val="FBAE40"/>
          </p15:clr>
        </p15:guide>
        <p15:guide id="2" orient="horz" pos="1620">
          <p15:clr>
            <a:srgbClr val="FBAE40"/>
          </p15:clr>
        </p15:guide>
        <p15:guide id="3" orient="horz" pos="296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Section Breaker without image">
    <p:bg>
      <p:bgPr>
        <a:solidFill>
          <a:srgbClr val="ECECEC"/>
        </a:solidFill>
        <a:effectLst/>
      </p:bgPr>
    </p:bg>
    <p:spTree>
      <p:nvGrpSpPr>
        <p:cNvPr id="1" name=""/>
        <p:cNvGrpSpPr/>
        <p:nvPr/>
      </p:nvGrpSpPr>
      <p:grpSpPr>
        <a:xfrm>
          <a:off x="0" y="0"/>
          <a:ext cx="0" cy="0"/>
          <a:chOff x="0" y="0"/>
          <a:chExt cx="0" cy="0"/>
        </a:xfrm>
      </p:grpSpPr>
      <p:sp>
        <p:nvSpPr>
          <p:cNvPr id="34" name="object 4"/>
          <p:cNvSpPr/>
          <p:nvPr/>
        </p:nvSpPr>
        <p:spPr>
          <a:xfrm>
            <a:off x="-114300" y="-25400"/>
            <a:ext cx="4671298" cy="4076763"/>
          </a:xfrm>
          <a:custGeom>
            <a:avLst/>
            <a:gdLst/>
            <a:ahLst/>
            <a:cxnLst/>
            <a:rect l="l" t="t" r="r" b="b"/>
            <a:pathLst>
              <a:path w="10193348" h="8895999">
                <a:moveTo>
                  <a:pt x="8488661" y="0"/>
                </a:moveTo>
                <a:lnTo>
                  <a:pt x="1704683" y="0"/>
                </a:lnTo>
                <a:lnTo>
                  <a:pt x="1492780" y="195439"/>
                </a:lnTo>
                <a:lnTo>
                  <a:pt x="1209152" y="502960"/>
                </a:lnTo>
                <a:lnTo>
                  <a:pt x="955379" y="827176"/>
                </a:lnTo>
                <a:lnTo>
                  <a:pt x="731462" y="1166233"/>
                </a:lnTo>
                <a:lnTo>
                  <a:pt x="537401" y="1518274"/>
                </a:lnTo>
                <a:lnTo>
                  <a:pt x="373195" y="1881445"/>
                </a:lnTo>
                <a:lnTo>
                  <a:pt x="238844" y="2253892"/>
                </a:lnTo>
                <a:lnTo>
                  <a:pt x="134350" y="2633758"/>
                </a:lnTo>
                <a:lnTo>
                  <a:pt x="59711" y="3019189"/>
                </a:lnTo>
                <a:lnTo>
                  <a:pt x="14927" y="3408331"/>
                </a:lnTo>
                <a:lnTo>
                  <a:pt x="0" y="3799327"/>
                </a:lnTo>
                <a:lnTo>
                  <a:pt x="14927" y="4190324"/>
                </a:lnTo>
                <a:lnTo>
                  <a:pt x="59711" y="4579465"/>
                </a:lnTo>
                <a:lnTo>
                  <a:pt x="134350" y="4964896"/>
                </a:lnTo>
                <a:lnTo>
                  <a:pt x="238844" y="5344763"/>
                </a:lnTo>
                <a:lnTo>
                  <a:pt x="373195" y="5717209"/>
                </a:lnTo>
                <a:lnTo>
                  <a:pt x="537401" y="6080381"/>
                </a:lnTo>
                <a:lnTo>
                  <a:pt x="731462" y="6432423"/>
                </a:lnTo>
                <a:lnTo>
                  <a:pt x="955379" y="6771479"/>
                </a:lnTo>
                <a:lnTo>
                  <a:pt x="1209152" y="7095696"/>
                </a:lnTo>
                <a:lnTo>
                  <a:pt x="1492780" y="7403218"/>
                </a:lnTo>
                <a:lnTo>
                  <a:pt x="1800302" y="7686847"/>
                </a:lnTo>
                <a:lnTo>
                  <a:pt x="2124519" y="7940619"/>
                </a:lnTo>
                <a:lnTo>
                  <a:pt x="2463576" y="8164537"/>
                </a:lnTo>
                <a:lnTo>
                  <a:pt x="2815618" y="8358598"/>
                </a:lnTo>
                <a:lnTo>
                  <a:pt x="3178790" y="8522804"/>
                </a:lnTo>
                <a:lnTo>
                  <a:pt x="3551236" y="8657154"/>
                </a:lnTo>
                <a:lnTo>
                  <a:pt x="3931103" y="8761649"/>
                </a:lnTo>
                <a:lnTo>
                  <a:pt x="4316535" y="8836288"/>
                </a:lnTo>
                <a:lnTo>
                  <a:pt x="4705676" y="8881071"/>
                </a:lnTo>
                <a:lnTo>
                  <a:pt x="5096673" y="8895999"/>
                </a:lnTo>
                <a:lnTo>
                  <a:pt x="5487669" y="8881071"/>
                </a:lnTo>
                <a:lnTo>
                  <a:pt x="5876811" y="8836288"/>
                </a:lnTo>
                <a:lnTo>
                  <a:pt x="6262242" y="8761649"/>
                </a:lnTo>
                <a:lnTo>
                  <a:pt x="6642109" y="8657154"/>
                </a:lnTo>
                <a:lnTo>
                  <a:pt x="7014555" y="8522804"/>
                </a:lnTo>
                <a:lnTo>
                  <a:pt x="7377727" y="8358598"/>
                </a:lnTo>
                <a:lnTo>
                  <a:pt x="7729769" y="8164537"/>
                </a:lnTo>
                <a:lnTo>
                  <a:pt x="8068825" y="7940619"/>
                </a:lnTo>
                <a:lnTo>
                  <a:pt x="8393042" y="7686847"/>
                </a:lnTo>
                <a:lnTo>
                  <a:pt x="8700564" y="7403218"/>
                </a:lnTo>
                <a:lnTo>
                  <a:pt x="8984193" y="7095696"/>
                </a:lnTo>
                <a:lnTo>
                  <a:pt x="9237966" y="6771479"/>
                </a:lnTo>
                <a:lnTo>
                  <a:pt x="9461884" y="6432423"/>
                </a:lnTo>
                <a:lnTo>
                  <a:pt x="9655946" y="6080381"/>
                </a:lnTo>
                <a:lnTo>
                  <a:pt x="9820152" y="5717209"/>
                </a:lnTo>
                <a:lnTo>
                  <a:pt x="9954502" y="5344763"/>
                </a:lnTo>
                <a:lnTo>
                  <a:pt x="10058997" y="4964896"/>
                </a:lnTo>
                <a:lnTo>
                  <a:pt x="10133636" y="4579465"/>
                </a:lnTo>
                <a:lnTo>
                  <a:pt x="10178420" y="4190324"/>
                </a:lnTo>
                <a:lnTo>
                  <a:pt x="10193348" y="3799327"/>
                </a:lnTo>
                <a:lnTo>
                  <a:pt x="10178420" y="3408331"/>
                </a:lnTo>
                <a:lnTo>
                  <a:pt x="10133636" y="3019189"/>
                </a:lnTo>
                <a:lnTo>
                  <a:pt x="10058997" y="2633758"/>
                </a:lnTo>
                <a:lnTo>
                  <a:pt x="9954502" y="2253892"/>
                </a:lnTo>
                <a:lnTo>
                  <a:pt x="9820152" y="1881445"/>
                </a:lnTo>
                <a:lnTo>
                  <a:pt x="9655946" y="1518274"/>
                </a:lnTo>
                <a:lnTo>
                  <a:pt x="9461884" y="1166233"/>
                </a:lnTo>
                <a:lnTo>
                  <a:pt x="9237966" y="827176"/>
                </a:lnTo>
                <a:lnTo>
                  <a:pt x="8984193" y="502960"/>
                </a:lnTo>
                <a:lnTo>
                  <a:pt x="8700564" y="195439"/>
                </a:lnTo>
                <a:lnTo>
                  <a:pt x="8488661" y="0"/>
                </a:lnTo>
                <a:close/>
              </a:path>
            </a:pathLst>
          </a:custGeom>
          <a:solidFill>
            <a:srgbClr val="FFDB28"/>
          </a:solidFill>
        </p:spPr>
        <p:txBody>
          <a:bodyPr wrap="square" lIns="0" tIns="0" rIns="0" bIns="0" rtlCol="0">
            <a:noAutofit/>
          </a:bodyPr>
          <a:lstStyle/>
          <a:p>
            <a:endParaRPr sz="1800">
              <a:latin typeface="+mn-lt"/>
            </a:endParaRPr>
          </a:p>
        </p:txBody>
      </p:sp>
      <p:sp>
        <p:nvSpPr>
          <p:cNvPr id="16" name="Title 1"/>
          <p:cNvSpPr>
            <a:spLocks noGrp="1"/>
          </p:cNvSpPr>
          <p:nvPr>
            <p:ph type="ctrTitle" hasCustomPrompt="1"/>
          </p:nvPr>
        </p:nvSpPr>
        <p:spPr>
          <a:xfrm>
            <a:off x="713836" y="914400"/>
            <a:ext cx="6946900" cy="1219200"/>
          </a:xfrm>
          <a:prstGeom prst="rect">
            <a:avLst/>
          </a:prstGeom>
        </p:spPr>
        <p:txBody>
          <a:bodyPr vert="horz" wrap="square" lIns="0" tIns="0" rIns="0" bIns="0" rtlCol="0">
            <a:noAutofit/>
          </a:bodyPr>
          <a:lstStyle>
            <a:lvl1pPr>
              <a:defRPr lang="en-US" sz="3600" spc="-55" dirty="0">
                <a:solidFill>
                  <a:srgbClr val="0D356E"/>
                </a:solidFill>
                <a:latin typeface="Arial" panose="020B0604020202020204" pitchFamily="34" charset="0"/>
                <a:cs typeface="Arial" panose="020B0604020202020204" pitchFamily="34" charset="0"/>
              </a:defRPr>
            </a:lvl1pPr>
          </a:lstStyle>
          <a:p>
            <a:pPr marL="15394"/>
            <a:r>
              <a:rPr lang="en-US" sz="3600" b="1" u="sng" spc="-55" dirty="0">
                <a:solidFill>
                  <a:srgbClr val="0D356E"/>
                </a:solidFill>
                <a:latin typeface="+mn-lt"/>
                <a:cs typeface="Arial"/>
              </a:rPr>
              <a:t>Headline placeholder</a:t>
            </a:r>
            <a:br>
              <a:rPr lang="en-US" sz="3600" b="1" u="sng" spc="-55" dirty="0">
                <a:solidFill>
                  <a:srgbClr val="0D356E"/>
                </a:solidFill>
                <a:latin typeface="+mn-lt"/>
                <a:cs typeface="Arial"/>
              </a:rPr>
            </a:br>
            <a:r>
              <a:rPr lang="en-US" sz="3600" b="1" u="sng" spc="-36" dirty="0">
                <a:solidFill>
                  <a:srgbClr val="0D356E"/>
                </a:solidFill>
                <a:latin typeface="+mn-lt"/>
                <a:cs typeface="Arial"/>
              </a:rPr>
              <a:t>i</a:t>
            </a:r>
            <a:r>
              <a:rPr lang="en-US" sz="3600" b="1" u="sng" spc="-67" dirty="0">
                <a:solidFill>
                  <a:srgbClr val="0D356E"/>
                </a:solidFill>
                <a:latin typeface="+mn-lt"/>
                <a:cs typeface="Arial"/>
              </a:rPr>
              <a:t>n</a:t>
            </a:r>
            <a:r>
              <a:rPr lang="en-US" sz="3600" b="1" u="sng" spc="-6" dirty="0">
                <a:solidFill>
                  <a:srgbClr val="0D356E"/>
                </a:solidFill>
                <a:latin typeface="+mn-lt"/>
                <a:cs typeface="Arial"/>
              </a:rPr>
              <a:t> t</a:t>
            </a:r>
            <a:r>
              <a:rPr lang="en-US" sz="3600" b="1" u="sng" spc="-85" dirty="0">
                <a:solidFill>
                  <a:srgbClr val="0D356E"/>
                </a:solidFill>
                <a:latin typeface="+mn-lt"/>
                <a:cs typeface="Arial"/>
              </a:rPr>
              <a:t>w</a:t>
            </a:r>
            <a:r>
              <a:rPr lang="en-US" sz="3600" b="1" u="sng" spc="-67" dirty="0">
                <a:solidFill>
                  <a:srgbClr val="0D356E"/>
                </a:solidFill>
                <a:latin typeface="+mn-lt"/>
                <a:cs typeface="Arial"/>
              </a:rPr>
              <a:t>o</a:t>
            </a:r>
            <a:r>
              <a:rPr lang="en-US" sz="3600" b="1" u="sng" spc="-6" dirty="0">
                <a:solidFill>
                  <a:srgbClr val="0D356E"/>
                </a:solidFill>
                <a:latin typeface="+mn-lt"/>
                <a:cs typeface="Arial"/>
              </a:rPr>
              <a:t> </a:t>
            </a:r>
            <a:r>
              <a:rPr lang="en-US" sz="3600" b="1" u="sng" spc="-36" dirty="0">
                <a:solidFill>
                  <a:srgbClr val="0D356E"/>
                </a:solidFill>
                <a:latin typeface="+mn-lt"/>
                <a:cs typeface="Arial"/>
              </a:rPr>
              <a:t>li</a:t>
            </a:r>
            <a:r>
              <a:rPr lang="en-US" sz="3600" b="1" u="sng" spc="-73" dirty="0">
                <a:solidFill>
                  <a:srgbClr val="0D356E"/>
                </a:solidFill>
                <a:latin typeface="+mn-lt"/>
                <a:cs typeface="Arial"/>
              </a:rPr>
              <a:t>n</a:t>
            </a:r>
            <a:r>
              <a:rPr lang="en-US" sz="3600" b="1" u="sng" spc="-61" dirty="0">
                <a:solidFill>
                  <a:srgbClr val="0D356E"/>
                </a:solidFill>
                <a:latin typeface="+mn-lt"/>
                <a:cs typeface="Arial"/>
              </a:rPr>
              <a:t>es</a:t>
            </a:r>
            <a:endParaRPr lang="en-US" sz="3600" u="sng" dirty="0">
              <a:latin typeface="+mn-lt"/>
              <a:cs typeface="Arial"/>
            </a:endParaRPr>
          </a:p>
        </p:txBody>
      </p:sp>
      <p:pic>
        <p:nvPicPr>
          <p:cNvPr id="37" name="Picture 3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767457" y="3844395"/>
            <a:ext cx="1314000" cy="1103406"/>
          </a:xfrm>
          <a:prstGeom prst="rect">
            <a:avLst/>
          </a:prstGeom>
        </p:spPr>
      </p:pic>
      <p:grpSp>
        <p:nvGrpSpPr>
          <p:cNvPr id="2" name="Group 1"/>
          <p:cNvGrpSpPr/>
          <p:nvPr/>
        </p:nvGrpSpPr>
        <p:grpSpPr>
          <a:xfrm>
            <a:off x="4484252" y="2897813"/>
            <a:ext cx="3118452" cy="641536"/>
            <a:chOff x="4484252" y="2897813"/>
            <a:chExt cx="3118452" cy="641536"/>
          </a:xfrm>
        </p:grpSpPr>
        <p:sp>
          <p:nvSpPr>
            <p:cNvPr id="38" name="object 8"/>
            <p:cNvSpPr/>
            <p:nvPr/>
          </p:nvSpPr>
          <p:spPr>
            <a:xfrm>
              <a:off x="6962624" y="2898541"/>
              <a:ext cx="640080" cy="640080"/>
            </a:xfrm>
            <a:custGeom>
              <a:avLst/>
              <a:gdLst/>
              <a:ahLst/>
              <a:cxnLst/>
              <a:rect l="l" t="t" r="r" b="b"/>
              <a:pathLst>
                <a:path w="4127753" h="4127749">
                  <a:moveTo>
                    <a:pt x="2063876" y="0"/>
                  </a:moveTo>
                  <a:lnTo>
                    <a:pt x="1905544" y="6044"/>
                  </a:lnTo>
                  <a:lnTo>
                    <a:pt x="1747964" y="24179"/>
                  </a:lnTo>
                  <a:lnTo>
                    <a:pt x="1591885" y="54404"/>
                  </a:lnTo>
                  <a:lnTo>
                    <a:pt x="1438060" y="96719"/>
                  </a:lnTo>
                  <a:lnTo>
                    <a:pt x="1287239" y="151123"/>
                  </a:lnTo>
                  <a:lnTo>
                    <a:pt x="1140175" y="217618"/>
                  </a:lnTo>
                  <a:lnTo>
                    <a:pt x="997617" y="296202"/>
                  </a:lnTo>
                  <a:lnTo>
                    <a:pt x="860317" y="386876"/>
                  </a:lnTo>
                  <a:lnTo>
                    <a:pt x="729027" y="489640"/>
                  </a:lnTo>
                  <a:lnTo>
                    <a:pt x="604497" y="604494"/>
                  </a:lnTo>
                  <a:lnTo>
                    <a:pt x="489642" y="729024"/>
                  </a:lnTo>
                  <a:lnTo>
                    <a:pt x="386878" y="860314"/>
                  </a:lnTo>
                  <a:lnTo>
                    <a:pt x="296203" y="997614"/>
                  </a:lnTo>
                  <a:lnTo>
                    <a:pt x="217619" y="1140171"/>
                  </a:lnTo>
                  <a:lnTo>
                    <a:pt x="151124" y="1287236"/>
                  </a:lnTo>
                  <a:lnTo>
                    <a:pt x="96719" y="1438057"/>
                  </a:lnTo>
                  <a:lnTo>
                    <a:pt x="54404" y="1591882"/>
                  </a:lnTo>
                  <a:lnTo>
                    <a:pt x="24179" y="1747961"/>
                  </a:lnTo>
                  <a:lnTo>
                    <a:pt x="6044" y="1905542"/>
                  </a:lnTo>
                  <a:lnTo>
                    <a:pt x="0" y="2063874"/>
                  </a:lnTo>
                  <a:lnTo>
                    <a:pt x="6044" y="2222206"/>
                  </a:lnTo>
                  <a:lnTo>
                    <a:pt x="24179" y="2379787"/>
                  </a:lnTo>
                  <a:lnTo>
                    <a:pt x="54404" y="2535866"/>
                  </a:lnTo>
                  <a:lnTo>
                    <a:pt x="96719" y="2689691"/>
                  </a:lnTo>
                  <a:lnTo>
                    <a:pt x="151124" y="2840512"/>
                  </a:lnTo>
                  <a:lnTo>
                    <a:pt x="217619" y="2987577"/>
                  </a:lnTo>
                  <a:lnTo>
                    <a:pt x="296203" y="3130134"/>
                  </a:lnTo>
                  <a:lnTo>
                    <a:pt x="386878" y="3267434"/>
                  </a:lnTo>
                  <a:lnTo>
                    <a:pt x="489642" y="3398724"/>
                  </a:lnTo>
                  <a:lnTo>
                    <a:pt x="604497" y="3523254"/>
                  </a:lnTo>
                  <a:lnTo>
                    <a:pt x="729027" y="3638108"/>
                  </a:lnTo>
                  <a:lnTo>
                    <a:pt x="860317" y="3740872"/>
                  </a:lnTo>
                  <a:lnTo>
                    <a:pt x="997617" y="3831546"/>
                  </a:lnTo>
                  <a:lnTo>
                    <a:pt x="1140175" y="3910131"/>
                  </a:lnTo>
                  <a:lnTo>
                    <a:pt x="1287239" y="3976625"/>
                  </a:lnTo>
                  <a:lnTo>
                    <a:pt x="1438060" y="4031029"/>
                  </a:lnTo>
                  <a:lnTo>
                    <a:pt x="1591885" y="4073344"/>
                  </a:lnTo>
                  <a:lnTo>
                    <a:pt x="1747964" y="4103569"/>
                  </a:lnTo>
                  <a:lnTo>
                    <a:pt x="1905544" y="4121704"/>
                  </a:lnTo>
                  <a:lnTo>
                    <a:pt x="2063876" y="4127749"/>
                  </a:lnTo>
                  <a:lnTo>
                    <a:pt x="2222208" y="4121704"/>
                  </a:lnTo>
                  <a:lnTo>
                    <a:pt x="2379789" y="4103569"/>
                  </a:lnTo>
                  <a:lnTo>
                    <a:pt x="2535868" y="4073344"/>
                  </a:lnTo>
                  <a:lnTo>
                    <a:pt x="2689693" y="4031029"/>
                  </a:lnTo>
                  <a:lnTo>
                    <a:pt x="2840513" y="3976625"/>
                  </a:lnTo>
                  <a:lnTo>
                    <a:pt x="2987578" y="3910131"/>
                  </a:lnTo>
                  <a:lnTo>
                    <a:pt x="3130136" y="3831546"/>
                  </a:lnTo>
                  <a:lnTo>
                    <a:pt x="3267436" y="3740872"/>
                  </a:lnTo>
                  <a:lnTo>
                    <a:pt x="3398726" y="3638108"/>
                  </a:lnTo>
                  <a:lnTo>
                    <a:pt x="3523256" y="3523254"/>
                  </a:lnTo>
                  <a:lnTo>
                    <a:pt x="3638111" y="3398724"/>
                  </a:lnTo>
                  <a:lnTo>
                    <a:pt x="3740875" y="3267434"/>
                  </a:lnTo>
                  <a:lnTo>
                    <a:pt x="3831550" y="3130134"/>
                  </a:lnTo>
                  <a:lnTo>
                    <a:pt x="3910134" y="2987577"/>
                  </a:lnTo>
                  <a:lnTo>
                    <a:pt x="3976629" y="2840512"/>
                  </a:lnTo>
                  <a:lnTo>
                    <a:pt x="4031034" y="2689691"/>
                  </a:lnTo>
                  <a:lnTo>
                    <a:pt x="4073349" y="2535866"/>
                  </a:lnTo>
                  <a:lnTo>
                    <a:pt x="4103574" y="2379787"/>
                  </a:lnTo>
                  <a:lnTo>
                    <a:pt x="4121708" y="2222206"/>
                  </a:lnTo>
                  <a:lnTo>
                    <a:pt x="4127753" y="2063874"/>
                  </a:lnTo>
                  <a:lnTo>
                    <a:pt x="4121708" y="1905542"/>
                  </a:lnTo>
                  <a:lnTo>
                    <a:pt x="4103574" y="1747961"/>
                  </a:lnTo>
                  <a:lnTo>
                    <a:pt x="4073349" y="1591882"/>
                  </a:lnTo>
                  <a:lnTo>
                    <a:pt x="4031034" y="1438057"/>
                  </a:lnTo>
                  <a:lnTo>
                    <a:pt x="3976629" y="1287236"/>
                  </a:lnTo>
                  <a:lnTo>
                    <a:pt x="3910134" y="1140171"/>
                  </a:lnTo>
                  <a:lnTo>
                    <a:pt x="3831550" y="997614"/>
                  </a:lnTo>
                  <a:lnTo>
                    <a:pt x="3740875" y="860314"/>
                  </a:lnTo>
                  <a:lnTo>
                    <a:pt x="3638111" y="729024"/>
                  </a:lnTo>
                  <a:lnTo>
                    <a:pt x="3523256" y="604494"/>
                  </a:lnTo>
                  <a:lnTo>
                    <a:pt x="3398726" y="489640"/>
                  </a:lnTo>
                  <a:lnTo>
                    <a:pt x="3267436" y="386876"/>
                  </a:lnTo>
                  <a:lnTo>
                    <a:pt x="3130136" y="296202"/>
                  </a:lnTo>
                  <a:lnTo>
                    <a:pt x="2987578" y="217618"/>
                  </a:lnTo>
                  <a:lnTo>
                    <a:pt x="2840513" y="151123"/>
                  </a:lnTo>
                  <a:lnTo>
                    <a:pt x="2689693" y="96719"/>
                  </a:lnTo>
                  <a:lnTo>
                    <a:pt x="2535868" y="54404"/>
                  </a:lnTo>
                  <a:lnTo>
                    <a:pt x="2379789" y="24179"/>
                  </a:lnTo>
                  <a:lnTo>
                    <a:pt x="2222208" y="6044"/>
                  </a:lnTo>
                  <a:lnTo>
                    <a:pt x="2063876" y="0"/>
                  </a:lnTo>
                  <a:close/>
                </a:path>
              </a:pathLst>
            </a:custGeom>
            <a:solidFill>
              <a:schemeClr val="accent5"/>
            </a:solidFill>
          </p:spPr>
          <p:txBody>
            <a:bodyPr wrap="square" lIns="0" tIns="0" rIns="0" bIns="0" rtlCol="0">
              <a:noAutofit/>
            </a:bodyPr>
            <a:lstStyle/>
            <a:p>
              <a:endParaRPr sz="1800">
                <a:latin typeface="+mn-lt"/>
              </a:endParaRPr>
            </a:p>
          </p:txBody>
        </p:sp>
        <p:sp>
          <p:nvSpPr>
            <p:cNvPr id="39" name="object 10"/>
            <p:cNvSpPr/>
            <p:nvPr/>
          </p:nvSpPr>
          <p:spPr>
            <a:xfrm>
              <a:off x="5312263" y="2899917"/>
              <a:ext cx="637328" cy="637328"/>
            </a:xfrm>
            <a:custGeom>
              <a:avLst/>
              <a:gdLst/>
              <a:ahLst/>
              <a:cxnLst/>
              <a:rect l="l" t="t" r="r" b="b"/>
              <a:pathLst>
                <a:path w="1390729" h="1390729">
                  <a:moveTo>
                    <a:pt x="695364" y="0"/>
                  </a:moveTo>
                  <a:lnTo>
                    <a:pt x="642019" y="2036"/>
                  </a:lnTo>
                  <a:lnTo>
                    <a:pt x="588926" y="8146"/>
                  </a:lnTo>
                  <a:lnTo>
                    <a:pt x="536340" y="18330"/>
                  </a:lnTo>
                  <a:lnTo>
                    <a:pt x="484512" y="32586"/>
                  </a:lnTo>
                  <a:lnTo>
                    <a:pt x="433697" y="50916"/>
                  </a:lnTo>
                  <a:lnTo>
                    <a:pt x="384147" y="73320"/>
                  </a:lnTo>
                  <a:lnTo>
                    <a:pt x="336116" y="99796"/>
                  </a:lnTo>
                  <a:lnTo>
                    <a:pt x="289856" y="130346"/>
                  </a:lnTo>
                  <a:lnTo>
                    <a:pt x="245621" y="164970"/>
                  </a:lnTo>
                  <a:lnTo>
                    <a:pt x="203663" y="203667"/>
                  </a:lnTo>
                  <a:lnTo>
                    <a:pt x="164967" y="245623"/>
                  </a:lnTo>
                  <a:lnTo>
                    <a:pt x="130344" y="289858"/>
                  </a:lnTo>
                  <a:lnTo>
                    <a:pt x="99795" y="336117"/>
                  </a:lnTo>
                  <a:lnTo>
                    <a:pt x="73319" y="384148"/>
                  </a:lnTo>
                  <a:lnTo>
                    <a:pt x="50915" y="433698"/>
                  </a:lnTo>
                  <a:lnTo>
                    <a:pt x="32586" y="484512"/>
                  </a:lnTo>
                  <a:lnTo>
                    <a:pt x="18329" y="536339"/>
                  </a:lnTo>
                  <a:lnTo>
                    <a:pt x="8146" y="588926"/>
                  </a:lnTo>
                  <a:lnTo>
                    <a:pt x="2036" y="642018"/>
                  </a:lnTo>
                  <a:lnTo>
                    <a:pt x="0" y="695364"/>
                  </a:lnTo>
                  <a:lnTo>
                    <a:pt x="2036" y="748710"/>
                  </a:lnTo>
                  <a:lnTo>
                    <a:pt x="8146" y="801802"/>
                  </a:lnTo>
                  <a:lnTo>
                    <a:pt x="18329" y="854389"/>
                  </a:lnTo>
                  <a:lnTo>
                    <a:pt x="32586" y="906216"/>
                  </a:lnTo>
                  <a:lnTo>
                    <a:pt x="50915" y="957030"/>
                  </a:lnTo>
                  <a:lnTo>
                    <a:pt x="73319" y="1006580"/>
                  </a:lnTo>
                  <a:lnTo>
                    <a:pt x="99795" y="1054610"/>
                  </a:lnTo>
                  <a:lnTo>
                    <a:pt x="130344" y="1100870"/>
                  </a:lnTo>
                  <a:lnTo>
                    <a:pt x="164967" y="1145104"/>
                  </a:lnTo>
                  <a:lnTo>
                    <a:pt x="203663" y="1187061"/>
                  </a:lnTo>
                  <a:lnTo>
                    <a:pt x="245621" y="1225758"/>
                  </a:lnTo>
                  <a:lnTo>
                    <a:pt x="289856" y="1260381"/>
                  </a:lnTo>
                  <a:lnTo>
                    <a:pt x="336116" y="1290931"/>
                  </a:lnTo>
                  <a:lnTo>
                    <a:pt x="384147" y="1317408"/>
                  </a:lnTo>
                  <a:lnTo>
                    <a:pt x="433697" y="1339812"/>
                  </a:lnTo>
                  <a:lnTo>
                    <a:pt x="484512" y="1358142"/>
                  </a:lnTo>
                  <a:lnTo>
                    <a:pt x="536340" y="1372399"/>
                  </a:lnTo>
                  <a:lnTo>
                    <a:pt x="588926" y="1382582"/>
                  </a:lnTo>
                  <a:lnTo>
                    <a:pt x="642019" y="1388692"/>
                  </a:lnTo>
                  <a:lnTo>
                    <a:pt x="695364" y="1390729"/>
                  </a:lnTo>
                  <a:lnTo>
                    <a:pt x="748710" y="1388692"/>
                  </a:lnTo>
                  <a:lnTo>
                    <a:pt x="801802" y="1382582"/>
                  </a:lnTo>
                  <a:lnTo>
                    <a:pt x="854389" y="1372399"/>
                  </a:lnTo>
                  <a:lnTo>
                    <a:pt x="906215" y="1358142"/>
                  </a:lnTo>
                  <a:lnTo>
                    <a:pt x="957030" y="1339812"/>
                  </a:lnTo>
                  <a:lnTo>
                    <a:pt x="1006579" y="1317408"/>
                  </a:lnTo>
                  <a:lnTo>
                    <a:pt x="1054609" y="1290931"/>
                  </a:lnTo>
                  <a:lnTo>
                    <a:pt x="1100868" y="1260381"/>
                  </a:lnTo>
                  <a:lnTo>
                    <a:pt x="1145102" y="1225758"/>
                  </a:lnTo>
                  <a:lnTo>
                    <a:pt x="1187058" y="1187061"/>
                  </a:lnTo>
                  <a:lnTo>
                    <a:pt x="1225755" y="1145104"/>
                  </a:lnTo>
                  <a:lnTo>
                    <a:pt x="1260379" y="1100870"/>
                  </a:lnTo>
                  <a:lnTo>
                    <a:pt x="1290930" y="1054610"/>
                  </a:lnTo>
                  <a:lnTo>
                    <a:pt x="1317408" y="1006580"/>
                  </a:lnTo>
                  <a:lnTo>
                    <a:pt x="1339811" y="957030"/>
                  </a:lnTo>
                  <a:lnTo>
                    <a:pt x="1358142" y="906216"/>
                  </a:lnTo>
                  <a:lnTo>
                    <a:pt x="1372399" y="854389"/>
                  </a:lnTo>
                  <a:lnTo>
                    <a:pt x="1382583" y="801802"/>
                  </a:lnTo>
                  <a:lnTo>
                    <a:pt x="1388693" y="748710"/>
                  </a:lnTo>
                  <a:lnTo>
                    <a:pt x="1390729" y="695364"/>
                  </a:lnTo>
                  <a:lnTo>
                    <a:pt x="1388693" y="642018"/>
                  </a:lnTo>
                  <a:lnTo>
                    <a:pt x="1382583" y="588926"/>
                  </a:lnTo>
                  <a:lnTo>
                    <a:pt x="1372399" y="536339"/>
                  </a:lnTo>
                  <a:lnTo>
                    <a:pt x="1358142" y="484512"/>
                  </a:lnTo>
                  <a:lnTo>
                    <a:pt x="1339811" y="433698"/>
                  </a:lnTo>
                  <a:lnTo>
                    <a:pt x="1317408" y="384148"/>
                  </a:lnTo>
                  <a:lnTo>
                    <a:pt x="1290930" y="336117"/>
                  </a:lnTo>
                  <a:lnTo>
                    <a:pt x="1260379" y="289858"/>
                  </a:lnTo>
                  <a:lnTo>
                    <a:pt x="1225755" y="245623"/>
                  </a:lnTo>
                  <a:lnTo>
                    <a:pt x="1187058" y="203667"/>
                  </a:lnTo>
                  <a:lnTo>
                    <a:pt x="1145102" y="164970"/>
                  </a:lnTo>
                  <a:lnTo>
                    <a:pt x="1100868" y="130346"/>
                  </a:lnTo>
                  <a:lnTo>
                    <a:pt x="1054609" y="99796"/>
                  </a:lnTo>
                  <a:lnTo>
                    <a:pt x="1006579" y="73320"/>
                  </a:lnTo>
                  <a:lnTo>
                    <a:pt x="957030" y="50916"/>
                  </a:lnTo>
                  <a:lnTo>
                    <a:pt x="906215" y="32586"/>
                  </a:lnTo>
                  <a:lnTo>
                    <a:pt x="854389" y="18330"/>
                  </a:lnTo>
                  <a:lnTo>
                    <a:pt x="801802" y="8146"/>
                  </a:lnTo>
                  <a:lnTo>
                    <a:pt x="748710" y="2036"/>
                  </a:lnTo>
                  <a:lnTo>
                    <a:pt x="695364" y="0"/>
                  </a:lnTo>
                  <a:close/>
                </a:path>
              </a:pathLst>
            </a:custGeom>
            <a:solidFill>
              <a:schemeClr val="accent6"/>
            </a:solidFill>
          </p:spPr>
          <p:txBody>
            <a:bodyPr wrap="square" lIns="0" tIns="0" rIns="0" bIns="0" rtlCol="0">
              <a:noAutofit/>
            </a:bodyPr>
            <a:lstStyle/>
            <a:p>
              <a:endParaRPr sz="1800">
                <a:latin typeface="+mn-lt"/>
              </a:endParaRPr>
            </a:p>
          </p:txBody>
        </p:sp>
        <p:sp>
          <p:nvSpPr>
            <p:cNvPr id="40" name="object 11"/>
            <p:cNvSpPr/>
            <p:nvPr/>
          </p:nvSpPr>
          <p:spPr>
            <a:xfrm>
              <a:off x="6136067" y="2898541"/>
              <a:ext cx="640080" cy="640080"/>
            </a:xfrm>
            <a:custGeom>
              <a:avLst/>
              <a:gdLst/>
              <a:ahLst/>
              <a:cxnLst/>
              <a:rect l="l" t="t" r="r" b="b"/>
              <a:pathLst>
                <a:path w="1263752" h="1263753">
                  <a:moveTo>
                    <a:pt x="631876" y="0"/>
                  </a:moveTo>
                  <a:lnTo>
                    <a:pt x="583400" y="1850"/>
                  </a:lnTo>
                  <a:lnTo>
                    <a:pt x="535155" y="7402"/>
                  </a:lnTo>
                  <a:lnTo>
                    <a:pt x="487369" y="16656"/>
                  </a:lnTo>
                  <a:lnTo>
                    <a:pt x="440274" y="29611"/>
                  </a:lnTo>
                  <a:lnTo>
                    <a:pt x="394098" y="46268"/>
                  </a:lnTo>
                  <a:lnTo>
                    <a:pt x="349072" y="66626"/>
                  </a:lnTo>
                  <a:lnTo>
                    <a:pt x="305426" y="90685"/>
                  </a:lnTo>
                  <a:lnTo>
                    <a:pt x="263390" y="118446"/>
                  </a:lnTo>
                  <a:lnTo>
                    <a:pt x="223194" y="149908"/>
                  </a:lnTo>
                  <a:lnTo>
                    <a:pt x="185067" y="185072"/>
                  </a:lnTo>
                  <a:lnTo>
                    <a:pt x="149904" y="223198"/>
                  </a:lnTo>
                  <a:lnTo>
                    <a:pt x="118443" y="263394"/>
                  </a:lnTo>
                  <a:lnTo>
                    <a:pt x="90683" y="305429"/>
                  </a:lnTo>
                  <a:lnTo>
                    <a:pt x="66624" y="349075"/>
                  </a:lnTo>
                  <a:lnTo>
                    <a:pt x="46266" y="394100"/>
                  </a:lnTo>
                  <a:lnTo>
                    <a:pt x="29610" y="440276"/>
                  </a:lnTo>
                  <a:lnTo>
                    <a:pt x="16656" y="487371"/>
                  </a:lnTo>
                  <a:lnTo>
                    <a:pt x="7402" y="535156"/>
                  </a:lnTo>
                  <a:lnTo>
                    <a:pt x="1850" y="583401"/>
                  </a:lnTo>
                  <a:lnTo>
                    <a:pt x="0" y="631876"/>
                  </a:lnTo>
                  <a:lnTo>
                    <a:pt x="1850" y="680351"/>
                  </a:lnTo>
                  <a:lnTo>
                    <a:pt x="7402" y="728596"/>
                  </a:lnTo>
                  <a:lnTo>
                    <a:pt x="16656" y="776381"/>
                  </a:lnTo>
                  <a:lnTo>
                    <a:pt x="29610" y="823477"/>
                  </a:lnTo>
                  <a:lnTo>
                    <a:pt x="46266" y="869652"/>
                  </a:lnTo>
                  <a:lnTo>
                    <a:pt x="66624" y="914677"/>
                  </a:lnTo>
                  <a:lnTo>
                    <a:pt x="90683" y="958323"/>
                  </a:lnTo>
                  <a:lnTo>
                    <a:pt x="118443" y="1000358"/>
                  </a:lnTo>
                  <a:lnTo>
                    <a:pt x="149904" y="1040554"/>
                  </a:lnTo>
                  <a:lnTo>
                    <a:pt x="185067" y="1078680"/>
                  </a:lnTo>
                  <a:lnTo>
                    <a:pt x="223194" y="1113844"/>
                  </a:lnTo>
                  <a:lnTo>
                    <a:pt x="263390" y="1145306"/>
                  </a:lnTo>
                  <a:lnTo>
                    <a:pt x="305426" y="1173067"/>
                  </a:lnTo>
                  <a:lnTo>
                    <a:pt x="349072" y="1197127"/>
                  </a:lnTo>
                  <a:lnTo>
                    <a:pt x="394098" y="1217485"/>
                  </a:lnTo>
                  <a:lnTo>
                    <a:pt x="440274" y="1234141"/>
                  </a:lnTo>
                  <a:lnTo>
                    <a:pt x="487369" y="1247096"/>
                  </a:lnTo>
                  <a:lnTo>
                    <a:pt x="535155" y="1256350"/>
                  </a:lnTo>
                  <a:lnTo>
                    <a:pt x="583400" y="1261902"/>
                  </a:lnTo>
                  <a:lnTo>
                    <a:pt x="631876" y="1263753"/>
                  </a:lnTo>
                  <a:lnTo>
                    <a:pt x="680351" y="1261902"/>
                  </a:lnTo>
                  <a:lnTo>
                    <a:pt x="728596" y="1256350"/>
                  </a:lnTo>
                  <a:lnTo>
                    <a:pt x="776382" y="1247096"/>
                  </a:lnTo>
                  <a:lnTo>
                    <a:pt x="823477" y="1234141"/>
                  </a:lnTo>
                  <a:lnTo>
                    <a:pt x="869653" y="1217485"/>
                  </a:lnTo>
                  <a:lnTo>
                    <a:pt x="914679" y="1197127"/>
                  </a:lnTo>
                  <a:lnTo>
                    <a:pt x="958325" y="1173067"/>
                  </a:lnTo>
                  <a:lnTo>
                    <a:pt x="1000361" y="1145306"/>
                  </a:lnTo>
                  <a:lnTo>
                    <a:pt x="1040557" y="1113844"/>
                  </a:lnTo>
                  <a:lnTo>
                    <a:pt x="1078684" y="1078680"/>
                  </a:lnTo>
                  <a:lnTo>
                    <a:pt x="1113847" y="1040554"/>
                  </a:lnTo>
                  <a:lnTo>
                    <a:pt x="1145308" y="1000358"/>
                  </a:lnTo>
                  <a:lnTo>
                    <a:pt x="1173068" y="958323"/>
                  </a:lnTo>
                  <a:lnTo>
                    <a:pt x="1197127" y="914677"/>
                  </a:lnTo>
                  <a:lnTo>
                    <a:pt x="1217485" y="869652"/>
                  </a:lnTo>
                  <a:lnTo>
                    <a:pt x="1234141" y="823477"/>
                  </a:lnTo>
                  <a:lnTo>
                    <a:pt x="1247096" y="776381"/>
                  </a:lnTo>
                  <a:lnTo>
                    <a:pt x="1256349" y="728596"/>
                  </a:lnTo>
                  <a:lnTo>
                    <a:pt x="1261901" y="680351"/>
                  </a:lnTo>
                  <a:lnTo>
                    <a:pt x="1263752" y="631876"/>
                  </a:lnTo>
                  <a:lnTo>
                    <a:pt x="1261901" y="583401"/>
                  </a:lnTo>
                  <a:lnTo>
                    <a:pt x="1256349" y="535156"/>
                  </a:lnTo>
                  <a:lnTo>
                    <a:pt x="1247096" y="487371"/>
                  </a:lnTo>
                  <a:lnTo>
                    <a:pt x="1234141" y="440276"/>
                  </a:lnTo>
                  <a:lnTo>
                    <a:pt x="1217485" y="394100"/>
                  </a:lnTo>
                  <a:lnTo>
                    <a:pt x="1197127" y="349075"/>
                  </a:lnTo>
                  <a:lnTo>
                    <a:pt x="1173068" y="305429"/>
                  </a:lnTo>
                  <a:lnTo>
                    <a:pt x="1145308" y="263394"/>
                  </a:lnTo>
                  <a:lnTo>
                    <a:pt x="1113847" y="223198"/>
                  </a:lnTo>
                  <a:lnTo>
                    <a:pt x="1078684" y="185072"/>
                  </a:lnTo>
                  <a:lnTo>
                    <a:pt x="1040557" y="149908"/>
                  </a:lnTo>
                  <a:lnTo>
                    <a:pt x="1000361" y="118446"/>
                  </a:lnTo>
                  <a:lnTo>
                    <a:pt x="958325" y="90685"/>
                  </a:lnTo>
                  <a:lnTo>
                    <a:pt x="914679" y="66626"/>
                  </a:lnTo>
                  <a:lnTo>
                    <a:pt x="869653" y="46268"/>
                  </a:lnTo>
                  <a:lnTo>
                    <a:pt x="823477" y="29611"/>
                  </a:lnTo>
                  <a:lnTo>
                    <a:pt x="776382" y="16656"/>
                  </a:lnTo>
                  <a:lnTo>
                    <a:pt x="728596" y="7402"/>
                  </a:lnTo>
                  <a:lnTo>
                    <a:pt x="680351" y="1850"/>
                  </a:lnTo>
                  <a:lnTo>
                    <a:pt x="631876" y="0"/>
                  </a:lnTo>
                  <a:close/>
                </a:path>
              </a:pathLst>
            </a:custGeom>
            <a:solidFill>
              <a:schemeClr val="accent1"/>
            </a:solidFill>
          </p:spPr>
          <p:txBody>
            <a:bodyPr wrap="square" lIns="0" tIns="0" rIns="0" bIns="0" rtlCol="0">
              <a:noAutofit/>
            </a:bodyPr>
            <a:lstStyle/>
            <a:p>
              <a:endParaRPr sz="1800">
                <a:latin typeface="+mn-lt"/>
              </a:endParaRPr>
            </a:p>
          </p:txBody>
        </p:sp>
        <p:sp>
          <p:nvSpPr>
            <p:cNvPr id="41" name="object 9"/>
            <p:cNvSpPr/>
            <p:nvPr/>
          </p:nvSpPr>
          <p:spPr>
            <a:xfrm>
              <a:off x="4484252" y="2897813"/>
              <a:ext cx="641535" cy="641536"/>
            </a:xfrm>
            <a:custGeom>
              <a:avLst/>
              <a:gdLst/>
              <a:ahLst/>
              <a:cxnLst/>
              <a:rect l="l" t="t" r="r" b="b"/>
              <a:pathLst>
                <a:path w="1880363" h="1880367">
                  <a:moveTo>
                    <a:pt x="940185" y="0"/>
                  </a:moveTo>
                  <a:lnTo>
                    <a:pt x="868058" y="2753"/>
                  </a:lnTo>
                  <a:lnTo>
                    <a:pt x="796273" y="11014"/>
                  </a:lnTo>
                  <a:lnTo>
                    <a:pt x="725172" y="24783"/>
                  </a:lnTo>
                  <a:lnTo>
                    <a:pt x="655098" y="44059"/>
                  </a:lnTo>
                  <a:lnTo>
                    <a:pt x="586392" y="68843"/>
                  </a:lnTo>
                  <a:lnTo>
                    <a:pt x="519398" y="99134"/>
                  </a:lnTo>
                  <a:lnTo>
                    <a:pt x="454457" y="134933"/>
                  </a:lnTo>
                  <a:lnTo>
                    <a:pt x="391911" y="176239"/>
                  </a:lnTo>
                  <a:lnTo>
                    <a:pt x="332102" y="223052"/>
                  </a:lnTo>
                  <a:lnTo>
                    <a:pt x="275373" y="275373"/>
                  </a:lnTo>
                  <a:lnTo>
                    <a:pt x="223052" y="332102"/>
                  </a:lnTo>
                  <a:lnTo>
                    <a:pt x="176239" y="391910"/>
                  </a:lnTo>
                  <a:lnTo>
                    <a:pt x="134933" y="454456"/>
                  </a:lnTo>
                  <a:lnTo>
                    <a:pt x="99134" y="519397"/>
                  </a:lnTo>
                  <a:lnTo>
                    <a:pt x="68843" y="586391"/>
                  </a:lnTo>
                  <a:lnTo>
                    <a:pt x="44059" y="655097"/>
                  </a:lnTo>
                  <a:lnTo>
                    <a:pt x="24783" y="725171"/>
                  </a:lnTo>
                  <a:lnTo>
                    <a:pt x="11014" y="796271"/>
                  </a:lnTo>
                  <a:lnTo>
                    <a:pt x="2753" y="868056"/>
                  </a:lnTo>
                  <a:lnTo>
                    <a:pt x="0" y="940183"/>
                  </a:lnTo>
                  <a:lnTo>
                    <a:pt x="2753" y="1012310"/>
                  </a:lnTo>
                  <a:lnTo>
                    <a:pt x="11014" y="1084095"/>
                  </a:lnTo>
                  <a:lnTo>
                    <a:pt x="24783" y="1155196"/>
                  </a:lnTo>
                  <a:lnTo>
                    <a:pt x="44059" y="1225270"/>
                  </a:lnTo>
                  <a:lnTo>
                    <a:pt x="68843" y="1293975"/>
                  </a:lnTo>
                  <a:lnTo>
                    <a:pt x="99134" y="1360969"/>
                  </a:lnTo>
                  <a:lnTo>
                    <a:pt x="134933" y="1425911"/>
                  </a:lnTo>
                  <a:lnTo>
                    <a:pt x="176239" y="1488456"/>
                  </a:lnTo>
                  <a:lnTo>
                    <a:pt x="223052" y="1548265"/>
                  </a:lnTo>
                  <a:lnTo>
                    <a:pt x="275373" y="1604993"/>
                  </a:lnTo>
                  <a:lnTo>
                    <a:pt x="332102" y="1657314"/>
                  </a:lnTo>
                  <a:lnTo>
                    <a:pt x="391911" y="1704128"/>
                  </a:lnTo>
                  <a:lnTo>
                    <a:pt x="454457" y="1745434"/>
                  </a:lnTo>
                  <a:lnTo>
                    <a:pt x="519398" y="1781232"/>
                  </a:lnTo>
                  <a:lnTo>
                    <a:pt x="586392" y="1811523"/>
                  </a:lnTo>
                  <a:lnTo>
                    <a:pt x="655098" y="1836307"/>
                  </a:lnTo>
                  <a:lnTo>
                    <a:pt x="725172" y="1855583"/>
                  </a:lnTo>
                  <a:lnTo>
                    <a:pt x="796273" y="1869352"/>
                  </a:lnTo>
                  <a:lnTo>
                    <a:pt x="868058" y="1877613"/>
                  </a:lnTo>
                  <a:lnTo>
                    <a:pt x="940185" y="1880367"/>
                  </a:lnTo>
                  <a:lnTo>
                    <a:pt x="1012312" y="1877613"/>
                  </a:lnTo>
                  <a:lnTo>
                    <a:pt x="1084097" y="1869352"/>
                  </a:lnTo>
                  <a:lnTo>
                    <a:pt x="1155197" y="1855583"/>
                  </a:lnTo>
                  <a:lnTo>
                    <a:pt x="1225271" y="1836307"/>
                  </a:lnTo>
                  <a:lnTo>
                    <a:pt x="1293976" y="1811523"/>
                  </a:lnTo>
                  <a:lnTo>
                    <a:pt x="1360970" y="1781232"/>
                  </a:lnTo>
                  <a:lnTo>
                    <a:pt x="1425911" y="1745434"/>
                  </a:lnTo>
                  <a:lnTo>
                    <a:pt x="1488456" y="1704128"/>
                  </a:lnTo>
                  <a:lnTo>
                    <a:pt x="1548264" y="1657314"/>
                  </a:lnTo>
                  <a:lnTo>
                    <a:pt x="1604992" y="1604993"/>
                  </a:lnTo>
                  <a:lnTo>
                    <a:pt x="1657313" y="1548265"/>
                  </a:lnTo>
                  <a:lnTo>
                    <a:pt x="1704126" y="1488456"/>
                  </a:lnTo>
                  <a:lnTo>
                    <a:pt x="1745432" y="1425911"/>
                  </a:lnTo>
                  <a:lnTo>
                    <a:pt x="1781230" y="1360969"/>
                  </a:lnTo>
                  <a:lnTo>
                    <a:pt x="1811521" y="1293975"/>
                  </a:lnTo>
                  <a:lnTo>
                    <a:pt x="1836304" y="1225270"/>
                  </a:lnTo>
                  <a:lnTo>
                    <a:pt x="1855580" y="1155196"/>
                  </a:lnTo>
                  <a:lnTo>
                    <a:pt x="1869349" y="1084095"/>
                  </a:lnTo>
                  <a:lnTo>
                    <a:pt x="1877610" y="1012310"/>
                  </a:lnTo>
                  <a:lnTo>
                    <a:pt x="1880363" y="940183"/>
                  </a:lnTo>
                  <a:lnTo>
                    <a:pt x="1877610" y="868056"/>
                  </a:lnTo>
                  <a:lnTo>
                    <a:pt x="1869349" y="796271"/>
                  </a:lnTo>
                  <a:lnTo>
                    <a:pt x="1855580" y="725171"/>
                  </a:lnTo>
                  <a:lnTo>
                    <a:pt x="1836304" y="655097"/>
                  </a:lnTo>
                  <a:lnTo>
                    <a:pt x="1811521" y="586391"/>
                  </a:lnTo>
                  <a:lnTo>
                    <a:pt x="1781230" y="519397"/>
                  </a:lnTo>
                  <a:lnTo>
                    <a:pt x="1745432" y="454456"/>
                  </a:lnTo>
                  <a:lnTo>
                    <a:pt x="1704126" y="391910"/>
                  </a:lnTo>
                  <a:lnTo>
                    <a:pt x="1657313" y="332102"/>
                  </a:lnTo>
                  <a:lnTo>
                    <a:pt x="1604992" y="275373"/>
                  </a:lnTo>
                  <a:lnTo>
                    <a:pt x="1548264" y="223052"/>
                  </a:lnTo>
                  <a:lnTo>
                    <a:pt x="1488456" y="176239"/>
                  </a:lnTo>
                  <a:lnTo>
                    <a:pt x="1425911" y="134933"/>
                  </a:lnTo>
                  <a:lnTo>
                    <a:pt x="1360970" y="99134"/>
                  </a:lnTo>
                  <a:lnTo>
                    <a:pt x="1293976" y="68843"/>
                  </a:lnTo>
                  <a:lnTo>
                    <a:pt x="1225271" y="44059"/>
                  </a:lnTo>
                  <a:lnTo>
                    <a:pt x="1155197" y="24783"/>
                  </a:lnTo>
                  <a:lnTo>
                    <a:pt x="1084097" y="11014"/>
                  </a:lnTo>
                  <a:lnTo>
                    <a:pt x="1012312" y="2753"/>
                  </a:lnTo>
                  <a:lnTo>
                    <a:pt x="940185" y="0"/>
                  </a:lnTo>
                  <a:close/>
                </a:path>
              </a:pathLst>
            </a:custGeom>
            <a:solidFill>
              <a:schemeClr val="accent3"/>
            </a:solidFill>
          </p:spPr>
          <p:txBody>
            <a:bodyPr wrap="square" lIns="0" tIns="0" rIns="0" bIns="0" rtlCol="0">
              <a:noAutofit/>
            </a:bodyPr>
            <a:lstStyle/>
            <a:p>
              <a:endParaRPr sz="1800">
                <a:latin typeface="+mn-lt"/>
              </a:endParaRPr>
            </a:p>
          </p:txBody>
        </p:sp>
      </p:grpSp>
      <p:sp>
        <p:nvSpPr>
          <p:cNvPr id="17" name="Text Placeholder 2"/>
          <p:cNvSpPr>
            <a:spLocks noGrp="1"/>
          </p:cNvSpPr>
          <p:nvPr>
            <p:ph type="body" sz="quarter" idx="10" hasCustomPrompt="1"/>
          </p:nvPr>
        </p:nvSpPr>
        <p:spPr>
          <a:xfrm>
            <a:off x="266700" y="2316262"/>
            <a:ext cx="4314029" cy="381217"/>
          </a:xfrm>
        </p:spPr>
        <p:txBody>
          <a:bodyPr/>
          <a:lstStyle>
            <a:lvl1pPr marL="15394" indent="0" algn="ctr" defTabSz="457200" rtl="0" eaLnBrk="1" latinLnBrk="0" hangingPunct="1">
              <a:lnSpc>
                <a:spcPct val="90000"/>
              </a:lnSpc>
              <a:spcBef>
                <a:spcPts val="2000"/>
              </a:spcBef>
              <a:buFont typeface="Arial" panose="020B0604020202020204" pitchFamily="34" charset="0"/>
              <a:buNone/>
              <a:defRPr lang="en-US" sz="1050" b="1" kern="1200" dirty="0">
                <a:solidFill>
                  <a:srgbClr val="0D356E"/>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marL="15394" algn="ctr"/>
            <a:r>
              <a:rPr lang="en-US" sz="1050" b="1" dirty="0" err="1">
                <a:solidFill>
                  <a:srgbClr val="0D356E"/>
                </a:solidFill>
                <a:latin typeface="+mn-lt"/>
                <a:cs typeface="Arial"/>
              </a:rPr>
              <a:t>Subheadline</a:t>
            </a:r>
            <a:r>
              <a:rPr lang="en-US" sz="1050" b="1" spc="6" dirty="0">
                <a:solidFill>
                  <a:srgbClr val="0D356E"/>
                </a:solidFill>
                <a:latin typeface="+mn-lt"/>
                <a:cs typeface="Arial"/>
              </a:rPr>
              <a:t> </a:t>
            </a:r>
            <a:r>
              <a:rPr lang="en-US" sz="1050" b="1" dirty="0">
                <a:solidFill>
                  <a:srgbClr val="0D356E"/>
                </a:solidFill>
                <a:latin typeface="+mn-lt"/>
                <a:cs typeface="Arial"/>
              </a:rPr>
              <a:t>or</a:t>
            </a:r>
            <a:r>
              <a:rPr lang="en-US" sz="1050" b="1" spc="6" dirty="0">
                <a:solidFill>
                  <a:srgbClr val="0D356E"/>
                </a:solidFill>
                <a:latin typeface="+mn-lt"/>
                <a:cs typeface="Arial"/>
              </a:rPr>
              <a:t> </a:t>
            </a:r>
            <a:r>
              <a:rPr lang="en-US" sz="1050" b="1" dirty="0">
                <a:solidFill>
                  <a:srgbClr val="0D356E"/>
                </a:solidFill>
                <a:latin typeface="+mn-lt"/>
                <a:cs typeface="Arial"/>
              </a:rPr>
              <a:t>supportive</a:t>
            </a:r>
            <a:r>
              <a:rPr lang="en-US" sz="1050" b="1" spc="6" dirty="0">
                <a:solidFill>
                  <a:srgbClr val="0D356E"/>
                </a:solidFill>
                <a:latin typeface="+mn-lt"/>
                <a:cs typeface="Arial"/>
              </a:rPr>
              <a:t> </a:t>
            </a:r>
            <a:r>
              <a:rPr lang="en-US" sz="1050" b="1" dirty="0">
                <a:solidFill>
                  <a:srgbClr val="0D356E"/>
                </a:solidFill>
                <a:latin typeface="+mn-lt"/>
                <a:cs typeface="Arial"/>
              </a:rPr>
              <a:t>text</a:t>
            </a:r>
          </a:p>
        </p:txBody>
      </p:sp>
      <p:sp>
        <p:nvSpPr>
          <p:cNvPr id="18" name="Text Placeholder 2"/>
          <p:cNvSpPr>
            <a:spLocks noGrp="1"/>
          </p:cNvSpPr>
          <p:nvPr>
            <p:ph type="body" sz="quarter" idx="11" hasCustomPrompt="1"/>
          </p:nvPr>
        </p:nvSpPr>
        <p:spPr>
          <a:xfrm>
            <a:off x="386266" y="2774490"/>
            <a:ext cx="4051300" cy="508000"/>
          </a:xfrm>
        </p:spPr>
        <p:txBody>
          <a:bodyPr/>
          <a:lstStyle>
            <a:lvl1pPr marL="15394" indent="0" algn="ctr" defTabSz="1828800" rtl="0" eaLnBrk="1" latinLnBrk="0" hangingPunct="1">
              <a:lnSpc>
                <a:spcPct val="100000"/>
              </a:lnSpc>
              <a:spcBef>
                <a:spcPts val="0"/>
              </a:spcBef>
              <a:buFont typeface="Arial" panose="020B0604020202020204" pitchFamily="34" charset="0"/>
              <a:buNone/>
              <a:defRPr lang="en-US" sz="1050" kern="1200" spc="6" dirty="0">
                <a:solidFill>
                  <a:srgbClr val="0D356E"/>
                </a:solidFill>
                <a:latin typeface="Arial" panose="020B0604020202020204" pitchFamily="34" charset="0"/>
                <a:ea typeface="+mn-ea"/>
                <a:cs typeface="Arial" panose="020B0604020202020204" pitchFamily="34" charset="0"/>
              </a:defRPr>
            </a:lvl1pPr>
            <a:lvl2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2pPr>
            <a:lvl3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3pPr>
            <a:lvl4pPr marL="0" indent="0" algn="l" defTabSz="1828800" rtl="0" eaLnBrk="1" latinLnBrk="0" hangingPunct="1">
              <a:lnSpc>
                <a:spcPct val="90000"/>
              </a:lnSpc>
              <a:spcBef>
                <a:spcPts val="2000"/>
              </a:spcBef>
              <a:buFont typeface="Arial" panose="020B0604020202020204" pitchFamily="34" charset="0"/>
              <a:buNone/>
              <a:defRPr lang="en-US" sz="1600" b="1" kern="1200" dirty="0" smtClean="0">
                <a:solidFill>
                  <a:schemeClr val="accent1"/>
                </a:solidFill>
                <a:latin typeface="+mn-lt"/>
                <a:ea typeface="+mn-ea"/>
                <a:cs typeface="+mn-cs"/>
              </a:defRPr>
            </a:lvl4pPr>
            <a:lvl5pPr marL="0" indent="0" algn="l" defTabSz="1828800" rtl="0" eaLnBrk="1" latinLnBrk="0" hangingPunct="1">
              <a:lnSpc>
                <a:spcPct val="90000"/>
              </a:lnSpc>
              <a:spcBef>
                <a:spcPts val="2000"/>
              </a:spcBef>
              <a:buFont typeface="Arial" panose="020B0604020202020204" pitchFamily="34" charset="0"/>
              <a:buNone/>
              <a:defRPr lang="en-US" sz="1600" b="1" kern="1200" dirty="0">
                <a:solidFill>
                  <a:schemeClr val="accent1"/>
                </a:solidFill>
                <a:latin typeface="+mn-lt"/>
                <a:ea typeface="+mn-ea"/>
                <a:cs typeface="+mn-cs"/>
              </a:defRPr>
            </a:lvl5pPr>
          </a:lstStyle>
          <a:p>
            <a:pPr marL="15394" algn="ctr"/>
            <a:r>
              <a:rPr lang="en-US" sz="1050" dirty="0">
                <a:solidFill>
                  <a:srgbClr val="0D356E"/>
                </a:solidFill>
                <a:latin typeface="+mn-lt"/>
                <a:cs typeface="Arial"/>
              </a:rPr>
              <a:t>Lorem</a:t>
            </a:r>
            <a:r>
              <a:rPr lang="en-US" sz="1050" spc="6" dirty="0">
                <a:solidFill>
                  <a:srgbClr val="0D356E"/>
                </a:solidFill>
                <a:latin typeface="+mn-lt"/>
                <a:cs typeface="Arial"/>
              </a:rPr>
              <a:t> ipsum </a:t>
            </a:r>
            <a:r>
              <a:rPr lang="en-US" sz="1050" dirty="0">
                <a:solidFill>
                  <a:srgbClr val="0D356E"/>
                </a:solidFill>
                <a:latin typeface="+mn-lt"/>
                <a:cs typeface="Arial"/>
              </a:rPr>
              <a:t>do</a:t>
            </a:r>
            <a:r>
              <a:rPr lang="en-US" sz="1050" spc="6" dirty="0">
                <a:solidFill>
                  <a:srgbClr val="0D356E"/>
                </a:solidFill>
                <a:latin typeface="+mn-lt"/>
                <a:cs typeface="Arial"/>
              </a:rPr>
              <a:t>lor </a:t>
            </a:r>
            <a:r>
              <a:rPr lang="en-US" sz="1050" dirty="0">
                <a:solidFill>
                  <a:srgbClr val="0D356E"/>
                </a:solidFill>
                <a:latin typeface="+mn-lt"/>
                <a:cs typeface="Arial"/>
              </a:rPr>
              <a:t>sit</a:t>
            </a:r>
            <a:r>
              <a:rPr lang="en-US" sz="1050" spc="6" dirty="0">
                <a:solidFill>
                  <a:srgbClr val="0D356E"/>
                </a:solidFill>
                <a:latin typeface="+mn-lt"/>
                <a:cs typeface="Arial"/>
              </a:rPr>
              <a:t> </a:t>
            </a:r>
            <a:r>
              <a:rPr lang="en-US" sz="1050" dirty="0" err="1">
                <a:solidFill>
                  <a:srgbClr val="0D356E"/>
                </a:solidFill>
                <a:latin typeface="+mn-lt"/>
                <a:cs typeface="Arial"/>
              </a:rPr>
              <a:t>amet</a:t>
            </a:r>
            <a:r>
              <a:rPr lang="en-US" sz="1050" dirty="0">
                <a:solidFill>
                  <a:srgbClr val="0D356E"/>
                </a:solidFill>
                <a:latin typeface="+mn-lt"/>
                <a:cs typeface="Arial"/>
              </a:rPr>
              <a:t>,</a:t>
            </a:r>
            <a:r>
              <a:rPr lang="en-US" sz="1050" spc="6" dirty="0">
                <a:solidFill>
                  <a:srgbClr val="0D356E"/>
                </a:solidFill>
                <a:latin typeface="+mn-lt"/>
                <a:cs typeface="Arial"/>
              </a:rPr>
              <a:t> </a:t>
            </a:r>
            <a:r>
              <a:rPr lang="en-US" sz="1050" dirty="0" err="1">
                <a:solidFill>
                  <a:srgbClr val="0D356E"/>
                </a:solidFill>
                <a:latin typeface="+mn-lt"/>
                <a:cs typeface="Arial"/>
              </a:rPr>
              <a:t>consectetur</a:t>
            </a:r>
            <a:r>
              <a:rPr lang="en-US" sz="1050" spc="6" dirty="0">
                <a:solidFill>
                  <a:srgbClr val="0D356E"/>
                </a:solidFill>
                <a:latin typeface="+mn-lt"/>
                <a:cs typeface="Arial"/>
              </a:rPr>
              <a:t> </a:t>
            </a:r>
            <a:r>
              <a:rPr lang="en-US" sz="1050" dirty="0" err="1">
                <a:solidFill>
                  <a:srgbClr val="0D356E"/>
                </a:solidFill>
                <a:latin typeface="+mn-lt"/>
                <a:cs typeface="Arial"/>
              </a:rPr>
              <a:t>ad</a:t>
            </a:r>
            <a:r>
              <a:rPr lang="en-US" sz="1050" spc="6" dirty="0" err="1">
                <a:solidFill>
                  <a:srgbClr val="0D356E"/>
                </a:solidFill>
                <a:latin typeface="+mn-lt"/>
                <a:cs typeface="Arial"/>
              </a:rPr>
              <a:t>ipiscing</a:t>
            </a:r>
            <a:r>
              <a:rPr lang="en-US" sz="1050" spc="6" dirty="0">
                <a:solidFill>
                  <a:srgbClr val="0D356E"/>
                </a:solidFill>
                <a:latin typeface="+mn-lt"/>
                <a:cs typeface="Arial"/>
              </a:rPr>
              <a:t> </a:t>
            </a:r>
            <a:r>
              <a:rPr lang="en-US" sz="1050" dirty="0" err="1">
                <a:solidFill>
                  <a:srgbClr val="0D356E"/>
                </a:solidFill>
                <a:latin typeface="+mn-lt"/>
                <a:cs typeface="Arial"/>
              </a:rPr>
              <a:t>e</a:t>
            </a:r>
            <a:r>
              <a:rPr lang="en-US" sz="1050" spc="6" dirty="0" err="1">
                <a:solidFill>
                  <a:srgbClr val="0D356E"/>
                </a:solidFill>
                <a:latin typeface="+mn-lt"/>
                <a:cs typeface="Arial"/>
              </a:rPr>
              <a:t>lit</a:t>
            </a:r>
            <a:r>
              <a:rPr lang="en-US" sz="1050" spc="6" dirty="0">
                <a:solidFill>
                  <a:srgbClr val="0D356E"/>
                </a:solidFill>
                <a:latin typeface="+mn-lt"/>
                <a:cs typeface="Arial"/>
              </a:rPr>
              <a:t>. </a:t>
            </a:r>
            <a:br>
              <a:rPr lang="en-US" sz="1050" spc="6" dirty="0">
                <a:solidFill>
                  <a:srgbClr val="0D356E"/>
                </a:solidFill>
                <a:latin typeface="+mn-lt"/>
                <a:cs typeface="Arial"/>
              </a:rPr>
            </a:br>
            <a:r>
              <a:rPr lang="en-US" sz="1050" spc="6" dirty="0" err="1">
                <a:solidFill>
                  <a:srgbClr val="0D356E"/>
                </a:solidFill>
                <a:latin typeface="+mn-lt"/>
                <a:cs typeface="Arial"/>
              </a:rPr>
              <a:t>Morbi</a:t>
            </a:r>
            <a:r>
              <a:rPr lang="en-US" sz="1050" spc="6" dirty="0">
                <a:solidFill>
                  <a:srgbClr val="0D356E"/>
                </a:solidFill>
                <a:latin typeface="+mn-lt"/>
                <a:cs typeface="Arial"/>
              </a:rPr>
              <a:t> </a:t>
            </a:r>
            <a:r>
              <a:rPr lang="en-US" sz="1050" dirty="0">
                <a:solidFill>
                  <a:srgbClr val="0D356E"/>
                </a:solidFill>
                <a:latin typeface="+mn-lt"/>
                <a:cs typeface="Arial"/>
              </a:rPr>
              <a:t>at</a:t>
            </a:r>
            <a:r>
              <a:rPr lang="en-US" sz="1050" spc="6" dirty="0">
                <a:solidFill>
                  <a:srgbClr val="0D356E"/>
                </a:solidFill>
                <a:latin typeface="+mn-lt"/>
                <a:cs typeface="Arial"/>
              </a:rPr>
              <a:t> </a:t>
            </a:r>
            <a:r>
              <a:rPr lang="en-US" sz="1050" dirty="0">
                <a:solidFill>
                  <a:srgbClr val="0D356E"/>
                </a:solidFill>
                <a:latin typeface="+mn-lt"/>
                <a:cs typeface="Arial"/>
              </a:rPr>
              <a:t>mi</a:t>
            </a:r>
            <a:r>
              <a:rPr lang="en-US" sz="1050" spc="6" dirty="0">
                <a:solidFill>
                  <a:srgbClr val="0D356E"/>
                </a:solidFill>
                <a:latin typeface="+mn-lt"/>
                <a:cs typeface="Arial"/>
              </a:rPr>
              <a:t> </a:t>
            </a:r>
            <a:r>
              <a:rPr lang="en-US" sz="1050" dirty="0" err="1">
                <a:solidFill>
                  <a:srgbClr val="0D356E"/>
                </a:solidFill>
                <a:latin typeface="+mn-lt"/>
                <a:cs typeface="Arial"/>
              </a:rPr>
              <a:t>suscip</a:t>
            </a:r>
            <a:r>
              <a:rPr lang="en-US" sz="1050" spc="6" dirty="0" err="1">
                <a:solidFill>
                  <a:srgbClr val="0D356E"/>
                </a:solidFill>
                <a:latin typeface="+mn-lt"/>
                <a:cs typeface="Arial"/>
              </a:rPr>
              <a:t>it</a:t>
            </a:r>
            <a:r>
              <a:rPr lang="en-US" sz="1050" spc="6" dirty="0">
                <a:solidFill>
                  <a:srgbClr val="0D356E"/>
                </a:solidFill>
                <a:latin typeface="+mn-lt"/>
                <a:cs typeface="Arial"/>
              </a:rPr>
              <a:t>, </a:t>
            </a:r>
            <a:r>
              <a:rPr lang="en-US" sz="1050" dirty="0" err="1">
                <a:solidFill>
                  <a:srgbClr val="0D356E"/>
                </a:solidFill>
                <a:latin typeface="+mn-lt"/>
                <a:cs typeface="Arial"/>
              </a:rPr>
              <a:t>dap</a:t>
            </a:r>
            <a:r>
              <a:rPr lang="en-US" sz="1050" spc="6" dirty="0" err="1">
                <a:solidFill>
                  <a:srgbClr val="0D356E"/>
                </a:solidFill>
                <a:latin typeface="+mn-lt"/>
                <a:cs typeface="Arial"/>
              </a:rPr>
              <a:t>ibus</a:t>
            </a:r>
            <a:r>
              <a:rPr lang="en-US" sz="1050" spc="6" dirty="0">
                <a:solidFill>
                  <a:srgbClr val="0D356E"/>
                </a:solidFill>
                <a:latin typeface="+mn-lt"/>
                <a:cs typeface="Arial"/>
              </a:rPr>
              <a:t> </a:t>
            </a:r>
            <a:r>
              <a:rPr lang="en-US" sz="1050" dirty="0" err="1">
                <a:solidFill>
                  <a:srgbClr val="0D356E"/>
                </a:solidFill>
                <a:latin typeface="+mn-lt"/>
                <a:cs typeface="Arial"/>
              </a:rPr>
              <a:t>nu</a:t>
            </a:r>
            <a:r>
              <a:rPr lang="en-US" sz="1050" spc="6" dirty="0" err="1">
                <a:solidFill>
                  <a:srgbClr val="0D356E"/>
                </a:solidFill>
                <a:latin typeface="+mn-lt"/>
                <a:cs typeface="Arial"/>
              </a:rPr>
              <a:t>lla</a:t>
            </a:r>
            <a:r>
              <a:rPr lang="en-US" sz="1050" spc="6" dirty="0">
                <a:solidFill>
                  <a:srgbClr val="0D356E"/>
                </a:solidFill>
                <a:latin typeface="+mn-lt"/>
                <a:cs typeface="Arial"/>
              </a:rPr>
              <a:t> </a:t>
            </a:r>
            <a:r>
              <a:rPr lang="en-US" sz="1050" dirty="0" err="1">
                <a:solidFill>
                  <a:srgbClr val="0D356E"/>
                </a:solidFill>
                <a:latin typeface="+mn-lt"/>
                <a:cs typeface="Arial"/>
              </a:rPr>
              <a:t>eu</a:t>
            </a:r>
            <a:r>
              <a:rPr lang="en-US" sz="1050" dirty="0">
                <a:solidFill>
                  <a:srgbClr val="0D356E"/>
                </a:solidFill>
                <a:latin typeface="+mn-lt"/>
                <a:cs typeface="Arial"/>
              </a:rPr>
              <a:t>,</a:t>
            </a:r>
            <a:r>
              <a:rPr lang="en-US" sz="1050" spc="6" dirty="0">
                <a:solidFill>
                  <a:srgbClr val="0D356E"/>
                </a:solidFill>
                <a:latin typeface="+mn-lt"/>
                <a:cs typeface="Arial"/>
              </a:rPr>
              <a:t> </a:t>
            </a:r>
            <a:r>
              <a:rPr lang="en-US" sz="1050" dirty="0" err="1">
                <a:solidFill>
                  <a:srgbClr val="0D356E"/>
                </a:solidFill>
                <a:latin typeface="+mn-lt"/>
                <a:cs typeface="Arial"/>
              </a:rPr>
              <a:t>mo</a:t>
            </a:r>
            <a:r>
              <a:rPr lang="en-US" sz="1050" spc="6" dirty="0" err="1">
                <a:solidFill>
                  <a:srgbClr val="0D356E"/>
                </a:solidFill>
                <a:latin typeface="+mn-lt"/>
                <a:cs typeface="Arial"/>
              </a:rPr>
              <a:t>lestie</a:t>
            </a:r>
            <a:r>
              <a:rPr lang="en-US" sz="1050" spc="6" dirty="0">
                <a:solidFill>
                  <a:srgbClr val="0D356E"/>
                </a:solidFill>
                <a:latin typeface="+mn-lt"/>
                <a:cs typeface="Arial"/>
              </a:rPr>
              <a:t> </a:t>
            </a:r>
            <a:r>
              <a:rPr lang="en-US" sz="1050" dirty="0" err="1">
                <a:solidFill>
                  <a:srgbClr val="0D356E"/>
                </a:solidFill>
                <a:latin typeface="+mn-lt"/>
                <a:cs typeface="Arial"/>
              </a:rPr>
              <a:t>quam</a:t>
            </a:r>
            <a:r>
              <a:rPr lang="en-US" sz="1050" dirty="0">
                <a:solidFill>
                  <a:srgbClr val="0D356E"/>
                </a:solidFill>
                <a:latin typeface="+mn-lt"/>
                <a:cs typeface="Arial"/>
              </a:rPr>
              <a:t>.</a:t>
            </a:r>
            <a:endParaRPr lang="en-US" sz="1050" dirty="0">
              <a:latin typeface="+mn-lt"/>
              <a:cs typeface="Arial"/>
            </a:endParaRPr>
          </a:p>
        </p:txBody>
      </p:sp>
    </p:spTree>
    <p:extLst>
      <p:ext uri="{BB962C8B-B14F-4D97-AF65-F5344CB8AC3E}">
        <p14:creationId xmlns:p14="http://schemas.microsoft.com/office/powerpoint/2010/main" val="3189010466"/>
      </p:ext>
    </p:extLst>
  </p:cSld>
  <p:clrMapOvr>
    <a:masterClrMapping/>
  </p:clrMapOvr>
  <p:extLst>
    <p:ext uri="{DCECCB84-F9BA-43D5-87BE-67443E8EF086}">
      <p15:sldGuideLst xmlns:p15="http://schemas.microsoft.com/office/powerpoint/2012/main">
        <p15:guide id="1" pos="1656">
          <p15:clr>
            <a:srgbClr val="FBAE40"/>
          </p15:clr>
        </p15:guide>
        <p15:guide id="2" orient="horz" pos="1620">
          <p15:clr>
            <a:srgbClr val="FBAE40"/>
          </p15:clr>
        </p15:guide>
        <p15:guide id="3" orient="horz" pos="296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019" y="256032"/>
            <a:ext cx="3200400" cy="914400"/>
          </a:xfrm>
          <a:prstGeom prst="rect">
            <a:avLst/>
          </a:prstGeom>
          <a:noFill/>
          <a:ln w="9525">
            <a:noFill/>
            <a:miter lim="800000"/>
            <a:headEnd/>
            <a:tailEnd/>
          </a:ln>
        </p:spPr>
        <p:txBody>
          <a:bodyPr vert="horz" wrap="square" lIns="0" tIns="45720" rIns="91440" bIns="45720" numCol="1" rtlCol="0" anchor="ctr" anchorCtr="0" compatLnSpc="1">
            <a:prstTxWarp prst="textNoShape">
              <a:avLst/>
            </a:prstTxWarp>
            <a:noAutofit/>
          </a:bodyPr>
          <a:lstStyle/>
          <a:p>
            <a:pPr marL="0" lvl="0" eaLnBrk="0" hangingPunct="0">
              <a:spcBef>
                <a:spcPct val="20000"/>
              </a:spcBef>
            </a:pPr>
            <a:r>
              <a:rPr lang="en-US"/>
              <a:t>Click to edit Master title style</a:t>
            </a:r>
            <a:endParaRPr lang="en-US" dirty="0"/>
          </a:p>
        </p:txBody>
      </p:sp>
      <p:sp>
        <p:nvSpPr>
          <p:cNvPr id="3" name="Text Placeholder 2"/>
          <p:cNvSpPr>
            <a:spLocks noGrp="1"/>
          </p:cNvSpPr>
          <p:nvPr>
            <p:ph type="body" idx="1"/>
          </p:nvPr>
        </p:nvSpPr>
        <p:spPr>
          <a:xfrm>
            <a:off x="259019" y="1248937"/>
            <a:ext cx="8627806" cy="3484555"/>
          </a:xfrm>
          <a:prstGeom prst="rect">
            <a:avLst/>
          </a:prstGeom>
        </p:spPr>
        <p:txBody>
          <a:bodyPr lIns="45720" tIns="45720" rIns="45720" bIns="4572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0" name="Group 109"/>
          <p:cNvGrpSpPr/>
          <p:nvPr/>
        </p:nvGrpSpPr>
        <p:grpSpPr>
          <a:xfrm>
            <a:off x="4006715" y="-155461"/>
            <a:ext cx="152400" cy="122115"/>
            <a:chOff x="7983415" y="6582508"/>
            <a:chExt cx="152400" cy="486507"/>
          </a:xfrm>
        </p:grpSpPr>
        <p:cxnSp>
          <p:nvCxnSpPr>
            <p:cNvPr id="111" name="Straight Connector 1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3" name="Group 112"/>
          <p:cNvGrpSpPr/>
          <p:nvPr/>
        </p:nvGrpSpPr>
        <p:grpSpPr>
          <a:xfrm>
            <a:off x="3540588" y="-155461"/>
            <a:ext cx="152400" cy="122115"/>
            <a:chOff x="7983415" y="6582508"/>
            <a:chExt cx="152400" cy="486507"/>
          </a:xfrm>
        </p:grpSpPr>
        <p:cxnSp>
          <p:nvCxnSpPr>
            <p:cNvPr id="114" name="Straight Connector 1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6" name="Group 115"/>
          <p:cNvGrpSpPr/>
          <p:nvPr/>
        </p:nvGrpSpPr>
        <p:grpSpPr>
          <a:xfrm>
            <a:off x="3074461" y="-155461"/>
            <a:ext cx="152400" cy="122115"/>
            <a:chOff x="7983415" y="6582508"/>
            <a:chExt cx="152400" cy="486507"/>
          </a:xfrm>
        </p:grpSpPr>
        <p:cxnSp>
          <p:nvCxnSpPr>
            <p:cNvPr id="117" name="Straight Connector 1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9" name="Group 118"/>
          <p:cNvGrpSpPr/>
          <p:nvPr/>
        </p:nvGrpSpPr>
        <p:grpSpPr>
          <a:xfrm>
            <a:off x="2608334" y="-155461"/>
            <a:ext cx="152400" cy="122115"/>
            <a:chOff x="7983415" y="6582508"/>
            <a:chExt cx="152400" cy="486507"/>
          </a:xfrm>
        </p:grpSpPr>
        <p:cxnSp>
          <p:nvCxnSpPr>
            <p:cNvPr id="120" name="Straight Connector 1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2" name="Group 121"/>
          <p:cNvGrpSpPr/>
          <p:nvPr/>
        </p:nvGrpSpPr>
        <p:grpSpPr>
          <a:xfrm>
            <a:off x="2142207" y="-155461"/>
            <a:ext cx="152400" cy="122115"/>
            <a:chOff x="7983415" y="6582508"/>
            <a:chExt cx="152400" cy="486507"/>
          </a:xfrm>
        </p:grpSpPr>
        <p:cxnSp>
          <p:nvCxnSpPr>
            <p:cNvPr id="123" name="Straight Connector 1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25" name="Group 124"/>
          <p:cNvGrpSpPr/>
          <p:nvPr/>
        </p:nvGrpSpPr>
        <p:grpSpPr>
          <a:xfrm>
            <a:off x="1676080" y="-155461"/>
            <a:ext cx="152400" cy="122115"/>
            <a:chOff x="7983415" y="6582508"/>
            <a:chExt cx="152400" cy="486507"/>
          </a:xfrm>
        </p:grpSpPr>
        <p:cxnSp>
          <p:nvCxnSpPr>
            <p:cNvPr id="126" name="Straight Connector 1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169" name="Straight Connector 168"/>
          <p:cNvCxnSpPr/>
          <p:nvPr/>
        </p:nvCxnSpPr>
        <p:spPr>
          <a:xfrm>
            <a:off x="430099" y="-15546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70" name="Group 169"/>
          <p:cNvGrpSpPr/>
          <p:nvPr/>
        </p:nvGrpSpPr>
        <p:grpSpPr>
          <a:xfrm>
            <a:off x="743826" y="-155461"/>
            <a:ext cx="152400" cy="122115"/>
            <a:chOff x="7983415" y="6582508"/>
            <a:chExt cx="152400" cy="486507"/>
          </a:xfrm>
        </p:grpSpPr>
        <p:cxnSp>
          <p:nvCxnSpPr>
            <p:cNvPr id="171" name="Straight Connector 17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p:nvGrpSpPr>
        <p:grpSpPr>
          <a:xfrm>
            <a:off x="1209953" y="-155461"/>
            <a:ext cx="152400" cy="122115"/>
            <a:chOff x="7983415" y="6582508"/>
            <a:chExt cx="152400" cy="486507"/>
          </a:xfrm>
        </p:grpSpPr>
        <p:cxnSp>
          <p:nvCxnSpPr>
            <p:cNvPr id="177" name="Straight Connector 17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7269604" y="-155461"/>
            <a:ext cx="152400" cy="122115"/>
            <a:chOff x="7983415" y="6582508"/>
            <a:chExt cx="152400" cy="486507"/>
          </a:xfrm>
        </p:grpSpPr>
        <p:cxnSp>
          <p:nvCxnSpPr>
            <p:cNvPr id="234" name="Straight Connector 23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p:nvGrpSpPr>
        <p:grpSpPr>
          <a:xfrm>
            <a:off x="6803477" y="-155461"/>
            <a:ext cx="152400" cy="122115"/>
            <a:chOff x="7983415" y="6582508"/>
            <a:chExt cx="152400" cy="486507"/>
          </a:xfrm>
        </p:grpSpPr>
        <p:cxnSp>
          <p:nvCxnSpPr>
            <p:cNvPr id="237" name="Straight Connector 23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p:nvGrpSpPr>
        <p:grpSpPr>
          <a:xfrm>
            <a:off x="6337350" y="-155461"/>
            <a:ext cx="152400" cy="122115"/>
            <a:chOff x="7983415" y="6582508"/>
            <a:chExt cx="152400" cy="486507"/>
          </a:xfrm>
        </p:grpSpPr>
        <p:cxnSp>
          <p:nvCxnSpPr>
            <p:cNvPr id="240" name="Straight Connector 23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5871223" y="-155461"/>
            <a:ext cx="152400" cy="122115"/>
            <a:chOff x="7983415" y="6582508"/>
            <a:chExt cx="152400" cy="486507"/>
          </a:xfrm>
        </p:grpSpPr>
        <p:cxnSp>
          <p:nvCxnSpPr>
            <p:cNvPr id="243" name="Straight Connector 24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a:off x="5405096" y="-155461"/>
            <a:ext cx="152400" cy="122115"/>
            <a:chOff x="7983415" y="6582508"/>
            <a:chExt cx="152400" cy="486507"/>
          </a:xfrm>
        </p:grpSpPr>
        <p:cxnSp>
          <p:nvCxnSpPr>
            <p:cNvPr id="246" name="Straight Connector 24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4938969" y="-155461"/>
            <a:ext cx="152400" cy="122115"/>
            <a:chOff x="7983415" y="6582508"/>
            <a:chExt cx="152400" cy="486507"/>
          </a:xfrm>
        </p:grpSpPr>
        <p:cxnSp>
          <p:nvCxnSpPr>
            <p:cNvPr id="249" name="Straight Connector 24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54" name="Group 253"/>
          <p:cNvGrpSpPr/>
          <p:nvPr/>
        </p:nvGrpSpPr>
        <p:grpSpPr>
          <a:xfrm>
            <a:off x="4472842" y="-155461"/>
            <a:ext cx="152400" cy="122115"/>
            <a:chOff x="7983415" y="6582508"/>
            <a:chExt cx="152400" cy="486507"/>
          </a:xfrm>
        </p:grpSpPr>
        <p:cxnSp>
          <p:nvCxnSpPr>
            <p:cNvPr id="255" name="Straight Connector 25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68" name="Straight Connector 267"/>
          <p:cNvCxnSpPr/>
          <p:nvPr/>
        </p:nvCxnSpPr>
        <p:spPr>
          <a:xfrm>
            <a:off x="8667987" y="-155461"/>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8201858" y="-155461"/>
            <a:ext cx="152400" cy="122115"/>
            <a:chOff x="7983415" y="6582508"/>
            <a:chExt cx="152400" cy="486507"/>
          </a:xfrm>
        </p:grpSpPr>
        <p:cxnSp>
          <p:nvCxnSpPr>
            <p:cNvPr id="270" name="Straight Connector 2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p:nvGrpSpPr>
        <p:grpSpPr>
          <a:xfrm>
            <a:off x="7735731" y="-155461"/>
            <a:ext cx="152400" cy="122115"/>
            <a:chOff x="7983415" y="6582508"/>
            <a:chExt cx="152400" cy="486507"/>
          </a:xfrm>
        </p:grpSpPr>
        <p:cxnSp>
          <p:nvCxnSpPr>
            <p:cNvPr id="273" name="Straight Connector 2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2" name="Group 331"/>
          <p:cNvGrpSpPr/>
          <p:nvPr/>
        </p:nvGrpSpPr>
        <p:grpSpPr>
          <a:xfrm>
            <a:off x="4006715" y="5185797"/>
            <a:ext cx="152400" cy="122115"/>
            <a:chOff x="7983415" y="6582508"/>
            <a:chExt cx="152400" cy="486507"/>
          </a:xfrm>
        </p:grpSpPr>
        <p:cxnSp>
          <p:nvCxnSpPr>
            <p:cNvPr id="333" name="Straight Connector 33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5" name="Group 334"/>
          <p:cNvGrpSpPr/>
          <p:nvPr/>
        </p:nvGrpSpPr>
        <p:grpSpPr>
          <a:xfrm>
            <a:off x="3540588" y="5185797"/>
            <a:ext cx="152400" cy="122115"/>
            <a:chOff x="7983415" y="6582508"/>
            <a:chExt cx="152400" cy="486507"/>
          </a:xfrm>
        </p:grpSpPr>
        <p:cxnSp>
          <p:nvCxnSpPr>
            <p:cNvPr id="336" name="Straight Connector 33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3074461" y="5185797"/>
            <a:ext cx="152400" cy="122115"/>
            <a:chOff x="7983415" y="6582508"/>
            <a:chExt cx="152400" cy="486507"/>
          </a:xfrm>
        </p:grpSpPr>
        <p:cxnSp>
          <p:nvCxnSpPr>
            <p:cNvPr id="339" name="Straight Connector 33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1" name="Group 340"/>
          <p:cNvGrpSpPr/>
          <p:nvPr/>
        </p:nvGrpSpPr>
        <p:grpSpPr>
          <a:xfrm>
            <a:off x="2608334" y="5185797"/>
            <a:ext cx="152400" cy="122115"/>
            <a:chOff x="7983415" y="6582508"/>
            <a:chExt cx="152400" cy="486507"/>
          </a:xfrm>
        </p:grpSpPr>
        <p:cxnSp>
          <p:nvCxnSpPr>
            <p:cNvPr id="342" name="Straight Connector 34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4" name="Group 343"/>
          <p:cNvGrpSpPr/>
          <p:nvPr/>
        </p:nvGrpSpPr>
        <p:grpSpPr>
          <a:xfrm>
            <a:off x="2142207" y="5185797"/>
            <a:ext cx="152400" cy="122115"/>
            <a:chOff x="7983415" y="6582508"/>
            <a:chExt cx="152400" cy="486507"/>
          </a:xfrm>
        </p:grpSpPr>
        <p:cxnSp>
          <p:nvCxnSpPr>
            <p:cNvPr id="345" name="Straight Connector 34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6" name="Straight Connector 34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47" name="Group 346"/>
          <p:cNvGrpSpPr/>
          <p:nvPr/>
        </p:nvGrpSpPr>
        <p:grpSpPr>
          <a:xfrm>
            <a:off x="1676080" y="5185797"/>
            <a:ext cx="152400" cy="122115"/>
            <a:chOff x="7983415" y="6582508"/>
            <a:chExt cx="152400" cy="486507"/>
          </a:xfrm>
        </p:grpSpPr>
        <p:cxnSp>
          <p:nvCxnSpPr>
            <p:cNvPr id="348" name="Straight Connector 34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50" name="Straight Connector 349"/>
          <p:cNvCxnSpPr/>
          <p:nvPr/>
        </p:nvCxnSpPr>
        <p:spPr>
          <a:xfrm>
            <a:off x="430099" y="518579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51" name="Group 350"/>
          <p:cNvGrpSpPr/>
          <p:nvPr/>
        </p:nvGrpSpPr>
        <p:grpSpPr>
          <a:xfrm>
            <a:off x="743826" y="5185797"/>
            <a:ext cx="152400" cy="122115"/>
            <a:chOff x="7983415" y="6582508"/>
            <a:chExt cx="152400" cy="486507"/>
          </a:xfrm>
        </p:grpSpPr>
        <p:cxnSp>
          <p:nvCxnSpPr>
            <p:cNvPr id="352" name="Straight Connector 351"/>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4" name="Group 353"/>
          <p:cNvGrpSpPr/>
          <p:nvPr/>
        </p:nvGrpSpPr>
        <p:grpSpPr>
          <a:xfrm>
            <a:off x="1209953" y="5185797"/>
            <a:ext cx="152400" cy="122115"/>
            <a:chOff x="7983415" y="6582508"/>
            <a:chExt cx="152400" cy="486507"/>
          </a:xfrm>
        </p:grpSpPr>
        <p:cxnSp>
          <p:nvCxnSpPr>
            <p:cNvPr id="355" name="Straight Connector 354"/>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57" name="Group 356"/>
          <p:cNvGrpSpPr/>
          <p:nvPr/>
        </p:nvGrpSpPr>
        <p:grpSpPr>
          <a:xfrm>
            <a:off x="7269604" y="5185797"/>
            <a:ext cx="152400" cy="122115"/>
            <a:chOff x="7983415" y="6582508"/>
            <a:chExt cx="152400" cy="486507"/>
          </a:xfrm>
        </p:grpSpPr>
        <p:cxnSp>
          <p:nvCxnSpPr>
            <p:cNvPr id="358" name="Straight Connector 357"/>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0" name="Group 359"/>
          <p:cNvGrpSpPr/>
          <p:nvPr/>
        </p:nvGrpSpPr>
        <p:grpSpPr>
          <a:xfrm>
            <a:off x="6803477" y="5185797"/>
            <a:ext cx="152400" cy="122115"/>
            <a:chOff x="7983415" y="6582508"/>
            <a:chExt cx="152400" cy="486507"/>
          </a:xfrm>
        </p:grpSpPr>
        <p:cxnSp>
          <p:nvCxnSpPr>
            <p:cNvPr id="361" name="Straight Connector 36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3" name="Group 362"/>
          <p:cNvGrpSpPr/>
          <p:nvPr/>
        </p:nvGrpSpPr>
        <p:grpSpPr>
          <a:xfrm>
            <a:off x="6337350" y="5185797"/>
            <a:ext cx="152400" cy="122115"/>
            <a:chOff x="7983415" y="6582508"/>
            <a:chExt cx="152400" cy="486507"/>
          </a:xfrm>
        </p:grpSpPr>
        <p:cxnSp>
          <p:nvCxnSpPr>
            <p:cNvPr id="364" name="Straight Connector 36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6" name="Group 365"/>
          <p:cNvGrpSpPr/>
          <p:nvPr/>
        </p:nvGrpSpPr>
        <p:grpSpPr>
          <a:xfrm>
            <a:off x="5871223" y="5185797"/>
            <a:ext cx="152400" cy="122115"/>
            <a:chOff x="7983415" y="6582508"/>
            <a:chExt cx="152400" cy="486507"/>
          </a:xfrm>
        </p:grpSpPr>
        <p:cxnSp>
          <p:nvCxnSpPr>
            <p:cNvPr id="367" name="Straight Connector 36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69" name="Group 368"/>
          <p:cNvGrpSpPr/>
          <p:nvPr/>
        </p:nvGrpSpPr>
        <p:grpSpPr>
          <a:xfrm>
            <a:off x="5405096" y="5185797"/>
            <a:ext cx="152400" cy="122115"/>
            <a:chOff x="7983415" y="6582508"/>
            <a:chExt cx="152400" cy="486507"/>
          </a:xfrm>
        </p:grpSpPr>
        <p:cxnSp>
          <p:nvCxnSpPr>
            <p:cNvPr id="370" name="Straight Connector 36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2" name="Group 371"/>
          <p:cNvGrpSpPr/>
          <p:nvPr/>
        </p:nvGrpSpPr>
        <p:grpSpPr>
          <a:xfrm>
            <a:off x="4938969" y="5185797"/>
            <a:ext cx="152400" cy="122115"/>
            <a:chOff x="7983415" y="6582508"/>
            <a:chExt cx="152400" cy="486507"/>
          </a:xfrm>
        </p:grpSpPr>
        <p:cxnSp>
          <p:nvCxnSpPr>
            <p:cNvPr id="373" name="Straight Connector 37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75" name="Group 374"/>
          <p:cNvGrpSpPr/>
          <p:nvPr/>
        </p:nvGrpSpPr>
        <p:grpSpPr>
          <a:xfrm>
            <a:off x="4472842" y="5185797"/>
            <a:ext cx="152400" cy="122115"/>
            <a:chOff x="7983415" y="6582508"/>
            <a:chExt cx="152400" cy="486507"/>
          </a:xfrm>
        </p:grpSpPr>
        <p:cxnSp>
          <p:nvCxnSpPr>
            <p:cNvPr id="376" name="Straight Connector 37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378" name="Straight Connector 377"/>
          <p:cNvCxnSpPr/>
          <p:nvPr/>
        </p:nvCxnSpPr>
        <p:spPr>
          <a:xfrm>
            <a:off x="8667987" y="5185797"/>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79" name="Group 378"/>
          <p:cNvGrpSpPr/>
          <p:nvPr/>
        </p:nvGrpSpPr>
        <p:grpSpPr>
          <a:xfrm>
            <a:off x="8201858" y="5185797"/>
            <a:ext cx="152400" cy="122115"/>
            <a:chOff x="7983415" y="6582508"/>
            <a:chExt cx="152400" cy="486507"/>
          </a:xfrm>
        </p:grpSpPr>
        <p:cxnSp>
          <p:nvCxnSpPr>
            <p:cNvPr id="380" name="Straight Connector 37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382" name="Group 381"/>
          <p:cNvGrpSpPr/>
          <p:nvPr/>
        </p:nvGrpSpPr>
        <p:grpSpPr>
          <a:xfrm>
            <a:off x="7735731" y="5185797"/>
            <a:ext cx="152400" cy="122115"/>
            <a:chOff x="7983415" y="6582508"/>
            <a:chExt cx="152400" cy="486507"/>
          </a:xfrm>
        </p:grpSpPr>
        <p:cxnSp>
          <p:nvCxnSpPr>
            <p:cNvPr id="383" name="Straight Connector 38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0" name="Group 409"/>
          <p:cNvGrpSpPr/>
          <p:nvPr/>
        </p:nvGrpSpPr>
        <p:grpSpPr>
          <a:xfrm rot="5400000">
            <a:off x="-174784" y="4555298"/>
            <a:ext cx="152400" cy="122115"/>
            <a:chOff x="7983415" y="6582508"/>
            <a:chExt cx="152400" cy="486507"/>
          </a:xfrm>
        </p:grpSpPr>
        <p:cxnSp>
          <p:nvCxnSpPr>
            <p:cNvPr id="411" name="Straight Connector 410"/>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3" name="Group 412"/>
          <p:cNvGrpSpPr/>
          <p:nvPr/>
        </p:nvGrpSpPr>
        <p:grpSpPr>
          <a:xfrm rot="5400000">
            <a:off x="-174784" y="4085124"/>
            <a:ext cx="152400" cy="122115"/>
            <a:chOff x="7983415" y="6582508"/>
            <a:chExt cx="152400" cy="486507"/>
          </a:xfrm>
        </p:grpSpPr>
        <p:cxnSp>
          <p:nvCxnSpPr>
            <p:cNvPr id="414" name="Straight Connector 413"/>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6" name="Group 415"/>
          <p:cNvGrpSpPr/>
          <p:nvPr/>
        </p:nvGrpSpPr>
        <p:grpSpPr>
          <a:xfrm rot="5400000">
            <a:off x="-174784" y="3614950"/>
            <a:ext cx="152400" cy="122115"/>
            <a:chOff x="7983415" y="6582508"/>
            <a:chExt cx="152400" cy="486507"/>
          </a:xfrm>
        </p:grpSpPr>
        <p:cxnSp>
          <p:nvCxnSpPr>
            <p:cNvPr id="417" name="Straight Connector 416"/>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19" name="Group 418"/>
          <p:cNvGrpSpPr/>
          <p:nvPr/>
        </p:nvGrpSpPr>
        <p:grpSpPr>
          <a:xfrm rot="5400000">
            <a:off x="-174784" y="3144776"/>
            <a:ext cx="152400" cy="122115"/>
            <a:chOff x="7983415" y="6582508"/>
            <a:chExt cx="152400" cy="486507"/>
          </a:xfrm>
        </p:grpSpPr>
        <p:cxnSp>
          <p:nvCxnSpPr>
            <p:cNvPr id="420" name="Straight Connector 419"/>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rot="5400000">
            <a:off x="-174784" y="2674602"/>
            <a:ext cx="152400" cy="122115"/>
            <a:chOff x="7983415" y="6582508"/>
            <a:chExt cx="152400" cy="486507"/>
          </a:xfrm>
        </p:grpSpPr>
        <p:cxnSp>
          <p:nvCxnSpPr>
            <p:cNvPr id="423" name="Straight Connector 422"/>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5" name="Group 424"/>
          <p:cNvGrpSpPr/>
          <p:nvPr/>
        </p:nvGrpSpPr>
        <p:grpSpPr>
          <a:xfrm rot="5400000">
            <a:off x="-174784" y="2204428"/>
            <a:ext cx="152400" cy="122115"/>
            <a:chOff x="7983415" y="6582508"/>
            <a:chExt cx="152400" cy="486507"/>
          </a:xfrm>
        </p:grpSpPr>
        <p:cxnSp>
          <p:nvCxnSpPr>
            <p:cNvPr id="426" name="Straight Connector 425"/>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428" name="Group 427"/>
          <p:cNvGrpSpPr/>
          <p:nvPr/>
        </p:nvGrpSpPr>
        <p:grpSpPr>
          <a:xfrm rot="5400000">
            <a:off x="-174784" y="1734254"/>
            <a:ext cx="152400" cy="122115"/>
            <a:chOff x="7983415" y="6582508"/>
            <a:chExt cx="152400" cy="486507"/>
          </a:xfrm>
        </p:grpSpPr>
        <p:cxnSp>
          <p:nvCxnSpPr>
            <p:cNvPr id="429" name="Straight Connector 428"/>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464" name="Straight Connector 463"/>
          <p:cNvCxnSpPr/>
          <p:nvPr/>
        </p:nvCxnSpPr>
        <p:spPr>
          <a:xfrm>
            <a:off x="9144000" y="4874986"/>
            <a:ext cx="164592" cy="0"/>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p:cNvCxnSpPr/>
          <p:nvPr/>
        </p:nvCxnSpPr>
        <p:spPr>
          <a:xfrm>
            <a:off x="9144000" y="241074"/>
            <a:ext cx="164592" cy="0"/>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p:cNvCxnSpPr/>
          <p:nvPr/>
        </p:nvCxnSpPr>
        <p:spPr>
          <a:xfrm>
            <a:off x="-187326" y="4871811"/>
            <a:ext cx="164592" cy="0"/>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p:cNvCxnSpPr/>
          <p:nvPr/>
        </p:nvCxnSpPr>
        <p:spPr>
          <a:xfrm>
            <a:off x="-184150" y="241074"/>
            <a:ext cx="164592" cy="0"/>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p:cNvCxnSpPr/>
          <p:nvPr/>
        </p:nvCxnSpPr>
        <p:spPr>
          <a:xfrm>
            <a:off x="8886825" y="-194346"/>
            <a:ext cx="0" cy="164592"/>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p:cNvCxnSpPr/>
          <p:nvPr/>
        </p:nvCxnSpPr>
        <p:spPr>
          <a:xfrm>
            <a:off x="260350" y="-187203"/>
            <a:ext cx="0" cy="164592"/>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8887619" y="5131369"/>
            <a:ext cx="0" cy="164592"/>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60350" y="5128988"/>
            <a:ext cx="0" cy="164592"/>
          </a:xfrm>
          <a:prstGeom prst="line">
            <a:avLst/>
          </a:prstGeom>
          <a:ln w="12700">
            <a:solidFill>
              <a:schemeClr val="bg1"/>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88" name="Group 187">
            <a:extLst>
              <a:ext uri="{FF2B5EF4-FFF2-40B4-BE49-F238E27FC236}">
                <a16:creationId xmlns:a16="http://schemas.microsoft.com/office/drawing/2014/main" id="{75F83E5F-1584-418E-AB32-686B252559C4}"/>
              </a:ext>
            </a:extLst>
          </p:cNvPr>
          <p:cNvGrpSpPr/>
          <p:nvPr/>
        </p:nvGrpSpPr>
        <p:grpSpPr>
          <a:xfrm rot="5400000">
            <a:off x="-174785" y="483497"/>
            <a:ext cx="152400" cy="122115"/>
            <a:chOff x="7983415" y="6582508"/>
            <a:chExt cx="152400" cy="486507"/>
          </a:xfrm>
        </p:grpSpPr>
        <p:cxnSp>
          <p:nvCxnSpPr>
            <p:cNvPr id="189" name="Straight Connector 188">
              <a:extLst>
                <a:ext uri="{FF2B5EF4-FFF2-40B4-BE49-F238E27FC236}">
                  <a16:creationId xmlns:a16="http://schemas.microsoft.com/office/drawing/2014/main" id="{67B97FE4-6907-4D19-80E2-B08795F8E268}"/>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657A6D41-0871-4DCF-AB73-960B92AC3FB4}"/>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A52D6863-EDD4-4B25-AC64-D536AEC5F7D3}"/>
              </a:ext>
            </a:extLst>
          </p:cNvPr>
          <p:cNvGrpSpPr/>
          <p:nvPr/>
        </p:nvGrpSpPr>
        <p:grpSpPr>
          <a:xfrm rot="5400000">
            <a:off x="-174785" y="1423845"/>
            <a:ext cx="152400" cy="122115"/>
            <a:chOff x="7983415" y="6582508"/>
            <a:chExt cx="152400" cy="486507"/>
          </a:xfrm>
        </p:grpSpPr>
        <p:cxnSp>
          <p:nvCxnSpPr>
            <p:cNvPr id="192" name="Straight Connector 191">
              <a:extLst>
                <a:ext uri="{FF2B5EF4-FFF2-40B4-BE49-F238E27FC236}">
                  <a16:creationId xmlns:a16="http://schemas.microsoft.com/office/drawing/2014/main" id="{F43FA92A-8FD9-4BAD-B44B-7432A014D553}"/>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A3D7BA3-06F2-441F-A966-E0C0FE008D44}"/>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4" name="Group 193">
            <a:extLst>
              <a:ext uri="{FF2B5EF4-FFF2-40B4-BE49-F238E27FC236}">
                <a16:creationId xmlns:a16="http://schemas.microsoft.com/office/drawing/2014/main" id="{943A3299-C348-4767-B606-C5FA8A936C27}"/>
              </a:ext>
            </a:extLst>
          </p:cNvPr>
          <p:cNvGrpSpPr/>
          <p:nvPr/>
        </p:nvGrpSpPr>
        <p:grpSpPr>
          <a:xfrm rot="5400000">
            <a:off x="-174785" y="953671"/>
            <a:ext cx="152400" cy="122115"/>
            <a:chOff x="7983415" y="6582508"/>
            <a:chExt cx="152400" cy="486507"/>
          </a:xfrm>
        </p:grpSpPr>
        <p:cxnSp>
          <p:nvCxnSpPr>
            <p:cNvPr id="195" name="Straight Connector 194">
              <a:extLst>
                <a:ext uri="{FF2B5EF4-FFF2-40B4-BE49-F238E27FC236}">
                  <a16:creationId xmlns:a16="http://schemas.microsoft.com/office/drawing/2014/main" id="{72100A1E-28D5-443B-A19E-2310B6C2174C}"/>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098A4DB2-1491-46C6-827C-8B62FD030E02}"/>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97" name="Group 196">
            <a:extLst>
              <a:ext uri="{FF2B5EF4-FFF2-40B4-BE49-F238E27FC236}">
                <a16:creationId xmlns:a16="http://schemas.microsoft.com/office/drawing/2014/main" id="{FE2B4BD0-6636-4728-8B3D-ADEC99C16D31}"/>
              </a:ext>
            </a:extLst>
          </p:cNvPr>
          <p:cNvGrpSpPr/>
          <p:nvPr/>
        </p:nvGrpSpPr>
        <p:grpSpPr>
          <a:xfrm rot="5400000">
            <a:off x="9136485" y="4555299"/>
            <a:ext cx="152400" cy="122115"/>
            <a:chOff x="7983415" y="6582508"/>
            <a:chExt cx="152400" cy="486507"/>
          </a:xfrm>
        </p:grpSpPr>
        <p:cxnSp>
          <p:nvCxnSpPr>
            <p:cNvPr id="198" name="Straight Connector 197">
              <a:extLst>
                <a:ext uri="{FF2B5EF4-FFF2-40B4-BE49-F238E27FC236}">
                  <a16:creationId xmlns:a16="http://schemas.microsoft.com/office/drawing/2014/main" id="{0AB60D28-117E-409C-A136-1DBF60BA90C7}"/>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2641FD56-909C-4A84-89E3-D29C477936DB}"/>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0" name="Group 199">
            <a:extLst>
              <a:ext uri="{FF2B5EF4-FFF2-40B4-BE49-F238E27FC236}">
                <a16:creationId xmlns:a16="http://schemas.microsoft.com/office/drawing/2014/main" id="{C3E6A41A-8978-4303-93F3-613B03ED32B4}"/>
              </a:ext>
            </a:extLst>
          </p:cNvPr>
          <p:cNvGrpSpPr/>
          <p:nvPr/>
        </p:nvGrpSpPr>
        <p:grpSpPr>
          <a:xfrm rot="5400000">
            <a:off x="9136485" y="4085125"/>
            <a:ext cx="152400" cy="122115"/>
            <a:chOff x="7983415" y="6582508"/>
            <a:chExt cx="152400" cy="486507"/>
          </a:xfrm>
        </p:grpSpPr>
        <p:cxnSp>
          <p:nvCxnSpPr>
            <p:cNvPr id="201" name="Straight Connector 200">
              <a:extLst>
                <a:ext uri="{FF2B5EF4-FFF2-40B4-BE49-F238E27FC236}">
                  <a16:creationId xmlns:a16="http://schemas.microsoft.com/office/drawing/2014/main" id="{ECA738CC-4591-4E58-A82B-FC45FA8357A1}"/>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86AF7FC9-16F9-4DE9-91C2-1EF8443DC4AF}"/>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a:extLst>
              <a:ext uri="{FF2B5EF4-FFF2-40B4-BE49-F238E27FC236}">
                <a16:creationId xmlns:a16="http://schemas.microsoft.com/office/drawing/2014/main" id="{020BBA68-6EF9-47E3-9A06-67C2E90755B7}"/>
              </a:ext>
            </a:extLst>
          </p:cNvPr>
          <p:cNvGrpSpPr/>
          <p:nvPr/>
        </p:nvGrpSpPr>
        <p:grpSpPr>
          <a:xfrm rot="5400000">
            <a:off x="9136485" y="3614951"/>
            <a:ext cx="152400" cy="122115"/>
            <a:chOff x="7983415" y="6582508"/>
            <a:chExt cx="152400" cy="486507"/>
          </a:xfrm>
        </p:grpSpPr>
        <p:cxnSp>
          <p:nvCxnSpPr>
            <p:cNvPr id="204" name="Straight Connector 203">
              <a:extLst>
                <a:ext uri="{FF2B5EF4-FFF2-40B4-BE49-F238E27FC236}">
                  <a16:creationId xmlns:a16="http://schemas.microsoft.com/office/drawing/2014/main" id="{7C5CA2BF-F4F8-4264-8B0C-0FADD8246FF3}"/>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5" name="Straight Connector 204">
              <a:extLst>
                <a:ext uri="{FF2B5EF4-FFF2-40B4-BE49-F238E27FC236}">
                  <a16:creationId xmlns:a16="http://schemas.microsoft.com/office/drawing/2014/main" id="{18B65DC1-6F9B-4CC5-A0E2-A7CE9C06DDC8}"/>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a:extLst>
              <a:ext uri="{FF2B5EF4-FFF2-40B4-BE49-F238E27FC236}">
                <a16:creationId xmlns:a16="http://schemas.microsoft.com/office/drawing/2014/main" id="{22819C52-F4FF-4650-A6C1-2AA769CD85C0}"/>
              </a:ext>
            </a:extLst>
          </p:cNvPr>
          <p:cNvGrpSpPr/>
          <p:nvPr/>
        </p:nvGrpSpPr>
        <p:grpSpPr>
          <a:xfrm rot="5400000">
            <a:off x="9136485" y="3144777"/>
            <a:ext cx="152400" cy="122115"/>
            <a:chOff x="7983415" y="6582508"/>
            <a:chExt cx="152400" cy="486507"/>
          </a:xfrm>
        </p:grpSpPr>
        <p:cxnSp>
          <p:nvCxnSpPr>
            <p:cNvPr id="207" name="Straight Connector 206">
              <a:extLst>
                <a:ext uri="{FF2B5EF4-FFF2-40B4-BE49-F238E27FC236}">
                  <a16:creationId xmlns:a16="http://schemas.microsoft.com/office/drawing/2014/main" id="{B8BFE1A2-E3DE-4CFE-AD19-CE62C8E7CE72}"/>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0EA06674-129F-47B9-8D9E-A95FAC5BE7BC}"/>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a:extLst>
              <a:ext uri="{FF2B5EF4-FFF2-40B4-BE49-F238E27FC236}">
                <a16:creationId xmlns:a16="http://schemas.microsoft.com/office/drawing/2014/main" id="{1EFEB541-DF06-4A78-AD8F-7E7036227BBC}"/>
              </a:ext>
            </a:extLst>
          </p:cNvPr>
          <p:cNvGrpSpPr/>
          <p:nvPr/>
        </p:nvGrpSpPr>
        <p:grpSpPr>
          <a:xfrm rot="5400000">
            <a:off x="9136485" y="2674603"/>
            <a:ext cx="152400" cy="122115"/>
            <a:chOff x="7983415" y="6582508"/>
            <a:chExt cx="152400" cy="486507"/>
          </a:xfrm>
        </p:grpSpPr>
        <p:cxnSp>
          <p:nvCxnSpPr>
            <p:cNvPr id="210" name="Straight Connector 209">
              <a:extLst>
                <a:ext uri="{FF2B5EF4-FFF2-40B4-BE49-F238E27FC236}">
                  <a16:creationId xmlns:a16="http://schemas.microsoft.com/office/drawing/2014/main" id="{9FF4647B-0EA6-4DA6-ACF8-D7A297A03A3D}"/>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95DADA63-7EAC-4ADE-A102-354C00940745}"/>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2" name="Group 211">
            <a:extLst>
              <a:ext uri="{FF2B5EF4-FFF2-40B4-BE49-F238E27FC236}">
                <a16:creationId xmlns:a16="http://schemas.microsoft.com/office/drawing/2014/main" id="{7A476E04-B54A-425D-8F2C-0BDB5D9F7F14}"/>
              </a:ext>
            </a:extLst>
          </p:cNvPr>
          <p:cNvGrpSpPr/>
          <p:nvPr/>
        </p:nvGrpSpPr>
        <p:grpSpPr>
          <a:xfrm rot="5400000">
            <a:off x="9136485" y="2204429"/>
            <a:ext cx="152400" cy="122115"/>
            <a:chOff x="7983415" y="6582508"/>
            <a:chExt cx="152400" cy="486507"/>
          </a:xfrm>
        </p:grpSpPr>
        <p:cxnSp>
          <p:nvCxnSpPr>
            <p:cNvPr id="213" name="Straight Connector 212">
              <a:extLst>
                <a:ext uri="{FF2B5EF4-FFF2-40B4-BE49-F238E27FC236}">
                  <a16:creationId xmlns:a16="http://schemas.microsoft.com/office/drawing/2014/main" id="{9167C050-C59D-45D6-AFCB-F337EA4A15E8}"/>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4" name="Straight Connector 213">
              <a:extLst>
                <a:ext uri="{FF2B5EF4-FFF2-40B4-BE49-F238E27FC236}">
                  <a16:creationId xmlns:a16="http://schemas.microsoft.com/office/drawing/2014/main" id="{A84EE3FF-1DC0-4EE9-A3B5-F3264D8E5674}"/>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5" name="Group 214">
            <a:extLst>
              <a:ext uri="{FF2B5EF4-FFF2-40B4-BE49-F238E27FC236}">
                <a16:creationId xmlns:a16="http://schemas.microsoft.com/office/drawing/2014/main" id="{11B0E357-729C-435E-B819-F50FF8C46F58}"/>
              </a:ext>
            </a:extLst>
          </p:cNvPr>
          <p:cNvGrpSpPr/>
          <p:nvPr/>
        </p:nvGrpSpPr>
        <p:grpSpPr>
          <a:xfrm rot="5400000">
            <a:off x="9136485" y="1734255"/>
            <a:ext cx="152400" cy="122115"/>
            <a:chOff x="7983415" y="6582508"/>
            <a:chExt cx="152400" cy="486507"/>
          </a:xfrm>
        </p:grpSpPr>
        <p:cxnSp>
          <p:nvCxnSpPr>
            <p:cNvPr id="216" name="Straight Connector 215">
              <a:extLst>
                <a:ext uri="{FF2B5EF4-FFF2-40B4-BE49-F238E27FC236}">
                  <a16:creationId xmlns:a16="http://schemas.microsoft.com/office/drawing/2014/main" id="{68929BEA-8529-48BC-B27A-6E5314E20613}"/>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900CE15E-70BF-48E0-A2C9-4E55ABA16A79}"/>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42188881-662D-45BA-BEB2-9498CBC24C3F}"/>
              </a:ext>
            </a:extLst>
          </p:cNvPr>
          <p:cNvGrpSpPr/>
          <p:nvPr/>
        </p:nvGrpSpPr>
        <p:grpSpPr>
          <a:xfrm rot="5400000">
            <a:off x="9136485" y="483498"/>
            <a:ext cx="152400" cy="122115"/>
            <a:chOff x="7983415" y="6582508"/>
            <a:chExt cx="152400" cy="486507"/>
          </a:xfrm>
        </p:grpSpPr>
        <p:cxnSp>
          <p:nvCxnSpPr>
            <p:cNvPr id="219" name="Straight Connector 218">
              <a:extLst>
                <a:ext uri="{FF2B5EF4-FFF2-40B4-BE49-F238E27FC236}">
                  <a16:creationId xmlns:a16="http://schemas.microsoft.com/office/drawing/2014/main" id="{222BF96C-1E11-4233-88D5-FB831C9DDDF1}"/>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82304F9B-CADD-4E53-BC52-E1178D09F694}"/>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1" name="Group 220">
            <a:extLst>
              <a:ext uri="{FF2B5EF4-FFF2-40B4-BE49-F238E27FC236}">
                <a16:creationId xmlns:a16="http://schemas.microsoft.com/office/drawing/2014/main" id="{5C9C9F40-BA73-4F0F-84AE-96B9F7AE2EA9}"/>
              </a:ext>
            </a:extLst>
          </p:cNvPr>
          <p:cNvGrpSpPr/>
          <p:nvPr/>
        </p:nvGrpSpPr>
        <p:grpSpPr>
          <a:xfrm rot="5400000">
            <a:off x="9136485" y="1423846"/>
            <a:ext cx="152400" cy="122115"/>
            <a:chOff x="7983415" y="6582508"/>
            <a:chExt cx="152400" cy="486507"/>
          </a:xfrm>
        </p:grpSpPr>
        <p:cxnSp>
          <p:nvCxnSpPr>
            <p:cNvPr id="222" name="Straight Connector 221">
              <a:extLst>
                <a:ext uri="{FF2B5EF4-FFF2-40B4-BE49-F238E27FC236}">
                  <a16:creationId xmlns:a16="http://schemas.microsoft.com/office/drawing/2014/main" id="{E20A52A5-77EB-4BC6-95CB-53DE3C0C3D3A}"/>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a:extLst>
                <a:ext uri="{FF2B5EF4-FFF2-40B4-BE49-F238E27FC236}">
                  <a16:creationId xmlns:a16="http://schemas.microsoft.com/office/drawing/2014/main" id="{3879CAFE-BA43-469C-868A-62BDBCF1A8D9}"/>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3EE846E6-43A5-4D07-B942-428F70C264D2}"/>
              </a:ext>
            </a:extLst>
          </p:cNvPr>
          <p:cNvGrpSpPr/>
          <p:nvPr/>
        </p:nvGrpSpPr>
        <p:grpSpPr>
          <a:xfrm rot="5400000">
            <a:off x="9136485" y="953672"/>
            <a:ext cx="152400" cy="122115"/>
            <a:chOff x="7983415" y="6582508"/>
            <a:chExt cx="152400" cy="486507"/>
          </a:xfrm>
        </p:grpSpPr>
        <p:cxnSp>
          <p:nvCxnSpPr>
            <p:cNvPr id="225" name="Straight Connector 224">
              <a:extLst>
                <a:ext uri="{FF2B5EF4-FFF2-40B4-BE49-F238E27FC236}">
                  <a16:creationId xmlns:a16="http://schemas.microsoft.com/office/drawing/2014/main" id="{61FE6C1D-8F02-4451-9FAC-6B83F9796C1D}"/>
                </a:ext>
              </a:extLst>
            </p:cNvPr>
            <p:cNvCxnSpPr/>
            <p:nvPr/>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73D3BD2C-5025-40B4-BBD1-9C734CBD9061}"/>
                </a:ext>
              </a:extLst>
            </p:cNvPr>
            <p:cNvCxnSpPr/>
            <p:nvPr/>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 name="MSIPCMContentMarking" descr="{&quot;HashCode&quot;:2133105206,&quot;Placement&quot;:&quot;Footer&quot;}">
            <a:extLst>
              <a:ext uri="{FF2B5EF4-FFF2-40B4-BE49-F238E27FC236}">
                <a16:creationId xmlns:a16="http://schemas.microsoft.com/office/drawing/2014/main" id="{AD7553A8-AF09-4B63-9630-DF0783A14217}"/>
              </a:ext>
            </a:extLst>
          </p:cNvPr>
          <p:cNvSpPr txBox="1"/>
          <p:nvPr userDrawn="1"/>
        </p:nvSpPr>
        <p:spPr>
          <a:xfrm>
            <a:off x="3820709" y="4941629"/>
            <a:ext cx="1502583" cy="201870"/>
          </a:xfrm>
          <a:prstGeom prst="rect">
            <a:avLst/>
          </a:prstGeom>
          <a:noFill/>
        </p:spPr>
        <p:txBody>
          <a:bodyPr vert="horz" wrap="square" lIns="0" tIns="0" rIns="0" bIns="0" rtlCol="0" anchor="ctr" anchorCtr="1">
            <a:spAutoFit/>
          </a:bodyPr>
          <a:lstStyle/>
          <a:p>
            <a:pPr algn="ctr">
              <a:spcBef>
                <a:spcPts val="0"/>
              </a:spcBef>
              <a:spcAft>
                <a:spcPts val="0"/>
              </a:spcAft>
            </a:pPr>
            <a:r>
              <a:rPr lang="en-IN" sz="700">
                <a:solidFill>
                  <a:srgbClr val="000000"/>
                </a:solidFill>
                <a:latin typeface="Arial" panose="020B0604020202020204" pitchFamily="34" charset="0"/>
                <a:cs typeface="Arial" panose="020B0604020202020204" pitchFamily="34" charset="0"/>
              </a:rPr>
              <a:t>Sensitivity: Internal &amp; Restricted</a:t>
            </a:r>
            <a:endParaRPr lang="en-IN" sz="7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3036962"/>
      </p:ext>
    </p:extLst>
  </p:cSld>
  <p:clrMap bg1="lt1" tx1="dk1" bg2="lt2" tx2="dk2" accent1="accent1" accent2="accent2" accent3="accent3" accent4="accent4" accent5="accent5" accent6="accent6" hlink="hlink" folHlink="folHlink"/>
  <p:sldLayoutIdLst>
    <p:sldLayoutId id="2147483802" r:id="rId1"/>
    <p:sldLayoutId id="2147483810" r:id="rId2"/>
    <p:sldLayoutId id="2147483804" r:id="rId3"/>
    <p:sldLayoutId id="2147483709" r:id="rId4"/>
    <p:sldLayoutId id="2147483756" r:id="rId5"/>
    <p:sldLayoutId id="2147483856" r:id="rId6"/>
    <p:sldLayoutId id="2147483867" r:id="rId7"/>
    <p:sldLayoutId id="2147483868" r:id="rId8"/>
    <p:sldLayoutId id="2147483865" r:id="rId9"/>
    <p:sldLayoutId id="2147483784" r:id="rId10"/>
    <p:sldLayoutId id="2147483863" r:id="rId11"/>
    <p:sldLayoutId id="2147483829" r:id="rId12"/>
    <p:sldLayoutId id="2147483855" r:id="rId13"/>
    <p:sldLayoutId id="2147483858" r:id="rId14"/>
    <p:sldLayoutId id="2147483833" r:id="rId15"/>
    <p:sldLayoutId id="2147483832" r:id="rId16"/>
    <p:sldLayoutId id="2147483831" r:id="rId17"/>
    <p:sldLayoutId id="2147483834" r:id="rId18"/>
    <p:sldLayoutId id="2147483835" r:id="rId19"/>
    <p:sldLayoutId id="2147483836" r:id="rId20"/>
    <p:sldLayoutId id="2147483838" r:id="rId21"/>
    <p:sldLayoutId id="2147483842" r:id="rId22"/>
    <p:sldLayoutId id="2147483844" r:id="rId23"/>
    <p:sldLayoutId id="2147483846" r:id="rId24"/>
    <p:sldLayoutId id="2147483850" r:id="rId25"/>
    <p:sldLayoutId id="2147483848" r:id="rId26"/>
    <p:sldLayoutId id="2147483852" r:id="rId27"/>
    <p:sldLayoutId id="2147483799" r:id="rId28"/>
    <p:sldLayoutId id="2147483822" r:id="rId29"/>
    <p:sldLayoutId id="2147483869" r:id="rId30"/>
    <p:sldLayoutId id="2147483824" r:id="rId31"/>
  </p:sldLayoutIdLst>
  <p:hf hdr="0"/>
  <p:txStyles>
    <p:titleStyle>
      <a:lvl1pPr marL="0" algn="l" defTabSz="457200" rtl="0" eaLnBrk="1" latinLnBrk="0" hangingPunct="1">
        <a:lnSpc>
          <a:spcPct val="98000"/>
        </a:lnSpc>
        <a:spcBef>
          <a:spcPct val="0"/>
        </a:spcBef>
        <a:buNone/>
        <a:tabLst>
          <a:tab pos="457200" algn="l"/>
        </a:tabLst>
        <a:defRPr lang="en-US" sz="2600" b="1" u="sng" kern="1200" dirty="0">
          <a:solidFill>
            <a:schemeClr val="tx2"/>
          </a:solidFill>
          <a:latin typeface="+mj-lt"/>
          <a:ea typeface="+mn-ea"/>
          <a:cs typeface="Arial"/>
        </a:defRPr>
      </a:lvl1pPr>
    </p:titleStyle>
    <p:bodyStyle>
      <a:lvl1pPr marL="231775" indent="-231775" algn="l" defTabSz="457200" rtl="0" eaLnBrk="1" latinLnBrk="0" hangingPunct="1">
        <a:spcBef>
          <a:spcPts val="600"/>
        </a:spcBef>
        <a:buClr>
          <a:srgbClr val="00B0F0"/>
        </a:buClr>
        <a:buFont typeface="Arial" panose="020B0604020202020204" pitchFamily="34" charset="0"/>
        <a:buChar char="•"/>
        <a:defRPr kumimoji="0" lang="en-US" sz="2000" b="0" i="0" u="none" strike="noStrike" kern="1200" cap="none" spc="0" normalizeH="0" baseline="0" noProof="0" dirty="0" smtClean="0">
          <a:ln>
            <a:noFill/>
          </a:ln>
          <a:solidFill>
            <a:schemeClr val="accent2"/>
          </a:solidFill>
          <a:effectLst/>
          <a:uLnTx/>
          <a:uFillTx/>
          <a:latin typeface="+mn-lt"/>
          <a:ea typeface="+mn-ea"/>
          <a:cs typeface="Arial"/>
        </a:defRPr>
      </a:lvl1pPr>
      <a:lvl2pPr marL="742950" indent="-285750" algn="l" defTabSz="457200" rtl="0" eaLnBrk="1" latinLnBrk="0" hangingPunct="1">
        <a:spcBef>
          <a:spcPts val="600"/>
        </a:spcBef>
        <a:buClr>
          <a:srgbClr val="00B0F0"/>
        </a:buClr>
        <a:buFont typeface="Arial" charset="0"/>
        <a:buChar char="•"/>
        <a:defRPr kumimoji="0" lang="en-US" sz="1800" b="0" i="0" u="none" strike="noStrike" kern="1200" cap="none" spc="0" normalizeH="0" baseline="0" noProof="0" dirty="0" smtClean="0">
          <a:ln>
            <a:noFill/>
          </a:ln>
          <a:solidFill>
            <a:schemeClr val="accent2"/>
          </a:solidFill>
          <a:effectLst/>
          <a:uLnTx/>
          <a:uFillTx/>
          <a:latin typeface="+mn-lt"/>
          <a:ea typeface="+mn-ea"/>
          <a:cs typeface="+mn-cs"/>
        </a:defRPr>
      </a:lvl2pPr>
      <a:lvl3pPr marL="1085850" indent="-171450" algn="l" defTabSz="457200" rtl="0" eaLnBrk="1" latinLnBrk="0" hangingPunct="1">
        <a:spcBef>
          <a:spcPts val="600"/>
        </a:spcBef>
        <a:buClr>
          <a:srgbClr val="00B0F0"/>
        </a:buClr>
        <a:buFont typeface="Arial" charset="0"/>
        <a:buChar char="•"/>
        <a:defRPr kumimoji="0" lang="en-US" sz="1200" b="0" i="0" u="none" strike="noStrike" kern="1200" cap="none" spc="0" normalizeH="0" baseline="0" noProof="0" dirty="0" smtClean="0">
          <a:ln>
            <a:noFill/>
          </a:ln>
          <a:solidFill>
            <a:schemeClr val="accent2"/>
          </a:solidFill>
          <a:effectLst/>
          <a:uLnTx/>
          <a:uFillTx/>
          <a:latin typeface="+mn-lt"/>
          <a:ea typeface="+mn-ea"/>
          <a:cs typeface="+mn-cs"/>
        </a:defRPr>
      </a:lvl3pPr>
      <a:lvl4pPr marL="1543050" indent="-171450" algn="l" defTabSz="457200" rtl="0" eaLnBrk="1" latinLnBrk="0" hangingPunct="1">
        <a:spcBef>
          <a:spcPts val="600"/>
        </a:spcBef>
        <a:buClr>
          <a:srgbClr val="00B0F0"/>
        </a:buClr>
        <a:buFont typeface="Arial" charset="0"/>
        <a:buChar char="•"/>
        <a:defRPr kumimoji="0" lang="en-US" sz="1100" b="0" i="0" u="none" strike="noStrike" kern="1200" cap="none" spc="0" normalizeH="0" baseline="0" noProof="0" dirty="0" smtClean="0">
          <a:ln>
            <a:noFill/>
          </a:ln>
          <a:solidFill>
            <a:schemeClr val="accent2"/>
          </a:solidFill>
          <a:effectLst/>
          <a:uLnTx/>
          <a:uFillTx/>
          <a:latin typeface="+mn-lt"/>
          <a:ea typeface="+mn-ea"/>
          <a:cs typeface="+mn-cs"/>
        </a:defRPr>
      </a:lvl4pPr>
      <a:lvl5pPr marL="2000250" indent="-171450" algn="l" defTabSz="457200" rtl="0" eaLnBrk="1" latinLnBrk="0" hangingPunct="1">
        <a:spcBef>
          <a:spcPts val="600"/>
        </a:spcBef>
        <a:buClr>
          <a:srgbClr val="00B0F0"/>
        </a:buClr>
        <a:buFont typeface="Arial" charset="0"/>
        <a:buChar char="•"/>
        <a:defRPr kumimoji="0" lang="en-US" sz="1050" b="0" i="0" u="none" strike="noStrike" kern="1200" cap="none" spc="0" normalizeH="0" baseline="0" noProof="0" dirty="0">
          <a:ln>
            <a:noFill/>
          </a:ln>
          <a:solidFill>
            <a:schemeClr val="accent2"/>
          </a:solidFill>
          <a:effectLst/>
          <a:uLnTx/>
          <a:uFillTx/>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50.svg"/><Relationship Id="rId4" Type="http://schemas.openxmlformats.org/officeDocument/2006/relationships/image" Target="../media/image35.png"/><Relationship Id="rId9" Type="http://schemas.openxmlformats.org/officeDocument/2006/relationships/image" Target="../media/image54.sv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accounts.google.com/SignUp" TargetMode="Externa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example@gmail.com."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gmail.com/" TargetMode="External"/><Relationship Id="rId1" Type="http://schemas.openxmlformats.org/officeDocument/2006/relationships/slideLayout" Target="../slideLayouts/slideLayout16.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0.png"/><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30.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36.sv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DA7E-2DD0-4F12-BDF9-3D754E4933BB}"/>
              </a:ext>
            </a:extLst>
          </p:cNvPr>
          <p:cNvSpPr>
            <a:spLocks noGrp="1"/>
          </p:cNvSpPr>
          <p:nvPr>
            <p:ph type="ctrTitle"/>
          </p:nvPr>
        </p:nvSpPr>
        <p:spPr>
          <a:xfrm>
            <a:off x="4267200" y="0"/>
            <a:ext cx="5486400" cy="5143500"/>
          </a:xfrm>
        </p:spPr>
        <p:txBody>
          <a:bodyPr/>
          <a:lstStyle/>
          <a:p>
            <a:r>
              <a:rPr lang="en-US" sz="6000" u="none" dirty="0">
                <a:solidFill>
                  <a:schemeClr val="bg1"/>
                </a:solidFill>
              </a:rPr>
              <a:t>Social </a:t>
            </a:r>
            <a:br>
              <a:rPr lang="en-US" sz="6000" u="none" dirty="0">
                <a:solidFill>
                  <a:schemeClr val="bg1"/>
                </a:solidFill>
              </a:rPr>
            </a:br>
            <a:r>
              <a:rPr lang="en-US" sz="6000" u="none" dirty="0">
                <a:solidFill>
                  <a:schemeClr val="bg1"/>
                </a:solidFill>
              </a:rPr>
              <a:t>Media </a:t>
            </a:r>
            <a:br>
              <a:rPr lang="en-US" sz="6000" u="none" dirty="0">
                <a:solidFill>
                  <a:schemeClr val="bg1"/>
                </a:solidFill>
              </a:rPr>
            </a:br>
            <a:r>
              <a:rPr lang="en-US" sz="6000" u="none" dirty="0">
                <a:solidFill>
                  <a:schemeClr val="bg1"/>
                </a:solidFill>
              </a:rPr>
              <a:t>Do’s &amp; </a:t>
            </a:r>
            <a:br>
              <a:rPr lang="en-US" sz="6000" u="none" dirty="0">
                <a:solidFill>
                  <a:schemeClr val="bg1"/>
                </a:solidFill>
              </a:rPr>
            </a:br>
            <a:r>
              <a:rPr lang="en-US" sz="6000" u="none" dirty="0">
                <a:solidFill>
                  <a:schemeClr val="bg1"/>
                </a:solidFill>
              </a:rPr>
              <a:t>Don’ts</a:t>
            </a:r>
            <a:endParaRPr lang="en-IN" sz="6000" u="none" dirty="0">
              <a:solidFill>
                <a:schemeClr val="bg1"/>
              </a:solidFill>
            </a:endParaRPr>
          </a:p>
        </p:txBody>
      </p:sp>
      <p:pic>
        <p:nvPicPr>
          <p:cNvPr id="9" name="Graphic 8">
            <a:extLst>
              <a:ext uri="{FF2B5EF4-FFF2-40B4-BE49-F238E27FC236}">
                <a16:creationId xmlns:a16="http://schemas.microsoft.com/office/drawing/2014/main" id="{629F0167-0F3B-48FF-AD9B-2C0628258267}"/>
              </a:ext>
            </a:extLst>
          </p:cNvPr>
          <p:cNvPicPr>
            <a:picLocks noChangeAspect="1"/>
          </p:cNvPicPr>
          <p:nvPr/>
        </p:nvPicPr>
        <p:blipFill>
          <a:blip r:embed="rId2" cstate="print">
            <a:lum bright="100000" contrast="100000"/>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52921" y="2107023"/>
            <a:ext cx="1802154" cy="911890"/>
          </a:xfrm>
          <a:prstGeom prst="rect">
            <a:avLst/>
          </a:prstGeom>
        </p:spPr>
      </p:pic>
      <p:pic>
        <p:nvPicPr>
          <p:cNvPr id="10" name="Picture 9">
            <a:extLst>
              <a:ext uri="{FF2B5EF4-FFF2-40B4-BE49-F238E27FC236}">
                <a16:creationId xmlns:a16="http://schemas.microsoft.com/office/drawing/2014/main" id="{5222FAAC-B12C-4E4F-BFEC-FFD47FC2A67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347083" y="2107023"/>
            <a:ext cx="1139649" cy="911890"/>
          </a:xfrm>
          <a:prstGeom prst="rect">
            <a:avLst/>
          </a:prstGeom>
        </p:spPr>
      </p:pic>
    </p:spTree>
    <p:extLst>
      <p:ext uri="{BB962C8B-B14F-4D97-AF65-F5344CB8AC3E}">
        <p14:creationId xmlns:p14="http://schemas.microsoft.com/office/powerpoint/2010/main" val="3865808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E555DCB0-DF39-44FE-B250-8CA4A6C6D23C}"/>
              </a:ext>
            </a:extLst>
          </p:cNvPr>
          <p:cNvSpPr/>
          <p:nvPr/>
        </p:nvSpPr>
        <p:spPr>
          <a:xfrm>
            <a:off x="362968" y="3173169"/>
            <a:ext cx="8336709" cy="1260000"/>
          </a:xfrm>
          <a:prstGeom prst="roundRect">
            <a:avLst/>
          </a:prstGeom>
          <a:solidFill>
            <a:schemeClr val="accent2">
              <a:lumMod val="20000"/>
              <a:lumOff val="80000"/>
            </a:schemeClr>
          </a:solid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4000" b="1" dirty="0">
                <a:solidFill>
                  <a:schemeClr val="tx2"/>
                </a:solidFill>
              </a:rPr>
              <a:t>2</a:t>
            </a:r>
            <a:endParaRPr lang="en-IN" b="1" dirty="0">
              <a:solidFill>
                <a:schemeClr val="tx2"/>
              </a:solidFill>
            </a:endParaRPr>
          </a:p>
        </p:txBody>
      </p:sp>
      <p:sp>
        <p:nvSpPr>
          <p:cNvPr id="42" name="Rectangle: Rounded Corners 41">
            <a:extLst>
              <a:ext uri="{FF2B5EF4-FFF2-40B4-BE49-F238E27FC236}">
                <a16:creationId xmlns:a16="http://schemas.microsoft.com/office/drawing/2014/main" id="{1E9F48D8-EC3D-4159-8C78-AA8AA3391F98}"/>
              </a:ext>
            </a:extLst>
          </p:cNvPr>
          <p:cNvSpPr/>
          <p:nvPr/>
        </p:nvSpPr>
        <p:spPr>
          <a:xfrm>
            <a:off x="362968" y="1039328"/>
            <a:ext cx="8336709" cy="1560260"/>
          </a:xfrm>
          <a:prstGeom prst="roundRect">
            <a:avLst/>
          </a:prstGeom>
          <a:solidFill>
            <a:schemeClr val="accent2">
              <a:lumMod val="20000"/>
              <a:lumOff val="80000"/>
            </a:schemeClr>
          </a:solid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r"/>
            <a:r>
              <a:rPr lang="en-US" sz="4000" b="1" dirty="0">
                <a:solidFill>
                  <a:schemeClr val="tx2"/>
                </a:solidFill>
              </a:rPr>
              <a:t>1</a:t>
            </a:r>
            <a:endParaRPr lang="en-IN" b="1" dirty="0">
              <a:solidFill>
                <a:schemeClr val="tx2"/>
              </a:solidFill>
            </a:endParaRPr>
          </a:p>
        </p:txBody>
      </p:sp>
      <p:sp>
        <p:nvSpPr>
          <p:cNvPr id="41" name="Rectangle 40">
            <a:extLst>
              <a:ext uri="{FF2B5EF4-FFF2-40B4-BE49-F238E27FC236}">
                <a16:creationId xmlns:a16="http://schemas.microsoft.com/office/drawing/2014/main" id="{F90E8C26-8524-4D47-8B9E-6E7D36A5AB28}"/>
              </a:ext>
            </a:extLst>
          </p:cNvPr>
          <p:cNvSpPr/>
          <p:nvPr/>
        </p:nvSpPr>
        <p:spPr>
          <a:xfrm>
            <a:off x="277582" y="2950155"/>
            <a:ext cx="7343775" cy="1939345"/>
          </a:xfrm>
          <a:prstGeom prst="rect">
            <a:avLst/>
          </a:prstGeom>
          <a:noFill/>
          <a:ln w="6350">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38" name="Rectangle 37">
            <a:extLst>
              <a:ext uri="{FF2B5EF4-FFF2-40B4-BE49-F238E27FC236}">
                <a16:creationId xmlns:a16="http://schemas.microsoft.com/office/drawing/2014/main" id="{6136CF0F-17B7-4000-B8AD-5A8B93A83C76}"/>
              </a:ext>
            </a:extLst>
          </p:cNvPr>
          <p:cNvSpPr/>
          <p:nvPr/>
        </p:nvSpPr>
        <p:spPr>
          <a:xfrm>
            <a:off x="277583" y="969156"/>
            <a:ext cx="7343775" cy="1939345"/>
          </a:xfrm>
          <a:prstGeom prst="rect">
            <a:avLst/>
          </a:prstGeom>
          <a:noFill/>
          <a:ln w="6350">
            <a:noFill/>
          </a:ln>
          <a:effectLst>
            <a:softEdge rad="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To get started, you’ll need</a:t>
            </a:r>
            <a:endParaRPr lang="en-IN" u="none" dirty="0">
              <a:solidFill>
                <a:schemeClr val="tx2">
                  <a:lumMod val="50000"/>
                </a:schemeClr>
              </a:solidFill>
            </a:endParaRPr>
          </a:p>
        </p:txBody>
      </p:sp>
      <p:pic>
        <p:nvPicPr>
          <p:cNvPr id="3" name="Graphic 2" descr="Smart Phone">
            <a:extLst>
              <a:ext uri="{FF2B5EF4-FFF2-40B4-BE49-F238E27FC236}">
                <a16:creationId xmlns:a16="http://schemas.microsoft.com/office/drawing/2014/main" id="{651D6EAA-02F1-4610-BCA4-CAD73AC7A26B}"/>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496357" y="1477543"/>
            <a:ext cx="649052" cy="649052"/>
          </a:xfrm>
          <a:prstGeom prst="rect">
            <a:avLst/>
          </a:prstGeom>
          <a:effectLst>
            <a:glow rad="381000">
              <a:schemeClr val="accent6">
                <a:satMod val="175000"/>
                <a:alpha val="40000"/>
              </a:schemeClr>
            </a:glow>
          </a:effectLst>
        </p:spPr>
      </p:pic>
      <p:pic>
        <p:nvPicPr>
          <p:cNvPr id="16" name="Graphic 15" descr="Tablet">
            <a:extLst>
              <a:ext uri="{FF2B5EF4-FFF2-40B4-BE49-F238E27FC236}">
                <a16:creationId xmlns:a16="http://schemas.microsoft.com/office/drawing/2014/main" id="{CB6354BA-115A-4B1F-A95B-2A449BB491C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748758" y="1352366"/>
            <a:ext cx="914400" cy="914400"/>
          </a:xfrm>
          <a:prstGeom prst="rect">
            <a:avLst/>
          </a:prstGeom>
          <a:effectLst>
            <a:glow rad="381000">
              <a:schemeClr val="accent6">
                <a:satMod val="175000"/>
                <a:alpha val="40000"/>
              </a:schemeClr>
            </a:glow>
          </a:effectLst>
        </p:spPr>
      </p:pic>
      <p:sp>
        <p:nvSpPr>
          <p:cNvPr id="18" name="Rectangle 17">
            <a:extLst>
              <a:ext uri="{FF2B5EF4-FFF2-40B4-BE49-F238E27FC236}">
                <a16:creationId xmlns:a16="http://schemas.microsoft.com/office/drawing/2014/main" id="{5C34D287-967F-42D0-8F1C-A7632BE3A933}"/>
              </a:ext>
            </a:extLst>
          </p:cNvPr>
          <p:cNvSpPr/>
          <p:nvPr/>
        </p:nvSpPr>
        <p:spPr>
          <a:xfrm>
            <a:off x="697203" y="1123175"/>
            <a:ext cx="1435328" cy="52387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Laptop</a:t>
            </a:r>
            <a:endParaRPr lang="en-IN" sz="1200" dirty="0">
              <a:solidFill>
                <a:schemeClr val="tx2"/>
              </a:solidFill>
            </a:endParaRPr>
          </a:p>
        </p:txBody>
      </p:sp>
      <p:sp>
        <p:nvSpPr>
          <p:cNvPr id="34" name="Rectangle 33">
            <a:extLst>
              <a:ext uri="{FF2B5EF4-FFF2-40B4-BE49-F238E27FC236}">
                <a16:creationId xmlns:a16="http://schemas.microsoft.com/office/drawing/2014/main" id="{7008129B-D78D-4579-8A98-6410C2B7D5F2}"/>
              </a:ext>
            </a:extLst>
          </p:cNvPr>
          <p:cNvSpPr/>
          <p:nvPr/>
        </p:nvSpPr>
        <p:spPr>
          <a:xfrm>
            <a:off x="3082278" y="1123177"/>
            <a:ext cx="1435328" cy="52387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Mobile</a:t>
            </a:r>
            <a:endParaRPr lang="en-IN" sz="1200" dirty="0">
              <a:solidFill>
                <a:schemeClr val="tx2"/>
              </a:solidFill>
            </a:endParaRPr>
          </a:p>
        </p:txBody>
      </p:sp>
      <p:sp>
        <p:nvSpPr>
          <p:cNvPr id="35" name="Rectangle 34">
            <a:extLst>
              <a:ext uri="{FF2B5EF4-FFF2-40B4-BE49-F238E27FC236}">
                <a16:creationId xmlns:a16="http://schemas.microsoft.com/office/drawing/2014/main" id="{DB5BBED4-4A14-4855-B406-1FFD7F248B1F}"/>
              </a:ext>
            </a:extLst>
          </p:cNvPr>
          <p:cNvSpPr/>
          <p:nvPr/>
        </p:nvSpPr>
        <p:spPr>
          <a:xfrm>
            <a:off x="5501513" y="1123176"/>
            <a:ext cx="1435328" cy="52387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Tablet</a:t>
            </a:r>
            <a:endParaRPr lang="en-IN" sz="1200" dirty="0">
              <a:solidFill>
                <a:schemeClr val="tx2"/>
              </a:solidFill>
            </a:endParaRPr>
          </a:p>
        </p:txBody>
      </p:sp>
      <p:sp>
        <p:nvSpPr>
          <p:cNvPr id="36" name="Rectangle 35">
            <a:extLst>
              <a:ext uri="{FF2B5EF4-FFF2-40B4-BE49-F238E27FC236}">
                <a16:creationId xmlns:a16="http://schemas.microsoft.com/office/drawing/2014/main" id="{EA270A99-ABE7-4E10-A233-E115CD5E8DE5}"/>
              </a:ext>
            </a:extLst>
          </p:cNvPr>
          <p:cNvSpPr/>
          <p:nvPr/>
        </p:nvSpPr>
        <p:spPr>
          <a:xfrm>
            <a:off x="681978" y="3915260"/>
            <a:ext cx="6235928" cy="523875"/>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2"/>
                </a:solidFill>
              </a:rPr>
              <a:t>Mobile Number  </a:t>
            </a:r>
          </a:p>
          <a:p>
            <a:pPr algn="ctr"/>
            <a:r>
              <a:rPr lang="en-US" sz="1200" dirty="0">
                <a:solidFill>
                  <a:schemeClr val="tx2"/>
                </a:solidFill>
              </a:rPr>
              <a:t>(for verification and authentication)</a:t>
            </a:r>
            <a:endParaRPr lang="en-IN" sz="1200" dirty="0">
              <a:solidFill>
                <a:schemeClr val="tx2"/>
              </a:solidFill>
            </a:endParaRPr>
          </a:p>
        </p:txBody>
      </p:sp>
      <p:pic>
        <p:nvPicPr>
          <p:cNvPr id="21" name="Graphic 20" descr="Laptop">
            <a:extLst>
              <a:ext uri="{FF2B5EF4-FFF2-40B4-BE49-F238E27FC236}">
                <a16:creationId xmlns:a16="http://schemas.microsoft.com/office/drawing/2014/main" id="{E65278F1-ED26-4475-B271-1DB5EB5A704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978608" y="1352366"/>
            <a:ext cx="914400" cy="914400"/>
          </a:xfrm>
          <a:prstGeom prst="rect">
            <a:avLst/>
          </a:prstGeom>
          <a:effectLst>
            <a:glow rad="381000">
              <a:schemeClr val="accent6">
                <a:satMod val="175000"/>
                <a:alpha val="40000"/>
              </a:schemeClr>
            </a:glow>
          </a:effectLst>
        </p:spPr>
      </p:pic>
      <p:pic>
        <p:nvPicPr>
          <p:cNvPr id="24" name="Graphic 23" descr="Receiver">
            <a:extLst>
              <a:ext uri="{FF2B5EF4-FFF2-40B4-BE49-F238E27FC236}">
                <a16:creationId xmlns:a16="http://schemas.microsoft.com/office/drawing/2014/main" id="{430550CA-E361-407E-B02E-FA71FE4BC1EF}"/>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92959" y="3393641"/>
            <a:ext cx="523875" cy="523875"/>
          </a:xfrm>
          <a:prstGeom prst="rect">
            <a:avLst/>
          </a:prstGeom>
          <a:effectLst>
            <a:glow rad="381000">
              <a:schemeClr val="accent6">
                <a:satMod val="175000"/>
                <a:alpha val="40000"/>
              </a:schemeClr>
            </a:glow>
          </a:effectLst>
        </p:spPr>
      </p:pic>
      <p:sp>
        <p:nvSpPr>
          <p:cNvPr id="25" name="Rectangle 24">
            <a:extLst>
              <a:ext uri="{FF2B5EF4-FFF2-40B4-BE49-F238E27FC236}">
                <a16:creationId xmlns:a16="http://schemas.microsoft.com/office/drawing/2014/main" id="{B17E8376-210D-4FF8-A5B6-6B976B288B49}"/>
              </a:ext>
            </a:extLst>
          </p:cNvPr>
          <p:cNvSpPr/>
          <p:nvPr/>
        </p:nvSpPr>
        <p:spPr>
          <a:xfrm>
            <a:off x="2296096" y="1477543"/>
            <a:ext cx="1116000" cy="82470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2"/>
                </a:solidFill>
              </a:rPr>
              <a:t>OR</a:t>
            </a:r>
            <a:endParaRPr lang="en-IN" sz="1100" b="1" dirty="0">
              <a:solidFill>
                <a:schemeClr val="tx2"/>
              </a:solidFill>
            </a:endParaRPr>
          </a:p>
        </p:txBody>
      </p:sp>
      <p:sp>
        <p:nvSpPr>
          <p:cNvPr id="37" name="Rectangle 36">
            <a:extLst>
              <a:ext uri="{FF2B5EF4-FFF2-40B4-BE49-F238E27FC236}">
                <a16:creationId xmlns:a16="http://schemas.microsoft.com/office/drawing/2014/main" id="{E8741A01-2B9F-4B36-8FA1-C6AA19F5CBC9}"/>
              </a:ext>
            </a:extLst>
          </p:cNvPr>
          <p:cNvSpPr/>
          <p:nvPr/>
        </p:nvSpPr>
        <p:spPr>
          <a:xfrm>
            <a:off x="4615956" y="1426768"/>
            <a:ext cx="1116000" cy="82470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2"/>
                </a:solidFill>
              </a:rPr>
              <a:t>OR</a:t>
            </a:r>
            <a:endParaRPr lang="en-IN" sz="1100" b="1" dirty="0">
              <a:solidFill>
                <a:schemeClr val="tx2"/>
              </a:solidFill>
            </a:endParaRPr>
          </a:p>
        </p:txBody>
      </p:sp>
      <p:sp>
        <p:nvSpPr>
          <p:cNvPr id="44" name="Rectangle 43">
            <a:extLst>
              <a:ext uri="{FF2B5EF4-FFF2-40B4-BE49-F238E27FC236}">
                <a16:creationId xmlns:a16="http://schemas.microsoft.com/office/drawing/2014/main" id="{6C91D78C-6636-48AF-8EDE-0F2533928B7B}"/>
              </a:ext>
            </a:extLst>
          </p:cNvPr>
          <p:cNvSpPr/>
          <p:nvPr/>
        </p:nvSpPr>
        <p:spPr>
          <a:xfrm>
            <a:off x="3241942" y="2516978"/>
            <a:ext cx="1116000" cy="824701"/>
          </a:xfrm>
          <a:prstGeom prst="rect">
            <a:avLst/>
          </a:prstGeom>
          <a:no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2"/>
                </a:solidFill>
              </a:rPr>
              <a:t>AND</a:t>
            </a:r>
            <a:endParaRPr lang="en-IN" sz="1100" b="1" dirty="0">
              <a:solidFill>
                <a:schemeClr val="tx2"/>
              </a:solidFill>
            </a:endParaRPr>
          </a:p>
        </p:txBody>
      </p:sp>
    </p:spTree>
    <p:extLst>
      <p:ext uri="{BB962C8B-B14F-4D97-AF65-F5344CB8AC3E}">
        <p14:creationId xmlns:p14="http://schemas.microsoft.com/office/powerpoint/2010/main" val="4185710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58532" y="197116"/>
            <a:ext cx="7431317" cy="909593"/>
          </a:xfrm>
          <a:ln>
            <a:noFill/>
          </a:ln>
        </p:spPr>
        <p:txBody>
          <a:bodyPr/>
          <a:lstStyle/>
          <a:p>
            <a:r>
              <a:rPr lang="en-US" u="none" dirty="0">
                <a:solidFill>
                  <a:schemeClr val="tx2">
                    <a:lumMod val="50000"/>
                  </a:schemeClr>
                </a:solidFill>
              </a:rPr>
              <a:t>Creating an email account</a:t>
            </a:r>
            <a:endParaRPr lang="en-IN" u="none" dirty="0">
              <a:solidFill>
                <a:schemeClr val="tx2">
                  <a:lumMod val="50000"/>
                </a:schemeClr>
              </a:solidFill>
            </a:endParaRPr>
          </a:p>
        </p:txBody>
      </p:sp>
      <p:sp>
        <p:nvSpPr>
          <p:cNvPr id="19" name="TextBox 18">
            <a:extLst>
              <a:ext uri="{FF2B5EF4-FFF2-40B4-BE49-F238E27FC236}">
                <a16:creationId xmlns:a16="http://schemas.microsoft.com/office/drawing/2014/main" id="{3EE43935-5DB0-4668-86CF-903A4688778E}"/>
              </a:ext>
            </a:extLst>
          </p:cNvPr>
          <p:cNvSpPr txBox="1"/>
          <p:nvPr/>
        </p:nvSpPr>
        <p:spPr>
          <a:xfrm>
            <a:off x="296634" y="1594578"/>
            <a:ext cx="3646718" cy="830997"/>
          </a:xfrm>
          <a:prstGeom prst="rect">
            <a:avLst/>
          </a:prstGeom>
          <a:noFill/>
        </p:spPr>
        <p:txBody>
          <a:bodyPr wrap="square" rtlCol="0">
            <a:spAutoFit/>
          </a:bodyPr>
          <a:lstStyle/>
          <a:p>
            <a:r>
              <a:rPr lang="en-US" sz="1200" dirty="0">
                <a:solidFill>
                  <a:schemeClr val="accent2"/>
                </a:solidFill>
                <a:latin typeface="Arial" panose="020B0604020202020204" pitchFamily="34" charset="0"/>
                <a:cs typeface="Arial" panose="020B0604020202020204" pitchFamily="34" charset="0"/>
              </a:rPr>
              <a:t>There are many email service providers such as  </a:t>
            </a:r>
          </a:p>
          <a:p>
            <a:r>
              <a:rPr lang="en-US" sz="1200" b="1" dirty="0">
                <a:solidFill>
                  <a:schemeClr val="accent2"/>
                </a:solidFill>
                <a:latin typeface="Arial" panose="020B0604020202020204" pitchFamily="34" charset="0"/>
                <a:cs typeface="Arial" panose="020B0604020202020204" pitchFamily="34" charset="0"/>
              </a:rPr>
              <a:t>GMAIL, YAHOO, HOTMAIL</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In this example, we will look at GMAIL.</a:t>
            </a:r>
            <a:endParaRPr lang="en-IN" sz="1200" b="1" dirty="0">
              <a:solidFill>
                <a:schemeClr val="accent2"/>
              </a:solidFill>
              <a:latin typeface="Arial" panose="020B0604020202020204" pitchFamily="34" charset="0"/>
              <a:cs typeface="Arial" panose="020B0604020202020204" pitchFamily="34" charset="0"/>
            </a:endParaRPr>
          </a:p>
        </p:txBody>
      </p:sp>
      <p:sp>
        <p:nvSpPr>
          <p:cNvPr id="2" name="AutoShape 2">
            <a:extLst>
              <a:ext uri="{FF2B5EF4-FFF2-40B4-BE49-F238E27FC236}">
                <a16:creationId xmlns:a16="http://schemas.microsoft.com/office/drawing/2014/main" id="{A532DE53-5A88-48AC-BE45-8F95098F83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4" name="Rectangle 3">
            <a:extLst>
              <a:ext uri="{FF2B5EF4-FFF2-40B4-BE49-F238E27FC236}">
                <a16:creationId xmlns:a16="http://schemas.microsoft.com/office/drawing/2014/main" id="{CCFA0E1C-CFFD-429D-B18B-9E7F45833E95}"/>
              </a:ext>
            </a:extLst>
          </p:cNvPr>
          <p:cNvSpPr/>
          <p:nvPr/>
        </p:nvSpPr>
        <p:spPr>
          <a:xfrm>
            <a:off x="277584" y="2867022"/>
            <a:ext cx="2874285" cy="1200329"/>
          </a:xfrm>
          <a:prstGeom prst="rect">
            <a:avLst/>
          </a:prstGeom>
          <a:noFill/>
        </p:spPr>
        <p:txBody>
          <a:bodyPr wrap="square" rtlCol="0">
            <a:spAutoFit/>
          </a:bodyPr>
          <a:lstStyle/>
          <a:p>
            <a:r>
              <a:rPr lang="en-US" sz="1200" dirty="0">
                <a:solidFill>
                  <a:schemeClr val="accent2"/>
                </a:solidFill>
                <a:latin typeface="Arial" panose="020B0604020202020204" pitchFamily="34" charset="0"/>
                <a:cs typeface="Arial" panose="020B0604020202020204" pitchFamily="34" charset="0"/>
              </a:rPr>
              <a:t>Setting up a free Gmail account is a quick, easy process that takes little time to complete. Below are the step-by-step instructions you'll need to create an account and start using Gmail in no time.</a:t>
            </a:r>
            <a:endParaRPr lang="en-IN" sz="1200" dirty="0">
              <a:solidFill>
                <a:schemeClr val="accent2"/>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C892402-085D-4E55-85DB-230F938EC47E}"/>
              </a:ext>
            </a:extLst>
          </p:cNvPr>
          <p:cNvSpPr/>
          <p:nvPr/>
        </p:nvSpPr>
        <p:spPr>
          <a:xfrm>
            <a:off x="4333875" y="771590"/>
            <a:ext cx="4294418" cy="646331"/>
          </a:xfrm>
          <a:prstGeom prst="rect">
            <a:avLst/>
          </a:prstGeom>
          <a:noFill/>
        </p:spPr>
        <p:txBody>
          <a:bodyPr wrap="square" rtlCol="0">
            <a:spAutoFit/>
          </a:bodyPr>
          <a:lstStyle/>
          <a:p>
            <a:pPr marL="228600" indent="-228600">
              <a:buAutoNum type="arabicPeriod"/>
            </a:pPr>
            <a:r>
              <a:rPr lang="en-US" sz="1200" b="1" dirty="0">
                <a:solidFill>
                  <a:schemeClr val="accent2"/>
                </a:solidFill>
                <a:latin typeface="Arial" panose="020B0604020202020204" pitchFamily="34" charset="0"/>
                <a:cs typeface="Arial" panose="020B0604020202020204" pitchFamily="34" charset="0"/>
              </a:rPr>
              <a:t>Visit </a:t>
            </a:r>
            <a:r>
              <a:rPr lang="en-US" sz="1200" b="1" dirty="0">
                <a:solidFill>
                  <a:schemeClr val="accent2"/>
                </a:solidFill>
                <a:latin typeface="Arial" panose="020B0604020202020204" pitchFamily="34" charset="0"/>
                <a:cs typeface="Arial" panose="020B0604020202020204" pitchFamily="34" charset="0"/>
                <a:hlinkClick r:id="rId2"/>
              </a:rPr>
              <a:t>Create your Google Account</a:t>
            </a:r>
            <a:r>
              <a:rPr lang="en-US" sz="1200" b="1" dirty="0">
                <a:solidFill>
                  <a:schemeClr val="accent2"/>
                </a:solidFill>
                <a:latin typeface="Arial" panose="020B0604020202020204" pitchFamily="34" charset="0"/>
                <a:cs typeface="Arial" panose="020B0604020202020204" pitchFamily="34" charset="0"/>
              </a:rPr>
              <a:t> for Gmail.</a:t>
            </a:r>
          </a:p>
          <a:p>
            <a:r>
              <a:rPr lang="en-IN" sz="1200" b="1" dirty="0">
                <a:solidFill>
                  <a:schemeClr val="accent2"/>
                </a:solidFill>
                <a:latin typeface="Arial" panose="020B0604020202020204" pitchFamily="34" charset="0"/>
                <a:cs typeface="Arial" panose="020B0604020202020204" pitchFamily="34" charset="0"/>
              </a:rPr>
              <a:t>or type </a:t>
            </a:r>
            <a:r>
              <a:rPr lang="en-IN" sz="1200" b="1" dirty="0">
                <a:solidFill>
                  <a:schemeClr val="accent2"/>
                </a:solidFill>
                <a:latin typeface="Arial" panose="020B0604020202020204" pitchFamily="34" charset="0"/>
                <a:cs typeface="Arial" panose="020B0604020202020204" pitchFamily="34" charset="0"/>
                <a:hlinkClick r:id="rId2">
                  <a:extLst>
                    <a:ext uri="{A12FA001-AC4F-418D-AE19-62706E023703}">
                      <ahyp:hlinkClr xmlns="" xmlns:ahyp="http://schemas.microsoft.com/office/drawing/2018/hyperlinkcolor" val="tx"/>
                    </a:ext>
                  </a:extLst>
                </a:hlinkClick>
              </a:rPr>
              <a:t>https://accounts.google.com/SignUp</a:t>
            </a:r>
            <a:r>
              <a:rPr lang="en-IN" sz="1200" b="1" dirty="0">
                <a:solidFill>
                  <a:schemeClr val="accent2"/>
                </a:solidFill>
                <a:latin typeface="Arial" panose="020B0604020202020204" pitchFamily="34" charset="0"/>
                <a:cs typeface="Arial" panose="020B0604020202020204" pitchFamily="34" charset="0"/>
              </a:rPr>
              <a:t> in your web browser</a:t>
            </a:r>
          </a:p>
        </p:txBody>
      </p:sp>
      <p:pic>
        <p:nvPicPr>
          <p:cNvPr id="11" name="Picture 10">
            <a:extLst>
              <a:ext uri="{FF2B5EF4-FFF2-40B4-BE49-F238E27FC236}">
                <a16:creationId xmlns:a16="http://schemas.microsoft.com/office/drawing/2014/main" id="{AE4C190E-EFB9-4CE9-AE14-615F4E3D521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33875" y="1473363"/>
            <a:ext cx="3971707" cy="3433031"/>
          </a:xfrm>
          <a:prstGeom prst="rect">
            <a:avLst/>
          </a:prstGeom>
        </p:spPr>
      </p:pic>
    </p:spTree>
    <p:extLst>
      <p:ext uri="{BB962C8B-B14F-4D97-AF65-F5344CB8AC3E}">
        <p14:creationId xmlns:p14="http://schemas.microsoft.com/office/powerpoint/2010/main" val="3280832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Creating an email account</a:t>
            </a:r>
            <a:endParaRPr lang="en-IN" u="none" dirty="0">
              <a:solidFill>
                <a:schemeClr val="tx2">
                  <a:lumMod val="50000"/>
                </a:schemeClr>
              </a:solidFill>
            </a:endParaRPr>
          </a:p>
        </p:txBody>
      </p:sp>
      <p:sp>
        <p:nvSpPr>
          <p:cNvPr id="2" name="AutoShape 2">
            <a:extLst>
              <a:ext uri="{FF2B5EF4-FFF2-40B4-BE49-F238E27FC236}">
                <a16:creationId xmlns:a16="http://schemas.microsoft.com/office/drawing/2014/main" id="{A532DE53-5A88-48AC-BE45-8F95098F83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Rectangle 2">
            <a:extLst>
              <a:ext uri="{FF2B5EF4-FFF2-40B4-BE49-F238E27FC236}">
                <a16:creationId xmlns:a16="http://schemas.microsoft.com/office/drawing/2014/main" id="{E3E92585-9F5D-4C6E-B904-E1BEC9CD305F}"/>
              </a:ext>
            </a:extLst>
          </p:cNvPr>
          <p:cNvSpPr/>
          <p:nvPr/>
        </p:nvSpPr>
        <p:spPr>
          <a:xfrm>
            <a:off x="277582" y="1049570"/>
            <a:ext cx="3239605" cy="369332"/>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2. Enter your first and last name.</a:t>
            </a:r>
            <a:endParaRPr lang="en-IN" sz="1200" b="1" dirty="0">
              <a:solidFill>
                <a:schemeClr val="accent2"/>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1890536-FC58-40F1-A9A0-90535EA93B28}"/>
              </a:ext>
            </a:extLst>
          </p:cNvPr>
          <p:cNvSpPr/>
          <p:nvPr/>
        </p:nvSpPr>
        <p:spPr>
          <a:xfrm>
            <a:off x="5256055" y="1371421"/>
            <a:ext cx="3237264" cy="3046988"/>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Tip</a:t>
            </a:r>
          </a:p>
          <a:p>
            <a:r>
              <a:rPr lang="en-US" sz="1200" dirty="0">
                <a:solidFill>
                  <a:schemeClr val="accent2"/>
                </a:solidFill>
                <a:latin typeface="Arial" panose="020B0604020202020204" pitchFamily="34" charset="0"/>
                <a:cs typeface="Arial" panose="020B0604020202020204" pitchFamily="34" charset="0"/>
              </a:rPr>
              <a:t>Your Gmail email address will be your username followed by "@gmail.com." If your Gmail username is "example," for instance, your Gmail address is </a:t>
            </a:r>
            <a:r>
              <a:rPr lang="en-US" sz="1200" dirty="0">
                <a:solidFill>
                  <a:schemeClr val="accent2"/>
                </a:solidFill>
                <a:latin typeface="Arial" panose="020B0604020202020204" pitchFamily="34" charset="0"/>
                <a:cs typeface="Arial" panose="020B0604020202020204" pitchFamily="34" charset="0"/>
                <a:hlinkClick r:id="rId2"/>
              </a:rPr>
              <a:t>example@gmail.com.</a:t>
            </a:r>
            <a:endParaRPr lang="en-US" sz="1200" dirty="0">
              <a:solidFill>
                <a:schemeClr val="accent2"/>
              </a:solidFill>
              <a:latin typeface="Arial" panose="020B0604020202020204" pitchFamily="34" charset="0"/>
              <a:cs typeface="Arial" panose="020B0604020202020204" pitchFamily="34" charset="0"/>
            </a:endParaRPr>
          </a:p>
          <a:p>
            <a:endParaRPr lang="en-IN" sz="1200" dirty="0">
              <a:solidFill>
                <a:schemeClr val="accent2"/>
              </a:solidFill>
              <a:latin typeface="Arial" panose="020B0604020202020204" pitchFamily="34" charset="0"/>
              <a:cs typeface="Arial" panose="020B0604020202020204" pitchFamily="34" charset="0"/>
            </a:endParaRPr>
          </a:p>
          <a:p>
            <a:endParaRPr lang="en-IN" sz="1200" dirty="0">
              <a:solidFill>
                <a:schemeClr val="accent2"/>
              </a:solidFill>
              <a:latin typeface="Arial" panose="020B0604020202020204" pitchFamily="34" charset="0"/>
              <a:cs typeface="Arial" panose="020B0604020202020204" pitchFamily="34" charset="0"/>
            </a:endParaRPr>
          </a:p>
          <a:p>
            <a:r>
              <a:rPr lang="en-US" sz="1200" dirty="0">
                <a:solidFill>
                  <a:schemeClr val="accent2"/>
                </a:solidFill>
                <a:latin typeface="Arial" panose="020B0604020202020204" pitchFamily="34" charset="0"/>
                <a:cs typeface="Arial" panose="020B0604020202020204" pitchFamily="34" charset="0"/>
              </a:rPr>
              <a:t>Google needs some fairly basic stuff to open your Gmail account: your first name, last name, the username you want, and a password typed twice. </a:t>
            </a:r>
          </a:p>
          <a:p>
            <a:endParaRPr lang="en-US" sz="1200" dirty="0">
              <a:solidFill>
                <a:schemeClr val="accent2"/>
              </a:solidFill>
              <a:latin typeface="Arial" panose="020B0604020202020204" pitchFamily="34" charset="0"/>
              <a:cs typeface="Arial" panose="020B0604020202020204" pitchFamily="34" charset="0"/>
            </a:endParaRPr>
          </a:p>
          <a:p>
            <a:r>
              <a:rPr lang="en-US" sz="1200" dirty="0">
                <a:solidFill>
                  <a:schemeClr val="accent2"/>
                </a:solidFill>
                <a:latin typeface="Arial" panose="020B0604020202020204" pitchFamily="34" charset="0"/>
                <a:cs typeface="Arial" panose="020B0604020202020204" pitchFamily="34" charset="0"/>
              </a:rPr>
              <a:t>While there’s no rule that you have to use your real name like with Facebook, bear in mind that this is how your emails’ recipients will see you.</a:t>
            </a:r>
            <a:endParaRPr lang="en-IN" sz="1200"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D4AC5976-E7D3-43E3-9991-890D542914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77582" y="1371421"/>
            <a:ext cx="3950767" cy="3254817"/>
          </a:xfrm>
          <a:prstGeom prst="rect">
            <a:avLst/>
          </a:prstGeom>
        </p:spPr>
      </p:pic>
    </p:spTree>
    <p:extLst>
      <p:ext uri="{BB962C8B-B14F-4D97-AF65-F5344CB8AC3E}">
        <p14:creationId xmlns:p14="http://schemas.microsoft.com/office/powerpoint/2010/main" val="198835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Creating an email account</a:t>
            </a:r>
            <a:endParaRPr lang="en-IN" u="none" dirty="0">
              <a:solidFill>
                <a:schemeClr val="tx2">
                  <a:lumMod val="50000"/>
                </a:schemeClr>
              </a:solidFill>
            </a:endParaRPr>
          </a:p>
        </p:txBody>
      </p:sp>
      <p:sp>
        <p:nvSpPr>
          <p:cNvPr id="2" name="AutoShape 2">
            <a:extLst>
              <a:ext uri="{FF2B5EF4-FFF2-40B4-BE49-F238E27FC236}">
                <a16:creationId xmlns:a16="http://schemas.microsoft.com/office/drawing/2014/main" id="{A532DE53-5A88-48AC-BE45-8F95098F83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a:extLst>
              <a:ext uri="{FF2B5EF4-FFF2-40B4-BE49-F238E27FC236}">
                <a16:creationId xmlns:a16="http://schemas.microsoft.com/office/drawing/2014/main" id="{BFBFCA0C-107D-426F-9526-3439711DD2B2}"/>
              </a:ext>
            </a:extLst>
          </p:cNvPr>
          <p:cNvSpPr/>
          <p:nvPr/>
        </p:nvSpPr>
        <p:spPr>
          <a:xfrm>
            <a:off x="447676" y="1358061"/>
            <a:ext cx="3276600" cy="3416320"/>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3.  Enter your mobile phone number and/or an alternate email address for account verification and authorization. Google uses this information to </a:t>
            </a:r>
            <a:r>
              <a:rPr lang="en-US" sz="1200" b="1" dirty="0" err="1">
                <a:solidFill>
                  <a:schemeClr val="accent2"/>
                </a:solidFill>
                <a:latin typeface="Arial" panose="020B0604020202020204" pitchFamily="34" charset="0"/>
                <a:cs typeface="Arial" panose="020B0604020202020204" pitchFamily="34" charset="0"/>
              </a:rPr>
              <a:t>to</a:t>
            </a:r>
            <a:r>
              <a:rPr lang="en-US" sz="1200" b="1" dirty="0">
                <a:solidFill>
                  <a:schemeClr val="accent2"/>
                </a:solidFill>
                <a:latin typeface="Arial" panose="020B0604020202020204" pitchFamily="34" charset="0"/>
                <a:cs typeface="Arial" panose="020B0604020202020204" pitchFamily="34" charset="0"/>
              </a:rPr>
              <a:t> allow you to recover a lost password.</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Enter your birth date and gender (all fields are required).</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Select Next.</a:t>
            </a:r>
            <a:endParaRPr lang="en-IN" sz="1200" b="1" dirty="0">
              <a:solidFill>
                <a:schemeClr val="accent2"/>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844B4972-74BD-4FE1-A5F6-6E6F08ADD16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19600" y="1019102"/>
            <a:ext cx="4013588" cy="3615720"/>
          </a:xfrm>
          <a:prstGeom prst="rect">
            <a:avLst/>
          </a:prstGeom>
        </p:spPr>
      </p:pic>
    </p:spTree>
    <p:extLst>
      <p:ext uri="{BB962C8B-B14F-4D97-AF65-F5344CB8AC3E}">
        <p14:creationId xmlns:p14="http://schemas.microsoft.com/office/powerpoint/2010/main" val="232150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Creating an email account</a:t>
            </a:r>
            <a:endParaRPr lang="en-IN" u="none" dirty="0">
              <a:solidFill>
                <a:schemeClr val="tx2">
                  <a:lumMod val="50000"/>
                </a:schemeClr>
              </a:solidFill>
            </a:endParaRPr>
          </a:p>
        </p:txBody>
      </p:sp>
      <p:sp>
        <p:nvSpPr>
          <p:cNvPr id="2" name="AutoShape 2">
            <a:extLst>
              <a:ext uri="{FF2B5EF4-FFF2-40B4-BE49-F238E27FC236}">
                <a16:creationId xmlns:a16="http://schemas.microsoft.com/office/drawing/2014/main" id="{A532DE53-5A88-48AC-BE45-8F95098F83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a:extLst>
              <a:ext uri="{FF2B5EF4-FFF2-40B4-BE49-F238E27FC236}">
                <a16:creationId xmlns:a16="http://schemas.microsoft.com/office/drawing/2014/main" id="{BFBFCA0C-107D-426F-9526-3439711DD2B2}"/>
              </a:ext>
            </a:extLst>
          </p:cNvPr>
          <p:cNvSpPr/>
          <p:nvPr/>
        </p:nvSpPr>
        <p:spPr>
          <a:xfrm>
            <a:off x="447676" y="1358061"/>
            <a:ext cx="2960457" cy="1754326"/>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4. You will be asked to verify your phone number or alternate email. It is a useful feature that can help with authentication and recovering your password in case you forget it.</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Click Next</a:t>
            </a:r>
          </a:p>
          <a:p>
            <a:endParaRPr lang="en-US" sz="1200" b="1" dirty="0">
              <a:solidFill>
                <a:schemeClr val="accent2"/>
              </a:solidFill>
              <a:latin typeface="Arial" panose="020B0604020202020204" pitchFamily="34" charset="0"/>
              <a:cs typeface="Arial" panose="020B0604020202020204" pitchFamily="34" charset="0"/>
            </a:endParaRPr>
          </a:p>
          <a:p>
            <a:endParaRPr lang="en-IN" sz="1200" b="1" dirty="0">
              <a:solidFill>
                <a:schemeClr val="accent2"/>
              </a:solidFill>
              <a:latin typeface="Arial" panose="020B0604020202020204" pitchFamily="34" charset="0"/>
              <a:cs typeface="Arial" panose="020B0604020202020204" pitchFamily="34" charset="0"/>
            </a:endParaRPr>
          </a:p>
        </p:txBody>
      </p:sp>
      <p:sp>
        <p:nvSpPr>
          <p:cNvPr id="3" name="AutoShape 2">
            <a:extLst>
              <a:ext uri="{FF2B5EF4-FFF2-40B4-BE49-F238E27FC236}">
                <a16:creationId xmlns:a16="http://schemas.microsoft.com/office/drawing/2014/main" id="{B32EF546-1E7B-4E99-8E8A-40BB83209D7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7" name="Picture 6" descr="Graphical user interface, application, Teams&#10;&#10;Description automatically generated">
            <a:extLst>
              <a:ext uri="{FF2B5EF4-FFF2-40B4-BE49-F238E27FC236}">
                <a16:creationId xmlns:a16="http://schemas.microsoft.com/office/drawing/2014/main" id="{75977299-2AD5-442F-9DCF-9445CC7EE57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560533" y="888999"/>
            <a:ext cx="5583467" cy="3943351"/>
          </a:xfrm>
          <a:prstGeom prst="rect">
            <a:avLst/>
          </a:prstGeom>
        </p:spPr>
      </p:pic>
    </p:spTree>
    <p:extLst>
      <p:ext uri="{BB962C8B-B14F-4D97-AF65-F5344CB8AC3E}">
        <p14:creationId xmlns:p14="http://schemas.microsoft.com/office/powerpoint/2010/main" val="3563783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Creating an email account</a:t>
            </a:r>
            <a:endParaRPr lang="en-IN" u="none" dirty="0">
              <a:solidFill>
                <a:schemeClr val="tx2">
                  <a:lumMod val="50000"/>
                </a:schemeClr>
              </a:solidFill>
            </a:endParaRPr>
          </a:p>
        </p:txBody>
      </p:sp>
      <p:sp>
        <p:nvSpPr>
          <p:cNvPr id="2" name="AutoShape 2">
            <a:extLst>
              <a:ext uri="{FF2B5EF4-FFF2-40B4-BE49-F238E27FC236}">
                <a16:creationId xmlns:a16="http://schemas.microsoft.com/office/drawing/2014/main" id="{A532DE53-5A88-48AC-BE45-8F95098F83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9" name="Rectangle 8">
            <a:extLst>
              <a:ext uri="{FF2B5EF4-FFF2-40B4-BE49-F238E27FC236}">
                <a16:creationId xmlns:a16="http://schemas.microsoft.com/office/drawing/2014/main" id="{BFBFCA0C-107D-426F-9526-3439711DD2B2}"/>
              </a:ext>
            </a:extLst>
          </p:cNvPr>
          <p:cNvSpPr/>
          <p:nvPr/>
        </p:nvSpPr>
        <p:spPr>
          <a:xfrm>
            <a:off x="277582" y="1094422"/>
            <a:ext cx="2960457" cy="1477328"/>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5. Read and the Privacy and Terms and then select I Agree to continue. If you click Cancel, you will not be able to create a </a:t>
            </a:r>
            <a:r>
              <a:rPr lang="en-US" sz="1200" b="1" dirty="0" err="1">
                <a:solidFill>
                  <a:schemeClr val="accent2"/>
                </a:solidFill>
                <a:latin typeface="Arial" panose="020B0604020202020204" pitchFamily="34" charset="0"/>
                <a:cs typeface="Arial" panose="020B0604020202020204" pitchFamily="34" charset="0"/>
              </a:rPr>
              <a:t>gmail</a:t>
            </a:r>
            <a:r>
              <a:rPr lang="en-US" sz="1200" b="1" dirty="0">
                <a:solidFill>
                  <a:schemeClr val="accent2"/>
                </a:solidFill>
                <a:latin typeface="Arial" panose="020B0604020202020204" pitchFamily="34" charset="0"/>
                <a:cs typeface="Arial" panose="020B0604020202020204" pitchFamily="34" charset="0"/>
              </a:rPr>
              <a:t> account.</a:t>
            </a:r>
          </a:p>
        </p:txBody>
      </p:sp>
      <p:sp>
        <p:nvSpPr>
          <p:cNvPr id="3" name="AutoShape 2">
            <a:extLst>
              <a:ext uri="{FF2B5EF4-FFF2-40B4-BE49-F238E27FC236}">
                <a16:creationId xmlns:a16="http://schemas.microsoft.com/office/drawing/2014/main" id="{B32EF546-1E7B-4E99-8E8A-40BB83209D7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4" name="Picture 3">
            <a:extLst>
              <a:ext uri="{FF2B5EF4-FFF2-40B4-BE49-F238E27FC236}">
                <a16:creationId xmlns:a16="http://schemas.microsoft.com/office/drawing/2014/main" id="{C74525E6-DB93-4FCE-B16F-632BE524638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992332" y="977622"/>
            <a:ext cx="5151668" cy="3911878"/>
          </a:xfrm>
          <a:prstGeom prst="rect">
            <a:avLst/>
          </a:prstGeom>
        </p:spPr>
      </p:pic>
      <p:sp>
        <p:nvSpPr>
          <p:cNvPr id="8" name="Rectangle 7">
            <a:extLst>
              <a:ext uri="{FF2B5EF4-FFF2-40B4-BE49-F238E27FC236}">
                <a16:creationId xmlns:a16="http://schemas.microsoft.com/office/drawing/2014/main" id="{1ADFF1E6-FA3A-4177-BEF3-374EB5DF59D7}"/>
              </a:ext>
            </a:extLst>
          </p:cNvPr>
          <p:cNvSpPr/>
          <p:nvPr/>
        </p:nvSpPr>
        <p:spPr>
          <a:xfrm>
            <a:off x="244692" y="2858175"/>
            <a:ext cx="3370493" cy="2031325"/>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6. You'll be directed to the My Account page for the email address you just created. From there, you can sign into your account, manage your personal information, and set your account preferences.</a:t>
            </a:r>
            <a:endParaRPr lang="en-IN" sz="1200"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812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Creating an email account</a:t>
            </a:r>
            <a:endParaRPr lang="en-IN" u="none" dirty="0">
              <a:solidFill>
                <a:schemeClr val="tx2">
                  <a:lumMod val="50000"/>
                </a:schemeClr>
              </a:solidFill>
            </a:endParaRPr>
          </a:p>
        </p:txBody>
      </p:sp>
      <p:sp>
        <p:nvSpPr>
          <p:cNvPr id="2" name="AutoShape 2">
            <a:extLst>
              <a:ext uri="{FF2B5EF4-FFF2-40B4-BE49-F238E27FC236}">
                <a16:creationId xmlns:a16="http://schemas.microsoft.com/office/drawing/2014/main" id="{A532DE53-5A88-48AC-BE45-8F95098F8320}"/>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3" name="AutoShape 2">
            <a:extLst>
              <a:ext uri="{FF2B5EF4-FFF2-40B4-BE49-F238E27FC236}">
                <a16:creationId xmlns:a16="http://schemas.microsoft.com/office/drawing/2014/main" id="{B32EF546-1E7B-4E99-8E8A-40BB83209D73}"/>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8" name="Rectangle 7">
            <a:extLst>
              <a:ext uri="{FF2B5EF4-FFF2-40B4-BE49-F238E27FC236}">
                <a16:creationId xmlns:a16="http://schemas.microsoft.com/office/drawing/2014/main" id="{1ADFF1E6-FA3A-4177-BEF3-374EB5DF59D7}"/>
              </a:ext>
            </a:extLst>
          </p:cNvPr>
          <p:cNvSpPr/>
          <p:nvPr/>
        </p:nvSpPr>
        <p:spPr>
          <a:xfrm>
            <a:off x="230650" y="1163593"/>
            <a:ext cx="1633051" cy="2308324"/>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6. You'll be directed to the My Account page for the email address you just created. From there, you can sign into your account, manage your personal information, and set your account preferences.</a:t>
            </a:r>
            <a:endParaRPr lang="en-IN" sz="1200" b="1"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7966F48C-EBCF-442A-AAC7-EAE8C87B76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03416" y="1234236"/>
            <a:ext cx="5942715" cy="2889703"/>
          </a:xfrm>
          <a:prstGeom prst="rect">
            <a:avLst/>
          </a:prstGeom>
        </p:spPr>
      </p:pic>
    </p:spTree>
    <p:extLst>
      <p:ext uri="{BB962C8B-B14F-4D97-AF65-F5344CB8AC3E}">
        <p14:creationId xmlns:p14="http://schemas.microsoft.com/office/powerpoint/2010/main" val="1352509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Accessing Gmail</a:t>
            </a:r>
            <a:endParaRPr lang="en-IN" u="none" dirty="0">
              <a:solidFill>
                <a:schemeClr val="tx2">
                  <a:lumMod val="50000"/>
                </a:schemeClr>
              </a:solidFill>
            </a:endParaRPr>
          </a:p>
        </p:txBody>
      </p:sp>
      <p:sp>
        <p:nvSpPr>
          <p:cNvPr id="10" name="Rectangle 9">
            <a:extLst>
              <a:ext uri="{FF2B5EF4-FFF2-40B4-BE49-F238E27FC236}">
                <a16:creationId xmlns:a16="http://schemas.microsoft.com/office/drawing/2014/main" id="{ED96B867-9E65-407B-B247-66DD2C0AC770}"/>
              </a:ext>
            </a:extLst>
          </p:cNvPr>
          <p:cNvSpPr/>
          <p:nvPr/>
        </p:nvSpPr>
        <p:spPr>
          <a:xfrm>
            <a:off x="372832" y="1823992"/>
            <a:ext cx="3370493" cy="2123658"/>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Type in </a:t>
            </a:r>
            <a:r>
              <a:rPr lang="en-US" sz="1200" b="1" dirty="0">
                <a:solidFill>
                  <a:schemeClr val="accent2"/>
                </a:solidFill>
                <a:latin typeface="Arial" panose="020B0604020202020204" pitchFamily="34" charset="0"/>
                <a:cs typeface="Arial" panose="020B0604020202020204" pitchFamily="34" charset="0"/>
                <a:hlinkClick r:id="rId2"/>
              </a:rPr>
              <a:t>www.gmail.com</a:t>
            </a:r>
            <a:r>
              <a:rPr lang="en-US" sz="1200" b="1" dirty="0">
                <a:solidFill>
                  <a:schemeClr val="accent2"/>
                </a:solidFill>
                <a:latin typeface="Arial" panose="020B0604020202020204" pitchFamily="34" charset="0"/>
                <a:cs typeface="Arial" panose="020B0604020202020204" pitchFamily="34" charset="0"/>
              </a:rPr>
              <a:t> on your web browser</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Or </a:t>
            </a:r>
          </a:p>
          <a:p>
            <a:endParaRPr lang="en-IN" sz="1200" b="1" dirty="0">
              <a:solidFill>
                <a:schemeClr val="accent2"/>
              </a:solidFill>
              <a:latin typeface="Arial" panose="020B0604020202020204" pitchFamily="34" charset="0"/>
              <a:cs typeface="Arial" panose="020B0604020202020204" pitchFamily="34" charset="0"/>
            </a:endParaRPr>
          </a:p>
          <a:p>
            <a:r>
              <a:rPr lang="en-IN" sz="1200" b="1" dirty="0">
                <a:solidFill>
                  <a:schemeClr val="accent2"/>
                </a:solidFill>
                <a:latin typeface="Arial" panose="020B0604020202020204" pitchFamily="34" charset="0"/>
                <a:cs typeface="Arial" panose="020B0604020202020204" pitchFamily="34" charset="0"/>
              </a:rPr>
              <a:t>For android devices, open </a:t>
            </a:r>
            <a:r>
              <a:rPr lang="en-IN" sz="1200" b="1" dirty="0" err="1">
                <a:solidFill>
                  <a:schemeClr val="accent2"/>
                </a:solidFill>
                <a:latin typeface="Arial" panose="020B0604020202020204" pitchFamily="34" charset="0"/>
                <a:cs typeface="Arial" panose="020B0604020202020204" pitchFamily="34" charset="0"/>
              </a:rPr>
              <a:t>gmail</a:t>
            </a:r>
            <a:r>
              <a:rPr lang="en-IN" sz="1200" b="1" dirty="0">
                <a:solidFill>
                  <a:schemeClr val="accent2"/>
                </a:solidFill>
                <a:latin typeface="Arial" panose="020B0604020202020204" pitchFamily="34" charset="0"/>
                <a:cs typeface="Arial" panose="020B0604020202020204" pitchFamily="34" charset="0"/>
              </a:rPr>
              <a:t> app </a:t>
            </a:r>
          </a:p>
          <a:p>
            <a:endParaRPr lang="en-IN" sz="1200" b="1" dirty="0">
              <a:solidFill>
                <a:schemeClr val="accent2"/>
              </a:solidFill>
              <a:latin typeface="Arial" panose="020B0604020202020204" pitchFamily="34" charset="0"/>
              <a:cs typeface="Arial" panose="020B0604020202020204" pitchFamily="34" charset="0"/>
            </a:endParaRPr>
          </a:p>
          <a:p>
            <a:r>
              <a:rPr lang="en-IN" sz="1200" b="1" dirty="0">
                <a:solidFill>
                  <a:schemeClr val="accent2"/>
                </a:solidFill>
                <a:latin typeface="Arial" panose="020B0604020202020204" pitchFamily="34" charset="0"/>
                <a:cs typeface="Arial" panose="020B0604020202020204" pitchFamily="34" charset="0"/>
              </a:rPr>
              <a:t>Or</a:t>
            </a:r>
          </a:p>
          <a:p>
            <a:endParaRPr lang="en-IN" sz="1200" b="1" dirty="0">
              <a:solidFill>
                <a:schemeClr val="accent2"/>
              </a:solidFill>
              <a:latin typeface="Arial" panose="020B0604020202020204" pitchFamily="34" charset="0"/>
              <a:cs typeface="Arial" panose="020B0604020202020204" pitchFamily="34" charset="0"/>
            </a:endParaRPr>
          </a:p>
          <a:p>
            <a:r>
              <a:rPr lang="en-IN" sz="1200" b="1" dirty="0">
                <a:solidFill>
                  <a:schemeClr val="accent2"/>
                </a:solidFill>
                <a:latin typeface="Arial" panose="020B0604020202020204" pitchFamily="34" charset="0"/>
                <a:cs typeface="Arial" panose="020B0604020202020204" pitchFamily="34" charset="0"/>
              </a:rPr>
              <a:t>For Apple devices, download </a:t>
            </a:r>
            <a:r>
              <a:rPr lang="en-IN" sz="1200" b="1" dirty="0" err="1">
                <a:solidFill>
                  <a:schemeClr val="accent2"/>
                </a:solidFill>
                <a:latin typeface="Arial" panose="020B0604020202020204" pitchFamily="34" charset="0"/>
                <a:cs typeface="Arial" panose="020B0604020202020204" pitchFamily="34" charset="0"/>
              </a:rPr>
              <a:t>gmail</a:t>
            </a:r>
            <a:r>
              <a:rPr lang="en-IN" sz="1200" b="1" dirty="0">
                <a:solidFill>
                  <a:schemeClr val="accent2"/>
                </a:solidFill>
                <a:latin typeface="Arial" panose="020B0604020202020204" pitchFamily="34" charset="0"/>
                <a:cs typeface="Arial" panose="020B0604020202020204" pitchFamily="34" charset="0"/>
              </a:rPr>
              <a:t> app from app store</a:t>
            </a:r>
            <a:endParaRPr lang="en-US" sz="1200" b="1" dirty="0">
              <a:solidFill>
                <a:schemeClr val="accent2"/>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E03C553C-E998-46F1-9AE7-37587B0FE70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71875" y="1038996"/>
            <a:ext cx="2990850" cy="3190104"/>
          </a:xfrm>
          <a:prstGeom prst="rect">
            <a:avLst/>
          </a:prstGeom>
        </p:spPr>
      </p:pic>
      <p:pic>
        <p:nvPicPr>
          <p:cNvPr id="12" name="Picture 11">
            <a:extLst>
              <a:ext uri="{FF2B5EF4-FFF2-40B4-BE49-F238E27FC236}">
                <a16:creationId xmlns:a16="http://schemas.microsoft.com/office/drawing/2014/main" id="{28ACDD2F-AA4F-419A-8C0C-20C9C776FE5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299199" y="1038997"/>
            <a:ext cx="2819400" cy="3190104"/>
          </a:xfrm>
          <a:prstGeom prst="rect">
            <a:avLst/>
          </a:prstGeom>
        </p:spPr>
      </p:pic>
      <p:sp>
        <p:nvSpPr>
          <p:cNvPr id="13" name="Rectangle: Rounded Corners 12">
            <a:extLst>
              <a:ext uri="{FF2B5EF4-FFF2-40B4-BE49-F238E27FC236}">
                <a16:creationId xmlns:a16="http://schemas.microsoft.com/office/drawing/2014/main" id="{60DF0B04-DCA0-4840-9E7E-B3F1F7DD690F}"/>
              </a:ext>
            </a:extLst>
          </p:cNvPr>
          <p:cNvSpPr/>
          <p:nvPr/>
        </p:nvSpPr>
        <p:spPr>
          <a:xfrm>
            <a:off x="7329825" y="1958114"/>
            <a:ext cx="720047" cy="118336"/>
          </a:xfrm>
          <a:prstGeom prst="roundRect">
            <a:avLst>
              <a:gd name="adj" fmla="val 50000"/>
            </a:avLst>
          </a:prstGeom>
          <a:pattFill prst="ltUpDiag">
            <a:fgClr>
              <a:schemeClr val="tx2"/>
            </a:fgClr>
            <a:bgClr>
              <a:schemeClr val="bg1"/>
            </a:bgClr>
          </a:pattFill>
          <a:ln w="63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A1868DFC-D2E6-4A11-8D84-94F8BBCCEF17}"/>
              </a:ext>
            </a:extLst>
          </p:cNvPr>
          <p:cNvSpPr/>
          <p:nvPr/>
        </p:nvSpPr>
        <p:spPr>
          <a:xfrm>
            <a:off x="3903433" y="4247461"/>
            <a:ext cx="4573817" cy="461665"/>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Enter your email address (which you just created) and enter your password in the next screen to login</a:t>
            </a:r>
          </a:p>
        </p:txBody>
      </p:sp>
    </p:spTree>
    <p:extLst>
      <p:ext uri="{BB962C8B-B14F-4D97-AF65-F5344CB8AC3E}">
        <p14:creationId xmlns:p14="http://schemas.microsoft.com/office/powerpoint/2010/main" val="1554941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55000">
              <a:srgbClr val="C4D8F8">
                <a:lumMod val="10000"/>
                <a:lumOff val="90000"/>
              </a:srgbClr>
            </a:gs>
            <a:gs pos="100000">
              <a:schemeClr val="accent1">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Setting up a Facebook account</a:t>
            </a:r>
            <a:endParaRPr lang="en-IN" u="none" dirty="0">
              <a:solidFill>
                <a:schemeClr val="tx2">
                  <a:lumMod val="50000"/>
                </a:schemeClr>
              </a:solidFill>
            </a:endParaRPr>
          </a:p>
        </p:txBody>
      </p:sp>
      <p:pic>
        <p:nvPicPr>
          <p:cNvPr id="15" name="Picture 14">
            <a:extLst>
              <a:ext uri="{FF2B5EF4-FFF2-40B4-BE49-F238E27FC236}">
                <a16:creationId xmlns:a16="http://schemas.microsoft.com/office/drawing/2014/main" id="{9A3FAD77-93FE-4350-A991-DAD02B4993C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08592" y="1079390"/>
            <a:ext cx="5332837" cy="3471670"/>
          </a:xfrm>
          <a:prstGeom prst="rect">
            <a:avLst/>
          </a:prstGeom>
          <a:ln>
            <a:no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54CCA8C3-1895-4380-BC95-0C4675815877}"/>
              </a:ext>
            </a:extLst>
          </p:cNvPr>
          <p:cNvSpPr/>
          <p:nvPr/>
        </p:nvSpPr>
        <p:spPr>
          <a:xfrm>
            <a:off x="277582" y="1697646"/>
            <a:ext cx="2179432" cy="1015663"/>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Go to facebook.com on your web browser</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Click on </a:t>
            </a:r>
          </a:p>
          <a:p>
            <a:r>
              <a:rPr lang="en-US" sz="1200" b="1" dirty="0">
                <a:solidFill>
                  <a:schemeClr val="accent2"/>
                </a:solidFill>
                <a:latin typeface="Arial" panose="020B0604020202020204" pitchFamily="34" charset="0"/>
                <a:cs typeface="Arial" panose="020B0604020202020204" pitchFamily="34" charset="0"/>
              </a:rPr>
              <a:t>Create New Account</a:t>
            </a:r>
          </a:p>
        </p:txBody>
      </p:sp>
    </p:spTree>
    <p:extLst>
      <p:ext uri="{BB962C8B-B14F-4D97-AF65-F5344CB8AC3E}">
        <p14:creationId xmlns:p14="http://schemas.microsoft.com/office/powerpoint/2010/main" val="3087267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55000">
              <a:srgbClr val="C4D8F8">
                <a:lumMod val="10000"/>
                <a:lumOff val="90000"/>
              </a:srgbClr>
            </a:gs>
            <a:gs pos="100000">
              <a:schemeClr val="accent1">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Setting up a Facebook account</a:t>
            </a:r>
            <a:endParaRPr lang="en-IN" u="none" dirty="0">
              <a:solidFill>
                <a:schemeClr val="tx2">
                  <a:lumMod val="50000"/>
                </a:schemeClr>
              </a:solidFill>
            </a:endParaRPr>
          </a:p>
        </p:txBody>
      </p:sp>
      <p:sp>
        <p:nvSpPr>
          <p:cNvPr id="16" name="Rectangle 15">
            <a:extLst>
              <a:ext uri="{FF2B5EF4-FFF2-40B4-BE49-F238E27FC236}">
                <a16:creationId xmlns:a16="http://schemas.microsoft.com/office/drawing/2014/main" id="{54CCA8C3-1895-4380-BC95-0C4675815877}"/>
              </a:ext>
            </a:extLst>
          </p:cNvPr>
          <p:cNvSpPr/>
          <p:nvPr/>
        </p:nvSpPr>
        <p:spPr>
          <a:xfrm>
            <a:off x="277582" y="1697646"/>
            <a:ext cx="2270174" cy="3231654"/>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Fill in your name and your email address</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Fill in a password for your Facebook account. </a:t>
            </a:r>
          </a:p>
          <a:p>
            <a:endParaRPr lang="en-US" sz="1200" b="1" dirty="0">
              <a:solidFill>
                <a:schemeClr val="accent2"/>
              </a:solidFill>
              <a:latin typeface="Arial" panose="020B0604020202020204" pitchFamily="34" charset="0"/>
              <a:cs typeface="Arial" panose="020B0604020202020204" pitchFamily="34" charset="0"/>
            </a:endParaRPr>
          </a:p>
          <a:p>
            <a:r>
              <a:rPr lang="en-US" sz="1200" b="1" u="sng" dirty="0">
                <a:solidFill>
                  <a:schemeClr val="accent2"/>
                </a:solidFill>
                <a:latin typeface="Arial" panose="020B0604020202020204" pitchFamily="34" charset="0"/>
                <a:cs typeface="Arial" panose="020B0604020202020204" pitchFamily="34" charset="0"/>
              </a:rPr>
              <a:t>Remember that this is NOT the same password as your </a:t>
            </a:r>
            <a:r>
              <a:rPr lang="en-US" sz="1200" b="1" u="sng" dirty="0" err="1">
                <a:solidFill>
                  <a:schemeClr val="accent2"/>
                </a:solidFill>
                <a:latin typeface="Arial" panose="020B0604020202020204" pitchFamily="34" charset="0"/>
                <a:cs typeface="Arial" panose="020B0604020202020204" pitchFamily="34" charset="0"/>
              </a:rPr>
              <a:t>gmail</a:t>
            </a:r>
            <a:r>
              <a:rPr lang="en-US" sz="1200" b="1" u="sng" dirty="0">
                <a:solidFill>
                  <a:schemeClr val="accent2"/>
                </a:solidFill>
                <a:latin typeface="Arial" panose="020B0604020202020204" pitchFamily="34" charset="0"/>
                <a:cs typeface="Arial" panose="020B0604020202020204" pitchFamily="34" charset="0"/>
              </a:rPr>
              <a:t> account</a:t>
            </a:r>
            <a:r>
              <a:rPr lang="en-US" sz="1200" b="1" dirty="0">
                <a:solidFill>
                  <a:schemeClr val="accent2"/>
                </a:solidFill>
                <a:latin typeface="Arial" panose="020B0604020202020204" pitchFamily="34" charset="0"/>
                <a:cs typeface="Arial" panose="020B0604020202020204" pitchFamily="34" charset="0"/>
              </a:rPr>
              <a:t>.</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A good security practice is to have unique passwords for each service you sign up.</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Click on</a:t>
            </a:r>
          </a:p>
          <a:p>
            <a:r>
              <a:rPr lang="en-US" sz="1200" b="1" dirty="0">
                <a:solidFill>
                  <a:schemeClr val="accent2"/>
                </a:solidFill>
                <a:latin typeface="Arial" panose="020B0604020202020204" pitchFamily="34" charset="0"/>
                <a:cs typeface="Arial" panose="020B0604020202020204" pitchFamily="34" charset="0"/>
              </a:rPr>
              <a:t>Sign Up</a:t>
            </a:r>
          </a:p>
        </p:txBody>
      </p:sp>
      <p:pic>
        <p:nvPicPr>
          <p:cNvPr id="2" name="Picture 1">
            <a:extLst>
              <a:ext uri="{FF2B5EF4-FFF2-40B4-BE49-F238E27FC236}">
                <a16:creationId xmlns:a16="http://schemas.microsoft.com/office/drawing/2014/main" id="{DB2697E7-2A45-4223-A3C3-3DDAF836808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273692" y="1024969"/>
            <a:ext cx="5331600" cy="3376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9699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FC7AAA-2A63-4537-8E73-E884EC73B538}"/>
              </a:ext>
            </a:extLst>
          </p:cNvPr>
          <p:cNvSpPr>
            <a:spLocks noGrp="1"/>
          </p:cNvSpPr>
          <p:nvPr>
            <p:ph type="body" sz="quarter" idx="10"/>
          </p:nvPr>
        </p:nvSpPr>
        <p:spPr>
          <a:xfrm>
            <a:off x="275769" y="1295399"/>
            <a:ext cx="2980547" cy="254001"/>
          </a:xfrm>
        </p:spPr>
        <p:txBody>
          <a:bodyPr/>
          <a:lstStyle/>
          <a:p>
            <a:r>
              <a:rPr lang="en-US" dirty="0">
                <a:solidFill>
                  <a:srgbClr val="00A2E0"/>
                </a:solidFill>
              </a:rPr>
              <a:t>Why is it important ?</a:t>
            </a:r>
            <a:endParaRPr lang="en-IN" dirty="0">
              <a:solidFill>
                <a:srgbClr val="00A2E0"/>
              </a:solidFill>
            </a:endParaRPr>
          </a:p>
        </p:txBody>
      </p:sp>
      <p:sp>
        <p:nvSpPr>
          <p:cNvPr id="3" name="Text Placeholder 2">
            <a:extLst>
              <a:ext uri="{FF2B5EF4-FFF2-40B4-BE49-F238E27FC236}">
                <a16:creationId xmlns:a16="http://schemas.microsoft.com/office/drawing/2014/main" id="{6BBE92B1-BA06-4B5F-B5BA-1FCF10E588A7}"/>
              </a:ext>
            </a:extLst>
          </p:cNvPr>
          <p:cNvSpPr>
            <a:spLocks noGrp="1"/>
          </p:cNvSpPr>
          <p:nvPr>
            <p:ph type="body" sz="quarter" idx="11"/>
          </p:nvPr>
        </p:nvSpPr>
        <p:spPr>
          <a:xfrm>
            <a:off x="275770" y="1674584"/>
            <a:ext cx="2614014" cy="3085101"/>
          </a:xfrm>
        </p:spPr>
        <p:txBody>
          <a:bodyPr/>
          <a:lstStyle/>
          <a:p>
            <a:r>
              <a:rPr lang="en-US" dirty="0">
                <a:solidFill>
                  <a:srgbClr val="00A2E0"/>
                </a:solidFill>
              </a:rPr>
              <a:t>The internet is a technological wonder, pushing the boundaries of the way we live. We communicate through email and facetime, share our thoughts and opinions on twitter, buy stuff on Amazon, conduct business transactions online, watch movies on Netflix and even medical diagnosis is done via the internet. It is impossible to imagine life as we know today without the power of internet.</a:t>
            </a:r>
          </a:p>
          <a:p>
            <a:r>
              <a:rPr lang="en-IN" dirty="0">
                <a:solidFill>
                  <a:srgbClr val="00A2E0"/>
                </a:solidFill>
              </a:rPr>
              <a:t>While the internet brings with it countless benefits, it is crucial for us to be aware of growing safety, security and privacy risks in the cyber world. Information in the wrong hands could have catastrophic effects on personal and professional lives. </a:t>
            </a:r>
            <a:endParaRPr lang="en-US" dirty="0">
              <a:solidFill>
                <a:srgbClr val="00A2E0"/>
              </a:solidFill>
            </a:endParaRPr>
          </a:p>
        </p:txBody>
      </p:sp>
      <p:pic>
        <p:nvPicPr>
          <p:cNvPr id="8" name="Picture Placeholder 7" descr="Graphical user interface&#10;&#10;Description automatically generated">
            <a:extLst>
              <a:ext uri="{FF2B5EF4-FFF2-40B4-BE49-F238E27FC236}">
                <a16:creationId xmlns:a16="http://schemas.microsoft.com/office/drawing/2014/main" id="{65F7D030-3270-4574-B36F-A7734B11398B}"/>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a:stretch>
            <a:fillRect/>
          </a:stretch>
        </p:blipFill>
        <p:spPr/>
      </p:pic>
      <p:sp>
        <p:nvSpPr>
          <p:cNvPr id="6" name="Title 5">
            <a:extLst>
              <a:ext uri="{FF2B5EF4-FFF2-40B4-BE49-F238E27FC236}">
                <a16:creationId xmlns:a16="http://schemas.microsoft.com/office/drawing/2014/main" id="{1B5E9EE7-242E-4830-BBCE-33CDC79C05CD}"/>
              </a:ext>
            </a:extLst>
          </p:cNvPr>
          <p:cNvSpPr>
            <a:spLocks noGrp="1"/>
          </p:cNvSpPr>
          <p:nvPr>
            <p:ph type="ctrTitle"/>
          </p:nvPr>
        </p:nvSpPr>
        <p:spPr/>
        <p:txBody>
          <a:bodyPr/>
          <a:lstStyle/>
          <a:p>
            <a:r>
              <a:rPr lang="en-US" u="none" dirty="0">
                <a:solidFill>
                  <a:schemeClr val="bg1"/>
                </a:solidFill>
              </a:rPr>
              <a:t>Creating a safe &amp; secure</a:t>
            </a:r>
            <a:br>
              <a:rPr lang="en-US" u="none" dirty="0">
                <a:solidFill>
                  <a:schemeClr val="bg1"/>
                </a:solidFill>
              </a:rPr>
            </a:br>
            <a:r>
              <a:rPr lang="en-US" u="none" dirty="0">
                <a:solidFill>
                  <a:schemeClr val="bg1"/>
                </a:solidFill>
              </a:rPr>
              <a:t>online experience </a:t>
            </a:r>
            <a:endParaRPr lang="en-IN" u="none" dirty="0">
              <a:solidFill>
                <a:schemeClr val="bg1"/>
              </a:solidFill>
            </a:endParaRPr>
          </a:p>
        </p:txBody>
      </p:sp>
    </p:spTree>
    <p:extLst>
      <p:ext uri="{BB962C8B-B14F-4D97-AF65-F5344CB8AC3E}">
        <p14:creationId xmlns:p14="http://schemas.microsoft.com/office/powerpoint/2010/main" val="3358911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55000">
              <a:srgbClr val="C4D8F8">
                <a:lumMod val="10000"/>
                <a:lumOff val="90000"/>
              </a:srgbClr>
            </a:gs>
            <a:gs pos="100000">
              <a:schemeClr val="accent1">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Setting up a Facebook account</a:t>
            </a:r>
            <a:endParaRPr lang="en-IN" u="none" dirty="0">
              <a:solidFill>
                <a:schemeClr val="tx2">
                  <a:lumMod val="50000"/>
                </a:schemeClr>
              </a:solidFill>
            </a:endParaRPr>
          </a:p>
        </p:txBody>
      </p:sp>
      <p:sp>
        <p:nvSpPr>
          <p:cNvPr id="16" name="Rectangle 15">
            <a:extLst>
              <a:ext uri="{FF2B5EF4-FFF2-40B4-BE49-F238E27FC236}">
                <a16:creationId xmlns:a16="http://schemas.microsoft.com/office/drawing/2014/main" id="{54CCA8C3-1895-4380-BC95-0C4675815877}"/>
              </a:ext>
            </a:extLst>
          </p:cNvPr>
          <p:cNvSpPr/>
          <p:nvPr/>
        </p:nvSpPr>
        <p:spPr>
          <a:xfrm>
            <a:off x="277582" y="784528"/>
            <a:ext cx="3022539" cy="1938992"/>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Facebook would have sent you a code to the email address you entered in the previous step. Enter the code and click on Continue.</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This is to ensure you are the right owner of the email address and verify.</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The email from Facebook will look something like the image below</a:t>
            </a:r>
          </a:p>
        </p:txBody>
      </p:sp>
      <p:pic>
        <p:nvPicPr>
          <p:cNvPr id="2" name="Picture 1">
            <a:extLst>
              <a:ext uri="{FF2B5EF4-FFF2-40B4-BE49-F238E27FC236}">
                <a16:creationId xmlns:a16="http://schemas.microsoft.com/office/drawing/2014/main" id="{6A0EA1F4-8E72-4EF4-A044-B5F658C8EEF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713442" y="784528"/>
            <a:ext cx="5331600" cy="3999627"/>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C714BFFE-91C4-438A-9F53-4A74A18148F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00013" y="2814528"/>
            <a:ext cx="4271987" cy="2153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8553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55000">
              <a:srgbClr val="C4D8F8">
                <a:lumMod val="10000"/>
                <a:lumOff val="90000"/>
              </a:srgbClr>
            </a:gs>
            <a:gs pos="100000">
              <a:schemeClr val="accent1">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Setting up a Facebook account</a:t>
            </a:r>
            <a:endParaRPr lang="en-IN" u="none" dirty="0">
              <a:solidFill>
                <a:schemeClr val="tx2">
                  <a:lumMod val="50000"/>
                </a:schemeClr>
              </a:solidFill>
            </a:endParaRPr>
          </a:p>
        </p:txBody>
      </p:sp>
      <p:sp>
        <p:nvSpPr>
          <p:cNvPr id="16" name="Rectangle 15">
            <a:extLst>
              <a:ext uri="{FF2B5EF4-FFF2-40B4-BE49-F238E27FC236}">
                <a16:creationId xmlns:a16="http://schemas.microsoft.com/office/drawing/2014/main" id="{54CCA8C3-1895-4380-BC95-0C4675815877}"/>
              </a:ext>
            </a:extLst>
          </p:cNvPr>
          <p:cNvSpPr/>
          <p:nvPr/>
        </p:nvSpPr>
        <p:spPr>
          <a:xfrm>
            <a:off x="277582" y="784528"/>
            <a:ext cx="3022539" cy="461665"/>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Once you click Continue, you will get a confirmation message</a:t>
            </a:r>
          </a:p>
        </p:txBody>
      </p:sp>
      <p:pic>
        <p:nvPicPr>
          <p:cNvPr id="4" name="Picture 3">
            <a:extLst>
              <a:ext uri="{FF2B5EF4-FFF2-40B4-BE49-F238E27FC236}">
                <a16:creationId xmlns:a16="http://schemas.microsoft.com/office/drawing/2014/main" id="{7B3F1D7A-106A-46B6-8EEA-8C00003C17C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85374" y="865540"/>
            <a:ext cx="5331600" cy="39091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98899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55000">
              <a:srgbClr val="C4D8F8">
                <a:lumMod val="10000"/>
                <a:lumOff val="90000"/>
              </a:srgbClr>
            </a:gs>
            <a:gs pos="100000">
              <a:schemeClr val="accent1">
                <a:lumMod val="20000"/>
                <a:lumOff val="8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a:ln>
            <a:noFill/>
          </a:ln>
        </p:spPr>
        <p:txBody>
          <a:bodyPr/>
          <a:lstStyle/>
          <a:p>
            <a:r>
              <a:rPr lang="en-US" u="none" dirty="0">
                <a:solidFill>
                  <a:schemeClr val="tx2">
                    <a:lumMod val="50000"/>
                  </a:schemeClr>
                </a:solidFill>
              </a:rPr>
              <a:t>Setting up a Facebook account</a:t>
            </a:r>
            <a:endParaRPr lang="en-IN" u="none" dirty="0">
              <a:solidFill>
                <a:schemeClr val="tx2">
                  <a:lumMod val="50000"/>
                </a:schemeClr>
              </a:solidFill>
            </a:endParaRPr>
          </a:p>
        </p:txBody>
      </p:sp>
      <p:sp>
        <p:nvSpPr>
          <p:cNvPr id="16" name="Rectangle 15">
            <a:extLst>
              <a:ext uri="{FF2B5EF4-FFF2-40B4-BE49-F238E27FC236}">
                <a16:creationId xmlns:a16="http://schemas.microsoft.com/office/drawing/2014/main" id="{54CCA8C3-1895-4380-BC95-0C4675815877}"/>
              </a:ext>
            </a:extLst>
          </p:cNvPr>
          <p:cNvSpPr/>
          <p:nvPr/>
        </p:nvSpPr>
        <p:spPr>
          <a:xfrm>
            <a:off x="277582" y="994818"/>
            <a:ext cx="1495377" cy="3970318"/>
          </a:xfrm>
          <a:prstGeom prst="rect">
            <a:avLst/>
          </a:prstGeom>
          <a:noFill/>
        </p:spPr>
        <p:txBody>
          <a:bodyPr wrap="square" rtlCol="0">
            <a:spAutoFit/>
          </a:bodyPr>
          <a:lstStyle/>
          <a:p>
            <a:r>
              <a:rPr lang="en-US" sz="1200" b="1" dirty="0">
                <a:solidFill>
                  <a:schemeClr val="accent2"/>
                </a:solidFill>
                <a:latin typeface="Arial" panose="020B0604020202020204" pitchFamily="34" charset="0"/>
                <a:cs typeface="Arial" panose="020B0604020202020204" pitchFamily="34" charset="0"/>
              </a:rPr>
              <a:t>You will now be taken to your account home page</a:t>
            </a:r>
          </a:p>
          <a:p>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The red highlighted box can be used to share photos/videos and text updates</a:t>
            </a:r>
            <a:br>
              <a:rPr lang="en-US" sz="1200" b="1" dirty="0">
                <a:solidFill>
                  <a:schemeClr val="accent2"/>
                </a:solidFill>
                <a:latin typeface="Arial" panose="020B0604020202020204" pitchFamily="34" charset="0"/>
                <a:cs typeface="Arial" panose="020B0604020202020204" pitchFamily="34" charset="0"/>
              </a:rPr>
            </a:br>
            <a:endParaRPr lang="en-US" sz="1200" b="1" dirty="0">
              <a:solidFill>
                <a:schemeClr val="accent2"/>
              </a:solidFill>
              <a:latin typeface="Arial" panose="020B0604020202020204" pitchFamily="34" charset="0"/>
              <a:cs typeface="Arial" panose="020B0604020202020204" pitchFamily="34" charset="0"/>
            </a:endParaRPr>
          </a:p>
          <a:p>
            <a:r>
              <a:rPr lang="en-US" sz="1200" b="1" dirty="0">
                <a:solidFill>
                  <a:schemeClr val="accent2"/>
                </a:solidFill>
                <a:latin typeface="Arial" panose="020B0604020202020204" pitchFamily="34" charset="0"/>
                <a:cs typeface="Arial" panose="020B0604020202020204" pitchFamily="34" charset="0"/>
              </a:rPr>
              <a:t>The blue highlighted box can be used for searching interesting content, groups and for searching people who you may know</a:t>
            </a:r>
          </a:p>
        </p:txBody>
      </p:sp>
      <p:pic>
        <p:nvPicPr>
          <p:cNvPr id="2" name="Picture 1">
            <a:extLst>
              <a:ext uri="{FF2B5EF4-FFF2-40B4-BE49-F238E27FC236}">
                <a16:creationId xmlns:a16="http://schemas.microsoft.com/office/drawing/2014/main" id="{19C7160F-BD54-4283-8150-8D9CB863BB5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00432" y="895552"/>
            <a:ext cx="6978916" cy="3925640"/>
          </a:xfrm>
          <a:prstGeom prst="rect">
            <a:avLst/>
          </a:prstGeom>
        </p:spPr>
      </p:pic>
      <p:sp>
        <p:nvSpPr>
          <p:cNvPr id="8" name="Rectangle: Rounded Corners 7">
            <a:extLst>
              <a:ext uri="{FF2B5EF4-FFF2-40B4-BE49-F238E27FC236}">
                <a16:creationId xmlns:a16="http://schemas.microsoft.com/office/drawing/2014/main" id="{160A3820-A72C-4C5E-984E-127943FFD985}"/>
              </a:ext>
            </a:extLst>
          </p:cNvPr>
          <p:cNvSpPr/>
          <p:nvPr/>
        </p:nvSpPr>
        <p:spPr>
          <a:xfrm>
            <a:off x="3594779" y="2638498"/>
            <a:ext cx="3790223" cy="439749"/>
          </a:xfrm>
          <a:prstGeom prst="roundRect">
            <a:avLst/>
          </a:prstGeom>
          <a:noFill/>
          <a:ln w="12700">
            <a:solidFill>
              <a:schemeClr val="accent5"/>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Rectangle: Rounded Corners 9">
            <a:extLst>
              <a:ext uri="{FF2B5EF4-FFF2-40B4-BE49-F238E27FC236}">
                <a16:creationId xmlns:a16="http://schemas.microsoft.com/office/drawing/2014/main" id="{8E3FBD3C-9785-48AA-9197-948458FAC944}"/>
              </a:ext>
            </a:extLst>
          </p:cNvPr>
          <p:cNvSpPr/>
          <p:nvPr/>
        </p:nvSpPr>
        <p:spPr>
          <a:xfrm>
            <a:off x="2051002" y="1163593"/>
            <a:ext cx="1187788" cy="224528"/>
          </a:xfrm>
          <a:prstGeom prst="roundRect">
            <a:avLst/>
          </a:prstGeom>
          <a:noFill/>
          <a:ln w="12700">
            <a:solidFill>
              <a:schemeClr val="tx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012052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0DA7E-2DD0-4F12-BDF9-3D754E4933BB}"/>
              </a:ext>
            </a:extLst>
          </p:cNvPr>
          <p:cNvSpPr>
            <a:spLocks noGrp="1"/>
          </p:cNvSpPr>
          <p:nvPr>
            <p:ph type="ctrTitle"/>
          </p:nvPr>
        </p:nvSpPr>
        <p:spPr>
          <a:xfrm>
            <a:off x="4267200" y="0"/>
            <a:ext cx="5486400" cy="5143500"/>
          </a:xfrm>
        </p:spPr>
        <p:txBody>
          <a:bodyPr/>
          <a:lstStyle/>
          <a:p>
            <a:r>
              <a:rPr lang="en-US" sz="6000" u="none" dirty="0">
                <a:solidFill>
                  <a:schemeClr val="bg1"/>
                </a:solidFill>
              </a:rPr>
              <a:t>Thank You</a:t>
            </a:r>
            <a:endParaRPr lang="en-IN" sz="6000" u="none" dirty="0">
              <a:solidFill>
                <a:schemeClr val="bg1"/>
              </a:solidFill>
            </a:endParaRPr>
          </a:p>
        </p:txBody>
      </p:sp>
      <p:pic>
        <p:nvPicPr>
          <p:cNvPr id="9" name="Graphic 8">
            <a:extLst>
              <a:ext uri="{FF2B5EF4-FFF2-40B4-BE49-F238E27FC236}">
                <a16:creationId xmlns:a16="http://schemas.microsoft.com/office/drawing/2014/main" id="{629F0167-0F3B-48FF-AD9B-2C0628258267}"/>
              </a:ext>
            </a:extLst>
          </p:cNvPr>
          <p:cNvPicPr>
            <a:picLocks noChangeAspect="1"/>
          </p:cNvPicPr>
          <p:nvPr/>
        </p:nvPicPr>
        <p:blipFill>
          <a:blip r:embed="rId2" cstate="print">
            <a:lum bright="100000" contrast="100000"/>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52921" y="2107023"/>
            <a:ext cx="1802154" cy="911890"/>
          </a:xfrm>
          <a:prstGeom prst="rect">
            <a:avLst/>
          </a:prstGeom>
        </p:spPr>
      </p:pic>
      <p:pic>
        <p:nvPicPr>
          <p:cNvPr id="10" name="Picture 9">
            <a:extLst>
              <a:ext uri="{FF2B5EF4-FFF2-40B4-BE49-F238E27FC236}">
                <a16:creationId xmlns:a16="http://schemas.microsoft.com/office/drawing/2014/main" id="{5222FAAC-B12C-4E4F-BFEC-FFD47FC2A673}"/>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a:xfrm>
            <a:off x="347083" y="2107023"/>
            <a:ext cx="1139649" cy="911890"/>
          </a:xfrm>
          <a:prstGeom prst="rect">
            <a:avLst/>
          </a:prstGeom>
        </p:spPr>
      </p:pic>
    </p:spTree>
    <p:extLst>
      <p:ext uri="{BB962C8B-B14F-4D97-AF65-F5344CB8AC3E}">
        <p14:creationId xmlns:p14="http://schemas.microsoft.com/office/powerpoint/2010/main" val="1958214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3" y="254000"/>
            <a:ext cx="5446942" cy="909593"/>
          </a:xfrm>
        </p:spPr>
        <p:txBody>
          <a:bodyPr/>
          <a:lstStyle/>
          <a:p>
            <a:r>
              <a:rPr lang="en-US" u="none" dirty="0">
                <a:solidFill>
                  <a:schemeClr val="bg1"/>
                </a:solidFill>
              </a:rPr>
              <a:t>Why use social media ?</a:t>
            </a:r>
            <a:endParaRPr lang="en-IN" u="none" dirty="0">
              <a:solidFill>
                <a:schemeClr val="bg1"/>
              </a:solidFill>
            </a:endParaRPr>
          </a:p>
        </p:txBody>
      </p:sp>
      <p:graphicFrame>
        <p:nvGraphicFramePr>
          <p:cNvPr id="2" name="Table 2">
            <a:extLst>
              <a:ext uri="{FF2B5EF4-FFF2-40B4-BE49-F238E27FC236}">
                <a16:creationId xmlns:a16="http://schemas.microsoft.com/office/drawing/2014/main" id="{5B910BA0-020E-433D-9123-3367621ACDF0}"/>
              </a:ext>
            </a:extLst>
          </p:cNvPr>
          <p:cNvGraphicFramePr>
            <a:graphicFrameLocks noGrp="1"/>
          </p:cNvGraphicFramePr>
          <p:nvPr>
            <p:extLst>
              <p:ext uri="{D42A27DB-BD31-4B8C-83A1-F6EECF244321}">
                <p14:modId xmlns:p14="http://schemas.microsoft.com/office/powerpoint/2010/main" val="231781299"/>
              </p:ext>
            </p:extLst>
          </p:nvPr>
        </p:nvGraphicFramePr>
        <p:xfrm>
          <a:off x="277583" y="1022350"/>
          <a:ext cx="8599716" cy="3359150"/>
        </p:xfrm>
        <a:graphic>
          <a:graphicData uri="http://schemas.openxmlformats.org/drawingml/2006/table">
            <a:tbl>
              <a:tblPr firstRow="1" bandRow="1">
                <a:tableStyleId>{5C22544A-7EE6-4342-B048-85BDC9FD1C3A}</a:tableStyleId>
              </a:tblPr>
              <a:tblGrid>
                <a:gridCol w="2866572">
                  <a:extLst>
                    <a:ext uri="{9D8B030D-6E8A-4147-A177-3AD203B41FA5}">
                      <a16:colId xmlns:a16="http://schemas.microsoft.com/office/drawing/2014/main" val="3535431377"/>
                    </a:ext>
                  </a:extLst>
                </a:gridCol>
                <a:gridCol w="2866572">
                  <a:extLst>
                    <a:ext uri="{9D8B030D-6E8A-4147-A177-3AD203B41FA5}">
                      <a16:colId xmlns:a16="http://schemas.microsoft.com/office/drawing/2014/main" val="1293197833"/>
                    </a:ext>
                  </a:extLst>
                </a:gridCol>
                <a:gridCol w="2866572">
                  <a:extLst>
                    <a:ext uri="{9D8B030D-6E8A-4147-A177-3AD203B41FA5}">
                      <a16:colId xmlns:a16="http://schemas.microsoft.com/office/drawing/2014/main" val="254060750"/>
                    </a:ext>
                  </a:extLst>
                </a:gridCol>
              </a:tblGrid>
              <a:tr h="920750">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2274984"/>
                  </a:ext>
                </a:extLst>
              </a:tr>
              <a:tr h="660400">
                <a:tc>
                  <a:txBody>
                    <a:bodyPr/>
                    <a:lstStyle/>
                    <a:p>
                      <a:pPr algn="l"/>
                      <a:r>
                        <a:rPr lang="en-US" sz="2000" b="1" dirty="0">
                          <a:solidFill>
                            <a:schemeClr val="accent6"/>
                          </a:solidFill>
                        </a:rPr>
                        <a:t>Hear and be heard</a:t>
                      </a:r>
                    </a:p>
                    <a:p>
                      <a:pPr algn="l"/>
                      <a:endParaRPr lang="en-IN" sz="2000" b="1"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A free &amp; open platform </a:t>
                      </a:r>
                      <a:r>
                        <a:rPr lang="en-US" sz="2000" b="0" dirty="0">
                          <a:solidFill>
                            <a:schemeClr val="accent6"/>
                          </a:solidFill>
                        </a:rPr>
                        <a:t>(almost)</a:t>
                      </a:r>
                      <a:endParaRPr lang="en-IN" sz="2000" b="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It is direct and instant</a:t>
                      </a:r>
                      <a:endParaRPr lang="en-IN" sz="2000" b="1"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7073027"/>
                  </a:ext>
                </a:extLst>
              </a:tr>
              <a:tr h="1445468">
                <a:tc>
                  <a:txBody>
                    <a:bodyPr/>
                    <a:lstStyle/>
                    <a:p>
                      <a:pPr marL="171450" indent="-171450" algn="l">
                        <a:buFont typeface="Arial" panose="020B0604020202020204" pitchFamily="34" charset="0"/>
                        <a:buChar char="•"/>
                      </a:pPr>
                      <a:endParaRPr lang="en-US" sz="1200" dirty="0">
                        <a:solidFill>
                          <a:schemeClr val="accent6"/>
                        </a:solidFill>
                      </a:endParaRPr>
                    </a:p>
                    <a:p>
                      <a:pPr marL="171450" indent="-171450" algn="l">
                        <a:buFont typeface="Arial" panose="020B0604020202020204" pitchFamily="34" charset="0"/>
                        <a:buChar char="•"/>
                      </a:pPr>
                      <a:r>
                        <a:rPr lang="en-US" sz="1200" dirty="0">
                          <a:solidFill>
                            <a:schemeClr val="accent6"/>
                          </a:solidFill>
                        </a:rPr>
                        <a:t>It is the easiest way to broadcast your ideas and get feedback from your community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dirty="0">
                        <a:solidFill>
                          <a:schemeClr val="accent6"/>
                        </a:solidFill>
                      </a:endParaRPr>
                    </a:p>
                    <a:p>
                      <a:pPr marL="171450" indent="-171450" algn="l">
                        <a:buFont typeface="Arial" panose="020B0604020202020204" pitchFamily="34" charset="0"/>
                        <a:buChar char="•"/>
                      </a:pPr>
                      <a:r>
                        <a:rPr lang="en-US" sz="1200" dirty="0">
                          <a:solidFill>
                            <a:schemeClr val="accent6"/>
                          </a:solidFill>
                        </a:rPr>
                        <a:t>In principle, social platforms do not discriminate and everyone’s welcome</a:t>
                      </a:r>
                    </a:p>
                    <a:p>
                      <a:pPr marL="171450" indent="-171450" algn="l">
                        <a:buFont typeface="Arial" panose="020B0604020202020204" pitchFamily="34" charset="0"/>
                        <a:buChar char="•"/>
                      </a:pPr>
                      <a:r>
                        <a:rPr lang="en-US" sz="1200" dirty="0">
                          <a:solidFill>
                            <a:schemeClr val="accent6"/>
                          </a:solidFill>
                        </a:rPr>
                        <a:t>Beware of selective censoring of content based</a:t>
                      </a:r>
                    </a:p>
                    <a:p>
                      <a:pPr marL="171450" indent="-171450" algn="l">
                        <a:buFont typeface="Arial" panose="020B0604020202020204" pitchFamily="34" charset="0"/>
                        <a:buChar char="•"/>
                      </a:pPr>
                      <a:r>
                        <a:rPr lang="en-US" sz="1200" dirty="0">
                          <a:solidFill>
                            <a:schemeClr val="accent6"/>
                          </a:solidFill>
                        </a:rPr>
                        <a:t>Understand that social platforms make money through advertising served to users</a:t>
                      </a:r>
                      <a:endParaRPr lang="en-IN" sz="12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endParaRPr lang="en-US" sz="1200" dirty="0">
                        <a:solidFill>
                          <a:schemeClr val="accent6"/>
                        </a:solidFill>
                      </a:endParaRPr>
                    </a:p>
                    <a:p>
                      <a:pPr marL="171450" indent="-171450" algn="l">
                        <a:buFont typeface="Arial" panose="020B0604020202020204" pitchFamily="34" charset="0"/>
                        <a:buChar char="•"/>
                      </a:pPr>
                      <a:r>
                        <a:rPr lang="en-US" sz="1200" dirty="0">
                          <a:solidFill>
                            <a:schemeClr val="accent6"/>
                          </a:solidFill>
                        </a:rPr>
                        <a:t>Instantly get feedback on your content </a:t>
                      </a:r>
                    </a:p>
                    <a:p>
                      <a:pPr marL="171450" indent="-171450" algn="l">
                        <a:buFont typeface="Arial" panose="020B0604020202020204" pitchFamily="34" charset="0"/>
                        <a:buChar char="•"/>
                      </a:pPr>
                      <a:r>
                        <a:rPr lang="en-US" sz="1200" dirty="0">
                          <a:solidFill>
                            <a:schemeClr val="accent6"/>
                          </a:solidFill>
                        </a:rPr>
                        <a:t>Your content directly reaches your followers</a:t>
                      </a:r>
                      <a:endParaRPr lang="en-IN" sz="1200"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0758282"/>
                  </a:ext>
                </a:extLst>
              </a:tr>
            </a:tbl>
          </a:graphicData>
        </a:graphic>
      </p:graphicFrame>
      <p:pic>
        <p:nvPicPr>
          <p:cNvPr id="10" name="Graphic 9" descr="User network">
            <a:extLst>
              <a:ext uri="{FF2B5EF4-FFF2-40B4-BE49-F238E27FC236}">
                <a16:creationId xmlns:a16="http://schemas.microsoft.com/office/drawing/2014/main" id="{0336EA9B-83A8-45B7-A935-CB86826E153C}"/>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200400" y="1022350"/>
            <a:ext cx="914400" cy="914400"/>
          </a:xfrm>
          <a:prstGeom prst="rect">
            <a:avLst/>
          </a:prstGeom>
        </p:spPr>
      </p:pic>
      <p:pic>
        <p:nvPicPr>
          <p:cNvPr id="13" name="Graphic 12" descr="Subtitles RTL">
            <a:extLst>
              <a:ext uri="{FF2B5EF4-FFF2-40B4-BE49-F238E27FC236}">
                <a16:creationId xmlns:a16="http://schemas.microsoft.com/office/drawing/2014/main" id="{A8F7CC7B-53E8-43BF-8F24-3B56037DEF62}"/>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5962612" y="975500"/>
            <a:ext cx="914400" cy="914400"/>
          </a:xfrm>
          <a:prstGeom prst="rect">
            <a:avLst/>
          </a:prstGeom>
        </p:spPr>
      </p:pic>
      <p:pic>
        <p:nvPicPr>
          <p:cNvPr id="15" name="Graphic 14" descr="Marketing">
            <a:extLst>
              <a:ext uri="{FF2B5EF4-FFF2-40B4-BE49-F238E27FC236}">
                <a16:creationId xmlns:a16="http://schemas.microsoft.com/office/drawing/2014/main" id="{8F2AE48B-4B08-4008-B898-89B08370EE92}"/>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21240" y="975500"/>
            <a:ext cx="914400" cy="914400"/>
          </a:xfrm>
          <a:prstGeom prst="rect">
            <a:avLst/>
          </a:prstGeom>
        </p:spPr>
      </p:pic>
    </p:spTree>
    <p:extLst>
      <p:ext uri="{BB962C8B-B14F-4D97-AF65-F5344CB8AC3E}">
        <p14:creationId xmlns:p14="http://schemas.microsoft.com/office/powerpoint/2010/main" val="4291286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3" y="254000"/>
            <a:ext cx="5446942" cy="909593"/>
          </a:xfrm>
        </p:spPr>
        <p:txBody>
          <a:bodyPr/>
          <a:lstStyle/>
          <a:p>
            <a:r>
              <a:rPr lang="en-US" u="none" dirty="0">
                <a:solidFill>
                  <a:schemeClr val="bg1"/>
                </a:solidFill>
              </a:rPr>
              <a:t>But first, some hygiene checks</a:t>
            </a:r>
            <a:endParaRPr lang="en-IN" u="none" dirty="0">
              <a:solidFill>
                <a:schemeClr val="bg1"/>
              </a:solidFill>
            </a:endParaRPr>
          </a:p>
        </p:txBody>
      </p:sp>
      <p:graphicFrame>
        <p:nvGraphicFramePr>
          <p:cNvPr id="2" name="Table 2">
            <a:extLst>
              <a:ext uri="{FF2B5EF4-FFF2-40B4-BE49-F238E27FC236}">
                <a16:creationId xmlns:a16="http://schemas.microsoft.com/office/drawing/2014/main" id="{5B910BA0-020E-433D-9123-3367621ACDF0}"/>
              </a:ext>
            </a:extLst>
          </p:cNvPr>
          <p:cNvGraphicFramePr>
            <a:graphicFrameLocks noGrp="1"/>
          </p:cNvGraphicFramePr>
          <p:nvPr>
            <p:extLst>
              <p:ext uri="{D42A27DB-BD31-4B8C-83A1-F6EECF244321}">
                <p14:modId xmlns:p14="http://schemas.microsoft.com/office/powerpoint/2010/main" val="4086260490"/>
              </p:ext>
            </p:extLst>
          </p:nvPr>
        </p:nvGraphicFramePr>
        <p:xfrm>
          <a:off x="277583" y="1022350"/>
          <a:ext cx="8599716" cy="3372058"/>
        </p:xfrm>
        <a:graphic>
          <a:graphicData uri="http://schemas.openxmlformats.org/drawingml/2006/table">
            <a:tbl>
              <a:tblPr firstRow="1" bandRow="1">
                <a:tableStyleId>{5C22544A-7EE6-4342-B048-85BDC9FD1C3A}</a:tableStyleId>
              </a:tblPr>
              <a:tblGrid>
                <a:gridCol w="2866572">
                  <a:extLst>
                    <a:ext uri="{9D8B030D-6E8A-4147-A177-3AD203B41FA5}">
                      <a16:colId xmlns:a16="http://schemas.microsoft.com/office/drawing/2014/main" val="3535431377"/>
                    </a:ext>
                  </a:extLst>
                </a:gridCol>
                <a:gridCol w="2866572">
                  <a:extLst>
                    <a:ext uri="{9D8B030D-6E8A-4147-A177-3AD203B41FA5}">
                      <a16:colId xmlns:a16="http://schemas.microsoft.com/office/drawing/2014/main" val="1293197833"/>
                    </a:ext>
                  </a:extLst>
                </a:gridCol>
                <a:gridCol w="2866572">
                  <a:extLst>
                    <a:ext uri="{9D8B030D-6E8A-4147-A177-3AD203B41FA5}">
                      <a16:colId xmlns:a16="http://schemas.microsoft.com/office/drawing/2014/main" val="254060750"/>
                    </a:ext>
                  </a:extLst>
                </a:gridCol>
              </a:tblGrid>
              <a:tr h="920750">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2274984"/>
                  </a:ext>
                </a:extLst>
              </a:tr>
              <a:tr h="660400">
                <a:tc>
                  <a:txBody>
                    <a:bodyPr/>
                    <a:lstStyle/>
                    <a:p>
                      <a:pPr algn="l"/>
                      <a:r>
                        <a:rPr lang="en-US" sz="2000" b="1" dirty="0">
                          <a:solidFill>
                            <a:schemeClr val="accent6"/>
                          </a:solidFill>
                        </a:rPr>
                        <a:t>Social media accounts</a:t>
                      </a:r>
                    </a:p>
                    <a:p>
                      <a:pPr algn="l"/>
                      <a:endParaRPr lang="en-IN" sz="2000" b="1"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Passwords</a:t>
                      </a:r>
                      <a:endParaRPr lang="en-IN" sz="2000" b="1"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Privacy</a:t>
                      </a:r>
                      <a:endParaRPr lang="en-IN" sz="2000" b="1"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7073027"/>
                  </a:ext>
                </a:extLst>
              </a:tr>
              <a:tr h="1445468">
                <a:tc>
                  <a:txBody>
                    <a:bodyPr/>
                    <a:lstStyle/>
                    <a:p>
                      <a:pPr marL="171450" indent="-171450" algn="l">
                        <a:buFont typeface="Arial" panose="020B0604020202020204" pitchFamily="34" charset="0"/>
                        <a:buChar char="•"/>
                      </a:pPr>
                      <a:r>
                        <a:rPr lang="en-US" sz="1200" dirty="0">
                          <a:solidFill>
                            <a:schemeClr val="accent6"/>
                          </a:solidFill>
                        </a:rPr>
                        <a:t>Keep track of your active and inactive accounts</a:t>
                      </a:r>
                    </a:p>
                    <a:p>
                      <a:pPr marL="171450" indent="-171450" algn="l">
                        <a:buFont typeface="Arial" panose="020B0604020202020204" pitchFamily="34" charset="0"/>
                        <a:buChar char="•"/>
                      </a:pPr>
                      <a:r>
                        <a:rPr lang="en-US" sz="1200" dirty="0">
                          <a:solidFill>
                            <a:schemeClr val="accent6"/>
                          </a:solidFill>
                        </a:rPr>
                        <a:t>Fewer the better</a:t>
                      </a:r>
                    </a:p>
                    <a:p>
                      <a:pPr marL="171450" indent="-171450" algn="l">
                        <a:buFont typeface="Arial" panose="020B0604020202020204" pitchFamily="34" charset="0"/>
                        <a:buChar char="•"/>
                      </a:pPr>
                      <a:r>
                        <a:rPr lang="en-US" sz="1200" dirty="0">
                          <a:solidFill>
                            <a:schemeClr val="accent6"/>
                          </a:solidFill>
                        </a:rPr>
                        <a:t>Scan for bogus/fraudulent accounts regularly and report them</a:t>
                      </a:r>
                      <a:endParaRPr lang="en-IN" sz="12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200" dirty="0">
                          <a:solidFill>
                            <a:schemeClr val="accent6"/>
                          </a:solidFill>
                        </a:rPr>
                        <a:t>Never ever share passwords</a:t>
                      </a:r>
                    </a:p>
                    <a:p>
                      <a:pPr marL="171450" indent="-171450" algn="l">
                        <a:buFont typeface="Arial" panose="020B0604020202020204" pitchFamily="34" charset="0"/>
                        <a:buChar char="•"/>
                      </a:pPr>
                      <a:r>
                        <a:rPr lang="en-US" sz="1200" dirty="0">
                          <a:solidFill>
                            <a:schemeClr val="accent6"/>
                          </a:solidFill>
                        </a:rPr>
                        <a:t>Change passwords regularly</a:t>
                      </a:r>
                    </a:p>
                    <a:p>
                      <a:pPr marL="171450" indent="-171450" algn="l">
                        <a:buFont typeface="Arial" panose="020B0604020202020204" pitchFamily="34" charset="0"/>
                        <a:buChar char="•"/>
                      </a:pPr>
                      <a:r>
                        <a:rPr lang="en-US" sz="1200" dirty="0">
                          <a:solidFill>
                            <a:schemeClr val="accent6"/>
                          </a:solidFill>
                        </a:rPr>
                        <a:t>Don’t write down passwords</a:t>
                      </a:r>
                      <a:endParaRPr lang="en-IN" sz="12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171450" indent="-171450" algn="l">
                        <a:buFont typeface="Arial" panose="020B0604020202020204" pitchFamily="34" charset="0"/>
                        <a:buChar char="•"/>
                      </a:pPr>
                      <a:r>
                        <a:rPr lang="en-US" sz="1200" dirty="0">
                          <a:solidFill>
                            <a:schemeClr val="accent6"/>
                          </a:solidFill>
                        </a:rPr>
                        <a:t>Go through privacy settings for your account</a:t>
                      </a:r>
                    </a:p>
                    <a:p>
                      <a:pPr marL="171450" indent="-171450" algn="l">
                        <a:buFont typeface="Arial" panose="020B0604020202020204" pitchFamily="34" charset="0"/>
                        <a:buChar char="•"/>
                      </a:pPr>
                      <a:r>
                        <a:rPr lang="en-US" sz="1200" dirty="0">
                          <a:solidFill>
                            <a:schemeClr val="accent6"/>
                          </a:solidFill>
                        </a:rPr>
                        <a:t>Make sure you understand who sees what before sharing anything on social media</a:t>
                      </a:r>
                      <a:endParaRPr lang="en-IN" sz="1200"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0758282"/>
                  </a:ext>
                </a:extLst>
              </a:tr>
            </a:tbl>
          </a:graphicData>
        </a:graphic>
      </p:graphicFrame>
      <p:pic>
        <p:nvPicPr>
          <p:cNvPr id="7" name="Graphic 6" descr="User">
            <a:extLst>
              <a:ext uri="{FF2B5EF4-FFF2-40B4-BE49-F238E27FC236}">
                <a16:creationId xmlns:a16="http://schemas.microsoft.com/office/drawing/2014/main" id="{5886EC10-EFF8-4EE5-932E-1797777290DF}"/>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58800" y="1022350"/>
            <a:ext cx="914400" cy="914400"/>
          </a:xfrm>
          <a:prstGeom prst="rect">
            <a:avLst/>
          </a:prstGeom>
        </p:spPr>
      </p:pic>
      <p:pic>
        <p:nvPicPr>
          <p:cNvPr id="9" name="Graphic 8" descr="Key">
            <a:extLst>
              <a:ext uri="{FF2B5EF4-FFF2-40B4-BE49-F238E27FC236}">
                <a16:creationId xmlns:a16="http://schemas.microsoft.com/office/drawing/2014/main" id="{344E8EF8-59A4-4A40-B0A1-CADCB3BEA04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175000" y="1022350"/>
            <a:ext cx="914400" cy="914400"/>
          </a:xfrm>
          <a:prstGeom prst="rect">
            <a:avLst/>
          </a:prstGeom>
        </p:spPr>
      </p:pic>
      <p:pic>
        <p:nvPicPr>
          <p:cNvPr id="11" name="Graphic 10" descr="Security camera sign">
            <a:extLst>
              <a:ext uri="{FF2B5EF4-FFF2-40B4-BE49-F238E27FC236}">
                <a16:creationId xmlns:a16="http://schemas.microsoft.com/office/drawing/2014/main" id="{78AB2BF4-638C-4F23-B298-E30D5784A58A}"/>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065800" y="1022350"/>
            <a:ext cx="914400" cy="914400"/>
          </a:xfrm>
          <a:prstGeom prst="rect">
            <a:avLst/>
          </a:prstGeom>
        </p:spPr>
      </p:pic>
    </p:spTree>
    <p:extLst>
      <p:ext uri="{BB962C8B-B14F-4D97-AF65-F5344CB8AC3E}">
        <p14:creationId xmlns:p14="http://schemas.microsoft.com/office/powerpoint/2010/main" val="425606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3" y="254000"/>
            <a:ext cx="7666267" cy="909593"/>
          </a:xfrm>
        </p:spPr>
        <p:txBody>
          <a:bodyPr/>
          <a:lstStyle/>
          <a:p>
            <a:r>
              <a:rPr lang="en-US" u="none" dirty="0">
                <a:solidFill>
                  <a:schemeClr val="bg1"/>
                </a:solidFill>
              </a:rPr>
              <a:t>Check, re-check the source</a:t>
            </a:r>
            <a:endParaRPr lang="en-IN" u="none" dirty="0">
              <a:solidFill>
                <a:schemeClr val="bg1"/>
              </a:solidFill>
            </a:endParaRPr>
          </a:p>
        </p:txBody>
      </p:sp>
      <p:graphicFrame>
        <p:nvGraphicFramePr>
          <p:cNvPr id="4" name="Table 2">
            <a:extLst>
              <a:ext uri="{FF2B5EF4-FFF2-40B4-BE49-F238E27FC236}">
                <a16:creationId xmlns:a16="http://schemas.microsoft.com/office/drawing/2014/main" id="{A4C4B969-8500-453C-B47B-01455537544A}"/>
              </a:ext>
            </a:extLst>
          </p:cNvPr>
          <p:cNvGraphicFramePr>
            <a:graphicFrameLocks noGrp="1"/>
          </p:cNvGraphicFramePr>
          <p:nvPr>
            <p:extLst>
              <p:ext uri="{D42A27DB-BD31-4B8C-83A1-F6EECF244321}">
                <p14:modId xmlns:p14="http://schemas.microsoft.com/office/powerpoint/2010/main" val="2774690823"/>
              </p:ext>
            </p:extLst>
          </p:nvPr>
        </p:nvGraphicFramePr>
        <p:xfrm>
          <a:off x="277583" y="856533"/>
          <a:ext cx="8599716" cy="4086307"/>
        </p:xfrm>
        <a:graphic>
          <a:graphicData uri="http://schemas.openxmlformats.org/drawingml/2006/table">
            <a:tbl>
              <a:tblPr firstRow="1" bandRow="1">
                <a:tableStyleId>{5C22544A-7EE6-4342-B048-85BDC9FD1C3A}</a:tableStyleId>
              </a:tblPr>
              <a:tblGrid>
                <a:gridCol w="2866572">
                  <a:extLst>
                    <a:ext uri="{9D8B030D-6E8A-4147-A177-3AD203B41FA5}">
                      <a16:colId xmlns:a16="http://schemas.microsoft.com/office/drawing/2014/main" val="3535431377"/>
                    </a:ext>
                  </a:extLst>
                </a:gridCol>
                <a:gridCol w="2866572">
                  <a:extLst>
                    <a:ext uri="{9D8B030D-6E8A-4147-A177-3AD203B41FA5}">
                      <a16:colId xmlns:a16="http://schemas.microsoft.com/office/drawing/2014/main" val="1293197833"/>
                    </a:ext>
                  </a:extLst>
                </a:gridCol>
                <a:gridCol w="2866572">
                  <a:extLst>
                    <a:ext uri="{9D8B030D-6E8A-4147-A177-3AD203B41FA5}">
                      <a16:colId xmlns:a16="http://schemas.microsoft.com/office/drawing/2014/main" val="254060750"/>
                    </a:ext>
                  </a:extLst>
                </a:gridCol>
              </a:tblGrid>
              <a:tr h="1556467">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IN" sz="1400" dirty="0">
                        <a:solidFill>
                          <a:schemeClr val="accent6"/>
                        </a:solidFill>
                      </a:endParaRPr>
                    </a:p>
                  </a:txBody>
                  <a:tcPr>
                    <a:lnL w="12700" cap="flat" cmpd="sng" algn="ctr">
                      <a:solidFill>
                        <a:schemeClr val="accent6"/>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2274984"/>
                  </a:ext>
                </a:extLst>
              </a:tr>
              <a:tr h="1864483">
                <a:tc>
                  <a:txBody>
                    <a:bodyPr/>
                    <a:lstStyle/>
                    <a:p>
                      <a:pPr algn="l"/>
                      <a:r>
                        <a:rPr lang="en-US" sz="2000" b="1" dirty="0">
                          <a:solidFill>
                            <a:schemeClr val="accent6"/>
                          </a:solidFill>
                        </a:rPr>
                        <a:t>It’s on google and hence it is true</a:t>
                      </a:r>
                    </a:p>
                    <a:p>
                      <a:pPr algn="l"/>
                      <a:endParaRPr lang="en-US" sz="2000" b="1" dirty="0">
                        <a:solidFill>
                          <a:schemeClr val="accent6"/>
                        </a:solidFill>
                      </a:endParaRPr>
                    </a:p>
                    <a:p>
                      <a:pPr algn="l"/>
                      <a:endParaRPr lang="en-US" sz="2000" b="1" dirty="0">
                        <a:solidFill>
                          <a:schemeClr val="accent6"/>
                        </a:solidFill>
                      </a:endParaRPr>
                    </a:p>
                    <a:p>
                      <a:pPr algn="l"/>
                      <a:endParaRPr lang="en-US" sz="2000" b="1" dirty="0">
                        <a:solidFill>
                          <a:schemeClr val="accent6"/>
                        </a:solidFill>
                      </a:endParaRPr>
                    </a:p>
                    <a:p>
                      <a:pPr algn="l"/>
                      <a:endParaRPr lang="en-US" sz="2000" b="1" dirty="0">
                        <a:solidFill>
                          <a:schemeClr val="accent6"/>
                        </a:solidFill>
                      </a:endParaRPr>
                    </a:p>
                    <a:p>
                      <a:pPr algn="l"/>
                      <a:r>
                        <a:rPr lang="en-US" sz="2000" b="1" dirty="0">
                          <a:solidFill>
                            <a:schemeClr val="accent6"/>
                          </a:solidFill>
                        </a:rPr>
                        <a:t>NOT ALWAYS !</a:t>
                      </a:r>
                    </a:p>
                    <a:p>
                      <a:pPr algn="l"/>
                      <a:endParaRPr lang="en-US" sz="2000" b="1" dirty="0">
                        <a:solidFill>
                          <a:schemeClr val="accent6"/>
                        </a:solidFill>
                      </a:endParaRP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How reputed is the information source?</a:t>
                      </a:r>
                    </a:p>
                    <a:p>
                      <a:pPr algn="l"/>
                      <a:endParaRPr lang="en-US" sz="2000" b="1" dirty="0">
                        <a:solidFill>
                          <a:schemeClr val="accent6"/>
                        </a:solidFill>
                      </a:endParaRPr>
                    </a:p>
                    <a:p>
                      <a:pPr algn="l"/>
                      <a:endParaRPr lang="en-US" sz="2000" b="1" dirty="0">
                        <a:solidFill>
                          <a:schemeClr val="accent6"/>
                        </a:solidFill>
                      </a:endParaRPr>
                    </a:p>
                    <a:p>
                      <a:pPr algn="l"/>
                      <a:r>
                        <a:rPr lang="en-US" sz="2000" b="1" dirty="0">
                          <a:solidFill>
                            <a:schemeClr val="accent6"/>
                          </a:solidFill>
                        </a:rPr>
                        <a:t>Ask yourself: Do you trust the person/organization?</a:t>
                      </a:r>
                    </a:p>
                    <a:p>
                      <a:pPr algn="l"/>
                      <a:endParaRPr lang="en-US" sz="2000" b="1" dirty="0">
                        <a:solidFill>
                          <a:schemeClr val="accent6"/>
                        </a:solidFill>
                      </a:endParaRP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Does it look like fake news?</a:t>
                      </a:r>
                    </a:p>
                    <a:p>
                      <a:pPr algn="l"/>
                      <a:endParaRPr lang="en-US" sz="2000" b="1" dirty="0">
                        <a:solidFill>
                          <a:schemeClr val="accent6"/>
                        </a:solidFill>
                      </a:endParaRPr>
                    </a:p>
                    <a:p>
                      <a:pPr algn="l"/>
                      <a:endParaRPr lang="en-US" sz="2000" b="1" dirty="0">
                        <a:solidFill>
                          <a:schemeClr val="accent6"/>
                        </a:solidFill>
                      </a:endParaRPr>
                    </a:p>
                    <a:p>
                      <a:pPr algn="l"/>
                      <a:r>
                        <a:rPr lang="en-US" sz="2000" b="1" dirty="0">
                          <a:solidFill>
                            <a:schemeClr val="accent6"/>
                          </a:solidFill>
                        </a:rPr>
                        <a:t>Watch out for manipulated headlines / hooks / images / videos</a:t>
                      </a:r>
                    </a:p>
                  </a:txBody>
                  <a:tcPr anchor="b">
                    <a:lnL w="12700" cap="flat" cmpd="sng" algn="ctr">
                      <a:solidFill>
                        <a:schemeClr val="accent6"/>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7073027"/>
                  </a:ext>
                </a:extLst>
              </a:tr>
            </a:tbl>
          </a:graphicData>
        </a:graphic>
      </p:graphicFrame>
      <p:pic>
        <p:nvPicPr>
          <p:cNvPr id="3" name="Graphic 2" descr="Information">
            <a:extLst>
              <a:ext uri="{FF2B5EF4-FFF2-40B4-BE49-F238E27FC236}">
                <a16:creationId xmlns:a16="http://schemas.microsoft.com/office/drawing/2014/main" id="{B9485685-C43B-4E8C-A95B-984F0878FFE2}"/>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68637" y="996950"/>
            <a:ext cx="914400" cy="914400"/>
          </a:xfrm>
          <a:prstGeom prst="rect">
            <a:avLst/>
          </a:prstGeom>
        </p:spPr>
      </p:pic>
      <p:pic>
        <p:nvPicPr>
          <p:cNvPr id="8" name="Graphic 7" descr="Ribbon">
            <a:extLst>
              <a:ext uri="{FF2B5EF4-FFF2-40B4-BE49-F238E27FC236}">
                <a16:creationId xmlns:a16="http://schemas.microsoft.com/office/drawing/2014/main" id="{D430DBF7-6354-4AAD-976B-A2478D47664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250168" y="977900"/>
            <a:ext cx="914400" cy="914400"/>
          </a:xfrm>
          <a:prstGeom prst="rect">
            <a:avLst/>
          </a:prstGeom>
        </p:spPr>
      </p:pic>
      <p:pic>
        <p:nvPicPr>
          <p:cNvPr id="10" name="Graphic 9" descr="Forbidden">
            <a:extLst>
              <a:ext uri="{FF2B5EF4-FFF2-40B4-BE49-F238E27FC236}">
                <a16:creationId xmlns:a16="http://schemas.microsoft.com/office/drawing/2014/main" id="{B2C1B25B-3470-4C3A-9272-BBAE6C724CB0}"/>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31700" y="977900"/>
            <a:ext cx="914400" cy="914400"/>
          </a:xfrm>
          <a:prstGeom prst="rect">
            <a:avLst/>
          </a:prstGeom>
        </p:spPr>
      </p:pic>
    </p:spTree>
    <p:extLst>
      <p:ext uri="{BB962C8B-B14F-4D97-AF65-F5344CB8AC3E}">
        <p14:creationId xmlns:p14="http://schemas.microsoft.com/office/powerpoint/2010/main" val="406929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3" y="254000"/>
            <a:ext cx="7799617" cy="909593"/>
          </a:xfrm>
        </p:spPr>
        <p:txBody>
          <a:bodyPr/>
          <a:lstStyle/>
          <a:p>
            <a:r>
              <a:rPr lang="en-US" u="none" dirty="0">
                <a:solidFill>
                  <a:schemeClr val="bg1"/>
                </a:solidFill>
              </a:rPr>
              <a:t>Be aware of the content you share</a:t>
            </a:r>
            <a:endParaRPr lang="en-IN" u="none" dirty="0">
              <a:solidFill>
                <a:schemeClr val="bg1"/>
              </a:solidFill>
            </a:endParaRPr>
          </a:p>
        </p:txBody>
      </p:sp>
      <p:graphicFrame>
        <p:nvGraphicFramePr>
          <p:cNvPr id="4" name="Table 2">
            <a:extLst>
              <a:ext uri="{FF2B5EF4-FFF2-40B4-BE49-F238E27FC236}">
                <a16:creationId xmlns:a16="http://schemas.microsoft.com/office/drawing/2014/main" id="{AB71D34E-B220-4CE2-9794-696A049B90D5}"/>
              </a:ext>
            </a:extLst>
          </p:cNvPr>
          <p:cNvGraphicFramePr>
            <a:graphicFrameLocks noGrp="1"/>
          </p:cNvGraphicFramePr>
          <p:nvPr>
            <p:extLst>
              <p:ext uri="{D42A27DB-BD31-4B8C-83A1-F6EECF244321}">
                <p14:modId xmlns:p14="http://schemas.microsoft.com/office/powerpoint/2010/main" val="3727318960"/>
              </p:ext>
            </p:extLst>
          </p:nvPr>
        </p:nvGraphicFramePr>
        <p:xfrm>
          <a:off x="272142" y="2797642"/>
          <a:ext cx="8599716" cy="1310640"/>
        </p:xfrm>
        <a:graphic>
          <a:graphicData uri="http://schemas.openxmlformats.org/drawingml/2006/table">
            <a:tbl>
              <a:tblPr firstRow="1" bandRow="1">
                <a:tableStyleId>{5C22544A-7EE6-4342-B048-85BDC9FD1C3A}</a:tableStyleId>
              </a:tblPr>
              <a:tblGrid>
                <a:gridCol w="2866572">
                  <a:extLst>
                    <a:ext uri="{9D8B030D-6E8A-4147-A177-3AD203B41FA5}">
                      <a16:colId xmlns:a16="http://schemas.microsoft.com/office/drawing/2014/main" val="3535431377"/>
                    </a:ext>
                  </a:extLst>
                </a:gridCol>
                <a:gridCol w="2866572">
                  <a:extLst>
                    <a:ext uri="{9D8B030D-6E8A-4147-A177-3AD203B41FA5}">
                      <a16:colId xmlns:a16="http://schemas.microsoft.com/office/drawing/2014/main" val="1293197833"/>
                    </a:ext>
                  </a:extLst>
                </a:gridCol>
                <a:gridCol w="2866572">
                  <a:extLst>
                    <a:ext uri="{9D8B030D-6E8A-4147-A177-3AD203B41FA5}">
                      <a16:colId xmlns:a16="http://schemas.microsoft.com/office/drawing/2014/main" val="254060750"/>
                    </a:ext>
                  </a:extLst>
                </a:gridCol>
              </a:tblGrid>
              <a:tr h="1111622">
                <a:tc>
                  <a:txBody>
                    <a:bodyPr/>
                    <a:lstStyle/>
                    <a:p>
                      <a:pPr algn="l"/>
                      <a:r>
                        <a:rPr lang="en-US" sz="2000" b="1" dirty="0">
                          <a:solidFill>
                            <a:schemeClr val="accent6"/>
                          </a:solidFill>
                        </a:rPr>
                        <a:t>Be sensitive to gender / racial / age / class stereotyping</a:t>
                      </a:r>
                    </a:p>
                    <a:p>
                      <a:pPr algn="l"/>
                      <a:endParaRPr lang="en-US" sz="2000" b="1" dirty="0">
                        <a:solidFill>
                          <a:schemeClr val="accent6"/>
                        </a:solidFill>
                      </a:endParaRP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Post only appropriate content – no explicit material</a:t>
                      </a:r>
                    </a:p>
                    <a:p>
                      <a:pPr algn="l"/>
                      <a:endParaRPr lang="en-US" sz="2000" b="1" dirty="0">
                        <a:solidFill>
                          <a:schemeClr val="accent6"/>
                        </a:solidFill>
                      </a:endParaRPr>
                    </a:p>
                  </a:txBody>
                  <a:tcPr anchor="b">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a:r>
                        <a:rPr lang="en-US" sz="2000" b="1" dirty="0">
                          <a:solidFill>
                            <a:schemeClr val="accent6"/>
                          </a:solidFill>
                        </a:rPr>
                        <a:t>Get your facts right ! – always publish referenceable  sources</a:t>
                      </a:r>
                      <a:endParaRPr lang="en-IN" sz="2000" b="1" dirty="0">
                        <a:solidFill>
                          <a:schemeClr val="accent6"/>
                        </a:solidFill>
                      </a:endParaRPr>
                    </a:p>
                  </a:txBody>
                  <a:tcPr anchor="b">
                    <a:lnL w="12700" cap="flat" cmpd="sng" algn="ctr">
                      <a:solidFill>
                        <a:schemeClr val="accent6"/>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7073027"/>
                  </a:ext>
                </a:extLst>
              </a:tr>
            </a:tbl>
          </a:graphicData>
        </a:graphic>
      </p:graphicFrame>
      <p:pic>
        <p:nvPicPr>
          <p:cNvPr id="3" name="Graphic 2" descr="Universal Access">
            <a:extLst>
              <a:ext uri="{FF2B5EF4-FFF2-40B4-BE49-F238E27FC236}">
                <a16:creationId xmlns:a16="http://schemas.microsoft.com/office/drawing/2014/main" id="{2CD4C21C-B120-4A0E-9EC6-F99479654E8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272142" y="1360206"/>
            <a:ext cx="914400" cy="914400"/>
          </a:xfrm>
          <a:prstGeom prst="rect">
            <a:avLst/>
          </a:prstGeom>
        </p:spPr>
      </p:pic>
      <p:pic>
        <p:nvPicPr>
          <p:cNvPr id="8" name="Graphic 7" descr="Devil face with no fill">
            <a:extLst>
              <a:ext uri="{FF2B5EF4-FFF2-40B4-BE49-F238E27FC236}">
                <a16:creationId xmlns:a16="http://schemas.microsoft.com/office/drawing/2014/main" id="{A572D988-BC0E-4386-B574-238398BB929D}"/>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3312686" y="1529060"/>
            <a:ext cx="689827" cy="689827"/>
          </a:xfrm>
          <a:prstGeom prst="rect">
            <a:avLst/>
          </a:prstGeom>
        </p:spPr>
      </p:pic>
      <p:pic>
        <p:nvPicPr>
          <p:cNvPr id="14" name="Graphic 13" descr="Open book">
            <a:extLst>
              <a:ext uri="{FF2B5EF4-FFF2-40B4-BE49-F238E27FC236}">
                <a16:creationId xmlns:a16="http://schemas.microsoft.com/office/drawing/2014/main" id="{1BC124EF-7D72-4E4E-A00D-99AEC03778A5}"/>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128658" y="1234236"/>
            <a:ext cx="914400" cy="914400"/>
          </a:xfrm>
          <a:prstGeom prst="rect">
            <a:avLst/>
          </a:prstGeom>
        </p:spPr>
      </p:pic>
      <p:sp>
        <p:nvSpPr>
          <p:cNvPr id="15" name="Oval 14">
            <a:extLst>
              <a:ext uri="{FF2B5EF4-FFF2-40B4-BE49-F238E27FC236}">
                <a16:creationId xmlns:a16="http://schemas.microsoft.com/office/drawing/2014/main" id="{DFF41CA8-1518-45E6-95C4-65F7B06AF448}"/>
              </a:ext>
            </a:extLst>
          </p:cNvPr>
          <p:cNvSpPr/>
          <p:nvPr/>
        </p:nvSpPr>
        <p:spPr>
          <a:xfrm>
            <a:off x="3181350" y="1360206"/>
            <a:ext cx="952500" cy="952500"/>
          </a:xfrm>
          <a:prstGeom prst="ellipse">
            <a:avLst/>
          </a:prstGeom>
          <a:noFill/>
          <a:ln w="38100">
            <a:solidFill>
              <a:srgbClr val="00A2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cxnSp>
        <p:nvCxnSpPr>
          <p:cNvPr id="17" name="Straight Connector 16">
            <a:extLst>
              <a:ext uri="{FF2B5EF4-FFF2-40B4-BE49-F238E27FC236}">
                <a16:creationId xmlns:a16="http://schemas.microsoft.com/office/drawing/2014/main" id="{C71AB6B4-1F06-40B0-B6B4-C51EE995379D}"/>
              </a:ext>
            </a:extLst>
          </p:cNvPr>
          <p:cNvCxnSpPr/>
          <p:nvPr/>
        </p:nvCxnSpPr>
        <p:spPr>
          <a:xfrm>
            <a:off x="3356228" y="1430056"/>
            <a:ext cx="576000" cy="792000"/>
          </a:xfrm>
          <a:prstGeom prst="line">
            <a:avLst/>
          </a:prstGeom>
          <a:ln w="57150">
            <a:solidFill>
              <a:srgbClr val="00A2E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701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5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5F965393-3A02-4E87-A503-369BA11EEA96}"/>
              </a:ext>
            </a:extLst>
          </p:cNvPr>
          <p:cNvSpPr txBox="1"/>
          <p:nvPr/>
        </p:nvSpPr>
        <p:spPr>
          <a:xfrm>
            <a:off x="277583" y="1261972"/>
            <a:ext cx="5446942" cy="2800767"/>
          </a:xfrm>
          <a:prstGeom prst="rect">
            <a:avLst/>
          </a:prstGeom>
          <a:noFill/>
        </p:spPr>
        <p:txBody>
          <a:bodyPr wrap="square" rtlCol="0">
            <a:spAutoFit/>
          </a:bodyPr>
          <a:lstStyle/>
          <a:p>
            <a:r>
              <a:rPr lang="en-US" sz="4400" b="1" dirty="0">
                <a:solidFill>
                  <a:srgbClr val="00A2E0"/>
                </a:solidFill>
                <a:latin typeface="Arial" panose="020B0604020202020204" pitchFamily="34" charset="0"/>
                <a:cs typeface="Arial" panose="020B0604020202020204" pitchFamily="34" charset="0"/>
              </a:rPr>
              <a:t>Once on the internet, </a:t>
            </a:r>
          </a:p>
          <a:p>
            <a:r>
              <a:rPr lang="en-US" sz="4400" b="1" dirty="0">
                <a:solidFill>
                  <a:srgbClr val="00A2E0"/>
                </a:solidFill>
                <a:latin typeface="Arial" panose="020B0604020202020204" pitchFamily="34" charset="0"/>
                <a:cs typeface="Arial" panose="020B0604020202020204" pitchFamily="34" charset="0"/>
              </a:rPr>
              <a:t>always on the internet !!</a:t>
            </a:r>
            <a:endParaRPr lang="en-IN" sz="4400" b="1" dirty="0">
              <a:solidFill>
                <a:srgbClr val="00A2E0"/>
              </a:solidFill>
              <a:latin typeface="Arial" panose="020B0604020202020204" pitchFamily="34" charset="0"/>
              <a:cs typeface="Arial" panose="020B0604020202020204" pitchFamily="34" charset="0"/>
            </a:endParaRPr>
          </a:p>
        </p:txBody>
      </p:sp>
      <p:sp>
        <p:nvSpPr>
          <p:cNvPr id="15" name="Title 5">
            <a:extLst>
              <a:ext uri="{FF2B5EF4-FFF2-40B4-BE49-F238E27FC236}">
                <a16:creationId xmlns:a16="http://schemas.microsoft.com/office/drawing/2014/main" id="{172B7F44-123F-48F2-8283-CD3C1919D0DA}"/>
              </a:ext>
            </a:extLst>
          </p:cNvPr>
          <p:cNvSpPr>
            <a:spLocks noGrp="1"/>
          </p:cNvSpPr>
          <p:nvPr>
            <p:ph type="ctrTitle"/>
          </p:nvPr>
        </p:nvSpPr>
        <p:spPr>
          <a:xfrm>
            <a:off x="277583" y="254000"/>
            <a:ext cx="5446942" cy="909593"/>
          </a:xfrm>
        </p:spPr>
        <p:txBody>
          <a:bodyPr/>
          <a:lstStyle/>
          <a:p>
            <a:r>
              <a:rPr lang="en-US" u="none" dirty="0">
                <a:solidFill>
                  <a:schemeClr val="bg1"/>
                </a:solidFill>
              </a:rPr>
              <a:t>Remember…</a:t>
            </a:r>
            <a:endParaRPr lang="en-IN" u="none" dirty="0">
              <a:solidFill>
                <a:schemeClr val="bg1"/>
              </a:solidFill>
            </a:endParaRPr>
          </a:p>
        </p:txBody>
      </p:sp>
    </p:spTree>
    <p:extLst>
      <p:ext uri="{BB962C8B-B14F-4D97-AF65-F5344CB8AC3E}">
        <p14:creationId xmlns:p14="http://schemas.microsoft.com/office/powerpoint/2010/main" val="280987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lin ang="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p:spPr>
        <p:txBody>
          <a:bodyPr/>
          <a:lstStyle/>
          <a:p>
            <a:r>
              <a:rPr lang="en-US" u="none" dirty="0"/>
              <a:t>Understanding accounts and logins</a:t>
            </a:r>
            <a:endParaRPr lang="en-IN" u="none" dirty="0"/>
          </a:p>
        </p:txBody>
      </p:sp>
      <p:sp>
        <p:nvSpPr>
          <p:cNvPr id="2" name="Rectangle 1">
            <a:extLst>
              <a:ext uri="{FF2B5EF4-FFF2-40B4-BE49-F238E27FC236}">
                <a16:creationId xmlns:a16="http://schemas.microsoft.com/office/drawing/2014/main" id="{3BDCCAE4-523F-4E18-B5E0-F33425B2FDFF}"/>
              </a:ext>
            </a:extLst>
          </p:cNvPr>
          <p:cNvSpPr/>
          <p:nvPr/>
        </p:nvSpPr>
        <p:spPr>
          <a:xfrm>
            <a:off x="392060" y="1313177"/>
            <a:ext cx="4506216" cy="3298294"/>
          </a:xfrm>
          <a:prstGeom prst="rect">
            <a:avLst/>
          </a:prstGeom>
          <a:solidFill>
            <a:schemeClr val="bg1">
              <a:lumMod val="95000"/>
            </a:schemeClr>
          </a:solid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2"/>
                </a:solidFill>
              </a:rPr>
              <a:t>Most websites/apps offering any service requires you to create an account. The account has a username and a password which you will use to login to the account</a:t>
            </a:r>
          </a:p>
          <a:p>
            <a:pPr marL="285750" indent="-285750">
              <a:buFont typeface="Arial" panose="020B0604020202020204" pitchFamily="34" charset="0"/>
              <a:buChar char="•"/>
            </a:pPr>
            <a:endParaRPr lang="en-US" sz="1600" dirty="0">
              <a:solidFill>
                <a:schemeClr val="tx2"/>
              </a:solidFill>
            </a:endParaRPr>
          </a:p>
          <a:p>
            <a:pPr marL="285750" indent="-285750">
              <a:buFont typeface="Arial" panose="020B0604020202020204" pitchFamily="34" charset="0"/>
              <a:buChar char="•"/>
            </a:pPr>
            <a:r>
              <a:rPr lang="en-US" sz="1600" dirty="0">
                <a:solidFill>
                  <a:schemeClr val="tx2"/>
                </a:solidFill>
              </a:rPr>
              <a:t>For additional security, some services provide a </a:t>
            </a:r>
            <a:r>
              <a:rPr lang="en-US" sz="1600" b="1" u="sng" dirty="0">
                <a:solidFill>
                  <a:schemeClr val="tx2"/>
                </a:solidFill>
              </a:rPr>
              <a:t>2 factor authentication</a:t>
            </a:r>
            <a:r>
              <a:rPr lang="en-US" sz="1600" dirty="0">
                <a:solidFill>
                  <a:schemeClr val="tx2"/>
                </a:solidFill>
              </a:rPr>
              <a:t>. Along with a password, a 2</a:t>
            </a:r>
            <a:r>
              <a:rPr lang="en-US" sz="1600" baseline="30000" dirty="0">
                <a:solidFill>
                  <a:schemeClr val="tx2"/>
                </a:solidFill>
              </a:rPr>
              <a:t>nd</a:t>
            </a:r>
            <a:r>
              <a:rPr lang="en-US" sz="1600" dirty="0">
                <a:solidFill>
                  <a:schemeClr val="tx2"/>
                </a:solidFill>
              </a:rPr>
              <a:t>  level of authentication may be applied. This 2</a:t>
            </a:r>
            <a:r>
              <a:rPr lang="en-US" sz="1600" baseline="30000" dirty="0">
                <a:solidFill>
                  <a:schemeClr val="tx2"/>
                </a:solidFill>
              </a:rPr>
              <a:t>nd</a:t>
            </a:r>
            <a:r>
              <a:rPr lang="en-US" sz="1600" dirty="0">
                <a:solidFill>
                  <a:schemeClr val="tx2"/>
                </a:solidFill>
              </a:rPr>
              <a:t> level of authentication is typically done via your mobile phone (SMS based one time passwords, approval via specialized apps on your phone </a:t>
            </a:r>
            <a:r>
              <a:rPr lang="en-US" sz="1600" dirty="0" err="1">
                <a:solidFill>
                  <a:schemeClr val="tx2"/>
                </a:solidFill>
              </a:rPr>
              <a:t>etc</a:t>
            </a:r>
            <a:r>
              <a:rPr lang="en-US" sz="1600" dirty="0">
                <a:solidFill>
                  <a:schemeClr val="tx2"/>
                </a:solidFill>
              </a:rPr>
              <a:t>)</a:t>
            </a:r>
            <a:endParaRPr lang="en-IN" sz="1600" dirty="0">
              <a:solidFill>
                <a:schemeClr val="tx2"/>
              </a:solidFill>
            </a:endParaRPr>
          </a:p>
        </p:txBody>
      </p:sp>
      <p:sp>
        <p:nvSpPr>
          <p:cNvPr id="3" name="Oval 2">
            <a:extLst>
              <a:ext uri="{FF2B5EF4-FFF2-40B4-BE49-F238E27FC236}">
                <a16:creationId xmlns:a16="http://schemas.microsoft.com/office/drawing/2014/main" id="{0F5F5839-CEC5-42C8-8D8B-C6A7CC447142}"/>
              </a:ext>
            </a:extLst>
          </p:cNvPr>
          <p:cNvSpPr/>
          <p:nvPr/>
        </p:nvSpPr>
        <p:spPr>
          <a:xfrm>
            <a:off x="5124587" y="1163593"/>
            <a:ext cx="3373381" cy="3373381"/>
          </a:xfrm>
          <a:prstGeom prst="ellipse">
            <a:avLst/>
          </a:prstGeom>
          <a:solidFill>
            <a:schemeClr val="accent2">
              <a:lumMod val="20000"/>
              <a:lumOff val="80000"/>
            </a:schemeClr>
          </a:solidFill>
          <a:ln w="6350">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2"/>
                </a:solidFill>
              </a:rPr>
              <a:t>Security Tip</a:t>
            </a:r>
          </a:p>
          <a:p>
            <a:pPr algn="ctr"/>
            <a:endParaRPr lang="en-US" sz="1400" dirty="0">
              <a:solidFill>
                <a:schemeClr val="tx2"/>
              </a:solidFill>
            </a:endParaRPr>
          </a:p>
          <a:p>
            <a:pPr algn="ctr"/>
            <a:r>
              <a:rPr lang="en-US" sz="1400" dirty="0">
                <a:solidFill>
                  <a:schemeClr val="tx2"/>
                </a:solidFill>
              </a:rPr>
              <a:t>In many cases, such as Facebook and Twitter, your email id is used as username.</a:t>
            </a:r>
          </a:p>
          <a:p>
            <a:pPr algn="ctr"/>
            <a:endParaRPr lang="en-US" sz="1400" dirty="0">
              <a:solidFill>
                <a:schemeClr val="tx2"/>
              </a:solidFill>
            </a:endParaRPr>
          </a:p>
          <a:p>
            <a:pPr algn="ctr"/>
            <a:r>
              <a:rPr lang="en-US" sz="1400" dirty="0">
                <a:solidFill>
                  <a:schemeClr val="tx2"/>
                </a:solidFill>
              </a:rPr>
              <a:t>However, remember to create a different password for each website/service you sign up for and never use your email password.</a:t>
            </a:r>
            <a:endParaRPr lang="en-IN" sz="1400" dirty="0">
              <a:solidFill>
                <a:schemeClr val="tx2"/>
              </a:solidFill>
            </a:endParaRPr>
          </a:p>
        </p:txBody>
      </p:sp>
    </p:spTree>
    <p:extLst>
      <p:ext uri="{BB962C8B-B14F-4D97-AF65-F5344CB8AC3E}">
        <p14:creationId xmlns:p14="http://schemas.microsoft.com/office/powerpoint/2010/main" val="55294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55000">
              <a:srgbClr val="C4D8F8">
                <a:lumMod val="10000"/>
                <a:lumOff val="90000"/>
              </a:srgbClr>
            </a:gs>
            <a:gs pos="100000">
              <a:schemeClr val="accent1">
                <a:lumMod val="20000"/>
                <a:lumOff val="80000"/>
              </a:schemeClr>
            </a:gs>
          </a:gsLst>
          <a:lin ang="0" scaled="0"/>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EE405A-6F52-4CAB-BCD6-AFBDABEBC3AD}"/>
              </a:ext>
            </a:extLst>
          </p:cNvPr>
          <p:cNvSpPr>
            <a:spLocks noGrp="1"/>
          </p:cNvSpPr>
          <p:nvPr>
            <p:ph type="ctrTitle"/>
          </p:nvPr>
        </p:nvSpPr>
        <p:spPr>
          <a:xfrm>
            <a:off x="277582" y="254000"/>
            <a:ext cx="7431317" cy="909593"/>
          </a:xfrm>
        </p:spPr>
        <p:txBody>
          <a:bodyPr/>
          <a:lstStyle/>
          <a:p>
            <a:r>
              <a:rPr lang="en-US" u="none" dirty="0">
                <a:solidFill>
                  <a:schemeClr val="tx2">
                    <a:lumMod val="50000"/>
                  </a:schemeClr>
                </a:solidFill>
              </a:rPr>
              <a:t>First, some basics</a:t>
            </a:r>
            <a:endParaRPr lang="en-IN" u="none" dirty="0">
              <a:solidFill>
                <a:schemeClr val="tx2">
                  <a:lumMod val="50000"/>
                </a:schemeClr>
              </a:solidFill>
            </a:endParaRPr>
          </a:p>
        </p:txBody>
      </p:sp>
      <p:pic>
        <p:nvPicPr>
          <p:cNvPr id="7" name="Picture 6" descr="Logo&#10;&#10;Description automatically generated">
            <a:extLst>
              <a:ext uri="{FF2B5EF4-FFF2-40B4-BE49-F238E27FC236}">
                <a16:creationId xmlns:a16="http://schemas.microsoft.com/office/drawing/2014/main" id="{B3E69AA3-96E6-436B-A26B-92D6217878A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559709" y="3859843"/>
            <a:ext cx="2024581" cy="493083"/>
          </a:xfrm>
          <a:prstGeom prst="rect">
            <a:avLst/>
          </a:prstGeom>
        </p:spPr>
      </p:pic>
      <p:pic>
        <p:nvPicPr>
          <p:cNvPr id="9" name="Picture 8" descr="Logo&#10;&#10;Description automatically generated">
            <a:extLst>
              <a:ext uri="{FF2B5EF4-FFF2-40B4-BE49-F238E27FC236}">
                <a16:creationId xmlns:a16="http://schemas.microsoft.com/office/drawing/2014/main" id="{2FB27494-52BB-4046-8D85-C3337FDFFA7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939865" y="2304824"/>
            <a:ext cx="1403056" cy="876910"/>
          </a:xfrm>
          <a:prstGeom prst="rect">
            <a:avLst/>
          </a:prstGeom>
        </p:spPr>
      </p:pic>
      <p:pic>
        <p:nvPicPr>
          <p:cNvPr id="11" name="Picture 10" descr="Logo&#10;&#10;Description automatically generated">
            <a:extLst>
              <a:ext uri="{FF2B5EF4-FFF2-40B4-BE49-F238E27FC236}">
                <a16:creationId xmlns:a16="http://schemas.microsoft.com/office/drawing/2014/main" id="{697EEBEE-0BAD-48C3-B459-A3DDCDE939D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025940" y="2364861"/>
            <a:ext cx="1249400" cy="702788"/>
          </a:xfrm>
          <a:prstGeom prst="rect">
            <a:avLst/>
          </a:prstGeom>
        </p:spPr>
      </p:pic>
      <p:pic>
        <p:nvPicPr>
          <p:cNvPr id="13" name="Picture 12" descr="Logo&#10;&#10;Description automatically generated">
            <a:extLst>
              <a:ext uri="{FF2B5EF4-FFF2-40B4-BE49-F238E27FC236}">
                <a16:creationId xmlns:a16="http://schemas.microsoft.com/office/drawing/2014/main" id="{7106C6FE-79AB-4E72-BD4B-9D0D77A4B48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621247" y="803962"/>
            <a:ext cx="1920000" cy="1080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BCD9A11-5164-41ED-B521-0FEBE181248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41131" y="3711791"/>
            <a:ext cx="1529399" cy="802643"/>
          </a:xfrm>
          <a:prstGeom prst="rect">
            <a:avLst/>
          </a:prstGeom>
        </p:spPr>
      </p:pic>
      <p:pic>
        <p:nvPicPr>
          <p:cNvPr id="17" name="Picture 16" descr="Logo&#10;&#10;Description automatically generated">
            <a:extLst>
              <a:ext uri="{FF2B5EF4-FFF2-40B4-BE49-F238E27FC236}">
                <a16:creationId xmlns:a16="http://schemas.microsoft.com/office/drawing/2014/main" id="{1AAD2E35-F60D-4A67-AF45-17FCC08F386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1131" y="2509793"/>
            <a:ext cx="1594303" cy="412925"/>
          </a:xfrm>
          <a:prstGeom prst="rect">
            <a:avLst/>
          </a:prstGeom>
        </p:spPr>
      </p:pic>
      <p:pic>
        <p:nvPicPr>
          <p:cNvPr id="19" name="Picture 18">
            <a:extLst>
              <a:ext uri="{FF2B5EF4-FFF2-40B4-BE49-F238E27FC236}">
                <a16:creationId xmlns:a16="http://schemas.microsoft.com/office/drawing/2014/main" id="{D09C9D07-C313-4493-B019-B49F40B6B3C6}"/>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3490829" y="1157349"/>
            <a:ext cx="2162342" cy="436793"/>
          </a:xfrm>
          <a:prstGeom prst="rect">
            <a:avLst/>
          </a:prstGeom>
        </p:spPr>
      </p:pic>
      <p:pic>
        <p:nvPicPr>
          <p:cNvPr id="23" name="Picture 22" descr="Logo&#10;&#10;Description automatically generated">
            <a:extLst>
              <a:ext uri="{FF2B5EF4-FFF2-40B4-BE49-F238E27FC236}">
                <a16:creationId xmlns:a16="http://schemas.microsoft.com/office/drawing/2014/main" id="{87910D3D-2B1A-4D0D-B84E-A235CF3F95C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71738" y="917665"/>
            <a:ext cx="1668187" cy="938355"/>
          </a:xfrm>
          <a:prstGeom prst="rect">
            <a:avLst/>
          </a:prstGeom>
        </p:spPr>
      </p:pic>
      <p:sp>
        <p:nvSpPr>
          <p:cNvPr id="26" name="TextBox 25">
            <a:extLst>
              <a:ext uri="{FF2B5EF4-FFF2-40B4-BE49-F238E27FC236}">
                <a16:creationId xmlns:a16="http://schemas.microsoft.com/office/drawing/2014/main" id="{12A1B12F-A932-413C-AFD1-7F08427C637D}"/>
              </a:ext>
            </a:extLst>
          </p:cNvPr>
          <p:cNvSpPr txBox="1"/>
          <p:nvPr/>
        </p:nvSpPr>
        <p:spPr>
          <a:xfrm>
            <a:off x="273036" y="1740456"/>
            <a:ext cx="2654674" cy="461665"/>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The world’s largest social media platform. Users across all ages</a:t>
            </a:r>
            <a:endParaRPr lang="en-IN" sz="1200" dirty="0">
              <a:solidFill>
                <a:schemeClr val="accent2"/>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C3A1965-E9FF-413C-B188-ADCED08C2C0A}"/>
              </a:ext>
            </a:extLst>
          </p:cNvPr>
          <p:cNvSpPr txBox="1"/>
          <p:nvPr/>
        </p:nvSpPr>
        <p:spPr>
          <a:xfrm>
            <a:off x="3295047" y="1767818"/>
            <a:ext cx="2654674" cy="646331"/>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 very popular platform for tweeting short messages. Celebrities and heads of states use this extensively</a:t>
            </a:r>
            <a:endParaRPr lang="en-IN" sz="1200" dirty="0">
              <a:solidFill>
                <a:schemeClr val="accent2"/>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0A14C058-9C99-46AA-9976-6F23DD5390DC}"/>
              </a:ext>
            </a:extLst>
          </p:cNvPr>
          <p:cNvSpPr txBox="1"/>
          <p:nvPr/>
        </p:nvSpPr>
        <p:spPr>
          <a:xfrm>
            <a:off x="6253910" y="1740456"/>
            <a:ext cx="2654674" cy="461665"/>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Owned by Facebook, a 1 to 1 and group communication app</a:t>
            </a:r>
            <a:endParaRPr lang="en-IN" sz="1200" dirty="0">
              <a:solidFill>
                <a:schemeClr val="accent2"/>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CF35B05-21AD-4BF1-AC28-A73ECDEFE3F8}"/>
              </a:ext>
            </a:extLst>
          </p:cNvPr>
          <p:cNvSpPr txBox="1"/>
          <p:nvPr/>
        </p:nvSpPr>
        <p:spPr>
          <a:xfrm>
            <a:off x="273036" y="3101833"/>
            <a:ext cx="2654674" cy="646331"/>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 photos driven platform, alternative to Facebook. Also owned by Facebook. Popular with youngsters</a:t>
            </a:r>
            <a:endParaRPr lang="en-IN" sz="1200" dirty="0">
              <a:solidFill>
                <a:schemeClr val="accent2"/>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F0838A3D-638C-46AD-8684-06300419E749}"/>
              </a:ext>
            </a:extLst>
          </p:cNvPr>
          <p:cNvSpPr txBox="1"/>
          <p:nvPr/>
        </p:nvSpPr>
        <p:spPr>
          <a:xfrm>
            <a:off x="3263473" y="3092166"/>
            <a:ext cx="2654674" cy="276999"/>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The largest video sharing website</a:t>
            </a:r>
            <a:endParaRPr lang="en-IN" sz="1200" dirty="0">
              <a:solidFill>
                <a:schemeClr val="accent2"/>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37F1031-F9B8-4449-B1D5-276E00A97C71}"/>
              </a:ext>
            </a:extLst>
          </p:cNvPr>
          <p:cNvSpPr txBox="1"/>
          <p:nvPr/>
        </p:nvSpPr>
        <p:spPr>
          <a:xfrm>
            <a:off x="6253910" y="3101833"/>
            <a:ext cx="2654674" cy="461665"/>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Extremely popular with millennials. A short video sharing platform</a:t>
            </a:r>
            <a:endParaRPr lang="en-IN" sz="1200" dirty="0">
              <a:solidFill>
                <a:schemeClr val="accent2"/>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70915E9-4E0C-4FA8-B8E4-35E4B560012B}"/>
              </a:ext>
            </a:extLst>
          </p:cNvPr>
          <p:cNvSpPr txBox="1"/>
          <p:nvPr/>
        </p:nvSpPr>
        <p:spPr>
          <a:xfrm>
            <a:off x="202249" y="4408487"/>
            <a:ext cx="2654674" cy="646331"/>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Another photos/stories driven social media platform popular with youngsters</a:t>
            </a:r>
            <a:endParaRPr lang="en-IN" sz="1200" dirty="0">
              <a:solidFill>
                <a:schemeClr val="accent2"/>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D160FF4-4D82-4128-A31F-E7F5B908C978}"/>
              </a:ext>
            </a:extLst>
          </p:cNvPr>
          <p:cNvSpPr txBox="1"/>
          <p:nvPr/>
        </p:nvSpPr>
        <p:spPr>
          <a:xfrm>
            <a:off x="2927710" y="4408487"/>
            <a:ext cx="2654674" cy="461665"/>
          </a:xfrm>
          <a:prstGeom prst="rect">
            <a:avLst/>
          </a:prstGeom>
          <a:noFill/>
        </p:spPr>
        <p:txBody>
          <a:bodyPr wrap="square" rtlCol="0">
            <a:spAutoFit/>
          </a:bodyPr>
          <a:lstStyle/>
          <a:p>
            <a:pPr algn="ctr"/>
            <a:r>
              <a:rPr lang="en-US" sz="1200" dirty="0">
                <a:solidFill>
                  <a:schemeClr val="accent2"/>
                </a:solidFill>
                <a:latin typeface="Arial" panose="020B0604020202020204" pitchFamily="34" charset="0"/>
                <a:cs typeface="Arial" panose="020B0604020202020204" pitchFamily="34" charset="0"/>
              </a:rPr>
              <a:t>A professionals only social networking platform</a:t>
            </a:r>
            <a:endParaRPr lang="en-IN" sz="12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2264979"/>
      </p:ext>
    </p:extLst>
  </p:cSld>
  <p:clrMapOvr>
    <a:masterClrMapping/>
  </p:clrMapOvr>
</p:sld>
</file>

<file path=ppt/theme/theme1.xml><?xml version="1.0" encoding="utf-8"?>
<a:theme xmlns:a="http://schemas.openxmlformats.org/drawingml/2006/main" name="Default">
  <a:themeElements>
    <a:clrScheme name="Wipro Template 2014">
      <a:dk1>
        <a:srgbClr val="000000"/>
      </a:dk1>
      <a:lt1>
        <a:srgbClr val="FFFFFF"/>
      </a:lt1>
      <a:dk2>
        <a:srgbClr val="0E3570"/>
      </a:dk2>
      <a:lt2>
        <a:srgbClr val="F2F2F2"/>
      </a:lt2>
      <a:accent1>
        <a:srgbClr val="0E3570"/>
      </a:accent1>
      <a:accent2>
        <a:srgbClr val="646363"/>
      </a:accent2>
      <a:accent3>
        <a:srgbClr val="6DC24B"/>
      </a:accent3>
      <a:accent4>
        <a:srgbClr val="FFDA29"/>
      </a:accent4>
      <a:accent5>
        <a:srgbClr val="EF3341"/>
      </a:accent5>
      <a:accent6>
        <a:srgbClr val="00A2E0"/>
      </a:accent6>
      <a:hlink>
        <a:srgbClr val="646363"/>
      </a:hlink>
      <a:folHlink>
        <a:srgbClr val="646363"/>
      </a:folHlink>
    </a:clrScheme>
    <a:fontScheme nam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w="6350">
          <a:solidFill>
            <a:schemeClr val="accent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2"/>
          </a:solidFill>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sz="1400" dirty="0" smtClean="0">
            <a:solidFill>
              <a:schemeClr val="accent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Default" id="{1A817A33-9D6A-426C-8138-9071B4EA18A2}" vid="{14F35CBF-8F2D-4BBA-9777-C76BC48E9D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7026BDB10F925429B74903FCBC97C2C" ma:contentTypeVersion="15" ma:contentTypeDescription="Create a new document." ma:contentTypeScope="" ma:versionID="dc6bef1bbaf269e0da0734752a3a015e">
  <xsd:schema xmlns:xsd="http://www.w3.org/2001/XMLSchema" xmlns:xs="http://www.w3.org/2001/XMLSchema" xmlns:p="http://schemas.microsoft.com/office/2006/metadata/properties" xmlns:ns1="http://schemas.microsoft.com/sharepoint/v3" xmlns:ns3="18dfe5ce-0db3-4f6d-ba73-d35498cace26" xmlns:ns4="07a65458-6296-4bf1-bb62-007fc2a88379" targetNamespace="http://schemas.microsoft.com/office/2006/metadata/properties" ma:root="true" ma:fieldsID="9534207706bdbb3700d0101c08cb0da1" ns1:_="" ns3:_="" ns4:_="">
    <xsd:import namespace="http://schemas.microsoft.com/sharepoint/v3"/>
    <xsd:import namespace="18dfe5ce-0db3-4f6d-ba73-d35498cace26"/>
    <xsd:import namespace="07a65458-6296-4bf1-bb62-007fc2a88379"/>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dfe5ce-0db3-4f6d-ba73-d35498cace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a65458-6296-4bf1-bb62-007fc2a8837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AF5419-CAB2-481A-882A-654F0AF8C37A}">
  <ds:schemaRefs>
    <ds:schemaRef ds:uri="http://schemas.microsoft.com/sharepoint/v3/contenttype/forms"/>
  </ds:schemaRefs>
</ds:datastoreItem>
</file>

<file path=customXml/itemProps2.xml><?xml version="1.0" encoding="utf-8"?>
<ds:datastoreItem xmlns:ds="http://schemas.openxmlformats.org/officeDocument/2006/customXml" ds:itemID="{2EEA5A4A-DFA9-4D95-BC78-E17853260307}">
  <ds:schemaRef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07a65458-6296-4bf1-bb62-007fc2a88379"/>
    <ds:schemaRef ds:uri="http://purl.org/dc/terms/"/>
    <ds:schemaRef ds:uri="http://purl.org/dc/dcmitype/"/>
    <ds:schemaRef ds:uri="http://schemas.openxmlformats.org/package/2006/metadata/core-properties"/>
    <ds:schemaRef ds:uri="18dfe5ce-0db3-4f6d-ba73-d35498cace26"/>
    <ds:schemaRef ds:uri="http://schemas.microsoft.com/sharepoint/v3"/>
  </ds:schemaRefs>
</ds:datastoreItem>
</file>

<file path=customXml/itemProps3.xml><?xml version="1.0" encoding="utf-8"?>
<ds:datastoreItem xmlns:ds="http://schemas.openxmlformats.org/officeDocument/2006/customXml" ds:itemID="{F9EB8FC4-1F77-4836-B2D0-7607BECD6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8dfe5ce-0db3-4f6d-ba73-d35498cace26"/>
    <ds:schemaRef ds:uri="07a65458-6296-4bf1-bb62-007fc2a88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618</TotalTime>
  <Words>1262</Words>
  <Application>Microsoft Office PowerPoint</Application>
  <PresentationFormat>On-screen Show (16:9)</PresentationFormat>
  <Paragraphs>154</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Wingdings</vt:lpstr>
      <vt:lpstr>Default</vt:lpstr>
      <vt:lpstr>Social  Media  Do’s &amp;  Don’ts</vt:lpstr>
      <vt:lpstr>Creating a safe &amp; secure online experience </vt:lpstr>
      <vt:lpstr>Why use social media ?</vt:lpstr>
      <vt:lpstr>But first, some hygiene checks</vt:lpstr>
      <vt:lpstr>Check, re-check the source</vt:lpstr>
      <vt:lpstr>Be aware of the content you share</vt:lpstr>
      <vt:lpstr>Remember…</vt:lpstr>
      <vt:lpstr>Understanding accounts and logins</vt:lpstr>
      <vt:lpstr>First, some basics</vt:lpstr>
      <vt:lpstr>To get started, you’ll need</vt:lpstr>
      <vt:lpstr>Creating an email account</vt:lpstr>
      <vt:lpstr>Creating an email account</vt:lpstr>
      <vt:lpstr>Creating an email account</vt:lpstr>
      <vt:lpstr>Creating an email account</vt:lpstr>
      <vt:lpstr>Creating an email account</vt:lpstr>
      <vt:lpstr>Creating an email account</vt:lpstr>
      <vt:lpstr>Accessing Gmail</vt:lpstr>
      <vt:lpstr>Setting up a Facebook account</vt:lpstr>
      <vt:lpstr>Setting up a Facebook account</vt:lpstr>
      <vt:lpstr>Setting up a Facebook account</vt:lpstr>
      <vt:lpstr>Setting up a Facebook account</vt:lpstr>
      <vt:lpstr>Setting up a Facebook account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Media Guidelines</dc:title>
  <dc:creator>OSP Ram Kumaar (Strategic Marketing)</dc:creator>
  <cp:lastModifiedBy>Donna Rose</cp:lastModifiedBy>
  <cp:revision>5</cp:revision>
  <dcterms:created xsi:type="dcterms:W3CDTF">2020-12-16T14:06:15Z</dcterms:created>
  <dcterms:modified xsi:type="dcterms:W3CDTF">2021-01-20T14:19:14Z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9a70571-31c6-4603-80c1-ef2fb871a62a_Enabled">
    <vt:lpwstr>True</vt:lpwstr>
  </property>
  <property fmtid="{D5CDD505-2E9C-101B-9397-08002B2CF9AE}" pid="3" name="MSIP_Label_b9a70571-31c6-4603-80c1-ef2fb871a62a_SiteId">
    <vt:lpwstr>258ac4e4-146a-411e-9dc8-79a9e12fd6da</vt:lpwstr>
  </property>
  <property fmtid="{D5CDD505-2E9C-101B-9397-08002B2CF9AE}" pid="4" name="MSIP_Label_b9a70571-31c6-4603-80c1-ef2fb871a62a_Owner">
    <vt:lpwstr>RA830469@wipro.com</vt:lpwstr>
  </property>
  <property fmtid="{D5CDD505-2E9C-101B-9397-08002B2CF9AE}" pid="5" name="MSIP_Label_b9a70571-31c6-4603-80c1-ef2fb871a62a_SetDate">
    <vt:lpwstr>2020-12-16T17:16:36.8568729Z</vt:lpwstr>
  </property>
  <property fmtid="{D5CDD505-2E9C-101B-9397-08002B2CF9AE}" pid="6" name="MSIP_Label_b9a70571-31c6-4603-80c1-ef2fb871a62a_Name">
    <vt:lpwstr>Internal and Restricted</vt:lpwstr>
  </property>
  <property fmtid="{D5CDD505-2E9C-101B-9397-08002B2CF9AE}" pid="7" name="MSIP_Label_b9a70571-31c6-4603-80c1-ef2fb871a62a_Application">
    <vt:lpwstr>Microsoft Azure Information Protection</vt:lpwstr>
  </property>
  <property fmtid="{D5CDD505-2E9C-101B-9397-08002B2CF9AE}" pid="8" name="MSIP_Label_b9a70571-31c6-4603-80c1-ef2fb871a62a_Extended_MSFT_Method">
    <vt:lpwstr>Automatic</vt:lpwstr>
  </property>
  <property fmtid="{D5CDD505-2E9C-101B-9397-08002B2CF9AE}" pid="9" name="Sensitivity">
    <vt:lpwstr>Internal and Restricted</vt:lpwstr>
  </property>
  <property fmtid="{D5CDD505-2E9C-101B-9397-08002B2CF9AE}" pid="10" name="ContentTypeId">
    <vt:lpwstr>0x010100B7026BDB10F925429B74903FCBC97C2C</vt:lpwstr>
  </property>
</Properties>
</file>