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526F0-833E-444A-BA10-3031E2FB07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942458-6330-4175-AA3B-33BA40095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E1818-4927-4B4D-971B-67C426AEC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7AFF-F1D7-4A2A-B13A-A2EE2AEC771B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CD7DF-235B-4B13-9BFF-7E8D8EAD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45D8D-F8E7-4E9A-BEC9-20F2BB49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A635-0830-49A1-921C-FAED57EB0D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42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1E6B9-A80B-4A88-9B9D-52780E5AD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FD287-9A94-4F2D-A981-E6C68D722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4569-47DE-4869-9D76-0F921C72D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7AFF-F1D7-4A2A-B13A-A2EE2AEC771B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743232-8C8E-43B5-AF7D-2B32EC8C7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260EF-86FA-44E6-A240-41FD80209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A635-0830-49A1-921C-FAED57EB0D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388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9676BE-C720-428C-926A-9E5270E491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4847F4-901B-4FC8-A6B5-9413FDD08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4D83C-0801-4A96-A482-2A6490F21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7AFF-F1D7-4A2A-B13A-A2EE2AEC771B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7D1B1-E6BC-4AE2-BDC7-B2F6E2C20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A7728-DA3A-476E-97E1-69A682E4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A635-0830-49A1-921C-FAED57EB0D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330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AEC37-2736-41FB-AB8B-2AD2A4244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813D5-1F52-46A0-A3D3-25B22A56F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FF0BD-34CF-403A-9842-3602CF96E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7AFF-F1D7-4A2A-B13A-A2EE2AEC771B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D2A46-003F-4A6B-B4EE-498221865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DAC70-6910-463C-91FB-88F9BF48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A635-0830-49A1-921C-FAED57EB0D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40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05989-AAF2-4D18-B8AB-BE6CC6F7D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B43A2-BAF2-4B35-B5B4-E4E7001E3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C4CA8-22CB-4A59-A796-2CF6E6F8B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7AFF-F1D7-4A2A-B13A-A2EE2AEC771B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2D55C-A5F7-4283-A7FF-F849E3814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D70FD-AB13-48C6-9B50-F8CE0A11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A635-0830-49A1-921C-FAED57EB0D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38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D9DCD-6BEF-4C79-B3C9-EA414C79A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9A29C-F7C0-47BB-A493-2355DB927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E08DE3-B7B2-4CB1-B664-300B0E775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5CDB2-BC3E-424B-9958-5FFBAF193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7AFF-F1D7-4A2A-B13A-A2EE2AEC771B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78DF3-0F74-44C3-AE2E-DA0C6851F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D5C023-7D00-4AC8-875E-DF2F65965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A635-0830-49A1-921C-FAED57EB0D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959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B1160-2A5E-495E-B4C1-F84146186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D2904-4623-4414-9DD4-1CB7517F1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450EF-1104-4409-AB4E-F5E7A161F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2DACEB-D29F-44CA-843A-FB26EF3E00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50EC02-C65F-470B-BFC8-522A3E9580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36F8D-FA7F-452A-BD20-774E23B5A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7AFF-F1D7-4A2A-B13A-A2EE2AEC771B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50509-FE9E-40F6-A838-E7DB8CE3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20AE98-017B-42A8-B492-D06DD97B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A635-0830-49A1-921C-FAED57EB0D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0921-07CE-45BA-96EF-4B5EF534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E59524-0868-4AF2-BC23-5EDDA904A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7AFF-F1D7-4A2A-B13A-A2EE2AEC771B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C6E49E-EE4C-43FF-BC30-4FF7737D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8A791-3E2D-49A4-91A2-6B97F1BB9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A635-0830-49A1-921C-FAED57EB0D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69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855912-9409-4B95-ADD4-90B1ED857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7AFF-F1D7-4A2A-B13A-A2EE2AEC771B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7F4300-514D-4056-8EF1-37CBADDCA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A9CE8-66A1-4B7C-A5E8-F5BCD859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A635-0830-49A1-921C-FAED57EB0D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0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60057-EF96-495E-B7ED-5821DACEA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B8EE1-EFD9-4D0C-8CA9-9AB16A0FC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CE27D4-1BF7-4BC7-AA2C-05A315061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6BC4B-FF03-4229-89CA-78A918FB6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7AFF-F1D7-4A2A-B13A-A2EE2AEC771B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EDF81-8A56-480B-BFC8-2CB7FBB0B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F37CA-EFF2-43B8-B25A-E03AFADD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A635-0830-49A1-921C-FAED57EB0D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006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97B34-3BEA-4015-BE33-F2B2BD70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A6FEAF-F591-4922-876E-86D5574C8F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D615D-054A-4CFB-8482-4A7582241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84FF7-1AA2-4C3E-B33A-06CB3FBA0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7AFF-F1D7-4A2A-B13A-A2EE2AEC771B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B544E-6407-4B1F-B1A9-07C07994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AC8B23-96E8-4E95-941B-4F9B6E6B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DA635-0830-49A1-921C-FAED57EB0D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627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B49FE2-AC44-440F-A8B8-509D1FFA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33207-F04B-4788-B726-157B60B26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9F4B8-7BD2-4D00-87B6-2B5FE1B47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07AFF-F1D7-4A2A-B13A-A2EE2AEC771B}" type="datetimeFigureOut">
              <a:rPr lang="en-GB" smtClean="0"/>
              <a:t>11/11/2021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78AB4-8D1E-443C-A6B7-CAEFFB7B4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57844-A4C4-4668-8D17-C700CD0D3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DA635-0830-49A1-921C-FAED57EB0D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16999F08-B14B-4344-96F2-160AC45C5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810" y="3432501"/>
            <a:ext cx="2397134" cy="319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C96923-91BA-491D-9A9E-C5AFCDA50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245" y="2325950"/>
            <a:ext cx="4153639" cy="415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BD9C4E-32CF-416D-87C3-C19943AFA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8" y="333375"/>
            <a:ext cx="335280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08320DC1-940C-41EB-A695-BED19AFA6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381" y="506273"/>
            <a:ext cx="3053920" cy="407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4" descr="The Peffery Way master logo RGB 72dpi">
            <a:extLst>
              <a:ext uri="{FF2B5EF4-FFF2-40B4-BE49-F238E27FC236}">
                <a16:creationId xmlns:a16="http://schemas.microsoft.com/office/drawing/2014/main" id="{745F85D4-4FE7-49CB-AC15-D982F60ABD9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819" y="271229"/>
            <a:ext cx="25003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E22085-1680-4F46-8664-A5BF96A4515E}"/>
              </a:ext>
            </a:extLst>
          </p:cNvPr>
          <p:cNvSpPr txBox="1"/>
          <p:nvPr/>
        </p:nvSpPr>
        <p:spPr>
          <a:xfrm>
            <a:off x="4544568" y="4928616"/>
            <a:ext cx="2397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Progress and maintenance</a:t>
            </a:r>
          </a:p>
        </p:txBody>
      </p:sp>
    </p:spTree>
    <p:extLst>
      <p:ext uri="{BB962C8B-B14F-4D97-AF65-F5344CB8AC3E}">
        <p14:creationId xmlns:p14="http://schemas.microsoft.com/office/powerpoint/2010/main" val="4028159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83EBA7-C72D-462A-A4D2-680D81397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2303" y="-1574790"/>
            <a:ext cx="7532296" cy="1035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00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CA086-67C9-4C43-A9B2-26506536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5" y="426127"/>
            <a:ext cx="3640831" cy="2730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556E4C-CE24-4B0B-825B-B7864BB1A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5651" y="1768614"/>
            <a:ext cx="4466346" cy="3349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3EAFA7-CA9D-43C2-86AA-5C5D6E51B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7888" y="2674741"/>
            <a:ext cx="4466344" cy="3349758"/>
          </a:xfrm>
          <a:prstGeom prst="rect">
            <a:avLst/>
          </a:prstGeom>
        </p:spPr>
      </p:pic>
      <p:pic>
        <p:nvPicPr>
          <p:cNvPr id="14" name="Content Placeholder 4" descr="The Peffery Way master logo RGB 72dpi">
            <a:extLst>
              <a:ext uri="{FF2B5EF4-FFF2-40B4-BE49-F238E27FC236}">
                <a16:creationId xmlns:a16="http://schemas.microsoft.com/office/drawing/2014/main" id="{27EF036A-DAC8-4C52-9197-D9E1C5C3955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819" y="271229"/>
            <a:ext cx="25003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75FDEA-DB85-4AD6-A0A8-F1D0E2E7CB3C}"/>
              </a:ext>
            </a:extLst>
          </p:cNvPr>
          <p:cNvSpPr txBox="1"/>
          <p:nvPr/>
        </p:nvSpPr>
        <p:spPr>
          <a:xfrm>
            <a:off x="892114" y="4332303"/>
            <a:ext cx="3506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Path Order at the East End </a:t>
            </a:r>
          </a:p>
          <a:p>
            <a:r>
              <a:rPr lang="en-GB" dirty="0"/>
              <a:t>– Mill Street, Dingwall</a:t>
            </a:r>
          </a:p>
        </p:txBody>
      </p:sp>
    </p:spTree>
    <p:extLst>
      <p:ext uri="{BB962C8B-B14F-4D97-AF65-F5344CB8AC3E}">
        <p14:creationId xmlns:p14="http://schemas.microsoft.com/office/powerpoint/2010/main" val="2218530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The Peffery Way master logo RGB 72dpi">
            <a:extLst>
              <a:ext uri="{FF2B5EF4-FFF2-40B4-BE49-F238E27FC236}">
                <a16:creationId xmlns:a16="http://schemas.microsoft.com/office/drawing/2014/main" id="{C8D82BF6-7E69-417D-82C3-E36A4C78BB2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819" y="271229"/>
            <a:ext cx="25003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D02998-5703-4DDD-A301-DBE2009069B7}"/>
              </a:ext>
            </a:extLst>
          </p:cNvPr>
          <p:cNvSpPr txBox="1"/>
          <p:nvPr/>
        </p:nvSpPr>
        <p:spPr>
          <a:xfrm>
            <a:off x="5295370" y="1444847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Path Order at the East End </a:t>
            </a:r>
          </a:p>
          <a:p>
            <a:r>
              <a:rPr lang="en-GB" dirty="0"/>
              <a:t>– Mill Street, Dingwall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996CD8-1816-42C7-9858-81052AEE5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8" y="402299"/>
            <a:ext cx="4256347" cy="31922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7CFDC8-1BED-4966-B6F4-B7BF703AB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69" y="3367754"/>
            <a:ext cx="4256348" cy="31922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24A076-C0E7-497B-89A0-59EC5148E6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312" y="2497716"/>
            <a:ext cx="4534516" cy="340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61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25</Words>
  <Application>Microsoft Office PowerPoint</Application>
  <PresentationFormat>Widescreen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ron.mcaulay@btopenworld.com</dc:creator>
  <cp:lastModifiedBy>Alison MacArthur (Corporate Governance)</cp:lastModifiedBy>
  <cp:revision>3</cp:revision>
  <dcterms:created xsi:type="dcterms:W3CDTF">2021-11-07T18:20:35Z</dcterms:created>
  <dcterms:modified xsi:type="dcterms:W3CDTF">2021-11-11T08:36:51Z</dcterms:modified>
</cp:coreProperties>
</file>