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338" r:id="rId5"/>
    <p:sldId id="349" r:id="rId6"/>
    <p:sldId id="354" r:id="rId7"/>
    <p:sldId id="356" r:id="rId8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5" autoAdjust="0"/>
    <p:restoredTop sz="94660"/>
  </p:normalViewPr>
  <p:slideViewPr>
    <p:cSldViewPr>
      <p:cViewPr varScale="1">
        <p:scale>
          <a:sx n="78" d="100"/>
          <a:sy n="78" d="100"/>
        </p:scale>
        <p:origin x="96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 McIntyre (Estates)" userId="3e8b31d7-5aea-4b11-8391-34c1a49a53a2" providerId="ADAL" clId="{AFA3E994-4736-4003-B2A9-DE9DAA6A140C}"/>
    <pc:docChg chg="modSld">
      <pc:chgData name="Carol McIntyre (Estates)" userId="3e8b31d7-5aea-4b11-8391-34c1a49a53a2" providerId="ADAL" clId="{AFA3E994-4736-4003-B2A9-DE9DAA6A140C}" dt="2025-07-17T11:03:28.298" v="5" actId="962"/>
      <pc:docMkLst>
        <pc:docMk/>
      </pc:docMkLst>
      <pc:sldChg chg="modSp mod">
        <pc:chgData name="Carol McIntyre (Estates)" userId="3e8b31d7-5aea-4b11-8391-34c1a49a53a2" providerId="ADAL" clId="{AFA3E994-4736-4003-B2A9-DE9DAA6A140C}" dt="2025-07-17T11:02:33.516" v="1" actId="962"/>
        <pc:sldMkLst>
          <pc:docMk/>
          <pc:sldMk cId="1348446055" sldId="349"/>
        </pc:sldMkLst>
        <pc:spChg chg="mod">
          <ac:chgData name="Carol McIntyre (Estates)" userId="3e8b31d7-5aea-4b11-8391-34c1a49a53a2" providerId="ADAL" clId="{AFA3E994-4736-4003-B2A9-DE9DAA6A140C}" dt="2025-07-17T11:02:33.516" v="1" actId="962"/>
          <ac:spMkLst>
            <pc:docMk/>
            <pc:sldMk cId="1348446055" sldId="349"/>
            <ac:spMk id="3" creationId="{00000000-0000-0000-0000-000000000000}"/>
          </ac:spMkLst>
        </pc:spChg>
      </pc:sldChg>
      <pc:sldChg chg="modSp mod">
        <pc:chgData name="Carol McIntyre (Estates)" userId="3e8b31d7-5aea-4b11-8391-34c1a49a53a2" providerId="ADAL" clId="{AFA3E994-4736-4003-B2A9-DE9DAA6A140C}" dt="2025-07-17T11:03:11.482" v="3" actId="962"/>
        <pc:sldMkLst>
          <pc:docMk/>
          <pc:sldMk cId="1532174631" sldId="354"/>
        </pc:sldMkLst>
        <pc:spChg chg="mod">
          <ac:chgData name="Carol McIntyre (Estates)" userId="3e8b31d7-5aea-4b11-8391-34c1a49a53a2" providerId="ADAL" clId="{AFA3E994-4736-4003-B2A9-DE9DAA6A140C}" dt="2025-07-17T11:03:11.482" v="3" actId="962"/>
          <ac:spMkLst>
            <pc:docMk/>
            <pc:sldMk cId="1532174631" sldId="354"/>
            <ac:spMk id="3" creationId="{00000000-0000-0000-0000-000000000000}"/>
          </ac:spMkLst>
        </pc:spChg>
      </pc:sldChg>
      <pc:sldChg chg="modSp mod">
        <pc:chgData name="Carol McIntyre (Estates)" userId="3e8b31d7-5aea-4b11-8391-34c1a49a53a2" providerId="ADAL" clId="{AFA3E994-4736-4003-B2A9-DE9DAA6A140C}" dt="2025-07-17T11:03:28.298" v="5" actId="962"/>
        <pc:sldMkLst>
          <pc:docMk/>
          <pc:sldMk cId="3363777441" sldId="356"/>
        </pc:sldMkLst>
        <pc:spChg chg="mod">
          <ac:chgData name="Carol McIntyre (Estates)" userId="3e8b31d7-5aea-4b11-8391-34c1a49a53a2" providerId="ADAL" clId="{AFA3E994-4736-4003-B2A9-DE9DAA6A140C}" dt="2025-07-17T11:03:28.298" v="5" actId="962"/>
          <ac:spMkLst>
            <pc:docMk/>
            <pc:sldMk cId="3363777441" sldId="356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17/07/2025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17/07/2025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55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45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045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Broadford Primary School/Community Hub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22</a:t>
            </a:r>
            <a:r>
              <a:rPr lang="en-GB" sz="2400" b="1" baseline="300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nd</a:t>
            </a:r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June 2022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Recent Progress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Design Stage 2 for the new primary school has been completed and work has commenced on Stage 3.&#10;Funding – meeting held on 7th June with MSP’s (Kate Forbes and Mairi Gougeon) to discuss community hub and future funding application to the Islands Programme.&#10;Available area for the artificial training pitch has been reviewed and needs to be discussed later in this meeting (59 x 39m playing area with 3m run-offs).&#10;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30008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Design Stage 2 for the new primary school has been completed and work has commenced on Stage 3.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Funding – meeting held on 7</a:t>
            </a:r>
            <a:r>
              <a:rPr lang="en-GB" sz="2000" baseline="30000" dirty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 June with MSP’s (Kate Forbes and Mairi Gougeon) to discuss community hub and future funding application to the Islands Programme.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Available area for the artificial training pitch has been reviewed and needs to be discussed later in this meeting (59 x 39m playing area with 3m run-offs).</a:t>
            </a:r>
          </a:p>
        </p:txBody>
      </p:sp>
    </p:spTree>
    <p:extLst>
      <p:ext uri="{BB962C8B-B14F-4D97-AF65-F5344CB8AC3E}">
        <p14:creationId xmlns:p14="http://schemas.microsoft.com/office/powerpoint/2010/main" val="1348446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programme for the scheme shows a planning application being submitted in March 2023.&#10;This would follow on from a 3 month Pre-Application Notice period (September to December) during which public consultation events would be held.&#10;It is proposed that the application would also include the community facilities (artificial pitch and changing pavilion).&#10;This is based on construction work starting on the school building in October 2023 with completion by March 2025.&#10;The demolition of the existing buildings would be carried out separately thereafter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46935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programme for the scheme shows a planning application being submitted in March 2023.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This would follow on from a 3 month Pre-Application Notice period (September to December) during which public consultation events would be held.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It is proposed that the application would also include the community facilities (artificial pitch and changing pavilion).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This is based on construction work starting on the school building in October 2023 with completion by March 2025.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demolition of the existing buildings would be carried out separately thereafter.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</a:rPr>
              <a:t>     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7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Next Steps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Continue to develop the Stage 3 design and work with user groups over the rest of this year to allow a planning application to be lodged in March.&#10;Continue to work with the community hub representatives to identify funding opportunities, develop supporting information for funding applications and agree timelines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23852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Continue to develop the Stage 3 design and work with user groups over the rest of this year to allow a planning application to be lodged in March.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Continue to work with the community hub representatives to identify funding opportunities, develop supporting information for funding applications and agree timelines.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77441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0B48BA-72AB-4EF7-9C1E-CB9B5EC6EA06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89b44844-f7a8-43bf-8910-957b726a602c"/>
    <ds:schemaRef ds:uri="http://schemas.microsoft.com/office/2006/metadata/properties"/>
    <ds:schemaRef ds:uri="http://purl.org/dc/elements/1.1/"/>
    <ds:schemaRef ds:uri="http://schemas.microsoft.com/office/infopath/2007/PartnerControls"/>
    <ds:schemaRef ds:uri="31b2461b-3a4d-4fd4-a2e5-3f2f28f534f3"/>
    <ds:schemaRef ds:uri="4d0b3d68-4fad-46c5-9a2a-dfda0907368f"/>
  </ds:schemaRefs>
</ds:datastoreItem>
</file>

<file path=customXml/itemProps2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D5570B-5CC0-4390-B2C2-8EB3F4ADD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6576</TotalTime>
  <Words>274</Words>
  <Application>Microsoft Office PowerPoint</Application>
  <PresentationFormat>On-screen Show (4:3)</PresentationFormat>
  <Paragraphs>38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</vt:lpstr>
      <vt:lpstr>Calibri</vt:lpstr>
      <vt:lpstr>Ebrima</vt:lpstr>
      <vt:lpstr>Text Slides</vt:lpstr>
      <vt:lpstr>Broadford Primary School/Community Hub</vt:lpstr>
      <vt:lpstr>Recent Progress</vt:lpstr>
      <vt:lpstr>Programme</vt:lpstr>
      <vt:lpstr>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Carol McIntyre (Estates)</cp:lastModifiedBy>
  <cp:revision>247</cp:revision>
  <cp:lastPrinted>2017-01-18T14:17:09Z</cp:lastPrinted>
  <dcterms:created xsi:type="dcterms:W3CDTF">2019-04-25T09:35:54Z</dcterms:created>
  <dcterms:modified xsi:type="dcterms:W3CDTF">2025-07-17T11:03:29Z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