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338" r:id="rId5"/>
    <p:sldId id="349" r:id="rId6"/>
    <p:sldId id="344" r:id="rId7"/>
    <p:sldId id="350" r:id="rId8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5" autoAdjust="0"/>
    <p:restoredTop sz="94660"/>
  </p:normalViewPr>
  <p:slideViewPr>
    <p:cSldViewPr>
      <p:cViewPr varScale="1">
        <p:scale>
          <a:sx n="105" d="100"/>
          <a:sy n="105" d="100"/>
        </p:scale>
        <p:origin x="20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55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96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356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Tain Campus/Swimming Pool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 March 2022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Campus project is included in Phase 1 of the Scottish Government’s new Learning Estate Investment Programme (LEIP), with a condition of building completion being achieved by August 2024.&#10;&#10;The funding model for the LEIP is based on the local authority providing the capital funding for the project, with revenue from SG over a 25 year period in line with an outcomes based model.&#10;&#10;The project was included in the capital programme approved by Council in January 2021. This did not include any funding for a replacement pool or any other enhanced community facilities.&#10;&#10;The project is at an advanced design stage with the planning application now being considered; a zone has been reserved in the masterplan design so that a block containing a new swimming pool and fitness room could be added at some point in the future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477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Campus project is included in Phase 1 of the Scottish Government’s new Learning Estate Investment Programme (LEIP), with a condition of building completion being achieved by August 2024.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funding model for the LEIP is based on the local authority providing the capital funding for the project, with revenue from SG over a 25 year period in line with an outcomes based model.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project was included in the capital programme approved by Council in January 2021. This did not include any funding for a replacement pool or any other enhanced community facilities.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project is at an advanced design stage with the planning application now being considered; a zone has been reserved in the masterplan design so that a block containing a new swimming pool and fitness room could be added at some point in the future.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446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Capital Costs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estimated capital cost of a new build would be in the range of £6M to £8M, depending on a number of factors: e.g. the timing of the build, the size of the pool and other facilities to be provided.&#10;&#10;It is assumed at this stage that a new building would be designed to the same standard as the Campus building (i.e. Passivhaus).&#10;&#10;The cost of the work required to separate the existing Community Complex building from the Academy building is estimated at approximately £1M.&#10;&#10;Based on a remaining life of 10 years for the pool building, the capital investment required to upgrade the building would be approximately £1.5M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4154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960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estimated capital cost of a new build would be in the range of £6M to £8M, depending on a number of factors: e.g. the timing of the build, the size of the pool and other facilities to be provided.</a:t>
            </a:r>
          </a:p>
          <a:p>
            <a:pPr marL="3960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It is assumed at this stage that a new building would be designed to the same standard as the Campus building (i.e. Passivhaus).</a:t>
            </a:r>
          </a:p>
          <a:p>
            <a:pPr marL="3960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cost of the work required to separate the existing Community Complex building from the Academy building is estimated at approximately £1M.</a:t>
            </a:r>
          </a:p>
          <a:p>
            <a:pPr marL="3960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Based on a remaining life of 10 years for the pool building, the capital investment required to upgrade the building would be approximately £1.5M.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44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Next Steps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Council officers across all Services will work with colleagues from High Life Highland to prepare a comprehensive business case.&#10;&#10;This will comprise an analysis of both capital and revenue costs over the whole life of a new facility compared to the costs associated with retaining the existing Community Complex building.&#10;&#10;The business case will also look at potential funding opportunities, primarily Sportscotland, but others will be explored.&#10;&#10;There is already another exercise underway to establish the Council’s strategic priorities, in conjunction with HLH, for future funding bids to Sportscotland. &#10;&#10;Formal consideration of the completed business case, would be for the new Council, following the May elections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4616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Council officers across all Services will work with colleagues from High Life Highland to prepare a comprehensive business case.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This will comprise an analysis of both capital and revenue costs over the whole life of a new facility compared to the costs associated with retaining the existing Community Complex building.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business case will also look at potential funding opportunities, primarily Sportscotland, but others will be explored.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There is already another exercise underway to establish the Council’s strategic priorities, in conjunction with HLH, for future funding bids to Sportscotland. </a:t>
            </a:r>
          </a:p>
          <a:p>
            <a:pPr marL="3960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960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Formal consideration of the completed business case, would be for the new Council, following the May elections.</a:t>
            </a:r>
          </a:p>
          <a:p>
            <a:pPr lvl="0"/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00400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7392CA-F37F-4ED8-B43A-1A23E9ACED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0B48BA-72AB-4EF7-9C1E-CB9B5EC6EA06}">
  <ds:schemaRefs>
    <ds:schemaRef ds:uri="f208d9d4-ab53-4bb8-846a-65b2416c60b1"/>
    <ds:schemaRef ds:uri="67b068b7-2e2b-4052-af03-84bdb19f149d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89b44844-f7a8-43bf-8910-957b726a602c"/>
    <ds:schemaRef ds:uri="4d0b3d68-4fad-46c5-9a2a-dfda0907368f"/>
  </ds:schemaRefs>
</ds:datastoreItem>
</file>

<file path=customXml/itemProps3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6373</TotalTime>
  <Words>443</Words>
  <Application>Microsoft Office PowerPoint</Application>
  <PresentationFormat>On-screen Show (4:3)</PresentationFormat>
  <Paragraphs>45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</vt:lpstr>
      <vt:lpstr>Calibri</vt:lpstr>
      <vt:lpstr>Ebrima</vt:lpstr>
      <vt:lpstr>Text Slides</vt:lpstr>
      <vt:lpstr>Tain Campus/Swimming Pool </vt:lpstr>
      <vt:lpstr>Background</vt:lpstr>
      <vt:lpstr>Capital Costs</vt:lpstr>
      <vt:lpstr>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233</cp:revision>
  <cp:lastPrinted>2017-01-18T14:17:09Z</cp:lastPrinted>
  <dcterms:created xsi:type="dcterms:W3CDTF">2019-04-25T09:35:54Z</dcterms:created>
  <dcterms:modified xsi:type="dcterms:W3CDTF">2025-08-14T10:31:55Z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