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 id="2147483667" r:id="rId5"/>
  </p:sldMasterIdLst>
  <p:notesMasterIdLst>
    <p:notesMasterId r:id="rId22"/>
  </p:notesMasterIdLst>
  <p:sldIdLst>
    <p:sldId id="279" r:id="rId6"/>
    <p:sldId id="280" r:id="rId7"/>
    <p:sldId id="274" r:id="rId8"/>
    <p:sldId id="277" r:id="rId9"/>
    <p:sldId id="304" r:id="rId10"/>
    <p:sldId id="275" r:id="rId11"/>
    <p:sldId id="297" r:id="rId12"/>
    <p:sldId id="303" r:id="rId13"/>
    <p:sldId id="278" r:id="rId14"/>
    <p:sldId id="295" r:id="rId15"/>
    <p:sldId id="294" r:id="rId16"/>
    <p:sldId id="298" r:id="rId17"/>
    <p:sldId id="296" r:id="rId18"/>
    <p:sldId id="299" r:id="rId19"/>
    <p:sldId id="300" r:id="rId20"/>
    <p:sldId id="301" r:id="rId21"/>
  </p:sldIdLst>
  <p:sldSz cx="9144000" cy="6858000" type="screen4x3"/>
  <p:notesSz cx="6805613"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CDB8B8CB-56B4-4AF6-B628-7E7054DD17AC}">
          <p14:sldIdLst/>
        </p14:section>
        <p14:section name="Untitled Section" id="{F03FAD01-DBDB-4B0B-B945-3374B6B275D1}">
          <p14:sldIdLst>
            <p14:sldId id="279"/>
            <p14:sldId id="280"/>
            <p14:sldId id="274"/>
            <p14:sldId id="277"/>
            <p14:sldId id="304"/>
            <p14:sldId id="275"/>
            <p14:sldId id="297"/>
            <p14:sldId id="303"/>
            <p14:sldId id="278"/>
            <p14:sldId id="295"/>
            <p14:sldId id="294"/>
            <p14:sldId id="298"/>
            <p14:sldId id="296"/>
            <p14:sldId id="299"/>
            <p14:sldId id="300"/>
            <p14:sldId id="3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oline Urquhart" initials="CRU" lastIdx="1" clrIdx="0"/>
  <p:cmAuthor id="1" name="Stephen Carr (Corporate Audit and Performance)" initials="SC(AaP" lastIdx="11" clrIdx="1">
    <p:extLst>
      <p:ext uri="{19B8F6BF-5375-455C-9EA6-DF929625EA0E}">
        <p15:presenceInfo xmlns:p15="http://schemas.microsoft.com/office/powerpoint/2012/main" userId="S::stephenc@highland.gov.uk::b2bff926-e194-4aa8-97e0-8483b2f1a3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403152"/>
    <a:srgbClr val="FFEBAB"/>
    <a:srgbClr val="008000"/>
    <a:srgbClr val="FFDD71"/>
    <a:srgbClr val="AC9AC2"/>
    <a:srgbClr val="8064A2"/>
    <a:srgbClr val="FFC000"/>
    <a:srgbClr val="009900"/>
    <a:srgbClr val="4F6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D94800-3B2B-4480-92A2-94D555A1346C}" v="16" dt="2022-06-13T14:24:04.7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62" d="100"/>
          <a:sy n="62" d="100"/>
        </p:scale>
        <p:origin x="1400" y="2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8FDD5B-0772-4631-814F-1FC1D746D8D9}" type="doc">
      <dgm:prSet loTypeId="urn:microsoft.com/office/officeart/2005/8/layout/orgChart1" loCatId="hierarchy" qsTypeId="urn:microsoft.com/office/officeart/2005/8/quickstyle/simple5" qsCatId="simple" csTypeId="urn:microsoft.com/office/officeart/2005/8/colors/accent4_2" csCatId="accent4" phldr="1"/>
      <dgm:spPr/>
      <dgm:t>
        <a:bodyPr/>
        <a:lstStyle/>
        <a:p>
          <a:endParaRPr lang="en-GB"/>
        </a:p>
      </dgm:t>
    </dgm:pt>
    <dgm:pt modelId="{80F2D3B8-888C-4113-8296-2DC5F3FCD7D3}">
      <dgm:prSet phldrT="[Text]" custT="1"/>
      <dgm:spPr/>
      <dgm:t>
        <a:bodyPr/>
        <a:lstStyle/>
        <a:p>
          <a:r>
            <a:rPr lang="en-GB" sz="1200" b="1" dirty="0"/>
            <a:t>Strategic Lead</a:t>
          </a:r>
        </a:p>
        <a:p>
          <a:r>
            <a:rPr lang="en-GB" sz="1200" dirty="0"/>
            <a:t>Evelyn Johnston</a:t>
          </a:r>
        </a:p>
      </dgm:t>
    </dgm:pt>
    <dgm:pt modelId="{883CDCEF-16EE-4CE2-8BD4-99A714CFAABC}" type="parTrans" cxnId="{BC1B458A-5443-457F-9772-1B73F1D40CAA}">
      <dgm:prSet/>
      <dgm:spPr/>
      <dgm:t>
        <a:bodyPr/>
        <a:lstStyle/>
        <a:p>
          <a:endParaRPr lang="en-GB" sz="1200"/>
        </a:p>
      </dgm:t>
    </dgm:pt>
    <dgm:pt modelId="{CFF1115E-B165-4746-8B79-AB3ACAA09637}" type="sibTrans" cxnId="{BC1B458A-5443-457F-9772-1B73F1D40CAA}">
      <dgm:prSet/>
      <dgm:spPr/>
    </dgm:pt>
    <dgm:pt modelId="{9FF3005E-2676-4DF0-B967-78323EAF183A}">
      <dgm:prSet phldrT="[Text]" custT="1"/>
      <dgm:spPr>
        <a:solidFill>
          <a:schemeClr val="accent2">
            <a:lumMod val="75000"/>
          </a:schemeClr>
        </a:solidFill>
      </dgm:spPr>
      <dgm:t>
        <a:bodyPr/>
        <a:lstStyle/>
        <a:p>
          <a:r>
            <a:rPr lang="en-GB" sz="1200" b="1" dirty="0"/>
            <a:t>Corporate Audit Manager</a:t>
          </a:r>
        </a:p>
        <a:p>
          <a:r>
            <a:rPr lang="en-GB" sz="1200" dirty="0"/>
            <a:t>Donna Sutherland</a:t>
          </a:r>
        </a:p>
      </dgm:t>
    </dgm:pt>
    <dgm:pt modelId="{87B88165-EEDD-442E-BE46-4872C5CF8F82}" type="parTrans" cxnId="{B467D737-8C52-4D03-8E1C-3989DBB57A53}">
      <dgm:prSet/>
      <dgm:spPr/>
      <dgm:t>
        <a:bodyPr/>
        <a:lstStyle/>
        <a:p>
          <a:endParaRPr lang="en-GB" sz="1200"/>
        </a:p>
      </dgm:t>
    </dgm:pt>
    <dgm:pt modelId="{C3D96978-4A58-4D2B-8AD0-D81116E6B313}" type="sibTrans" cxnId="{B467D737-8C52-4D03-8E1C-3989DBB57A53}">
      <dgm:prSet/>
      <dgm:spPr/>
    </dgm:pt>
    <dgm:pt modelId="{B521179D-933F-4BB0-AB52-1ADB5FD5DE81}">
      <dgm:prSet phldrT="[Text]" custT="1"/>
      <dgm:spPr>
        <a:solidFill>
          <a:schemeClr val="accent1">
            <a:lumMod val="75000"/>
          </a:schemeClr>
        </a:solidFill>
      </dgm:spPr>
      <dgm:t>
        <a:bodyPr/>
        <a:lstStyle/>
        <a:p>
          <a:r>
            <a:rPr lang="en-GB" sz="1200" b="1" dirty="0"/>
            <a:t>Corporate Performance Manager</a:t>
          </a:r>
        </a:p>
        <a:p>
          <a:r>
            <a:rPr lang="en-GB" sz="1200" dirty="0"/>
            <a:t>Stephen Carr</a:t>
          </a:r>
        </a:p>
      </dgm:t>
    </dgm:pt>
    <dgm:pt modelId="{B7D40BA0-F261-4429-887D-0B2D43F39B69}" type="parTrans" cxnId="{AF568DA8-3965-40F6-A27F-9193EE0D784C}">
      <dgm:prSet/>
      <dgm:spPr/>
      <dgm:t>
        <a:bodyPr/>
        <a:lstStyle/>
        <a:p>
          <a:endParaRPr lang="en-GB" sz="1200"/>
        </a:p>
      </dgm:t>
    </dgm:pt>
    <dgm:pt modelId="{036150BE-B90C-42A4-A9BE-157B16D73EE3}" type="sibTrans" cxnId="{AF568DA8-3965-40F6-A27F-9193EE0D784C}">
      <dgm:prSet/>
      <dgm:spPr/>
    </dgm:pt>
    <dgm:pt modelId="{CAD36F2A-A92B-4E21-AAA1-F55BE328C2EF}">
      <dgm:prSet custT="1"/>
      <dgm:spPr>
        <a:solidFill>
          <a:schemeClr val="accent2">
            <a:lumMod val="75000"/>
          </a:schemeClr>
        </a:solidFill>
      </dgm:spPr>
      <dgm:t>
        <a:bodyPr/>
        <a:lstStyle/>
        <a:p>
          <a:r>
            <a:rPr lang="en-GB" sz="1200" b="1" dirty="0"/>
            <a:t>Senior Investigator</a:t>
          </a:r>
        </a:p>
        <a:p>
          <a:r>
            <a:rPr lang="en-GB" sz="1200" dirty="0"/>
            <a:t>Ali MacGregor</a:t>
          </a:r>
        </a:p>
      </dgm:t>
    </dgm:pt>
    <dgm:pt modelId="{B2FCDF9D-6861-42C2-9924-1C914EB7CCEC}" type="parTrans" cxnId="{889DD0CB-6E91-4B52-8B16-95858AEB3245}">
      <dgm:prSet/>
      <dgm:spPr/>
      <dgm:t>
        <a:bodyPr/>
        <a:lstStyle/>
        <a:p>
          <a:endParaRPr lang="en-GB" sz="1200"/>
        </a:p>
      </dgm:t>
    </dgm:pt>
    <dgm:pt modelId="{E334DA93-C3E8-4462-8AB6-D4163D0E227B}" type="sibTrans" cxnId="{889DD0CB-6E91-4B52-8B16-95858AEB3245}">
      <dgm:prSet/>
      <dgm:spPr/>
      <dgm:t>
        <a:bodyPr/>
        <a:lstStyle/>
        <a:p>
          <a:endParaRPr lang="en-GB" sz="1200"/>
        </a:p>
      </dgm:t>
    </dgm:pt>
    <dgm:pt modelId="{72CD7328-3183-45E6-B1C1-1821302A000E}">
      <dgm:prSet custT="1"/>
      <dgm:spPr>
        <a:solidFill>
          <a:schemeClr val="accent2">
            <a:lumMod val="75000"/>
          </a:schemeClr>
        </a:solidFill>
      </dgm:spPr>
      <dgm:t>
        <a:bodyPr/>
        <a:lstStyle/>
        <a:p>
          <a:r>
            <a:rPr lang="en-GB" sz="1200" b="1" dirty="0"/>
            <a:t>Senior Auditor</a:t>
          </a:r>
        </a:p>
        <a:p>
          <a:r>
            <a:rPr lang="en-GB" sz="1200" dirty="0"/>
            <a:t>John Campbell</a:t>
          </a:r>
        </a:p>
      </dgm:t>
    </dgm:pt>
    <dgm:pt modelId="{BD06E2D5-BF29-4204-A13A-5450CAC0A7EE}" type="parTrans" cxnId="{FFD0311C-1A79-43D0-9AE4-4A70BA4CF7A8}">
      <dgm:prSet/>
      <dgm:spPr/>
      <dgm:t>
        <a:bodyPr/>
        <a:lstStyle/>
        <a:p>
          <a:endParaRPr lang="en-GB" sz="1200"/>
        </a:p>
      </dgm:t>
    </dgm:pt>
    <dgm:pt modelId="{97EB7D1B-1F33-4E3D-A75B-53CFF6CE1BF7}" type="sibTrans" cxnId="{FFD0311C-1A79-43D0-9AE4-4A70BA4CF7A8}">
      <dgm:prSet/>
      <dgm:spPr/>
      <dgm:t>
        <a:bodyPr/>
        <a:lstStyle/>
        <a:p>
          <a:endParaRPr lang="en-GB" sz="1200"/>
        </a:p>
      </dgm:t>
    </dgm:pt>
    <dgm:pt modelId="{31A9342F-3894-4DBA-82CF-DB865669B8C2}">
      <dgm:prSet custT="1"/>
      <dgm:spPr>
        <a:solidFill>
          <a:schemeClr val="accent2">
            <a:lumMod val="75000"/>
          </a:schemeClr>
        </a:solidFill>
      </dgm:spPr>
      <dgm:t>
        <a:bodyPr/>
        <a:lstStyle/>
        <a:p>
          <a:r>
            <a:rPr lang="en-GB" sz="1200" b="1" dirty="0"/>
            <a:t>Senior Auditor</a:t>
          </a:r>
        </a:p>
        <a:p>
          <a:r>
            <a:rPr lang="en-GB" sz="1200" dirty="0"/>
            <a:t>Paul Hankinson</a:t>
          </a:r>
        </a:p>
      </dgm:t>
    </dgm:pt>
    <dgm:pt modelId="{97193124-395E-4ECE-8BEE-C96167882F93}" type="parTrans" cxnId="{2585727C-BD81-4F1E-9D6B-8B8CC54C75E7}">
      <dgm:prSet/>
      <dgm:spPr/>
      <dgm:t>
        <a:bodyPr/>
        <a:lstStyle/>
        <a:p>
          <a:endParaRPr lang="en-GB" sz="1200"/>
        </a:p>
      </dgm:t>
    </dgm:pt>
    <dgm:pt modelId="{350601C4-037A-4ADE-A1C5-BBB7653FBFE9}" type="sibTrans" cxnId="{2585727C-BD81-4F1E-9D6B-8B8CC54C75E7}">
      <dgm:prSet/>
      <dgm:spPr/>
      <dgm:t>
        <a:bodyPr/>
        <a:lstStyle/>
        <a:p>
          <a:endParaRPr lang="en-GB" sz="1200"/>
        </a:p>
      </dgm:t>
    </dgm:pt>
    <dgm:pt modelId="{21CC2874-670F-4658-BBD8-79796A094675}">
      <dgm:prSet custT="1"/>
      <dgm:spPr>
        <a:solidFill>
          <a:schemeClr val="accent2">
            <a:lumMod val="75000"/>
          </a:schemeClr>
        </a:solidFill>
      </dgm:spPr>
      <dgm:t>
        <a:bodyPr/>
        <a:lstStyle/>
        <a:p>
          <a:r>
            <a:rPr lang="en-GB" sz="1200" b="1" dirty="0"/>
            <a:t>Investigator</a:t>
          </a:r>
        </a:p>
        <a:p>
          <a:r>
            <a:rPr lang="en-GB" sz="1200" dirty="0"/>
            <a:t>David MacRae</a:t>
          </a:r>
        </a:p>
      </dgm:t>
    </dgm:pt>
    <dgm:pt modelId="{79D79572-D6D9-4032-B405-2CBB3B848271}" type="parTrans" cxnId="{93BEABE9-9E24-4D81-AF96-46DDC78F51DF}">
      <dgm:prSet/>
      <dgm:spPr/>
      <dgm:t>
        <a:bodyPr/>
        <a:lstStyle/>
        <a:p>
          <a:endParaRPr lang="en-GB" sz="1200"/>
        </a:p>
      </dgm:t>
    </dgm:pt>
    <dgm:pt modelId="{02AFB5EE-E180-445F-B0EE-0963A669AA02}" type="sibTrans" cxnId="{93BEABE9-9E24-4D81-AF96-46DDC78F51DF}">
      <dgm:prSet/>
      <dgm:spPr/>
      <dgm:t>
        <a:bodyPr/>
        <a:lstStyle/>
        <a:p>
          <a:endParaRPr lang="en-GB" sz="1200"/>
        </a:p>
      </dgm:t>
    </dgm:pt>
    <dgm:pt modelId="{BFD0C26F-0FFA-4682-A645-9B3137E1B83B}">
      <dgm:prSet custT="1"/>
      <dgm:spPr>
        <a:solidFill>
          <a:schemeClr val="accent2">
            <a:lumMod val="75000"/>
          </a:schemeClr>
        </a:solidFill>
      </dgm:spPr>
      <dgm:t>
        <a:bodyPr/>
        <a:lstStyle/>
        <a:p>
          <a:r>
            <a:rPr lang="en-GB" sz="1200" b="1" dirty="0"/>
            <a:t>Assistant Auditor</a:t>
          </a:r>
        </a:p>
        <a:p>
          <a:r>
            <a:rPr lang="en-GB" sz="1200" dirty="0"/>
            <a:t>Josh Gallimore</a:t>
          </a:r>
        </a:p>
      </dgm:t>
    </dgm:pt>
    <dgm:pt modelId="{C04922F6-FDF6-4E06-8931-411AD951AE07}" type="parTrans" cxnId="{9C0326EA-6BA1-46AC-9DC6-967D3CF8413D}">
      <dgm:prSet/>
      <dgm:spPr/>
      <dgm:t>
        <a:bodyPr/>
        <a:lstStyle/>
        <a:p>
          <a:endParaRPr lang="en-GB" sz="1200"/>
        </a:p>
      </dgm:t>
    </dgm:pt>
    <dgm:pt modelId="{C0B9985F-36B3-4607-B3FC-0244E59D39BB}" type="sibTrans" cxnId="{9C0326EA-6BA1-46AC-9DC6-967D3CF8413D}">
      <dgm:prSet/>
      <dgm:spPr/>
      <dgm:t>
        <a:bodyPr/>
        <a:lstStyle/>
        <a:p>
          <a:endParaRPr lang="en-GB" sz="1200"/>
        </a:p>
      </dgm:t>
    </dgm:pt>
    <dgm:pt modelId="{B7FCA921-7DEC-4945-9B60-C8704F746F11}">
      <dgm:prSet custT="1"/>
      <dgm:spPr>
        <a:solidFill>
          <a:schemeClr val="accent2">
            <a:lumMod val="75000"/>
          </a:schemeClr>
        </a:solidFill>
      </dgm:spPr>
      <dgm:t>
        <a:bodyPr/>
        <a:lstStyle/>
        <a:p>
          <a:r>
            <a:rPr lang="en-GB" sz="1200" b="1" dirty="0"/>
            <a:t>Assistant Auditor</a:t>
          </a:r>
        </a:p>
        <a:p>
          <a:r>
            <a:rPr lang="en-GB" sz="1200" dirty="0"/>
            <a:t>Yvonne Holmes</a:t>
          </a:r>
        </a:p>
      </dgm:t>
    </dgm:pt>
    <dgm:pt modelId="{E2DB6338-8262-459A-AFBF-7F55B0EE5EF6}" type="parTrans" cxnId="{1A30BDF8-9608-4115-BF86-3C7D1E80028D}">
      <dgm:prSet/>
      <dgm:spPr/>
      <dgm:t>
        <a:bodyPr/>
        <a:lstStyle/>
        <a:p>
          <a:endParaRPr lang="en-GB" sz="1200"/>
        </a:p>
      </dgm:t>
    </dgm:pt>
    <dgm:pt modelId="{3FE5A90E-1CA3-4145-9375-5F57ED437A79}" type="sibTrans" cxnId="{1A30BDF8-9608-4115-BF86-3C7D1E80028D}">
      <dgm:prSet/>
      <dgm:spPr/>
      <dgm:t>
        <a:bodyPr/>
        <a:lstStyle/>
        <a:p>
          <a:endParaRPr lang="en-GB" sz="1200"/>
        </a:p>
      </dgm:t>
    </dgm:pt>
    <dgm:pt modelId="{795572B8-6BDD-4832-837F-2B49765B87FF}">
      <dgm:prSet custT="1"/>
      <dgm:spPr>
        <a:solidFill>
          <a:schemeClr val="accent2">
            <a:lumMod val="75000"/>
          </a:schemeClr>
        </a:solidFill>
      </dgm:spPr>
      <dgm:t>
        <a:bodyPr/>
        <a:lstStyle/>
        <a:p>
          <a:r>
            <a:rPr lang="en-GB" sz="1200" b="1" dirty="0"/>
            <a:t>Assistant Auditor</a:t>
          </a:r>
        </a:p>
        <a:p>
          <a:r>
            <a:rPr lang="en-GB" sz="1200" dirty="0"/>
            <a:t>Sharon Calder</a:t>
          </a:r>
        </a:p>
      </dgm:t>
    </dgm:pt>
    <dgm:pt modelId="{B71F1C0C-ADC7-42CD-A71B-1E77B004E647}" type="parTrans" cxnId="{CED61D0D-8595-476C-9BD7-6A2CC9CE6861}">
      <dgm:prSet/>
      <dgm:spPr/>
      <dgm:t>
        <a:bodyPr/>
        <a:lstStyle/>
        <a:p>
          <a:endParaRPr lang="en-GB" sz="1200"/>
        </a:p>
      </dgm:t>
    </dgm:pt>
    <dgm:pt modelId="{BE81B6A1-7C29-4071-8C10-D9FC25BB788E}" type="sibTrans" cxnId="{CED61D0D-8595-476C-9BD7-6A2CC9CE6861}">
      <dgm:prSet/>
      <dgm:spPr/>
      <dgm:t>
        <a:bodyPr/>
        <a:lstStyle/>
        <a:p>
          <a:endParaRPr lang="en-GB" sz="1200"/>
        </a:p>
      </dgm:t>
    </dgm:pt>
    <dgm:pt modelId="{0B7C8908-F3F2-451E-86D7-EB2B04EE86C6}">
      <dgm:prSet custT="1"/>
      <dgm:spPr>
        <a:solidFill>
          <a:schemeClr val="accent2">
            <a:lumMod val="75000"/>
          </a:schemeClr>
        </a:solidFill>
      </dgm:spPr>
      <dgm:t>
        <a:bodyPr/>
        <a:lstStyle/>
        <a:p>
          <a:r>
            <a:rPr lang="en-GB" sz="1200" b="1" dirty="0"/>
            <a:t>Trainee Auditor</a:t>
          </a:r>
        </a:p>
        <a:p>
          <a:r>
            <a:rPr lang="en-GB" sz="1200" dirty="0"/>
            <a:t>Chris </a:t>
          </a:r>
          <a:r>
            <a:rPr lang="en-GB" sz="1200" dirty="0" err="1"/>
            <a:t>Dorrian</a:t>
          </a:r>
          <a:endParaRPr lang="en-GB" sz="1200" dirty="0"/>
        </a:p>
      </dgm:t>
    </dgm:pt>
    <dgm:pt modelId="{793EC959-F00C-4361-A410-ADDDE33F4D7B}" type="parTrans" cxnId="{A748A32E-DA5E-456B-B123-90ACC69782A6}">
      <dgm:prSet/>
      <dgm:spPr/>
      <dgm:t>
        <a:bodyPr/>
        <a:lstStyle/>
        <a:p>
          <a:endParaRPr lang="en-GB" sz="1200"/>
        </a:p>
      </dgm:t>
    </dgm:pt>
    <dgm:pt modelId="{7F6E2F64-B7CF-4CE3-8AE3-CB6AE1332D29}" type="sibTrans" cxnId="{A748A32E-DA5E-456B-B123-90ACC69782A6}">
      <dgm:prSet/>
      <dgm:spPr/>
      <dgm:t>
        <a:bodyPr/>
        <a:lstStyle/>
        <a:p>
          <a:endParaRPr lang="en-GB" sz="1200"/>
        </a:p>
      </dgm:t>
    </dgm:pt>
    <dgm:pt modelId="{8B232D75-355C-4CD5-A393-E72D1269DDD7}" type="asst">
      <dgm:prSet custT="1"/>
      <dgm:spPr>
        <a:solidFill>
          <a:schemeClr val="accent1">
            <a:lumMod val="75000"/>
          </a:schemeClr>
        </a:solidFill>
      </dgm:spPr>
      <dgm:t>
        <a:bodyPr/>
        <a:lstStyle/>
        <a:p>
          <a:r>
            <a:rPr lang="en-GB" sz="1200" b="1" dirty="0"/>
            <a:t>Business Partner</a:t>
          </a:r>
        </a:p>
        <a:p>
          <a:r>
            <a:rPr lang="en-GB" sz="1200" dirty="0"/>
            <a:t>Anna Templeton</a:t>
          </a:r>
        </a:p>
      </dgm:t>
    </dgm:pt>
    <dgm:pt modelId="{6C82347C-549D-415B-9856-42B60A0D08A2}" type="parTrans" cxnId="{E9CAA768-7A38-4772-AD2B-1F9F7D3C1112}">
      <dgm:prSet/>
      <dgm:spPr/>
      <dgm:t>
        <a:bodyPr/>
        <a:lstStyle/>
        <a:p>
          <a:endParaRPr lang="en-GB" sz="1200"/>
        </a:p>
      </dgm:t>
    </dgm:pt>
    <dgm:pt modelId="{423A256A-98E7-47E9-ACE8-D5CE640E7F45}" type="sibTrans" cxnId="{E9CAA768-7A38-4772-AD2B-1F9F7D3C1112}">
      <dgm:prSet/>
      <dgm:spPr/>
      <dgm:t>
        <a:bodyPr/>
        <a:lstStyle/>
        <a:p>
          <a:endParaRPr lang="en-GB" sz="1200"/>
        </a:p>
      </dgm:t>
    </dgm:pt>
    <dgm:pt modelId="{CBB95836-AC10-4E14-86ED-7183519600B7}" type="asst">
      <dgm:prSet custT="1"/>
      <dgm:spPr>
        <a:solidFill>
          <a:schemeClr val="accent1">
            <a:lumMod val="75000"/>
          </a:schemeClr>
        </a:solidFill>
      </dgm:spPr>
      <dgm:t>
        <a:bodyPr/>
        <a:lstStyle/>
        <a:p>
          <a:r>
            <a:rPr lang="en-GB" sz="1200" b="1" dirty="0"/>
            <a:t>Business Partner</a:t>
          </a:r>
        </a:p>
        <a:p>
          <a:r>
            <a:rPr lang="en-GB" sz="1200" dirty="0"/>
            <a:t>Brian Scobie</a:t>
          </a:r>
        </a:p>
      </dgm:t>
    </dgm:pt>
    <dgm:pt modelId="{3D85D086-9264-4199-83C0-CE24497E4427}" type="parTrans" cxnId="{ECBE0A99-4D76-43D5-958D-5212D089E470}">
      <dgm:prSet/>
      <dgm:spPr/>
      <dgm:t>
        <a:bodyPr/>
        <a:lstStyle/>
        <a:p>
          <a:endParaRPr lang="en-GB" sz="1200"/>
        </a:p>
      </dgm:t>
    </dgm:pt>
    <dgm:pt modelId="{2B685260-3BCC-4413-9AD9-0C20231AD505}" type="sibTrans" cxnId="{ECBE0A99-4D76-43D5-958D-5212D089E470}">
      <dgm:prSet/>
      <dgm:spPr/>
      <dgm:t>
        <a:bodyPr/>
        <a:lstStyle/>
        <a:p>
          <a:endParaRPr lang="en-GB" sz="1200"/>
        </a:p>
      </dgm:t>
    </dgm:pt>
    <dgm:pt modelId="{33B1DEC3-CBA2-4791-B2D0-171FE1C140AA}" type="asst">
      <dgm:prSet custT="1"/>
      <dgm:spPr>
        <a:solidFill>
          <a:schemeClr val="accent1">
            <a:lumMod val="75000"/>
          </a:schemeClr>
        </a:solidFill>
      </dgm:spPr>
      <dgm:t>
        <a:bodyPr/>
        <a:lstStyle/>
        <a:p>
          <a:r>
            <a:rPr lang="en-GB" sz="1200" b="1" dirty="0"/>
            <a:t>Business Partner</a:t>
          </a:r>
        </a:p>
        <a:p>
          <a:r>
            <a:rPr lang="en-GB" sz="1200" dirty="0"/>
            <a:t>Gosia Ciszewska</a:t>
          </a:r>
        </a:p>
      </dgm:t>
    </dgm:pt>
    <dgm:pt modelId="{80BEA740-F2BF-456C-B57A-5E64B56E0CDB}" type="parTrans" cxnId="{E331F632-FE2D-4AAA-854A-F97F77CB0E46}">
      <dgm:prSet/>
      <dgm:spPr/>
      <dgm:t>
        <a:bodyPr/>
        <a:lstStyle/>
        <a:p>
          <a:endParaRPr lang="en-GB" sz="1200"/>
        </a:p>
      </dgm:t>
    </dgm:pt>
    <dgm:pt modelId="{37AC2CDE-89BE-4C92-BD86-DC89209992DA}" type="sibTrans" cxnId="{E331F632-FE2D-4AAA-854A-F97F77CB0E46}">
      <dgm:prSet/>
      <dgm:spPr/>
      <dgm:t>
        <a:bodyPr/>
        <a:lstStyle/>
        <a:p>
          <a:endParaRPr lang="en-GB" sz="1200"/>
        </a:p>
      </dgm:t>
    </dgm:pt>
    <dgm:pt modelId="{22F4F17B-A922-4A79-A8C8-1D1547A56A1B}" type="asst">
      <dgm:prSet custT="1"/>
      <dgm:spPr>
        <a:solidFill>
          <a:schemeClr val="accent1">
            <a:lumMod val="75000"/>
          </a:schemeClr>
        </a:solidFill>
      </dgm:spPr>
      <dgm:t>
        <a:bodyPr/>
        <a:lstStyle/>
        <a:p>
          <a:r>
            <a:rPr lang="en-GB" sz="1200" b="1" dirty="0"/>
            <a:t>Business Partner</a:t>
          </a:r>
        </a:p>
        <a:p>
          <a:r>
            <a:rPr lang="en-GB" sz="1200" dirty="0"/>
            <a:t>Sophie Miller</a:t>
          </a:r>
        </a:p>
      </dgm:t>
    </dgm:pt>
    <dgm:pt modelId="{37300DA8-118D-495D-8E6E-D7662B72FA80}" type="parTrans" cxnId="{AC176466-9CBF-4EA0-AB4D-CA50C34AA73C}">
      <dgm:prSet/>
      <dgm:spPr/>
      <dgm:t>
        <a:bodyPr/>
        <a:lstStyle/>
        <a:p>
          <a:endParaRPr lang="en-GB" sz="1200"/>
        </a:p>
      </dgm:t>
    </dgm:pt>
    <dgm:pt modelId="{1FCF0B29-A52D-400D-9DB6-AD9004A4F9CF}" type="sibTrans" cxnId="{AC176466-9CBF-4EA0-AB4D-CA50C34AA73C}">
      <dgm:prSet/>
      <dgm:spPr/>
      <dgm:t>
        <a:bodyPr/>
        <a:lstStyle/>
        <a:p>
          <a:endParaRPr lang="en-GB" sz="1200"/>
        </a:p>
      </dgm:t>
    </dgm:pt>
    <dgm:pt modelId="{7FBF4FE5-5B9A-495F-8B5E-3428E4ECA033}" type="asst">
      <dgm:prSet custT="1"/>
      <dgm:spPr>
        <a:solidFill>
          <a:schemeClr val="accent1">
            <a:lumMod val="75000"/>
          </a:schemeClr>
        </a:solidFill>
      </dgm:spPr>
      <dgm:t>
        <a:bodyPr/>
        <a:lstStyle/>
        <a:p>
          <a:r>
            <a:rPr lang="en-GB" sz="1200" b="1" dirty="0"/>
            <a:t>Corporate Performance Officer</a:t>
          </a:r>
        </a:p>
        <a:p>
          <a:r>
            <a:rPr lang="en-GB" sz="1200" dirty="0"/>
            <a:t>Angela Stewart</a:t>
          </a:r>
        </a:p>
      </dgm:t>
    </dgm:pt>
    <dgm:pt modelId="{936EF2B0-308D-49CB-A09E-10AABC21E523}" type="parTrans" cxnId="{D828094F-5903-4912-A32E-8C64C04B7E8A}">
      <dgm:prSet/>
      <dgm:spPr/>
      <dgm:t>
        <a:bodyPr/>
        <a:lstStyle/>
        <a:p>
          <a:endParaRPr lang="en-GB" sz="1200"/>
        </a:p>
      </dgm:t>
    </dgm:pt>
    <dgm:pt modelId="{7379AFC6-F64B-4B6A-BCBE-DC7B8839B27C}" type="sibTrans" cxnId="{D828094F-5903-4912-A32E-8C64C04B7E8A}">
      <dgm:prSet/>
      <dgm:spPr/>
      <dgm:t>
        <a:bodyPr/>
        <a:lstStyle/>
        <a:p>
          <a:endParaRPr lang="en-GB" sz="1200"/>
        </a:p>
      </dgm:t>
    </dgm:pt>
    <dgm:pt modelId="{191C6DCB-4A80-4D87-B08A-CFC5F91C9318}" type="asst">
      <dgm:prSet custT="1"/>
      <dgm:spPr>
        <a:solidFill>
          <a:schemeClr val="accent1">
            <a:lumMod val="75000"/>
          </a:schemeClr>
        </a:solidFill>
      </dgm:spPr>
      <dgm:t>
        <a:bodyPr/>
        <a:lstStyle/>
        <a:p>
          <a:r>
            <a:rPr lang="en-GB" sz="1200" b="1" dirty="0"/>
            <a:t>Corporate Performance Officer</a:t>
          </a:r>
        </a:p>
        <a:p>
          <a:r>
            <a:rPr lang="en-GB" sz="1200" dirty="0"/>
            <a:t>Hannah Kollef</a:t>
          </a:r>
        </a:p>
      </dgm:t>
    </dgm:pt>
    <dgm:pt modelId="{16677D86-9CA0-4BA5-8D41-C855D1EA64BB}" type="parTrans" cxnId="{2EBDC9E1-87ED-41D5-96B8-CBAD63A32F38}">
      <dgm:prSet/>
      <dgm:spPr/>
      <dgm:t>
        <a:bodyPr/>
        <a:lstStyle/>
        <a:p>
          <a:endParaRPr lang="en-GB" sz="1200"/>
        </a:p>
      </dgm:t>
    </dgm:pt>
    <dgm:pt modelId="{61C725D3-397A-4CC8-A140-3C14DD298883}" type="sibTrans" cxnId="{2EBDC9E1-87ED-41D5-96B8-CBAD63A32F38}">
      <dgm:prSet/>
      <dgm:spPr/>
      <dgm:t>
        <a:bodyPr/>
        <a:lstStyle/>
        <a:p>
          <a:endParaRPr lang="en-GB" sz="1200"/>
        </a:p>
      </dgm:t>
    </dgm:pt>
    <dgm:pt modelId="{6B512A3B-DA48-4A89-AB13-52778FBF8664}" type="pres">
      <dgm:prSet presAssocID="{CA8FDD5B-0772-4631-814F-1FC1D746D8D9}" presName="hierChild1" presStyleCnt="0">
        <dgm:presLayoutVars>
          <dgm:orgChart val="1"/>
          <dgm:chPref val="1"/>
          <dgm:dir/>
          <dgm:animOne val="branch"/>
          <dgm:animLvl val="lvl"/>
          <dgm:resizeHandles/>
        </dgm:presLayoutVars>
      </dgm:prSet>
      <dgm:spPr/>
    </dgm:pt>
    <dgm:pt modelId="{BE04C4FC-AF3E-45CB-9161-3727626BC6AC}" type="pres">
      <dgm:prSet presAssocID="{80F2D3B8-888C-4113-8296-2DC5F3FCD7D3}" presName="hierRoot1" presStyleCnt="0">
        <dgm:presLayoutVars>
          <dgm:hierBranch val="init"/>
        </dgm:presLayoutVars>
      </dgm:prSet>
      <dgm:spPr/>
    </dgm:pt>
    <dgm:pt modelId="{9ADEFB05-71C8-4014-9DC0-D35536D29B2F}" type="pres">
      <dgm:prSet presAssocID="{80F2D3B8-888C-4113-8296-2DC5F3FCD7D3}" presName="rootComposite1" presStyleCnt="0"/>
      <dgm:spPr/>
    </dgm:pt>
    <dgm:pt modelId="{7359C876-04BC-4AA3-B355-756BD81D679C}" type="pres">
      <dgm:prSet presAssocID="{80F2D3B8-888C-4113-8296-2DC5F3FCD7D3}" presName="rootText1" presStyleLbl="node0" presStyleIdx="0" presStyleCnt="1">
        <dgm:presLayoutVars>
          <dgm:chPref val="3"/>
        </dgm:presLayoutVars>
      </dgm:prSet>
      <dgm:spPr/>
    </dgm:pt>
    <dgm:pt modelId="{C383F26E-6652-4E75-BBAD-C01E569399CC}" type="pres">
      <dgm:prSet presAssocID="{80F2D3B8-888C-4113-8296-2DC5F3FCD7D3}" presName="rootConnector1" presStyleLbl="node1" presStyleIdx="0" presStyleCnt="0"/>
      <dgm:spPr/>
    </dgm:pt>
    <dgm:pt modelId="{01A5D5A4-7B0B-469E-9579-10B811D86805}" type="pres">
      <dgm:prSet presAssocID="{80F2D3B8-888C-4113-8296-2DC5F3FCD7D3}" presName="hierChild2" presStyleCnt="0"/>
      <dgm:spPr/>
    </dgm:pt>
    <dgm:pt modelId="{72011908-2C46-490D-8281-64576AD458ED}" type="pres">
      <dgm:prSet presAssocID="{87B88165-EEDD-442E-BE46-4872C5CF8F82}" presName="Name37" presStyleLbl="parChTrans1D2" presStyleIdx="0" presStyleCnt="2"/>
      <dgm:spPr/>
    </dgm:pt>
    <dgm:pt modelId="{09AE45ED-6F2D-44A8-A5BC-DE22BF84C700}" type="pres">
      <dgm:prSet presAssocID="{9FF3005E-2676-4DF0-B967-78323EAF183A}" presName="hierRoot2" presStyleCnt="0">
        <dgm:presLayoutVars>
          <dgm:hierBranch val="init"/>
        </dgm:presLayoutVars>
      </dgm:prSet>
      <dgm:spPr/>
    </dgm:pt>
    <dgm:pt modelId="{F8A8C169-BC22-4841-BAE7-4BE6CEDBDE71}" type="pres">
      <dgm:prSet presAssocID="{9FF3005E-2676-4DF0-B967-78323EAF183A}" presName="rootComposite" presStyleCnt="0"/>
      <dgm:spPr/>
    </dgm:pt>
    <dgm:pt modelId="{832BC2A8-9B54-4A2F-A34E-6BE9232D51BC}" type="pres">
      <dgm:prSet presAssocID="{9FF3005E-2676-4DF0-B967-78323EAF183A}" presName="rootText" presStyleLbl="node2" presStyleIdx="0" presStyleCnt="2">
        <dgm:presLayoutVars>
          <dgm:chPref val="3"/>
        </dgm:presLayoutVars>
      </dgm:prSet>
      <dgm:spPr/>
    </dgm:pt>
    <dgm:pt modelId="{707B60E2-EC60-4BCB-B229-E784B4387F07}" type="pres">
      <dgm:prSet presAssocID="{9FF3005E-2676-4DF0-B967-78323EAF183A}" presName="rootConnector" presStyleLbl="node2" presStyleIdx="0" presStyleCnt="2"/>
      <dgm:spPr/>
    </dgm:pt>
    <dgm:pt modelId="{025EC12F-9E14-4F6F-B135-17AEA1280764}" type="pres">
      <dgm:prSet presAssocID="{9FF3005E-2676-4DF0-B967-78323EAF183A}" presName="hierChild4" presStyleCnt="0"/>
      <dgm:spPr/>
    </dgm:pt>
    <dgm:pt modelId="{AE3A6F15-1A15-44EA-A7E1-B28947125D1F}" type="pres">
      <dgm:prSet presAssocID="{B2FCDF9D-6861-42C2-9924-1C914EB7CCEC}" presName="Name37" presStyleLbl="parChTrans1D3" presStyleIdx="0" presStyleCnt="9"/>
      <dgm:spPr/>
    </dgm:pt>
    <dgm:pt modelId="{7B95C206-473D-4C65-B733-480852C05EF4}" type="pres">
      <dgm:prSet presAssocID="{CAD36F2A-A92B-4E21-AAA1-F55BE328C2EF}" presName="hierRoot2" presStyleCnt="0">
        <dgm:presLayoutVars>
          <dgm:hierBranch val="init"/>
        </dgm:presLayoutVars>
      </dgm:prSet>
      <dgm:spPr/>
    </dgm:pt>
    <dgm:pt modelId="{0A12E481-8546-4A1A-B7A5-C928D8E47949}" type="pres">
      <dgm:prSet presAssocID="{CAD36F2A-A92B-4E21-AAA1-F55BE328C2EF}" presName="rootComposite" presStyleCnt="0"/>
      <dgm:spPr/>
    </dgm:pt>
    <dgm:pt modelId="{8DEE9F1C-0556-45FC-940D-5FE28DD8C280}" type="pres">
      <dgm:prSet presAssocID="{CAD36F2A-A92B-4E21-AAA1-F55BE328C2EF}" presName="rootText" presStyleLbl="node3" presStyleIdx="0" presStyleCnt="3">
        <dgm:presLayoutVars>
          <dgm:chPref val="3"/>
        </dgm:presLayoutVars>
      </dgm:prSet>
      <dgm:spPr/>
    </dgm:pt>
    <dgm:pt modelId="{D1169F13-C970-48E1-9DAF-638E53FD3BDB}" type="pres">
      <dgm:prSet presAssocID="{CAD36F2A-A92B-4E21-AAA1-F55BE328C2EF}" presName="rootConnector" presStyleLbl="node3" presStyleIdx="0" presStyleCnt="3"/>
      <dgm:spPr/>
    </dgm:pt>
    <dgm:pt modelId="{2BC46FBF-4D69-4237-B4AF-6F30B6B667C6}" type="pres">
      <dgm:prSet presAssocID="{CAD36F2A-A92B-4E21-AAA1-F55BE328C2EF}" presName="hierChild4" presStyleCnt="0"/>
      <dgm:spPr/>
    </dgm:pt>
    <dgm:pt modelId="{AEDF6AFB-9790-4630-9863-F2B97CDE3C3B}" type="pres">
      <dgm:prSet presAssocID="{79D79572-D6D9-4032-B405-2CBB3B848271}" presName="Name37" presStyleLbl="parChTrans1D4" presStyleIdx="0" presStyleCnt="5"/>
      <dgm:spPr/>
    </dgm:pt>
    <dgm:pt modelId="{9D834A10-425C-42F5-9398-D60D89FFEB43}" type="pres">
      <dgm:prSet presAssocID="{21CC2874-670F-4658-BBD8-79796A094675}" presName="hierRoot2" presStyleCnt="0">
        <dgm:presLayoutVars>
          <dgm:hierBranch val="init"/>
        </dgm:presLayoutVars>
      </dgm:prSet>
      <dgm:spPr/>
    </dgm:pt>
    <dgm:pt modelId="{589ACF49-442A-4C15-8593-FFF93C84020A}" type="pres">
      <dgm:prSet presAssocID="{21CC2874-670F-4658-BBD8-79796A094675}" presName="rootComposite" presStyleCnt="0"/>
      <dgm:spPr/>
    </dgm:pt>
    <dgm:pt modelId="{779484C3-B553-4FFE-B562-2BCDC2F5A8D3}" type="pres">
      <dgm:prSet presAssocID="{21CC2874-670F-4658-BBD8-79796A094675}" presName="rootText" presStyleLbl="node4" presStyleIdx="0" presStyleCnt="5">
        <dgm:presLayoutVars>
          <dgm:chPref val="3"/>
        </dgm:presLayoutVars>
      </dgm:prSet>
      <dgm:spPr/>
    </dgm:pt>
    <dgm:pt modelId="{078DE1FD-219C-4793-A0AB-0B6B6EA4FFBE}" type="pres">
      <dgm:prSet presAssocID="{21CC2874-670F-4658-BBD8-79796A094675}" presName="rootConnector" presStyleLbl="node4" presStyleIdx="0" presStyleCnt="5"/>
      <dgm:spPr/>
    </dgm:pt>
    <dgm:pt modelId="{807BEE4A-B965-4E13-8F67-9AFBC2A30044}" type="pres">
      <dgm:prSet presAssocID="{21CC2874-670F-4658-BBD8-79796A094675}" presName="hierChild4" presStyleCnt="0"/>
      <dgm:spPr/>
    </dgm:pt>
    <dgm:pt modelId="{D55A20BD-B29C-4BEE-8F46-827653061FCD}" type="pres">
      <dgm:prSet presAssocID="{21CC2874-670F-4658-BBD8-79796A094675}" presName="hierChild5" presStyleCnt="0"/>
      <dgm:spPr/>
    </dgm:pt>
    <dgm:pt modelId="{49AD3FAB-6F40-43A5-BF73-D011BB2DB26D}" type="pres">
      <dgm:prSet presAssocID="{CAD36F2A-A92B-4E21-AAA1-F55BE328C2EF}" presName="hierChild5" presStyleCnt="0"/>
      <dgm:spPr/>
    </dgm:pt>
    <dgm:pt modelId="{1E66B086-8F78-4E93-8F2F-8E9488A6AC3D}" type="pres">
      <dgm:prSet presAssocID="{BD06E2D5-BF29-4204-A13A-5450CAC0A7EE}" presName="Name37" presStyleLbl="parChTrans1D3" presStyleIdx="1" presStyleCnt="9"/>
      <dgm:spPr/>
    </dgm:pt>
    <dgm:pt modelId="{16860800-2A5D-4301-B690-A1B9C975E25D}" type="pres">
      <dgm:prSet presAssocID="{72CD7328-3183-45E6-B1C1-1821302A000E}" presName="hierRoot2" presStyleCnt="0">
        <dgm:presLayoutVars>
          <dgm:hierBranch val="init"/>
        </dgm:presLayoutVars>
      </dgm:prSet>
      <dgm:spPr/>
    </dgm:pt>
    <dgm:pt modelId="{E76C7B40-1A52-411F-A567-8C13EC9AD8BB}" type="pres">
      <dgm:prSet presAssocID="{72CD7328-3183-45E6-B1C1-1821302A000E}" presName="rootComposite" presStyleCnt="0"/>
      <dgm:spPr/>
    </dgm:pt>
    <dgm:pt modelId="{300F934E-ABAC-4E78-8A23-2D408E014C95}" type="pres">
      <dgm:prSet presAssocID="{72CD7328-3183-45E6-B1C1-1821302A000E}" presName="rootText" presStyleLbl="node3" presStyleIdx="1" presStyleCnt="3">
        <dgm:presLayoutVars>
          <dgm:chPref val="3"/>
        </dgm:presLayoutVars>
      </dgm:prSet>
      <dgm:spPr/>
    </dgm:pt>
    <dgm:pt modelId="{D02CDA5B-AB37-4C78-A21A-E661E1E46667}" type="pres">
      <dgm:prSet presAssocID="{72CD7328-3183-45E6-B1C1-1821302A000E}" presName="rootConnector" presStyleLbl="node3" presStyleIdx="1" presStyleCnt="3"/>
      <dgm:spPr/>
    </dgm:pt>
    <dgm:pt modelId="{C0078790-D4DB-4722-8438-606BBE1AC594}" type="pres">
      <dgm:prSet presAssocID="{72CD7328-3183-45E6-B1C1-1821302A000E}" presName="hierChild4" presStyleCnt="0"/>
      <dgm:spPr/>
    </dgm:pt>
    <dgm:pt modelId="{89BAECAF-65CB-46A2-9C21-93A4FABEE82C}" type="pres">
      <dgm:prSet presAssocID="{C04922F6-FDF6-4E06-8931-411AD951AE07}" presName="Name37" presStyleLbl="parChTrans1D4" presStyleIdx="1" presStyleCnt="5"/>
      <dgm:spPr/>
    </dgm:pt>
    <dgm:pt modelId="{3F989522-813D-4FD4-9D95-7271323DB73C}" type="pres">
      <dgm:prSet presAssocID="{BFD0C26F-0FFA-4682-A645-9B3137E1B83B}" presName="hierRoot2" presStyleCnt="0">
        <dgm:presLayoutVars>
          <dgm:hierBranch val="init"/>
        </dgm:presLayoutVars>
      </dgm:prSet>
      <dgm:spPr/>
    </dgm:pt>
    <dgm:pt modelId="{5443533B-7E33-4AEE-AE11-16FD1A8DA987}" type="pres">
      <dgm:prSet presAssocID="{BFD0C26F-0FFA-4682-A645-9B3137E1B83B}" presName="rootComposite" presStyleCnt="0"/>
      <dgm:spPr/>
    </dgm:pt>
    <dgm:pt modelId="{8A0BDAB2-4D2B-48FE-9133-7EAC884DC14D}" type="pres">
      <dgm:prSet presAssocID="{BFD0C26F-0FFA-4682-A645-9B3137E1B83B}" presName="rootText" presStyleLbl="node4" presStyleIdx="1" presStyleCnt="5">
        <dgm:presLayoutVars>
          <dgm:chPref val="3"/>
        </dgm:presLayoutVars>
      </dgm:prSet>
      <dgm:spPr/>
    </dgm:pt>
    <dgm:pt modelId="{42C9E6A7-D739-46A7-8CC1-2FB956F19E6E}" type="pres">
      <dgm:prSet presAssocID="{BFD0C26F-0FFA-4682-A645-9B3137E1B83B}" presName="rootConnector" presStyleLbl="node4" presStyleIdx="1" presStyleCnt="5"/>
      <dgm:spPr/>
    </dgm:pt>
    <dgm:pt modelId="{7F29EF47-EE6B-4567-8ACC-B15800DF36F4}" type="pres">
      <dgm:prSet presAssocID="{BFD0C26F-0FFA-4682-A645-9B3137E1B83B}" presName="hierChild4" presStyleCnt="0"/>
      <dgm:spPr/>
    </dgm:pt>
    <dgm:pt modelId="{46379BB5-75C5-4821-89C7-BB38577DA69D}" type="pres">
      <dgm:prSet presAssocID="{BFD0C26F-0FFA-4682-A645-9B3137E1B83B}" presName="hierChild5" presStyleCnt="0"/>
      <dgm:spPr/>
    </dgm:pt>
    <dgm:pt modelId="{702DEF23-7E9C-4B90-A816-33339F1C96DE}" type="pres">
      <dgm:prSet presAssocID="{E2DB6338-8262-459A-AFBF-7F55B0EE5EF6}" presName="Name37" presStyleLbl="parChTrans1D4" presStyleIdx="2" presStyleCnt="5"/>
      <dgm:spPr/>
    </dgm:pt>
    <dgm:pt modelId="{C0E53A28-DEF5-4520-97B4-B582CC565E2C}" type="pres">
      <dgm:prSet presAssocID="{B7FCA921-7DEC-4945-9B60-C8704F746F11}" presName="hierRoot2" presStyleCnt="0">
        <dgm:presLayoutVars>
          <dgm:hierBranch val="init"/>
        </dgm:presLayoutVars>
      </dgm:prSet>
      <dgm:spPr/>
    </dgm:pt>
    <dgm:pt modelId="{A14CDDBF-8CFD-43DC-959B-402451F324C7}" type="pres">
      <dgm:prSet presAssocID="{B7FCA921-7DEC-4945-9B60-C8704F746F11}" presName="rootComposite" presStyleCnt="0"/>
      <dgm:spPr/>
    </dgm:pt>
    <dgm:pt modelId="{5B1F3D87-F808-4A9C-9961-B1E4196290AA}" type="pres">
      <dgm:prSet presAssocID="{B7FCA921-7DEC-4945-9B60-C8704F746F11}" presName="rootText" presStyleLbl="node4" presStyleIdx="2" presStyleCnt="5">
        <dgm:presLayoutVars>
          <dgm:chPref val="3"/>
        </dgm:presLayoutVars>
      </dgm:prSet>
      <dgm:spPr/>
    </dgm:pt>
    <dgm:pt modelId="{82CF5488-20AF-478B-8841-40DCC93B0E8B}" type="pres">
      <dgm:prSet presAssocID="{B7FCA921-7DEC-4945-9B60-C8704F746F11}" presName="rootConnector" presStyleLbl="node4" presStyleIdx="2" presStyleCnt="5"/>
      <dgm:spPr/>
    </dgm:pt>
    <dgm:pt modelId="{99FCD811-4630-4B67-B952-887D12145C25}" type="pres">
      <dgm:prSet presAssocID="{B7FCA921-7DEC-4945-9B60-C8704F746F11}" presName="hierChild4" presStyleCnt="0"/>
      <dgm:spPr/>
    </dgm:pt>
    <dgm:pt modelId="{05722091-8A38-451D-82BC-07C1D406CD69}" type="pres">
      <dgm:prSet presAssocID="{B7FCA921-7DEC-4945-9B60-C8704F746F11}" presName="hierChild5" presStyleCnt="0"/>
      <dgm:spPr/>
    </dgm:pt>
    <dgm:pt modelId="{599EF833-E241-415B-B3A4-12566C399C65}" type="pres">
      <dgm:prSet presAssocID="{72CD7328-3183-45E6-B1C1-1821302A000E}" presName="hierChild5" presStyleCnt="0"/>
      <dgm:spPr/>
    </dgm:pt>
    <dgm:pt modelId="{AA770107-3FC2-4D16-AD68-CAD433833B22}" type="pres">
      <dgm:prSet presAssocID="{97193124-395E-4ECE-8BEE-C96167882F93}" presName="Name37" presStyleLbl="parChTrans1D3" presStyleIdx="2" presStyleCnt="9"/>
      <dgm:spPr/>
    </dgm:pt>
    <dgm:pt modelId="{D22AA636-EB73-449A-88EF-36D512F6EB33}" type="pres">
      <dgm:prSet presAssocID="{31A9342F-3894-4DBA-82CF-DB865669B8C2}" presName="hierRoot2" presStyleCnt="0">
        <dgm:presLayoutVars>
          <dgm:hierBranch val="init"/>
        </dgm:presLayoutVars>
      </dgm:prSet>
      <dgm:spPr/>
    </dgm:pt>
    <dgm:pt modelId="{A5015248-D7D1-4AC2-B651-1BCD77239679}" type="pres">
      <dgm:prSet presAssocID="{31A9342F-3894-4DBA-82CF-DB865669B8C2}" presName="rootComposite" presStyleCnt="0"/>
      <dgm:spPr/>
    </dgm:pt>
    <dgm:pt modelId="{3BAF3D28-1669-4ABB-A6DF-5EA9B8016AEC}" type="pres">
      <dgm:prSet presAssocID="{31A9342F-3894-4DBA-82CF-DB865669B8C2}" presName="rootText" presStyleLbl="node3" presStyleIdx="2" presStyleCnt="3">
        <dgm:presLayoutVars>
          <dgm:chPref val="3"/>
        </dgm:presLayoutVars>
      </dgm:prSet>
      <dgm:spPr/>
    </dgm:pt>
    <dgm:pt modelId="{524EB574-86F9-4D22-8A8A-396528E779A1}" type="pres">
      <dgm:prSet presAssocID="{31A9342F-3894-4DBA-82CF-DB865669B8C2}" presName="rootConnector" presStyleLbl="node3" presStyleIdx="2" presStyleCnt="3"/>
      <dgm:spPr/>
    </dgm:pt>
    <dgm:pt modelId="{5A379C79-DA50-4E7F-A79E-39DE9BB19B25}" type="pres">
      <dgm:prSet presAssocID="{31A9342F-3894-4DBA-82CF-DB865669B8C2}" presName="hierChild4" presStyleCnt="0"/>
      <dgm:spPr/>
    </dgm:pt>
    <dgm:pt modelId="{84AECA6E-DCC5-410D-B1AF-F39A911AC233}" type="pres">
      <dgm:prSet presAssocID="{B71F1C0C-ADC7-42CD-A71B-1E77B004E647}" presName="Name37" presStyleLbl="parChTrans1D4" presStyleIdx="3" presStyleCnt="5"/>
      <dgm:spPr/>
    </dgm:pt>
    <dgm:pt modelId="{C5BB735C-C32B-47DB-83B1-585FADA53579}" type="pres">
      <dgm:prSet presAssocID="{795572B8-6BDD-4832-837F-2B49765B87FF}" presName="hierRoot2" presStyleCnt="0">
        <dgm:presLayoutVars>
          <dgm:hierBranch val="init"/>
        </dgm:presLayoutVars>
      </dgm:prSet>
      <dgm:spPr/>
    </dgm:pt>
    <dgm:pt modelId="{A26AB644-670C-45E0-84AD-09BD57884435}" type="pres">
      <dgm:prSet presAssocID="{795572B8-6BDD-4832-837F-2B49765B87FF}" presName="rootComposite" presStyleCnt="0"/>
      <dgm:spPr/>
    </dgm:pt>
    <dgm:pt modelId="{C56BD649-EE4E-4F72-B2D6-6BFE0518DCE7}" type="pres">
      <dgm:prSet presAssocID="{795572B8-6BDD-4832-837F-2B49765B87FF}" presName="rootText" presStyleLbl="node4" presStyleIdx="3" presStyleCnt="5">
        <dgm:presLayoutVars>
          <dgm:chPref val="3"/>
        </dgm:presLayoutVars>
      </dgm:prSet>
      <dgm:spPr/>
    </dgm:pt>
    <dgm:pt modelId="{91C07A74-AB11-4D5E-9D6A-867F976F13A5}" type="pres">
      <dgm:prSet presAssocID="{795572B8-6BDD-4832-837F-2B49765B87FF}" presName="rootConnector" presStyleLbl="node4" presStyleIdx="3" presStyleCnt="5"/>
      <dgm:spPr/>
    </dgm:pt>
    <dgm:pt modelId="{974F595A-634B-4D10-B288-2C71000F3787}" type="pres">
      <dgm:prSet presAssocID="{795572B8-6BDD-4832-837F-2B49765B87FF}" presName="hierChild4" presStyleCnt="0"/>
      <dgm:spPr/>
    </dgm:pt>
    <dgm:pt modelId="{EA336241-5520-434D-B1A4-2FC8FDF09304}" type="pres">
      <dgm:prSet presAssocID="{795572B8-6BDD-4832-837F-2B49765B87FF}" presName="hierChild5" presStyleCnt="0"/>
      <dgm:spPr/>
    </dgm:pt>
    <dgm:pt modelId="{CCC08342-EA4E-4861-A694-5073A852DC76}" type="pres">
      <dgm:prSet presAssocID="{793EC959-F00C-4361-A410-ADDDE33F4D7B}" presName="Name37" presStyleLbl="parChTrans1D4" presStyleIdx="4" presStyleCnt="5"/>
      <dgm:spPr/>
    </dgm:pt>
    <dgm:pt modelId="{10A7130A-6F6B-42B1-B6B6-875C898C9B72}" type="pres">
      <dgm:prSet presAssocID="{0B7C8908-F3F2-451E-86D7-EB2B04EE86C6}" presName="hierRoot2" presStyleCnt="0">
        <dgm:presLayoutVars>
          <dgm:hierBranch val="init"/>
        </dgm:presLayoutVars>
      </dgm:prSet>
      <dgm:spPr/>
    </dgm:pt>
    <dgm:pt modelId="{98F06FF0-9B88-493C-97C9-5E035F2F965D}" type="pres">
      <dgm:prSet presAssocID="{0B7C8908-F3F2-451E-86D7-EB2B04EE86C6}" presName="rootComposite" presStyleCnt="0"/>
      <dgm:spPr/>
    </dgm:pt>
    <dgm:pt modelId="{51CF2508-B113-4C37-A416-09F473B9AE9C}" type="pres">
      <dgm:prSet presAssocID="{0B7C8908-F3F2-451E-86D7-EB2B04EE86C6}" presName="rootText" presStyleLbl="node4" presStyleIdx="4" presStyleCnt="5">
        <dgm:presLayoutVars>
          <dgm:chPref val="3"/>
        </dgm:presLayoutVars>
      </dgm:prSet>
      <dgm:spPr/>
    </dgm:pt>
    <dgm:pt modelId="{A32074ED-5C07-4A6F-BF54-3486CB84BF55}" type="pres">
      <dgm:prSet presAssocID="{0B7C8908-F3F2-451E-86D7-EB2B04EE86C6}" presName="rootConnector" presStyleLbl="node4" presStyleIdx="4" presStyleCnt="5"/>
      <dgm:spPr/>
    </dgm:pt>
    <dgm:pt modelId="{86C2EEB5-055B-40F5-90BA-AC3C211E1B71}" type="pres">
      <dgm:prSet presAssocID="{0B7C8908-F3F2-451E-86D7-EB2B04EE86C6}" presName="hierChild4" presStyleCnt="0"/>
      <dgm:spPr/>
    </dgm:pt>
    <dgm:pt modelId="{4904FF11-BD8A-4349-B359-87BC10E00484}" type="pres">
      <dgm:prSet presAssocID="{0B7C8908-F3F2-451E-86D7-EB2B04EE86C6}" presName="hierChild5" presStyleCnt="0"/>
      <dgm:spPr/>
    </dgm:pt>
    <dgm:pt modelId="{6638282B-CD98-42BF-A1CC-D854A24F8921}" type="pres">
      <dgm:prSet presAssocID="{31A9342F-3894-4DBA-82CF-DB865669B8C2}" presName="hierChild5" presStyleCnt="0"/>
      <dgm:spPr/>
    </dgm:pt>
    <dgm:pt modelId="{EEE4D6CA-210E-4CFD-A42E-EFAE1B3FD903}" type="pres">
      <dgm:prSet presAssocID="{9FF3005E-2676-4DF0-B967-78323EAF183A}" presName="hierChild5" presStyleCnt="0"/>
      <dgm:spPr/>
    </dgm:pt>
    <dgm:pt modelId="{63E33550-D066-4A22-9C59-FE65A7ACD475}" type="pres">
      <dgm:prSet presAssocID="{B7D40BA0-F261-4429-887D-0B2D43F39B69}" presName="Name37" presStyleLbl="parChTrans1D2" presStyleIdx="1" presStyleCnt="2"/>
      <dgm:spPr/>
    </dgm:pt>
    <dgm:pt modelId="{7F61BAFE-E079-4838-9947-DA53C4A42A0B}" type="pres">
      <dgm:prSet presAssocID="{B521179D-933F-4BB0-AB52-1ADB5FD5DE81}" presName="hierRoot2" presStyleCnt="0">
        <dgm:presLayoutVars>
          <dgm:hierBranch val="init"/>
        </dgm:presLayoutVars>
      </dgm:prSet>
      <dgm:spPr/>
    </dgm:pt>
    <dgm:pt modelId="{FA012868-2510-4576-B60F-7565273999BE}" type="pres">
      <dgm:prSet presAssocID="{B521179D-933F-4BB0-AB52-1ADB5FD5DE81}" presName="rootComposite" presStyleCnt="0"/>
      <dgm:spPr/>
    </dgm:pt>
    <dgm:pt modelId="{FD19623E-FB37-48C7-B48B-FF6215530DD3}" type="pres">
      <dgm:prSet presAssocID="{B521179D-933F-4BB0-AB52-1ADB5FD5DE81}" presName="rootText" presStyleLbl="node2" presStyleIdx="1" presStyleCnt="2">
        <dgm:presLayoutVars>
          <dgm:chPref val="3"/>
        </dgm:presLayoutVars>
      </dgm:prSet>
      <dgm:spPr/>
    </dgm:pt>
    <dgm:pt modelId="{22F4E32E-B8DF-4F43-AA29-75CF6B427C5E}" type="pres">
      <dgm:prSet presAssocID="{B521179D-933F-4BB0-AB52-1ADB5FD5DE81}" presName="rootConnector" presStyleLbl="node2" presStyleIdx="1" presStyleCnt="2"/>
      <dgm:spPr/>
    </dgm:pt>
    <dgm:pt modelId="{9E1365B5-67D7-4F50-8587-934070421929}" type="pres">
      <dgm:prSet presAssocID="{B521179D-933F-4BB0-AB52-1ADB5FD5DE81}" presName="hierChild4" presStyleCnt="0"/>
      <dgm:spPr/>
    </dgm:pt>
    <dgm:pt modelId="{EA29CDE6-7A55-43D8-919E-B0C3676CE1DC}" type="pres">
      <dgm:prSet presAssocID="{B521179D-933F-4BB0-AB52-1ADB5FD5DE81}" presName="hierChild5" presStyleCnt="0"/>
      <dgm:spPr/>
    </dgm:pt>
    <dgm:pt modelId="{6B88ECA5-CAB3-4612-957D-62E997632714}" type="pres">
      <dgm:prSet presAssocID="{6C82347C-549D-415B-9856-42B60A0D08A2}" presName="Name111" presStyleLbl="parChTrans1D3" presStyleIdx="3" presStyleCnt="9"/>
      <dgm:spPr/>
    </dgm:pt>
    <dgm:pt modelId="{7F119C3C-2450-4C52-9301-CFD12D7DF385}" type="pres">
      <dgm:prSet presAssocID="{8B232D75-355C-4CD5-A393-E72D1269DDD7}" presName="hierRoot3" presStyleCnt="0">
        <dgm:presLayoutVars>
          <dgm:hierBranch val="init"/>
        </dgm:presLayoutVars>
      </dgm:prSet>
      <dgm:spPr/>
    </dgm:pt>
    <dgm:pt modelId="{5423B157-54ED-444D-972E-C3637B1CBB9C}" type="pres">
      <dgm:prSet presAssocID="{8B232D75-355C-4CD5-A393-E72D1269DDD7}" presName="rootComposite3" presStyleCnt="0"/>
      <dgm:spPr/>
    </dgm:pt>
    <dgm:pt modelId="{E33D51B4-1EE8-4D0F-B0CF-DA7FBCCABC0A}" type="pres">
      <dgm:prSet presAssocID="{8B232D75-355C-4CD5-A393-E72D1269DDD7}" presName="rootText3" presStyleLbl="asst2" presStyleIdx="0" presStyleCnt="6">
        <dgm:presLayoutVars>
          <dgm:chPref val="3"/>
        </dgm:presLayoutVars>
      </dgm:prSet>
      <dgm:spPr/>
    </dgm:pt>
    <dgm:pt modelId="{C8D65F35-2704-4A8C-961E-491E4F55BA2B}" type="pres">
      <dgm:prSet presAssocID="{8B232D75-355C-4CD5-A393-E72D1269DDD7}" presName="rootConnector3" presStyleLbl="asst2" presStyleIdx="0" presStyleCnt="6"/>
      <dgm:spPr/>
    </dgm:pt>
    <dgm:pt modelId="{A188C36C-5296-4145-9C23-A9AD35C59D7A}" type="pres">
      <dgm:prSet presAssocID="{8B232D75-355C-4CD5-A393-E72D1269DDD7}" presName="hierChild6" presStyleCnt="0"/>
      <dgm:spPr/>
    </dgm:pt>
    <dgm:pt modelId="{0F426B85-5E45-4048-8D76-7CAB2AE052AF}" type="pres">
      <dgm:prSet presAssocID="{8B232D75-355C-4CD5-A393-E72D1269DDD7}" presName="hierChild7" presStyleCnt="0"/>
      <dgm:spPr/>
    </dgm:pt>
    <dgm:pt modelId="{8FAD09C0-E578-4C67-B445-DB6193F2149E}" type="pres">
      <dgm:prSet presAssocID="{3D85D086-9264-4199-83C0-CE24497E4427}" presName="Name111" presStyleLbl="parChTrans1D3" presStyleIdx="4" presStyleCnt="9"/>
      <dgm:spPr/>
    </dgm:pt>
    <dgm:pt modelId="{4E32C420-0E18-4A2A-A6C4-8F329B1510B1}" type="pres">
      <dgm:prSet presAssocID="{CBB95836-AC10-4E14-86ED-7183519600B7}" presName="hierRoot3" presStyleCnt="0">
        <dgm:presLayoutVars>
          <dgm:hierBranch val="init"/>
        </dgm:presLayoutVars>
      </dgm:prSet>
      <dgm:spPr/>
    </dgm:pt>
    <dgm:pt modelId="{D449F992-CDF1-4F82-8645-0D8C17CCA040}" type="pres">
      <dgm:prSet presAssocID="{CBB95836-AC10-4E14-86ED-7183519600B7}" presName="rootComposite3" presStyleCnt="0"/>
      <dgm:spPr/>
    </dgm:pt>
    <dgm:pt modelId="{BE63BAF8-6036-4689-BF82-89AAB1306485}" type="pres">
      <dgm:prSet presAssocID="{CBB95836-AC10-4E14-86ED-7183519600B7}" presName="rootText3" presStyleLbl="asst2" presStyleIdx="1" presStyleCnt="6">
        <dgm:presLayoutVars>
          <dgm:chPref val="3"/>
        </dgm:presLayoutVars>
      </dgm:prSet>
      <dgm:spPr/>
    </dgm:pt>
    <dgm:pt modelId="{3D605F9A-C350-4D7D-81AD-88055C5831CC}" type="pres">
      <dgm:prSet presAssocID="{CBB95836-AC10-4E14-86ED-7183519600B7}" presName="rootConnector3" presStyleLbl="asst2" presStyleIdx="1" presStyleCnt="6"/>
      <dgm:spPr/>
    </dgm:pt>
    <dgm:pt modelId="{0E1EEB93-0D23-4F13-8F39-4472D948E380}" type="pres">
      <dgm:prSet presAssocID="{CBB95836-AC10-4E14-86ED-7183519600B7}" presName="hierChild6" presStyleCnt="0"/>
      <dgm:spPr/>
    </dgm:pt>
    <dgm:pt modelId="{C295F19B-B40C-4E43-ACB7-E5C4783CF78A}" type="pres">
      <dgm:prSet presAssocID="{CBB95836-AC10-4E14-86ED-7183519600B7}" presName="hierChild7" presStyleCnt="0"/>
      <dgm:spPr/>
    </dgm:pt>
    <dgm:pt modelId="{81894B62-A5F6-4AF9-9F7F-F57D3C12B416}" type="pres">
      <dgm:prSet presAssocID="{80BEA740-F2BF-456C-B57A-5E64B56E0CDB}" presName="Name111" presStyleLbl="parChTrans1D3" presStyleIdx="5" presStyleCnt="9"/>
      <dgm:spPr/>
    </dgm:pt>
    <dgm:pt modelId="{29FD884D-3E28-4750-9057-46824FA82321}" type="pres">
      <dgm:prSet presAssocID="{33B1DEC3-CBA2-4791-B2D0-171FE1C140AA}" presName="hierRoot3" presStyleCnt="0">
        <dgm:presLayoutVars>
          <dgm:hierBranch val="init"/>
        </dgm:presLayoutVars>
      </dgm:prSet>
      <dgm:spPr/>
    </dgm:pt>
    <dgm:pt modelId="{1AB4FB99-35D9-4D4E-9DCE-ADF2C8A648C9}" type="pres">
      <dgm:prSet presAssocID="{33B1DEC3-CBA2-4791-B2D0-171FE1C140AA}" presName="rootComposite3" presStyleCnt="0"/>
      <dgm:spPr/>
    </dgm:pt>
    <dgm:pt modelId="{DA1A0E1C-5578-442C-A10A-B324C192AD1D}" type="pres">
      <dgm:prSet presAssocID="{33B1DEC3-CBA2-4791-B2D0-171FE1C140AA}" presName="rootText3" presStyleLbl="asst2" presStyleIdx="2" presStyleCnt="6">
        <dgm:presLayoutVars>
          <dgm:chPref val="3"/>
        </dgm:presLayoutVars>
      </dgm:prSet>
      <dgm:spPr/>
    </dgm:pt>
    <dgm:pt modelId="{2BA81EEA-4403-4EC3-8711-1475599A792E}" type="pres">
      <dgm:prSet presAssocID="{33B1DEC3-CBA2-4791-B2D0-171FE1C140AA}" presName="rootConnector3" presStyleLbl="asst2" presStyleIdx="2" presStyleCnt="6"/>
      <dgm:spPr/>
    </dgm:pt>
    <dgm:pt modelId="{7192EE1A-4831-4AA4-BA43-4ADC73F1D973}" type="pres">
      <dgm:prSet presAssocID="{33B1DEC3-CBA2-4791-B2D0-171FE1C140AA}" presName="hierChild6" presStyleCnt="0"/>
      <dgm:spPr/>
    </dgm:pt>
    <dgm:pt modelId="{8FEC75BF-F09B-464A-8E4B-BE6C3426BCFF}" type="pres">
      <dgm:prSet presAssocID="{33B1DEC3-CBA2-4791-B2D0-171FE1C140AA}" presName="hierChild7" presStyleCnt="0"/>
      <dgm:spPr/>
    </dgm:pt>
    <dgm:pt modelId="{29E97F4E-094C-4326-9B86-8437B3B6FB4B}" type="pres">
      <dgm:prSet presAssocID="{37300DA8-118D-495D-8E6E-D7662B72FA80}" presName="Name111" presStyleLbl="parChTrans1D3" presStyleIdx="6" presStyleCnt="9"/>
      <dgm:spPr/>
    </dgm:pt>
    <dgm:pt modelId="{CD0B0A21-69AD-481F-9F04-E3D1757FC42E}" type="pres">
      <dgm:prSet presAssocID="{22F4F17B-A922-4A79-A8C8-1D1547A56A1B}" presName="hierRoot3" presStyleCnt="0">
        <dgm:presLayoutVars>
          <dgm:hierBranch val="init"/>
        </dgm:presLayoutVars>
      </dgm:prSet>
      <dgm:spPr/>
    </dgm:pt>
    <dgm:pt modelId="{DC340DA4-2CED-4EA2-AF05-6AE8CEA3D06D}" type="pres">
      <dgm:prSet presAssocID="{22F4F17B-A922-4A79-A8C8-1D1547A56A1B}" presName="rootComposite3" presStyleCnt="0"/>
      <dgm:spPr/>
    </dgm:pt>
    <dgm:pt modelId="{C463511A-19C6-4423-A20C-CD0EA748C07A}" type="pres">
      <dgm:prSet presAssocID="{22F4F17B-A922-4A79-A8C8-1D1547A56A1B}" presName="rootText3" presStyleLbl="asst2" presStyleIdx="3" presStyleCnt="6">
        <dgm:presLayoutVars>
          <dgm:chPref val="3"/>
        </dgm:presLayoutVars>
      </dgm:prSet>
      <dgm:spPr/>
    </dgm:pt>
    <dgm:pt modelId="{A465AFFD-9CA9-4EBA-961F-6BFC5F7681D6}" type="pres">
      <dgm:prSet presAssocID="{22F4F17B-A922-4A79-A8C8-1D1547A56A1B}" presName="rootConnector3" presStyleLbl="asst2" presStyleIdx="3" presStyleCnt="6"/>
      <dgm:spPr/>
    </dgm:pt>
    <dgm:pt modelId="{B99EDFA5-F6B4-4A3B-B3C5-B944D6A4142C}" type="pres">
      <dgm:prSet presAssocID="{22F4F17B-A922-4A79-A8C8-1D1547A56A1B}" presName="hierChild6" presStyleCnt="0"/>
      <dgm:spPr/>
    </dgm:pt>
    <dgm:pt modelId="{AB7CCB15-CF9B-45E8-95C1-DF89585E5DE1}" type="pres">
      <dgm:prSet presAssocID="{22F4F17B-A922-4A79-A8C8-1D1547A56A1B}" presName="hierChild7" presStyleCnt="0"/>
      <dgm:spPr/>
    </dgm:pt>
    <dgm:pt modelId="{05BDF58B-39DB-4529-ABCD-795A55C1A5A2}" type="pres">
      <dgm:prSet presAssocID="{936EF2B0-308D-49CB-A09E-10AABC21E523}" presName="Name111" presStyleLbl="parChTrans1D3" presStyleIdx="7" presStyleCnt="9"/>
      <dgm:spPr/>
    </dgm:pt>
    <dgm:pt modelId="{C59DD02C-8135-4A9F-9FA8-3BA1EE864431}" type="pres">
      <dgm:prSet presAssocID="{7FBF4FE5-5B9A-495F-8B5E-3428E4ECA033}" presName="hierRoot3" presStyleCnt="0">
        <dgm:presLayoutVars>
          <dgm:hierBranch val="init"/>
        </dgm:presLayoutVars>
      </dgm:prSet>
      <dgm:spPr/>
    </dgm:pt>
    <dgm:pt modelId="{7D54D681-05E5-4595-B08F-A54033F1D6F3}" type="pres">
      <dgm:prSet presAssocID="{7FBF4FE5-5B9A-495F-8B5E-3428E4ECA033}" presName="rootComposite3" presStyleCnt="0"/>
      <dgm:spPr/>
    </dgm:pt>
    <dgm:pt modelId="{38FCBC40-0FBF-4E4E-A2FB-DC263B1B0057}" type="pres">
      <dgm:prSet presAssocID="{7FBF4FE5-5B9A-495F-8B5E-3428E4ECA033}" presName="rootText3" presStyleLbl="asst2" presStyleIdx="4" presStyleCnt="6">
        <dgm:presLayoutVars>
          <dgm:chPref val="3"/>
        </dgm:presLayoutVars>
      </dgm:prSet>
      <dgm:spPr/>
    </dgm:pt>
    <dgm:pt modelId="{8244E2BD-00C1-4B3E-9E45-34CA9AC766D4}" type="pres">
      <dgm:prSet presAssocID="{7FBF4FE5-5B9A-495F-8B5E-3428E4ECA033}" presName="rootConnector3" presStyleLbl="asst2" presStyleIdx="4" presStyleCnt="6"/>
      <dgm:spPr/>
    </dgm:pt>
    <dgm:pt modelId="{DD28B6FD-AEFE-4456-B13D-AA87BC68F489}" type="pres">
      <dgm:prSet presAssocID="{7FBF4FE5-5B9A-495F-8B5E-3428E4ECA033}" presName="hierChild6" presStyleCnt="0"/>
      <dgm:spPr/>
    </dgm:pt>
    <dgm:pt modelId="{481F96F0-6B6A-46F6-B1C4-0AB3664D4A5C}" type="pres">
      <dgm:prSet presAssocID="{7FBF4FE5-5B9A-495F-8B5E-3428E4ECA033}" presName="hierChild7" presStyleCnt="0"/>
      <dgm:spPr/>
    </dgm:pt>
    <dgm:pt modelId="{DEE5B003-2478-45A5-A9E9-D2C2974324CF}" type="pres">
      <dgm:prSet presAssocID="{16677D86-9CA0-4BA5-8D41-C855D1EA64BB}" presName="Name111" presStyleLbl="parChTrans1D3" presStyleIdx="8" presStyleCnt="9"/>
      <dgm:spPr/>
    </dgm:pt>
    <dgm:pt modelId="{F06D74FB-A950-4239-AB39-377E9D46800E}" type="pres">
      <dgm:prSet presAssocID="{191C6DCB-4A80-4D87-B08A-CFC5F91C9318}" presName="hierRoot3" presStyleCnt="0">
        <dgm:presLayoutVars>
          <dgm:hierBranch val="init"/>
        </dgm:presLayoutVars>
      </dgm:prSet>
      <dgm:spPr/>
    </dgm:pt>
    <dgm:pt modelId="{251822AB-B95C-4206-9632-AE9BBF793ED5}" type="pres">
      <dgm:prSet presAssocID="{191C6DCB-4A80-4D87-B08A-CFC5F91C9318}" presName="rootComposite3" presStyleCnt="0"/>
      <dgm:spPr/>
    </dgm:pt>
    <dgm:pt modelId="{92DABBCE-8BD8-4CD7-A661-2E743E5B2FE8}" type="pres">
      <dgm:prSet presAssocID="{191C6DCB-4A80-4D87-B08A-CFC5F91C9318}" presName="rootText3" presStyleLbl="asst2" presStyleIdx="5" presStyleCnt="6">
        <dgm:presLayoutVars>
          <dgm:chPref val="3"/>
        </dgm:presLayoutVars>
      </dgm:prSet>
      <dgm:spPr/>
    </dgm:pt>
    <dgm:pt modelId="{837CFCA7-2110-4842-8601-1804A6DAF639}" type="pres">
      <dgm:prSet presAssocID="{191C6DCB-4A80-4D87-B08A-CFC5F91C9318}" presName="rootConnector3" presStyleLbl="asst2" presStyleIdx="5" presStyleCnt="6"/>
      <dgm:spPr/>
    </dgm:pt>
    <dgm:pt modelId="{A4779B94-57DD-43CE-BA02-8E9F2F78B968}" type="pres">
      <dgm:prSet presAssocID="{191C6DCB-4A80-4D87-B08A-CFC5F91C9318}" presName="hierChild6" presStyleCnt="0"/>
      <dgm:spPr/>
    </dgm:pt>
    <dgm:pt modelId="{19F9BD83-0C24-4DC5-9695-6A206DCA85FB}" type="pres">
      <dgm:prSet presAssocID="{191C6DCB-4A80-4D87-B08A-CFC5F91C9318}" presName="hierChild7" presStyleCnt="0"/>
      <dgm:spPr/>
    </dgm:pt>
    <dgm:pt modelId="{4C809FFC-7F2B-45AE-9BB0-C51F8269A68A}" type="pres">
      <dgm:prSet presAssocID="{80F2D3B8-888C-4113-8296-2DC5F3FCD7D3}" presName="hierChild3" presStyleCnt="0"/>
      <dgm:spPr/>
    </dgm:pt>
  </dgm:ptLst>
  <dgm:cxnLst>
    <dgm:cxn modelId="{FDEEB004-D81C-4907-A3C5-F5D60C2E8AD6}" type="presOf" srcId="{B521179D-933F-4BB0-AB52-1ADB5FD5DE81}" destId="{FD19623E-FB37-48C7-B48B-FF6215530DD3}" srcOrd="0" destOrd="0" presId="urn:microsoft.com/office/officeart/2005/8/layout/orgChart1"/>
    <dgm:cxn modelId="{E1A06705-7D3A-4EE0-9DBF-52E3CA93E15F}" type="presOf" srcId="{191C6DCB-4A80-4D87-B08A-CFC5F91C9318}" destId="{837CFCA7-2110-4842-8601-1804A6DAF639}" srcOrd="1" destOrd="0" presId="urn:microsoft.com/office/officeart/2005/8/layout/orgChart1"/>
    <dgm:cxn modelId="{DB494406-AB6D-45D4-9CBE-04F7DF6897BA}" type="presOf" srcId="{795572B8-6BDD-4832-837F-2B49765B87FF}" destId="{C56BD649-EE4E-4F72-B2D6-6BFE0518DCE7}" srcOrd="0" destOrd="0" presId="urn:microsoft.com/office/officeart/2005/8/layout/orgChart1"/>
    <dgm:cxn modelId="{D3157009-131C-4002-8C5A-6CF0DAD8315F}" type="presOf" srcId="{BFD0C26F-0FFA-4682-A645-9B3137E1B83B}" destId="{8A0BDAB2-4D2B-48FE-9133-7EAC884DC14D}" srcOrd="0" destOrd="0" presId="urn:microsoft.com/office/officeart/2005/8/layout/orgChart1"/>
    <dgm:cxn modelId="{CED61D0D-8595-476C-9BD7-6A2CC9CE6861}" srcId="{31A9342F-3894-4DBA-82CF-DB865669B8C2}" destId="{795572B8-6BDD-4832-837F-2B49765B87FF}" srcOrd="0" destOrd="0" parTransId="{B71F1C0C-ADC7-42CD-A71B-1E77B004E647}" sibTransId="{BE81B6A1-7C29-4071-8C10-D9FC25BB788E}"/>
    <dgm:cxn modelId="{1A533D11-80DA-4A7B-BCFF-7A1801ABCC9F}" type="presOf" srcId="{7FBF4FE5-5B9A-495F-8B5E-3428E4ECA033}" destId="{8244E2BD-00C1-4B3E-9E45-34CA9AC766D4}" srcOrd="1" destOrd="0" presId="urn:microsoft.com/office/officeart/2005/8/layout/orgChart1"/>
    <dgm:cxn modelId="{506D4E11-3634-4F70-9AA9-BCBAD4B0F0D8}" type="presOf" srcId="{21CC2874-670F-4658-BBD8-79796A094675}" destId="{078DE1FD-219C-4793-A0AB-0B6B6EA4FFBE}" srcOrd="1" destOrd="0" presId="urn:microsoft.com/office/officeart/2005/8/layout/orgChart1"/>
    <dgm:cxn modelId="{39998415-F631-48A5-8097-BDA5B2487264}" type="presOf" srcId="{CBB95836-AC10-4E14-86ED-7183519600B7}" destId="{BE63BAF8-6036-4689-BF82-89AAB1306485}" srcOrd="0" destOrd="0" presId="urn:microsoft.com/office/officeart/2005/8/layout/orgChart1"/>
    <dgm:cxn modelId="{FFD0311C-1A79-43D0-9AE4-4A70BA4CF7A8}" srcId="{9FF3005E-2676-4DF0-B967-78323EAF183A}" destId="{72CD7328-3183-45E6-B1C1-1821302A000E}" srcOrd="1" destOrd="0" parTransId="{BD06E2D5-BF29-4204-A13A-5450CAC0A7EE}" sibTransId="{97EB7D1B-1F33-4E3D-A75B-53CFF6CE1BF7}"/>
    <dgm:cxn modelId="{A748A32E-DA5E-456B-B123-90ACC69782A6}" srcId="{31A9342F-3894-4DBA-82CF-DB865669B8C2}" destId="{0B7C8908-F3F2-451E-86D7-EB2B04EE86C6}" srcOrd="1" destOrd="0" parTransId="{793EC959-F00C-4361-A410-ADDDE33F4D7B}" sibTransId="{7F6E2F64-B7CF-4CE3-8AE3-CB6AE1332D29}"/>
    <dgm:cxn modelId="{E331F632-FE2D-4AAA-854A-F97F77CB0E46}" srcId="{B521179D-933F-4BB0-AB52-1ADB5FD5DE81}" destId="{33B1DEC3-CBA2-4791-B2D0-171FE1C140AA}" srcOrd="2" destOrd="0" parTransId="{80BEA740-F2BF-456C-B57A-5E64B56E0CDB}" sibTransId="{37AC2CDE-89BE-4C92-BD86-DC89209992DA}"/>
    <dgm:cxn modelId="{A99EF732-516F-4450-A771-71B47897D536}" type="presOf" srcId="{37300DA8-118D-495D-8E6E-D7662B72FA80}" destId="{29E97F4E-094C-4326-9B86-8437B3B6FB4B}" srcOrd="0" destOrd="0" presId="urn:microsoft.com/office/officeart/2005/8/layout/orgChart1"/>
    <dgm:cxn modelId="{B467D737-8C52-4D03-8E1C-3989DBB57A53}" srcId="{80F2D3B8-888C-4113-8296-2DC5F3FCD7D3}" destId="{9FF3005E-2676-4DF0-B967-78323EAF183A}" srcOrd="0" destOrd="0" parTransId="{87B88165-EEDD-442E-BE46-4872C5CF8F82}" sibTransId="{C3D96978-4A58-4D2B-8AD0-D81116E6B313}"/>
    <dgm:cxn modelId="{D9AA5139-7FCB-40D7-B181-5FFDD755DA28}" type="presOf" srcId="{B521179D-933F-4BB0-AB52-1ADB5FD5DE81}" destId="{22F4E32E-B8DF-4F43-AA29-75CF6B427C5E}" srcOrd="1" destOrd="0" presId="urn:microsoft.com/office/officeart/2005/8/layout/orgChart1"/>
    <dgm:cxn modelId="{5599723C-DE4D-48EA-957D-E646EEB6D9C0}" type="presOf" srcId="{0B7C8908-F3F2-451E-86D7-EB2B04EE86C6}" destId="{51CF2508-B113-4C37-A416-09F473B9AE9C}" srcOrd="0" destOrd="0" presId="urn:microsoft.com/office/officeart/2005/8/layout/orgChart1"/>
    <dgm:cxn modelId="{D35C6B3D-3BF9-41B1-B27E-0D8681D87A0B}" type="presOf" srcId="{80BEA740-F2BF-456C-B57A-5E64B56E0CDB}" destId="{81894B62-A5F6-4AF9-9F7F-F57D3C12B416}" srcOrd="0" destOrd="0" presId="urn:microsoft.com/office/officeart/2005/8/layout/orgChart1"/>
    <dgm:cxn modelId="{0469ED40-9690-4C10-A1BD-85AE1026D05D}" type="presOf" srcId="{E2DB6338-8262-459A-AFBF-7F55B0EE5EF6}" destId="{702DEF23-7E9C-4B90-A816-33339F1C96DE}" srcOrd="0" destOrd="0" presId="urn:microsoft.com/office/officeart/2005/8/layout/orgChart1"/>
    <dgm:cxn modelId="{6A214060-1957-4817-A748-198A49330B35}" type="presOf" srcId="{79D79572-D6D9-4032-B405-2CBB3B848271}" destId="{AEDF6AFB-9790-4630-9863-F2B97CDE3C3B}" srcOrd="0" destOrd="0" presId="urn:microsoft.com/office/officeart/2005/8/layout/orgChart1"/>
    <dgm:cxn modelId="{C2111945-6355-4D2F-B2D8-E618831506B1}" type="presOf" srcId="{CA8FDD5B-0772-4631-814F-1FC1D746D8D9}" destId="{6B512A3B-DA48-4A89-AB13-52778FBF8664}" srcOrd="0" destOrd="0" presId="urn:microsoft.com/office/officeart/2005/8/layout/orgChart1"/>
    <dgm:cxn modelId="{AC176466-9CBF-4EA0-AB4D-CA50C34AA73C}" srcId="{B521179D-933F-4BB0-AB52-1ADB5FD5DE81}" destId="{22F4F17B-A922-4A79-A8C8-1D1547A56A1B}" srcOrd="3" destOrd="0" parTransId="{37300DA8-118D-495D-8E6E-D7662B72FA80}" sibTransId="{1FCF0B29-A52D-400D-9DB6-AD9004A4F9CF}"/>
    <dgm:cxn modelId="{5EF0B247-EAD7-4198-AC5E-0E12E5ADFB1C}" type="presOf" srcId="{CAD36F2A-A92B-4E21-AAA1-F55BE328C2EF}" destId="{8DEE9F1C-0556-45FC-940D-5FE28DD8C280}" srcOrd="0" destOrd="0" presId="urn:microsoft.com/office/officeart/2005/8/layout/orgChart1"/>
    <dgm:cxn modelId="{E9CAA768-7A38-4772-AD2B-1F9F7D3C1112}" srcId="{B521179D-933F-4BB0-AB52-1ADB5FD5DE81}" destId="{8B232D75-355C-4CD5-A393-E72D1269DDD7}" srcOrd="0" destOrd="0" parTransId="{6C82347C-549D-415B-9856-42B60A0D08A2}" sibTransId="{423A256A-98E7-47E9-ACE8-D5CE640E7F45}"/>
    <dgm:cxn modelId="{67ADA869-546B-4A8B-9B3B-44C2DE4BCEFA}" type="presOf" srcId="{3D85D086-9264-4199-83C0-CE24497E4427}" destId="{8FAD09C0-E578-4C67-B445-DB6193F2149E}" srcOrd="0" destOrd="0" presId="urn:microsoft.com/office/officeart/2005/8/layout/orgChart1"/>
    <dgm:cxn modelId="{FBF4526A-4FD6-4F56-88C3-8E8B349C2C90}" type="presOf" srcId="{33B1DEC3-CBA2-4791-B2D0-171FE1C140AA}" destId="{2BA81EEA-4403-4EC3-8711-1475599A792E}" srcOrd="1" destOrd="0" presId="urn:microsoft.com/office/officeart/2005/8/layout/orgChart1"/>
    <dgm:cxn modelId="{D828094F-5903-4912-A32E-8C64C04B7E8A}" srcId="{B521179D-933F-4BB0-AB52-1ADB5FD5DE81}" destId="{7FBF4FE5-5B9A-495F-8B5E-3428E4ECA033}" srcOrd="4" destOrd="0" parTransId="{936EF2B0-308D-49CB-A09E-10AABC21E523}" sibTransId="{7379AFC6-F64B-4B6A-BCBE-DC7B8839B27C}"/>
    <dgm:cxn modelId="{CAE3B76F-E562-4C29-BCE6-718CECA884B5}" type="presOf" srcId="{BD06E2D5-BF29-4204-A13A-5450CAC0A7EE}" destId="{1E66B086-8F78-4E93-8F2F-8E9488A6AC3D}" srcOrd="0" destOrd="0" presId="urn:microsoft.com/office/officeart/2005/8/layout/orgChart1"/>
    <dgm:cxn modelId="{A0334571-44B3-4D31-B86D-DBD6F876E944}" type="presOf" srcId="{97193124-395E-4ECE-8BEE-C96167882F93}" destId="{AA770107-3FC2-4D16-AD68-CAD433833B22}" srcOrd="0" destOrd="0" presId="urn:microsoft.com/office/officeart/2005/8/layout/orgChart1"/>
    <dgm:cxn modelId="{F95FA871-3338-4361-B7BA-E571F5406AD4}" type="presOf" srcId="{9FF3005E-2676-4DF0-B967-78323EAF183A}" destId="{707B60E2-EC60-4BCB-B229-E784B4387F07}" srcOrd="1" destOrd="0" presId="urn:microsoft.com/office/officeart/2005/8/layout/orgChart1"/>
    <dgm:cxn modelId="{56DA4F52-11B0-4E8F-BB16-CDDBC8049F34}" type="presOf" srcId="{B71F1C0C-ADC7-42CD-A71B-1E77B004E647}" destId="{84AECA6E-DCC5-410D-B1AF-F39A911AC233}" srcOrd="0" destOrd="0" presId="urn:microsoft.com/office/officeart/2005/8/layout/orgChart1"/>
    <dgm:cxn modelId="{0CF73C55-AEE6-4E6D-A399-DA8657EB0DBC}" type="presOf" srcId="{B7FCA921-7DEC-4945-9B60-C8704F746F11}" destId="{5B1F3D87-F808-4A9C-9961-B1E4196290AA}" srcOrd="0" destOrd="0" presId="urn:microsoft.com/office/officeart/2005/8/layout/orgChart1"/>
    <dgm:cxn modelId="{55ADDA75-F6B0-4627-B0D8-E34EFA1E5654}" type="presOf" srcId="{33B1DEC3-CBA2-4791-B2D0-171FE1C140AA}" destId="{DA1A0E1C-5578-442C-A10A-B324C192AD1D}" srcOrd="0" destOrd="0" presId="urn:microsoft.com/office/officeart/2005/8/layout/orgChart1"/>
    <dgm:cxn modelId="{D861847B-B21E-4120-A43B-95462959A3AD}" type="presOf" srcId="{7FBF4FE5-5B9A-495F-8B5E-3428E4ECA033}" destId="{38FCBC40-0FBF-4E4E-A2FB-DC263B1B0057}" srcOrd="0" destOrd="0" presId="urn:microsoft.com/office/officeart/2005/8/layout/orgChart1"/>
    <dgm:cxn modelId="{2585727C-BD81-4F1E-9D6B-8B8CC54C75E7}" srcId="{9FF3005E-2676-4DF0-B967-78323EAF183A}" destId="{31A9342F-3894-4DBA-82CF-DB865669B8C2}" srcOrd="2" destOrd="0" parTransId="{97193124-395E-4ECE-8BEE-C96167882F93}" sibTransId="{350601C4-037A-4ADE-A1C5-BBB7653FBFE9}"/>
    <dgm:cxn modelId="{9835DA7D-1809-44B1-AD90-B653EDFA674E}" type="presOf" srcId="{80F2D3B8-888C-4113-8296-2DC5F3FCD7D3}" destId="{C383F26E-6652-4E75-BBAD-C01E569399CC}" srcOrd="1" destOrd="0" presId="urn:microsoft.com/office/officeart/2005/8/layout/orgChart1"/>
    <dgm:cxn modelId="{BC1B458A-5443-457F-9772-1B73F1D40CAA}" srcId="{CA8FDD5B-0772-4631-814F-1FC1D746D8D9}" destId="{80F2D3B8-888C-4113-8296-2DC5F3FCD7D3}" srcOrd="0" destOrd="0" parTransId="{883CDCEF-16EE-4CE2-8BD4-99A714CFAABC}" sibTransId="{CFF1115E-B165-4746-8B79-AB3ACAA09637}"/>
    <dgm:cxn modelId="{5E8AFE8C-BBF8-46CF-8CBC-5458AD0B5D11}" type="presOf" srcId="{B2FCDF9D-6861-42C2-9924-1C914EB7CCEC}" destId="{AE3A6F15-1A15-44EA-A7E1-B28947125D1F}" srcOrd="0" destOrd="0" presId="urn:microsoft.com/office/officeart/2005/8/layout/orgChart1"/>
    <dgm:cxn modelId="{A618518D-3090-48B1-99D4-93F506B7D437}" type="presOf" srcId="{80F2D3B8-888C-4113-8296-2DC5F3FCD7D3}" destId="{7359C876-04BC-4AA3-B355-756BD81D679C}" srcOrd="0" destOrd="0" presId="urn:microsoft.com/office/officeart/2005/8/layout/orgChart1"/>
    <dgm:cxn modelId="{AA77668F-511D-48EE-8B16-FB99CF9BA257}" type="presOf" srcId="{8B232D75-355C-4CD5-A393-E72D1269DDD7}" destId="{C8D65F35-2704-4A8C-961E-491E4F55BA2B}" srcOrd="1" destOrd="0" presId="urn:microsoft.com/office/officeart/2005/8/layout/orgChart1"/>
    <dgm:cxn modelId="{8EB17195-1FBD-4978-B1C5-B3D34B5A345D}" type="presOf" srcId="{8B232D75-355C-4CD5-A393-E72D1269DDD7}" destId="{E33D51B4-1EE8-4D0F-B0CF-DA7FBCCABC0A}" srcOrd="0" destOrd="0" presId="urn:microsoft.com/office/officeart/2005/8/layout/orgChart1"/>
    <dgm:cxn modelId="{67089297-32AF-410A-AFAF-A9EC0973272C}" type="presOf" srcId="{22F4F17B-A922-4A79-A8C8-1D1547A56A1B}" destId="{C463511A-19C6-4423-A20C-CD0EA748C07A}" srcOrd="0" destOrd="0" presId="urn:microsoft.com/office/officeart/2005/8/layout/orgChart1"/>
    <dgm:cxn modelId="{ECBE0A99-4D76-43D5-958D-5212D089E470}" srcId="{B521179D-933F-4BB0-AB52-1ADB5FD5DE81}" destId="{CBB95836-AC10-4E14-86ED-7183519600B7}" srcOrd="1" destOrd="0" parTransId="{3D85D086-9264-4199-83C0-CE24497E4427}" sibTransId="{2B685260-3BCC-4413-9AD9-0C20231AD505}"/>
    <dgm:cxn modelId="{5F39DB9A-0288-46F1-8A6C-5B2CCCBFB9E7}" type="presOf" srcId="{16677D86-9CA0-4BA5-8D41-C855D1EA64BB}" destId="{DEE5B003-2478-45A5-A9E9-D2C2974324CF}" srcOrd="0" destOrd="0" presId="urn:microsoft.com/office/officeart/2005/8/layout/orgChart1"/>
    <dgm:cxn modelId="{4319199B-7B58-48A5-8BC5-E7D0EF8B39D8}" type="presOf" srcId="{936EF2B0-308D-49CB-A09E-10AABC21E523}" destId="{05BDF58B-39DB-4529-ABCD-795A55C1A5A2}" srcOrd="0" destOrd="0" presId="urn:microsoft.com/office/officeart/2005/8/layout/orgChart1"/>
    <dgm:cxn modelId="{2C71299D-D817-414B-8FD8-53053EBE2D9E}" type="presOf" srcId="{31A9342F-3894-4DBA-82CF-DB865669B8C2}" destId="{3BAF3D28-1669-4ABB-A6DF-5EA9B8016AEC}" srcOrd="0" destOrd="0" presId="urn:microsoft.com/office/officeart/2005/8/layout/orgChart1"/>
    <dgm:cxn modelId="{AF568DA8-3965-40F6-A27F-9193EE0D784C}" srcId="{80F2D3B8-888C-4113-8296-2DC5F3FCD7D3}" destId="{B521179D-933F-4BB0-AB52-1ADB5FD5DE81}" srcOrd="1" destOrd="0" parTransId="{B7D40BA0-F261-4429-887D-0B2D43F39B69}" sibTransId="{036150BE-B90C-42A4-A9BE-157B16D73EE3}"/>
    <dgm:cxn modelId="{F2EC24B4-1C96-4185-8C0E-8E98F28E6299}" type="presOf" srcId="{BFD0C26F-0FFA-4682-A645-9B3137E1B83B}" destId="{42C9E6A7-D739-46A7-8CC1-2FB956F19E6E}" srcOrd="1" destOrd="0" presId="urn:microsoft.com/office/officeart/2005/8/layout/orgChart1"/>
    <dgm:cxn modelId="{7E2507B6-019D-4018-B84F-31CB6A6C065F}" type="presOf" srcId="{72CD7328-3183-45E6-B1C1-1821302A000E}" destId="{300F934E-ABAC-4E78-8A23-2D408E014C95}" srcOrd="0" destOrd="0" presId="urn:microsoft.com/office/officeart/2005/8/layout/orgChart1"/>
    <dgm:cxn modelId="{062226B8-7610-44D6-8B02-824C5F0A8283}" type="presOf" srcId="{CBB95836-AC10-4E14-86ED-7183519600B7}" destId="{3D605F9A-C350-4D7D-81AD-88055C5831CC}" srcOrd="1" destOrd="0" presId="urn:microsoft.com/office/officeart/2005/8/layout/orgChart1"/>
    <dgm:cxn modelId="{643148C6-EA0E-48ED-B937-D5E009B0699E}" type="presOf" srcId="{6C82347C-549D-415B-9856-42B60A0D08A2}" destId="{6B88ECA5-CAB3-4612-957D-62E997632714}" srcOrd="0" destOrd="0" presId="urn:microsoft.com/office/officeart/2005/8/layout/orgChart1"/>
    <dgm:cxn modelId="{87BB7EC7-A53A-4316-8AAF-BDF653297B5D}" type="presOf" srcId="{21CC2874-670F-4658-BBD8-79796A094675}" destId="{779484C3-B553-4FFE-B562-2BCDC2F5A8D3}" srcOrd="0" destOrd="0" presId="urn:microsoft.com/office/officeart/2005/8/layout/orgChart1"/>
    <dgm:cxn modelId="{37C74BC9-BBAA-4E58-A952-A9C1657E3E57}" type="presOf" srcId="{C04922F6-FDF6-4E06-8931-411AD951AE07}" destId="{89BAECAF-65CB-46A2-9C21-93A4FABEE82C}" srcOrd="0" destOrd="0" presId="urn:microsoft.com/office/officeart/2005/8/layout/orgChart1"/>
    <dgm:cxn modelId="{889DD0CB-6E91-4B52-8B16-95858AEB3245}" srcId="{9FF3005E-2676-4DF0-B967-78323EAF183A}" destId="{CAD36F2A-A92B-4E21-AAA1-F55BE328C2EF}" srcOrd="0" destOrd="0" parTransId="{B2FCDF9D-6861-42C2-9924-1C914EB7CCEC}" sibTransId="{E334DA93-C3E8-4462-8AB6-D4163D0E227B}"/>
    <dgm:cxn modelId="{77ED2CCD-9B3D-460E-BC14-946CF0009254}" type="presOf" srcId="{B7FCA921-7DEC-4945-9B60-C8704F746F11}" destId="{82CF5488-20AF-478B-8841-40DCC93B0E8B}" srcOrd="1" destOrd="0" presId="urn:microsoft.com/office/officeart/2005/8/layout/orgChart1"/>
    <dgm:cxn modelId="{33D77FCE-34FB-4C9B-A7CE-9ABC558F2DB7}" type="presOf" srcId="{9FF3005E-2676-4DF0-B967-78323EAF183A}" destId="{832BC2A8-9B54-4A2F-A34E-6BE9232D51BC}" srcOrd="0" destOrd="0" presId="urn:microsoft.com/office/officeart/2005/8/layout/orgChart1"/>
    <dgm:cxn modelId="{C9519FD9-241C-4D1A-AE85-A8AE93D2FCBF}" type="presOf" srcId="{191C6DCB-4A80-4D87-B08A-CFC5F91C9318}" destId="{92DABBCE-8BD8-4CD7-A661-2E743E5B2FE8}" srcOrd="0" destOrd="0" presId="urn:microsoft.com/office/officeart/2005/8/layout/orgChart1"/>
    <dgm:cxn modelId="{0BB4F4DB-C72F-43AD-AF99-AAFA97595002}" type="presOf" srcId="{87B88165-EEDD-442E-BE46-4872C5CF8F82}" destId="{72011908-2C46-490D-8281-64576AD458ED}" srcOrd="0" destOrd="0" presId="urn:microsoft.com/office/officeart/2005/8/layout/orgChart1"/>
    <dgm:cxn modelId="{FA6371DC-B19B-4DD4-BDF5-560D692662B6}" type="presOf" srcId="{22F4F17B-A922-4A79-A8C8-1D1547A56A1B}" destId="{A465AFFD-9CA9-4EBA-961F-6BFC5F7681D6}" srcOrd="1" destOrd="0" presId="urn:microsoft.com/office/officeart/2005/8/layout/orgChart1"/>
    <dgm:cxn modelId="{0537B4DD-E9B8-4C73-91E9-B9C3B2FB874D}" type="presOf" srcId="{793EC959-F00C-4361-A410-ADDDE33F4D7B}" destId="{CCC08342-EA4E-4861-A694-5073A852DC76}" srcOrd="0" destOrd="0" presId="urn:microsoft.com/office/officeart/2005/8/layout/orgChart1"/>
    <dgm:cxn modelId="{4E7363DE-41A4-4518-AA9E-51B0404461A4}" type="presOf" srcId="{CAD36F2A-A92B-4E21-AAA1-F55BE328C2EF}" destId="{D1169F13-C970-48E1-9DAF-638E53FD3BDB}" srcOrd="1" destOrd="0" presId="urn:microsoft.com/office/officeart/2005/8/layout/orgChart1"/>
    <dgm:cxn modelId="{2EBDC9E1-87ED-41D5-96B8-CBAD63A32F38}" srcId="{B521179D-933F-4BB0-AB52-1ADB5FD5DE81}" destId="{191C6DCB-4A80-4D87-B08A-CFC5F91C9318}" srcOrd="5" destOrd="0" parTransId="{16677D86-9CA0-4BA5-8D41-C855D1EA64BB}" sibTransId="{61C725D3-397A-4CC8-A140-3C14DD298883}"/>
    <dgm:cxn modelId="{164ADBE4-23E4-4058-8432-6978242E3414}" type="presOf" srcId="{B7D40BA0-F261-4429-887D-0B2D43F39B69}" destId="{63E33550-D066-4A22-9C59-FE65A7ACD475}" srcOrd="0" destOrd="0" presId="urn:microsoft.com/office/officeart/2005/8/layout/orgChart1"/>
    <dgm:cxn modelId="{9E0D66E6-5CD6-4326-B871-70176F3C0B3D}" type="presOf" srcId="{795572B8-6BDD-4832-837F-2B49765B87FF}" destId="{91C07A74-AB11-4D5E-9D6A-867F976F13A5}" srcOrd="1" destOrd="0" presId="urn:microsoft.com/office/officeart/2005/8/layout/orgChart1"/>
    <dgm:cxn modelId="{93BEABE9-9E24-4D81-AF96-46DDC78F51DF}" srcId="{CAD36F2A-A92B-4E21-AAA1-F55BE328C2EF}" destId="{21CC2874-670F-4658-BBD8-79796A094675}" srcOrd="0" destOrd="0" parTransId="{79D79572-D6D9-4032-B405-2CBB3B848271}" sibTransId="{02AFB5EE-E180-445F-B0EE-0963A669AA02}"/>
    <dgm:cxn modelId="{9C0326EA-6BA1-46AC-9DC6-967D3CF8413D}" srcId="{72CD7328-3183-45E6-B1C1-1821302A000E}" destId="{BFD0C26F-0FFA-4682-A645-9B3137E1B83B}" srcOrd="0" destOrd="0" parTransId="{C04922F6-FDF6-4E06-8931-411AD951AE07}" sibTransId="{C0B9985F-36B3-4607-B3FC-0244E59D39BB}"/>
    <dgm:cxn modelId="{E4EF37F5-701C-4F4F-A304-EDBA0D534E22}" type="presOf" srcId="{31A9342F-3894-4DBA-82CF-DB865669B8C2}" destId="{524EB574-86F9-4D22-8A8A-396528E779A1}" srcOrd="1" destOrd="0" presId="urn:microsoft.com/office/officeart/2005/8/layout/orgChart1"/>
    <dgm:cxn modelId="{F847A6F7-A4FE-483A-A9B7-C6591E5FFC20}" type="presOf" srcId="{0B7C8908-F3F2-451E-86D7-EB2B04EE86C6}" destId="{A32074ED-5C07-4A6F-BF54-3486CB84BF55}" srcOrd="1" destOrd="0" presId="urn:microsoft.com/office/officeart/2005/8/layout/orgChart1"/>
    <dgm:cxn modelId="{1A30BDF8-9608-4115-BF86-3C7D1E80028D}" srcId="{72CD7328-3183-45E6-B1C1-1821302A000E}" destId="{B7FCA921-7DEC-4945-9B60-C8704F746F11}" srcOrd="1" destOrd="0" parTransId="{E2DB6338-8262-459A-AFBF-7F55B0EE5EF6}" sibTransId="{3FE5A90E-1CA3-4145-9375-5F57ED437A79}"/>
    <dgm:cxn modelId="{0E669AFA-AD16-49C9-9A86-F6D098670479}" type="presOf" srcId="{72CD7328-3183-45E6-B1C1-1821302A000E}" destId="{D02CDA5B-AB37-4C78-A21A-E661E1E46667}" srcOrd="1" destOrd="0" presId="urn:microsoft.com/office/officeart/2005/8/layout/orgChart1"/>
    <dgm:cxn modelId="{E1BA7360-A9E0-436D-8010-DE76C1E43497}" type="presParOf" srcId="{6B512A3B-DA48-4A89-AB13-52778FBF8664}" destId="{BE04C4FC-AF3E-45CB-9161-3727626BC6AC}" srcOrd="0" destOrd="0" presId="urn:microsoft.com/office/officeart/2005/8/layout/orgChart1"/>
    <dgm:cxn modelId="{23FD323C-FC01-407E-BEFF-1DA9BB3AAC5D}" type="presParOf" srcId="{BE04C4FC-AF3E-45CB-9161-3727626BC6AC}" destId="{9ADEFB05-71C8-4014-9DC0-D35536D29B2F}" srcOrd="0" destOrd="0" presId="urn:microsoft.com/office/officeart/2005/8/layout/orgChart1"/>
    <dgm:cxn modelId="{E43B8B8C-A7AD-44EC-9E8E-3B2EBE201071}" type="presParOf" srcId="{9ADEFB05-71C8-4014-9DC0-D35536D29B2F}" destId="{7359C876-04BC-4AA3-B355-756BD81D679C}" srcOrd="0" destOrd="0" presId="urn:microsoft.com/office/officeart/2005/8/layout/orgChart1"/>
    <dgm:cxn modelId="{48607421-3ECB-4BB5-BF49-6EC29D84B772}" type="presParOf" srcId="{9ADEFB05-71C8-4014-9DC0-D35536D29B2F}" destId="{C383F26E-6652-4E75-BBAD-C01E569399CC}" srcOrd="1" destOrd="0" presId="urn:microsoft.com/office/officeart/2005/8/layout/orgChart1"/>
    <dgm:cxn modelId="{817B41F0-2F66-4ACD-BBD9-96E91E946B5F}" type="presParOf" srcId="{BE04C4FC-AF3E-45CB-9161-3727626BC6AC}" destId="{01A5D5A4-7B0B-469E-9579-10B811D86805}" srcOrd="1" destOrd="0" presId="urn:microsoft.com/office/officeart/2005/8/layout/orgChart1"/>
    <dgm:cxn modelId="{FDFC6821-FE83-4E9D-A9F1-6F5C34D4D79E}" type="presParOf" srcId="{01A5D5A4-7B0B-469E-9579-10B811D86805}" destId="{72011908-2C46-490D-8281-64576AD458ED}" srcOrd="0" destOrd="0" presId="urn:microsoft.com/office/officeart/2005/8/layout/orgChart1"/>
    <dgm:cxn modelId="{7567FA0C-52A5-4B25-B5E6-06ADC74CA29D}" type="presParOf" srcId="{01A5D5A4-7B0B-469E-9579-10B811D86805}" destId="{09AE45ED-6F2D-44A8-A5BC-DE22BF84C700}" srcOrd="1" destOrd="0" presId="urn:microsoft.com/office/officeart/2005/8/layout/orgChart1"/>
    <dgm:cxn modelId="{D6169ACA-476B-4B1E-A02D-0A0D99EE52F5}" type="presParOf" srcId="{09AE45ED-6F2D-44A8-A5BC-DE22BF84C700}" destId="{F8A8C169-BC22-4841-BAE7-4BE6CEDBDE71}" srcOrd="0" destOrd="0" presId="urn:microsoft.com/office/officeart/2005/8/layout/orgChart1"/>
    <dgm:cxn modelId="{B4E9C3A3-3F46-42E8-BBD1-168DAE6CC77E}" type="presParOf" srcId="{F8A8C169-BC22-4841-BAE7-4BE6CEDBDE71}" destId="{832BC2A8-9B54-4A2F-A34E-6BE9232D51BC}" srcOrd="0" destOrd="0" presId="urn:microsoft.com/office/officeart/2005/8/layout/orgChart1"/>
    <dgm:cxn modelId="{567AF1CB-5F0E-4EEB-B25F-343E0B70B739}" type="presParOf" srcId="{F8A8C169-BC22-4841-BAE7-4BE6CEDBDE71}" destId="{707B60E2-EC60-4BCB-B229-E784B4387F07}" srcOrd="1" destOrd="0" presId="urn:microsoft.com/office/officeart/2005/8/layout/orgChart1"/>
    <dgm:cxn modelId="{A8737ADE-3F96-4612-8D7E-469442CD0F96}" type="presParOf" srcId="{09AE45ED-6F2D-44A8-A5BC-DE22BF84C700}" destId="{025EC12F-9E14-4F6F-B135-17AEA1280764}" srcOrd="1" destOrd="0" presId="urn:microsoft.com/office/officeart/2005/8/layout/orgChart1"/>
    <dgm:cxn modelId="{98ED8F7F-D55D-46DE-8BEE-320DAC43B903}" type="presParOf" srcId="{025EC12F-9E14-4F6F-B135-17AEA1280764}" destId="{AE3A6F15-1A15-44EA-A7E1-B28947125D1F}" srcOrd="0" destOrd="0" presId="urn:microsoft.com/office/officeart/2005/8/layout/orgChart1"/>
    <dgm:cxn modelId="{832C9700-13C9-47F3-90DC-559F4F58CE2D}" type="presParOf" srcId="{025EC12F-9E14-4F6F-B135-17AEA1280764}" destId="{7B95C206-473D-4C65-B733-480852C05EF4}" srcOrd="1" destOrd="0" presId="urn:microsoft.com/office/officeart/2005/8/layout/orgChart1"/>
    <dgm:cxn modelId="{A962A56C-001E-45E2-9D12-7FA1C6539AF2}" type="presParOf" srcId="{7B95C206-473D-4C65-B733-480852C05EF4}" destId="{0A12E481-8546-4A1A-B7A5-C928D8E47949}" srcOrd="0" destOrd="0" presId="urn:microsoft.com/office/officeart/2005/8/layout/orgChart1"/>
    <dgm:cxn modelId="{7E43CB29-5381-404A-97D5-4CA1FC1F5641}" type="presParOf" srcId="{0A12E481-8546-4A1A-B7A5-C928D8E47949}" destId="{8DEE9F1C-0556-45FC-940D-5FE28DD8C280}" srcOrd="0" destOrd="0" presId="urn:microsoft.com/office/officeart/2005/8/layout/orgChart1"/>
    <dgm:cxn modelId="{F3DFABC3-1194-4DDB-82B1-AEE1E3745EE5}" type="presParOf" srcId="{0A12E481-8546-4A1A-B7A5-C928D8E47949}" destId="{D1169F13-C970-48E1-9DAF-638E53FD3BDB}" srcOrd="1" destOrd="0" presId="urn:microsoft.com/office/officeart/2005/8/layout/orgChart1"/>
    <dgm:cxn modelId="{FB15B6A9-A17C-41A6-A355-959B0590D527}" type="presParOf" srcId="{7B95C206-473D-4C65-B733-480852C05EF4}" destId="{2BC46FBF-4D69-4237-B4AF-6F30B6B667C6}" srcOrd="1" destOrd="0" presId="urn:microsoft.com/office/officeart/2005/8/layout/orgChart1"/>
    <dgm:cxn modelId="{B05BBA16-799C-450C-8AC8-692812B9D11A}" type="presParOf" srcId="{2BC46FBF-4D69-4237-B4AF-6F30B6B667C6}" destId="{AEDF6AFB-9790-4630-9863-F2B97CDE3C3B}" srcOrd="0" destOrd="0" presId="urn:microsoft.com/office/officeart/2005/8/layout/orgChart1"/>
    <dgm:cxn modelId="{674171A5-0E87-498D-B662-2F3F73838125}" type="presParOf" srcId="{2BC46FBF-4D69-4237-B4AF-6F30B6B667C6}" destId="{9D834A10-425C-42F5-9398-D60D89FFEB43}" srcOrd="1" destOrd="0" presId="urn:microsoft.com/office/officeart/2005/8/layout/orgChart1"/>
    <dgm:cxn modelId="{B3FD7FFA-9266-42F1-9A00-17E9AFAA3410}" type="presParOf" srcId="{9D834A10-425C-42F5-9398-D60D89FFEB43}" destId="{589ACF49-442A-4C15-8593-FFF93C84020A}" srcOrd="0" destOrd="0" presId="urn:microsoft.com/office/officeart/2005/8/layout/orgChart1"/>
    <dgm:cxn modelId="{598855D7-1F62-4E1A-A7BE-09F6313BC3D9}" type="presParOf" srcId="{589ACF49-442A-4C15-8593-FFF93C84020A}" destId="{779484C3-B553-4FFE-B562-2BCDC2F5A8D3}" srcOrd="0" destOrd="0" presId="urn:microsoft.com/office/officeart/2005/8/layout/orgChart1"/>
    <dgm:cxn modelId="{45BB87B6-D936-452E-A003-BB0DC028272D}" type="presParOf" srcId="{589ACF49-442A-4C15-8593-FFF93C84020A}" destId="{078DE1FD-219C-4793-A0AB-0B6B6EA4FFBE}" srcOrd="1" destOrd="0" presId="urn:microsoft.com/office/officeart/2005/8/layout/orgChart1"/>
    <dgm:cxn modelId="{3EE65626-252A-4292-83C6-E61ABAF75DDE}" type="presParOf" srcId="{9D834A10-425C-42F5-9398-D60D89FFEB43}" destId="{807BEE4A-B965-4E13-8F67-9AFBC2A30044}" srcOrd="1" destOrd="0" presId="urn:microsoft.com/office/officeart/2005/8/layout/orgChart1"/>
    <dgm:cxn modelId="{DF42C825-4DF7-4E73-A7D4-D10099449660}" type="presParOf" srcId="{9D834A10-425C-42F5-9398-D60D89FFEB43}" destId="{D55A20BD-B29C-4BEE-8F46-827653061FCD}" srcOrd="2" destOrd="0" presId="urn:microsoft.com/office/officeart/2005/8/layout/orgChart1"/>
    <dgm:cxn modelId="{14843FD6-93CD-4781-A641-2FFCC912422E}" type="presParOf" srcId="{7B95C206-473D-4C65-B733-480852C05EF4}" destId="{49AD3FAB-6F40-43A5-BF73-D011BB2DB26D}" srcOrd="2" destOrd="0" presId="urn:microsoft.com/office/officeart/2005/8/layout/orgChart1"/>
    <dgm:cxn modelId="{EF71584C-D097-459A-A727-8D52799B4EA3}" type="presParOf" srcId="{025EC12F-9E14-4F6F-B135-17AEA1280764}" destId="{1E66B086-8F78-4E93-8F2F-8E9488A6AC3D}" srcOrd="2" destOrd="0" presId="urn:microsoft.com/office/officeart/2005/8/layout/orgChart1"/>
    <dgm:cxn modelId="{CA761E14-3B66-4B0A-99B1-2AED3AED1172}" type="presParOf" srcId="{025EC12F-9E14-4F6F-B135-17AEA1280764}" destId="{16860800-2A5D-4301-B690-A1B9C975E25D}" srcOrd="3" destOrd="0" presId="urn:microsoft.com/office/officeart/2005/8/layout/orgChart1"/>
    <dgm:cxn modelId="{F2A9C909-FE1D-4A06-8FEA-28F6B146356D}" type="presParOf" srcId="{16860800-2A5D-4301-B690-A1B9C975E25D}" destId="{E76C7B40-1A52-411F-A567-8C13EC9AD8BB}" srcOrd="0" destOrd="0" presId="urn:microsoft.com/office/officeart/2005/8/layout/orgChart1"/>
    <dgm:cxn modelId="{C159CE0E-2CEE-4B14-B753-AFAB62B2C538}" type="presParOf" srcId="{E76C7B40-1A52-411F-A567-8C13EC9AD8BB}" destId="{300F934E-ABAC-4E78-8A23-2D408E014C95}" srcOrd="0" destOrd="0" presId="urn:microsoft.com/office/officeart/2005/8/layout/orgChart1"/>
    <dgm:cxn modelId="{37CC2B54-DDB3-48AE-9BAE-CB538D0F57DB}" type="presParOf" srcId="{E76C7B40-1A52-411F-A567-8C13EC9AD8BB}" destId="{D02CDA5B-AB37-4C78-A21A-E661E1E46667}" srcOrd="1" destOrd="0" presId="urn:microsoft.com/office/officeart/2005/8/layout/orgChart1"/>
    <dgm:cxn modelId="{0A78B74F-11BA-4D2F-8FB2-E0BBB465B0E3}" type="presParOf" srcId="{16860800-2A5D-4301-B690-A1B9C975E25D}" destId="{C0078790-D4DB-4722-8438-606BBE1AC594}" srcOrd="1" destOrd="0" presId="urn:microsoft.com/office/officeart/2005/8/layout/orgChart1"/>
    <dgm:cxn modelId="{86D7E7BA-0885-4C94-948B-A7D9C3375671}" type="presParOf" srcId="{C0078790-D4DB-4722-8438-606BBE1AC594}" destId="{89BAECAF-65CB-46A2-9C21-93A4FABEE82C}" srcOrd="0" destOrd="0" presId="urn:microsoft.com/office/officeart/2005/8/layout/orgChart1"/>
    <dgm:cxn modelId="{417181C0-723A-4F46-AEE9-922CD8B80082}" type="presParOf" srcId="{C0078790-D4DB-4722-8438-606BBE1AC594}" destId="{3F989522-813D-4FD4-9D95-7271323DB73C}" srcOrd="1" destOrd="0" presId="urn:microsoft.com/office/officeart/2005/8/layout/orgChart1"/>
    <dgm:cxn modelId="{4646335D-75EB-4965-A5E1-0D28C6A4B135}" type="presParOf" srcId="{3F989522-813D-4FD4-9D95-7271323DB73C}" destId="{5443533B-7E33-4AEE-AE11-16FD1A8DA987}" srcOrd="0" destOrd="0" presId="urn:microsoft.com/office/officeart/2005/8/layout/orgChart1"/>
    <dgm:cxn modelId="{5B486489-DE62-4B5E-BC8F-99C8E7B3A73D}" type="presParOf" srcId="{5443533B-7E33-4AEE-AE11-16FD1A8DA987}" destId="{8A0BDAB2-4D2B-48FE-9133-7EAC884DC14D}" srcOrd="0" destOrd="0" presId="urn:microsoft.com/office/officeart/2005/8/layout/orgChart1"/>
    <dgm:cxn modelId="{1245215F-FC20-4B6B-9EA1-2B08CE64389B}" type="presParOf" srcId="{5443533B-7E33-4AEE-AE11-16FD1A8DA987}" destId="{42C9E6A7-D739-46A7-8CC1-2FB956F19E6E}" srcOrd="1" destOrd="0" presId="urn:microsoft.com/office/officeart/2005/8/layout/orgChart1"/>
    <dgm:cxn modelId="{5E6ACBA1-A80F-431D-8B00-DD86986B0F78}" type="presParOf" srcId="{3F989522-813D-4FD4-9D95-7271323DB73C}" destId="{7F29EF47-EE6B-4567-8ACC-B15800DF36F4}" srcOrd="1" destOrd="0" presId="urn:microsoft.com/office/officeart/2005/8/layout/orgChart1"/>
    <dgm:cxn modelId="{56AAB0D7-4D16-475C-B74B-A43CAC3400E0}" type="presParOf" srcId="{3F989522-813D-4FD4-9D95-7271323DB73C}" destId="{46379BB5-75C5-4821-89C7-BB38577DA69D}" srcOrd="2" destOrd="0" presId="urn:microsoft.com/office/officeart/2005/8/layout/orgChart1"/>
    <dgm:cxn modelId="{4B41EEF5-BBB5-4B9D-ACCA-05A5E6A2564A}" type="presParOf" srcId="{C0078790-D4DB-4722-8438-606BBE1AC594}" destId="{702DEF23-7E9C-4B90-A816-33339F1C96DE}" srcOrd="2" destOrd="0" presId="urn:microsoft.com/office/officeart/2005/8/layout/orgChart1"/>
    <dgm:cxn modelId="{A99C223E-E7CC-4802-8A84-93481EF242FF}" type="presParOf" srcId="{C0078790-D4DB-4722-8438-606BBE1AC594}" destId="{C0E53A28-DEF5-4520-97B4-B582CC565E2C}" srcOrd="3" destOrd="0" presId="urn:microsoft.com/office/officeart/2005/8/layout/orgChart1"/>
    <dgm:cxn modelId="{A5AEDC09-044F-4796-A0F9-6737CC8F656A}" type="presParOf" srcId="{C0E53A28-DEF5-4520-97B4-B582CC565E2C}" destId="{A14CDDBF-8CFD-43DC-959B-402451F324C7}" srcOrd="0" destOrd="0" presId="urn:microsoft.com/office/officeart/2005/8/layout/orgChart1"/>
    <dgm:cxn modelId="{FE910B62-F01B-4C8A-9EC3-77291B92104A}" type="presParOf" srcId="{A14CDDBF-8CFD-43DC-959B-402451F324C7}" destId="{5B1F3D87-F808-4A9C-9961-B1E4196290AA}" srcOrd="0" destOrd="0" presId="urn:microsoft.com/office/officeart/2005/8/layout/orgChart1"/>
    <dgm:cxn modelId="{65937FD6-9013-42AF-AD14-8C2F5108A65F}" type="presParOf" srcId="{A14CDDBF-8CFD-43DC-959B-402451F324C7}" destId="{82CF5488-20AF-478B-8841-40DCC93B0E8B}" srcOrd="1" destOrd="0" presId="urn:microsoft.com/office/officeart/2005/8/layout/orgChart1"/>
    <dgm:cxn modelId="{8F389EBA-E928-486A-BC3D-69A0DD6D3F70}" type="presParOf" srcId="{C0E53A28-DEF5-4520-97B4-B582CC565E2C}" destId="{99FCD811-4630-4B67-B952-887D12145C25}" srcOrd="1" destOrd="0" presId="urn:microsoft.com/office/officeart/2005/8/layout/orgChart1"/>
    <dgm:cxn modelId="{67EECC0F-2F05-4C44-96AE-982A4A34259C}" type="presParOf" srcId="{C0E53A28-DEF5-4520-97B4-B582CC565E2C}" destId="{05722091-8A38-451D-82BC-07C1D406CD69}" srcOrd="2" destOrd="0" presId="urn:microsoft.com/office/officeart/2005/8/layout/orgChart1"/>
    <dgm:cxn modelId="{93BEE23F-7557-4B10-A051-7C9A809720E4}" type="presParOf" srcId="{16860800-2A5D-4301-B690-A1B9C975E25D}" destId="{599EF833-E241-415B-B3A4-12566C399C65}" srcOrd="2" destOrd="0" presId="urn:microsoft.com/office/officeart/2005/8/layout/orgChart1"/>
    <dgm:cxn modelId="{FB22A22C-0735-4D34-A2A0-B491175440E7}" type="presParOf" srcId="{025EC12F-9E14-4F6F-B135-17AEA1280764}" destId="{AA770107-3FC2-4D16-AD68-CAD433833B22}" srcOrd="4" destOrd="0" presId="urn:microsoft.com/office/officeart/2005/8/layout/orgChart1"/>
    <dgm:cxn modelId="{5F63E0ED-784E-424B-9687-4D275998005B}" type="presParOf" srcId="{025EC12F-9E14-4F6F-B135-17AEA1280764}" destId="{D22AA636-EB73-449A-88EF-36D512F6EB33}" srcOrd="5" destOrd="0" presId="urn:microsoft.com/office/officeart/2005/8/layout/orgChart1"/>
    <dgm:cxn modelId="{78C4A366-F5A6-4798-B10A-8C59AFE9005C}" type="presParOf" srcId="{D22AA636-EB73-449A-88EF-36D512F6EB33}" destId="{A5015248-D7D1-4AC2-B651-1BCD77239679}" srcOrd="0" destOrd="0" presId="urn:microsoft.com/office/officeart/2005/8/layout/orgChart1"/>
    <dgm:cxn modelId="{7068FD07-438F-4131-892F-3BE3BA1B8B88}" type="presParOf" srcId="{A5015248-D7D1-4AC2-B651-1BCD77239679}" destId="{3BAF3D28-1669-4ABB-A6DF-5EA9B8016AEC}" srcOrd="0" destOrd="0" presId="urn:microsoft.com/office/officeart/2005/8/layout/orgChart1"/>
    <dgm:cxn modelId="{AA0A6220-124C-4E91-AB74-96E3EC90874D}" type="presParOf" srcId="{A5015248-D7D1-4AC2-B651-1BCD77239679}" destId="{524EB574-86F9-4D22-8A8A-396528E779A1}" srcOrd="1" destOrd="0" presId="urn:microsoft.com/office/officeart/2005/8/layout/orgChart1"/>
    <dgm:cxn modelId="{F8BDAD1F-6719-4923-9362-E0F92AE9EF56}" type="presParOf" srcId="{D22AA636-EB73-449A-88EF-36D512F6EB33}" destId="{5A379C79-DA50-4E7F-A79E-39DE9BB19B25}" srcOrd="1" destOrd="0" presId="urn:microsoft.com/office/officeart/2005/8/layout/orgChart1"/>
    <dgm:cxn modelId="{93C7F0F9-D86B-4299-BE6D-C17CEDDA83B1}" type="presParOf" srcId="{5A379C79-DA50-4E7F-A79E-39DE9BB19B25}" destId="{84AECA6E-DCC5-410D-B1AF-F39A911AC233}" srcOrd="0" destOrd="0" presId="urn:microsoft.com/office/officeart/2005/8/layout/orgChart1"/>
    <dgm:cxn modelId="{7EDE612F-BCEA-415E-BC1E-CFB6D8EEB51D}" type="presParOf" srcId="{5A379C79-DA50-4E7F-A79E-39DE9BB19B25}" destId="{C5BB735C-C32B-47DB-83B1-585FADA53579}" srcOrd="1" destOrd="0" presId="urn:microsoft.com/office/officeart/2005/8/layout/orgChart1"/>
    <dgm:cxn modelId="{10AA2384-95CB-43C2-8DC9-EA44F92E266F}" type="presParOf" srcId="{C5BB735C-C32B-47DB-83B1-585FADA53579}" destId="{A26AB644-670C-45E0-84AD-09BD57884435}" srcOrd="0" destOrd="0" presId="urn:microsoft.com/office/officeart/2005/8/layout/orgChart1"/>
    <dgm:cxn modelId="{FDB3FA87-82EC-4F74-A79B-7BE069A901F9}" type="presParOf" srcId="{A26AB644-670C-45E0-84AD-09BD57884435}" destId="{C56BD649-EE4E-4F72-B2D6-6BFE0518DCE7}" srcOrd="0" destOrd="0" presId="urn:microsoft.com/office/officeart/2005/8/layout/orgChart1"/>
    <dgm:cxn modelId="{ADEA9B9B-08F7-4055-8989-84EB6A794886}" type="presParOf" srcId="{A26AB644-670C-45E0-84AD-09BD57884435}" destId="{91C07A74-AB11-4D5E-9D6A-867F976F13A5}" srcOrd="1" destOrd="0" presId="urn:microsoft.com/office/officeart/2005/8/layout/orgChart1"/>
    <dgm:cxn modelId="{333E85AC-FA78-4E13-9C1A-50B7B27BACF7}" type="presParOf" srcId="{C5BB735C-C32B-47DB-83B1-585FADA53579}" destId="{974F595A-634B-4D10-B288-2C71000F3787}" srcOrd="1" destOrd="0" presId="urn:microsoft.com/office/officeart/2005/8/layout/orgChart1"/>
    <dgm:cxn modelId="{A880811F-EAEB-489A-A61D-CCE9776C414E}" type="presParOf" srcId="{C5BB735C-C32B-47DB-83B1-585FADA53579}" destId="{EA336241-5520-434D-B1A4-2FC8FDF09304}" srcOrd="2" destOrd="0" presId="urn:microsoft.com/office/officeart/2005/8/layout/orgChart1"/>
    <dgm:cxn modelId="{D0156602-7D6A-45B4-9A68-3FEC5D8EAD1B}" type="presParOf" srcId="{5A379C79-DA50-4E7F-A79E-39DE9BB19B25}" destId="{CCC08342-EA4E-4861-A694-5073A852DC76}" srcOrd="2" destOrd="0" presId="urn:microsoft.com/office/officeart/2005/8/layout/orgChart1"/>
    <dgm:cxn modelId="{96AE58EF-810D-4EE3-B9D1-7075B289C719}" type="presParOf" srcId="{5A379C79-DA50-4E7F-A79E-39DE9BB19B25}" destId="{10A7130A-6F6B-42B1-B6B6-875C898C9B72}" srcOrd="3" destOrd="0" presId="urn:microsoft.com/office/officeart/2005/8/layout/orgChart1"/>
    <dgm:cxn modelId="{8E82BC08-188F-4493-AE3A-6089ADC71610}" type="presParOf" srcId="{10A7130A-6F6B-42B1-B6B6-875C898C9B72}" destId="{98F06FF0-9B88-493C-97C9-5E035F2F965D}" srcOrd="0" destOrd="0" presId="urn:microsoft.com/office/officeart/2005/8/layout/orgChart1"/>
    <dgm:cxn modelId="{9B5BF723-0FBB-4FC5-95A2-CC4184E3268F}" type="presParOf" srcId="{98F06FF0-9B88-493C-97C9-5E035F2F965D}" destId="{51CF2508-B113-4C37-A416-09F473B9AE9C}" srcOrd="0" destOrd="0" presId="urn:microsoft.com/office/officeart/2005/8/layout/orgChart1"/>
    <dgm:cxn modelId="{B9D57612-FDBF-4C30-96C3-F02E41B4E97E}" type="presParOf" srcId="{98F06FF0-9B88-493C-97C9-5E035F2F965D}" destId="{A32074ED-5C07-4A6F-BF54-3486CB84BF55}" srcOrd="1" destOrd="0" presId="urn:microsoft.com/office/officeart/2005/8/layout/orgChart1"/>
    <dgm:cxn modelId="{EE177E71-8563-46F9-A89A-763163064FCE}" type="presParOf" srcId="{10A7130A-6F6B-42B1-B6B6-875C898C9B72}" destId="{86C2EEB5-055B-40F5-90BA-AC3C211E1B71}" srcOrd="1" destOrd="0" presId="urn:microsoft.com/office/officeart/2005/8/layout/orgChart1"/>
    <dgm:cxn modelId="{CCA836EE-2E49-43A3-B627-21AFB7334D99}" type="presParOf" srcId="{10A7130A-6F6B-42B1-B6B6-875C898C9B72}" destId="{4904FF11-BD8A-4349-B359-87BC10E00484}" srcOrd="2" destOrd="0" presId="urn:microsoft.com/office/officeart/2005/8/layout/orgChart1"/>
    <dgm:cxn modelId="{E7DA1523-C743-4EE2-9844-9C4F9F05A9B2}" type="presParOf" srcId="{D22AA636-EB73-449A-88EF-36D512F6EB33}" destId="{6638282B-CD98-42BF-A1CC-D854A24F8921}" srcOrd="2" destOrd="0" presId="urn:microsoft.com/office/officeart/2005/8/layout/orgChart1"/>
    <dgm:cxn modelId="{A6C8DAE1-CE11-4C8C-B6B5-4DCE3CB83485}" type="presParOf" srcId="{09AE45ED-6F2D-44A8-A5BC-DE22BF84C700}" destId="{EEE4D6CA-210E-4CFD-A42E-EFAE1B3FD903}" srcOrd="2" destOrd="0" presId="urn:microsoft.com/office/officeart/2005/8/layout/orgChart1"/>
    <dgm:cxn modelId="{A220E2D5-C717-4141-BE17-DB127816F347}" type="presParOf" srcId="{01A5D5A4-7B0B-469E-9579-10B811D86805}" destId="{63E33550-D066-4A22-9C59-FE65A7ACD475}" srcOrd="2" destOrd="0" presId="urn:microsoft.com/office/officeart/2005/8/layout/orgChart1"/>
    <dgm:cxn modelId="{02E398BB-C67A-4B53-AFE7-8FB135B36433}" type="presParOf" srcId="{01A5D5A4-7B0B-469E-9579-10B811D86805}" destId="{7F61BAFE-E079-4838-9947-DA53C4A42A0B}" srcOrd="3" destOrd="0" presId="urn:microsoft.com/office/officeart/2005/8/layout/orgChart1"/>
    <dgm:cxn modelId="{35CDF424-D05F-4B90-AEC8-8DC285F53A96}" type="presParOf" srcId="{7F61BAFE-E079-4838-9947-DA53C4A42A0B}" destId="{FA012868-2510-4576-B60F-7565273999BE}" srcOrd="0" destOrd="0" presId="urn:microsoft.com/office/officeart/2005/8/layout/orgChart1"/>
    <dgm:cxn modelId="{DF0D8101-E6A5-47F0-9D8D-FAF076269B7F}" type="presParOf" srcId="{FA012868-2510-4576-B60F-7565273999BE}" destId="{FD19623E-FB37-48C7-B48B-FF6215530DD3}" srcOrd="0" destOrd="0" presId="urn:microsoft.com/office/officeart/2005/8/layout/orgChart1"/>
    <dgm:cxn modelId="{EA81F093-5B4D-4E75-9965-FE96939EA408}" type="presParOf" srcId="{FA012868-2510-4576-B60F-7565273999BE}" destId="{22F4E32E-B8DF-4F43-AA29-75CF6B427C5E}" srcOrd="1" destOrd="0" presId="urn:microsoft.com/office/officeart/2005/8/layout/orgChart1"/>
    <dgm:cxn modelId="{F7875538-AE76-4D86-8D21-FBE432165F4B}" type="presParOf" srcId="{7F61BAFE-E079-4838-9947-DA53C4A42A0B}" destId="{9E1365B5-67D7-4F50-8587-934070421929}" srcOrd="1" destOrd="0" presId="urn:microsoft.com/office/officeart/2005/8/layout/orgChart1"/>
    <dgm:cxn modelId="{B4AB3BA1-9162-4CEB-AAD8-8D431458EC25}" type="presParOf" srcId="{7F61BAFE-E079-4838-9947-DA53C4A42A0B}" destId="{EA29CDE6-7A55-43D8-919E-B0C3676CE1DC}" srcOrd="2" destOrd="0" presId="urn:microsoft.com/office/officeart/2005/8/layout/orgChart1"/>
    <dgm:cxn modelId="{282D60C6-0729-437F-A511-3E4DF3FD0191}" type="presParOf" srcId="{EA29CDE6-7A55-43D8-919E-B0C3676CE1DC}" destId="{6B88ECA5-CAB3-4612-957D-62E997632714}" srcOrd="0" destOrd="0" presId="urn:microsoft.com/office/officeart/2005/8/layout/orgChart1"/>
    <dgm:cxn modelId="{D9646DF9-FB72-4C43-94F3-AF32C8614000}" type="presParOf" srcId="{EA29CDE6-7A55-43D8-919E-B0C3676CE1DC}" destId="{7F119C3C-2450-4C52-9301-CFD12D7DF385}" srcOrd="1" destOrd="0" presId="urn:microsoft.com/office/officeart/2005/8/layout/orgChart1"/>
    <dgm:cxn modelId="{F12C1CBB-2A9C-41E4-87C8-ED28E25A9CAC}" type="presParOf" srcId="{7F119C3C-2450-4C52-9301-CFD12D7DF385}" destId="{5423B157-54ED-444D-972E-C3637B1CBB9C}" srcOrd="0" destOrd="0" presId="urn:microsoft.com/office/officeart/2005/8/layout/orgChart1"/>
    <dgm:cxn modelId="{F19FF14A-2C1D-4B8D-B9EA-A42EA9338D4F}" type="presParOf" srcId="{5423B157-54ED-444D-972E-C3637B1CBB9C}" destId="{E33D51B4-1EE8-4D0F-B0CF-DA7FBCCABC0A}" srcOrd="0" destOrd="0" presId="urn:microsoft.com/office/officeart/2005/8/layout/orgChart1"/>
    <dgm:cxn modelId="{4A2B0E00-ADD6-40F2-8CF6-0F59695482BF}" type="presParOf" srcId="{5423B157-54ED-444D-972E-C3637B1CBB9C}" destId="{C8D65F35-2704-4A8C-961E-491E4F55BA2B}" srcOrd="1" destOrd="0" presId="urn:microsoft.com/office/officeart/2005/8/layout/orgChart1"/>
    <dgm:cxn modelId="{277E03BA-4BB6-4152-B36F-4CBEF88FE7B2}" type="presParOf" srcId="{7F119C3C-2450-4C52-9301-CFD12D7DF385}" destId="{A188C36C-5296-4145-9C23-A9AD35C59D7A}" srcOrd="1" destOrd="0" presId="urn:microsoft.com/office/officeart/2005/8/layout/orgChart1"/>
    <dgm:cxn modelId="{F21F6E74-1F83-4F80-97F7-47E136D281E9}" type="presParOf" srcId="{7F119C3C-2450-4C52-9301-CFD12D7DF385}" destId="{0F426B85-5E45-4048-8D76-7CAB2AE052AF}" srcOrd="2" destOrd="0" presId="urn:microsoft.com/office/officeart/2005/8/layout/orgChart1"/>
    <dgm:cxn modelId="{89BD0B0F-B256-4F14-BE32-C7877035AE70}" type="presParOf" srcId="{EA29CDE6-7A55-43D8-919E-B0C3676CE1DC}" destId="{8FAD09C0-E578-4C67-B445-DB6193F2149E}" srcOrd="2" destOrd="0" presId="urn:microsoft.com/office/officeart/2005/8/layout/orgChart1"/>
    <dgm:cxn modelId="{BB756098-5511-4CC8-BE0D-9279621AC04D}" type="presParOf" srcId="{EA29CDE6-7A55-43D8-919E-B0C3676CE1DC}" destId="{4E32C420-0E18-4A2A-A6C4-8F329B1510B1}" srcOrd="3" destOrd="0" presId="urn:microsoft.com/office/officeart/2005/8/layout/orgChart1"/>
    <dgm:cxn modelId="{94062B43-C1D9-4047-814C-92101D5BE2E7}" type="presParOf" srcId="{4E32C420-0E18-4A2A-A6C4-8F329B1510B1}" destId="{D449F992-CDF1-4F82-8645-0D8C17CCA040}" srcOrd="0" destOrd="0" presId="urn:microsoft.com/office/officeart/2005/8/layout/orgChart1"/>
    <dgm:cxn modelId="{D1B15FAA-FF73-439E-A8F6-0E9BF21040C7}" type="presParOf" srcId="{D449F992-CDF1-4F82-8645-0D8C17CCA040}" destId="{BE63BAF8-6036-4689-BF82-89AAB1306485}" srcOrd="0" destOrd="0" presId="urn:microsoft.com/office/officeart/2005/8/layout/orgChart1"/>
    <dgm:cxn modelId="{12A46691-90EA-4B85-9CB2-E6A640697033}" type="presParOf" srcId="{D449F992-CDF1-4F82-8645-0D8C17CCA040}" destId="{3D605F9A-C350-4D7D-81AD-88055C5831CC}" srcOrd="1" destOrd="0" presId="urn:microsoft.com/office/officeart/2005/8/layout/orgChart1"/>
    <dgm:cxn modelId="{3BE16625-DFB2-43C3-BD38-EBC8F17B64E2}" type="presParOf" srcId="{4E32C420-0E18-4A2A-A6C4-8F329B1510B1}" destId="{0E1EEB93-0D23-4F13-8F39-4472D948E380}" srcOrd="1" destOrd="0" presId="urn:microsoft.com/office/officeart/2005/8/layout/orgChart1"/>
    <dgm:cxn modelId="{48F2AEF4-00FD-4F9B-B8EA-244001A2016C}" type="presParOf" srcId="{4E32C420-0E18-4A2A-A6C4-8F329B1510B1}" destId="{C295F19B-B40C-4E43-ACB7-E5C4783CF78A}" srcOrd="2" destOrd="0" presId="urn:microsoft.com/office/officeart/2005/8/layout/orgChart1"/>
    <dgm:cxn modelId="{9F2401BE-DB67-4B31-8CCC-C2F76DB8B2DB}" type="presParOf" srcId="{EA29CDE6-7A55-43D8-919E-B0C3676CE1DC}" destId="{81894B62-A5F6-4AF9-9F7F-F57D3C12B416}" srcOrd="4" destOrd="0" presId="urn:microsoft.com/office/officeart/2005/8/layout/orgChart1"/>
    <dgm:cxn modelId="{4C046AEF-0062-43F8-B0F4-7F403A647F16}" type="presParOf" srcId="{EA29CDE6-7A55-43D8-919E-B0C3676CE1DC}" destId="{29FD884D-3E28-4750-9057-46824FA82321}" srcOrd="5" destOrd="0" presId="urn:microsoft.com/office/officeart/2005/8/layout/orgChart1"/>
    <dgm:cxn modelId="{F91D9CD8-2AA3-4510-86B1-F4F56B28B76A}" type="presParOf" srcId="{29FD884D-3E28-4750-9057-46824FA82321}" destId="{1AB4FB99-35D9-4D4E-9DCE-ADF2C8A648C9}" srcOrd="0" destOrd="0" presId="urn:microsoft.com/office/officeart/2005/8/layout/orgChart1"/>
    <dgm:cxn modelId="{919556CB-B5B1-4292-BC95-2DE356BD0CB8}" type="presParOf" srcId="{1AB4FB99-35D9-4D4E-9DCE-ADF2C8A648C9}" destId="{DA1A0E1C-5578-442C-A10A-B324C192AD1D}" srcOrd="0" destOrd="0" presId="urn:microsoft.com/office/officeart/2005/8/layout/orgChart1"/>
    <dgm:cxn modelId="{E83DFD35-B255-40EA-958B-0358BDB2D561}" type="presParOf" srcId="{1AB4FB99-35D9-4D4E-9DCE-ADF2C8A648C9}" destId="{2BA81EEA-4403-4EC3-8711-1475599A792E}" srcOrd="1" destOrd="0" presId="urn:microsoft.com/office/officeart/2005/8/layout/orgChart1"/>
    <dgm:cxn modelId="{CDF87F44-D574-4756-A1FF-A25CD9C49549}" type="presParOf" srcId="{29FD884D-3E28-4750-9057-46824FA82321}" destId="{7192EE1A-4831-4AA4-BA43-4ADC73F1D973}" srcOrd="1" destOrd="0" presId="urn:microsoft.com/office/officeart/2005/8/layout/orgChart1"/>
    <dgm:cxn modelId="{B0F58E2D-E04F-4DFE-A0D9-E5DE08F1AE4C}" type="presParOf" srcId="{29FD884D-3E28-4750-9057-46824FA82321}" destId="{8FEC75BF-F09B-464A-8E4B-BE6C3426BCFF}" srcOrd="2" destOrd="0" presId="urn:microsoft.com/office/officeart/2005/8/layout/orgChart1"/>
    <dgm:cxn modelId="{9C7E0570-E766-494D-8CEF-5E20CC726C1B}" type="presParOf" srcId="{EA29CDE6-7A55-43D8-919E-B0C3676CE1DC}" destId="{29E97F4E-094C-4326-9B86-8437B3B6FB4B}" srcOrd="6" destOrd="0" presId="urn:microsoft.com/office/officeart/2005/8/layout/orgChart1"/>
    <dgm:cxn modelId="{E4E1957C-339D-403A-8702-222FAB2ACEDE}" type="presParOf" srcId="{EA29CDE6-7A55-43D8-919E-B0C3676CE1DC}" destId="{CD0B0A21-69AD-481F-9F04-E3D1757FC42E}" srcOrd="7" destOrd="0" presId="urn:microsoft.com/office/officeart/2005/8/layout/orgChart1"/>
    <dgm:cxn modelId="{42F1D4F8-65B7-41CF-92AB-929C6E307060}" type="presParOf" srcId="{CD0B0A21-69AD-481F-9F04-E3D1757FC42E}" destId="{DC340DA4-2CED-4EA2-AF05-6AE8CEA3D06D}" srcOrd="0" destOrd="0" presId="urn:microsoft.com/office/officeart/2005/8/layout/orgChart1"/>
    <dgm:cxn modelId="{6F988564-8B09-442F-B465-61E62D73536E}" type="presParOf" srcId="{DC340DA4-2CED-4EA2-AF05-6AE8CEA3D06D}" destId="{C463511A-19C6-4423-A20C-CD0EA748C07A}" srcOrd="0" destOrd="0" presId="urn:microsoft.com/office/officeart/2005/8/layout/orgChart1"/>
    <dgm:cxn modelId="{89BC6F9E-D4AE-4906-97BB-E2B03EA75B35}" type="presParOf" srcId="{DC340DA4-2CED-4EA2-AF05-6AE8CEA3D06D}" destId="{A465AFFD-9CA9-4EBA-961F-6BFC5F7681D6}" srcOrd="1" destOrd="0" presId="urn:microsoft.com/office/officeart/2005/8/layout/orgChart1"/>
    <dgm:cxn modelId="{A41B68B3-0CB1-43CF-A56E-50224A058941}" type="presParOf" srcId="{CD0B0A21-69AD-481F-9F04-E3D1757FC42E}" destId="{B99EDFA5-F6B4-4A3B-B3C5-B944D6A4142C}" srcOrd="1" destOrd="0" presId="urn:microsoft.com/office/officeart/2005/8/layout/orgChart1"/>
    <dgm:cxn modelId="{2CB9D5CD-C3E2-4467-A032-AB46D0F4BEE7}" type="presParOf" srcId="{CD0B0A21-69AD-481F-9F04-E3D1757FC42E}" destId="{AB7CCB15-CF9B-45E8-95C1-DF89585E5DE1}" srcOrd="2" destOrd="0" presId="urn:microsoft.com/office/officeart/2005/8/layout/orgChart1"/>
    <dgm:cxn modelId="{3DF65022-02AB-483C-B9EE-D5DBB986B767}" type="presParOf" srcId="{EA29CDE6-7A55-43D8-919E-B0C3676CE1DC}" destId="{05BDF58B-39DB-4529-ABCD-795A55C1A5A2}" srcOrd="8" destOrd="0" presId="urn:microsoft.com/office/officeart/2005/8/layout/orgChart1"/>
    <dgm:cxn modelId="{F588A9C4-6C3F-4828-8D91-36AD8187BC2E}" type="presParOf" srcId="{EA29CDE6-7A55-43D8-919E-B0C3676CE1DC}" destId="{C59DD02C-8135-4A9F-9FA8-3BA1EE864431}" srcOrd="9" destOrd="0" presId="urn:microsoft.com/office/officeart/2005/8/layout/orgChart1"/>
    <dgm:cxn modelId="{AA8EC2CF-7F90-4791-886B-72B14646B196}" type="presParOf" srcId="{C59DD02C-8135-4A9F-9FA8-3BA1EE864431}" destId="{7D54D681-05E5-4595-B08F-A54033F1D6F3}" srcOrd="0" destOrd="0" presId="urn:microsoft.com/office/officeart/2005/8/layout/orgChart1"/>
    <dgm:cxn modelId="{F02E9B38-B590-4F6A-B5EF-7560EEBEE622}" type="presParOf" srcId="{7D54D681-05E5-4595-B08F-A54033F1D6F3}" destId="{38FCBC40-0FBF-4E4E-A2FB-DC263B1B0057}" srcOrd="0" destOrd="0" presId="urn:microsoft.com/office/officeart/2005/8/layout/orgChart1"/>
    <dgm:cxn modelId="{DC7B3AD8-FBDF-421F-BED0-6AB0411781E0}" type="presParOf" srcId="{7D54D681-05E5-4595-B08F-A54033F1D6F3}" destId="{8244E2BD-00C1-4B3E-9E45-34CA9AC766D4}" srcOrd="1" destOrd="0" presId="urn:microsoft.com/office/officeart/2005/8/layout/orgChart1"/>
    <dgm:cxn modelId="{87DB0DDF-D672-48E1-A7BA-E7181CB1C324}" type="presParOf" srcId="{C59DD02C-8135-4A9F-9FA8-3BA1EE864431}" destId="{DD28B6FD-AEFE-4456-B13D-AA87BC68F489}" srcOrd="1" destOrd="0" presId="urn:microsoft.com/office/officeart/2005/8/layout/orgChart1"/>
    <dgm:cxn modelId="{96388208-E0BF-4D50-9815-8129C8352FD5}" type="presParOf" srcId="{C59DD02C-8135-4A9F-9FA8-3BA1EE864431}" destId="{481F96F0-6B6A-46F6-B1C4-0AB3664D4A5C}" srcOrd="2" destOrd="0" presId="urn:microsoft.com/office/officeart/2005/8/layout/orgChart1"/>
    <dgm:cxn modelId="{19BD36DA-96FA-4EE4-B4E5-A46D4E4B26B6}" type="presParOf" srcId="{EA29CDE6-7A55-43D8-919E-B0C3676CE1DC}" destId="{DEE5B003-2478-45A5-A9E9-D2C2974324CF}" srcOrd="10" destOrd="0" presId="urn:microsoft.com/office/officeart/2005/8/layout/orgChart1"/>
    <dgm:cxn modelId="{4B66E650-5FC5-4EB5-82D6-78EAFF61C9BD}" type="presParOf" srcId="{EA29CDE6-7A55-43D8-919E-B0C3676CE1DC}" destId="{F06D74FB-A950-4239-AB39-377E9D46800E}" srcOrd="11" destOrd="0" presId="urn:microsoft.com/office/officeart/2005/8/layout/orgChart1"/>
    <dgm:cxn modelId="{8854AA6B-0E10-40BB-AA42-97DFBEEA0357}" type="presParOf" srcId="{F06D74FB-A950-4239-AB39-377E9D46800E}" destId="{251822AB-B95C-4206-9632-AE9BBF793ED5}" srcOrd="0" destOrd="0" presId="urn:microsoft.com/office/officeart/2005/8/layout/orgChart1"/>
    <dgm:cxn modelId="{8662E479-B936-4AD0-A6FB-CBDEE9075078}" type="presParOf" srcId="{251822AB-B95C-4206-9632-AE9BBF793ED5}" destId="{92DABBCE-8BD8-4CD7-A661-2E743E5B2FE8}" srcOrd="0" destOrd="0" presId="urn:microsoft.com/office/officeart/2005/8/layout/orgChart1"/>
    <dgm:cxn modelId="{884C5671-8954-4CA2-9F6B-525D99080F02}" type="presParOf" srcId="{251822AB-B95C-4206-9632-AE9BBF793ED5}" destId="{837CFCA7-2110-4842-8601-1804A6DAF639}" srcOrd="1" destOrd="0" presId="urn:microsoft.com/office/officeart/2005/8/layout/orgChart1"/>
    <dgm:cxn modelId="{6B079255-4FAD-4FE7-A484-2DFFC68F46A5}" type="presParOf" srcId="{F06D74FB-A950-4239-AB39-377E9D46800E}" destId="{A4779B94-57DD-43CE-BA02-8E9F2F78B968}" srcOrd="1" destOrd="0" presId="urn:microsoft.com/office/officeart/2005/8/layout/orgChart1"/>
    <dgm:cxn modelId="{A804CFA9-0386-49CF-90BC-4ADA7A3B33A6}" type="presParOf" srcId="{F06D74FB-A950-4239-AB39-377E9D46800E}" destId="{19F9BD83-0C24-4DC5-9695-6A206DCA85FB}" srcOrd="2" destOrd="0" presId="urn:microsoft.com/office/officeart/2005/8/layout/orgChart1"/>
    <dgm:cxn modelId="{C1873369-D11F-486C-90C9-58FF48A364C8}" type="presParOf" srcId="{BE04C4FC-AF3E-45CB-9161-3727626BC6AC}" destId="{4C809FFC-7F2B-45AE-9BB0-C51F8269A68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E5B003-2478-45A5-A9E9-D2C2974324CF}">
      <dsp:nvSpPr>
        <dsp:cNvPr id="0" name=""/>
        <dsp:cNvSpPr/>
      </dsp:nvSpPr>
      <dsp:spPr>
        <a:xfrm>
          <a:off x="7323570" y="2978251"/>
          <a:ext cx="154246" cy="2761752"/>
        </a:xfrm>
        <a:custGeom>
          <a:avLst/>
          <a:gdLst/>
          <a:ahLst/>
          <a:cxnLst/>
          <a:rect l="0" t="0" r="0" b="0"/>
          <a:pathLst>
            <a:path>
              <a:moveTo>
                <a:pt x="0" y="0"/>
              </a:moveTo>
              <a:lnTo>
                <a:pt x="0" y="2761752"/>
              </a:lnTo>
              <a:lnTo>
                <a:pt x="154246" y="2761752"/>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BDF58B-39DB-4529-ABCD-795A55C1A5A2}">
      <dsp:nvSpPr>
        <dsp:cNvPr id="0" name=""/>
        <dsp:cNvSpPr/>
      </dsp:nvSpPr>
      <dsp:spPr>
        <a:xfrm>
          <a:off x="7169324" y="2978251"/>
          <a:ext cx="154246" cy="2761752"/>
        </a:xfrm>
        <a:custGeom>
          <a:avLst/>
          <a:gdLst/>
          <a:ahLst/>
          <a:cxnLst/>
          <a:rect l="0" t="0" r="0" b="0"/>
          <a:pathLst>
            <a:path>
              <a:moveTo>
                <a:pt x="154246" y="0"/>
              </a:moveTo>
              <a:lnTo>
                <a:pt x="154246" y="2761752"/>
              </a:lnTo>
              <a:lnTo>
                <a:pt x="0" y="2761752"/>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E97F4E-094C-4326-9B86-8437B3B6FB4B}">
      <dsp:nvSpPr>
        <dsp:cNvPr id="0" name=""/>
        <dsp:cNvSpPr/>
      </dsp:nvSpPr>
      <dsp:spPr>
        <a:xfrm>
          <a:off x="7323570" y="2978251"/>
          <a:ext cx="154246" cy="1718750"/>
        </a:xfrm>
        <a:custGeom>
          <a:avLst/>
          <a:gdLst/>
          <a:ahLst/>
          <a:cxnLst/>
          <a:rect l="0" t="0" r="0" b="0"/>
          <a:pathLst>
            <a:path>
              <a:moveTo>
                <a:pt x="0" y="0"/>
              </a:moveTo>
              <a:lnTo>
                <a:pt x="0" y="1718750"/>
              </a:lnTo>
              <a:lnTo>
                <a:pt x="154246" y="171875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1894B62-A5F6-4AF9-9F7F-F57D3C12B416}">
      <dsp:nvSpPr>
        <dsp:cNvPr id="0" name=""/>
        <dsp:cNvSpPr/>
      </dsp:nvSpPr>
      <dsp:spPr>
        <a:xfrm>
          <a:off x="7169324" y="2978251"/>
          <a:ext cx="154246" cy="1718750"/>
        </a:xfrm>
        <a:custGeom>
          <a:avLst/>
          <a:gdLst/>
          <a:ahLst/>
          <a:cxnLst/>
          <a:rect l="0" t="0" r="0" b="0"/>
          <a:pathLst>
            <a:path>
              <a:moveTo>
                <a:pt x="154246" y="0"/>
              </a:moveTo>
              <a:lnTo>
                <a:pt x="154246" y="1718750"/>
              </a:lnTo>
              <a:lnTo>
                <a:pt x="0" y="171875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AD09C0-E578-4C67-B445-DB6193F2149E}">
      <dsp:nvSpPr>
        <dsp:cNvPr id="0" name=""/>
        <dsp:cNvSpPr/>
      </dsp:nvSpPr>
      <dsp:spPr>
        <a:xfrm>
          <a:off x="7323570" y="2978251"/>
          <a:ext cx="154246" cy="675748"/>
        </a:xfrm>
        <a:custGeom>
          <a:avLst/>
          <a:gdLst/>
          <a:ahLst/>
          <a:cxnLst/>
          <a:rect l="0" t="0" r="0" b="0"/>
          <a:pathLst>
            <a:path>
              <a:moveTo>
                <a:pt x="0" y="0"/>
              </a:moveTo>
              <a:lnTo>
                <a:pt x="0" y="675748"/>
              </a:lnTo>
              <a:lnTo>
                <a:pt x="154246" y="67574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88ECA5-CAB3-4612-957D-62E997632714}">
      <dsp:nvSpPr>
        <dsp:cNvPr id="0" name=""/>
        <dsp:cNvSpPr/>
      </dsp:nvSpPr>
      <dsp:spPr>
        <a:xfrm>
          <a:off x="7169324" y="2978251"/>
          <a:ext cx="154246" cy="675748"/>
        </a:xfrm>
        <a:custGeom>
          <a:avLst/>
          <a:gdLst/>
          <a:ahLst/>
          <a:cxnLst/>
          <a:rect l="0" t="0" r="0" b="0"/>
          <a:pathLst>
            <a:path>
              <a:moveTo>
                <a:pt x="154246" y="0"/>
              </a:moveTo>
              <a:lnTo>
                <a:pt x="154246" y="675748"/>
              </a:lnTo>
              <a:lnTo>
                <a:pt x="0" y="67574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3E33550-D066-4A22-9C59-FE65A7ACD475}">
      <dsp:nvSpPr>
        <dsp:cNvPr id="0" name=""/>
        <dsp:cNvSpPr/>
      </dsp:nvSpPr>
      <dsp:spPr>
        <a:xfrm>
          <a:off x="4918054" y="1935249"/>
          <a:ext cx="2405516" cy="308493"/>
        </a:xfrm>
        <a:custGeom>
          <a:avLst/>
          <a:gdLst/>
          <a:ahLst/>
          <a:cxnLst/>
          <a:rect l="0" t="0" r="0" b="0"/>
          <a:pathLst>
            <a:path>
              <a:moveTo>
                <a:pt x="0" y="0"/>
              </a:moveTo>
              <a:lnTo>
                <a:pt x="0" y="154246"/>
              </a:lnTo>
              <a:lnTo>
                <a:pt x="2405516" y="154246"/>
              </a:lnTo>
              <a:lnTo>
                <a:pt x="2405516" y="30849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CC08342-EA4E-4861-A694-5073A852DC76}">
      <dsp:nvSpPr>
        <dsp:cNvPr id="0" name=""/>
        <dsp:cNvSpPr/>
      </dsp:nvSpPr>
      <dsp:spPr>
        <a:xfrm>
          <a:off x="3702442" y="4021254"/>
          <a:ext cx="220352" cy="1718750"/>
        </a:xfrm>
        <a:custGeom>
          <a:avLst/>
          <a:gdLst/>
          <a:ahLst/>
          <a:cxnLst/>
          <a:rect l="0" t="0" r="0" b="0"/>
          <a:pathLst>
            <a:path>
              <a:moveTo>
                <a:pt x="0" y="0"/>
              </a:moveTo>
              <a:lnTo>
                <a:pt x="0" y="1718750"/>
              </a:lnTo>
              <a:lnTo>
                <a:pt x="220352" y="171875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AECA6E-DCC5-410D-B1AF-F39A911AC233}">
      <dsp:nvSpPr>
        <dsp:cNvPr id="0" name=""/>
        <dsp:cNvSpPr/>
      </dsp:nvSpPr>
      <dsp:spPr>
        <a:xfrm>
          <a:off x="3702442" y="4021254"/>
          <a:ext cx="220352" cy="675748"/>
        </a:xfrm>
        <a:custGeom>
          <a:avLst/>
          <a:gdLst/>
          <a:ahLst/>
          <a:cxnLst/>
          <a:rect l="0" t="0" r="0" b="0"/>
          <a:pathLst>
            <a:path>
              <a:moveTo>
                <a:pt x="0" y="0"/>
              </a:moveTo>
              <a:lnTo>
                <a:pt x="0" y="675748"/>
              </a:lnTo>
              <a:lnTo>
                <a:pt x="220352" y="67574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770107-3FC2-4D16-AD68-CAD433833B22}">
      <dsp:nvSpPr>
        <dsp:cNvPr id="0" name=""/>
        <dsp:cNvSpPr/>
      </dsp:nvSpPr>
      <dsp:spPr>
        <a:xfrm>
          <a:off x="2512538" y="2978251"/>
          <a:ext cx="1777511" cy="308493"/>
        </a:xfrm>
        <a:custGeom>
          <a:avLst/>
          <a:gdLst/>
          <a:ahLst/>
          <a:cxnLst/>
          <a:rect l="0" t="0" r="0" b="0"/>
          <a:pathLst>
            <a:path>
              <a:moveTo>
                <a:pt x="0" y="0"/>
              </a:moveTo>
              <a:lnTo>
                <a:pt x="0" y="154246"/>
              </a:lnTo>
              <a:lnTo>
                <a:pt x="1777511" y="154246"/>
              </a:lnTo>
              <a:lnTo>
                <a:pt x="1777511" y="308493"/>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2DEF23-7E9C-4B90-A816-33339F1C96DE}">
      <dsp:nvSpPr>
        <dsp:cNvPr id="0" name=""/>
        <dsp:cNvSpPr/>
      </dsp:nvSpPr>
      <dsp:spPr>
        <a:xfrm>
          <a:off x="1924931" y="4021254"/>
          <a:ext cx="220352" cy="1718750"/>
        </a:xfrm>
        <a:custGeom>
          <a:avLst/>
          <a:gdLst/>
          <a:ahLst/>
          <a:cxnLst/>
          <a:rect l="0" t="0" r="0" b="0"/>
          <a:pathLst>
            <a:path>
              <a:moveTo>
                <a:pt x="0" y="0"/>
              </a:moveTo>
              <a:lnTo>
                <a:pt x="0" y="1718750"/>
              </a:lnTo>
              <a:lnTo>
                <a:pt x="220352" y="1718750"/>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BAECAF-65CB-46A2-9C21-93A4FABEE82C}">
      <dsp:nvSpPr>
        <dsp:cNvPr id="0" name=""/>
        <dsp:cNvSpPr/>
      </dsp:nvSpPr>
      <dsp:spPr>
        <a:xfrm>
          <a:off x="1924931" y="4021254"/>
          <a:ext cx="220352" cy="675748"/>
        </a:xfrm>
        <a:custGeom>
          <a:avLst/>
          <a:gdLst/>
          <a:ahLst/>
          <a:cxnLst/>
          <a:rect l="0" t="0" r="0" b="0"/>
          <a:pathLst>
            <a:path>
              <a:moveTo>
                <a:pt x="0" y="0"/>
              </a:moveTo>
              <a:lnTo>
                <a:pt x="0" y="675748"/>
              </a:lnTo>
              <a:lnTo>
                <a:pt x="220352" y="67574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66B086-8F78-4E93-8F2F-8E9488A6AC3D}">
      <dsp:nvSpPr>
        <dsp:cNvPr id="0" name=""/>
        <dsp:cNvSpPr/>
      </dsp:nvSpPr>
      <dsp:spPr>
        <a:xfrm>
          <a:off x="2466818" y="2978251"/>
          <a:ext cx="91440" cy="308493"/>
        </a:xfrm>
        <a:custGeom>
          <a:avLst/>
          <a:gdLst/>
          <a:ahLst/>
          <a:cxnLst/>
          <a:rect l="0" t="0" r="0" b="0"/>
          <a:pathLst>
            <a:path>
              <a:moveTo>
                <a:pt x="45720" y="0"/>
              </a:moveTo>
              <a:lnTo>
                <a:pt x="45720" y="308493"/>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DF6AFB-9790-4630-9863-F2B97CDE3C3B}">
      <dsp:nvSpPr>
        <dsp:cNvPr id="0" name=""/>
        <dsp:cNvSpPr/>
      </dsp:nvSpPr>
      <dsp:spPr>
        <a:xfrm>
          <a:off x="147420" y="4021254"/>
          <a:ext cx="220352" cy="675748"/>
        </a:xfrm>
        <a:custGeom>
          <a:avLst/>
          <a:gdLst/>
          <a:ahLst/>
          <a:cxnLst/>
          <a:rect l="0" t="0" r="0" b="0"/>
          <a:pathLst>
            <a:path>
              <a:moveTo>
                <a:pt x="0" y="0"/>
              </a:moveTo>
              <a:lnTo>
                <a:pt x="0" y="675748"/>
              </a:lnTo>
              <a:lnTo>
                <a:pt x="220352" y="675748"/>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3A6F15-1A15-44EA-A7E1-B28947125D1F}">
      <dsp:nvSpPr>
        <dsp:cNvPr id="0" name=""/>
        <dsp:cNvSpPr/>
      </dsp:nvSpPr>
      <dsp:spPr>
        <a:xfrm>
          <a:off x="735027" y="2978251"/>
          <a:ext cx="1777511" cy="308493"/>
        </a:xfrm>
        <a:custGeom>
          <a:avLst/>
          <a:gdLst/>
          <a:ahLst/>
          <a:cxnLst/>
          <a:rect l="0" t="0" r="0" b="0"/>
          <a:pathLst>
            <a:path>
              <a:moveTo>
                <a:pt x="1777511" y="0"/>
              </a:moveTo>
              <a:lnTo>
                <a:pt x="1777511" y="154246"/>
              </a:lnTo>
              <a:lnTo>
                <a:pt x="0" y="154246"/>
              </a:lnTo>
              <a:lnTo>
                <a:pt x="0" y="308493"/>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011908-2C46-490D-8281-64576AD458ED}">
      <dsp:nvSpPr>
        <dsp:cNvPr id="0" name=""/>
        <dsp:cNvSpPr/>
      </dsp:nvSpPr>
      <dsp:spPr>
        <a:xfrm>
          <a:off x="2512538" y="1935249"/>
          <a:ext cx="2405516" cy="308493"/>
        </a:xfrm>
        <a:custGeom>
          <a:avLst/>
          <a:gdLst/>
          <a:ahLst/>
          <a:cxnLst/>
          <a:rect l="0" t="0" r="0" b="0"/>
          <a:pathLst>
            <a:path>
              <a:moveTo>
                <a:pt x="2405516" y="0"/>
              </a:moveTo>
              <a:lnTo>
                <a:pt x="2405516" y="154246"/>
              </a:lnTo>
              <a:lnTo>
                <a:pt x="0" y="154246"/>
              </a:lnTo>
              <a:lnTo>
                <a:pt x="0" y="308493"/>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59C876-04BC-4AA3-B355-756BD81D679C}">
      <dsp:nvSpPr>
        <dsp:cNvPr id="0" name=""/>
        <dsp:cNvSpPr/>
      </dsp:nvSpPr>
      <dsp:spPr>
        <a:xfrm>
          <a:off x="4183546" y="1200740"/>
          <a:ext cx="1469017" cy="734508"/>
        </a:xfrm>
        <a:prstGeom prst="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Strategic Lead</a:t>
          </a:r>
        </a:p>
        <a:p>
          <a:pPr marL="0" lvl="0" indent="0" algn="ctr" defTabSz="533400">
            <a:lnSpc>
              <a:spcPct val="90000"/>
            </a:lnSpc>
            <a:spcBef>
              <a:spcPct val="0"/>
            </a:spcBef>
            <a:spcAft>
              <a:spcPct val="35000"/>
            </a:spcAft>
            <a:buNone/>
          </a:pPr>
          <a:r>
            <a:rPr lang="en-GB" sz="1200" kern="1200" dirty="0"/>
            <a:t>Evelyn Johnston</a:t>
          </a:r>
        </a:p>
      </dsp:txBody>
      <dsp:txXfrm>
        <a:off x="4183546" y="1200740"/>
        <a:ext cx="1469017" cy="734508"/>
      </dsp:txXfrm>
    </dsp:sp>
    <dsp:sp modelId="{832BC2A8-9B54-4A2F-A34E-6BE9232D51BC}">
      <dsp:nvSpPr>
        <dsp:cNvPr id="0" name=""/>
        <dsp:cNvSpPr/>
      </dsp:nvSpPr>
      <dsp:spPr>
        <a:xfrm>
          <a:off x="1778029" y="2243743"/>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Corporate Audit Manager</a:t>
          </a:r>
        </a:p>
        <a:p>
          <a:pPr marL="0" lvl="0" indent="0" algn="ctr" defTabSz="533400">
            <a:lnSpc>
              <a:spcPct val="90000"/>
            </a:lnSpc>
            <a:spcBef>
              <a:spcPct val="0"/>
            </a:spcBef>
            <a:spcAft>
              <a:spcPct val="35000"/>
            </a:spcAft>
            <a:buNone/>
          </a:pPr>
          <a:r>
            <a:rPr lang="en-GB" sz="1200" kern="1200" dirty="0"/>
            <a:t>Donna Sutherland</a:t>
          </a:r>
        </a:p>
      </dsp:txBody>
      <dsp:txXfrm>
        <a:off x="1778029" y="2243743"/>
        <a:ext cx="1469017" cy="734508"/>
      </dsp:txXfrm>
    </dsp:sp>
    <dsp:sp modelId="{8DEE9F1C-0556-45FC-940D-5FE28DD8C280}">
      <dsp:nvSpPr>
        <dsp:cNvPr id="0" name=""/>
        <dsp:cNvSpPr/>
      </dsp:nvSpPr>
      <dsp:spPr>
        <a:xfrm>
          <a:off x="518" y="3286745"/>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Senior Investigator</a:t>
          </a:r>
        </a:p>
        <a:p>
          <a:pPr marL="0" lvl="0" indent="0" algn="ctr" defTabSz="533400">
            <a:lnSpc>
              <a:spcPct val="90000"/>
            </a:lnSpc>
            <a:spcBef>
              <a:spcPct val="0"/>
            </a:spcBef>
            <a:spcAft>
              <a:spcPct val="35000"/>
            </a:spcAft>
            <a:buNone/>
          </a:pPr>
          <a:r>
            <a:rPr lang="en-GB" sz="1200" kern="1200" dirty="0"/>
            <a:t>Ali MacGregor</a:t>
          </a:r>
        </a:p>
      </dsp:txBody>
      <dsp:txXfrm>
        <a:off x="518" y="3286745"/>
        <a:ext cx="1469017" cy="734508"/>
      </dsp:txXfrm>
    </dsp:sp>
    <dsp:sp modelId="{779484C3-B553-4FFE-B562-2BCDC2F5A8D3}">
      <dsp:nvSpPr>
        <dsp:cNvPr id="0" name=""/>
        <dsp:cNvSpPr/>
      </dsp:nvSpPr>
      <dsp:spPr>
        <a:xfrm>
          <a:off x="367773" y="4329748"/>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Investigator</a:t>
          </a:r>
        </a:p>
        <a:p>
          <a:pPr marL="0" lvl="0" indent="0" algn="ctr" defTabSz="533400">
            <a:lnSpc>
              <a:spcPct val="90000"/>
            </a:lnSpc>
            <a:spcBef>
              <a:spcPct val="0"/>
            </a:spcBef>
            <a:spcAft>
              <a:spcPct val="35000"/>
            </a:spcAft>
            <a:buNone/>
          </a:pPr>
          <a:r>
            <a:rPr lang="en-GB" sz="1200" kern="1200" dirty="0"/>
            <a:t>David MacRae</a:t>
          </a:r>
        </a:p>
      </dsp:txBody>
      <dsp:txXfrm>
        <a:off x="367773" y="4329748"/>
        <a:ext cx="1469017" cy="734508"/>
      </dsp:txXfrm>
    </dsp:sp>
    <dsp:sp modelId="{300F934E-ABAC-4E78-8A23-2D408E014C95}">
      <dsp:nvSpPr>
        <dsp:cNvPr id="0" name=""/>
        <dsp:cNvSpPr/>
      </dsp:nvSpPr>
      <dsp:spPr>
        <a:xfrm>
          <a:off x="1778029" y="3286745"/>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Senior Auditor</a:t>
          </a:r>
        </a:p>
        <a:p>
          <a:pPr marL="0" lvl="0" indent="0" algn="ctr" defTabSz="533400">
            <a:lnSpc>
              <a:spcPct val="90000"/>
            </a:lnSpc>
            <a:spcBef>
              <a:spcPct val="0"/>
            </a:spcBef>
            <a:spcAft>
              <a:spcPct val="35000"/>
            </a:spcAft>
            <a:buNone/>
          </a:pPr>
          <a:r>
            <a:rPr lang="en-GB" sz="1200" kern="1200" dirty="0"/>
            <a:t>John Campbell</a:t>
          </a:r>
        </a:p>
      </dsp:txBody>
      <dsp:txXfrm>
        <a:off x="1778029" y="3286745"/>
        <a:ext cx="1469017" cy="734508"/>
      </dsp:txXfrm>
    </dsp:sp>
    <dsp:sp modelId="{8A0BDAB2-4D2B-48FE-9133-7EAC884DC14D}">
      <dsp:nvSpPr>
        <dsp:cNvPr id="0" name=""/>
        <dsp:cNvSpPr/>
      </dsp:nvSpPr>
      <dsp:spPr>
        <a:xfrm>
          <a:off x="2145284" y="4329748"/>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Assistant Auditor</a:t>
          </a:r>
        </a:p>
        <a:p>
          <a:pPr marL="0" lvl="0" indent="0" algn="ctr" defTabSz="533400">
            <a:lnSpc>
              <a:spcPct val="90000"/>
            </a:lnSpc>
            <a:spcBef>
              <a:spcPct val="0"/>
            </a:spcBef>
            <a:spcAft>
              <a:spcPct val="35000"/>
            </a:spcAft>
            <a:buNone/>
          </a:pPr>
          <a:r>
            <a:rPr lang="en-GB" sz="1200" kern="1200" dirty="0"/>
            <a:t>Josh Gallimore</a:t>
          </a:r>
        </a:p>
      </dsp:txBody>
      <dsp:txXfrm>
        <a:off x="2145284" y="4329748"/>
        <a:ext cx="1469017" cy="734508"/>
      </dsp:txXfrm>
    </dsp:sp>
    <dsp:sp modelId="{5B1F3D87-F808-4A9C-9961-B1E4196290AA}">
      <dsp:nvSpPr>
        <dsp:cNvPr id="0" name=""/>
        <dsp:cNvSpPr/>
      </dsp:nvSpPr>
      <dsp:spPr>
        <a:xfrm>
          <a:off x="2145284" y="5372750"/>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Assistant Auditor</a:t>
          </a:r>
        </a:p>
        <a:p>
          <a:pPr marL="0" lvl="0" indent="0" algn="ctr" defTabSz="533400">
            <a:lnSpc>
              <a:spcPct val="90000"/>
            </a:lnSpc>
            <a:spcBef>
              <a:spcPct val="0"/>
            </a:spcBef>
            <a:spcAft>
              <a:spcPct val="35000"/>
            </a:spcAft>
            <a:buNone/>
          </a:pPr>
          <a:r>
            <a:rPr lang="en-GB" sz="1200" kern="1200" dirty="0"/>
            <a:t>Yvonne Holmes</a:t>
          </a:r>
        </a:p>
      </dsp:txBody>
      <dsp:txXfrm>
        <a:off x="2145284" y="5372750"/>
        <a:ext cx="1469017" cy="734508"/>
      </dsp:txXfrm>
    </dsp:sp>
    <dsp:sp modelId="{3BAF3D28-1669-4ABB-A6DF-5EA9B8016AEC}">
      <dsp:nvSpPr>
        <dsp:cNvPr id="0" name=""/>
        <dsp:cNvSpPr/>
      </dsp:nvSpPr>
      <dsp:spPr>
        <a:xfrm>
          <a:off x="3555541" y="3286745"/>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Senior Auditor</a:t>
          </a:r>
        </a:p>
        <a:p>
          <a:pPr marL="0" lvl="0" indent="0" algn="ctr" defTabSz="533400">
            <a:lnSpc>
              <a:spcPct val="90000"/>
            </a:lnSpc>
            <a:spcBef>
              <a:spcPct val="0"/>
            </a:spcBef>
            <a:spcAft>
              <a:spcPct val="35000"/>
            </a:spcAft>
            <a:buNone/>
          </a:pPr>
          <a:r>
            <a:rPr lang="en-GB" sz="1200" kern="1200" dirty="0"/>
            <a:t>Paul Hankinson</a:t>
          </a:r>
        </a:p>
      </dsp:txBody>
      <dsp:txXfrm>
        <a:off x="3555541" y="3286745"/>
        <a:ext cx="1469017" cy="734508"/>
      </dsp:txXfrm>
    </dsp:sp>
    <dsp:sp modelId="{C56BD649-EE4E-4F72-B2D6-6BFE0518DCE7}">
      <dsp:nvSpPr>
        <dsp:cNvPr id="0" name=""/>
        <dsp:cNvSpPr/>
      </dsp:nvSpPr>
      <dsp:spPr>
        <a:xfrm>
          <a:off x="3922795" y="4329748"/>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Assistant Auditor</a:t>
          </a:r>
        </a:p>
        <a:p>
          <a:pPr marL="0" lvl="0" indent="0" algn="ctr" defTabSz="533400">
            <a:lnSpc>
              <a:spcPct val="90000"/>
            </a:lnSpc>
            <a:spcBef>
              <a:spcPct val="0"/>
            </a:spcBef>
            <a:spcAft>
              <a:spcPct val="35000"/>
            </a:spcAft>
            <a:buNone/>
          </a:pPr>
          <a:r>
            <a:rPr lang="en-GB" sz="1200" kern="1200" dirty="0"/>
            <a:t>Sharon Calder</a:t>
          </a:r>
        </a:p>
      </dsp:txBody>
      <dsp:txXfrm>
        <a:off x="3922795" y="4329748"/>
        <a:ext cx="1469017" cy="734508"/>
      </dsp:txXfrm>
    </dsp:sp>
    <dsp:sp modelId="{51CF2508-B113-4C37-A416-09F473B9AE9C}">
      <dsp:nvSpPr>
        <dsp:cNvPr id="0" name=""/>
        <dsp:cNvSpPr/>
      </dsp:nvSpPr>
      <dsp:spPr>
        <a:xfrm>
          <a:off x="3922795" y="5372750"/>
          <a:ext cx="1469017" cy="734508"/>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Trainee Auditor</a:t>
          </a:r>
        </a:p>
        <a:p>
          <a:pPr marL="0" lvl="0" indent="0" algn="ctr" defTabSz="533400">
            <a:lnSpc>
              <a:spcPct val="90000"/>
            </a:lnSpc>
            <a:spcBef>
              <a:spcPct val="0"/>
            </a:spcBef>
            <a:spcAft>
              <a:spcPct val="35000"/>
            </a:spcAft>
            <a:buNone/>
          </a:pPr>
          <a:r>
            <a:rPr lang="en-GB" sz="1200" kern="1200" dirty="0"/>
            <a:t>Chris </a:t>
          </a:r>
          <a:r>
            <a:rPr lang="en-GB" sz="1200" kern="1200" dirty="0" err="1"/>
            <a:t>Dorrian</a:t>
          </a:r>
          <a:endParaRPr lang="en-GB" sz="1200" kern="1200" dirty="0"/>
        </a:p>
      </dsp:txBody>
      <dsp:txXfrm>
        <a:off x="3922795" y="5372750"/>
        <a:ext cx="1469017" cy="734508"/>
      </dsp:txXfrm>
    </dsp:sp>
    <dsp:sp modelId="{FD19623E-FB37-48C7-B48B-FF6215530DD3}">
      <dsp:nvSpPr>
        <dsp:cNvPr id="0" name=""/>
        <dsp:cNvSpPr/>
      </dsp:nvSpPr>
      <dsp:spPr>
        <a:xfrm>
          <a:off x="6589062" y="2243743"/>
          <a:ext cx="1469017" cy="734508"/>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Corporate Performance Manager</a:t>
          </a:r>
        </a:p>
        <a:p>
          <a:pPr marL="0" lvl="0" indent="0" algn="ctr" defTabSz="533400">
            <a:lnSpc>
              <a:spcPct val="90000"/>
            </a:lnSpc>
            <a:spcBef>
              <a:spcPct val="0"/>
            </a:spcBef>
            <a:spcAft>
              <a:spcPct val="35000"/>
            </a:spcAft>
            <a:buNone/>
          </a:pPr>
          <a:r>
            <a:rPr lang="en-GB" sz="1200" kern="1200" dirty="0"/>
            <a:t>Stephen Carr</a:t>
          </a:r>
        </a:p>
      </dsp:txBody>
      <dsp:txXfrm>
        <a:off x="6589062" y="2243743"/>
        <a:ext cx="1469017" cy="734508"/>
      </dsp:txXfrm>
    </dsp:sp>
    <dsp:sp modelId="{E33D51B4-1EE8-4D0F-B0CF-DA7FBCCABC0A}">
      <dsp:nvSpPr>
        <dsp:cNvPr id="0" name=""/>
        <dsp:cNvSpPr/>
      </dsp:nvSpPr>
      <dsp:spPr>
        <a:xfrm>
          <a:off x="5700306" y="3286745"/>
          <a:ext cx="1469017" cy="734508"/>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Business Partner</a:t>
          </a:r>
        </a:p>
        <a:p>
          <a:pPr marL="0" lvl="0" indent="0" algn="ctr" defTabSz="533400">
            <a:lnSpc>
              <a:spcPct val="90000"/>
            </a:lnSpc>
            <a:spcBef>
              <a:spcPct val="0"/>
            </a:spcBef>
            <a:spcAft>
              <a:spcPct val="35000"/>
            </a:spcAft>
            <a:buNone/>
          </a:pPr>
          <a:r>
            <a:rPr lang="en-GB" sz="1200" kern="1200" dirty="0"/>
            <a:t>Anna Templeton</a:t>
          </a:r>
        </a:p>
      </dsp:txBody>
      <dsp:txXfrm>
        <a:off x="5700306" y="3286745"/>
        <a:ext cx="1469017" cy="734508"/>
      </dsp:txXfrm>
    </dsp:sp>
    <dsp:sp modelId="{BE63BAF8-6036-4689-BF82-89AAB1306485}">
      <dsp:nvSpPr>
        <dsp:cNvPr id="0" name=""/>
        <dsp:cNvSpPr/>
      </dsp:nvSpPr>
      <dsp:spPr>
        <a:xfrm>
          <a:off x="7477817" y="3286745"/>
          <a:ext cx="1469017" cy="734508"/>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Business Partner</a:t>
          </a:r>
        </a:p>
        <a:p>
          <a:pPr marL="0" lvl="0" indent="0" algn="ctr" defTabSz="533400">
            <a:lnSpc>
              <a:spcPct val="90000"/>
            </a:lnSpc>
            <a:spcBef>
              <a:spcPct val="0"/>
            </a:spcBef>
            <a:spcAft>
              <a:spcPct val="35000"/>
            </a:spcAft>
            <a:buNone/>
          </a:pPr>
          <a:r>
            <a:rPr lang="en-GB" sz="1200" kern="1200" dirty="0"/>
            <a:t>Brian Scobie</a:t>
          </a:r>
        </a:p>
      </dsp:txBody>
      <dsp:txXfrm>
        <a:off x="7477817" y="3286745"/>
        <a:ext cx="1469017" cy="734508"/>
      </dsp:txXfrm>
    </dsp:sp>
    <dsp:sp modelId="{DA1A0E1C-5578-442C-A10A-B324C192AD1D}">
      <dsp:nvSpPr>
        <dsp:cNvPr id="0" name=""/>
        <dsp:cNvSpPr/>
      </dsp:nvSpPr>
      <dsp:spPr>
        <a:xfrm>
          <a:off x="5700306" y="4329748"/>
          <a:ext cx="1469017" cy="734508"/>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Business Partner</a:t>
          </a:r>
        </a:p>
        <a:p>
          <a:pPr marL="0" lvl="0" indent="0" algn="ctr" defTabSz="533400">
            <a:lnSpc>
              <a:spcPct val="90000"/>
            </a:lnSpc>
            <a:spcBef>
              <a:spcPct val="0"/>
            </a:spcBef>
            <a:spcAft>
              <a:spcPct val="35000"/>
            </a:spcAft>
            <a:buNone/>
          </a:pPr>
          <a:r>
            <a:rPr lang="en-GB" sz="1200" kern="1200" dirty="0"/>
            <a:t>Gosia Ciszewska</a:t>
          </a:r>
        </a:p>
      </dsp:txBody>
      <dsp:txXfrm>
        <a:off x="5700306" y="4329748"/>
        <a:ext cx="1469017" cy="734508"/>
      </dsp:txXfrm>
    </dsp:sp>
    <dsp:sp modelId="{C463511A-19C6-4423-A20C-CD0EA748C07A}">
      <dsp:nvSpPr>
        <dsp:cNvPr id="0" name=""/>
        <dsp:cNvSpPr/>
      </dsp:nvSpPr>
      <dsp:spPr>
        <a:xfrm>
          <a:off x="7477817" y="4329748"/>
          <a:ext cx="1469017" cy="734508"/>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Business Partner</a:t>
          </a:r>
        </a:p>
        <a:p>
          <a:pPr marL="0" lvl="0" indent="0" algn="ctr" defTabSz="533400">
            <a:lnSpc>
              <a:spcPct val="90000"/>
            </a:lnSpc>
            <a:spcBef>
              <a:spcPct val="0"/>
            </a:spcBef>
            <a:spcAft>
              <a:spcPct val="35000"/>
            </a:spcAft>
            <a:buNone/>
          </a:pPr>
          <a:r>
            <a:rPr lang="en-GB" sz="1200" kern="1200" dirty="0"/>
            <a:t>Sophie Miller</a:t>
          </a:r>
        </a:p>
      </dsp:txBody>
      <dsp:txXfrm>
        <a:off x="7477817" y="4329748"/>
        <a:ext cx="1469017" cy="734508"/>
      </dsp:txXfrm>
    </dsp:sp>
    <dsp:sp modelId="{38FCBC40-0FBF-4E4E-A2FB-DC263B1B0057}">
      <dsp:nvSpPr>
        <dsp:cNvPr id="0" name=""/>
        <dsp:cNvSpPr/>
      </dsp:nvSpPr>
      <dsp:spPr>
        <a:xfrm>
          <a:off x="5700306" y="5372750"/>
          <a:ext cx="1469017" cy="734508"/>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Corporate Performance Officer</a:t>
          </a:r>
        </a:p>
        <a:p>
          <a:pPr marL="0" lvl="0" indent="0" algn="ctr" defTabSz="533400">
            <a:lnSpc>
              <a:spcPct val="90000"/>
            </a:lnSpc>
            <a:spcBef>
              <a:spcPct val="0"/>
            </a:spcBef>
            <a:spcAft>
              <a:spcPct val="35000"/>
            </a:spcAft>
            <a:buNone/>
          </a:pPr>
          <a:r>
            <a:rPr lang="en-GB" sz="1200" kern="1200" dirty="0"/>
            <a:t>Angela Stewart</a:t>
          </a:r>
        </a:p>
      </dsp:txBody>
      <dsp:txXfrm>
        <a:off x="5700306" y="5372750"/>
        <a:ext cx="1469017" cy="734508"/>
      </dsp:txXfrm>
    </dsp:sp>
    <dsp:sp modelId="{92DABBCE-8BD8-4CD7-A661-2E743E5B2FE8}">
      <dsp:nvSpPr>
        <dsp:cNvPr id="0" name=""/>
        <dsp:cNvSpPr/>
      </dsp:nvSpPr>
      <dsp:spPr>
        <a:xfrm>
          <a:off x="7477817" y="5372750"/>
          <a:ext cx="1469017" cy="734508"/>
        </a:xfrm>
        <a:prstGeom prst="rect">
          <a:avLst/>
        </a:prstGeom>
        <a:solidFill>
          <a:schemeClr val="accent1">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b="1" kern="1200" dirty="0"/>
            <a:t>Corporate Performance Officer</a:t>
          </a:r>
        </a:p>
        <a:p>
          <a:pPr marL="0" lvl="0" indent="0" algn="ctr" defTabSz="533400">
            <a:lnSpc>
              <a:spcPct val="90000"/>
            </a:lnSpc>
            <a:spcBef>
              <a:spcPct val="0"/>
            </a:spcBef>
            <a:spcAft>
              <a:spcPct val="35000"/>
            </a:spcAft>
            <a:buNone/>
          </a:pPr>
          <a:r>
            <a:rPr lang="en-GB" sz="1200" kern="1200" dirty="0"/>
            <a:t>Hannah Kollef</a:t>
          </a:r>
        </a:p>
      </dsp:txBody>
      <dsp:txXfrm>
        <a:off x="7477817" y="5372750"/>
        <a:ext cx="1469017" cy="73450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49099" cy="496967"/>
          </a:xfrm>
          <a:prstGeom prst="rect">
            <a:avLst/>
          </a:prstGeom>
        </p:spPr>
        <p:txBody>
          <a:bodyPr vert="horz" lIns="91430" tIns="45715" rIns="91430" bIns="45715" rtlCol="0"/>
          <a:lstStyle>
            <a:lvl1pPr algn="l">
              <a:defRPr sz="1200"/>
            </a:lvl1pPr>
          </a:lstStyle>
          <a:p>
            <a:endParaRPr lang="en-GB"/>
          </a:p>
        </p:txBody>
      </p:sp>
      <p:sp>
        <p:nvSpPr>
          <p:cNvPr id="3" name="Date Placeholder 2"/>
          <p:cNvSpPr>
            <a:spLocks noGrp="1"/>
          </p:cNvSpPr>
          <p:nvPr>
            <p:ph type="dt" idx="1"/>
          </p:nvPr>
        </p:nvSpPr>
        <p:spPr>
          <a:xfrm>
            <a:off x="3854940" y="1"/>
            <a:ext cx="2949099" cy="496967"/>
          </a:xfrm>
          <a:prstGeom prst="rect">
            <a:avLst/>
          </a:prstGeom>
        </p:spPr>
        <p:txBody>
          <a:bodyPr vert="horz" lIns="91430" tIns="45715" rIns="91430" bIns="45715" rtlCol="0"/>
          <a:lstStyle>
            <a:lvl1pPr algn="r">
              <a:defRPr sz="1200"/>
            </a:lvl1pPr>
          </a:lstStyle>
          <a:p>
            <a:fld id="{8821B608-A836-4795-9CCF-85C3EEA0CF90}" type="datetimeFigureOut">
              <a:rPr lang="en-GB" smtClean="0"/>
              <a:t>12/08/2022</a:t>
            </a:fld>
            <a:endParaRPr lang="en-GB"/>
          </a:p>
        </p:txBody>
      </p:sp>
      <p:sp>
        <p:nvSpPr>
          <p:cNvPr id="4" name="Slide Image Placeholder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30" tIns="45715" rIns="91430" bIns="45715" rtlCol="0" anchor="ctr"/>
          <a:lstStyle/>
          <a:p>
            <a:endParaRPr lang="en-GB"/>
          </a:p>
        </p:txBody>
      </p:sp>
      <p:sp>
        <p:nvSpPr>
          <p:cNvPr id="5" name="Notes Placeholder 4"/>
          <p:cNvSpPr>
            <a:spLocks noGrp="1"/>
          </p:cNvSpPr>
          <p:nvPr>
            <p:ph type="body" sz="quarter" idx="3"/>
          </p:nvPr>
        </p:nvSpPr>
        <p:spPr>
          <a:xfrm>
            <a:off x="680562" y="4721186"/>
            <a:ext cx="5444490" cy="4472702"/>
          </a:xfrm>
          <a:prstGeom prst="rect">
            <a:avLst/>
          </a:prstGeom>
        </p:spPr>
        <p:txBody>
          <a:bodyPr vert="horz" lIns="91430" tIns="45715" rIns="91430" bIns="457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40647"/>
            <a:ext cx="2949099" cy="496967"/>
          </a:xfrm>
          <a:prstGeom prst="rect">
            <a:avLst/>
          </a:prstGeom>
        </p:spPr>
        <p:txBody>
          <a:bodyPr vert="horz" lIns="91430" tIns="45715" rIns="91430" bIns="45715" rtlCol="0" anchor="b"/>
          <a:lstStyle>
            <a:lvl1pPr algn="l">
              <a:defRPr sz="1200"/>
            </a:lvl1pPr>
          </a:lstStyle>
          <a:p>
            <a:endParaRPr lang="en-GB"/>
          </a:p>
        </p:txBody>
      </p:sp>
      <p:sp>
        <p:nvSpPr>
          <p:cNvPr id="7" name="Slide Number Placeholder 6"/>
          <p:cNvSpPr>
            <a:spLocks noGrp="1"/>
          </p:cNvSpPr>
          <p:nvPr>
            <p:ph type="sldNum" sz="quarter" idx="5"/>
          </p:nvPr>
        </p:nvSpPr>
        <p:spPr>
          <a:xfrm>
            <a:off x="3854940" y="9440647"/>
            <a:ext cx="2949099" cy="496967"/>
          </a:xfrm>
          <a:prstGeom prst="rect">
            <a:avLst/>
          </a:prstGeom>
        </p:spPr>
        <p:txBody>
          <a:bodyPr vert="horz" lIns="91430" tIns="45715" rIns="91430" bIns="45715" rtlCol="0" anchor="b"/>
          <a:lstStyle>
            <a:lvl1pPr algn="r">
              <a:defRPr sz="1200"/>
            </a:lvl1pPr>
          </a:lstStyle>
          <a:p>
            <a:fld id="{CAEA53B0-6066-4081-85F0-3D9E61F7E625}" type="slidenum">
              <a:rPr lang="en-GB" smtClean="0"/>
              <a:t>‹#›</a:t>
            </a:fld>
            <a:endParaRPr lang="en-GB"/>
          </a:p>
        </p:txBody>
      </p:sp>
    </p:spTree>
    <p:extLst>
      <p:ext uri="{BB962C8B-B14F-4D97-AF65-F5344CB8AC3E}">
        <p14:creationId xmlns:p14="http://schemas.microsoft.com/office/powerpoint/2010/main" val="4080118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a:p>
        </p:txBody>
      </p:sp>
      <p:sp>
        <p:nvSpPr>
          <p:cNvPr id="10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503" indent="-285578">
              <a:defRPr>
                <a:solidFill>
                  <a:schemeClr val="tx1"/>
                </a:solidFill>
                <a:latin typeface="Calibri" pitchFamily="34" charset="0"/>
              </a:defRPr>
            </a:lvl2pPr>
            <a:lvl3pPr marL="1142312" indent="-228462">
              <a:defRPr>
                <a:solidFill>
                  <a:schemeClr val="tx1"/>
                </a:solidFill>
                <a:latin typeface="Calibri" pitchFamily="34" charset="0"/>
              </a:defRPr>
            </a:lvl3pPr>
            <a:lvl4pPr marL="1599237" indent="-228462">
              <a:defRPr>
                <a:solidFill>
                  <a:schemeClr val="tx1"/>
                </a:solidFill>
                <a:latin typeface="Calibri" pitchFamily="34" charset="0"/>
              </a:defRPr>
            </a:lvl4pPr>
            <a:lvl5pPr marL="2056161" indent="-228462">
              <a:defRPr>
                <a:solidFill>
                  <a:schemeClr val="tx1"/>
                </a:solidFill>
                <a:latin typeface="Calibri" pitchFamily="34" charset="0"/>
              </a:defRPr>
            </a:lvl5pPr>
            <a:lvl6pPr marL="2513086" indent="-228462" fontAlgn="base">
              <a:spcBef>
                <a:spcPct val="0"/>
              </a:spcBef>
              <a:spcAft>
                <a:spcPct val="0"/>
              </a:spcAft>
              <a:defRPr>
                <a:solidFill>
                  <a:schemeClr val="tx1"/>
                </a:solidFill>
                <a:latin typeface="Calibri" pitchFamily="34" charset="0"/>
              </a:defRPr>
            </a:lvl6pPr>
            <a:lvl7pPr marL="2970011" indent="-228462" fontAlgn="base">
              <a:spcBef>
                <a:spcPct val="0"/>
              </a:spcBef>
              <a:spcAft>
                <a:spcPct val="0"/>
              </a:spcAft>
              <a:defRPr>
                <a:solidFill>
                  <a:schemeClr val="tx1"/>
                </a:solidFill>
                <a:latin typeface="Calibri" pitchFamily="34" charset="0"/>
              </a:defRPr>
            </a:lvl7pPr>
            <a:lvl8pPr marL="3426936" indent="-228462" fontAlgn="base">
              <a:spcBef>
                <a:spcPct val="0"/>
              </a:spcBef>
              <a:spcAft>
                <a:spcPct val="0"/>
              </a:spcAft>
              <a:defRPr>
                <a:solidFill>
                  <a:schemeClr val="tx1"/>
                </a:solidFill>
                <a:latin typeface="Calibri" pitchFamily="34" charset="0"/>
              </a:defRPr>
            </a:lvl8pPr>
            <a:lvl9pPr marL="3883861" indent="-22846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C4E1C68-D3B6-45E9-9544-DF763B23674F}" type="slidenum">
              <a:rPr lang="en-GB" smtClean="0">
                <a:solidFill>
                  <a:srgbClr val="000000"/>
                </a:solidFill>
              </a:rPr>
              <a:pPr fontAlgn="base">
                <a:spcBef>
                  <a:spcPct val="0"/>
                </a:spcBef>
                <a:spcAft>
                  <a:spcPct val="0"/>
                </a:spcAft>
                <a:defRPr/>
              </a:pPr>
              <a:t>3</a:t>
            </a:fld>
            <a:endParaRPr lang="en-GB">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243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a:prstGeom prst="rect">
            <a:avLst/>
          </a:prstGeo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263439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5252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0588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87310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5139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44505" y="0"/>
            <a:ext cx="3899495" cy="18000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53433" y="6296079"/>
            <a:ext cx="1800000" cy="561921"/>
          </a:xfrm>
          <a:prstGeom prst="rect">
            <a:avLst/>
          </a:prstGeom>
        </p:spPr>
      </p:pic>
    </p:spTree>
    <p:extLst>
      <p:ext uri="{BB962C8B-B14F-4D97-AF65-F5344CB8AC3E}">
        <p14:creationId xmlns:p14="http://schemas.microsoft.com/office/powerpoint/2010/main" val="319601425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1372529" cy="23760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772289" y="4482000"/>
            <a:ext cx="1371711" cy="2376000"/>
          </a:xfrm>
          <a:prstGeom prst="rect">
            <a:avLst/>
          </a:prstGeom>
        </p:spPr>
      </p:pic>
    </p:spTree>
    <p:extLst>
      <p:ext uri="{BB962C8B-B14F-4D97-AF65-F5344CB8AC3E}">
        <p14:creationId xmlns:p14="http://schemas.microsoft.com/office/powerpoint/2010/main" val="3899829061"/>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hyperlink" Target="mailto:-Donna.Sutherland@highland.gov.uk" TargetMode="External"/><Relationship Id="rId2" Type="http://schemas.openxmlformats.org/officeDocument/2006/relationships/hyperlink" Target="mailto:Evelyn.Johnston@highland.gov.uk" TargetMode="External"/><Relationship Id="rId1" Type="http://schemas.openxmlformats.org/officeDocument/2006/relationships/slideLayout" Target="../slideLayouts/slideLayout2.xml"/><Relationship Id="rId4" Type="http://schemas.openxmlformats.org/officeDocument/2006/relationships/hyperlink" Target="mailto:Stephen.Carr@highland.gov.u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7584" y="2636912"/>
            <a:ext cx="7560840" cy="1938992"/>
          </a:xfrm>
          <a:prstGeom prst="rect">
            <a:avLst/>
          </a:prstGeom>
        </p:spPr>
        <p:txBody>
          <a:bodyPr wrap="square">
            <a:spAutoFit/>
          </a:bodyPr>
          <a:lstStyle/>
          <a:p>
            <a:pPr algn="ctr"/>
            <a:r>
              <a:rPr lang="en-GB" altLang="en-US" sz="6000" b="1">
                <a:solidFill>
                  <a:srgbClr val="492F92"/>
                </a:solidFill>
              </a:rPr>
              <a:t>Audit &amp; Performance Team</a:t>
            </a:r>
          </a:p>
        </p:txBody>
      </p:sp>
    </p:spTree>
    <p:extLst>
      <p:ext uri="{BB962C8B-B14F-4D97-AF65-F5344CB8AC3E}">
        <p14:creationId xmlns:p14="http://schemas.microsoft.com/office/powerpoint/2010/main" val="13388026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5A1B0E-6F35-4472-B735-F76275D6037B}"/>
              </a:ext>
            </a:extLst>
          </p:cNvPr>
          <p:cNvSpPr txBox="1">
            <a:spLocks/>
          </p:cNvSpPr>
          <p:nvPr/>
        </p:nvSpPr>
        <p:spPr bwMode="auto">
          <a:xfrm>
            <a:off x="299710" y="494674"/>
            <a:ext cx="8112770" cy="683068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2800" b="1" dirty="0">
                <a:solidFill>
                  <a:srgbClr val="492F92"/>
                </a:solidFill>
              </a:rPr>
              <a:t>Statutory Public Performance Reporting</a:t>
            </a:r>
          </a:p>
          <a:p>
            <a:pPr algn="l"/>
            <a:r>
              <a:rPr lang="en-GB" sz="2000" dirty="0"/>
              <a:t>The Audit Direction, issued by the Accounts Commission, outlines </a:t>
            </a:r>
          </a:p>
          <a:p>
            <a:pPr algn="l"/>
            <a:r>
              <a:rPr lang="en-GB" sz="2000" dirty="0"/>
              <a:t>what councils are expected to publish as part of their public </a:t>
            </a:r>
          </a:p>
          <a:p>
            <a:pPr algn="l"/>
            <a:r>
              <a:rPr lang="en-GB" sz="2000" dirty="0"/>
              <a:t>performance reporting. Transparent, balanced, timeous:</a:t>
            </a:r>
          </a:p>
          <a:p>
            <a:pPr algn="l"/>
            <a:endParaRPr lang="en-GB" sz="800" dirty="0"/>
          </a:p>
          <a:p>
            <a:pPr algn="l"/>
            <a:r>
              <a:rPr lang="en-GB" sz="2000" b="1" dirty="0"/>
              <a:t>Statutory Performance Indicator 1: Improving local services and local outcomes</a:t>
            </a:r>
            <a:r>
              <a:rPr lang="en-GB" sz="2000" dirty="0"/>
              <a:t> </a:t>
            </a:r>
          </a:p>
          <a:p>
            <a:pPr algn="l"/>
            <a:r>
              <a:rPr lang="en-GB" sz="2000" dirty="0"/>
              <a:t>• Performance in improving local public services, provided by both (i) the council (ii) with its partners and communities. </a:t>
            </a:r>
          </a:p>
          <a:p>
            <a:pPr algn="l"/>
            <a:r>
              <a:rPr lang="en-GB" sz="2000" dirty="0"/>
              <a:t>• Progress against the desired outcomes agreed with its partners and communities. </a:t>
            </a:r>
          </a:p>
          <a:p>
            <a:pPr algn="l"/>
            <a:r>
              <a:rPr lang="en-GB" sz="2000" dirty="0"/>
              <a:t> Must include comparisons (i) over time and (ii) with other similar bodies including from the Local Government Benchmarking Framework. </a:t>
            </a:r>
          </a:p>
          <a:p>
            <a:pPr algn="l"/>
            <a:r>
              <a:rPr lang="en-GB" sz="2000" dirty="0"/>
              <a:t> </a:t>
            </a:r>
          </a:p>
          <a:p>
            <a:pPr algn="l"/>
            <a:r>
              <a:rPr lang="en-GB" sz="2000" b="1" dirty="0"/>
              <a:t>Statutory Performance Indicator 2: Demonstrating Best Value </a:t>
            </a:r>
            <a:endParaRPr lang="en-GB" sz="2000" dirty="0"/>
          </a:p>
          <a:p>
            <a:pPr algn="l"/>
            <a:r>
              <a:rPr lang="en-GB" sz="2000" dirty="0"/>
              <a:t>• The council’s assessment of how it is performing against its duty of Best Value, and how it plans to improve against this assessment. </a:t>
            </a:r>
          </a:p>
          <a:p>
            <a:pPr algn="l"/>
            <a:r>
              <a:rPr lang="en-GB" sz="2000" dirty="0"/>
              <a:t>Must use audit assessments of its performance against its Best Value duty, and how it (in conjunction with its partners as appropriate) has engaged with and responded to its diverse communities</a:t>
            </a:r>
          </a:p>
          <a:p>
            <a:pPr algn="l"/>
            <a:r>
              <a:rPr lang="en-GB" sz="2000" dirty="0"/>
              <a:t> </a:t>
            </a:r>
          </a:p>
          <a:p>
            <a:pPr algn="l"/>
            <a:endParaRPr lang="en-GB" altLang="en-US" sz="3600" b="1">
              <a:solidFill>
                <a:srgbClr val="492F92"/>
              </a:solidFill>
            </a:endParaRPr>
          </a:p>
        </p:txBody>
      </p:sp>
      <p:sp>
        <p:nvSpPr>
          <p:cNvPr id="8" name="Subtitle 2">
            <a:extLst>
              <a:ext uri="{FF2B5EF4-FFF2-40B4-BE49-F238E27FC236}">
                <a16:creationId xmlns:a16="http://schemas.microsoft.com/office/drawing/2014/main" id="{5C90EEDF-4EA9-4FB4-A733-EF187CA688C4}"/>
              </a:ext>
            </a:extLst>
          </p:cNvPr>
          <p:cNvSpPr txBox="1">
            <a:spLocks/>
          </p:cNvSpPr>
          <p:nvPr/>
        </p:nvSpPr>
        <p:spPr>
          <a:xfrm>
            <a:off x="299710" y="1454046"/>
            <a:ext cx="8019831" cy="4710514"/>
          </a:xfrm>
          <a:prstGeom prst="rect">
            <a:avLst/>
          </a:prstGeom>
        </p:spPr>
        <p:txBody>
          <a:bodyPr/>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vl="1" algn="l">
              <a:defRPr/>
            </a:pPr>
            <a:endParaRPr lang="en-GB" i="1"/>
          </a:p>
        </p:txBody>
      </p:sp>
    </p:spTree>
    <p:extLst>
      <p:ext uri="{BB962C8B-B14F-4D97-AF65-F5344CB8AC3E}">
        <p14:creationId xmlns:p14="http://schemas.microsoft.com/office/powerpoint/2010/main" val="28582145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F96317B8-814A-4678-9506-AEC443A8FC7B}"/>
              </a:ext>
            </a:extLst>
          </p:cNvPr>
          <p:cNvSpPr txBox="1">
            <a:spLocks/>
          </p:cNvSpPr>
          <p:nvPr/>
        </p:nvSpPr>
        <p:spPr bwMode="auto">
          <a:xfrm>
            <a:off x="299710" y="494674"/>
            <a:ext cx="7364170" cy="773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a:solidFill>
                  <a:srgbClr val="492F92"/>
                </a:solidFill>
              </a:rPr>
              <a:t>Public Performance Reporting</a:t>
            </a:r>
          </a:p>
        </p:txBody>
      </p:sp>
      <p:pic>
        <p:nvPicPr>
          <p:cNvPr id="11" name="Picture 10">
            <a:extLst>
              <a:ext uri="{FF2B5EF4-FFF2-40B4-BE49-F238E27FC236}">
                <a16:creationId xmlns:a16="http://schemas.microsoft.com/office/drawing/2014/main" id="{E6C29AFD-74A8-4C66-96F4-210174BCE094}"/>
              </a:ext>
            </a:extLst>
          </p:cNvPr>
          <p:cNvPicPr>
            <a:picLocks noChangeAspect="1"/>
          </p:cNvPicPr>
          <p:nvPr/>
        </p:nvPicPr>
        <p:blipFill>
          <a:blip r:embed="rId2"/>
          <a:stretch>
            <a:fillRect/>
          </a:stretch>
        </p:blipFill>
        <p:spPr>
          <a:xfrm>
            <a:off x="3680517" y="3923266"/>
            <a:ext cx="2035684" cy="2880000"/>
          </a:xfrm>
          <a:prstGeom prst="rect">
            <a:avLst/>
          </a:prstGeom>
          <a:ln>
            <a:solidFill>
              <a:srgbClr val="006600"/>
            </a:solidFill>
          </a:ln>
        </p:spPr>
      </p:pic>
      <p:pic>
        <p:nvPicPr>
          <p:cNvPr id="13" name="Picture 12">
            <a:extLst>
              <a:ext uri="{FF2B5EF4-FFF2-40B4-BE49-F238E27FC236}">
                <a16:creationId xmlns:a16="http://schemas.microsoft.com/office/drawing/2014/main" id="{59B9564F-320B-4F11-A41C-4C44883C0216}"/>
              </a:ext>
            </a:extLst>
          </p:cNvPr>
          <p:cNvPicPr>
            <a:picLocks noChangeAspect="1"/>
          </p:cNvPicPr>
          <p:nvPr/>
        </p:nvPicPr>
        <p:blipFill>
          <a:blip r:embed="rId3"/>
          <a:stretch>
            <a:fillRect/>
          </a:stretch>
        </p:blipFill>
        <p:spPr>
          <a:xfrm>
            <a:off x="6612565" y="3923266"/>
            <a:ext cx="2024199" cy="2880000"/>
          </a:xfrm>
          <a:prstGeom prst="rect">
            <a:avLst/>
          </a:prstGeom>
          <a:ln>
            <a:solidFill>
              <a:srgbClr val="006600"/>
            </a:solidFill>
          </a:ln>
        </p:spPr>
      </p:pic>
      <p:pic>
        <p:nvPicPr>
          <p:cNvPr id="15" name="Picture 14">
            <a:extLst>
              <a:ext uri="{FF2B5EF4-FFF2-40B4-BE49-F238E27FC236}">
                <a16:creationId xmlns:a16="http://schemas.microsoft.com/office/drawing/2014/main" id="{BAE5FB5E-F260-48B5-99C6-ABF59E35A0F8}"/>
              </a:ext>
            </a:extLst>
          </p:cNvPr>
          <p:cNvPicPr>
            <a:picLocks noChangeAspect="1"/>
          </p:cNvPicPr>
          <p:nvPr/>
        </p:nvPicPr>
        <p:blipFill>
          <a:blip r:embed="rId4"/>
          <a:stretch>
            <a:fillRect/>
          </a:stretch>
        </p:blipFill>
        <p:spPr>
          <a:xfrm>
            <a:off x="2315793" y="1163084"/>
            <a:ext cx="4512414" cy="2575984"/>
          </a:xfrm>
          <a:prstGeom prst="rect">
            <a:avLst/>
          </a:prstGeom>
        </p:spPr>
      </p:pic>
      <p:pic>
        <p:nvPicPr>
          <p:cNvPr id="9" name="Picture 8">
            <a:extLst>
              <a:ext uri="{FF2B5EF4-FFF2-40B4-BE49-F238E27FC236}">
                <a16:creationId xmlns:a16="http://schemas.microsoft.com/office/drawing/2014/main" id="{54D03A96-007B-44F4-B227-147BE36FD316}"/>
              </a:ext>
            </a:extLst>
          </p:cNvPr>
          <p:cNvPicPr>
            <a:picLocks noChangeAspect="1"/>
          </p:cNvPicPr>
          <p:nvPr/>
        </p:nvPicPr>
        <p:blipFill>
          <a:blip r:embed="rId5"/>
          <a:stretch>
            <a:fillRect/>
          </a:stretch>
        </p:blipFill>
        <p:spPr>
          <a:xfrm>
            <a:off x="507236" y="3923266"/>
            <a:ext cx="2020645" cy="2880000"/>
          </a:xfrm>
          <a:prstGeom prst="rect">
            <a:avLst/>
          </a:prstGeom>
          <a:ln>
            <a:solidFill>
              <a:srgbClr val="006600"/>
            </a:solidFill>
          </a:ln>
        </p:spPr>
      </p:pic>
    </p:spTree>
    <p:extLst>
      <p:ext uri="{BB962C8B-B14F-4D97-AF65-F5344CB8AC3E}">
        <p14:creationId xmlns:p14="http://schemas.microsoft.com/office/powerpoint/2010/main" val="165615283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A3E6159-EEAB-407C-BBA3-359FFB9A3C39}"/>
              </a:ext>
            </a:extLst>
          </p:cNvPr>
          <p:cNvSpPr txBox="1">
            <a:spLocks/>
          </p:cNvSpPr>
          <p:nvPr/>
        </p:nvSpPr>
        <p:spPr bwMode="auto">
          <a:xfrm>
            <a:off x="299710" y="494674"/>
            <a:ext cx="7364170" cy="773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200" b="1">
                <a:solidFill>
                  <a:srgbClr val="492F92"/>
                </a:solidFill>
              </a:rPr>
              <a:t>Corporate Performance BP Model</a:t>
            </a:r>
          </a:p>
        </p:txBody>
      </p:sp>
      <p:pic>
        <p:nvPicPr>
          <p:cNvPr id="10" name="Picture 9">
            <a:extLst>
              <a:ext uri="{FF2B5EF4-FFF2-40B4-BE49-F238E27FC236}">
                <a16:creationId xmlns:a16="http://schemas.microsoft.com/office/drawing/2014/main" id="{E6123FAF-BBCE-4192-A7FB-A7C775612281}"/>
              </a:ext>
            </a:extLst>
          </p:cNvPr>
          <p:cNvPicPr>
            <a:picLocks noChangeAspect="1"/>
          </p:cNvPicPr>
          <p:nvPr/>
        </p:nvPicPr>
        <p:blipFill>
          <a:blip r:embed="rId2"/>
          <a:stretch>
            <a:fillRect/>
          </a:stretch>
        </p:blipFill>
        <p:spPr>
          <a:xfrm>
            <a:off x="0" y="1268015"/>
            <a:ext cx="9144000" cy="5105649"/>
          </a:xfrm>
          <a:prstGeom prst="rect">
            <a:avLst/>
          </a:prstGeom>
        </p:spPr>
      </p:pic>
    </p:spTree>
    <p:extLst>
      <p:ext uri="{BB962C8B-B14F-4D97-AF65-F5344CB8AC3E}">
        <p14:creationId xmlns:p14="http://schemas.microsoft.com/office/powerpoint/2010/main" val="92953377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8E33675-4C59-4BC2-8746-0CF981C8CF59}"/>
              </a:ext>
            </a:extLst>
          </p:cNvPr>
          <p:cNvSpPr txBox="1">
            <a:spLocks/>
          </p:cNvSpPr>
          <p:nvPr/>
        </p:nvSpPr>
        <p:spPr bwMode="auto">
          <a:xfrm>
            <a:off x="299710" y="494674"/>
            <a:ext cx="7364170" cy="773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a:solidFill>
                  <a:srgbClr val="492F92"/>
                </a:solidFill>
              </a:rPr>
              <a:t>Corporate Risk</a:t>
            </a:r>
          </a:p>
        </p:txBody>
      </p:sp>
      <p:sp>
        <p:nvSpPr>
          <p:cNvPr id="8" name="Subtitle 2">
            <a:extLst>
              <a:ext uri="{FF2B5EF4-FFF2-40B4-BE49-F238E27FC236}">
                <a16:creationId xmlns:a16="http://schemas.microsoft.com/office/drawing/2014/main" id="{99910395-E051-4F70-92DE-0E0B076D710F}"/>
              </a:ext>
            </a:extLst>
          </p:cNvPr>
          <p:cNvSpPr txBox="1">
            <a:spLocks/>
          </p:cNvSpPr>
          <p:nvPr/>
        </p:nvSpPr>
        <p:spPr>
          <a:xfrm>
            <a:off x="299710" y="1454046"/>
            <a:ext cx="8559477" cy="4710514"/>
          </a:xfrm>
          <a:prstGeom prst="rect">
            <a:avLst/>
          </a:prstGeom>
        </p:spPr>
        <p:txBody>
          <a:bodyPr lIns="91440" tIns="45720" rIns="91440" bIns="45720" anchor="t"/>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vl="1" algn="l">
              <a:defRPr/>
            </a:pPr>
            <a:r>
              <a:rPr lang="en-GB" sz="2400" dirty="0"/>
              <a:t>The Council's definition of risk management is: </a:t>
            </a:r>
            <a:endParaRPr lang="en-GB" sz="700" dirty="0"/>
          </a:p>
          <a:p>
            <a:pPr lvl="1" algn="l">
              <a:defRPr/>
            </a:pPr>
            <a:r>
              <a:rPr lang="en-GB" sz="2400" i="1" dirty="0"/>
              <a:t>“The process of identifying significant risks to the achievement of the Council’s strategic and operational objectives, evaluating their potential consequences and determining and implementing the most effective way of controlling them.” </a:t>
            </a:r>
            <a:endParaRPr lang="en-GB" sz="2400" i="1" dirty="0">
              <a:cs typeface="Calibri"/>
            </a:endParaRPr>
          </a:p>
          <a:p>
            <a:pPr lvl="1" algn="l">
              <a:defRPr/>
            </a:pPr>
            <a:endParaRPr lang="en-GB" sz="2400" i="1" dirty="0"/>
          </a:p>
          <a:p>
            <a:pPr lvl="1" algn="l">
              <a:defRPr/>
            </a:pPr>
            <a:endParaRPr lang="en-GB" sz="2400" i="1" dirty="0"/>
          </a:p>
          <a:p>
            <a:pPr algn="l">
              <a:defRPr/>
            </a:pPr>
            <a:endParaRPr lang="en-GB" dirty="0"/>
          </a:p>
        </p:txBody>
      </p:sp>
      <p:pic>
        <p:nvPicPr>
          <p:cNvPr id="3" name="Picture 2">
            <a:extLst>
              <a:ext uri="{FF2B5EF4-FFF2-40B4-BE49-F238E27FC236}">
                <a16:creationId xmlns:a16="http://schemas.microsoft.com/office/drawing/2014/main" id="{D92E1DCF-71D9-4A06-AA19-A0E71EB84BD6}"/>
              </a:ext>
            </a:extLst>
          </p:cNvPr>
          <p:cNvPicPr>
            <a:picLocks noChangeAspect="1"/>
          </p:cNvPicPr>
          <p:nvPr/>
        </p:nvPicPr>
        <p:blipFill>
          <a:blip r:embed="rId2"/>
          <a:stretch>
            <a:fillRect/>
          </a:stretch>
        </p:blipFill>
        <p:spPr>
          <a:xfrm>
            <a:off x="2638656" y="3538537"/>
            <a:ext cx="3881584" cy="3240000"/>
          </a:xfrm>
          <a:prstGeom prst="rect">
            <a:avLst/>
          </a:prstGeom>
        </p:spPr>
      </p:pic>
    </p:spTree>
    <p:extLst>
      <p:ext uri="{BB962C8B-B14F-4D97-AF65-F5344CB8AC3E}">
        <p14:creationId xmlns:p14="http://schemas.microsoft.com/office/powerpoint/2010/main" val="157722516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ED25018-8725-40FE-A0C8-2D5A98A85CE1}"/>
              </a:ext>
            </a:extLst>
          </p:cNvPr>
          <p:cNvSpPr txBox="1">
            <a:spLocks/>
          </p:cNvSpPr>
          <p:nvPr/>
        </p:nvSpPr>
        <p:spPr bwMode="auto">
          <a:xfrm>
            <a:off x="299710" y="494674"/>
            <a:ext cx="7364170" cy="773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a:solidFill>
                  <a:srgbClr val="492F92"/>
                </a:solidFill>
              </a:rPr>
              <a:t>Corporate Self-Assessment</a:t>
            </a:r>
          </a:p>
        </p:txBody>
      </p:sp>
      <p:sp>
        <p:nvSpPr>
          <p:cNvPr id="8" name="Subtitle 2">
            <a:extLst>
              <a:ext uri="{FF2B5EF4-FFF2-40B4-BE49-F238E27FC236}">
                <a16:creationId xmlns:a16="http://schemas.microsoft.com/office/drawing/2014/main" id="{E9FCDEE4-06CD-4BD8-9BAE-0089E878DE4D}"/>
              </a:ext>
            </a:extLst>
          </p:cNvPr>
          <p:cNvSpPr txBox="1">
            <a:spLocks/>
          </p:cNvSpPr>
          <p:nvPr/>
        </p:nvSpPr>
        <p:spPr>
          <a:xfrm>
            <a:off x="299710" y="1454046"/>
            <a:ext cx="8019831" cy="4710514"/>
          </a:xfrm>
          <a:prstGeom prst="rect">
            <a:avLst/>
          </a:prstGeom>
        </p:spPr>
        <p:txBody>
          <a:bodyPr lIns="91440" tIns="45720" rIns="91440" bIns="45720" anchor="t"/>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marL="914400" lvl="1" indent="-457200" algn="l">
              <a:buChar char="•"/>
              <a:defRPr/>
            </a:pPr>
            <a:r>
              <a:rPr lang="en-GB" sz="2400" dirty="0">
                <a:cs typeface="Calibri"/>
              </a:rPr>
              <a:t>Programme of self-assessments under development</a:t>
            </a:r>
          </a:p>
          <a:p>
            <a:pPr algn="l">
              <a:defRPr/>
            </a:pPr>
            <a:endParaRPr lang="en-GB" dirty="0">
              <a:cs typeface="Calibri"/>
            </a:endParaRPr>
          </a:p>
        </p:txBody>
      </p:sp>
      <p:pic>
        <p:nvPicPr>
          <p:cNvPr id="9" name="Picture 8" descr="Diagram&#10;&#10;Description automatically generated">
            <a:extLst>
              <a:ext uri="{FF2B5EF4-FFF2-40B4-BE49-F238E27FC236}">
                <a16:creationId xmlns:a16="http://schemas.microsoft.com/office/drawing/2014/main" id="{3AA6BB82-3E9F-4CBF-84DF-79E81397AF85}"/>
              </a:ext>
            </a:extLst>
          </p:cNvPr>
          <p:cNvPicPr>
            <a:picLocks noChangeAspect="1"/>
          </p:cNvPicPr>
          <p:nvPr/>
        </p:nvPicPr>
        <p:blipFill>
          <a:blip r:embed="rId2"/>
          <a:stretch>
            <a:fillRect/>
          </a:stretch>
        </p:blipFill>
        <p:spPr>
          <a:xfrm>
            <a:off x="1696054" y="2084271"/>
            <a:ext cx="5751891" cy="4080289"/>
          </a:xfrm>
          <a:prstGeom prst="rect">
            <a:avLst/>
          </a:prstGeom>
        </p:spPr>
      </p:pic>
    </p:spTree>
    <p:extLst>
      <p:ext uri="{BB962C8B-B14F-4D97-AF65-F5344CB8AC3E}">
        <p14:creationId xmlns:p14="http://schemas.microsoft.com/office/powerpoint/2010/main" val="399096992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AB4BE08-A862-4801-84B6-EB4343ECBE6B}"/>
              </a:ext>
            </a:extLst>
          </p:cNvPr>
          <p:cNvSpPr txBox="1">
            <a:spLocks/>
          </p:cNvSpPr>
          <p:nvPr/>
        </p:nvSpPr>
        <p:spPr bwMode="auto">
          <a:xfrm>
            <a:off x="299710" y="494674"/>
            <a:ext cx="7364170" cy="773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a:solidFill>
                  <a:srgbClr val="492F92"/>
                </a:solidFill>
              </a:rPr>
              <a:t>Online Learning</a:t>
            </a:r>
          </a:p>
        </p:txBody>
      </p:sp>
      <p:pic>
        <p:nvPicPr>
          <p:cNvPr id="3" name="Picture 2">
            <a:extLst>
              <a:ext uri="{FF2B5EF4-FFF2-40B4-BE49-F238E27FC236}">
                <a16:creationId xmlns:a16="http://schemas.microsoft.com/office/drawing/2014/main" id="{3E8B002E-B184-4E2D-BF5C-CF14AFD3D298}"/>
              </a:ext>
            </a:extLst>
          </p:cNvPr>
          <p:cNvPicPr>
            <a:picLocks noChangeAspect="1"/>
          </p:cNvPicPr>
          <p:nvPr/>
        </p:nvPicPr>
        <p:blipFill rotWithShape="1">
          <a:blip r:embed="rId2"/>
          <a:srcRect b="25503"/>
          <a:stretch/>
        </p:blipFill>
        <p:spPr>
          <a:xfrm>
            <a:off x="125354" y="1333016"/>
            <a:ext cx="6029325" cy="2153295"/>
          </a:xfrm>
          <a:prstGeom prst="rect">
            <a:avLst/>
          </a:prstGeom>
        </p:spPr>
      </p:pic>
      <p:pic>
        <p:nvPicPr>
          <p:cNvPr id="9" name="Picture 8">
            <a:extLst>
              <a:ext uri="{FF2B5EF4-FFF2-40B4-BE49-F238E27FC236}">
                <a16:creationId xmlns:a16="http://schemas.microsoft.com/office/drawing/2014/main" id="{A588867A-057D-4046-A55E-DDC5F5731209}"/>
              </a:ext>
            </a:extLst>
          </p:cNvPr>
          <p:cNvPicPr>
            <a:picLocks noChangeAspect="1"/>
          </p:cNvPicPr>
          <p:nvPr/>
        </p:nvPicPr>
        <p:blipFill>
          <a:blip r:embed="rId3"/>
          <a:stretch>
            <a:fillRect/>
          </a:stretch>
        </p:blipFill>
        <p:spPr>
          <a:xfrm>
            <a:off x="168459" y="3580271"/>
            <a:ext cx="1916785" cy="2110837"/>
          </a:xfrm>
          <a:prstGeom prst="rect">
            <a:avLst/>
          </a:prstGeom>
        </p:spPr>
      </p:pic>
      <p:sp>
        <p:nvSpPr>
          <p:cNvPr id="10" name="TextBox 9">
            <a:extLst>
              <a:ext uri="{FF2B5EF4-FFF2-40B4-BE49-F238E27FC236}">
                <a16:creationId xmlns:a16="http://schemas.microsoft.com/office/drawing/2014/main" id="{FC9DC69D-68FF-4097-9821-5DD6193CCCFB}"/>
              </a:ext>
            </a:extLst>
          </p:cNvPr>
          <p:cNvSpPr txBox="1"/>
          <p:nvPr/>
        </p:nvSpPr>
        <p:spPr>
          <a:xfrm>
            <a:off x="299710" y="5800725"/>
            <a:ext cx="7148840" cy="646331"/>
          </a:xfrm>
          <a:prstGeom prst="rect">
            <a:avLst/>
          </a:prstGeom>
          <a:noFill/>
        </p:spPr>
        <p:txBody>
          <a:bodyPr wrap="square" rtlCol="0">
            <a:spAutoFit/>
          </a:bodyPr>
          <a:lstStyle/>
          <a:p>
            <a:r>
              <a:rPr lang="en-GB" dirty="0"/>
              <a:t>Learning Management System: </a:t>
            </a:r>
            <a:r>
              <a:rPr lang="en-GB" dirty="0">
                <a:solidFill>
                  <a:srgbClr val="403152"/>
                </a:solidFill>
              </a:rPr>
              <a:t>https://highlandcouncil.traineasy.com</a:t>
            </a:r>
          </a:p>
          <a:p>
            <a:r>
              <a:rPr lang="en-GB" dirty="0"/>
              <a:t>More info at: </a:t>
            </a:r>
            <a:r>
              <a:rPr lang="en-GB" dirty="0">
                <a:solidFill>
                  <a:srgbClr val="006600"/>
                </a:solidFill>
              </a:rPr>
              <a:t>www.highland.gov.uk/performance</a:t>
            </a:r>
          </a:p>
        </p:txBody>
      </p:sp>
      <p:pic>
        <p:nvPicPr>
          <p:cNvPr id="17" name="Picture 17">
            <a:extLst>
              <a:ext uri="{FF2B5EF4-FFF2-40B4-BE49-F238E27FC236}">
                <a16:creationId xmlns:a16="http://schemas.microsoft.com/office/drawing/2014/main" id="{84844630-CE2B-94BD-21F0-ED10F4EC87B8}"/>
              </a:ext>
            </a:extLst>
          </p:cNvPr>
          <p:cNvPicPr>
            <a:picLocks noChangeAspect="1"/>
          </p:cNvPicPr>
          <p:nvPr/>
        </p:nvPicPr>
        <p:blipFill>
          <a:blip r:embed="rId4"/>
          <a:stretch>
            <a:fillRect/>
          </a:stretch>
        </p:blipFill>
        <p:spPr>
          <a:xfrm>
            <a:off x="2228770" y="3625878"/>
            <a:ext cx="1819275" cy="2085975"/>
          </a:xfrm>
          <a:prstGeom prst="rect">
            <a:avLst/>
          </a:prstGeom>
        </p:spPr>
      </p:pic>
      <p:pic>
        <p:nvPicPr>
          <p:cNvPr id="2" name="Picture 1">
            <a:extLst>
              <a:ext uri="{FF2B5EF4-FFF2-40B4-BE49-F238E27FC236}">
                <a16:creationId xmlns:a16="http://schemas.microsoft.com/office/drawing/2014/main" id="{F89D17E1-DF5F-4131-9FCF-7A26C25575EB}"/>
              </a:ext>
            </a:extLst>
          </p:cNvPr>
          <p:cNvPicPr>
            <a:picLocks noChangeAspect="1"/>
          </p:cNvPicPr>
          <p:nvPr/>
        </p:nvPicPr>
        <p:blipFill>
          <a:blip r:embed="rId5"/>
          <a:stretch>
            <a:fillRect/>
          </a:stretch>
        </p:blipFill>
        <p:spPr>
          <a:xfrm>
            <a:off x="4169097" y="3625878"/>
            <a:ext cx="1841750" cy="1899106"/>
          </a:xfrm>
          <a:prstGeom prst="rect">
            <a:avLst/>
          </a:prstGeom>
        </p:spPr>
      </p:pic>
    </p:spTree>
    <p:extLst>
      <p:ext uri="{BB962C8B-B14F-4D97-AF65-F5344CB8AC3E}">
        <p14:creationId xmlns:p14="http://schemas.microsoft.com/office/powerpoint/2010/main" val="2415919170"/>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108520" y="259954"/>
            <a:ext cx="7772400" cy="10080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en-US" sz="3600" b="1">
                <a:solidFill>
                  <a:srgbClr val="492F92"/>
                </a:solidFill>
              </a:rPr>
              <a:t>Contact the Team</a:t>
            </a:r>
            <a:endParaRPr lang="en-GB" altLang="en-US" b="1">
              <a:solidFill>
                <a:srgbClr val="492F92"/>
              </a:solidFill>
            </a:endParaRPr>
          </a:p>
        </p:txBody>
      </p:sp>
      <p:sp>
        <p:nvSpPr>
          <p:cNvPr id="3" name="Subtitle 2"/>
          <p:cNvSpPr>
            <a:spLocks noGrp="1"/>
          </p:cNvSpPr>
          <p:nvPr>
            <p:ph type="subTitle" idx="1"/>
          </p:nvPr>
        </p:nvSpPr>
        <p:spPr>
          <a:xfrm>
            <a:off x="539552" y="1285503"/>
            <a:ext cx="7777163" cy="4896544"/>
          </a:xfrm>
        </p:spPr>
        <p:txBody>
          <a:bodyPr lIns="91440" tIns="45720" rIns="91440" bIns="45720" anchor="t"/>
          <a:lstStyle/>
          <a:p>
            <a:pPr marL="457200" indent="-457200" algn="l">
              <a:buFont typeface="Arial" panose="020B0604020202020204" pitchFamily="34" charset="0"/>
              <a:buChar char="•"/>
              <a:defRPr/>
            </a:pPr>
            <a:r>
              <a:rPr lang="en-GB" sz="2400" dirty="0">
                <a:solidFill>
                  <a:srgbClr val="006600"/>
                </a:solidFill>
              </a:rPr>
              <a:t>Evelyn Johnston</a:t>
            </a:r>
          </a:p>
          <a:p>
            <a:pPr algn="l">
              <a:defRPr/>
            </a:pPr>
            <a:r>
              <a:rPr lang="en-GB" sz="2400" dirty="0">
                <a:solidFill>
                  <a:srgbClr val="006600"/>
                </a:solidFill>
                <a:cs typeface="Calibri"/>
              </a:rPr>
              <a:t>	</a:t>
            </a:r>
            <a:r>
              <a:rPr lang="en-GB" sz="2000" dirty="0">
                <a:cs typeface="Calibri"/>
              </a:rPr>
              <a:t>- Strategic Lead Corporate Audit and Performance</a:t>
            </a:r>
          </a:p>
          <a:p>
            <a:pPr lvl="1" algn="l">
              <a:defRPr/>
            </a:pPr>
            <a:r>
              <a:rPr lang="en-GB" sz="2000" dirty="0">
                <a:cs typeface="Calibri"/>
              </a:rPr>
              <a:t>    	- </a:t>
            </a:r>
            <a:r>
              <a:rPr lang="en-GB" sz="2000" dirty="0">
                <a:cs typeface="Calibri"/>
                <a:hlinkClick r:id="rId2"/>
              </a:rPr>
              <a:t>Evelyn.Johnston@highland.gov.uk</a:t>
            </a:r>
            <a:endParaRPr lang="en-GB" sz="2000" dirty="0">
              <a:cs typeface="Calibri"/>
            </a:endParaRPr>
          </a:p>
          <a:p>
            <a:pPr lvl="1" algn="l">
              <a:defRPr/>
            </a:pPr>
            <a:endParaRPr lang="en-GB" sz="2000" dirty="0">
              <a:cs typeface="Calibri"/>
            </a:endParaRPr>
          </a:p>
          <a:p>
            <a:pPr marL="452438" lvl="1" indent="-452438" algn="l">
              <a:buFont typeface="Arial" panose="020B0604020202020204" pitchFamily="34" charset="0"/>
              <a:buChar char="•"/>
              <a:defRPr/>
            </a:pPr>
            <a:r>
              <a:rPr lang="en-GB" sz="2400" dirty="0">
                <a:solidFill>
                  <a:srgbClr val="006600"/>
                </a:solidFill>
                <a:cs typeface="Calibri"/>
              </a:rPr>
              <a:t>Donna Sutherland</a:t>
            </a:r>
          </a:p>
          <a:p>
            <a:pPr marL="0" lvl="1" algn="l">
              <a:defRPr/>
            </a:pPr>
            <a:r>
              <a:rPr lang="en-GB" sz="2000" dirty="0">
                <a:cs typeface="Calibri"/>
              </a:rPr>
              <a:t>	- Corporate Audit Manager</a:t>
            </a:r>
          </a:p>
          <a:p>
            <a:pPr marL="0" lvl="1" algn="l">
              <a:defRPr/>
            </a:pPr>
            <a:r>
              <a:rPr lang="en-GB" sz="2000" dirty="0">
                <a:cs typeface="Calibri"/>
              </a:rPr>
              <a:t>	- </a:t>
            </a:r>
            <a:r>
              <a:rPr lang="en-GB" sz="2000" dirty="0">
                <a:cs typeface="Calibri"/>
                <a:hlinkClick r:id="rId3"/>
              </a:rPr>
              <a:t>Donna.Sutherland@highland.gov.uk</a:t>
            </a:r>
            <a:endParaRPr lang="en-GB" sz="2000" dirty="0">
              <a:cs typeface="Calibri"/>
            </a:endParaRPr>
          </a:p>
          <a:p>
            <a:pPr marL="0" lvl="1" algn="l">
              <a:defRPr/>
            </a:pPr>
            <a:endParaRPr lang="en-GB" sz="2000" dirty="0">
              <a:cs typeface="Calibri"/>
            </a:endParaRPr>
          </a:p>
          <a:p>
            <a:pPr marL="457200" indent="-457200" algn="l">
              <a:buFont typeface="Arial" panose="020B0604020202020204" pitchFamily="34" charset="0"/>
              <a:buChar char="•"/>
              <a:defRPr/>
            </a:pPr>
            <a:r>
              <a:rPr lang="en-GB" sz="2400" dirty="0">
                <a:solidFill>
                  <a:srgbClr val="006600"/>
                </a:solidFill>
                <a:cs typeface="Calibri"/>
              </a:rPr>
              <a:t>Stephen Carr</a:t>
            </a:r>
          </a:p>
          <a:p>
            <a:pPr algn="l">
              <a:defRPr/>
            </a:pPr>
            <a:r>
              <a:rPr lang="en-GB" sz="2400" dirty="0">
                <a:cs typeface="Calibri"/>
              </a:rPr>
              <a:t>	</a:t>
            </a:r>
            <a:r>
              <a:rPr lang="en-GB" sz="2000" dirty="0">
                <a:cs typeface="Calibri"/>
              </a:rPr>
              <a:t>- Corporate Performance Manager</a:t>
            </a:r>
          </a:p>
          <a:p>
            <a:pPr algn="l">
              <a:defRPr/>
            </a:pPr>
            <a:r>
              <a:rPr lang="en-GB" sz="2000" dirty="0">
                <a:cs typeface="Calibri"/>
              </a:rPr>
              <a:t>	- </a:t>
            </a:r>
            <a:r>
              <a:rPr lang="en-GB" sz="2000" dirty="0">
                <a:cs typeface="Calibri"/>
                <a:hlinkClick r:id="rId4"/>
              </a:rPr>
              <a:t>Stephen.Carr@highland.gov.uk</a:t>
            </a:r>
            <a:r>
              <a:rPr lang="en-GB" sz="2000" dirty="0">
                <a:cs typeface="Calibri"/>
              </a:rPr>
              <a:t> </a:t>
            </a:r>
          </a:p>
        </p:txBody>
      </p:sp>
    </p:spTree>
    <p:extLst>
      <p:ext uri="{BB962C8B-B14F-4D97-AF65-F5344CB8AC3E}">
        <p14:creationId xmlns:p14="http://schemas.microsoft.com/office/powerpoint/2010/main" val="328909841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79512" y="1778702"/>
            <a:ext cx="8784976" cy="4824536"/>
          </a:xfrm>
        </p:spPr>
        <p:txBody>
          <a:bodyPr/>
          <a:lstStyle/>
          <a:p>
            <a:pPr marL="457200" indent="457200" algn="l">
              <a:spcBef>
                <a:spcPts val="0"/>
              </a:spcBef>
              <a:buFont typeface="Arial" panose="020B0604020202020204" pitchFamily="34" charset="0"/>
              <a:buChar char="•"/>
              <a:defRPr/>
            </a:pPr>
            <a:r>
              <a:rPr lang="en-GB" sz="2800" b="1" i="1">
                <a:solidFill>
                  <a:srgbClr val="006600"/>
                </a:solidFill>
              </a:rPr>
              <a:t>Ambitious</a:t>
            </a:r>
            <a:r>
              <a:rPr lang="en-GB" sz="2800"/>
              <a:t> – supporting a high performing Council, which is self aware, continuously improving and benchmarks against best practice</a:t>
            </a:r>
          </a:p>
          <a:p>
            <a:pPr marL="457200" algn="l">
              <a:spcBef>
                <a:spcPts val="0"/>
              </a:spcBef>
              <a:defRPr/>
            </a:pPr>
            <a:endParaRPr lang="en-GB" sz="2800"/>
          </a:p>
          <a:p>
            <a:pPr marL="457200" indent="457200" algn="l">
              <a:spcBef>
                <a:spcPts val="0"/>
              </a:spcBef>
              <a:buFont typeface="Arial" panose="020B0604020202020204" pitchFamily="34" charset="0"/>
              <a:buChar char="•"/>
              <a:defRPr/>
            </a:pPr>
            <a:r>
              <a:rPr lang="en-GB" sz="2800" b="1" i="1">
                <a:solidFill>
                  <a:srgbClr val="006600"/>
                </a:solidFill>
              </a:rPr>
              <a:t>Sustainable</a:t>
            </a:r>
            <a:r>
              <a:rPr lang="en-GB" sz="2800"/>
              <a:t> – our people and resources are effectively deployed to support the organisation achieve Best Value  and demonstrate strong internal controls</a:t>
            </a:r>
          </a:p>
          <a:p>
            <a:pPr marL="457200" algn="l">
              <a:spcBef>
                <a:spcPts val="0"/>
              </a:spcBef>
              <a:defRPr/>
            </a:pPr>
            <a:endParaRPr lang="en-GB" sz="2800"/>
          </a:p>
          <a:p>
            <a:pPr marL="457200" indent="457200" algn="l">
              <a:spcBef>
                <a:spcPts val="0"/>
              </a:spcBef>
              <a:buFont typeface="Arial" panose="020B0604020202020204" pitchFamily="34" charset="0"/>
              <a:buChar char="•"/>
              <a:defRPr/>
            </a:pPr>
            <a:r>
              <a:rPr lang="en-GB" sz="2800" b="1" i="1">
                <a:solidFill>
                  <a:srgbClr val="006600"/>
                </a:solidFill>
              </a:rPr>
              <a:t>Connected</a:t>
            </a:r>
            <a:r>
              <a:rPr lang="en-GB" sz="2800"/>
              <a:t> – the work of audit and performance is valued and creates a collaborative focus for continuous improvement across the Council and with partners</a:t>
            </a:r>
          </a:p>
        </p:txBody>
      </p:sp>
      <p:sp>
        <p:nvSpPr>
          <p:cNvPr id="7" name="Title 1">
            <a:extLst>
              <a:ext uri="{FF2B5EF4-FFF2-40B4-BE49-F238E27FC236}">
                <a16:creationId xmlns:a16="http://schemas.microsoft.com/office/drawing/2014/main" id="{03A0A7BD-C69C-4F5F-95DE-C0A9B0DF1F4F}"/>
              </a:ext>
            </a:extLst>
          </p:cNvPr>
          <p:cNvSpPr txBox="1">
            <a:spLocks/>
          </p:cNvSpPr>
          <p:nvPr/>
        </p:nvSpPr>
        <p:spPr bwMode="auto">
          <a:xfrm>
            <a:off x="299710" y="494674"/>
            <a:ext cx="7364170" cy="1161406"/>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dirty="0">
                <a:solidFill>
                  <a:srgbClr val="492F92"/>
                </a:solidFill>
              </a:rPr>
              <a:t>Audit and Performance </a:t>
            </a:r>
          </a:p>
          <a:p>
            <a:pPr algn="l"/>
            <a:r>
              <a:rPr lang="en-GB" altLang="en-US" sz="3600" b="1" dirty="0">
                <a:solidFill>
                  <a:srgbClr val="492F92"/>
                </a:solidFill>
              </a:rPr>
              <a:t>Team Vision</a:t>
            </a:r>
          </a:p>
        </p:txBody>
      </p:sp>
    </p:spTree>
    <p:extLst>
      <p:ext uri="{BB962C8B-B14F-4D97-AF65-F5344CB8AC3E}">
        <p14:creationId xmlns:p14="http://schemas.microsoft.com/office/powerpoint/2010/main" val="1774157901"/>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63D70CFE-30BD-4540-AB28-1244220C1CF7}"/>
              </a:ext>
            </a:extLst>
          </p:cNvPr>
          <p:cNvGraphicFramePr/>
          <p:nvPr>
            <p:extLst>
              <p:ext uri="{D42A27DB-BD31-4B8C-83A1-F6EECF244321}">
                <p14:modId xmlns:p14="http://schemas.microsoft.com/office/powerpoint/2010/main" val="2075659820"/>
              </p:ext>
            </p:extLst>
          </p:nvPr>
        </p:nvGraphicFramePr>
        <p:xfrm>
          <a:off x="98323" y="137652"/>
          <a:ext cx="8947354" cy="730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itle 1">
            <a:extLst>
              <a:ext uri="{FF2B5EF4-FFF2-40B4-BE49-F238E27FC236}">
                <a16:creationId xmlns:a16="http://schemas.microsoft.com/office/drawing/2014/main" id="{63260838-8535-4DA4-AFCE-F77DB05A0790}"/>
              </a:ext>
            </a:extLst>
          </p:cNvPr>
          <p:cNvSpPr txBox="1">
            <a:spLocks/>
          </p:cNvSpPr>
          <p:nvPr/>
        </p:nvSpPr>
        <p:spPr bwMode="auto">
          <a:xfrm>
            <a:off x="299710" y="494674"/>
            <a:ext cx="7364170" cy="127513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dirty="0">
                <a:solidFill>
                  <a:srgbClr val="492F92"/>
                </a:solidFill>
              </a:rPr>
              <a:t>Corporate Audit and </a:t>
            </a:r>
          </a:p>
          <a:p>
            <a:pPr algn="l"/>
            <a:r>
              <a:rPr lang="en-GB" altLang="en-US" sz="3600" b="1" dirty="0">
                <a:solidFill>
                  <a:srgbClr val="492F92"/>
                </a:solidFill>
              </a:rPr>
              <a:t>Performance Team</a:t>
            </a:r>
          </a:p>
        </p:txBody>
      </p:sp>
    </p:spTree>
    <p:extLst>
      <p:ext uri="{BB962C8B-B14F-4D97-AF65-F5344CB8AC3E}">
        <p14:creationId xmlns:p14="http://schemas.microsoft.com/office/powerpoint/2010/main" val="3476500182"/>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5639" y="1752000"/>
            <a:ext cx="8121445" cy="3816429"/>
          </a:xfrm>
          <a:prstGeom prst="rect">
            <a:avLst/>
          </a:prstGeom>
        </p:spPr>
        <p:txBody>
          <a:bodyPr wrap="square" lIns="91440" tIns="45720" rIns="91440" bIns="45720" anchor="t">
            <a:spAutoFit/>
          </a:bodyPr>
          <a:lstStyle/>
          <a:p>
            <a:pPr marL="742950" lvl="1" indent="-285750">
              <a:buFont typeface="Arial" panose="020B0604020202020204" pitchFamily="34" charset="0"/>
              <a:buChar char="•"/>
            </a:pPr>
            <a:r>
              <a:rPr lang="en-GB" sz="2200" dirty="0">
                <a:latin typeface="+mj-lt"/>
                <a:cs typeface="Arial" panose="020B0604020202020204" pitchFamily="34" charset="0"/>
              </a:rPr>
              <a:t>Delivering the Internal Audit Plan in order that the annual audit opinion can be provided</a:t>
            </a:r>
          </a:p>
          <a:p>
            <a:pPr marL="742950" lvl="1" indent="-285750">
              <a:buFont typeface="Arial,Sans-Serif" panose="020B0604020202020204" pitchFamily="34" charset="0"/>
              <a:buChar char="•"/>
            </a:pPr>
            <a:r>
              <a:rPr lang="en-GB" sz="2200" dirty="0">
                <a:latin typeface="+mj-lt"/>
                <a:ea typeface="+mn-lt"/>
                <a:cs typeface="Arial" panose="020B0604020202020204" pitchFamily="34" charset="0"/>
              </a:rPr>
              <a:t>Internal work undertaken for Highland Council, Pension Fund, Valuation Joint Board and </a:t>
            </a:r>
            <a:r>
              <a:rPr lang="en-GB" sz="2200" dirty="0" err="1">
                <a:latin typeface="+mj-lt"/>
                <a:ea typeface="+mn-lt"/>
                <a:cs typeface="Arial" panose="020B0604020202020204" pitchFamily="34" charset="0"/>
              </a:rPr>
              <a:t>HiTrans</a:t>
            </a:r>
            <a:endParaRPr lang="en-GB" sz="2200" dirty="0">
              <a:latin typeface="+mj-lt"/>
              <a:ea typeface="+mn-lt"/>
              <a:cs typeface="Arial" panose="020B0604020202020204" pitchFamily="34" charset="0"/>
            </a:endParaRPr>
          </a:p>
          <a:p>
            <a:pPr marL="742950" lvl="1" indent="-285750">
              <a:buFont typeface="Arial,Sans-Serif" panose="020B0604020202020204" pitchFamily="34" charset="0"/>
              <a:buChar char="•"/>
            </a:pPr>
            <a:r>
              <a:rPr lang="en-GB" sz="2200" dirty="0">
                <a:latin typeface="+mj-lt"/>
                <a:ea typeface="+mn-lt"/>
                <a:cs typeface="Arial" panose="020B0604020202020204" pitchFamily="34" charset="0"/>
              </a:rPr>
              <a:t>Providing advice to Service Directorates on internal control matters and governance</a:t>
            </a:r>
          </a:p>
          <a:p>
            <a:pPr marL="742950" lvl="1" indent="-285750">
              <a:buFont typeface="Arial,Sans-Serif" panose="020B0604020202020204" pitchFamily="34" charset="0"/>
              <a:buChar char="•"/>
            </a:pPr>
            <a:r>
              <a:rPr lang="en-GB" sz="2200" dirty="0">
                <a:latin typeface="+mj-lt"/>
                <a:ea typeface="+mn-lt"/>
                <a:cs typeface="Arial" panose="020B0604020202020204" pitchFamily="34" charset="0"/>
              </a:rPr>
              <a:t>Maintaining the Council’s Financial Regulations</a:t>
            </a:r>
            <a:endParaRPr lang="en-US" sz="2200" dirty="0">
              <a:latin typeface="+mj-lt"/>
              <a:ea typeface="+mn-lt"/>
              <a:cs typeface="Arial" panose="020B0604020202020204" pitchFamily="34" charset="0"/>
            </a:endParaRPr>
          </a:p>
          <a:p>
            <a:pPr marL="742950" lvl="1" indent="-285750">
              <a:buFont typeface="Arial" panose="020B0604020202020204" pitchFamily="34" charset="0"/>
              <a:buChar char="•"/>
            </a:pPr>
            <a:r>
              <a:rPr lang="en-GB" sz="2200" dirty="0">
                <a:latin typeface="+mj-lt"/>
                <a:cs typeface="Arial" panose="020B0604020202020204" pitchFamily="34" charset="0"/>
              </a:rPr>
              <a:t>Investigating fraud allegations &amp; whistleblowing concerns</a:t>
            </a:r>
          </a:p>
          <a:p>
            <a:pPr marL="742950" lvl="1" indent="-285750">
              <a:buFont typeface="Arial" panose="020B0604020202020204" pitchFamily="34" charset="0"/>
              <a:buChar char="•"/>
            </a:pPr>
            <a:r>
              <a:rPr lang="en-GB" sz="2200" dirty="0">
                <a:latin typeface="+mj-lt"/>
                <a:cs typeface="Arial" panose="020B0604020202020204" pitchFamily="34" charset="0"/>
              </a:rPr>
              <a:t>Acting as a Single Point of Contact (SPOC) for the Department of Work and Pensions' Fraud &amp; Error Service </a:t>
            </a:r>
            <a:r>
              <a:rPr lang="en-GB" sz="2200" dirty="0">
                <a:solidFill>
                  <a:srgbClr val="000000"/>
                </a:solidFill>
                <a:latin typeface="+mj-lt"/>
                <a:cs typeface="Arial" panose="020B0604020202020204" pitchFamily="34" charset="0"/>
              </a:rPr>
              <a:t>and Police Scotland</a:t>
            </a:r>
            <a:endParaRPr lang="en-GB" sz="2200" dirty="0">
              <a:latin typeface="+mj-lt"/>
              <a:ea typeface="Calibri"/>
              <a:cs typeface="Arial" panose="020B0604020202020204" pitchFamily="34" charset="0"/>
            </a:endParaRPr>
          </a:p>
        </p:txBody>
      </p:sp>
      <p:sp>
        <p:nvSpPr>
          <p:cNvPr id="3" name="TextBox 2"/>
          <p:cNvSpPr txBox="1"/>
          <p:nvPr/>
        </p:nvSpPr>
        <p:spPr>
          <a:xfrm>
            <a:off x="255639" y="482877"/>
            <a:ext cx="5718120" cy="646331"/>
          </a:xfrm>
          <a:prstGeom prst="rect">
            <a:avLst/>
          </a:prstGeom>
          <a:noFill/>
        </p:spPr>
        <p:txBody>
          <a:bodyPr wrap="square" rtlCol="0">
            <a:spAutoFit/>
          </a:bodyPr>
          <a:lstStyle/>
          <a:p>
            <a:r>
              <a:rPr lang="en-GB" sz="3600" b="1" dirty="0">
                <a:solidFill>
                  <a:srgbClr val="492F92"/>
                </a:solidFill>
                <a:latin typeface="+mj-lt"/>
                <a:ea typeface="+mj-ea"/>
                <a:cs typeface="+mj-cs"/>
              </a:rPr>
              <a:t>Scope of Internal Audit Team</a:t>
            </a:r>
          </a:p>
        </p:txBody>
      </p:sp>
    </p:spTree>
    <p:extLst>
      <p:ext uri="{BB962C8B-B14F-4D97-AF65-F5344CB8AC3E}">
        <p14:creationId xmlns:p14="http://schemas.microsoft.com/office/powerpoint/2010/main" val="47120613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1856" y="1110645"/>
            <a:ext cx="8279144" cy="5170646"/>
          </a:xfrm>
          <a:prstGeom prst="rect">
            <a:avLst/>
          </a:prstGeom>
        </p:spPr>
        <p:txBody>
          <a:bodyPr wrap="square" lIns="91440" tIns="45720" rIns="91440" bIns="45720" anchor="t">
            <a:spAutoFit/>
          </a:bodyPr>
          <a:lstStyle/>
          <a:p>
            <a:pPr marL="742950" lvl="1" indent="-285750">
              <a:buFont typeface="Arial" panose="020B0604020202020204" pitchFamily="34" charset="0"/>
              <a:buChar char="•"/>
            </a:pPr>
            <a:r>
              <a:rPr lang="en-GB" sz="2200" dirty="0">
                <a:latin typeface="+mj-lt"/>
                <a:cs typeface="Arial" panose="020B0604020202020204" pitchFamily="34" charset="0"/>
              </a:rPr>
              <a:t>Ensuring the Council meets statutory public </a:t>
            </a:r>
          </a:p>
          <a:p>
            <a:pPr lvl="1"/>
            <a:r>
              <a:rPr lang="en-GB" sz="2200" dirty="0">
                <a:latin typeface="+mj-lt"/>
                <a:cs typeface="Arial" panose="020B0604020202020204" pitchFamily="34" charset="0"/>
              </a:rPr>
              <a:t>    performance reporting (PPR) requirements</a:t>
            </a:r>
          </a:p>
          <a:p>
            <a:pPr marL="742950" lvl="1" indent="-285750">
              <a:buFont typeface="Arial" panose="020B0604020202020204" pitchFamily="34" charset="0"/>
              <a:buChar char="•"/>
            </a:pPr>
            <a:r>
              <a:rPr lang="en-GB" sz="2200" dirty="0">
                <a:latin typeface="+mj-lt"/>
                <a:cs typeface="Arial" panose="020B0604020202020204" pitchFamily="34" charset="0"/>
              </a:rPr>
              <a:t>Corporate Risk Management</a:t>
            </a:r>
          </a:p>
          <a:p>
            <a:pPr marL="742950" lvl="1" indent="-285750">
              <a:buFont typeface="Arial" panose="020B0604020202020204" pitchFamily="34" charset="0"/>
              <a:buChar char="•"/>
            </a:pPr>
            <a:r>
              <a:rPr lang="en-GB" sz="2200" dirty="0">
                <a:latin typeface="+mj-lt"/>
                <a:cs typeface="Arial" panose="020B0604020202020204" pitchFamily="34" charset="0"/>
              </a:rPr>
              <a:t>Corporate Self-assessment</a:t>
            </a:r>
          </a:p>
          <a:p>
            <a:pPr marL="742950" lvl="1" indent="-285750">
              <a:buFont typeface="Arial" panose="020B0604020202020204" pitchFamily="34" charset="0"/>
              <a:buChar char="•"/>
            </a:pPr>
            <a:r>
              <a:rPr lang="en-GB" sz="2200" dirty="0">
                <a:latin typeface="+mj-lt"/>
                <a:cs typeface="Arial" panose="020B0604020202020204" pitchFamily="34" charset="0"/>
              </a:rPr>
              <a:t>Business Partner model - support Service on performance, risk, self-assessment</a:t>
            </a:r>
          </a:p>
          <a:p>
            <a:pPr marL="742950" lvl="1" indent="-285750">
              <a:buFont typeface="Arial" panose="020B0604020202020204" pitchFamily="34" charset="0"/>
              <a:buChar char="•"/>
            </a:pPr>
            <a:r>
              <a:rPr lang="en-GB" sz="2200" dirty="0">
                <a:latin typeface="+mj-lt"/>
                <a:cs typeface="Arial" panose="020B0604020202020204" pitchFamily="34" charset="0"/>
              </a:rPr>
              <a:t>Surveying public opinion on Council performance</a:t>
            </a:r>
          </a:p>
          <a:p>
            <a:pPr marL="742950" lvl="1" indent="-285750">
              <a:buFont typeface="Arial" panose="020B0604020202020204" pitchFamily="34" charset="0"/>
              <a:buChar char="•"/>
            </a:pPr>
            <a:r>
              <a:rPr lang="en-GB" sz="2200" dirty="0">
                <a:latin typeface="+mj-lt"/>
                <a:cs typeface="Arial" panose="020B0604020202020204" pitchFamily="34" charset="0"/>
              </a:rPr>
              <a:t>Supporting Community Planning performance management</a:t>
            </a:r>
          </a:p>
          <a:p>
            <a:pPr marL="742950" lvl="1" indent="-285750">
              <a:buFont typeface="Arial" panose="020B0604020202020204" pitchFamily="34" charset="0"/>
              <a:buChar char="•"/>
            </a:pPr>
            <a:r>
              <a:rPr lang="en-GB" sz="2200" dirty="0">
                <a:latin typeface="+mj-lt"/>
                <a:cs typeface="Arial" panose="020B0604020202020204" pitchFamily="34" charset="0"/>
              </a:rPr>
              <a:t>Supporting preparation of the Council Programme</a:t>
            </a:r>
          </a:p>
          <a:p>
            <a:pPr marL="742950" lvl="1" indent="-285750">
              <a:buFont typeface="Arial" panose="020B0604020202020204" pitchFamily="34" charset="0"/>
              <a:buChar char="•"/>
            </a:pPr>
            <a:r>
              <a:rPr lang="en-GB" sz="2200" dirty="0">
                <a:latin typeface="+mj-lt"/>
                <a:cs typeface="Arial" panose="020B0604020202020204" pitchFamily="34" charset="0"/>
              </a:rPr>
              <a:t>Developing the Council’s Corporate Performance Framework and Corporate Plan</a:t>
            </a:r>
          </a:p>
          <a:p>
            <a:pPr marL="742950" lvl="1" indent="-285750">
              <a:buFont typeface="Arial" panose="020B0604020202020204" pitchFamily="34" charset="0"/>
              <a:buChar char="•"/>
            </a:pPr>
            <a:r>
              <a:rPr lang="en-GB" sz="2200" dirty="0">
                <a:latin typeface="+mj-lt"/>
                <a:cs typeface="Arial" panose="020B0604020202020204" pitchFamily="34" charset="0"/>
              </a:rPr>
              <a:t>Providing advice and guidance on Best Value, performance management and Service planning</a:t>
            </a:r>
          </a:p>
          <a:p>
            <a:pPr marL="742950" lvl="1" indent="-285750">
              <a:buFont typeface="Arial" panose="020B0604020202020204" pitchFamily="34" charset="0"/>
              <a:buChar char="•"/>
            </a:pPr>
            <a:r>
              <a:rPr lang="en-GB" sz="2200" dirty="0">
                <a:latin typeface="+mj-lt"/>
                <a:cs typeface="Arial" panose="020B0604020202020204" pitchFamily="34" charset="0"/>
              </a:rPr>
              <a:t>Best Value – prepare the Council for BVAR and ongoing Best Value Audit</a:t>
            </a:r>
          </a:p>
        </p:txBody>
      </p:sp>
      <p:sp>
        <p:nvSpPr>
          <p:cNvPr id="3" name="TextBox 2"/>
          <p:cNvSpPr txBox="1"/>
          <p:nvPr/>
        </p:nvSpPr>
        <p:spPr>
          <a:xfrm>
            <a:off x="428680" y="580544"/>
            <a:ext cx="6327720" cy="646331"/>
          </a:xfrm>
          <a:prstGeom prst="rect">
            <a:avLst/>
          </a:prstGeom>
          <a:noFill/>
        </p:spPr>
        <p:txBody>
          <a:bodyPr wrap="square" rtlCol="0">
            <a:spAutoFit/>
          </a:bodyPr>
          <a:lstStyle/>
          <a:p>
            <a:r>
              <a:rPr lang="en-GB" sz="3600" b="1" dirty="0">
                <a:solidFill>
                  <a:srgbClr val="492F92"/>
                </a:solidFill>
                <a:latin typeface="+mj-lt"/>
                <a:ea typeface="+mj-ea"/>
                <a:cs typeface="+mj-cs"/>
              </a:rPr>
              <a:t>Scope of Performance Team</a:t>
            </a:r>
          </a:p>
        </p:txBody>
      </p:sp>
    </p:spTree>
    <p:extLst>
      <p:ext uri="{BB962C8B-B14F-4D97-AF65-F5344CB8AC3E}">
        <p14:creationId xmlns:p14="http://schemas.microsoft.com/office/powerpoint/2010/main" val="71946803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ctrTitle"/>
          </p:nvPr>
        </p:nvSpPr>
        <p:spPr bwMode="auto">
          <a:xfrm>
            <a:off x="299710" y="494674"/>
            <a:ext cx="7364170" cy="7733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a:r>
              <a:rPr lang="en-GB" altLang="en-US" sz="3600" b="1">
                <a:solidFill>
                  <a:srgbClr val="492F92"/>
                </a:solidFill>
              </a:rPr>
              <a:t>Internal Audit</a:t>
            </a:r>
          </a:p>
        </p:txBody>
      </p:sp>
      <p:sp>
        <p:nvSpPr>
          <p:cNvPr id="3" name="Subtitle 2"/>
          <p:cNvSpPr>
            <a:spLocks noGrp="1"/>
          </p:cNvSpPr>
          <p:nvPr>
            <p:ph type="subTitle" idx="1"/>
          </p:nvPr>
        </p:nvSpPr>
        <p:spPr>
          <a:xfrm>
            <a:off x="299710" y="1454046"/>
            <a:ext cx="8047877" cy="4710514"/>
          </a:xfrm>
        </p:spPr>
        <p:txBody>
          <a:bodyPr lIns="91440" tIns="45720" rIns="91440" bIns="45720" anchor="t"/>
          <a:lstStyle/>
          <a:p>
            <a:pPr marL="342900" indent="-342900" algn="l">
              <a:lnSpc>
                <a:spcPct val="150000"/>
              </a:lnSpc>
              <a:buChar char="•"/>
              <a:defRPr/>
            </a:pPr>
            <a:r>
              <a:rPr lang="en-GB" sz="2400" dirty="0">
                <a:ea typeface="+mn-lt"/>
                <a:cs typeface="+mn-lt"/>
              </a:rPr>
              <a:t>Statutory requirement for Internal Audit (IA) service</a:t>
            </a:r>
            <a:endParaRPr lang="en-US" sz="2400" dirty="0">
              <a:ea typeface="+mn-lt"/>
              <a:cs typeface="+mn-lt"/>
            </a:endParaRPr>
          </a:p>
          <a:p>
            <a:pPr marL="342900" indent="-342900" algn="l">
              <a:lnSpc>
                <a:spcPct val="150000"/>
              </a:lnSpc>
              <a:buChar char="•"/>
              <a:defRPr/>
            </a:pPr>
            <a:r>
              <a:rPr lang="en-GB" sz="2400" dirty="0">
                <a:ea typeface="+mn-lt"/>
                <a:cs typeface="+mn-lt"/>
              </a:rPr>
              <a:t>Must comply with the Public Sector Internal Audit Standards</a:t>
            </a:r>
            <a:endParaRPr lang="en-US" sz="2400" dirty="0">
              <a:ea typeface="+mn-lt"/>
              <a:cs typeface="+mn-lt"/>
            </a:endParaRPr>
          </a:p>
          <a:p>
            <a:pPr marL="342900" indent="-342900" algn="l">
              <a:lnSpc>
                <a:spcPct val="150000"/>
              </a:lnSpc>
              <a:buChar char="•"/>
              <a:defRPr/>
            </a:pPr>
            <a:r>
              <a:rPr lang="en-GB" sz="2400" dirty="0">
                <a:ea typeface="+mn-lt"/>
                <a:cs typeface="+mn-lt"/>
              </a:rPr>
              <a:t>IA role set out in Internal Audit Charter</a:t>
            </a:r>
            <a:endParaRPr lang="en-US" sz="2400" dirty="0">
              <a:ea typeface="+mn-lt"/>
              <a:cs typeface="+mn-lt"/>
            </a:endParaRPr>
          </a:p>
          <a:p>
            <a:pPr marL="342900" indent="-342900" algn="l">
              <a:lnSpc>
                <a:spcPct val="150000"/>
              </a:lnSpc>
              <a:buChar char="•"/>
              <a:defRPr/>
            </a:pPr>
            <a:r>
              <a:rPr lang="en-GB" sz="2400" dirty="0">
                <a:ea typeface="+mn-lt"/>
                <a:cs typeface="+mn-lt"/>
              </a:rPr>
              <a:t>Provides independent and objective assurance</a:t>
            </a:r>
            <a:endParaRPr lang="en-US" sz="2400" dirty="0">
              <a:cs typeface="Calibri"/>
            </a:endParaRPr>
          </a:p>
          <a:p>
            <a:pPr marL="342900" indent="-342900" algn="l">
              <a:lnSpc>
                <a:spcPct val="150000"/>
              </a:lnSpc>
              <a:buChar char="•"/>
              <a:defRPr/>
            </a:pPr>
            <a:r>
              <a:rPr lang="en-GB" sz="2400" dirty="0">
                <a:cs typeface="Calibri"/>
              </a:rPr>
              <a:t>Adds value and identifies scope for improvement</a:t>
            </a:r>
          </a:p>
          <a:p>
            <a:pPr marL="342900" indent="-342900" algn="l">
              <a:lnSpc>
                <a:spcPct val="150000"/>
              </a:lnSpc>
              <a:buChar char="•"/>
              <a:defRPr/>
            </a:pPr>
            <a:r>
              <a:rPr lang="en-GB" sz="2400" dirty="0">
                <a:cs typeface="Calibri"/>
              </a:rPr>
              <a:t>Annual audit opinion on systems of internal control, risk management and governance</a:t>
            </a:r>
          </a:p>
          <a:p>
            <a:pPr marL="342900" indent="-342900" algn="l">
              <a:buChar char="•"/>
              <a:defRPr/>
            </a:pPr>
            <a:endParaRPr lang="en-GB" sz="2000" dirty="0">
              <a:cs typeface="Calibri"/>
            </a:endParaRPr>
          </a:p>
          <a:p>
            <a:pPr marL="342900" indent="-342900" algn="l">
              <a:buChar char="•"/>
              <a:defRPr/>
            </a:pPr>
            <a:endParaRPr lang="en-GB" sz="2000" dirty="0">
              <a:cs typeface="Calibri"/>
            </a:endParaRPr>
          </a:p>
          <a:p>
            <a:pPr algn="l">
              <a:defRPr/>
            </a:pPr>
            <a:endParaRPr lang="en-GB" sz="2000" dirty="0">
              <a:cs typeface="Calibri"/>
            </a:endParaRPr>
          </a:p>
        </p:txBody>
      </p:sp>
    </p:spTree>
    <p:extLst>
      <p:ext uri="{BB962C8B-B14F-4D97-AF65-F5344CB8AC3E}">
        <p14:creationId xmlns:p14="http://schemas.microsoft.com/office/powerpoint/2010/main" val="100016294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F0C7E-0653-48FE-869D-4947784E374D}"/>
              </a:ext>
            </a:extLst>
          </p:cNvPr>
          <p:cNvSpPr txBox="1">
            <a:spLocks/>
          </p:cNvSpPr>
          <p:nvPr/>
        </p:nvSpPr>
        <p:spPr bwMode="auto">
          <a:xfrm>
            <a:off x="299710" y="494674"/>
            <a:ext cx="7364170" cy="773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a:solidFill>
                  <a:srgbClr val="492F92"/>
                </a:solidFill>
              </a:rPr>
              <a:t>Fraud and Whistleblowing</a:t>
            </a:r>
          </a:p>
        </p:txBody>
      </p:sp>
      <p:sp>
        <p:nvSpPr>
          <p:cNvPr id="11" name="Subtitle 2">
            <a:extLst>
              <a:ext uri="{FF2B5EF4-FFF2-40B4-BE49-F238E27FC236}">
                <a16:creationId xmlns:a16="http://schemas.microsoft.com/office/drawing/2014/main" id="{57D8EB97-960B-4839-A419-49BCE882C09E}"/>
              </a:ext>
            </a:extLst>
          </p:cNvPr>
          <p:cNvSpPr txBox="1">
            <a:spLocks/>
          </p:cNvSpPr>
          <p:nvPr/>
        </p:nvSpPr>
        <p:spPr>
          <a:xfrm>
            <a:off x="299710" y="1454046"/>
            <a:ext cx="8019831" cy="4710514"/>
          </a:xfrm>
          <a:prstGeom prst="rect">
            <a:avLst/>
          </a:prstGeom>
        </p:spPr>
        <p:txBody>
          <a:bodyPr lIns="91440" tIns="45720" rIns="91440" bIns="45720" anchor="t"/>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vl="1" algn="l">
              <a:defRPr/>
            </a:pPr>
            <a:r>
              <a:rPr lang="en-GB" sz="2400" u="sng" dirty="0">
                <a:cs typeface="Calibri"/>
              </a:rPr>
              <a:t>Fraud</a:t>
            </a:r>
          </a:p>
          <a:p>
            <a:pPr marL="800100" lvl="1" indent="-342900" algn="l">
              <a:buChar char="•"/>
              <a:defRPr/>
            </a:pPr>
            <a:r>
              <a:rPr lang="en-GB" sz="2400" dirty="0">
                <a:cs typeface="Calibri"/>
              </a:rPr>
              <a:t>Anti-fraud and Anti-corruption policy in place.  Definitions: </a:t>
            </a:r>
            <a:endParaRPr lang="en-GB" sz="2000" dirty="0">
              <a:cs typeface="Calibri"/>
            </a:endParaRPr>
          </a:p>
          <a:p>
            <a:pPr marL="1257300" lvl="2" algn="l">
              <a:defRPr/>
            </a:pPr>
            <a:r>
              <a:rPr lang="en-GB" sz="1600" dirty="0">
                <a:cs typeface="Calibri"/>
              </a:rPr>
              <a:t>Fraud  "</a:t>
            </a:r>
            <a:r>
              <a:rPr lang="en-GB" sz="1600" i="1" dirty="0">
                <a:cs typeface="Calibri"/>
              </a:rPr>
              <a:t>intentional distortion of financial statements &amp; other records, and misappropriate of assets</a:t>
            </a:r>
            <a:r>
              <a:rPr lang="en-GB" sz="1600" dirty="0">
                <a:cs typeface="Calibri"/>
              </a:rPr>
              <a:t>"</a:t>
            </a:r>
          </a:p>
          <a:p>
            <a:pPr marL="1257300" lvl="2" algn="l">
              <a:defRPr/>
            </a:pPr>
            <a:r>
              <a:rPr lang="en-GB" sz="1600" dirty="0">
                <a:cs typeface="Calibri"/>
              </a:rPr>
              <a:t>Corruption </a:t>
            </a:r>
            <a:r>
              <a:rPr lang="en-GB" sz="1600" i="1" dirty="0">
                <a:ea typeface="+mn-lt"/>
                <a:cs typeface="+mn-lt"/>
              </a:rPr>
              <a:t>“the offering, giving, soliciting or accepting of  inducement/ reward which could influence the actions taken by the Council, its members or staff"</a:t>
            </a:r>
            <a:endParaRPr lang="en-GB" sz="1600" dirty="0">
              <a:cs typeface="Calibri"/>
            </a:endParaRPr>
          </a:p>
          <a:p>
            <a:pPr marL="800100" lvl="1" indent="-342900" algn="l">
              <a:buChar char="•"/>
              <a:defRPr/>
            </a:pPr>
            <a:r>
              <a:rPr lang="en-GB" sz="2400" dirty="0">
                <a:cs typeface="Calibri"/>
              </a:rPr>
              <a:t>Prevention most effective approach incl. deterrence</a:t>
            </a:r>
          </a:p>
          <a:p>
            <a:pPr marL="800100" lvl="1" indent="-342900" algn="l">
              <a:buChar char="•"/>
              <a:defRPr/>
            </a:pPr>
            <a:r>
              <a:rPr lang="en-GB" sz="2400" dirty="0">
                <a:cs typeface="Calibri"/>
              </a:rPr>
              <a:t>If these fail the need for prompt detection </a:t>
            </a:r>
          </a:p>
          <a:p>
            <a:pPr marL="800100" lvl="1" indent="-342900" algn="l">
              <a:buChar char="•"/>
              <a:defRPr/>
            </a:pPr>
            <a:r>
              <a:rPr lang="en-GB" sz="2400" dirty="0">
                <a:cs typeface="Calibri"/>
              </a:rPr>
              <a:t>Reports on system weaknesses and lessons learned</a:t>
            </a:r>
          </a:p>
          <a:p>
            <a:pPr marL="800100" lvl="1" indent="-342900" algn="l">
              <a:buChar char="•"/>
              <a:defRPr/>
            </a:pPr>
            <a:r>
              <a:rPr lang="en-GB" sz="2400" dirty="0">
                <a:cs typeface="Calibri"/>
              </a:rPr>
              <a:t>Report cases of fraud directly to Procurator Fiscal </a:t>
            </a:r>
          </a:p>
          <a:p>
            <a:pPr marL="800100" lvl="1" indent="-342900" algn="l">
              <a:buChar char="•"/>
              <a:defRPr/>
            </a:pPr>
            <a:endParaRPr lang="en-GB" sz="2400" dirty="0">
              <a:cs typeface="Calibri"/>
            </a:endParaRPr>
          </a:p>
          <a:p>
            <a:pPr marL="800100" lvl="1" indent="-342900" algn="l">
              <a:buChar char="•"/>
              <a:defRPr/>
            </a:pPr>
            <a:endParaRPr lang="en-GB" sz="2400" dirty="0">
              <a:cs typeface="Calibri"/>
            </a:endParaRPr>
          </a:p>
          <a:p>
            <a:pPr marL="800100" lvl="1" indent="-342900" algn="l">
              <a:buChar char="•"/>
              <a:defRPr/>
            </a:pPr>
            <a:endParaRPr lang="en-GB" sz="2400" dirty="0">
              <a:cs typeface="Calibri"/>
            </a:endParaRPr>
          </a:p>
          <a:p>
            <a:pPr lvl="1" algn="l">
              <a:defRPr/>
            </a:pPr>
            <a:endParaRPr lang="en-GB" sz="2000" dirty="0">
              <a:cs typeface="Calibri"/>
            </a:endParaRPr>
          </a:p>
          <a:p>
            <a:pPr lvl="1" algn="l">
              <a:defRPr/>
            </a:pPr>
            <a:endParaRPr lang="en-GB" sz="2000" dirty="0">
              <a:cs typeface="Calibri"/>
            </a:endParaRPr>
          </a:p>
          <a:p>
            <a:pPr lvl="1" algn="l">
              <a:defRPr/>
            </a:pPr>
            <a:endParaRPr lang="en-GB" sz="2000" dirty="0">
              <a:cs typeface="Calibri"/>
            </a:endParaRPr>
          </a:p>
          <a:p>
            <a:pPr algn="l">
              <a:defRPr/>
            </a:pPr>
            <a:endParaRPr lang="en-GB" dirty="0">
              <a:cs typeface="Calibri"/>
            </a:endParaRPr>
          </a:p>
        </p:txBody>
      </p:sp>
    </p:spTree>
    <p:extLst>
      <p:ext uri="{BB962C8B-B14F-4D97-AF65-F5344CB8AC3E}">
        <p14:creationId xmlns:p14="http://schemas.microsoft.com/office/powerpoint/2010/main" val="1767194647"/>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32F0C7E-0653-48FE-869D-4947784E374D}"/>
              </a:ext>
            </a:extLst>
          </p:cNvPr>
          <p:cNvSpPr txBox="1">
            <a:spLocks/>
          </p:cNvSpPr>
          <p:nvPr/>
        </p:nvSpPr>
        <p:spPr bwMode="auto">
          <a:xfrm>
            <a:off x="299710" y="494674"/>
            <a:ext cx="7364170" cy="77334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altLang="en-US" sz="3600" b="1">
                <a:solidFill>
                  <a:srgbClr val="492F92"/>
                </a:solidFill>
              </a:rPr>
              <a:t>Fraud and Whistleblowing</a:t>
            </a:r>
          </a:p>
        </p:txBody>
      </p:sp>
      <p:sp>
        <p:nvSpPr>
          <p:cNvPr id="11" name="Subtitle 2">
            <a:extLst>
              <a:ext uri="{FF2B5EF4-FFF2-40B4-BE49-F238E27FC236}">
                <a16:creationId xmlns:a16="http://schemas.microsoft.com/office/drawing/2014/main" id="{57D8EB97-960B-4839-A419-49BCE882C09E}"/>
              </a:ext>
            </a:extLst>
          </p:cNvPr>
          <p:cNvSpPr txBox="1">
            <a:spLocks/>
          </p:cNvSpPr>
          <p:nvPr/>
        </p:nvSpPr>
        <p:spPr>
          <a:xfrm>
            <a:off x="299710" y="1454046"/>
            <a:ext cx="8019831" cy="4710514"/>
          </a:xfrm>
          <a:prstGeom prst="rect">
            <a:avLst/>
          </a:prstGeom>
        </p:spPr>
        <p:txBody>
          <a:bodyPr lIns="91440" tIns="45720" rIns="91440" bIns="45720" anchor="t"/>
          <a:lstStyle>
            <a:lvl1pPr marL="0" indent="0" algn="ctr" defTabSz="914400" rtl="0" eaLnBrk="1" latinLnBrk="0" hangingPunct="1">
              <a:spcBef>
                <a:spcPct val="20000"/>
              </a:spcBef>
              <a:buFont typeface="Arial" panose="020B0604020202020204" pitchFamily="34" charset="0"/>
              <a:buNone/>
              <a:defRPr sz="3200" kern="1200">
                <a:solidFill>
                  <a:schemeClr val="tx1"/>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solidFill>
                <a:latin typeface="+mn-lt"/>
                <a:ea typeface="+mn-ea"/>
                <a:cs typeface="+mn-cs"/>
              </a:defRPr>
            </a:lvl9pPr>
          </a:lstStyle>
          <a:p>
            <a:pPr lvl="1" algn="l">
              <a:defRPr/>
            </a:pPr>
            <a:r>
              <a:rPr lang="en-GB" sz="2400" u="sng" dirty="0">
                <a:cs typeface="Calibri"/>
              </a:rPr>
              <a:t>Whistleblowing</a:t>
            </a:r>
          </a:p>
          <a:p>
            <a:pPr marL="800100" lvl="1" indent="-342900" algn="l">
              <a:buChar char="•"/>
              <a:defRPr/>
            </a:pPr>
            <a:r>
              <a:rPr lang="en-GB" sz="2400" dirty="0">
                <a:cs typeface="Calibri"/>
              </a:rPr>
              <a:t>Staff whistleblowing policy</a:t>
            </a:r>
          </a:p>
          <a:p>
            <a:pPr marL="800100" lvl="1" indent="-342900" algn="l">
              <a:buChar char="•"/>
              <a:defRPr/>
            </a:pPr>
            <a:r>
              <a:rPr lang="en-GB" sz="2400" dirty="0">
                <a:cs typeface="Calibri"/>
              </a:rPr>
              <a:t>Applies where employee/ worker suspects malpractice or wrongdoing in 6 defined categories</a:t>
            </a:r>
          </a:p>
          <a:p>
            <a:pPr marL="800100" lvl="1" indent="-342900" algn="l">
              <a:buChar char="•"/>
              <a:defRPr/>
            </a:pPr>
            <a:r>
              <a:rPr lang="en-GB" sz="2400" dirty="0">
                <a:cs typeface="Calibri"/>
              </a:rPr>
              <a:t>Covered by the Public Disclosure Act 1998</a:t>
            </a:r>
          </a:p>
          <a:p>
            <a:pPr marL="800100" lvl="1" indent="-342900" algn="l">
              <a:buChar char="•"/>
              <a:defRPr/>
            </a:pPr>
            <a:r>
              <a:rPr lang="en-GB" sz="2400" dirty="0">
                <a:cs typeface="Calibri"/>
              </a:rPr>
              <a:t>Employees legally protected in whistleblowing</a:t>
            </a:r>
          </a:p>
          <a:p>
            <a:pPr marL="800100" lvl="1" indent="-342900" algn="l">
              <a:buChar char="•"/>
              <a:defRPr/>
            </a:pPr>
            <a:r>
              <a:rPr lang="en-GB" sz="2400" dirty="0">
                <a:cs typeface="Calibri"/>
              </a:rPr>
              <a:t>Must be in the </a:t>
            </a:r>
            <a:r>
              <a:rPr lang="en-GB" sz="2400" i="1" dirty="0">
                <a:cs typeface="Calibri"/>
              </a:rPr>
              <a:t>public interest</a:t>
            </a:r>
          </a:p>
          <a:p>
            <a:pPr marL="800100" lvl="1" indent="-342900" algn="l">
              <a:buChar char="•"/>
              <a:defRPr/>
            </a:pPr>
            <a:r>
              <a:rPr lang="en-GB" sz="2400" dirty="0">
                <a:cs typeface="Calibri"/>
              </a:rPr>
              <a:t>Does </a:t>
            </a:r>
            <a:r>
              <a:rPr lang="en-GB" sz="2400" i="1" dirty="0">
                <a:cs typeface="Calibri"/>
              </a:rPr>
              <a:t>not</a:t>
            </a:r>
            <a:r>
              <a:rPr lang="en-GB" sz="2400" dirty="0">
                <a:cs typeface="Calibri"/>
              </a:rPr>
              <a:t> apply to individual's concerns about their employment or where covered by other HR policies </a:t>
            </a:r>
            <a:r>
              <a:rPr lang="en-GB" sz="2400" dirty="0" err="1">
                <a:cs typeface="Calibri"/>
              </a:rPr>
              <a:t>e.g</a:t>
            </a:r>
            <a:r>
              <a:rPr lang="en-GB" sz="2400" dirty="0">
                <a:cs typeface="Calibri"/>
              </a:rPr>
              <a:t> bullying &amp; </a:t>
            </a:r>
            <a:r>
              <a:rPr lang="en-GB" sz="2400" dirty="0" err="1">
                <a:cs typeface="Calibri"/>
              </a:rPr>
              <a:t>harrassment</a:t>
            </a:r>
            <a:endParaRPr lang="en-GB" sz="2400" dirty="0">
              <a:cs typeface="Calibri"/>
            </a:endParaRPr>
          </a:p>
          <a:p>
            <a:pPr marL="800100" lvl="1" indent="-342900" algn="l">
              <a:buChar char="•"/>
              <a:defRPr/>
            </a:pPr>
            <a:endParaRPr lang="en-GB" sz="2400" dirty="0">
              <a:cs typeface="Calibri"/>
            </a:endParaRPr>
          </a:p>
          <a:p>
            <a:pPr marL="800100" lvl="1" indent="-342900" algn="l">
              <a:buChar char="•"/>
              <a:defRPr/>
            </a:pPr>
            <a:endParaRPr lang="en-GB" sz="2400" dirty="0">
              <a:cs typeface="Calibri"/>
            </a:endParaRPr>
          </a:p>
          <a:p>
            <a:pPr marL="800100" lvl="1" indent="-342900" algn="l">
              <a:buChar char="•"/>
              <a:defRPr/>
            </a:pPr>
            <a:endParaRPr lang="en-GB" sz="2400" dirty="0">
              <a:cs typeface="Calibri"/>
            </a:endParaRPr>
          </a:p>
          <a:p>
            <a:pPr marL="800100" lvl="1" indent="-342900" algn="l">
              <a:buChar char="•"/>
              <a:defRPr/>
            </a:pPr>
            <a:endParaRPr lang="en-GB" sz="2400" dirty="0">
              <a:cs typeface="Calibri"/>
            </a:endParaRPr>
          </a:p>
          <a:p>
            <a:pPr marL="800100" lvl="1" indent="-342900" algn="l">
              <a:buChar char="•"/>
              <a:defRPr/>
            </a:pPr>
            <a:endParaRPr lang="en-GB" sz="2400" dirty="0">
              <a:cs typeface="Calibri"/>
            </a:endParaRPr>
          </a:p>
          <a:p>
            <a:pPr lvl="1" algn="l">
              <a:defRPr/>
            </a:pPr>
            <a:endParaRPr lang="en-GB" sz="2000" dirty="0">
              <a:cs typeface="Calibri"/>
            </a:endParaRPr>
          </a:p>
          <a:p>
            <a:pPr lvl="1" algn="l">
              <a:defRPr/>
            </a:pPr>
            <a:endParaRPr lang="en-GB" sz="2000" dirty="0">
              <a:cs typeface="Calibri"/>
            </a:endParaRPr>
          </a:p>
          <a:p>
            <a:pPr lvl="1" algn="l">
              <a:defRPr/>
            </a:pPr>
            <a:endParaRPr lang="en-GB" sz="2000" dirty="0">
              <a:cs typeface="Calibri"/>
            </a:endParaRPr>
          </a:p>
          <a:p>
            <a:pPr algn="l">
              <a:defRPr/>
            </a:pPr>
            <a:endParaRPr lang="en-GB" dirty="0">
              <a:cs typeface="Calibri"/>
            </a:endParaRPr>
          </a:p>
        </p:txBody>
      </p:sp>
    </p:spTree>
    <p:extLst>
      <p:ext uri="{BB962C8B-B14F-4D97-AF65-F5344CB8AC3E}">
        <p14:creationId xmlns:p14="http://schemas.microsoft.com/office/powerpoint/2010/main" val="3875189653"/>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9123" y="1195011"/>
            <a:ext cx="7632848" cy="5416868"/>
          </a:xfrm>
          <a:prstGeom prst="rect">
            <a:avLst/>
          </a:prstGeom>
        </p:spPr>
        <p:txBody>
          <a:bodyPr wrap="square">
            <a:spAutoFit/>
          </a:bodyPr>
          <a:lstStyle/>
          <a:p>
            <a:r>
              <a:rPr lang="en-GB" sz="2000" i="1" dirty="0"/>
              <a:t>Best Value is about ensuring that there is good governance and </a:t>
            </a:r>
          </a:p>
          <a:p>
            <a:r>
              <a:rPr lang="en-GB" sz="2000" i="1" dirty="0"/>
              <a:t>effective management of resources, with a focus on improvement, to deliver the best possible outcomes for the public.</a:t>
            </a:r>
          </a:p>
          <a:p>
            <a:endParaRPr lang="en-GB" sz="2000" dirty="0"/>
          </a:p>
          <a:p>
            <a:r>
              <a:rPr lang="en-GB" sz="2000" dirty="0"/>
              <a:t>Best Value – statutory duty and one the Council is externally audited:</a:t>
            </a:r>
          </a:p>
          <a:p>
            <a:pPr marL="285750" indent="-285750">
              <a:buFont typeface="Arial" panose="020B0604020202020204" pitchFamily="34" charset="0"/>
              <a:buChar char="•"/>
            </a:pPr>
            <a:r>
              <a:rPr lang="en-GB" sz="2000" dirty="0"/>
              <a:t>To make arrangements to secure continuous improvement in performance whilst maintaining an appropriate </a:t>
            </a:r>
            <a:r>
              <a:rPr lang="en-GB" sz="2000" i="1" dirty="0"/>
              <a:t>balance between quality and cost</a:t>
            </a:r>
            <a:r>
              <a:rPr lang="en-GB" sz="2000" dirty="0"/>
              <a:t>; and, in making those arrangements and securing that balance,  </a:t>
            </a:r>
          </a:p>
          <a:p>
            <a:pPr marL="285750" indent="-285750">
              <a:buFont typeface="Arial" panose="020B0604020202020204" pitchFamily="34" charset="0"/>
              <a:buChar char="•"/>
            </a:pPr>
            <a:r>
              <a:rPr lang="en-GB" sz="2000" dirty="0"/>
              <a:t>To have regard to economy, efficiency, effectiveness, the equal opportunities requirements and to contribute to the achievement of sustainable development.</a:t>
            </a:r>
          </a:p>
          <a:p>
            <a:pPr marL="285750" indent="-285750">
              <a:buFont typeface="Arial" panose="020B0604020202020204" pitchFamily="34" charset="0"/>
              <a:buChar char="•"/>
            </a:pPr>
            <a:endParaRPr lang="en-GB" sz="800" dirty="0"/>
          </a:p>
          <a:p>
            <a:r>
              <a:rPr lang="en-GB" sz="2000" dirty="0"/>
              <a:t>Best Values also means:</a:t>
            </a:r>
          </a:p>
          <a:p>
            <a:pPr marL="342900" lvl="0" indent="-342900">
              <a:buFont typeface="Arial" panose="020B0604020202020204" pitchFamily="34" charset="0"/>
              <a:buChar char="•"/>
            </a:pPr>
            <a:r>
              <a:rPr lang="en-GB" sz="2000" dirty="0"/>
              <a:t>Demonstrating we have considered options for service delivery</a:t>
            </a:r>
          </a:p>
          <a:p>
            <a:pPr marL="342900" lvl="0" indent="-342900">
              <a:buFont typeface="Arial" panose="020B0604020202020204" pitchFamily="34" charset="0"/>
              <a:buChar char="•"/>
            </a:pPr>
            <a:r>
              <a:rPr lang="en-GB" sz="2000" dirty="0"/>
              <a:t>That we have consulted with our customers, partners and other stakeholders and taken account of their views in making decisions.</a:t>
            </a:r>
          </a:p>
          <a:p>
            <a:pPr marL="285750" indent="-285750">
              <a:buFont typeface="Arial" panose="020B0604020202020204" pitchFamily="34" charset="0"/>
              <a:buChar char="•"/>
            </a:pPr>
            <a:endParaRPr lang="en-GB" dirty="0"/>
          </a:p>
        </p:txBody>
      </p:sp>
      <p:sp>
        <p:nvSpPr>
          <p:cNvPr id="3" name="TextBox 2"/>
          <p:cNvSpPr txBox="1"/>
          <p:nvPr/>
        </p:nvSpPr>
        <p:spPr>
          <a:xfrm>
            <a:off x="539552" y="548680"/>
            <a:ext cx="5472608" cy="646331"/>
          </a:xfrm>
          <a:prstGeom prst="rect">
            <a:avLst/>
          </a:prstGeom>
          <a:noFill/>
        </p:spPr>
        <p:txBody>
          <a:bodyPr wrap="square" rtlCol="0">
            <a:spAutoFit/>
          </a:bodyPr>
          <a:lstStyle/>
          <a:p>
            <a:r>
              <a:rPr lang="en-GB" sz="3600" b="1" dirty="0">
                <a:solidFill>
                  <a:srgbClr val="492F92"/>
                </a:solidFill>
                <a:latin typeface="+mj-lt"/>
                <a:ea typeface="+mj-ea"/>
                <a:cs typeface="+mj-cs"/>
              </a:rPr>
              <a:t>Big Picture – Best Value</a:t>
            </a:r>
          </a:p>
        </p:txBody>
      </p:sp>
    </p:spTree>
    <p:extLst>
      <p:ext uri="{BB962C8B-B14F-4D97-AF65-F5344CB8AC3E}">
        <p14:creationId xmlns:p14="http://schemas.microsoft.com/office/powerpoint/2010/main" val="1117337416"/>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spd="slow" advClick="0" advTm="20000"/>
    </mc:Fallback>
  </mc:AlternateContent>
</p:sld>
</file>

<file path=ppt/theme/theme1.xml><?xml version="1.0" encoding="utf-8"?>
<a:theme xmlns:a="http://schemas.openxmlformats.org/drawingml/2006/main" name="Theme1THC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Mod val="60000"/>
            <a:lumOff val="40000"/>
            <a:alpha val="80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38CE93AE8D21418F79E4804D4CDDD6" ma:contentTypeVersion="6" ma:contentTypeDescription="Create a new document." ma:contentTypeScope="" ma:versionID="49c9ae9beb43be6eb422b40118750ebd">
  <xsd:schema xmlns:xsd="http://www.w3.org/2001/XMLSchema" xmlns:xs="http://www.w3.org/2001/XMLSchema" xmlns:p="http://schemas.microsoft.com/office/2006/metadata/properties" xmlns:ns2="0b993372-fae1-4d16-aa7f-38b08ed5984e" xmlns:ns3="4da330b3-197c-46db-bc1d-cd96e220d622" targetNamespace="http://schemas.microsoft.com/office/2006/metadata/properties" ma:root="true" ma:fieldsID="9799ed548f3605012a8762c206f9c9f6" ns2:_="" ns3:_="">
    <xsd:import namespace="0b993372-fae1-4d16-aa7f-38b08ed5984e"/>
    <xsd:import namespace="4da330b3-197c-46db-bc1d-cd96e220d62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993372-fae1-4d16-aa7f-38b08ed598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da330b3-197c-46db-bc1d-cd96e220d62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EF892CE-399E-46C5-84BE-05A5D861E40B}">
  <ds:schemaRefs>
    <ds:schemaRef ds:uri="http://schemas.microsoft.com/office/2006/documentManagement/types"/>
    <ds:schemaRef ds:uri="4da330b3-197c-46db-bc1d-cd96e220d622"/>
    <ds:schemaRef ds:uri="http://www.w3.org/XML/1998/namespace"/>
    <ds:schemaRef ds:uri="http://purl.org/dc/terms/"/>
    <ds:schemaRef ds:uri="http://schemas.microsoft.com/office/infopath/2007/PartnerControls"/>
    <ds:schemaRef ds:uri="http://schemas.openxmlformats.org/package/2006/metadata/core-properties"/>
    <ds:schemaRef ds:uri="http://purl.org/dc/dcmitype/"/>
    <ds:schemaRef ds:uri="http://schemas.microsoft.com/office/2006/metadata/properties"/>
    <ds:schemaRef ds:uri="0b993372-fae1-4d16-aa7f-38b08ed5984e"/>
    <ds:schemaRef ds:uri="http://purl.org/dc/elements/1.1/"/>
  </ds:schemaRefs>
</ds:datastoreItem>
</file>

<file path=customXml/itemProps2.xml><?xml version="1.0" encoding="utf-8"?>
<ds:datastoreItem xmlns:ds="http://schemas.openxmlformats.org/officeDocument/2006/customXml" ds:itemID="{33A2DF55-35C5-4536-AC4F-A0B1E5F4778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993372-fae1-4d16-aa7f-38b08ed5984e"/>
    <ds:schemaRef ds:uri="4da330b3-197c-46db-bc1d-cd96e220d62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226B46-BC6F-41A0-A6A5-9A9C3BD5FE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Theme1THC2016</Template>
  <TotalTime>87</TotalTime>
  <Words>986</Words>
  <Application>Microsoft Office PowerPoint</Application>
  <PresentationFormat>On-screen Show (4:3)</PresentationFormat>
  <Paragraphs>149</Paragraphs>
  <Slides>16</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16</vt:i4>
      </vt:variant>
    </vt:vector>
  </HeadingPairs>
  <TitlesOfParts>
    <vt:vector size="21" baseType="lpstr">
      <vt:lpstr>Arial</vt:lpstr>
      <vt:lpstr>Arial,Sans-Serif</vt:lpstr>
      <vt:lpstr>Calibri</vt:lpstr>
      <vt:lpstr>Theme1THC2016</vt:lpstr>
      <vt:lpstr>Text Slides</vt:lpstr>
      <vt:lpstr>PowerPoint Presentation</vt:lpstr>
      <vt:lpstr>PowerPoint Presentation</vt:lpstr>
      <vt:lpstr>PowerPoint Presentation</vt:lpstr>
      <vt:lpstr>PowerPoint Presentation</vt:lpstr>
      <vt:lpstr>PowerPoint Presentation</vt:lpstr>
      <vt:lpstr>Internal Audit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Contact the Team</vt:lpstr>
    </vt:vector>
  </TitlesOfParts>
  <Company>Fujitsu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Evelyn.Johnston@highland.gov.uk</dc:creator>
  <cp:lastModifiedBy>Kirsty Smailes (Business Management (P&amp;G))</cp:lastModifiedBy>
  <cp:revision>50</cp:revision>
  <cp:lastPrinted>2017-01-30T10:04:21Z</cp:lastPrinted>
  <dcterms:created xsi:type="dcterms:W3CDTF">2014-01-28T11:20:50Z</dcterms:created>
  <dcterms:modified xsi:type="dcterms:W3CDTF">2022-08-12T10:51:28Z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0x0101005638CE93AE8D21418F79E4804D4CDDD6</vt:lpwstr>
  </property>
</Properties>
</file>