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2"/>
  </p:notesMasterIdLst>
  <p:handoutMasterIdLst>
    <p:handoutMasterId r:id="rId83"/>
  </p:handoutMasterIdLst>
  <p:sldIdLst>
    <p:sldId id="264" r:id="rId6"/>
    <p:sldId id="265" r:id="rId7"/>
    <p:sldId id="311" r:id="rId8"/>
    <p:sldId id="338" r:id="rId9"/>
    <p:sldId id="299" r:id="rId10"/>
    <p:sldId id="312" r:id="rId11"/>
    <p:sldId id="267" r:id="rId12"/>
    <p:sldId id="339" r:id="rId13"/>
    <p:sldId id="407" r:id="rId14"/>
    <p:sldId id="402" r:id="rId15"/>
    <p:sldId id="368" r:id="rId16"/>
    <p:sldId id="313" r:id="rId17"/>
    <p:sldId id="314" r:id="rId18"/>
    <p:sldId id="382" r:id="rId19"/>
    <p:sldId id="381" r:id="rId20"/>
    <p:sldId id="360" r:id="rId21"/>
    <p:sldId id="359" r:id="rId22"/>
    <p:sldId id="328" r:id="rId23"/>
    <p:sldId id="344" r:id="rId24"/>
    <p:sldId id="266" r:id="rId25"/>
    <p:sldId id="269" r:id="rId26"/>
    <p:sldId id="268" r:id="rId27"/>
    <p:sldId id="315" r:id="rId28"/>
    <p:sldId id="332" r:id="rId29"/>
    <p:sldId id="316" r:id="rId30"/>
    <p:sldId id="329" r:id="rId31"/>
    <p:sldId id="406" r:id="rId32"/>
    <p:sldId id="325" r:id="rId33"/>
    <p:sldId id="326" r:id="rId34"/>
    <p:sldId id="340" r:id="rId35"/>
    <p:sldId id="341" r:id="rId36"/>
    <p:sldId id="327" r:id="rId37"/>
    <p:sldId id="401" r:id="rId38"/>
    <p:sldId id="346" r:id="rId39"/>
    <p:sldId id="356" r:id="rId40"/>
    <p:sldId id="347" r:id="rId41"/>
    <p:sldId id="403" r:id="rId42"/>
    <p:sldId id="404" r:id="rId43"/>
    <p:sldId id="405" r:id="rId44"/>
    <p:sldId id="355" r:id="rId45"/>
    <p:sldId id="319" r:id="rId46"/>
    <p:sldId id="320" r:id="rId47"/>
    <p:sldId id="321" r:id="rId48"/>
    <p:sldId id="333" r:id="rId49"/>
    <p:sldId id="334" r:id="rId50"/>
    <p:sldId id="301" r:id="rId51"/>
    <p:sldId id="306" r:id="rId52"/>
    <p:sldId id="305" r:id="rId53"/>
    <p:sldId id="331" r:id="rId54"/>
    <p:sldId id="395" r:id="rId55"/>
    <p:sldId id="283" r:id="rId56"/>
    <p:sldId id="304" r:id="rId57"/>
    <p:sldId id="308" r:id="rId58"/>
    <p:sldId id="309" r:id="rId59"/>
    <p:sldId id="310" r:id="rId60"/>
    <p:sldId id="336" r:id="rId61"/>
    <p:sldId id="393" r:id="rId62"/>
    <p:sldId id="302" r:id="rId63"/>
    <p:sldId id="303" r:id="rId64"/>
    <p:sldId id="398" r:id="rId65"/>
    <p:sldId id="392" r:id="rId66"/>
    <p:sldId id="399" r:id="rId67"/>
    <p:sldId id="396" r:id="rId68"/>
    <p:sldId id="397" r:id="rId69"/>
    <p:sldId id="389" r:id="rId70"/>
    <p:sldId id="387" r:id="rId71"/>
    <p:sldId id="388" r:id="rId72"/>
    <p:sldId id="394" r:id="rId73"/>
    <p:sldId id="390" r:id="rId74"/>
    <p:sldId id="400" r:id="rId75"/>
    <p:sldId id="322" r:id="rId76"/>
    <p:sldId id="323" r:id="rId77"/>
    <p:sldId id="335" r:id="rId78"/>
    <p:sldId id="324" r:id="rId79"/>
    <p:sldId id="342" r:id="rId80"/>
    <p:sldId id="343" r:id="rId8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F92"/>
    <a:srgbClr val="FFFFCC"/>
    <a:srgbClr val="2F7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4591" autoAdjust="0"/>
  </p:normalViewPr>
  <p:slideViewPr>
    <p:cSldViewPr>
      <p:cViewPr varScale="1">
        <p:scale>
          <a:sx n="85" d="100"/>
          <a:sy n="85" d="100"/>
        </p:scale>
        <p:origin x="1962" y="84"/>
      </p:cViewPr>
      <p:guideLst>
        <p:guide orient="horz" pos="2160"/>
        <p:guide pos="2880"/>
      </p:guideLst>
    </p:cSldViewPr>
  </p:slideViewPr>
  <p:outlineViewPr>
    <p:cViewPr>
      <p:scale>
        <a:sx n="33" d="100"/>
        <a:sy n="33" d="100"/>
      </p:scale>
      <p:origin x="0" y="6984"/>
    </p:cViewPr>
  </p:outlineViewPr>
  <p:notesTextViewPr>
    <p:cViewPr>
      <p:scale>
        <a:sx n="3" d="2"/>
        <a:sy n="3" d="2"/>
      </p:scale>
      <p:origin x="0" y="0"/>
    </p:cViewPr>
  </p:notesTextViewPr>
  <p:sorterViewPr>
    <p:cViewPr>
      <p:scale>
        <a:sx n="100" d="100"/>
        <a:sy n="100" d="100"/>
      </p:scale>
      <p:origin x="0" y="-41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6" cy="497047"/>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sz="quarter" idx="1"/>
          </p:nvPr>
        </p:nvSpPr>
        <p:spPr>
          <a:xfrm>
            <a:off x="3856738" y="0"/>
            <a:ext cx="2950476" cy="497047"/>
          </a:xfrm>
          <a:prstGeom prst="rect">
            <a:avLst/>
          </a:prstGeom>
        </p:spPr>
        <p:txBody>
          <a:bodyPr vert="horz" lIns="91413" tIns="45706" rIns="91413" bIns="45706" rtlCol="0"/>
          <a:lstStyle>
            <a:lvl1pPr algn="r">
              <a:defRPr sz="1200"/>
            </a:lvl1pPr>
          </a:lstStyle>
          <a:p>
            <a:fld id="{F53DE6A9-B5E9-490D-B889-1CC33586F091}" type="datetimeFigureOut">
              <a:rPr lang="en-GB" smtClean="0"/>
              <a:t>03/10/2022</a:t>
            </a:fld>
            <a:endParaRPr lang="en-GB"/>
          </a:p>
        </p:txBody>
      </p:sp>
      <p:sp>
        <p:nvSpPr>
          <p:cNvPr id="4" name="Footer Placeholder 3"/>
          <p:cNvSpPr>
            <a:spLocks noGrp="1"/>
          </p:cNvSpPr>
          <p:nvPr>
            <p:ph type="ftr" sz="quarter" idx="2"/>
          </p:nvPr>
        </p:nvSpPr>
        <p:spPr>
          <a:xfrm>
            <a:off x="0" y="9442154"/>
            <a:ext cx="2950476" cy="497047"/>
          </a:xfrm>
          <a:prstGeom prst="rect">
            <a:avLst/>
          </a:prstGeom>
        </p:spPr>
        <p:txBody>
          <a:bodyPr vert="horz" lIns="91413" tIns="45706" rIns="91413" bIns="45706"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4"/>
            <a:ext cx="2950476" cy="497047"/>
          </a:xfrm>
          <a:prstGeom prst="rect">
            <a:avLst/>
          </a:prstGeom>
        </p:spPr>
        <p:txBody>
          <a:bodyPr vert="horz" lIns="91413" tIns="45706" rIns="91413" bIns="45706" rtlCol="0" anchor="b"/>
          <a:lstStyle>
            <a:lvl1pPr algn="r">
              <a:defRPr sz="1200"/>
            </a:lvl1pPr>
          </a:lstStyle>
          <a:p>
            <a:fld id="{7D865D1D-29FC-47E2-A574-DEFA3174C723}" type="slidenum">
              <a:rPr lang="en-GB" smtClean="0"/>
              <a:t>‹#›</a:t>
            </a:fld>
            <a:endParaRPr lang="en-GB"/>
          </a:p>
        </p:txBody>
      </p:sp>
      <p:sp>
        <p:nvSpPr>
          <p:cNvPr id="6" name="hc" descr="OFFICIAL"/>
          <p:cNvSpPr txBox="1"/>
          <p:nvPr/>
        </p:nvSpPr>
        <p:spPr>
          <a:xfrm>
            <a:off x="1" y="1"/>
            <a:ext cx="6808788" cy="246182"/>
          </a:xfrm>
          <a:prstGeom prst="rect">
            <a:avLst/>
          </a:prstGeom>
          <a:noFill/>
        </p:spPr>
        <p:txBody>
          <a:bodyPr vert="horz" lIns="91413" tIns="45706" rIns="91413" bIns="45706" rtlCol="0">
            <a:spAutoFit/>
          </a:bodyPr>
          <a:lstStyle/>
          <a:p>
            <a:pPr algn="ctr"/>
            <a:r>
              <a:rPr lang="en-GB" sz="1000" b="1">
                <a:solidFill>
                  <a:srgbClr val="000000"/>
                </a:solidFill>
                <a:latin typeface="arial"/>
              </a:rPr>
              <a:t>OFFICIAL</a:t>
            </a:r>
          </a:p>
        </p:txBody>
      </p:sp>
      <p:sp>
        <p:nvSpPr>
          <p:cNvPr id="7" name="fc" descr="OFFICIAL"/>
          <p:cNvSpPr txBox="1"/>
          <p:nvPr/>
        </p:nvSpPr>
        <p:spPr>
          <a:xfrm>
            <a:off x="1" y="9568141"/>
            <a:ext cx="6808788" cy="246182"/>
          </a:xfrm>
          <a:prstGeom prst="rect">
            <a:avLst/>
          </a:prstGeom>
          <a:noFill/>
        </p:spPr>
        <p:txBody>
          <a:bodyPr vert="horz" lIns="91413" tIns="45706" rIns="91413" bIns="45706" rtlCol="0">
            <a:spAutoFit/>
          </a:bodyPr>
          <a:lstStyle/>
          <a:p>
            <a:pPr algn="ctr"/>
            <a:r>
              <a:rPr lang="en-GB" sz="1000" b="1">
                <a:solidFill>
                  <a:srgbClr val="000000"/>
                </a:solidFill>
                <a:latin typeface="arial"/>
              </a:rPr>
              <a:t>OFFICIAL</a:t>
            </a:r>
          </a:p>
        </p:txBody>
      </p:sp>
    </p:spTree>
    <p:extLst>
      <p:ext uri="{BB962C8B-B14F-4D97-AF65-F5344CB8AC3E}">
        <p14:creationId xmlns:p14="http://schemas.microsoft.com/office/powerpoint/2010/main" val="253018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6" cy="497047"/>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idx="1"/>
          </p:nvPr>
        </p:nvSpPr>
        <p:spPr>
          <a:xfrm>
            <a:off x="3856738" y="0"/>
            <a:ext cx="2950476" cy="497047"/>
          </a:xfrm>
          <a:prstGeom prst="rect">
            <a:avLst/>
          </a:prstGeom>
        </p:spPr>
        <p:txBody>
          <a:bodyPr vert="horz" lIns="91413" tIns="45706" rIns="91413" bIns="45706" rtlCol="0"/>
          <a:lstStyle>
            <a:lvl1pPr algn="r">
              <a:defRPr sz="1200"/>
            </a:lvl1pPr>
          </a:lstStyle>
          <a:p>
            <a:fld id="{81DE036E-460B-4C1D-A880-EABA5EF82C50}" type="datetimeFigureOut">
              <a:rPr lang="en-GB" smtClean="0"/>
              <a:t>03/10/2022</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413" tIns="45706" rIns="91413" bIns="45706" rtlCol="0" anchor="ctr"/>
          <a:lstStyle/>
          <a:p>
            <a:endParaRPr lang="en-GB"/>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6" cy="497047"/>
          </a:xfrm>
          <a:prstGeom prst="rect">
            <a:avLst/>
          </a:prstGeom>
        </p:spPr>
        <p:txBody>
          <a:bodyPr vert="horz" lIns="91413" tIns="45706" rIns="91413" bIns="45706"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6" cy="497047"/>
          </a:xfrm>
          <a:prstGeom prst="rect">
            <a:avLst/>
          </a:prstGeom>
        </p:spPr>
        <p:txBody>
          <a:bodyPr vert="horz" lIns="91413" tIns="45706" rIns="91413" bIns="45706" rtlCol="0" anchor="b"/>
          <a:lstStyle>
            <a:lvl1pPr algn="r">
              <a:defRPr sz="1200"/>
            </a:lvl1pPr>
          </a:lstStyle>
          <a:p>
            <a:fld id="{7427AA53-D485-48C4-A1C3-631D24EF3759}" type="slidenum">
              <a:rPr lang="en-GB" smtClean="0"/>
              <a:t>‹#›</a:t>
            </a:fld>
            <a:endParaRPr lang="en-GB"/>
          </a:p>
        </p:txBody>
      </p:sp>
      <p:sp>
        <p:nvSpPr>
          <p:cNvPr id="8" name="hc" descr="OFFICIAL"/>
          <p:cNvSpPr txBox="1"/>
          <p:nvPr/>
        </p:nvSpPr>
        <p:spPr>
          <a:xfrm>
            <a:off x="1" y="1"/>
            <a:ext cx="6808788" cy="246182"/>
          </a:xfrm>
          <a:prstGeom prst="rect">
            <a:avLst/>
          </a:prstGeom>
          <a:noFill/>
        </p:spPr>
        <p:txBody>
          <a:bodyPr vert="horz" lIns="91413" tIns="45706" rIns="91413" bIns="45706" rtlCol="0">
            <a:spAutoFit/>
          </a:bodyPr>
          <a:lstStyle/>
          <a:p>
            <a:pPr algn="ctr"/>
            <a:r>
              <a:rPr lang="en-GB" sz="1000" b="1" i="0" u="none" baseline="0">
                <a:solidFill>
                  <a:srgbClr val="000000"/>
                </a:solidFill>
                <a:latin typeface="arial"/>
              </a:rPr>
              <a:t>OFFICIAL</a:t>
            </a:r>
          </a:p>
        </p:txBody>
      </p:sp>
      <p:sp>
        <p:nvSpPr>
          <p:cNvPr id="9" name="fc" descr="OFFICIAL"/>
          <p:cNvSpPr txBox="1"/>
          <p:nvPr/>
        </p:nvSpPr>
        <p:spPr>
          <a:xfrm>
            <a:off x="1" y="9568141"/>
            <a:ext cx="6808788" cy="246182"/>
          </a:xfrm>
          <a:prstGeom prst="rect">
            <a:avLst/>
          </a:prstGeom>
          <a:noFill/>
        </p:spPr>
        <p:txBody>
          <a:bodyPr vert="horz" lIns="91413" tIns="45706" rIns="91413" bIns="45706" rtlCol="0">
            <a:spAutoFit/>
          </a:bodyPr>
          <a:lstStyle/>
          <a:p>
            <a:pPr algn="ctr"/>
            <a:r>
              <a:rPr lang="en-GB" sz="1000" b="1" i="0" u="none" baseline="0">
                <a:solidFill>
                  <a:srgbClr val="000000"/>
                </a:solidFill>
                <a:latin typeface="arial"/>
              </a:rPr>
              <a:t>OFFICIAL</a:t>
            </a:r>
          </a:p>
        </p:txBody>
      </p:sp>
    </p:spTree>
    <p:extLst>
      <p:ext uri="{BB962C8B-B14F-4D97-AF65-F5344CB8AC3E}">
        <p14:creationId xmlns:p14="http://schemas.microsoft.com/office/powerpoint/2010/main" val="361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1</a:t>
            </a:fld>
            <a:endParaRPr lang="en-GB"/>
          </a:p>
        </p:txBody>
      </p:sp>
    </p:spTree>
    <p:extLst>
      <p:ext uri="{BB962C8B-B14F-4D97-AF65-F5344CB8AC3E}">
        <p14:creationId xmlns:p14="http://schemas.microsoft.com/office/powerpoint/2010/main" val="57506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10</a:t>
            </a:fld>
            <a:endParaRPr lang="en-GB"/>
          </a:p>
        </p:txBody>
      </p:sp>
    </p:spTree>
    <p:extLst>
      <p:ext uri="{BB962C8B-B14F-4D97-AF65-F5344CB8AC3E}">
        <p14:creationId xmlns:p14="http://schemas.microsoft.com/office/powerpoint/2010/main" val="363390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key activities:</a:t>
            </a:r>
          </a:p>
          <a:p>
            <a:r>
              <a:rPr lang="en-GB" dirty="0"/>
              <a:t>Consult</a:t>
            </a:r>
            <a:r>
              <a:rPr lang="en-GB" baseline="0" dirty="0"/>
              <a:t> – preparing arrangements through effective engagement with those who will implement them</a:t>
            </a:r>
          </a:p>
          <a:p>
            <a:r>
              <a:rPr lang="en-GB" baseline="0" dirty="0"/>
              <a:t>Embed – ensuring that plans and arrangements are adopted as part of a responder’s routine</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11</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same objectives for all agencies responding to emergencies</a:t>
            </a:r>
          </a:p>
        </p:txBody>
      </p:sp>
      <p:sp>
        <p:nvSpPr>
          <p:cNvPr id="4" name="Slide Number Placeholder 3"/>
          <p:cNvSpPr>
            <a:spLocks noGrp="1"/>
          </p:cNvSpPr>
          <p:nvPr>
            <p:ph type="sldNum" sz="quarter" idx="10"/>
          </p:nvPr>
        </p:nvSpPr>
        <p:spPr/>
        <p:txBody>
          <a:bodyPr/>
          <a:lstStyle/>
          <a:p>
            <a:fld id="{7427AA53-D485-48C4-A1C3-631D24EF3759}" type="slidenum">
              <a:rPr lang="en-GB" smtClean="0"/>
              <a:t>12</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2 basic</a:t>
            </a:r>
            <a:r>
              <a:rPr lang="en-GB" baseline="0" dirty="0"/>
              <a:t> principles are:</a:t>
            </a:r>
          </a:p>
          <a:p>
            <a:endParaRPr lang="en-GB" baseline="0" dirty="0"/>
          </a:p>
          <a:p>
            <a:r>
              <a:rPr lang="en-GB" baseline="0" dirty="0"/>
              <a:t>The response should focus on the effects of the incident not the cause, i.e. if someone is evacuated then it doesn’t matter so much what has caused the evacuation but it is important that those evacuated get the support they need.</a:t>
            </a:r>
          </a:p>
          <a:p>
            <a:endParaRPr lang="en-GB" baseline="0" dirty="0"/>
          </a:p>
          <a:p>
            <a:r>
              <a:rPr lang="en-GB" baseline="0" dirty="0"/>
              <a:t>The definition of an emergency under the CCA focuses on the consequences, i.e. ‘damage to human welfare or the environment’, ‘damage to security of the UK’.</a:t>
            </a:r>
          </a:p>
          <a:p>
            <a:endParaRPr lang="en-GB" baseline="0" dirty="0"/>
          </a:p>
          <a:p>
            <a:r>
              <a:rPr lang="en-GB" baseline="0" dirty="0"/>
              <a:t>This all-risks approach, concentrating on consequences rather than causes, allows a process of generic planning which can be adapted readily to fit a wide range of issues around response and recovery.</a:t>
            </a:r>
          </a:p>
          <a:p>
            <a:endParaRPr lang="en-GB" baseline="0" dirty="0"/>
          </a:p>
          <a:p>
            <a:r>
              <a:rPr lang="en-GB" baseline="0" dirty="0"/>
              <a:t>Resilience does not depend on a large establishment of civil contingencies experts. What individuals do in their day-to-day roles should form the basis of their role in an emergency. Planning should therefore ensure that, wherever possible, individuals, organisations and groups of organisations use the skills they already have to meet the urgent needs of communities at times of crisis. Those responding should generally be doing their normal jobs – just in extraordinary circumstances, i.e. social workers will be offering emotional support – they won’t be filling sandbags! </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13</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Operational: normal day-to-day, small scale incidents may be managed entirely at the operational level. Might include establishing cordons, traffic management, etc.</a:t>
            </a:r>
          </a:p>
          <a:p>
            <a:endParaRPr lang="en-GB" dirty="0"/>
          </a:p>
          <a:p>
            <a:r>
              <a:rPr lang="en-GB" dirty="0"/>
              <a:t>Tactical: If a strategic group has yet to meet or is not required due to the scale of the emergency, then generally the tactical group will adopt a generic strategy based upon the following:</a:t>
            </a:r>
          </a:p>
          <a:p>
            <a:pPr marL="171450" indent="-171450">
              <a:buFont typeface="Arial" panose="020B0604020202020204" pitchFamily="34" charset="0"/>
              <a:buChar char="•"/>
            </a:pPr>
            <a:r>
              <a:rPr lang="en-GB" dirty="0"/>
              <a:t>Protect human life</a:t>
            </a:r>
          </a:p>
          <a:p>
            <a:pPr marL="171450" indent="-171450">
              <a:buFont typeface="Arial" panose="020B0604020202020204" pitchFamily="34" charset="0"/>
              <a:buChar char="•"/>
            </a:pPr>
            <a:r>
              <a:rPr lang="en-GB" dirty="0"/>
              <a:t>Protect property and the environment</a:t>
            </a:r>
          </a:p>
          <a:p>
            <a:pPr marL="171450" indent="-171450">
              <a:buFont typeface="Arial" panose="020B0604020202020204" pitchFamily="34" charset="0"/>
              <a:buChar char="•"/>
            </a:pPr>
            <a:r>
              <a:rPr lang="en-GB" dirty="0"/>
              <a:t>Minimise the harmful effects of the emergency</a:t>
            </a:r>
          </a:p>
          <a:p>
            <a:pPr marL="171450" indent="-171450">
              <a:buFont typeface="Arial" panose="020B0604020202020204" pitchFamily="34" charset="0"/>
              <a:buChar char="•"/>
            </a:pPr>
            <a:r>
              <a:rPr lang="en-GB" dirty="0"/>
              <a:t>Support the local community and its part in the response/or recovery</a:t>
            </a:r>
          </a:p>
          <a:p>
            <a:pPr marL="171450" indent="-171450">
              <a:buFont typeface="Arial" panose="020B0604020202020204" pitchFamily="34" charset="0"/>
              <a:buChar char="•"/>
            </a:pPr>
            <a:r>
              <a:rPr lang="en-GB" dirty="0"/>
              <a:t>Promote a swift return to normality or a state as close to normality as is practicable.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Strategic: The purpose of the strategic level is:</a:t>
            </a:r>
          </a:p>
          <a:p>
            <a:pPr marL="171450" indent="-171450">
              <a:buFont typeface="Arial" panose="020B0604020202020204" pitchFamily="34" charset="0"/>
              <a:buChar char="•"/>
            </a:pPr>
            <a:r>
              <a:rPr lang="en-GB" dirty="0"/>
              <a:t>To consider the emergency in its wider context</a:t>
            </a:r>
          </a:p>
          <a:p>
            <a:pPr marL="171450" indent="-171450">
              <a:buFont typeface="Arial" panose="020B0604020202020204" pitchFamily="34" charset="0"/>
              <a:buChar char="•"/>
            </a:pPr>
            <a:r>
              <a:rPr lang="en-GB" dirty="0"/>
              <a:t>Determine longer-term and wider impacts and risks with strategic implications</a:t>
            </a:r>
          </a:p>
          <a:p>
            <a:pPr marL="171450" indent="-171450">
              <a:buFont typeface="Arial" panose="020B0604020202020204" pitchFamily="34" charset="0"/>
              <a:buChar char="•"/>
            </a:pPr>
            <a:r>
              <a:rPr lang="en-GB" dirty="0"/>
              <a:t>Define and communicate the overarching strategy and objectives for the emergency response</a:t>
            </a:r>
          </a:p>
          <a:p>
            <a:pPr marL="171450" indent="-171450">
              <a:buFont typeface="Arial" panose="020B0604020202020204" pitchFamily="34" charset="0"/>
              <a:buChar char="•"/>
            </a:pPr>
            <a:r>
              <a:rPr lang="en-GB" dirty="0"/>
              <a:t>Establish the framework, policy and parameters for lower-level tiers</a:t>
            </a:r>
          </a:p>
          <a:p>
            <a:pPr marL="171450" indent="-171450">
              <a:buFont typeface="Arial" panose="020B0604020202020204" pitchFamily="34" charset="0"/>
              <a:buChar char="•"/>
            </a:pPr>
            <a:r>
              <a:rPr lang="en-GB" dirty="0"/>
              <a:t>Monitor risks, impacts and progress towards defined objectives</a:t>
            </a:r>
          </a:p>
        </p:txBody>
      </p:sp>
      <p:sp>
        <p:nvSpPr>
          <p:cNvPr id="4" name="Slide Number Placeholder 3"/>
          <p:cNvSpPr>
            <a:spLocks noGrp="1"/>
          </p:cNvSpPr>
          <p:nvPr>
            <p:ph type="sldNum" sz="quarter" idx="10"/>
          </p:nvPr>
        </p:nvSpPr>
        <p:spPr/>
        <p:txBody>
          <a:bodyPr/>
          <a:lstStyle/>
          <a:p>
            <a:fld id="{7427AA53-D485-48C4-A1C3-631D24EF3759}" type="slidenum">
              <a:rPr lang="en-GB" smtClean="0"/>
              <a:t>14</a:t>
            </a:fld>
            <a:endParaRPr lang="en-GB"/>
          </a:p>
        </p:txBody>
      </p:sp>
    </p:spTree>
    <p:extLst>
      <p:ext uri="{BB962C8B-B14F-4D97-AF65-F5344CB8AC3E}">
        <p14:creationId xmlns:p14="http://schemas.microsoft.com/office/powerpoint/2010/main" val="332557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Lockerbie</a:t>
            </a:r>
          </a:p>
          <a:p>
            <a:r>
              <a:rPr lang="en-GB" dirty="0"/>
              <a:t>Grenfell</a:t>
            </a:r>
          </a:p>
          <a:p>
            <a:r>
              <a:rPr lang="en-GB" dirty="0"/>
              <a:t>Park Primary</a:t>
            </a:r>
          </a:p>
          <a:p>
            <a:r>
              <a:rPr lang="en-GB" dirty="0"/>
              <a:t>COVID-19</a:t>
            </a:r>
          </a:p>
        </p:txBody>
      </p:sp>
      <p:sp>
        <p:nvSpPr>
          <p:cNvPr id="4" name="Slide Number Placeholder 3"/>
          <p:cNvSpPr>
            <a:spLocks noGrp="1"/>
          </p:cNvSpPr>
          <p:nvPr>
            <p:ph type="sldNum" sz="quarter" idx="10"/>
          </p:nvPr>
        </p:nvSpPr>
        <p:spPr/>
        <p:txBody>
          <a:bodyPr/>
          <a:lstStyle/>
          <a:p>
            <a:fld id="{7427AA53-D485-48C4-A1C3-631D24EF3759}" type="slidenum">
              <a:rPr lang="en-GB" smtClean="0"/>
              <a:t>15</a:t>
            </a:fld>
            <a:endParaRPr lang="en-GB"/>
          </a:p>
        </p:txBody>
      </p:sp>
    </p:spTree>
    <p:extLst>
      <p:ext uri="{BB962C8B-B14F-4D97-AF65-F5344CB8AC3E}">
        <p14:creationId xmlns:p14="http://schemas.microsoft.com/office/powerpoint/2010/main" val="3325572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Police Scotland – lead for flooding when intervention is necessary to protect life and property, etc.</a:t>
            </a:r>
          </a:p>
        </p:txBody>
      </p:sp>
      <p:sp>
        <p:nvSpPr>
          <p:cNvPr id="4" name="Slide Number Placeholder 3"/>
          <p:cNvSpPr>
            <a:spLocks noGrp="1"/>
          </p:cNvSpPr>
          <p:nvPr>
            <p:ph type="sldNum" sz="quarter" idx="10"/>
          </p:nvPr>
        </p:nvSpPr>
        <p:spPr/>
        <p:txBody>
          <a:bodyPr/>
          <a:lstStyle/>
          <a:p>
            <a:fld id="{7427AA53-D485-48C4-A1C3-631D24EF3759}" type="slidenum">
              <a:rPr lang="en-GB" smtClean="0"/>
              <a:t>16</a:t>
            </a:fld>
            <a:endParaRPr lang="en-GB"/>
          </a:p>
        </p:txBody>
      </p:sp>
    </p:spTree>
    <p:extLst>
      <p:ext uri="{BB962C8B-B14F-4D97-AF65-F5344CB8AC3E}">
        <p14:creationId xmlns:p14="http://schemas.microsoft.com/office/powerpoint/2010/main" val="159275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17</a:t>
            </a:fld>
            <a:endParaRPr lang="en-GB"/>
          </a:p>
        </p:txBody>
      </p:sp>
    </p:spTree>
    <p:extLst>
      <p:ext uri="{BB962C8B-B14F-4D97-AF65-F5344CB8AC3E}">
        <p14:creationId xmlns:p14="http://schemas.microsoft.com/office/powerpoint/2010/main" val="248179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18</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Grenfell</a:t>
            </a:r>
            <a:r>
              <a:rPr lang="en-GB" baseline="0" dirty="0"/>
              <a:t> Tower, Lockerbie, etc.</a:t>
            </a:r>
            <a:endParaRPr lang="en-GB" dirty="0"/>
          </a:p>
          <a:p>
            <a:endParaRPr lang="en-GB" dirty="0"/>
          </a:p>
          <a:p>
            <a:r>
              <a:rPr lang="en-GB" dirty="0"/>
              <a:t>From the beginning of an emergency,</a:t>
            </a:r>
            <a:r>
              <a:rPr lang="en-GB" baseline="0" dirty="0"/>
              <a:t> Council staff are already planning for the recovery phase and involved in relevant decisions that might have long term consequences. Elected members should have a similar overview and awareness of consequences.</a:t>
            </a:r>
          </a:p>
          <a:p>
            <a:endParaRPr lang="en-GB" baseline="0" dirty="0"/>
          </a:p>
          <a:p>
            <a:r>
              <a:rPr lang="en-GB" baseline="0" dirty="0"/>
              <a:t>A Recovery Group may be set up to manage the rebuilding, restoration and rehabilitation of the community and environment.</a:t>
            </a:r>
          </a:p>
          <a:p>
            <a:endParaRPr lang="en-GB" baseline="0" dirty="0"/>
          </a:p>
          <a:p>
            <a:r>
              <a:rPr lang="en-GB" baseline="0" dirty="0"/>
              <a:t>Experience of emergencies in Scotland has demonstrated the importance of involving the community in its own recovery. Effective communication and support for self-help activities are important considerations for responders. Those co-ordinating recovery should remain aware that various communities within an area may be affected differently and that new communities of circumstance may be created by the emergency itself.</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19</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a:t>
            </a:fld>
            <a:endParaRPr lang="en-GB"/>
          </a:p>
        </p:txBody>
      </p:sp>
    </p:spTree>
    <p:extLst>
      <p:ext uri="{BB962C8B-B14F-4D97-AF65-F5344CB8AC3E}">
        <p14:creationId xmlns:p14="http://schemas.microsoft.com/office/powerpoint/2010/main" val="1738116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COMAH is a regulatory framework set up to </a:t>
            </a:r>
            <a:r>
              <a:rPr lang="en-GB" b="1" dirty="0"/>
              <a:t>protect people and the environment from, and limit the consequences of, major accidents occurring within establishments (such as industrial plants, warehousing facilities, etc.) that are covered by the regulations.</a:t>
            </a:r>
            <a:endParaRPr lang="en-GB" dirty="0"/>
          </a:p>
          <a:p>
            <a:pPr lvl="0"/>
            <a:r>
              <a:rPr lang="en-GB" dirty="0"/>
              <a:t>Establishments are categorised as either lower or upper tier, depending on the quantity of hazardous materials stored at the premises.</a:t>
            </a:r>
          </a:p>
          <a:p>
            <a:pPr lvl="0"/>
            <a:r>
              <a:rPr lang="en-GB" dirty="0"/>
              <a:t>In Highland there are currently 5 upper tier sites.</a:t>
            </a:r>
          </a:p>
          <a:p>
            <a:pPr lvl="0"/>
            <a:r>
              <a:rPr lang="en-GB" dirty="0"/>
              <a:t>For each upper tier establishment, HSE defines a PIZ around the site. This area is set to take account of both the likelihood and effects (for people only, not the environment) of possible Major Accidents – it is the area in which persons are liable to be affected by a Major Accident occurring at the site. Under Regulation 18, business premises and residents within the PIZ must receive a letter with safety information from the Site Operator at least once every 3 years.</a:t>
            </a:r>
          </a:p>
          <a:p>
            <a:pPr lvl="0"/>
            <a:r>
              <a:rPr lang="en-GB" b="1" dirty="0"/>
              <a:t>The statutory requirements for Local Authorities under COMAH</a:t>
            </a:r>
            <a:r>
              <a:rPr lang="en-GB" dirty="0"/>
              <a:t> are </a:t>
            </a:r>
            <a:r>
              <a:rPr lang="en-GB" b="1" dirty="0"/>
              <a:t>Regulation 13</a:t>
            </a:r>
            <a:r>
              <a:rPr lang="en-GB" dirty="0"/>
              <a:t> which requires a local authority to prepare off-site plans for all upper tier establishments in its area, and </a:t>
            </a:r>
            <a:r>
              <a:rPr lang="en-GB" b="1" dirty="0"/>
              <a:t>Regulation 14</a:t>
            </a:r>
            <a:r>
              <a:rPr lang="en-GB" dirty="0"/>
              <a:t> which requires a local authority to review and test these plans every 3 years. </a:t>
            </a:r>
          </a:p>
          <a:p>
            <a:pPr lvl="0"/>
            <a:r>
              <a:rPr lang="en-GB" dirty="0"/>
              <a:t>COMAH is enforced by the ‘Competent Authority’, which in Scotland comprises HSE and SEPA. Failure of the LA to comply with Regulation 13 or 14 will lead to the CA serving an improvement notice. </a:t>
            </a:r>
          </a:p>
          <a:p>
            <a:pPr lvl="0"/>
            <a:r>
              <a:rPr lang="en-GB" dirty="0"/>
              <a:t>To meet Regulation 14, each exercise must be followed up by debrief sessions, an exercise report and an action plan, and the need to ensure that any improvements identified are promoted and adopted by the Council and partner agencies.</a:t>
            </a:r>
          </a:p>
          <a:p>
            <a:pPr lvl="0"/>
            <a:r>
              <a:rPr lang="en-GB" dirty="0"/>
              <a:t>In addition to the upper tier sites, there are 14 lower tier sites, and although the Council has no statutory responsibility in respect of these, it is prudent to maintain liaison (e.g. via ELGs) and support their emergency preparedness by attending exercises, etc.</a:t>
            </a:r>
          </a:p>
          <a:p>
            <a:pPr lvl="0"/>
            <a:r>
              <a:rPr lang="en-GB" dirty="0"/>
              <a:t> </a:t>
            </a:r>
          </a:p>
          <a:p>
            <a:pPr defTabSz="915680">
              <a:defRPr/>
            </a:pPr>
            <a:r>
              <a:rPr lang="en-GB" b="1" dirty="0"/>
              <a:t>REPPIR:</a:t>
            </a:r>
            <a:r>
              <a:rPr lang="en-GB" b="1" baseline="0" dirty="0"/>
              <a:t> </a:t>
            </a:r>
            <a:r>
              <a:rPr lang="en-GB" b="0" baseline="0" dirty="0"/>
              <a:t>There are three REPPIR sites in Highland. Regulations are similar, in that they require Local Authorities to produce detailed off-site emergency plans </a:t>
            </a:r>
            <a:r>
              <a:rPr lang="en-GB" dirty="0"/>
              <a:t>with the purpose of restricting, so far as is reasonably practicable, public exposure in the event of a reasonably foreseeable radiation emergency.</a:t>
            </a:r>
          </a:p>
          <a:p>
            <a:pPr defTabSz="915680">
              <a:defRPr/>
            </a:pPr>
            <a:endParaRPr lang="en-GB" dirty="0"/>
          </a:p>
          <a:p>
            <a:pPr defTabSz="915680">
              <a:defRPr/>
            </a:pPr>
            <a:r>
              <a:rPr lang="en-GB" b="0" baseline="0" dirty="0"/>
              <a:t>The Competent Authority for REPPIR is the Office for Nuclear Regulation (ONR). Rather than a PIZ, REPPIR sites have a DEPZ (Detailed Emergency Planning Zone).</a:t>
            </a:r>
            <a:endParaRPr lang="en-GB" b="1" dirty="0"/>
          </a:p>
          <a:p>
            <a:pPr defTabSz="915680">
              <a:defRPr/>
            </a:pPr>
            <a:endParaRPr lang="en-GB" b="0" baseline="0" dirty="0"/>
          </a:p>
          <a:p>
            <a:r>
              <a:rPr lang="en-GB" dirty="0"/>
              <a:t>The off-site emergency plan should describe arrangements to prevent or restrict radiation exposure of both the public and emergency workers in the</a:t>
            </a:r>
            <a:r>
              <a:rPr lang="en-GB" baseline="0" dirty="0"/>
              <a:t> DEPZ</a:t>
            </a:r>
            <a:r>
              <a:rPr lang="en-GB" dirty="0"/>
              <a:t>. It should include, for example, advice on aid and countermeasures such as sheltering, evacuation and, in the case of operational reactor sites, the administration of stable potassium iodate tablets.</a:t>
            </a:r>
          </a:p>
          <a:p>
            <a:endParaRPr lang="en-GB" dirty="0"/>
          </a:p>
          <a:p>
            <a:r>
              <a:rPr lang="en-GB" dirty="0"/>
              <a:t>Local authorities are responsible for the development, consultation and implementation of the emergency plan</a:t>
            </a:r>
            <a:r>
              <a:rPr lang="en-GB" baseline="0" dirty="0"/>
              <a:t> – and also for the exercising of the Plan every 3 years.</a:t>
            </a:r>
            <a:endParaRPr lang="en-GB" dirty="0"/>
          </a:p>
          <a:p>
            <a:endParaRPr lang="en-GB" b="0" baseline="0" dirty="0"/>
          </a:p>
        </p:txBody>
      </p:sp>
      <p:sp>
        <p:nvSpPr>
          <p:cNvPr id="4" name="Slide Number Placeholder 3"/>
          <p:cNvSpPr>
            <a:spLocks noGrp="1"/>
          </p:cNvSpPr>
          <p:nvPr>
            <p:ph type="sldNum" sz="quarter" idx="10"/>
          </p:nvPr>
        </p:nvSpPr>
        <p:spPr/>
        <p:txBody>
          <a:bodyPr/>
          <a:lstStyle/>
          <a:p>
            <a:fld id="{7427AA53-D485-48C4-A1C3-631D24EF3759}" type="slidenum">
              <a:rPr lang="en-GB" smtClean="0"/>
              <a:t>20</a:t>
            </a:fld>
            <a:endParaRPr lang="en-GB"/>
          </a:p>
        </p:txBody>
      </p:sp>
    </p:spTree>
    <p:extLst>
      <p:ext uri="{BB962C8B-B14F-4D97-AF65-F5344CB8AC3E}">
        <p14:creationId xmlns:p14="http://schemas.microsoft.com/office/powerpoint/2010/main" val="143124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21</a:t>
            </a:fld>
            <a:endParaRPr lang="en-GB"/>
          </a:p>
        </p:txBody>
      </p:sp>
    </p:spTree>
    <p:extLst>
      <p:ext uri="{BB962C8B-B14F-4D97-AF65-F5344CB8AC3E}">
        <p14:creationId xmlns:p14="http://schemas.microsoft.com/office/powerpoint/2010/main" val="146122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22</a:t>
            </a:fld>
            <a:endParaRPr lang="en-GB"/>
          </a:p>
        </p:txBody>
      </p:sp>
    </p:spTree>
    <p:extLst>
      <p:ext uri="{BB962C8B-B14F-4D97-AF65-F5344CB8AC3E}">
        <p14:creationId xmlns:p14="http://schemas.microsoft.com/office/powerpoint/2010/main" val="822241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23</a:t>
            </a:fld>
            <a:endParaRPr lang="en-GB"/>
          </a:p>
        </p:txBody>
      </p:sp>
    </p:spTree>
    <p:extLst>
      <p:ext uri="{BB962C8B-B14F-4D97-AF65-F5344CB8AC3E}">
        <p14:creationId xmlns:p14="http://schemas.microsoft.com/office/powerpoint/2010/main" val="716130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24</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25</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cs typeface="Arial" charset="0"/>
              </a:rPr>
              <a:t>Multi-agency with a lead organisation. Different levels of plan (local, NoSRRP, national).</a:t>
            </a:r>
          </a:p>
          <a:p>
            <a:r>
              <a:rPr lang="en-GB" altLang="en-US" dirty="0">
                <a:cs typeface="Arial" charset="0"/>
              </a:rPr>
              <a:t>Plans must deal with effects not causes. No plan should exist if covered by the generic incident response plan.</a:t>
            </a:r>
          </a:p>
          <a:p>
            <a:endParaRPr lang="en-GB" altLang="en-US" dirty="0">
              <a:cs typeface="Arial" charset="0"/>
            </a:endParaRPr>
          </a:p>
          <a:p>
            <a:r>
              <a:rPr lang="en-GB" altLang="en-US" dirty="0">
                <a:cs typeface="Arial" charset="0"/>
              </a:rPr>
              <a:t>Plans should not just cover the roles and responsibilities of agencies in the initial stages but should also cover recovery and public communications:</a:t>
            </a:r>
          </a:p>
          <a:p>
            <a:endParaRPr lang="en-GB" altLang="en-US" dirty="0">
              <a:cs typeface="Arial" charset="0"/>
            </a:endParaRPr>
          </a:p>
          <a:p>
            <a:r>
              <a:rPr lang="en-GB" altLang="en-US" dirty="0">
                <a:cs typeface="Arial" charset="0"/>
              </a:rPr>
              <a:t>Consideration of recovery should be part of day to day management.  The aim is to reach a point where additional demands on services have been reduced to the level at which they were before the incident occurred, often described as ‘ a return to normality’.  </a:t>
            </a:r>
          </a:p>
          <a:p>
            <a:r>
              <a:rPr lang="en-GB" altLang="en-US" dirty="0">
                <a:cs typeface="Arial" charset="0"/>
              </a:rPr>
              <a:t>However the incident, and its effects, are likely to create a new ‘normality’, raising serious issues for the local authority.  Including rebuilding the community, managing the financial implication, managing resources, responding to welfare needs and developing strategic issues.</a:t>
            </a:r>
          </a:p>
          <a:p>
            <a:endParaRPr lang="en-GB" altLang="en-US" b="1" u="sng" dirty="0">
              <a:cs typeface="Arial" charset="0"/>
            </a:endParaRPr>
          </a:p>
          <a:p>
            <a:r>
              <a:rPr lang="en-GB" altLang="en-US" dirty="0">
                <a:cs typeface="Arial" charset="0"/>
              </a:rPr>
              <a:t>The media play an significant role in warning and informing the public and it is important that the role of communication, and the assistance the media could provide, be considered.</a:t>
            </a:r>
          </a:p>
          <a:p>
            <a:endParaRPr lang="en-GB" altLang="en-US" dirty="0">
              <a:cs typeface="Arial" charset="0"/>
            </a:endParaRPr>
          </a:p>
          <a:p>
            <a:r>
              <a:rPr lang="en-GB" altLang="en-US" b="1" u="sng" dirty="0">
                <a:cs typeface="Arial" charset="0"/>
              </a:rPr>
              <a:t>Hand over</a:t>
            </a:r>
          </a:p>
          <a:p>
            <a:r>
              <a:rPr lang="en-GB" altLang="en-US" dirty="0">
                <a:cs typeface="Arial" charset="0"/>
              </a:rPr>
              <a:t>In the first instance the police will usually lead the co-ordination of the response (exceptions may include pandemic influenza, animal health emergencies </a:t>
            </a:r>
            <a:r>
              <a:rPr lang="en-GB" altLang="en-US" dirty="0" err="1">
                <a:cs typeface="Arial" charset="0"/>
              </a:rPr>
              <a:t>etc</a:t>
            </a:r>
            <a:r>
              <a:rPr lang="en-GB" altLang="en-US" dirty="0">
                <a:cs typeface="Arial" charset="0"/>
              </a:rPr>
              <a:t>) however, the Council Chief Executive assumes overall responsibility for the recovery stage. </a:t>
            </a:r>
            <a:endParaRPr lang="en-GB" altLang="en-US"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26</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27</a:t>
            </a:fld>
            <a:endParaRPr lang="en-GB"/>
          </a:p>
        </p:txBody>
      </p:sp>
    </p:spTree>
    <p:extLst>
      <p:ext uri="{BB962C8B-B14F-4D97-AF65-F5344CB8AC3E}">
        <p14:creationId xmlns:p14="http://schemas.microsoft.com/office/powerpoint/2010/main" val="2343046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28</a:t>
            </a:fld>
            <a:endParaRPr lang="en-GB"/>
          </a:p>
        </p:txBody>
      </p:sp>
    </p:spTree>
    <p:extLst>
      <p:ext uri="{BB962C8B-B14F-4D97-AF65-F5344CB8AC3E}">
        <p14:creationId xmlns:p14="http://schemas.microsoft.com/office/powerpoint/2010/main" val="716130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system in Highland recognises that local knowledge and participation is key to a successful response, consistent with the principle of subsidiarity.</a:t>
            </a:r>
          </a:p>
          <a:p>
            <a:endParaRPr lang="en-GB" dirty="0"/>
          </a:p>
          <a:p>
            <a:r>
              <a:rPr lang="en-GB" dirty="0"/>
              <a:t>ELGs are unique to the Highlands and Islands and reflect the</a:t>
            </a:r>
            <a:r>
              <a:rPr lang="en-GB" baseline="0" dirty="0"/>
              <a:t> </a:t>
            </a:r>
            <a:r>
              <a:rPr lang="en-GB" dirty="0"/>
              <a:t>geographical challenge</a:t>
            </a:r>
            <a:r>
              <a:rPr lang="en-GB" baseline="0" dirty="0"/>
              <a:t> of exercising Command and Control from a central location.</a:t>
            </a:r>
            <a:endParaRPr lang="en-GB" dirty="0"/>
          </a:p>
          <a:p>
            <a:endParaRPr lang="en-GB" dirty="0"/>
          </a:p>
          <a:p>
            <a:r>
              <a:rPr lang="en-GB" dirty="0"/>
              <a:t>ELGs meet several times a year</a:t>
            </a:r>
            <a:r>
              <a:rPr lang="en-GB" baseline="0" dirty="0"/>
              <a:t> to promote emergency preparedness. </a:t>
            </a:r>
            <a:r>
              <a:rPr lang="en-GB" b="1" baseline="0" dirty="0"/>
              <a:t>They are chaired by Police Scotland </a:t>
            </a:r>
            <a:r>
              <a:rPr lang="en-GB" baseline="0" dirty="0"/>
              <a:t>and attended by Category 1 and 2 agencies, as well as the BRC. Typical THC representation comprises the Ward Manager, Area Roads Manager and Area Care &amp; Learning Manager. Any agency can call an ELG.</a:t>
            </a:r>
          </a:p>
          <a:p>
            <a:endParaRPr lang="en-GB" baseline="0" dirty="0"/>
          </a:p>
          <a:p>
            <a:r>
              <a:rPr lang="en-GB" b="1" baseline="0" dirty="0"/>
              <a:t>Thanks to MS TEAMS, ELGs now meet virtually. This has made them more inclusive, easier to attend, and for documents to be shared effectively</a:t>
            </a:r>
            <a:endParaRPr lang="en-GB" b="1"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29</a:t>
            </a:fld>
            <a:endParaRPr lang="en-GB"/>
          </a:p>
        </p:txBody>
      </p:sp>
    </p:spTree>
    <p:extLst>
      <p:ext uri="{BB962C8B-B14F-4D97-AF65-F5344CB8AC3E}">
        <p14:creationId xmlns:p14="http://schemas.microsoft.com/office/powerpoint/2010/main" val="399355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a:t>
            </a:fld>
            <a:endParaRPr lang="en-GB"/>
          </a:p>
        </p:txBody>
      </p:sp>
    </p:spTree>
    <p:extLst>
      <p:ext uri="{BB962C8B-B14F-4D97-AF65-F5344CB8AC3E}">
        <p14:creationId xmlns:p14="http://schemas.microsoft.com/office/powerpoint/2010/main" val="716130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CONTEST</a:t>
            </a:r>
            <a:r>
              <a:rPr lang="en-GB" baseline="0" dirty="0"/>
              <a:t> is the UK’s counter terrorism strategy. Consists of 4 strands – the four ‘Ps’ – Prevent, Pursue, Protect and Prepare.</a:t>
            </a:r>
            <a:endParaRPr lang="en-GB" dirty="0"/>
          </a:p>
          <a:p>
            <a:endParaRPr lang="en-GB" dirty="0"/>
          </a:p>
          <a:p>
            <a:r>
              <a:rPr lang="en-GB" dirty="0"/>
              <a:t>This framework</a:t>
            </a:r>
            <a:r>
              <a:rPr lang="en-GB" baseline="0" dirty="0"/>
              <a:t> is the key to the ‘Cooperation’ and ‘Information sharing’ duties as set out by the CCA.</a:t>
            </a:r>
          </a:p>
          <a:p>
            <a:endParaRPr lang="en-GB" baseline="0" dirty="0"/>
          </a:p>
          <a:p>
            <a:r>
              <a:rPr lang="en-GB" baseline="0" dirty="0"/>
              <a:t>It is ‘coordination through consensus’.</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30</a:t>
            </a:fld>
            <a:endParaRPr lang="en-GB"/>
          </a:p>
        </p:txBody>
      </p:sp>
    </p:spTree>
    <p:extLst>
      <p:ext uri="{BB962C8B-B14F-4D97-AF65-F5344CB8AC3E}">
        <p14:creationId xmlns:p14="http://schemas.microsoft.com/office/powerpoint/2010/main" val="3993553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RRPs were introduced in November 2013. There are</a:t>
            </a:r>
            <a:r>
              <a:rPr lang="en-GB" baseline="0" dirty="0"/>
              <a:t> 3 RRPs in Scotland, providing the framework for managing resilience activities over a wide area basis. RRPs cover East, West and North of Scotland.</a:t>
            </a:r>
          </a:p>
          <a:p>
            <a:endParaRPr lang="en-GB" dirty="0"/>
          </a:p>
          <a:p>
            <a:r>
              <a:rPr lang="en-GB" dirty="0"/>
              <a:t>Composition of the NoS Regional Resilience Partnership – showing Local Authorities only (other responding agencies are also members).</a:t>
            </a:r>
          </a:p>
          <a:p>
            <a:endParaRPr lang="en-GB" dirty="0"/>
          </a:p>
          <a:p>
            <a:r>
              <a:rPr lang="en-GB" dirty="0"/>
              <a:t>NoSRRP has 4</a:t>
            </a:r>
            <a:r>
              <a:rPr lang="en-GB" baseline="0" dirty="0"/>
              <a:t> Capability Groups. Two of these Capability Groups have Sub Groups, or specific work streams.</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31</a:t>
            </a:fld>
            <a:endParaRPr lang="en-GB"/>
          </a:p>
        </p:txBody>
      </p:sp>
    </p:spTree>
    <p:extLst>
      <p:ext uri="{BB962C8B-B14F-4D97-AF65-F5344CB8AC3E}">
        <p14:creationId xmlns:p14="http://schemas.microsoft.com/office/powerpoint/2010/main" val="3993553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There are three levels of command. In Scotland, the terms Strategic, Tactical and Operational are used. In other areas of the UK, the terminology of</a:t>
            </a:r>
            <a:r>
              <a:rPr lang="en-GB" altLang="en-US" i="1" dirty="0"/>
              <a:t> </a:t>
            </a:r>
            <a:r>
              <a:rPr lang="en-GB" altLang="en-US" dirty="0"/>
              <a:t>Gold, Silver and Bronze</a:t>
            </a:r>
            <a:r>
              <a:rPr lang="en-GB" altLang="en-US" baseline="0" dirty="0"/>
              <a:t> is more common.</a:t>
            </a:r>
            <a:endParaRPr lang="en-GB" altLang="en-US" dirty="0"/>
          </a:p>
          <a:p>
            <a:endParaRPr lang="en-GB" altLang="en-US" dirty="0"/>
          </a:p>
          <a:p>
            <a:r>
              <a:rPr lang="en-GB" altLang="en-US" dirty="0"/>
              <a:t>The number of levels used depends on the nature and extent of the incident. The structure builds from the bottom up.</a:t>
            </a:r>
          </a:p>
          <a:p>
            <a:endParaRPr lang="en-GB" altLang="en-US" dirty="0"/>
          </a:p>
          <a:p>
            <a:r>
              <a:rPr lang="en-GB" altLang="en-US" dirty="0"/>
              <a:t>If required,</a:t>
            </a:r>
            <a:r>
              <a:rPr lang="en-GB" altLang="en-US" baseline="0" dirty="0"/>
              <a:t> other response cells may be set up, including:</a:t>
            </a:r>
          </a:p>
          <a:p>
            <a:pPr marL="171690" indent="-171690">
              <a:buFont typeface="Arial" panose="020B0604020202020204" pitchFamily="34" charset="0"/>
              <a:buChar char="•"/>
            </a:pPr>
            <a:r>
              <a:rPr lang="en-GB" altLang="en-US" baseline="0" dirty="0"/>
              <a:t>Recovery Working Group –  usually chaired by THC, but could be NHS Highland, etc.</a:t>
            </a:r>
          </a:p>
          <a:p>
            <a:pPr marL="171690" indent="-171690">
              <a:buFont typeface="Arial" panose="020B0604020202020204" pitchFamily="34" charset="0"/>
              <a:buChar char="•"/>
            </a:pPr>
            <a:r>
              <a:rPr lang="en-GB" altLang="en-US" baseline="0" dirty="0"/>
              <a:t>STAC (Scientific and Technical Advice Cell) – chaired by Director of Public Health, NHS Highland.</a:t>
            </a:r>
            <a:endParaRPr lang="en-GB" altLang="en-US"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32</a:t>
            </a:fld>
            <a:endParaRPr lang="en-GB"/>
          </a:p>
        </p:txBody>
      </p:sp>
    </p:spTree>
    <p:extLst>
      <p:ext uri="{BB962C8B-B14F-4D97-AF65-F5344CB8AC3E}">
        <p14:creationId xmlns:p14="http://schemas.microsoft.com/office/powerpoint/2010/main" val="3993553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33</a:t>
            </a:fld>
            <a:endParaRPr lang="en-GB"/>
          </a:p>
        </p:txBody>
      </p:sp>
    </p:spTree>
    <p:extLst>
      <p:ext uri="{BB962C8B-B14F-4D97-AF65-F5344CB8AC3E}">
        <p14:creationId xmlns:p14="http://schemas.microsoft.com/office/powerpoint/2010/main" val="1464640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about having the correct systems in place – accountable, flexible and robust – to know what to do next.</a:t>
            </a:r>
          </a:p>
        </p:txBody>
      </p:sp>
      <p:sp>
        <p:nvSpPr>
          <p:cNvPr id="4" name="Slide Number Placeholder 3"/>
          <p:cNvSpPr>
            <a:spLocks noGrp="1"/>
          </p:cNvSpPr>
          <p:nvPr>
            <p:ph type="sldNum" sz="quarter" idx="10"/>
          </p:nvPr>
        </p:nvSpPr>
        <p:spPr/>
        <p:txBody>
          <a:bodyPr/>
          <a:lstStyle/>
          <a:p>
            <a:fld id="{7427AA53-D485-48C4-A1C3-631D24EF3759}" type="slidenum">
              <a:rPr lang="en-GB" smtClean="0"/>
              <a:t>34</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Recovery: </a:t>
            </a:r>
            <a:r>
              <a:rPr lang="en-GB" dirty="0"/>
              <a:t>E.g. Grenfell</a:t>
            </a:r>
            <a:r>
              <a:rPr lang="en-GB" baseline="0" dirty="0"/>
              <a:t> Tower, Lockerbie, etc.</a:t>
            </a:r>
            <a:endParaRPr lang="en-GB" dirty="0"/>
          </a:p>
          <a:p>
            <a:endParaRPr lang="en-GB" dirty="0"/>
          </a:p>
          <a:p>
            <a:r>
              <a:rPr lang="en-GB" dirty="0"/>
              <a:t>From the beginning of an emergency,</a:t>
            </a:r>
            <a:r>
              <a:rPr lang="en-GB" baseline="0" dirty="0"/>
              <a:t> Council staff are already planning for the recovery phase and involved in relevant decisions that might have long term consequences. Elected members should have a similar overview and awareness of consequences.</a:t>
            </a:r>
          </a:p>
          <a:p>
            <a:endParaRPr lang="en-GB" baseline="0" dirty="0"/>
          </a:p>
          <a:p>
            <a:r>
              <a:rPr lang="en-GB" baseline="0" dirty="0"/>
              <a:t>A Recovery Group may be set up to manage the rebuilding, restoration and rehabilitation of the community and environment.</a:t>
            </a:r>
            <a:endParaRPr lang="en-GB"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35</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36</a:t>
            </a:fld>
            <a:endParaRPr lang="en-GB"/>
          </a:p>
        </p:txBody>
      </p:sp>
    </p:spTree>
    <p:extLst>
      <p:ext uri="{BB962C8B-B14F-4D97-AF65-F5344CB8AC3E}">
        <p14:creationId xmlns:p14="http://schemas.microsoft.com/office/powerpoint/2010/main" val="1807502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GEP</a:t>
            </a:r>
          </a:p>
        </p:txBody>
      </p:sp>
      <p:sp>
        <p:nvSpPr>
          <p:cNvPr id="4" name="Slide Number Placeholder 3"/>
          <p:cNvSpPr>
            <a:spLocks noGrp="1"/>
          </p:cNvSpPr>
          <p:nvPr>
            <p:ph type="sldNum" sz="quarter" idx="10"/>
          </p:nvPr>
        </p:nvSpPr>
        <p:spPr/>
        <p:txBody>
          <a:bodyPr/>
          <a:lstStyle/>
          <a:p>
            <a:fld id="{7427AA53-D485-48C4-A1C3-631D24EF3759}" type="slidenum">
              <a:rPr lang="en-GB" smtClean="0"/>
              <a:t>37</a:t>
            </a:fld>
            <a:endParaRPr lang="en-GB"/>
          </a:p>
        </p:txBody>
      </p:sp>
    </p:spTree>
    <p:extLst>
      <p:ext uri="{BB962C8B-B14F-4D97-AF65-F5344CB8AC3E}">
        <p14:creationId xmlns:p14="http://schemas.microsoft.com/office/powerpoint/2010/main" val="2181304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GEP</a:t>
            </a:r>
          </a:p>
        </p:txBody>
      </p:sp>
      <p:sp>
        <p:nvSpPr>
          <p:cNvPr id="4" name="Slide Number Placeholder 3"/>
          <p:cNvSpPr>
            <a:spLocks noGrp="1"/>
          </p:cNvSpPr>
          <p:nvPr>
            <p:ph type="sldNum" sz="quarter" idx="10"/>
          </p:nvPr>
        </p:nvSpPr>
        <p:spPr/>
        <p:txBody>
          <a:bodyPr/>
          <a:lstStyle/>
          <a:p>
            <a:fld id="{7427AA53-D485-48C4-A1C3-631D24EF3759}" type="slidenum">
              <a:rPr lang="en-GB" smtClean="0"/>
              <a:t>38</a:t>
            </a:fld>
            <a:endParaRPr lang="en-GB"/>
          </a:p>
        </p:txBody>
      </p:sp>
    </p:spTree>
    <p:extLst>
      <p:ext uri="{BB962C8B-B14F-4D97-AF65-F5344CB8AC3E}">
        <p14:creationId xmlns:p14="http://schemas.microsoft.com/office/powerpoint/2010/main" val="1837623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GEP</a:t>
            </a:r>
          </a:p>
        </p:txBody>
      </p:sp>
      <p:sp>
        <p:nvSpPr>
          <p:cNvPr id="4" name="Slide Number Placeholder 3"/>
          <p:cNvSpPr>
            <a:spLocks noGrp="1"/>
          </p:cNvSpPr>
          <p:nvPr>
            <p:ph type="sldNum" sz="quarter" idx="10"/>
          </p:nvPr>
        </p:nvSpPr>
        <p:spPr/>
        <p:txBody>
          <a:bodyPr/>
          <a:lstStyle/>
          <a:p>
            <a:fld id="{7427AA53-D485-48C4-A1C3-631D24EF3759}" type="slidenum">
              <a:rPr lang="en-GB" smtClean="0"/>
              <a:t>39</a:t>
            </a:fld>
            <a:endParaRPr lang="en-GB"/>
          </a:p>
        </p:txBody>
      </p:sp>
    </p:spTree>
    <p:extLst>
      <p:ext uri="{BB962C8B-B14F-4D97-AF65-F5344CB8AC3E}">
        <p14:creationId xmlns:p14="http://schemas.microsoft.com/office/powerpoint/2010/main" val="206967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Emergency Planning,</a:t>
            </a:r>
            <a:r>
              <a:rPr lang="en-GB" baseline="0" dirty="0"/>
              <a:t> or Resilience as its often referred to today, </a:t>
            </a:r>
            <a:r>
              <a:rPr lang="en-GB" dirty="0"/>
              <a:t>is not a new concept – its origins were in the 1940s with planning for war – air raid warnings, bomb shelters, etc. Emergency Planning developed through the 1980s and 1990s when the focus changed to planning for and responding to peacetime emergencies,</a:t>
            </a:r>
            <a:r>
              <a:rPr lang="en-GB" baseline="0" dirty="0"/>
              <a:t> e.g. Bradford Football Disaster, Kings Cross Fire, Piper Alpha, Lockerbie, Hillsborough Tragedy. </a:t>
            </a:r>
            <a:endParaRPr lang="en-GB" dirty="0"/>
          </a:p>
          <a:p>
            <a:pPr defTabSz="915680">
              <a:defRPr/>
            </a:pPr>
            <a:endParaRPr lang="en-GB" altLang="en-US" dirty="0"/>
          </a:p>
          <a:p>
            <a:pPr defTabSz="915680">
              <a:defRPr/>
            </a:pPr>
            <a:endParaRPr lang="en-GB" altLang="en-US" dirty="0"/>
          </a:p>
          <a:p>
            <a:pPr defTabSz="915680">
              <a:defRPr/>
            </a:pPr>
            <a:r>
              <a:rPr lang="en-GB" altLang="en-US" dirty="0"/>
              <a:t>Following the fuel crisis and the severe flooding in the autumn and winter of 2000 and the outbreak of Foot and Mouth Disease in 2001, the Deputy Prime Minister announced a review of emergency planning arrangements. The result of this was the </a:t>
            </a:r>
            <a:r>
              <a:rPr lang="en-GB" altLang="en-US" b="1" dirty="0"/>
              <a:t>Civil Contingencies Act 2004 </a:t>
            </a:r>
            <a:r>
              <a:rPr lang="en-GB" altLang="en-US" dirty="0"/>
              <a:t>(the “Act”). The Civil Contingencies Act seeks to minimise disruption in the event of an emergency and to ensure the UK is better prepared to deal with a range of emergencies. The Act applies to the whole of the UK. </a:t>
            </a:r>
          </a:p>
          <a:p>
            <a:pPr defTabSz="915680">
              <a:defRPr/>
            </a:pPr>
            <a:endParaRPr lang="en-GB" altLang="en-US" dirty="0"/>
          </a:p>
          <a:p>
            <a:pPr defTabSz="915680">
              <a:defRPr/>
            </a:pPr>
            <a:r>
              <a:rPr lang="en-GB" altLang="en-US" dirty="0"/>
              <a:t>The </a:t>
            </a:r>
            <a:r>
              <a:rPr lang="en-GB" altLang="en-US" b="1" dirty="0"/>
              <a:t>Contingency Planning (Scotland) Regulations 2005 </a:t>
            </a:r>
            <a:r>
              <a:rPr lang="en-GB" altLang="en-US" dirty="0"/>
              <a:t>set out further detail on the application of the Act in Scotland, with particular regard to the duties and roles of responders. </a:t>
            </a:r>
          </a:p>
          <a:p>
            <a:endParaRPr lang="en-GB" dirty="0"/>
          </a:p>
          <a:p>
            <a:pPr defTabSz="915680">
              <a:defRPr/>
            </a:pPr>
            <a:r>
              <a:rPr lang="en-GB" b="1" dirty="0"/>
              <a:t>Preparing Scotland </a:t>
            </a:r>
            <a:r>
              <a:rPr lang="en-GB" dirty="0"/>
              <a:t>is the statutory guidance for the Contingency Planning (Scotland) Regulations 2005 and it provides the framework for civil protection planning,</a:t>
            </a:r>
            <a:r>
              <a:rPr lang="en-GB" baseline="0" dirty="0"/>
              <a:t> preparation and response.</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a:t>
            </a:fld>
            <a:endParaRPr lang="en-GB"/>
          </a:p>
        </p:txBody>
      </p:sp>
    </p:spTree>
    <p:extLst>
      <p:ext uri="{BB962C8B-B14F-4D97-AF65-F5344CB8AC3E}">
        <p14:creationId xmlns:p14="http://schemas.microsoft.com/office/powerpoint/2010/main" val="3042876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40</a:t>
            </a:fld>
            <a:endParaRPr lang="en-GB"/>
          </a:p>
        </p:txBody>
      </p:sp>
    </p:spTree>
    <p:extLst>
      <p:ext uri="{BB962C8B-B14F-4D97-AF65-F5344CB8AC3E}">
        <p14:creationId xmlns:p14="http://schemas.microsoft.com/office/powerpoint/2010/main" val="3553476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41</a:t>
            </a:fld>
            <a:endParaRPr lang="en-GB"/>
          </a:p>
        </p:txBody>
      </p:sp>
    </p:spTree>
    <p:extLst>
      <p:ext uri="{BB962C8B-B14F-4D97-AF65-F5344CB8AC3E}">
        <p14:creationId xmlns:p14="http://schemas.microsoft.com/office/powerpoint/2010/main" val="716130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an incident Elected Members have a limited role. During the recovery</a:t>
            </a:r>
            <a:r>
              <a:rPr lang="en-GB" baseline="0" dirty="0"/>
              <a:t> stage, they have a major role since recovery will be led by THC.</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42</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general role of the elected member, as with other responders</a:t>
            </a:r>
            <a:r>
              <a:rPr lang="en-GB" baseline="0" dirty="0"/>
              <a:t> the role doesn’t change its just the circumstances in which you are carrying out the role which is more challenging.</a:t>
            </a:r>
          </a:p>
          <a:p>
            <a:endParaRPr lang="en-GB" baseline="0" dirty="0"/>
          </a:p>
          <a:p>
            <a:r>
              <a:rPr lang="en-GB" baseline="0" dirty="0"/>
              <a:t>The public face of THC at the local level:</a:t>
            </a:r>
          </a:p>
          <a:p>
            <a:pPr marL="171690" indent="-171690">
              <a:buFont typeface="Arial" panose="020B0604020202020204" pitchFamily="34" charset="0"/>
              <a:buChar char="•"/>
            </a:pPr>
            <a:r>
              <a:rPr lang="en-GB" baseline="0" dirty="0"/>
              <a:t>Being a source of strength, inspiration and leadership for the local community, by acting as a community champion</a:t>
            </a:r>
          </a:p>
          <a:p>
            <a:pPr marL="171690" indent="-171690">
              <a:buFont typeface="Arial" panose="020B0604020202020204" pitchFamily="34" charset="0"/>
              <a:buChar char="•"/>
            </a:pPr>
            <a:r>
              <a:rPr lang="en-GB" baseline="0" dirty="0"/>
              <a:t>Explaining the reasons for decisions taken in dealing with recovery</a:t>
            </a:r>
          </a:p>
          <a:p>
            <a:endParaRPr lang="en-GB" baseline="0" dirty="0"/>
          </a:p>
          <a:p>
            <a:r>
              <a:rPr lang="en-GB" baseline="0" dirty="0"/>
              <a:t>Enhancing local community liaison and engagement:</a:t>
            </a:r>
          </a:p>
          <a:p>
            <a:pPr marL="171690" indent="-171690">
              <a:buFont typeface="Arial" panose="020B0604020202020204" pitchFamily="34" charset="0"/>
              <a:buChar char="•"/>
            </a:pPr>
            <a:r>
              <a:rPr lang="en-GB" baseline="0" dirty="0"/>
              <a:t>Having knowledge of local personalities and resources</a:t>
            </a:r>
          </a:p>
          <a:p>
            <a:pPr marL="171690" indent="-171690">
              <a:buFont typeface="Arial" panose="020B0604020202020204" pitchFamily="34" charset="0"/>
              <a:buChar char="•"/>
            </a:pPr>
            <a:endParaRPr lang="en-GB" baseline="0" dirty="0"/>
          </a:p>
          <a:p>
            <a:r>
              <a:rPr lang="en-GB" b="1" baseline="0" dirty="0"/>
              <a:t>IMPORTANT: </a:t>
            </a:r>
            <a:r>
              <a:rPr lang="en-GB" b="0" baseline="0" dirty="0"/>
              <a:t>However an Elected Member is involved, they must keep a log of significant actions and events. This information will be essential for subsequent debriefs and any official inquiries related to the emergency, e.g. The Grenfell Inquiry</a:t>
            </a:r>
            <a:endParaRPr lang="en-GB" b="1" baseline="0" dirty="0"/>
          </a:p>
          <a:p>
            <a:pPr marL="171690" indent="-171690">
              <a:buFont typeface="Arial" panose="020B0604020202020204" pitchFamily="34" charset="0"/>
              <a:buChar char="•"/>
            </a:pPr>
            <a:endParaRPr lang="en-GB" baseline="0" dirty="0"/>
          </a:p>
          <a:p>
            <a:pPr marL="171690" indent="-17169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43</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44</a:t>
            </a:fld>
            <a:endParaRPr lang="en-GB"/>
          </a:p>
        </p:txBody>
      </p:sp>
    </p:spTree>
    <p:extLst>
      <p:ext uri="{BB962C8B-B14F-4D97-AF65-F5344CB8AC3E}">
        <p14:creationId xmlns:p14="http://schemas.microsoft.com/office/powerpoint/2010/main" val="3963886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45</a:t>
            </a:fld>
            <a:endParaRPr lang="en-GB"/>
          </a:p>
        </p:txBody>
      </p:sp>
    </p:spTree>
    <p:extLst>
      <p:ext uri="{BB962C8B-B14F-4D97-AF65-F5344CB8AC3E}">
        <p14:creationId xmlns:p14="http://schemas.microsoft.com/office/powerpoint/2010/main" val="1905876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case studies to quickly run through.</a:t>
            </a:r>
          </a:p>
        </p:txBody>
      </p:sp>
      <p:sp>
        <p:nvSpPr>
          <p:cNvPr id="4" name="Slide Number Placeholder 3"/>
          <p:cNvSpPr>
            <a:spLocks noGrp="1"/>
          </p:cNvSpPr>
          <p:nvPr>
            <p:ph type="sldNum" sz="quarter" idx="10"/>
          </p:nvPr>
        </p:nvSpPr>
        <p:spPr/>
        <p:txBody>
          <a:bodyPr/>
          <a:lstStyle/>
          <a:p>
            <a:fld id="{7427AA53-D485-48C4-A1C3-631D24EF3759}" type="slidenum">
              <a:rPr lang="en-GB" smtClean="0"/>
              <a:t>46</a:t>
            </a:fld>
            <a:endParaRPr lang="en-GB"/>
          </a:p>
        </p:txBody>
      </p:sp>
    </p:spTree>
    <p:extLst>
      <p:ext uri="{BB962C8B-B14F-4D97-AF65-F5344CB8AC3E}">
        <p14:creationId xmlns:p14="http://schemas.microsoft.com/office/powerpoint/2010/main" val="2925824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47</a:t>
            </a:fld>
            <a:endParaRPr lang="en-GB"/>
          </a:p>
        </p:txBody>
      </p:sp>
    </p:spTree>
    <p:extLst>
      <p:ext uri="{BB962C8B-B14F-4D97-AF65-F5344CB8AC3E}">
        <p14:creationId xmlns:p14="http://schemas.microsoft.com/office/powerpoint/2010/main" val="2522114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incidents involving tourist buses include:</a:t>
            </a:r>
          </a:p>
          <a:p>
            <a:endParaRPr lang="en-GB" dirty="0"/>
          </a:p>
          <a:p>
            <a:pPr marL="171690" indent="-171690">
              <a:buFont typeface="Arial" panose="020B0604020202020204" pitchFamily="34" charset="0"/>
              <a:buChar char="•"/>
            </a:pPr>
            <a:r>
              <a:rPr lang="en-GB" dirty="0"/>
              <a:t>Coach carrying 45 Austrians left the road and</a:t>
            </a:r>
            <a:r>
              <a:rPr lang="en-GB" baseline="0" dirty="0"/>
              <a:t> toppled into a ditch north of </a:t>
            </a:r>
            <a:r>
              <a:rPr lang="en-GB" baseline="0" dirty="0" err="1"/>
              <a:t>Syre</a:t>
            </a:r>
            <a:r>
              <a:rPr lang="en-GB" baseline="0" dirty="0"/>
              <a:t>, Sutherland, in 2003.</a:t>
            </a:r>
          </a:p>
          <a:p>
            <a:pPr marL="171690" indent="-171690">
              <a:buFont typeface="Arial" panose="020B0604020202020204" pitchFamily="34" charset="0"/>
              <a:buChar char="•"/>
            </a:pPr>
            <a:r>
              <a:rPr lang="en-GB" baseline="0" dirty="0"/>
              <a:t>Coach with 26 Chinese tourists veered off the A82 in 2015</a:t>
            </a:r>
          </a:p>
          <a:p>
            <a:pPr marL="171690" indent="-171690">
              <a:buFont typeface="Arial" panose="020B0604020202020204" pitchFamily="34" charset="0"/>
              <a:buChar char="•"/>
            </a:pPr>
            <a:r>
              <a:rPr lang="en-GB" baseline="0" dirty="0"/>
              <a:t>Coach with 50 tourists </a:t>
            </a:r>
            <a:r>
              <a:rPr lang="en-GB" baseline="0" dirty="0" err="1"/>
              <a:t>onboard</a:t>
            </a:r>
            <a:r>
              <a:rPr lang="en-GB" baseline="0" dirty="0"/>
              <a:t> left the A86 nr </a:t>
            </a:r>
            <a:r>
              <a:rPr lang="en-GB" baseline="0" dirty="0" err="1"/>
              <a:t>Laggan</a:t>
            </a:r>
            <a:r>
              <a:rPr lang="en-GB" baseline="0" dirty="0"/>
              <a:t> in 2016.</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48</a:t>
            </a:fld>
            <a:endParaRPr lang="en-GB"/>
          </a:p>
        </p:txBody>
      </p:sp>
    </p:spTree>
    <p:extLst>
      <p:ext uri="{BB962C8B-B14F-4D97-AF65-F5344CB8AC3E}">
        <p14:creationId xmlns:p14="http://schemas.microsoft.com/office/powerpoint/2010/main" val="131275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a:t>
            </a:r>
            <a:r>
              <a:rPr lang="en-GB" baseline="0" dirty="0"/>
              <a:t> incidents in recent years include the discovery of wartime ordnance at:</a:t>
            </a:r>
          </a:p>
          <a:p>
            <a:pPr marL="171690" indent="-171690">
              <a:buFont typeface="Arial" panose="020B0604020202020204" pitchFamily="34" charset="0"/>
              <a:buChar char="•"/>
            </a:pPr>
            <a:r>
              <a:rPr lang="en-GB" dirty="0"/>
              <a:t>Nairn and </a:t>
            </a:r>
            <a:r>
              <a:rPr lang="en-GB" dirty="0" err="1"/>
              <a:t>Rosemarkie</a:t>
            </a:r>
            <a:r>
              <a:rPr lang="en-GB" dirty="0"/>
              <a:t> beaches</a:t>
            </a:r>
          </a:p>
          <a:p>
            <a:pPr marL="171690" indent="-171690">
              <a:buFont typeface="Arial" panose="020B0604020202020204" pitchFamily="34" charset="0"/>
              <a:buChar char="•"/>
            </a:pPr>
            <a:r>
              <a:rPr lang="en-GB" dirty="0"/>
              <a:t>At</a:t>
            </a:r>
            <a:r>
              <a:rPr lang="en-GB" baseline="0" dirty="0"/>
              <a:t> </a:t>
            </a:r>
            <a:r>
              <a:rPr lang="en-GB" dirty="0" err="1"/>
              <a:t>Kinellan</a:t>
            </a:r>
            <a:r>
              <a:rPr lang="en-GB" dirty="0"/>
              <a:t>,</a:t>
            </a:r>
            <a:r>
              <a:rPr lang="en-GB" baseline="0" dirty="0"/>
              <a:t> nr </a:t>
            </a:r>
            <a:r>
              <a:rPr lang="en-GB" baseline="0" dirty="0" err="1"/>
              <a:t>Strathpeffer</a:t>
            </a:r>
            <a:endParaRPr lang="en-GB" baseline="0" dirty="0"/>
          </a:p>
          <a:p>
            <a:pPr marL="171690" indent="-171690">
              <a:buFont typeface="Arial" panose="020B0604020202020204" pitchFamily="34" charset="0"/>
              <a:buChar char="•"/>
            </a:pPr>
            <a:r>
              <a:rPr lang="en-GB" baseline="0" dirty="0"/>
              <a:t>Assembly Rooms in Wick</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49</a:t>
            </a:fld>
            <a:endParaRPr lang="en-GB"/>
          </a:p>
        </p:txBody>
      </p:sp>
    </p:spTree>
    <p:extLst>
      <p:ext uri="{BB962C8B-B14F-4D97-AF65-F5344CB8AC3E}">
        <p14:creationId xmlns:p14="http://schemas.microsoft.com/office/powerpoint/2010/main" val="270991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Human welfare:</a:t>
            </a:r>
            <a:r>
              <a:rPr lang="en-GB" u="none" dirty="0"/>
              <a:t> For example: loss of life, injury, illness or homelessness; disruption to food, money or energy supplies, disruption to communication systems, transport systems or health systems</a:t>
            </a:r>
          </a:p>
          <a:p>
            <a:endParaRPr lang="en-GB" u="none" dirty="0"/>
          </a:p>
          <a:p>
            <a:r>
              <a:rPr lang="en-GB" u="sng" dirty="0"/>
              <a:t>The environment</a:t>
            </a:r>
            <a:r>
              <a:rPr lang="en-GB" u="none" dirty="0"/>
              <a:t>: For example, contamination of land, water or air with biological, chemical or radioactive matter or the destruction of animal or plant life.</a:t>
            </a:r>
          </a:p>
          <a:p>
            <a:endParaRPr lang="en-GB" u="none" dirty="0"/>
          </a:p>
          <a:p>
            <a:r>
              <a:rPr lang="en-GB" u="sng" dirty="0"/>
              <a:t>The security of the UK</a:t>
            </a:r>
            <a:r>
              <a:rPr lang="en-GB" u="none" dirty="0"/>
              <a:t>: War or terrorism</a:t>
            </a:r>
          </a:p>
          <a:p>
            <a:endParaRPr lang="en-GB" u="none" dirty="0"/>
          </a:p>
          <a:p>
            <a:endParaRPr lang="en-GB" u="sng" dirty="0"/>
          </a:p>
        </p:txBody>
      </p:sp>
      <p:sp>
        <p:nvSpPr>
          <p:cNvPr id="4" name="Slide Number Placeholder 3"/>
          <p:cNvSpPr>
            <a:spLocks noGrp="1"/>
          </p:cNvSpPr>
          <p:nvPr>
            <p:ph type="sldNum" sz="quarter" idx="10"/>
          </p:nvPr>
        </p:nvSpPr>
        <p:spPr/>
        <p:txBody>
          <a:bodyPr/>
          <a:lstStyle/>
          <a:p>
            <a:fld id="{7427AA53-D485-48C4-A1C3-631D24EF3759}" type="slidenum">
              <a:rPr lang="en-GB" smtClean="0"/>
              <a:t>5</a:t>
            </a:fld>
            <a:endParaRPr lang="en-GB"/>
          </a:p>
        </p:txBody>
      </p:sp>
    </p:spTree>
    <p:extLst>
      <p:ext uri="{BB962C8B-B14F-4D97-AF65-F5344CB8AC3E}">
        <p14:creationId xmlns:p14="http://schemas.microsoft.com/office/powerpoint/2010/main" val="3042876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Shipping incidents are relatively common, owing to Highland’s 4,905km of coastline – 21% of the Scottish total – and busy shipping lanes such as the Minch &amp; Pentland Firth. The</a:t>
            </a:r>
            <a:r>
              <a:rPr lang="en-GB" baseline="0" dirty="0"/>
              <a:t> coast is relatively unmodified and ecologically sensitive, and the Highland economy depends on its status as a clean and unpolluted resource, so these events when they happen have potential to cause significant impact.</a:t>
            </a:r>
          </a:p>
          <a:p>
            <a:endParaRPr lang="en-GB" baseline="0" dirty="0"/>
          </a:p>
          <a:p>
            <a:endParaRPr lang="en-GB" dirty="0"/>
          </a:p>
          <a:p>
            <a:r>
              <a:rPr lang="en-GB" b="0" u="sng" dirty="0"/>
              <a:t>Yeoman </a:t>
            </a:r>
            <a:r>
              <a:rPr lang="en-GB" b="0" u="sng" dirty="0" err="1"/>
              <a:t>Bontrupp</a:t>
            </a:r>
            <a:r>
              <a:rPr lang="en-GB" b="0" u="sng" dirty="0"/>
              <a:t>, July 2010</a:t>
            </a:r>
          </a:p>
          <a:p>
            <a:pPr marL="286150" indent="-286150">
              <a:buFont typeface="Arial" panose="020B0604020202020204" pitchFamily="34" charset="0"/>
              <a:buChar char="•"/>
            </a:pPr>
            <a:r>
              <a:rPr lang="en-GB" dirty="0"/>
              <a:t>Explosion and major fire on board the 100,000 tonne bulk carrier, Yeoman </a:t>
            </a:r>
            <a:r>
              <a:rPr lang="en-GB" dirty="0" err="1"/>
              <a:t>Bontrup</a:t>
            </a:r>
            <a:r>
              <a:rPr lang="en-GB" dirty="0"/>
              <a:t> at </a:t>
            </a:r>
            <a:r>
              <a:rPr lang="en-GB" dirty="0" err="1"/>
              <a:t>Glensanda</a:t>
            </a:r>
            <a:r>
              <a:rPr lang="en-GB" dirty="0"/>
              <a:t> Quarry</a:t>
            </a:r>
          </a:p>
          <a:p>
            <a:pPr marL="286150" indent="-286150">
              <a:buFont typeface="Arial" panose="020B0604020202020204" pitchFamily="34" charset="0"/>
              <a:buChar char="•"/>
            </a:pPr>
            <a:r>
              <a:rPr lang="en-GB" dirty="0"/>
              <a:t>Operation hampered by remote location on </a:t>
            </a:r>
            <a:r>
              <a:rPr lang="en-GB" dirty="0" err="1"/>
              <a:t>Morvern</a:t>
            </a:r>
            <a:r>
              <a:rPr lang="en-GB" dirty="0"/>
              <a:t> peninsula – no road access</a:t>
            </a:r>
          </a:p>
          <a:p>
            <a:pPr marL="286150" indent="-286150">
              <a:buFont typeface="Arial" panose="020B0604020202020204" pitchFamily="34" charset="0"/>
              <a:buChar char="•"/>
            </a:pPr>
            <a:r>
              <a:rPr lang="en-GB" dirty="0"/>
              <a:t>SOSREP in control, with SCU set up at </a:t>
            </a:r>
            <a:r>
              <a:rPr lang="en-GB" dirty="0" err="1"/>
              <a:t>Glensanda</a:t>
            </a:r>
            <a:endParaRPr lang="en-GB" dirty="0"/>
          </a:p>
          <a:p>
            <a:pPr marL="286150" indent="-286150">
              <a:buFont typeface="Arial" panose="020B0604020202020204" pitchFamily="34" charset="0"/>
              <a:buChar char="•"/>
            </a:pPr>
            <a:r>
              <a:rPr lang="en-GB" dirty="0"/>
              <a:t>Scottish Environment Group set up</a:t>
            </a:r>
          </a:p>
          <a:p>
            <a:pPr marL="286150" indent="-286150">
              <a:buFont typeface="Arial" panose="020B0604020202020204" pitchFamily="34" charset="0"/>
              <a:buChar char="•"/>
            </a:pPr>
            <a:r>
              <a:rPr lang="en-GB" dirty="0"/>
              <a:t>MCA mobilised pumping and breathing apparatus from Dundee and Barnsley</a:t>
            </a:r>
          </a:p>
          <a:p>
            <a:pPr marL="286150" indent="-286150">
              <a:buFont typeface="Arial" panose="020B0604020202020204" pitchFamily="34" charset="0"/>
              <a:buChar char="•"/>
            </a:pPr>
            <a:r>
              <a:rPr lang="en-GB" dirty="0"/>
              <a:t>Briggs on site</a:t>
            </a:r>
          </a:p>
          <a:p>
            <a:pPr marL="286150" indent="-286150">
              <a:buFont typeface="Arial" panose="020B0604020202020204" pitchFamily="34" charset="0"/>
              <a:buChar char="•"/>
            </a:pPr>
            <a:r>
              <a:rPr lang="en-GB" dirty="0"/>
              <a:t>6 days to extinguish all fires</a:t>
            </a:r>
          </a:p>
          <a:p>
            <a:pPr marL="286150" indent="-286150">
              <a:buFont typeface="Arial" panose="020B0604020202020204" pitchFamily="34" charset="0"/>
              <a:buChar char="•"/>
            </a:pPr>
            <a:r>
              <a:rPr lang="en-GB" dirty="0"/>
              <a:t>839 tonnes of HFO in bunkers and 61 tonnes of MGO</a:t>
            </a:r>
          </a:p>
          <a:p>
            <a:pPr marL="286150" indent="-286150">
              <a:buFont typeface="Arial" panose="020B0604020202020204" pitchFamily="34" charset="0"/>
              <a:buChar char="•"/>
            </a:pPr>
            <a:r>
              <a:rPr lang="en-GB" dirty="0"/>
              <a:t>If vessel sunk due to fire, or grounded due to firefighting water, fuel tanks may have punctured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50</a:t>
            </a:fld>
            <a:endParaRPr lang="en-GB"/>
          </a:p>
        </p:txBody>
      </p:sp>
    </p:spTree>
    <p:extLst>
      <p:ext uri="{BB962C8B-B14F-4D97-AF65-F5344CB8AC3E}">
        <p14:creationId xmlns:p14="http://schemas.microsoft.com/office/powerpoint/2010/main" val="5430392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51</a:t>
            </a:fld>
            <a:endParaRPr lang="en-GB"/>
          </a:p>
        </p:txBody>
      </p:sp>
    </p:spTree>
    <p:extLst>
      <p:ext uri="{BB962C8B-B14F-4D97-AF65-F5344CB8AC3E}">
        <p14:creationId xmlns:p14="http://schemas.microsoft.com/office/powerpoint/2010/main" val="4102255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52</a:t>
            </a:fld>
            <a:endParaRPr lang="en-GB"/>
          </a:p>
        </p:txBody>
      </p:sp>
    </p:spTree>
    <p:extLst>
      <p:ext uri="{BB962C8B-B14F-4D97-AF65-F5344CB8AC3E}">
        <p14:creationId xmlns:p14="http://schemas.microsoft.com/office/powerpoint/2010/main" val="4088443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Resilience Team maintains links with RAF, Army and Royal Navy Liaison Officers.</a:t>
            </a:r>
          </a:p>
          <a:p>
            <a:endParaRPr lang="en-GB" dirty="0"/>
          </a:p>
          <a:p>
            <a:pPr marL="171690" indent="-171690">
              <a:buFont typeface="Arial" panose="020B0604020202020204" pitchFamily="34" charset="0"/>
              <a:buChar char="•"/>
            </a:pPr>
            <a:r>
              <a:rPr lang="en-GB" dirty="0"/>
              <a:t>RAF also lost a Tornado in the Minch in 2011</a:t>
            </a:r>
          </a:p>
          <a:p>
            <a:pPr marL="171690" indent="-171690">
              <a:buFont typeface="Arial" panose="020B0604020202020204" pitchFamily="34" charset="0"/>
              <a:buChar char="•"/>
            </a:pPr>
            <a:r>
              <a:rPr lang="en-GB" dirty="0"/>
              <a:t>RN’s HMS</a:t>
            </a:r>
            <a:r>
              <a:rPr lang="en-GB" baseline="0" dirty="0"/>
              <a:t> Astute grounded on Skye in 2010</a:t>
            </a:r>
            <a:endParaRPr lang="en-GB" dirty="0"/>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53</a:t>
            </a:fld>
            <a:endParaRPr lang="en-GB"/>
          </a:p>
        </p:txBody>
      </p:sp>
    </p:spTree>
    <p:extLst>
      <p:ext uri="{BB962C8B-B14F-4D97-AF65-F5344CB8AC3E}">
        <p14:creationId xmlns:p14="http://schemas.microsoft.com/office/powerpoint/2010/main" val="918719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54</a:t>
            </a:fld>
            <a:endParaRPr lang="en-GB"/>
          </a:p>
        </p:txBody>
      </p:sp>
    </p:spTree>
    <p:extLst>
      <p:ext uri="{BB962C8B-B14F-4D97-AF65-F5344CB8AC3E}">
        <p14:creationId xmlns:p14="http://schemas.microsoft.com/office/powerpoint/2010/main" val="1442136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55</a:t>
            </a:fld>
            <a:endParaRPr lang="en-GB"/>
          </a:p>
        </p:txBody>
      </p:sp>
    </p:spTree>
    <p:extLst>
      <p:ext uri="{BB962C8B-B14F-4D97-AF65-F5344CB8AC3E}">
        <p14:creationId xmlns:p14="http://schemas.microsoft.com/office/powerpoint/2010/main" val="10525222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dirty="0"/>
              <a:t>Severe weather event with gale force winds resulting in:</a:t>
            </a:r>
          </a:p>
          <a:p>
            <a:pPr lvl="0" hangingPunct="0"/>
            <a:r>
              <a:rPr lang="en-GB" dirty="0"/>
              <a:t>Extensive and long term power outages</a:t>
            </a:r>
          </a:p>
          <a:p>
            <a:pPr lvl="0" hangingPunct="0"/>
            <a:r>
              <a:rPr lang="en-GB" dirty="0"/>
              <a:t>Networks down – phone and service centres</a:t>
            </a:r>
          </a:p>
          <a:p>
            <a:pPr lvl="0" hangingPunct="0"/>
            <a:r>
              <a:rPr lang="en-GB" dirty="0"/>
              <a:t>Radio masts down and affected BBC Highland</a:t>
            </a:r>
          </a:p>
          <a:p>
            <a:pPr lvl="0" hangingPunct="0"/>
            <a:r>
              <a:rPr lang="en-GB" dirty="0"/>
              <a:t>Roads closed with trees and branches</a:t>
            </a:r>
          </a:p>
          <a:p>
            <a:pPr lvl="0" hangingPunct="0"/>
            <a:r>
              <a:rPr lang="en-GB" dirty="0"/>
              <a:t>Building damage</a:t>
            </a:r>
          </a:p>
          <a:p>
            <a:pPr lvl="0" hangingPunct="0"/>
            <a:r>
              <a:rPr lang="en-GB" dirty="0"/>
              <a:t>Flooding</a:t>
            </a:r>
          </a:p>
          <a:p>
            <a:pPr lvl="0" hangingPunct="0"/>
            <a:r>
              <a:rPr lang="en-GB" dirty="0"/>
              <a:t>Extended time period affecting resilience – followed by ice and snow storms during following days</a:t>
            </a:r>
          </a:p>
          <a:p>
            <a:pPr lvl="0" hangingPunct="0"/>
            <a:endParaRPr lang="en-GB" dirty="0"/>
          </a:p>
          <a:p>
            <a:pPr lvl="0" hangingPunct="0"/>
            <a:r>
              <a:rPr lang="en-GB" dirty="0"/>
              <a:t>Photo is of Dingwall. </a:t>
            </a:r>
            <a:r>
              <a:rPr lang="en-GB" dirty="0" err="1"/>
              <a:t>ScotRail</a:t>
            </a:r>
            <a:r>
              <a:rPr lang="en-GB" dirty="0"/>
              <a:t> cleared over 400 trees from their network</a:t>
            </a:r>
          </a:p>
          <a:p>
            <a:endParaRPr lang="en-GB" dirty="0"/>
          </a:p>
          <a:p>
            <a:pPr lvl="0" hangingPunct="0"/>
            <a:r>
              <a:rPr lang="en-GB" dirty="0"/>
              <a:t>Positives:</a:t>
            </a:r>
          </a:p>
          <a:p>
            <a:pPr lvl="0" hangingPunct="0"/>
            <a:r>
              <a:rPr lang="en-GB" dirty="0"/>
              <a:t>Early warning to public of storms and risk of disruption and power outages</a:t>
            </a:r>
          </a:p>
          <a:p>
            <a:pPr lvl="0" hangingPunct="0"/>
            <a:r>
              <a:rPr lang="en-GB" dirty="0"/>
              <a:t>Council use of social media </a:t>
            </a:r>
          </a:p>
          <a:p>
            <a:pPr lvl="0" hangingPunct="0"/>
            <a:r>
              <a:rPr lang="en-GB" dirty="0"/>
              <a:t>ELGs worked well where they were stood up early </a:t>
            </a:r>
          </a:p>
          <a:p>
            <a:pPr lvl="0" hangingPunct="0"/>
            <a:r>
              <a:rPr lang="en-GB" dirty="0"/>
              <a:t>Good internal communication between Ward Managers and </a:t>
            </a:r>
            <a:r>
              <a:rPr lang="en-GB" dirty="0" err="1"/>
              <a:t>comms</a:t>
            </a:r>
            <a:endParaRPr lang="en-GB" dirty="0"/>
          </a:p>
          <a:p>
            <a:pPr lvl="0" hangingPunct="0"/>
            <a:r>
              <a:rPr lang="en-GB" dirty="0"/>
              <a:t>Community pulled together</a:t>
            </a:r>
          </a:p>
          <a:p>
            <a:pPr lvl="0" hangingPunct="0"/>
            <a:r>
              <a:rPr lang="en-GB" dirty="0"/>
              <a:t>SSE social media worked well with lots of updates</a:t>
            </a:r>
          </a:p>
          <a:p>
            <a:pPr lvl="0" hangingPunct="0"/>
            <a:r>
              <a:rPr lang="en-GB" dirty="0"/>
              <a:t>Communities very positive and not critical</a:t>
            </a:r>
          </a:p>
          <a:p>
            <a:pPr lvl="0" hangingPunct="0"/>
            <a:r>
              <a:rPr lang="en-GB" dirty="0"/>
              <a:t>Communications with Members – keeping informed</a:t>
            </a:r>
          </a:p>
          <a:p>
            <a:pPr lvl="0" hangingPunct="0"/>
            <a:r>
              <a:rPr lang="en-GB" dirty="0"/>
              <a:t>SSE got everyone connected very quickly considering scale</a:t>
            </a:r>
          </a:p>
          <a:p>
            <a:pPr lvl="0" hangingPunct="0"/>
            <a:endParaRPr lang="en-GB" dirty="0"/>
          </a:p>
          <a:p>
            <a:pPr lvl="0" hangingPunct="0"/>
            <a:r>
              <a:rPr lang="en-GB" dirty="0"/>
              <a:t>Challenges:</a:t>
            </a:r>
          </a:p>
          <a:p>
            <a:pPr lvl="0" hangingPunct="0"/>
            <a:r>
              <a:rPr lang="en-GB" dirty="0"/>
              <a:t>It happened over the weekend.</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56</a:t>
            </a:fld>
            <a:endParaRPr lang="en-GB"/>
          </a:p>
        </p:txBody>
      </p:sp>
    </p:spTree>
    <p:extLst>
      <p:ext uri="{BB962C8B-B14F-4D97-AF65-F5344CB8AC3E}">
        <p14:creationId xmlns:p14="http://schemas.microsoft.com/office/powerpoint/2010/main" val="39869937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50" indent="-286150">
              <a:buFont typeface="Arial" panose="020B0604020202020204" pitchFamily="34" charset="0"/>
              <a:buChar char="•"/>
            </a:pPr>
            <a:r>
              <a:rPr lang="en-GB" dirty="0"/>
              <a:t>Passing through Sound of Mull, ran aground at </a:t>
            </a:r>
            <a:r>
              <a:rPr lang="en-GB" dirty="0" err="1"/>
              <a:t>Kilchoan</a:t>
            </a:r>
            <a:endParaRPr lang="en-GB" dirty="0"/>
          </a:p>
          <a:p>
            <a:pPr marL="286150" indent="-286150">
              <a:buFont typeface="Arial" panose="020B0604020202020204" pitchFamily="34" charset="0"/>
              <a:buChar char="•"/>
            </a:pPr>
            <a:r>
              <a:rPr lang="en-GB" dirty="0"/>
              <a:t>274 tonnes of MGO and 5.5 tonnes of lubricating oil</a:t>
            </a:r>
          </a:p>
          <a:p>
            <a:pPr marL="286150" indent="-286150">
              <a:buFont typeface="Arial" panose="020B0604020202020204" pitchFamily="34" charset="0"/>
              <a:buChar char="•"/>
            </a:pPr>
            <a:r>
              <a:rPr lang="en-GB" dirty="0"/>
              <a:t>SOSREP set up SCU at </a:t>
            </a:r>
            <a:r>
              <a:rPr lang="en-GB" dirty="0" err="1"/>
              <a:t>Kilchoan</a:t>
            </a:r>
            <a:r>
              <a:rPr lang="en-GB" dirty="0"/>
              <a:t> Coastguard building, then </a:t>
            </a:r>
            <a:r>
              <a:rPr lang="en-GB" dirty="0" err="1"/>
              <a:t>Kilchoan</a:t>
            </a:r>
            <a:r>
              <a:rPr lang="en-GB" dirty="0"/>
              <a:t> Community Centre</a:t>
            </a:r>
          </a:p>
          <a:p>
            <a:pPr marL="286150" indent="-286150">
              <a:buFont typeface="Arial" panose="020B0604020202020204" pitchFamily="34" charset="0"/>
              <a:buChar char="•"/>
            </a:pPr>
            <a:r>
              <a:rPr lang="en-GB" dirty="0"/>
              <a:t>Scottish Environment Group established</a:t>
            </a:r>
          </a:p>
          <a:p>
            <a:pPr marL="286150" indent="-286150">
              <a:buFont typeface="Arial" panose="020B0604020202020204" pitchFamily="34" charset="0"/>
              <a:buChar char="•"/>
            </a:pPr>
            <a:r>
              <a:rPr lang="en-GB" dirty="0"/>
              <a:t>Council deployed Tier 2 equipment (at MCA request), with 4 staff</a:t>
            </a:r>
          </a:p>
          <a:p>
            <a:pPr marL="286150" indent="-286150">
              <a:buFont typeface="Arial" panose="020B0604020202020204" pitchFamily="34" charset="0"/>
              <a:buChar char="•"/>
            </a:pPr>
            <a:r>
              <a:rPr lang="en-GB" dirty="0"/>
              <a:t>THC’s response managed by Council Oil Pollution Officer</a:t>
            </a:r>
          </a:p>
          <a:p>
            <a:pPr marL="286150" indent="-286150">
              <a:buFont typeface="Arial" panose="020B0604020202020204" pitchFamily="34" charset="0"/>
              <a:buChar char="•"/>
            </a:pPr>
            <a:r>
              <a:rPr lang="en-GB" dirty="0"/>
              <a:t>Assistant Area Community Services Manager deployed to </a:t>
            </a:r>
            <a:r>
              <a:rPr lang="en-GB" dirty="0" err="1"/>
              <a:t>Kilchoan</a:t>
            </a:r>
            <a:r>
              <a:rPr lang="en-GB" dirty="0"/>
              <a:t> as LO with MCA/Contractors</a:t>
            </a:r>
          </a:p>
          <a:p>
            <a:pPr marL="286150" indent="-286150">
              <a:buFont typeface="Arial" panose="020B0604020202020204" pitchFamily="34" charset="0"/>
              <a:buChar char="•"/>
            </a:pPr>
            <a:r>
              <a:rPr lang="en-GB" dirty="0"/>
              <a:t>National Stockpile &amp; Briggs deployed by MCA</a:t>
            </a:r>
          </a:p>
          <a:p>
            <a:pPr marL="286150" indent="-286150">
              <a:buFont typeface="Arial" panose="020B0604020202020204" pitchFamily="34" charset="0"/>
              <a:buChar char="•"/>
            </a:pPr>
            <a:r>
              <a:rPr lang="en-GB" dirty="0"/>
              <a:t>Council’s absorbent boom used (by Briggs) and suitable skip sourced</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57</a:t>
            </a:fld>
            <a:endParaRPr lang="en-GB"/>
          </a:p>
        </p:txBody>
      </p:sp>
    </p:spTree>
    <p:extLst>
      <p:ext uri="{BB962C8B-B14F-4D97-AF65-F5344CB8AC3E}">
        <p14:creationId xmlns:p14="http://schemas.microsoft.com/office/powerpoint/2010/main" val="39583686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Challenging rescue for SFRS:</a:t>
            </a:r>
          </a:p>
          <a:p>
            <a:pPr marL="171690" indent="-171690">
              <a:buFont typeface="Arial" panose="020B0604020202020204" pitchFamily="34" charset="0"/>
              <a:buChar char="•"/>
            </a:pPr>
            <a:r>
              <a:rPr lang="en-GB" dirty="0"/>
              <a:t>Water up to 4ft deep near the river, with moderate current in places</a:t>
            </a:r>
          </a:p>
          <a:p>
            <a:pPr marL="171690" indent="-171690">
              <a:buFont typeface="Arial" panose="020B0604020202020204" pitchFamily="34" charset="0"/>
              <a:buChar char="•"/>
            </a:pPr>
            <a:r>
              <a:rPr lang="en-GB" dirty="0"/>
              <a:t>Debris in water (gas cylinders, bins, etc.)</a:t>
            </a:r>
          </a:p>
          <a:p>
            <a:pPr marL="171690" indent="-171690">
              <a:buFont typeface="Arial" panose="020B0604020202020204" pitchFamily="34" charset="0"/>
              <a:buChar char="•"/>
            </a:pPr>
            <a:r>
              <a:rPr lang="en-GB" dirty="0"/>
              <a:t>Submerged obstructions/holes</a:t>
            </a:r>
          </a:p>
          <a:p>
            <a:pPr marL="171690" indent="-171690">
              <a:buFont typeface="Arial" panose="020B0604020202020204" pitchFamily="34" charset="0"/>
              <a:buChar char="•"/>
            </a:pPr>
            <a:endParaRPr lang="en-GB" dirty="0"/>
          </a:p>
          <a:p>
            <a:r>
              <a:rPr lang="en-GB" dirty="0"/>
              <a:t>Reporting of recent hurricanes has seen members of the public wading waist deep through</a:t>
            </a:r>
            <a:r>
              <a:rPr lang="en-GB" baseline="0" dirty="0"/>
              <a:t> similar waters. There’s an important message here, the same with incidents that might involve fires or toxic substances: the site of an emergency can be a dangerous place. As Elected Members you need to consider your own safety first – do not attempt to visit the site, and follow the guidance of the emergency services at all times. It is essential that you do not become part of the emergency.</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58</a:t>
            </a:fld>
            <a:endParaRPr lang="en-GB"/>
          </a:p>
        </p:txBody>
      </p:sp>
    </p:spTree>
    <p:extLst>
      <p:ext uri="{BB962C8B-B14F-4D97-AF65-F5344CB8AC3E}">
        <p14:creationId xmlns:p14="http://schemas.microsoft.com/office/powerpoint/2010/main" val="40379711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Gas pipeline on Great North Road, Muir of </a:t>
            </a:r>
            <a:r>
              <a:rPr lang="en-GB" dirty="0" err="1"/>
              <a:t>Ord</a:t>
            </a:r>
            <a:r>
              <a:rPr lang="en-GB" dirty="0"/>
              <a:t>, was ruptured by workers clearing ground under the railway bridge. This resulted in a major gas leak and the emergency services were alerted. The SFRS instigated a 200 metre cordon around the scene. The RVP was identified and the Police Incident Officer held on scene coordination meetings with partner agencies and the Local Emergency Liaison Group was activated at Dingwall Police Station. </a:t>
            </a:r>
          </a:p>
          <a:p>
            <a:pPr defTabSz="915680">
              <a:defRPr/>
            </a:pPr>
            <a:endParaRPr lang="en-GB" dirty="0"/>
          </a:p>
          <a:p>
            <a:pPr defTabSz="915680">
              <a:defRPr/>
            </a:pPr>
            <a:r>
              <a:rPr lang="en-GB" dirty="0"/>
              <a:t>The affected area included in excess of 200 homes, schools and a number of businesses. Local residents including schools in the area were requested to stay indoors with windows shut. Network Rail were informed and a suspension of train services made as a precaution.</a:t>
            </a:r>
          </a:p>
          <a:p>
            <a:pPr defTabSz="915680">
              <a:defRPr/>
            </a:pPr>
            <a:endParaRPr lang="en-GB" dirty="0"/>
          </a:p>
          <a:p>
            <a:pPr defTabSz="915680">
              <a:defRPr/>
            </a:pPr>
            <a:r>
              <a:rPr lang="en-GB" dirty="0"/>
              <a:t>The Ross &amp; Cromarty ELG continued to meet in Recovery in light of the fact that over 200 homes would be without gas for a number of days. The Care for People sub group chaired by the NHS identified vulnerable people in the affected area and ensured appropriate support provided. </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59</a:t>
            </a:fld>
            <a:endParaRPr lang="en-GB"/>
          </a:p>
        </p:txBody>
      </p:sp>
    </p:spTree>
    <p:extLst>
      <p:ext uri="{BB962C8B-B14F-4D97-AF65-F5344CB8AC3E}">
        <p14:creationId xmlns:p14="http://schemas.microsoft.com/office/powerpoint/2010/main" val="331542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This</a:t>
            </a:r>
            <a:r>
              <a:rPr lang="en-GB" altLang="en-US" baseline="0" dirty="0"/>
              <a:t> slide shows all the categories of responders as defined by the</a:t>
            </a:r>
            <a:r>
              <a:rPr lang="en-GB" altLang="en-US" dirty="0"/>
              <a:t> CCA.  These are the key organisations responsible for ensuring the effective management of emergencies in Scotland. They are broken down into 3 levels.</a:t>
            </a:r>
          </a:p>
          <a:p>
            <a:endParaRPr lang="en-GB" altLang="en-US" dirty="0"/>
          </a:p>
          <a:p>
            <a:r>
              <a:rPr lang="en-GB" altLang="en-US" b="1" dirty="0"/>
              <a:t>CATEGORY 1 RESPONDERS ARE THE MAIN ORGANISATIONS INVOLVED IN MOST EMERGENCIES AT LOCAL LEVEL.</a:t>
            </a:r>
          </a:p>
          <a:p>
            <a:endParaRPr lang="en-GB" dirty="0"/>
          </a:p>
          <a:p>
            <a:r>
              <a:rPr lang="en-GB" dirty="0"/>
              <a:t>While the Act puts</a:t>
            </a:r>
            <a:r>
              <a:rPr lang="en-GB" baseline="0" dirty="0"/>
              <a:t> responsibilities on Category 1 Responders to prepare and respond to emergencies, Category 2 Responders </a:t>
            </a:r>
            <a:r>
              <a:rPr lang="en-GB" b="1" baseline="0" dirty="0"/>
              <a:t>must</a:t>
            </a:r>
            <a:r>
              <a:rPr lang="en-GB" baseline="0" dirty="0"/>
              <a:t> co-operate with Category 1 Responders.</a:t>
            </a:r>
          </a:p>
          <a:p>
            <a:endParaRPr lang="en-GB" baseline="0" dirty="0"/>
          </a:p>
          <a:p>
            <a:r>
              <a:rPr lang="en-GB" baseline="0" dirty="0"/>
              <a:t>The other mentioned have no duties placed on them in the Act, but they are recognised as playing a significant role in supporting Category 1 and 2 responders to meet their responsibilities.</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a:t>
            </a:fld>
            <a:endParaRPr lang="en-GB"/>
          </a:p>
        </p:txBody>
      </p:sp>
    </p:spTree>
    <p:extLst>
      <p:ext uri="{BB962C8B-B14F-4D97-AF65-F5344CB8AC3E}">
        <p14:creationId xmlns:p14="http://schemas.microsoft.com/office/powerpoint/2010/main" val="4588964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60</a:t>
            </a:fld>
            <a:endParaRPr lang="en-GB"/>
          </a:p>
        </p:txBody>
      </p:sp>
    </p:spTree>
    <p:extLst>
      <p:ext uri="{BB962C8B-B14F-4D97-AF65-F5344CB8AC3E}">
        <p14:creationId xmlns:p14="http://schemas.microsoft.com/office/powerpoint/2010/main" val="631610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90" indent="-171690">
              <a:buFont typeface="Arial" panose="020B0604020202020204" pitchFamily="34" charset="0"/>
              <a:buChar char="•"/>
            </a:pPr>
            <a:r>
              <a:rPr lang="en-GB" dirty="0"/>
              <a:t>Ran aground near Muckle Skerry, Pentland Firth</a:t>
            </a:r>
          </a:p>
          <a:p>
            <a:pPr marL="171690" indent="-171690">
              <a:buFont typeface="Arial" panose="020B0604020202020204" pitchFamily="34" charset="0"/>
              <a:buChar char="•"/>
            </a:pPr>
            <a:r>
              <a:rPr lang="en-GB" dirty="0"/>
              <a:t>Cargo of fertiliser and 25 tonnes of MGO</a:t>
            </a:r>
          </a:p>
          <a:p>
            <a:pPr marL="171690" indent="-171690">
              <a:buFont typeface="Arial" panose="020B0604020202020204" pitchFamily="34" charset="0"/>
              <a:buChar char="•"/>
            </a:pPr>
            <a:r>
              <a:rPr lang="en-GB" dirty="0"/>
              <a:t>Scottish Environment Group formed</a:t>
            </a:r>
          </a:p>
          <a:p>
            <a:pPr marL="171690" indent="-171690">
              <a:buFont typeface="Arial" panose="020B0604020202020204" pitchFamily="34" charset="0"/>
              <a:buChar char="•"/>
            </a:pPr>
            <a:r>
              <a:rPr lang="en-GB" dirty="0"/>
              <a:t>Cargo had to be unloaded to allow vessel to </a:t>
            </a:r>
            <a:r>
              <a:rPr lang="en-GB" dirty="0" err="1"/>
              <a:t>refloat</a:t>
            </a:r>
            <a:endParaRPr lang="en-GB" dirty="0"/>
          </a:p>
          <a:p>
            <a:pPr marL="171690" indent="-171690">
              <a:buFont typeface="Arial" panose="020B0604020202020204" pitchFamily="34" charset="0"/>
              <a:buChar char="•"/>
            </a:pPr>
            <a:r>
              <a:rPr lang="en-GB" dirty="0"/>
              <a:t>Cargo removal took several days – luckily weather remained calm throughout</a:t>
            </a:r>
          </a:p>
          <a:p>
            <a:pPr marL="171690" indent="-171690">
              <a:buFont typeface="Arial" panose="020B0604020202020204" pitchFamily="34" charset="0"/>
              <a:buChar char="•"/>
            </a:pPr>
            <a:r>
              <a:rPr lang="en-GB" dirty="0"/>
              <a:t>Vessel recovered and no pollution, but had weather/sea conditions been rough the outcome would have been different</a:t>
            </a:r>
          </a:p>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61</a:t>
            </a:fld>
            <a:endParaRPr lang="en-GB"/>
          </a:p>
        </p:txBody>
      </p:sp>
    </p:spTree>
    <p:extLst>
      <p:ext uri="{BB962C8B-B14F-4D97-AF65-F5344CB8AC3E}">
        <p14:creationId xmlns:p14="http://schemas.microsoft.com/office/powerpoint/2010/main" val="34293098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62</a:t>
            </a:fld>
            <a:endParaRPr lang="en-GB"/>
          </a:p>
        </p:txBody>
      </p:sp>
    </p:spTree>
    <p:extLst>
      <p:ext uri="{BB962C8B-B14F-4D97-AF65-F5344CB8AC3E}">
        <p14:creationId xmlns:p14="http://schemas.microsoft.com/office/powerpoint/2010/main" val="29472681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63</a:t>
            </a:fld>
            <a:endParaRPr lang="en-GB"/>
          </a:p>
        </p:txBody>
      </p:sp>
    </p:spTree>
    <p:extLst>
      <p:ext uri="{BB962C8B-B14F-4D97-AF65-F5344CB8AC3E}">
        <p14:creationId xmlns:p14="http://schemas.microsoft.com/office/powerpoint/2010/main" val="3313782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64</a:t>
            </a:fld>
            <a:endParaRPr lang="en-GB"/>
          </a:p>
        </p:txBody>
      </p:sp>
    </p:spTree>
    <p:extLst>
      <p:ext uri="{BB962C8B-B14F-4D97-AF65-F5344CB8AC3E}">
        <p14:creationId xmlns:p14="http://schemas.microsoft.com/office/powerpoint/2010/main" val="1876109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Cabin"/>
              </a:rPr>
              <a:t>Environmentalists scaled the </a:t>
            </a:r>
            <a:r>
              <a:rPr lang="en-GB" b="0" i="0" dirty="0" err="1">
                <a:solidFill>
                  <a:srgbClr val="444444"/>
                </a:solidFill>
                <a:effectLst/>
                <a:latin typeface="Cabin"/>
              </a:rPr>
              <a:t>TransOcean</a:t>
            </a:r>
            <a:r>
              <a:rPr lang="en-GB" b="0" i="0" dirty="0">
                <a:solidFill>
                  <a:srgbClr val="444444"/>
                </a:solidFill>
                <a:effectLst/>
                <a:latin typeface="Cabin"/>
              </a:rPr>
              <a:t>-owned vessel Paul B </a:t>
            </a:r>
            <a:r>
              <a:rPr lang="en-GB" b="0" i="0" dirty="0" err="1">
                <a:solidFill>
                  <a:srgbClr val="444444"/>
                </a:solidFill>
                <a:effectLst/>
                <a:latin typeface="Cabin"/>
              </a:rPr>
              <a:t>Loyd</a:t>
            </a:r>
            <a:r>
              <a:rPr lang="en-GB" b="0" i="0" dirty="0">
                <a:solidFill>
                  <a:srgbClr val="444444"/>
                </a:solidFill>
                <a:effectLst/>
                <a:latin typeface="Cabin"/>
              </a:rPr>
              <a:t>, which was berthed in the Cromarty Firth in June ready to sail out to BP’s </a:t>
            </a:r>
            <a:r>
              <a:rPr lang="en-GB" b="0" i="0" dirty="0" err="1">
                <a:solidFill>
                  <a:srgbClr val="444444"/>
                </a:solidFill>
                <a:effectLst/>
                <a:latin typeface="Cabin"/>
              </a:rPr>
              <a:t>Vorlich</a:t>
            </a:r>
            <a:r>
              <a:rPr lang="en-GB" b="0" i="0" dirty="0">
                <a:solidFill>
                  <a:srgbClr val="444444"/>
                </a:solidFill>
                <a:effectLst/>
                <a:latin typeface="Cabin"/>
              </a:rPr>
              <a:t> North Sea oilfield</a:t>
            </a:r>
          </a:p>
          <a:p>
            <a:endParaRPr lang="en-GB" b="0" i="0" dirty="0">
              <a:solidFill>
                <a:srgbClr val="444444"/>
              </a:solidFill>
              <a:effectLst/>
              <a:latin typeface="Cabin"/>
            </a:endParaRPr>
          </a:p>
          <a:p>
            <a:pPr algn="l" fontAlgn="base"/>
            <a:r>
              <a:rPr lang="en-GB" b="0" i="0" dirty="0">
                <a:solidFill>
                  <a:srgbClr val="444444"/>
                </a:solidFill>
                <a:effectLst/>
                <a:latin typeface="Cabin"/>
              </a:rPr>
              <a:t>A helicopter, the RNLI lifeboat, coastguard and Cromarty City Port Authority staff were all on standby in case of an emergency rescue. It was estimated it cost the operators £120,000 a day and BP an unknown amount, and the police operation, which included a specialist rope access team, cost £140,000.</a:t>
            </a:r>
          </a:p>
          <a:p>
            <a:pPr algn="l" fontAlgn="base"/>
            <a:endParaRPr lang="en-GB" b="0" i="0" dirty="0">
              <a:solidFill>
                <a:srgbClr val="444444"/>
              </a:solidFill>
              <a:effectLst/>
              <a:latin typeface="Cabin"/>
            </a:endParaRPr>
          </a:p>
          <a:p>
            <a:pPr algn="l" fontAlgn="base"/>
            <a:r>
              <a:rPr lang="en-GB" b="0" i="0" dirty="0">
                <a:solidFill>
                  <a:srgbClr val="444444"/>
                </a:solidFill>
                <a:effectLst/>
                <a:latin typeface="Cabin"/>
              </a:rPr>
              <a:t>The charge against the activists stated that they boarded an oil platform without permission or lawful authority, refused to leave, attached themselves to said platform by tethers or chains, placed themselves and others in potential danger and prevented persons going about their business between June 9 and 14.</a:t>
            </a:r>
          </a:p>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65</a:t>
            </a:fld>
            <a:endParaRPr lang="en-GB"/>
          </a:p>
        </p:txBody>
      </p:sp>
    </p:spTree>
    <p:extLst>
      <p:ext uri="{BB962C8B-B14F-4D97-AF65-F5344CB8AC3E}">
        <p14:creationId xmlns:p14="http://schemas.microsoft.com/office/powerpoint/2010/main" val="17174113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Wednesday 10 July, Dingwall experienced an exceptional period of weather, after which the Met Office confirmed that a month’s-worth of rain had fallen within an hour on a very localised area. The volume of water resulted in the drainage system being unable to</a:t>
            </a:r>
          </a:p>
          <a:p>
            <a:r>
              <a:rPr lang="en-GB" dirty="0"/>
              <a:t>cope. In addition, a high tide restricted the flow of the water to dispersal to the sea. </a:t>
            </a:r>
          </a:p>
          <a:p>
            <a:endParaRPr lang="en-GB" dirty="0"/>
          </a:p>
          <a:p>
            <a:r>
              <a:rPr lang="en-GB" dirty="0"/>
              <a:t>Areas affected included Munro Place, Burn Place, Simpson Place, </a:t>
            </a:r>
            <a:r>
              <a:rPr lang="en-GB" dirty="0" err="1"/>
              <a:t>Achany</a:t>
            </a:r>
            <a:r>
              <a:rPr lang="en-GB" dirty="0"/>
              <a:t> Road, </a:t>
            </a:r>
            <a:r>
              <a:rPr lang="en-GB" dirty="0" err="1"/>
              <a:t>Blackwells</a:t>
            </a:r>
            <a:r>
              <a:rPr lang="en-GB" dirty="0"/>
              <a:t> Street, </a:t>
            </a:r>
            <a:r>
              <a:rPr lang="en-GB" dirty="0" err="1"/>
              <a:t>Bridaig</a:t>
            </a:r>
            <a:r>
              <a:rPr lang="en-GB" dirty="0"/>
              <a:t> Avenue, </a:t>
            </a:r>
            <a:r>
              <a:rPr lang="en-GB" dirty="0" err="1"/>
              <a:t>Pefferside</a:t>
            </a:r>
            <a:r>
              <a:rPr lang="en-GB" dirty="0"/>
              <a:t> Park and a number of individual properties in the wider area. Mainly private properties affected. 2 council buildings affected and 1 elderly couple evacuated.</a:t>
            </a:r>
          </a:p>
          <a:p>
            <a:endParaRPr lang="en-GB" dirty="0"/>
          </a:p>
          <a:p>
            <a:r>
              <a:rPr lang="en-GB" dirty="0"/>
              <a:t>Community engagement: a multi-agency drop in session attended by c.60 persons took place on 6</a:t>
            </a:r>
            <a:r>
              <a:rPr lang="en-GB" baseline="30000" dirty="0"/>
              <a:t>th</a:t>
            </a:r>
            <a:r>
              <a:rPr lang="en-GB" dirty="0"/>
              <a:t> August in the Council Offices, Dingwall. Agencies attending comprised Scottish Flood Forum, SEPA, Police Scotland, SFRS, NHS Highland, and THC’s Development &amp; Infrastructure, Flood Management Team, Community Services, Roads &amp; Housing Teams, providing advice and answering questions.</a:t>
            </a:r>
          </a:p>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66</a:t>
            </a:fld>
            <a:endParaRPr lang="en-GB"/>
          </a:p>
        </p:txBody>
      </p:sp>
    </p:spTree>
    <p:extLst>
      <p:ext uri="{BB962C8B-B14F-4D97-AF65-F5344CB8AC3E}">
        <p14:creationId xmlns:p14="http://schemas.microsoft.com/office/powerpoint/2010/main" val="2087148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Blaze happened on a Monday morning, with SFRS alerted at about 1000hrs.</a:t>
            </a:r>
          </a:p>
          <a:p>
            <a:endParaRPr lang="en-GB" dirty="0"/>
          </a:p>
          <a:p>
            <a:r>
              <a:rPr lang="en-GB" dirty="0"/>
              <a:t>All children were safely evacuated before the fire escalated, but they had to leave possessions, such as coats, behind. Members of the public and other Highland schools donated personal and classroom items, and THC also granted each child £100 to cover the cost of lost possessions. Although not physically harmed, there were concerns about the children suffering trauma and they were offered psychological counselling.</a:t>
            </a:r>
          </a:p>
          <a:p>
            <a:endParaRPr lang="en-GB" dirty="0"/>
          </a:p>
          <a:p>
            <a:r>
              <a:rPr lang="en-GB" dirty="0"/>
              <a:t>Lessons were temporarily accommodated at </a:t>
            </a:r>
            <a:r>
              <a:rPr lang="en-GB" dirty="0" err="1"/>
              <a:t>Invergordon</a:t>
            </a:r>
            <a:r>
              <a:rPr lang="en-GB" dirty="0"/>
              <a:t> Academy from Thursday of the same week. A series of meetings were held with parents and the community to keep them informed and involved in the decision making process.</a:t>
            </a:r>
          </a:p>
        </p:txBody>
      </p:sp>
      <p:sp>
        <p:nvSpPr>
          <p:cNvPr id="4" name="Slide Number Placeholder 3"/>
          <p:cNvSpPr>
            <a:spLocks noGrp="1"/>
          </p:cNvSpPr>
          <p:nvPr>
            <p:ph type="sldNum" sz="quarter" idx="5"/>
          </p:nvPr>
        </p:nvSpPr>
        <p:spPr/>
        <p:txBody>
          <a:bodyPr/>
          <a:lstStyle/>
          <a:p>
            <a:fld id="{7427AA53-D485-48C4-A1C3-631D24EF3759}" type="slidenum">
              <a:rPr lang="en-GB" smtClean="0"/>
              <a:t>67</a:t>
            </a:fld>
            <a:endParaRPr lang="en-GB"/>
          </a:p>
        </p:txBody>
      </p:sp>
    </p:spTree>
    <p:extLst>
      <p:ext uri="{BB962C8B-B14F-4D97-AF65-F5344CB8AC3E}">
        <p14:creationId xmlns:p14="http://schemas.microsoft.com/office/powerpoint/2010/main" val="4460984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90" indent="-171690">
              <a:buFont typeface="Arial" panose="020B0604020202020204" pitchFamily="34" charset="0"/>
              <a:buChar char="•"/>
            </a:pPr>
            <a:r>
              <a:rPr lang="en-GB" dirty="0"/>
              <a:t>Went aground in the Minch, between Skye &amp; Lewis (same day first UK Covid-19 Lockdown was announced)</a:t>
            </a:r>
          </a:p>
          <a:p>
            <a:pPr marL="171690" indent="-171690">
              <a:buFont typeface="Arial" panose="020B0604020202020204" pitchFamily="34" charset="0"/>
              <a:buChar char="•"/>
            </a:pPr>
            <a:r>
              <a:rPr lang="en-GB" dirty="0"/>
              <a:t>Carrying 63 tonnes of MGO and nearly 2000 tonnes of SRF (Solid Recovered Fuel) in pellet form, which is composed of shredded recycled cardboard and plastic</a:t>
            </a:r>
          </a:p>
          <a:p>
            <a:pPr marL="171690" indent="-171690">
              <a:buFont typeface="Arial" panose="020B0604020202020204" pitchFamily="34" charset="0"/>
              <a:buChar char="•"/>
            </a:pPr>
            <a:r>
              <a:rPr lang="en-GB" dirty="0"/>
              <a:t>All cargo was recovered; vessel towed to </a:t>
            </a:r>
            <a:r>
              <a:rPr lang="en-GB" dirty="0" err="1"/>
              <a:t>Kishorn</a:t>
            </a:r>
            <a:r>
              <a:rPr lang="en-GB" dirty="0"/>
              <a:t> to be broken up</a:t>
            </a:r>
          </a:p>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68</a:t>
            </a:fld>
            <a:endParaRPr lang="en-GB"/>
          </a:p>
        </p:txBody>
      </p:sp>
    </p:spTree>
    <p:extLst>
      <p:ext uri="{BB962C8B-B14F-4D97-AF65-F5344CB8AC3E}">
        <p14:creationId xmlns:p14="http://schemas.microsoft.com/office/powerpoint/2010/main" val="13267997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sz="1800" dirty="0">
                <a:latin typeface="Calibri" panose="020F0502020204030204" pitchFamily="34" charset="0"/>
                <a:ea typeface="Calibri" panose="020F0502020204030204" pitchFamily="34" charset="0"/>
              </a:rPr>
              <a:t>The A835 Incident happened overnight on 5</a:t>
            </a:r>
            <a:r>
              <a:rPr lang="en-GB" sz="1800" baseline="30000" dirty="0">
                <a:latin typeface="Calibri" panose="020F0502020204030204" pitchFamily="34" charset="0"/>
                <a:ea typeface="Calibri" panose="020F0502020204030204" pitchFamily="34" charset="0"/>
              </a:rPr>
              <a:t>th</a:t>
            </a:r>
            <a:r>
              <a:rPr lang="en-GB" sz="1800" dirty="0">
                <a:latin typeface="Calibri" panose="020F0502020204030204" pitchFamily="34" charset="0"/>
                <a:ea typeface="Calibri" panose="020F0502020204030204" pitchFamily="34" charset="0"/>
              </a:rPr>
              <a:t> February 2021, involving 22 vehicles, including a bus, becoming stranded in snow on a remote and exposed section of the A835 between </a:t>
            </a:r>
            <a:r>
              <a:rPr lang="en-GB" sz="1800" dirty="0" err="1">
                <a:latin typeface="Calibri" panose="020F0502020204030204" pitchFamily="34" charset="0"/>
                <a:ea typeface="Calibri" panose="020F0502020204030204" pitchFamily="34" charset="0"/>
              </a:rPr>
              <a:t>Garve</a:t>
            </a:r>
            <a:r>
              <a:rPr lang="en-GB" sz="1800" dirty="0">
                <a:latin typeface="Calibri" panose="020F0502020204030204" pitchFamily="34" charset="0"/>
                <a:ea typeface="Calibri" panose="020F0502020204030204" pitchFamily="34" charset="0"/>
              </a:rPr>
              <a:t> and Ullapool. Initially, a lorry became stuck, which blocked the road and very quickly the route filled in with drifting snow. To the west, a rest centre was established in the </a:t>
            </a:r>
            <a:r>
              <a:rPr lang="en-GB" sz="1800" dirty="0" err="1">
                <a:latin typeface="Calibri" panose="020F0502020204030204" pitchFamily="34" charset="0"/>
                <a:ea typeface="Calibri" panose="020F0502020204030204" pitchFamily="34" charset="0"/>
              </a:rPr>
              <a:t>Lochbroom</a:t>
            </a:r>
            <a:r>
              <a:rPr lang="en-GB" sz="1800" dirty="0">
                <a:latin typeface="Calibri" panose="020F0502020204030204" pitchFamily="34" charset="0"/>
                <a:ea typeface="Calibri" panose="020F0502020204030204" pitchFamily="34" charset="0"/>
              </a:rPr>
              <a:t> Leisure Centre, and to the east, at the </a:t>
            </a:r>
            <a:r>
              <a:rPr lang="en-GB" sz="1800" dirty="0" err="1">
                <a:latin typeface="Calibri" panose="020F0502020204030204" pitchFamily="34" charset="0"/>
                <a:ea typeface="Calibri" panose="020F0502020204030204" pitchFamily="34" charset="0"/>
              </a:rPr>
              <a:t>Aultguish</a:t>
            </a:r>
            <a:r>
              <a:rPr lang="en-GB" sz="1800" dirty="0">
                <a:latin typeface="Calibri" panose="020F0502020204030204" pitchFamily="34" charset="0"/>
                <a:ea typeface="Calibri" panose="020F0502020204030204" pitchFamily="34" charset="0"/>
              </a:rPr>
              <a:t> Inn. The local community was very proactive. Most people trapped in their vehicles remained in them overnight, as evacuation was not safe/possible. Dundonnell Mountain Rescue carried out regular welfare checks of vehicle occupants. </a:t>
            </a:r>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69</a:t>
            </a:fld>
            <a:endParaRPr lang="en-GB"/>
          </a:p>
        </p:txBody>
      </p:sp>
    </p:spTree>
    <p:extLst>
      <p:ext uri="{BB962C8B-B14F-4D97-AF65-F5344CB8AC3E}">
        <p14:creationId xmlns:p14="http://schemas.microsoft.com/office/powerpoint/2010/main" val="236081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Act formalised many of the informal arrangements which were already in place, with the exception of Business Continuity, which was a new duty.</a:t>
            </a:r>
          </a:p>
          <a:p>
            <a:endParaRPr lang="en-GB" dirty="0"/>
          </a:p>
          <a:p>
            <a:r>
              <a:rPr lang="en-GB" b="1" dirty="0"/>
              <a:t>No matter what the Council may be dealing with internally, it must ensure it can continue to respond to emergencies in its community.</a:t>
            </a:r>
          </a:p>
          <a:p>
            <a:endParaRPr lang="en-GB" dirty="0"/>
          </a:p>
          <a:p>
            <a:r>
              <a:rPr lang="en-GB" dirty="0"/>
              <a:t>These civil protection duties – with the exception of providing advice and assistance to businesses and voluntary organisations about business continuity management: which is Local Authority only – fall on all organisations defined as “Category 1 Responders”. Together, Category 1 Responders provide the core emergency response.</a:t>
            </a:r>
          </a:p>
        </p:txBody>
      </p:sp>
      <p:sp>
        <p:nvSpPr>
          <p:cNvPr id="4" name="Slide Number Placeholder 3"/>
          <p:cNvSpPr>
            <a:spLocks noGrp="1"/>
          </p:cNvSpPr>
          <p:nvPr>
            <p:ph type="sldNum" sz="quarter" idx="10"/>
          </p:nvPr>
        </p:nvSpPr>
        <p:spPr/>
        <p:txBody>
          <a:bodyPr/>
          <a:lstStyle/>
          <a:p>
            <a:fld id="{7427AA53-D485-48C4-A1C3-631D24EF3759}" type="slidenum">
              <a:rPr lang="en-GB" smtClean="0"/>
              <a:t>7</a:t>
            </a:fld>
            <a:endParaRPr lang="en-GB"/>
          </a:p>
        </p:txBody>
      </p:sp>
    </p:spTree>
    <p:extLst>
      <p:ext uri="{BB962C8B-B14F-4D97-AF65-F5344CB8AC3E}">
        <p14:creationId xmlns:p14="http://schemas.microsoft.com/office/powerpoint/2010/main" val="2571824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Storm Malik – Friday 28</a:t>
            </a:r>
            <a:r>
              <a:rPr lang="en-GB" baseline="30000" dirty="0"/>
              <a:t>th</a:t>
            </a:r>
            <a:r>
              <a:rPr lang="en-GB" dirty="0"/>
              <a:t> January 2022</a:t>
            </a:r>
          </a:p>
          <a:p>
            <a:pPr defTabSz="915680">
              <a:defRPr/>
            </a:pPr>
            <a:r>
              <a:rPr lang="en-GB" dirty="0"/>
              <a:t>Storm Corrie – Sunday 30</a:t>
            </a:r>
            <a:r>
              <a:rPr lang="en-GB" baseline="30000" dirty="0"/>
              <a:t>th</a:t>
            </a:r>
            <a:r>
              <a:rPr lang="en-GB" dirty="0"/>
              <a:t> January 2022</a:t>
            </a:r>
          </a:p>
        </p:txBody>
      </p:sp>
      <p:sp>
        <p:nvSpPr>
          <p:cNvPr id="4" name="Slide Number Placeholder 3"/>
          <p:cNvSpPr>
            <a:spLocks noGrp="1"/>
          </p:cNvSpPr>
          <p:nvPr>
            <p:ph type="sldNum" sz="quarter" idx="5"/>
          </p:nvPr>
        </p:nvSpPr>
        <p:spPr/>
        <p:txBody>
          <a:bodyPr/>
          <a:lstStyle/>
          <a:p>
            <a:fld id="{7427AA53-D485-48C4-A1C3-631D24EF3759}" type="slidenum">
              <a:rPr lang="en-GB" smtClean="0"/>
              <a:t>70</a:t>
            </a:fld>
            <a:endParaRPr lang="en-GB"/>
          </a:p>
        </p:txBody>
      </p:sp>
    </p:spTree>
    <p:extLst>
      <p:ext uri="{BB962C8B-B14F-4D97-AF65-F5344CB8AC3E}">
        <p14:creationId xmlns:p14="http://schemas.microsoft.com/office/powerpoint/2010/main" val="37812250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71</a:t>
            </a:fld>
            <a:endParaRPr lang="en-GB"/>
          </a:p>
        </p:txBody>
      </p:sp>
    </p:spTree>
    <p:extLst>
      <p:ext uri="{BB962C8B-B14F-4D97-AF65-F5344CB8AC3E}">
        <p14:creationId xmlns:p14="http://schemas.microsoft.com/office/powerpoint/2010/main" val="7161300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Scottish</a:t>
            </a:r>
            <a:r>
              <a:rPr lang="en-GB" baseline="0" dirty="0"/>
              <a:t> Government has recognised that during emergencies the responding agencies have to prioritise their resource and it may be that some communities may not get immediate assistance.</a:t>
            </a:r>
          </a:p>
          <a:p>
            <a:endParaRPr lang="en-GB" baseline="0" dirty="0"/>
          </a:p>
          <a:p>
            <a:r>
              <a:rPr lang="en-GB" baseline="0" dirty="0"/>
              <a:t>Scottish Government defines Community Resilience as </a:t>
            </a:r>
            <a:r>
              <a:rPr lang="en-GB" i="1" baseline="0" dirty="0"/>
              <a:t>“…communities and individuals harnessing resources and expertise to help themselves prepare for, respond to and recover from emergencies, in a way that complements the work of the emergency services”.</a:t>
            </a:r>
          </a:p>
          <a:p>
            <a:endParaRPr lang="en-GB" baseline="0" dirty="0"/>
          </a:p>
          <a:p>
            <a:r>
              <a:rPr lang="en-GB" baseline="0" dirty="0"/>
              <a:t>Experience has shown that individuals and communities do help each other in emergencies and Scottish Government are encouraging communities to prepare their own emergency plans to build on this.</a:t>
            </a:r>
          </a:p>
          <a:p>
            <a:endParaRPr lang="en-GB" baseline="0" dirty="0"/>
          </a:p>
          <a:p>
            <a:r>
              <a:rPr lang="en-GB" baseline="0" dirty="0"/>
              <a:t>Community Emergency Plans should  include:</a:t>
            </a:r>
          </a:p>
          <a:p>
            <a:pPr marL="171690" indent="-171690">
              <a:buFont typeface="Arial" panose="020B0604020202020204" pitchFamily="34" charset="0"/>
              <a:buChar char="•"/>
            </a:pPr>
            <a:r>
              <a:rPr lang="en-GB" baseline="0" dirty="0"/>
              <a:t>A Risk Assessment (carried out by the community itself)</a:t>
            </a:r>
          </a:p>
          <a:p>
            <a:pPr marL="171690" indent="-171690">
              <a:buFont typeface="Arial" panose="020B0604020202020204" pitchFamily="34" charset="0"/>
              <a:buChar char="•"/>
            </a:pPr>
            <a:r>
              <a:rPr lang="en-GB" baseline="0" dirty="0"/>
              <a:t>An inventory of local skills and resources</a:t>
            </a:r>
          </a:p>
          <a:p>
            <a:pPr marL="171690" indent="-171690">
              <a:buFont typeface="Arial" panose="020B0604020202020204" pitchFamily="34" charset="0"/>
              <a:buChar char="•"/>
            </a:pPr>
            <a:r>
              <a:rPr lang="en-GB" baseline="0" dirty="0"/>
              <a:t>Key locations, e.g. local buildings that can be used as Reception Centres</a:t>
            </a:r>
          </a:p>
          <a:p>
            <a:pPr marL="171690" indent="-171690">
              <a:buFont typeface="Arial" panose="020B0604020202020204" pitchFamily="34" charset="0"/>
              <a:buChar char="•"/>
            </a:pPr>
            <a:r>
              <a:rPr lang="en-GB" baseline="0" dirty="0"/>
              <a:t>Emergency Call out list, together with a telephone cascade</a:t>
            </a:r>
          </a:p>
          <a:p>
            <a:pPr marL="171690" indent="-171690">
              <a:buFont typeface="Arial" panose="020B0604020202020204" pitchFamily="34" charset="0"/>
              <a:buChar char="•"/>
            </a:pPr>
            <a:r>
              <a:rPr lang="en-GB" baseline="0" dirty="0"/>
              <a:t>List of Community Organisations that may be able to provide assistance in an emergency</a:t>
            </a:r>
          </a:p>
          <a:p>
            <a:pPr marL="171690" indent="-171690">
              <a:buFont typeface="Arial" panose="020B0604020202020204" pitchFamily="34" charset="0"/>
              <a:buChar char="•"/>
            </a:pPr>
            <a:r>
              <a:rPr lang="en-GB" baseline="0" dirty="0"/>
              <a:t>Activation triggers and initial actions.</a:t>
            </a:r>
          </a:p>
          <a:p>
            <a:endParaRPr lang="en-GB" dirty="0"/>
          </a:p>
          <a:p>
            <a:r>
              <a:rPr lang="en-GB" dirty="0"/>
              <a:t>Lots of information</a:t>
            </a:r>
            <a:r>
              <a:rPr lang="en-GB" baseline="0" dirty="0"/>
              <a:t> about Community Plans, including a template plan and examples of completed plans, is hosted on the Scottish Government’s </a:t>
            </a:r>
            <a:r>
              <a:rPr lang="en-GB" baseline="0" dirty="0" err="1"/>
              <a:t>ReadyScotland</a:t>
            </a:r>
            <a:r>
              <a:rPr lang="en-GB" baseline="0" dirty="0"/>
              <a:t> website.</a:t>
            </a:r>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72</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Preparation is not an activity confined solely to responders. Individuals, communities and organisations of every type should consider how best to prepare themselves for emergencies. The Ready Scotland website provides a wealth of information and guidance for individuals, for example practical suggestions on preparing for adverse weather or developing a personal emergency plan. Similarly, ready Scotland provides advice for community groups.</a:t>
            </a:r>
          </a:p>
        </p:txBody>
      </p:sp>
      <p:sp>
        <p:nvSpPr>
          <p:cNvPr id="4" name="Slide Number Placeholder 3"/>
          <p:cNvSpPr>
            <a:spLocks noGrp="1"/>
          </p:cNvSpPr>
          <p:nvPr>
            <p:ph type="sldNum" sz="quarter" idx="10"/>
          </p:nvPr>
        </p:nvSpPr>
        <p:spPr/>
        <p:txBody>
          <a:bodyPr/>
          <a:lstStyle/>
          <a:p>
            <a:fld id="{7427AA53-D485-48C4-A1C3-631D24EF3759}" type="slidenum">
              <a:rPr lang="en-GB" smtClean="0"/>
              <a:t>73</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74</a:t>
            </a:fld>
            <a:endParaRPr lang="en-GB"/>
          </a:p>
        </p:txBody>
      </p:sp>
    </p:spTree>
    <p:extLst>
      <p:ext uri="{BB962C8B-B14F-4D97-AF65-F5344CB8AC3E}">
        <p14:creationId xmlns:p14="http://schemas.microsoft.com/office/powerpoint/2010/main" val="40333159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27AA53-D485-48C4-A1C3-631D24EF3759}" type="slidenum">
              <a:rPr lang="en-GB" smtClean="0"/>
              <a:t>75</a:t>
            </a:fld>
            <a:endParaRPr lang="en-GB"/>
          </a:p>
        </p:txBody>
      </p:sp>
    </p:spTree>
    <p:extLst>
      <p:ext uri="{BB962C8B-B14F-4D97-AF65-F5344CB8AC3E}">
        <p14:creationId xmlns:p14="http://schemas.microsoft.com/office/powerpoint/2010/main" val="26386634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27AA53-D485-48C4-A1C3-631D24EF3759}" type="slidenum">
              <a:rPr lang="en-GB" smtClean="0"/>
              <a:t>76</a:t>
            </a:fld>
            <a:endParaRPr lang="en-GB"/>
          </a:p>
        </p:txBody>
      </p:sp>
    </p:spTree>
    <p:extLst>
      <p:ext uri="{BB962C8B-B14F-4D97-AF65-F5344CB8AC3E}">
        <p14:creationId xmlns:p14="http://schemas.microsoft.com/office/powerpoint/2010/main" val="669395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responders have a realistic understanding of the hazards and/or threats for which they should be prepared. As such, assessment is a key part of preparation.</a:t>
            </a:r>
          </a:p>
          <a:p>
            <a:endParaRPr lang="en-GB" dirty="0"/>
          </a:p>
          <a:p>
            <a:r>
              <a:rPr lang="en-GB" dirty="0"/>
              <a:t>The initial aspects of assessment are based around the concept of anticipation. The aim is for responders to systematically identify new or changing hazards and threats from both local and wider environments. This process, sometimes known as horizon-scanning, may include political, environmental, social, technological, economic and legal factors.</a:t>
            </a:r>
          </a:p>
          <a:p>
            <a:endParaRPr lang="en-GB" dirty="0"/>
          </a:p>
          <a:p>
            <a:r>
              <a:rPr lang="en-GB" dirty="0"/>
              <a:t>Having identified relevant hazards and threats, responders must assess the likelihood of such events taking place and the potential impact upon communities. This process allows responders and others to measure risk and to base planning priorities appropriately.</a:t>
            </a:r>
          </a:p>
        </p:txBody>
      </p:sp>
      <p:sp>
        <p:nvSpPr>
          <p:cNvPr id="4" name="Slide Number Placeholder 3"/>
          <p:cNvSpPr>
            <a:spLocks noGrp="1"/>
          </p:cNvSpPr>
          <p:nvPr>
            <p:ph type="sldNum" sz="quarter" idx="10"/>
          </p:nvPr>
        </p:nvSpPr>
        <p:spPr/>
        <p:txBody>
          <a:bodyPr/>
          <a:lstStyle/>
          <a:p>
            <a:fld id="{7427AA53-D485-48C4-A1C3-631D24EF3759}" type="slidenum">
              <a:rPr lang="en-GB" smtClean="0"/>
              <a:t>8</a:t>
            </a:fld>
            <a:endParaRPr lang="en-GB"/>
          </a:p>
        </p:txBody>
      </p:sp>
    </p:spTree>
    <p:extLst>
      <p:ext uri="{BB962C8B-B14F-4D97-AF65-F5344CB8AC3E}">
        <p14:creationId xmlns:p14="http://schemas.microsoft.com/office/powerpoint/2010/main" val="400838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CCA requires RRPs to prepare a Community Risk Register for their area.</a:t>
            </a:r>
          </a:p>
          <a:p>
            <a:endParaRPr lang="en-GB" dirty="0"/>
          </a:p>
          <a:p>
            <a:r>
              <a:rPr lang="en-GB" dirty="0"/>
              <a:t>The NoS RRP Community Risk Register highlights risks that have the highest likelihood and potential to have significant impact, causing disruption to the North of Scotland region and its communities.</a:t>
            </a:r>
          </a:p>
          <a:p>
            <a:endParaRPr lang="en-GB" dirty="0"/>
          </a:p>
          <a:p>
            <a:r>
              <a:rPr lang="en-GB" dirty="0"/>
              <a:t>Risks are identified through:</a:t>
            </a:r>
          </a:p>
          <a:p>
            <a:pPr marL="171690" indent="-171690">
              <a:buFont typeface="Arial" panose="020B0604020202020204" pitchFamily="34" charset="0"/>
              <a:buChar char="•"/>
            </a:pPr>
            <a:r>
              <a:rPr lang="en-GB" dirty="0"/>
              <a:t>professional judgement from a range of contributors</a:t>
            </a:r>
          </a:p>
          <a:p>
            <a:pPr marL="171690" indent="-171690">
              <a:buFont typeface="Arial" panose="020B0604020202020204" pitchFamily="34" charset="0"/>
              <a:buChar char="•"/>
            </a:pPr>
            <a:r>
              <a:rPr lang="en-GB" dirty="0"/>
              <a:t>historical evidence</a:t>
            </a:r>
          </a:p>
          <a:p>
            <a:pPr marL="171690" indent="-171690">
              <a:buFont typeface="Arial" panose="020B0604020202020204" pitchFamily="34" charset="0"/>
              <a:buChar char="•"/>
            </a:pPr>
            <a:r>
              <a:rPr lang="en-GB" dirty="0"/>
              <a:t>scientific input and expert analysis.</a:t>
            </a:r>
          </a:p>
          <a:p>
            <a:endParaRPr lang="en-GB" dirty="0"/>
          </a:p>
          <a:p>
            <a:r>
              <a:rPr lang="en-GB" dirty="0"/>
              <a:t>The CRR covers non-malicious emergencies (natural occurrences, accidents) rather than threats (</a:t>
            </a:r>
            <a:r>
              <a:rPr lang="en-GB" dirty="0" err="1"/>
              <a:t>eg</a:t>
            </a:r>
            <a:r>
              <a:rPr lang="en-GB" dirty="0"/>
              <a:t>, terrorist incidents). Although North of Scotland RRP addresses Terrorist threats within its risk assessment work, the sensitivity of the information supporting its assessments, means that details will not be made available in the public domain. </a:t>
            </a:r>
          </a:p>
          <a:p>
            <a:endParaRPr lang="en-GB" dirty="0"/>
          </a:p>
          <a:p>
            <a:r>
              <a:rPr lang="en-GB" dirty="0"/>
              <a:t>Contributors:</a:t>
            </a:r>
          </a:p>
          <a:p>
            <a:r>
              <a:rPr lang="en-GB" dirty="0"/>
              <a:t>• Local Authorities in North of Scotland RRP </a:t>
            </a:r>
          </a:p>
          <a:p>
            <a:r>
              <a:rPr lang="en-GB" dirty="0"/>
              <a:t>• Police Scotland </a:t>
            </a:r>
          </a:p>
          <a:p>
            <a:r>
              <a:rPr lang="en-GB" dirty="0"/>
              <a:t>• Scottish Fire and Rescue Service </a:t>
            </a:r>
          </a:p>
          <a:p>
            <a:r>
              <a:rPr lang="en-GB" dirty="0"/>
              <a:t>• Scottish Ambulance Service </a:t>
            </a:r>
          </a:p>
          <a:p>
            <a:r>
              <a:rPr lang="en-GB" dirty="0"/>
              <a:t>• NHS Health Boards in the North of Scotland RRP </a:t>
            </a:r>
          </a:p>
          <a:p>
            <a:r>
              <a:rPr lang="en-GB" dirty="0"/>
              <a:t>• Scottish Environment Protection Agency (SEPA) </a:t>
            </a:r>
          </a:p>
          <a:p>
            <a:r>
              <a:rPr lang="en-GB" dirty="0"/>
              <a:t>• HM Coastguard (MCA) </a:t>
            </a:r>
          </a:p>
          <a:p>
            <a:r>
              <a:rPr lang="en-GB" dirty="0"/>
              <a:t>• Met Office </a:t>
            </a:r>
          </a:p>
          <a:p>
            <a:r>
              <a:rPr lang="en-GB" dirty="0"/>
              <a:t>• Transport Scotland </a:t>
            </a:r>
          </a:p>
          <a:p>
            <a:r>
              <a:rPr lang="en-GB" dirty="0"/>
              <a:t>• Scottish Water </a:t>
            </a:r>
          </a:p>
          <a:p>
            <a:r>
              <a:rPr lang="en-GB" dirty="0"/>
              <a:t>• Scottish Government </a:t>
            </a:r>
          </a:p>
        </p:txBody>
      </p:sp>
      <p:sp>
        <p:nvSpPr>
          <p:cNvPr id="4" name="Slide Number Placeholder 3"/>
          <p:cNvSpPr>
            <a:spLocks noGrp="1"/>
          </p:cNvSpPr>
          <p:nvPr>
            <p:ph type="sldNum" sz="quarter" idx="10"/>
          </p:nvPr>
        </p:nvSpPr>
        <p:spPr/>
        <p:txBody>
          <a:bodyPr/>
          <a:lstStyle/>
          <a:p>
            <a:fld id="{7427AA53-D485-48C4-A1C3-631D24EF3759}" type="slidenum">
              <a:rPr lang="en-GB" smtClean="0"/>
              <a:t>9</a:t>
            </a:fld>
            <a:endParaRPr lang="en-GB"/>
          </a:p>
        </p:txBody>
      </p:sp>
    </p:spTree>
    <p:extLst>
      <p:ext uri="{BB962C8B-B14F-4D97-AF65-F5344CB8AC3E}">
        <p14:creationId xmlns:p14="http://schemas.microsoft.com/office/powerpoint/2010/main" val="158491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2000" y="1844824"/>
            <a:ext cx="7920000" cy="1569660"/>
          </a:xfrm>
          <a:prstGeom prst="rect">
            <a:avLst/>
          </a:prstGeom>
        </p:spPr>
        <p:txBody>
          <a:bodyPr>
            <a:normAutofit/>
          </a:bodyPr>
          <a:lstStyle>
            <a:lvl1pPr>
              <a:defRPr sz="48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Presentation main </a:t>
            </a:r>
            <a:br>
              <a:rPr lang="en-US" dirty="0"/>
            </a:br>
            <a:r>
              <a:rPr lang="en-US" dirty="0"/>
              <a:t>title in English</a:t>
            </a:r>
            <a:endParaRPr lang="en-GB" dirty="0"/>
          </a:p>
        </p:txBody>
      </p:sp>
      <p:sp>
        <p:nvSpPr>
          <p:cNvPr id="9" name="Date Placeholder 3"/>
          <p:cNvSpPr>
            <a:spLocks noGrp="1"/>
          </p:cNvSpPr>
          <p:nvPr>
            <p:ph type="dt" sz="half" idx="10"/>
          </p:nvPr>
        </p:nvSpPr>
        <p:spPr>
          <a:xfrm>
            <a:off x="638200" y="6356350"/>
            <a:ext cx="2133600" cy="365125"/>
          </a:xfrm>
          <a:prstGeom prst="rect">
            <a:avLst/>
          </a:prstGeom>
        </p:spPr>
        <p:txBody>
          <a:bodyPr/>
          <a:lstStyle>
            <a:lvl1pPr>
              <a:defRPr b="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fld id="{873F4A99-A038-4481-9EC3-4F7C6E9CD0D0}" type="datetimeFigureOut">
              <a:rPr lang="en-GB" smtClean="0"/>
              <a:pPr/>
              <a:t>03/10/2022</a:t>
            </a:fld>
            <a:endParaRPr lang="en-GB" dirty="0"/>
          </a:p>
        </p:txBody>
      </p:sp>
      <p:cxnSp>
        <p:nvCxnSpPr>
          <p:cNvPr id="11" name="Straight Connector 10"/>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12000" y="3789040"/>
            <a:ext cx="7920000" cy="1584175"/>
          </a:xfrm>
          <a:prstGeom prst="rect">
            <a:avLst/>
          </a:prstGeom>
        </p:spPr>
        <p:txBody>
          <a:bodyPr>
            <a:spAutoFit/>
          </a:bodyPr>
          <a:lstStyle>
            <a:lvl1pPr marL="0" indent="0" algn="ctr">
              <a:buNone/>
              <a:defRPr sz="4800" b="1">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solidFill>
                  <a:srgbClr val="2F7C3A"/>
                </a:solidFill>
              </a:rPr>
              <a:t>Presentation main </a:t>
            </a:r>
            <a:br>
              <a:rPr lang="en-US" dirty="0">
                <a:solidFill>
                  <a:srgbClr val="2F7C3A"/>
                </a:solidFill>
              </a:rPr>
            </a:br>
            <a:r>
              <a:rPr lang="en-US" dirty="0">
                <a:solidFill>
                  <a:srgbClr val="2F7C3A"/>
                </a:solidFill>
              </a:rPr>
              <a:t>title in Gaelic</a:t>
            </a:r>
            <a:endParaRPr lang="en-GB" dirty="0">
              <a:solidFill>
                <a:srgbClr val="2F7C3A"/>
              </a:solidFill>
            </a:endParaRPr>
          </a:p>
        </p:txBody>
      </p:sp>
    </p:spTree>
    <p:extLst>
      <p:ext uri="{BB962C8B-B14F-4D97-AF65-F5344CB8AC3E}">
        <p14:creationId xmlns:p14="http://schemas.microsoft.com/office/powerpoint/2010/main" val="202424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0242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7632848"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334483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Layou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723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Layou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
        <p:nvSpPr>
          <p:cNvPr id="7" name="Content Placeholder 2"/>
          <p:cNvSpPr>
            <a:spLocks noGrp="1"/>
          </p:cNvSpPr>
          <p:nvPr>
            <p:ph idx="11" hasCustomPrompt="1"/>
          </p:nvPr>
        </p:nvSpPr>
        <p:spPr>
          <a:xfrm>
            <a:off x="4644008"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94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43607" y="548680"/>
            <a:ext cx="2648273" cy="1162050"/>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caption title </a:t>
            </a:r>
            <a:endParaRPr lang="en-GB" dirty="0"/>
          </a:p>
        </p:txBody>
      </p:sp>
      <p:sp>
        <p:nvSpPr>
          <p:cNvPr id="4" name="Content Placeholder 2"/>
          <p:cNvSpPr>
            <a:spLocks noGrp="1"/>
          </p:cNvSpPr>
          <p:nvPr>
            <p:ph idx="1"/>
          </p:nvPr>
        </p:nvSpPr>
        <p:spPr>
          <a:xfrm>
            <a:off x="3635896" y="548680"/>
            <a:ext cx="4762872" cy="5853113"/>
          </a:xfrm>
          <a:prstGeom prst="rect">
            <a:avLst/>
          </a:prstGeom>
        </p:spPr>
        <p:txBody>
          <a:bodyPr/>
          <a:lstStyle>
            <a:lvl1pPr>
              <a:defRPr sz="2800">
                <a:latin typeface="Ebrima" panose="02000000000000000000" pitchFamily="2" charset="0"/>
                <a:ea typeface="Ebrima" panose="02000000000000000000" pitchFamily="2" charset="0"/>
                <a:cs typeface="Ebrima" panose="02000000000000000000" pitchFamily="2" charset="0"/>
              </a:defRPr>
            </a:lvl1pPr>
            <a:lvl2pPr>
              <a:defRPr sz="24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1800">
                <a:latin typeface="Ebrima" panose="02000000000000000000" pitchFamily="2" charset="0"/>
                <a:ea typeface="Ebrima" panose="02000000000000000000" pitchFamily="2" charset="0"/>
                <a:cs typeface="Ebrima" panose="02000000000000000000" pitchFamily="2" charset="0"/>
              </a:defRPr>
            </a:lvl4pPr>
            <a:lvl5pPr>
              <a:defRPr sz="1800">
                <a:latin typeface="Ebrima" panose="02000000000000000000" pitchFamily="2" charset="0"/>
                <a:ea typeface="Ebrima" panose="02000000000000000000" pitchFamily="2" charset="0"/>
                <a:cs typeface="Ebrima" panose="020000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p:cNvSpPr>
            <a:spLocks noGrp="1"/>
          </p:cNvSpPr>
          <p:nvPr>
            <p:ph type="body" sz="half" idx="2" hasCustomPrompt="1"/>
          </p:nvPr>
        </p:nvSpPr>
        <p:spPr>
          <a:xfrm>
            <a:off x="843607" y="1710730"/>
            <a:ext cx="2648273" cy="4691063"/>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body text</a:t>
            </a:r>
          </a:p>
        </p:txBody>
      </p:sp>
    </p:spTree>
    <p:extLst>
      <p:ext uri="{BB962C8B-B14F-4D97-AF65-F5344CB8AC3E}">
        <p14:creationId xmlns:p14="http://schemas.microsoft.com/office/powerpoint/2010/main" val="57426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792288" y="5153744"/>
            <a:ext cx="5486400" cy="566738"/>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dirty="0"/>
              <a:t>Click to edit photo title</a:t>
            </a:r>
            <a:endParaRPr lang="en-GB" dirty="0"/>
          </a:p>
        </p:txBody>
      </p:sp>
      <p:sp>
        <p:nvSpPr>
          <p:cNvPr id="4" name="Picture Placeholder 2"/>
          <p:cNvSpPr>
            <a:spLocks noGrp="1"/>
          </p:cNvSpPr>
          <p:nvPr>
            <p:ph type="pic" idx="1"/>
          </p:nvPr>
        </p:nvSpPr>
        <p:spPr>
          <a:xfrm>
            <a:off x="1792288" y="612774"/>
            <a:ext cx="5486400" cy="4472409"/>
          </a:xfrm>
          <a:prstGeom prst="rect">
            <a:avLst/>
          </a:prstGeom>
        </p:spPr>
        <p:txBody>
          <a:bodyPr/>
          <a:lstStyle>
            <a:lvl1pPr marL="0" indent="0">
              <a:buNone/>
              <a:defRPr sz="3200">
                <a:latin typeface="Ebrima" panose="02000000000000000000" pitchFamily="2" charset="0"/>
                <a:ea typeface="Ebrima" panose="02000000000000000000" pitchFamily="2" charset="0"/>
                <a:cs typeface="Ebrima"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Text Placeholder 3"/>
          <p:cNvSpPr>
            <a:spLocks noGrp="1"/>
          </p:cNvSpPr>
          <p:nvPr>
            <p:ph type="body" sz="half" idx="2" hasCustomPrompt="1"/>
          </p:nvPr>
        </p:nvSpPr>
        <p:spPr>
          <a:xfrm>
            <a:off x="1792288" y="5720482"/>
            <a:ext cx="5486400" cy="876870"/>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photo description</a:t>
            </a:r>
          </a:p>
        </p:txBody>
      </p:sp>
    </p:spTree>
    <p:extLst>
      <p:ext uri="{BB962C8B-B14F-4D97-AF65-F5344CB8AC3E}">
        <p14:creationId xmlns:p14="http://schemas.microsoft.com/office/powerpoint/2010/main" val="18923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1846800"/>
            <a:ext cx="7920000" cy="1582200"/>
          </a:xfrm>
          <a:prstGeom prst="rect">
            <a:avLst/>
          </a:prstGeom>
        </p:spPr>
        <p:txBody>
          <a:bodyPr/>
          <a:lstStyle>
            <a:lvl1pPr>
              <a:defRPr sz="48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a:t>
            </a:r>
            <a:br>
              <a:rPr lang="en-US" dirty="0"/>
            </a:br>
            <a:r>
              <a:rPr lang="en-US" dirty="0"/>
              <a:t>Section title in English</a:t>
            </a:r>
            <a:endParaRPr lang="en-GB" dirty="0"/>
          </a:p>
        </p:txBody>
      </p:sp>
      <p:sp>
        <p:nvSpPr>
          <p:cNvPr id="5" name="Subtitle 2"/>
          <p:cNvSpPr>
            <a:spLocks noGrp="1"/>
          </p:cNvSpPr>
          <p:nvPr>
            <p:ph type="subTitle" idx="1" hasCustomPrompt="1"/>
          </p:nvPr>
        </p:nvSpPr>
        <p:spPr>
          <a:xfrm>
            <a:off x="612000" y="3886200"/>
            <a:ext cx="7920000" cy="1631032"/>
          </a:xfrm>
          <a:prstGeom prst="rect">
            <a:avLst/>
          </a:prstGeom>
        </p:spPr>
        <p:txBody>
          <a:bodyPr/>
          <a:lstStyle>
            <a:lvl1pPr marL="0" indent="0" algn="ctr">
              <a:buNone/>
              <a:defRPr sz="4800">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br>
              <a:rPr lang="en-US" dirty="0"/>
            </a:br>
            <a:r>
              <a:rPr lang="en-US" dirty="0"/>
              <a:t>Section title in Gaelic</a:t>
            </a:r>
            <a:endParaRPr lang="en-GB" dirty="0"/>
          </a:p>
        </p:txBody>
      </p:sp>
      <p:cxnSp>
        <p:nvCxnSpPr>
          <p:cNvPr id="7" name="Straight Connector 6"/>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1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2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cxnSp>
        <p:nvCxnSpPr>
          <p:cNvPr id="5" name="Straight Connector 4"/>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6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 </a:t>
            </a:r>
            <a:endParaRPr lang="en-GB" dirty="0"/>
          </a:p>
        </p:txBody>
      </p:sp>
      <p:sp>
        <p:nvSpPr>
          <p:cNvPr id="6" name="Content Placeholder 2"/>
          <p:cNvSpPr>
            <a:spLocks noGrp="1"/>
          </p:cNvSpPr>
          <p:nvPr>
            <p:ph idx="1" hasCustomPrompt="1"/>
          </p:nvPr>
        </p:nvSpPr>
        <p:spPr>
          <a:xfrm>
            <a:off x="765920" y="1772816"/>
            <a:ext cx="7622504" cy="46805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201912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1210146"/>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6" name="Content Placeholder 2"/>
          <p:cNvSpPr>
            <a:spLocks noGrp="1"/>
          </p:cNvSpPr>
          <p:nvPr>
            <p:ph idx="1" hasCustomPrompt="1"/>
          </p:nvPr>
        </p:nvSpPr>
        <p:spPr>
          <a:xfrm>
            <a:off x="755576" y="2348880"/>
            <a:ext cx="7632848" cy="403244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body text</a:t>
            </a:r>
          </a:p>
          <a:p>
            <a:pPr lvl="0"/>
            <a:endParaRPr lang="en-US" dirty="0"/>
          </a:p>
          <a:p>
            <a:pPr lvl="0"/>
            <a:r>
              <a:rPr lang="en-US" dirty="0"/>
              <a:t>Click to edit bullet lists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dirty="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dirty="0"/>
          </a:p>
        </p:txBody>
      </p:sp>
    </p:spTree>
    <p:extLst>
      <p:ext uri="{BB962C8B-B14F-4D97-AF65-F5344CB8AC3E}">
        <p14:creationId xmlns:p14="http://schemas.microsoft.com/office/powerpoint/2010/main" val="188058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one line title</a:t>
            </a:r>
            <a:endParaRPr lang="en-GB" dirty="0"/>
          </a:p>
        </p:txBody>
      </p:sp>
      <p:sp>
        <p:nvSpPr>
          <p:cNvPr id="3" name="Content Placeholder 2"/>
          <p:cNvSpPr>
            <a:spLocks noGrp="1"/>
          </p:cNvSpPr>
          <p:nvPr>
            <p:ph idx="1" hasCustomPrompt="1"/>
          </p:nvPr>
        </p:nvSpPr>
        <p:spPr>
          <a:xfrm>
            <a:off x="755576" y="1196752"/>
            <a:ext cx="7632848" cy="525658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2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a:t>
            </a:r>
            <a:br>
              <a:rPr lang="en-US" dirty="0"/>
            </a:br>
            <a:r>
              <a:rPr lang="en-US" dirty="0"/>
              <a:t>two line title</a:t>
            </a:r>
            <a:endParaRPr lang="en-GB" dirty="0"/>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dirty="0"/>
              <a:t>Click to edit bullet 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2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505" y="0"/>
            <a:ext cx="3899495" cy="180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3433" y="6296079"/>
            <a:ext cx="1800000" cy="561921"/>
          </a:xfrm>
          <a:prstGeom prst="rect">
            <a:avLst/>
          </a:prstGeom>
        </p:spPr>
      </p:pic>
    </p:spTree>
    <p:extLst>
      <p:ext uri="{BB962C8B-B14F-4D97-AF65-F5344CB8AC3E}">
        <p14:creationId xmlns:p14="http://schemas.microsoft.com/office/powerpoint/2010/main" val="3196014254"/>
      </p:ext>
    </p:extLst>
  </p:cSld>
  <p:clrMap bg1="lt1" tx1="dk1" bg2="lt2" tx2="dk2" accent1="accent1" accent2="accent2" accent3="accent3" accent4="accent4" accent5="accent5" accent6="accent6" hlink="hlink" folHlink="folHlink"/>
  <p:sldLayoutIdLst>
    <p:sldLayoutId id="2147483650"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68" r:id="rId4"/>
    <p:sldLayoutId id="2147483666" r:id="rId5"/>
    <p:sldLayoutId id="2147483669" r:id="rId6"/>
    <p:sldLayoutId id="2147483670" r:id="rId7"/>
    <p:sldLayoutId id="2147483672" r:id="rId8"/>
    <p:sldLayoutId id="2147483671" r:id="rId9"/>
    <p:sldLayoutId id="2147483674" r:id="rId10"/>
    <p:sldLayoutId id="2147483673" r:id="rId11"/>
    <p:sldLayoutId id="2147483678" r:id="rId12"/>
    <p:sldLayoutId id="21474836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ighland.gov.uk/info/20009/performance/795/corporate_risk_managemen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webarchive.org.uk/wayback/archive/20210406115955/http:/www.gov.scot/publications/preparing-scotland-scottish-guidance-resilienc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hse.gov.uk/comah/background/comah15.htm"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www.hse.gov.uk/radiation/ionising/reppir.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legislation.gov.uk/ssi/2005/494/contents/made"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hyperlink" Target="https://www.hse.gov.uk/radiation/ionising/reppir.htm" TargetMode="External"/><Relationship Id="rId4" Type="http://schemas.openxmlformats.org/officeDocument/2006/relationships/hyperlink" Target="https://www.hse.gov.uk/comah/"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ighland.gov.uk/downloads/file/22641/the_highland_council_-_general_emergency_plan"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highland.gov.uk/downloads/file/22641/the_highland_council_-_general_emergency_plan"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legislation.gov.uk/ssi/2005/494/contents/made"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s://www.webarchive.org.uk/wayback/archive/20210406115955/http:/www.gov.scot/publications/preparing-scotland-scottish-guidance-resilie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kerslakearenareview.co.uk/media/1022/kerslake_arena_review_printed_final.pdf"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islation.gov.uk/ssi/2005/494/contents/mad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lqcD0jsrUAhVKnRQKHY87DRAQjRwIBw&amp;url=http://www.firescotland.gov.uk/news-campaigns/news/2013/04/fire-at-eastgate-hostel,-eastgate-inverness.aspx&amp;psig=AFQjCNHdrTuyMuffmUdkd60hWx44G-uGsA&amp;ust=1497968823998279"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Ctu3SwsLUAhXGvBQKHbAFCh0QjRwIBw&amp;url=http://www.thehighlandtimes.com/news/2016/02/10/gas-leak-in-muir-of-ord/&amp;psig=AFQjCNEEM3G_RyxOx9ZJai3BhNfNYWvHnA&amp;ust=1497707795300537"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SRYF8kUedQ&amp;t=1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ready.scot/get-involved/community-groups/guide-emergency-planning-community-groups" TargetMode="External"/><Relationship Id="rId2" Type="http://schemas.openxmlformats.org/officeDocument/2006/relationships/notesSlide" Target="../notesSlides/notesSlide72.xml"/><Relationship Id="rId1" Type="http://schemas.openxmlformats.org/officeDocument/2006/relationships/slideLayout" Target="../slideLayouts/slideLayout10.xml"/><Relationship Id="rId5" Type="http://schemas.openxmlformats.org/officeDocument/2006/relationships/hyperlink" Target="https://www.youtube.com/watch?v=-O6Go9JHvO0&amp;t=6s" TargetMode="External"/><Relationship Id="rId4" Type="http://schemas.openxmlformats.org/officeDocument/2006/relationships/hyperlink" Target="https://www.youtube.com/watch?v=T2zLd-FWv28&amp;t=20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ready.scot/" TargetMode="External"/><Relationship Id="rId2" Type="http://schemas.openxmlformats.org/officeDocument/2006/relationships/notesSlide" Target="../notesSlides/notesSlide73.xml"/><Relationship Id="rId1" Type="http://schemas.openxmlformats.org/officeDocument/2006/relationships/slideLayout" Target="../slideLayouts/slideLayout10.xml"/><Relationship Id="rId4" Type="http://schemas.openxmlformats.org/officeDocument/2006/relationships/image" Target="../media/image40.jp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firescotland.gov.uk/your-area/community-risk-register"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7200" dirty="0"/>
              <a:t>Resilience </a:t>
            </a:r>
          </a:p>
        </p:txBody>
      </p:sp>
      <p:sp>
        <p:nvSpPr>
          <p:cNvPr id="3" name="Title 3"/>
          <p:cNvSpPr txBox="1">
            <a:spLocks/>
          </p:cNvSpPr>
          <p:nvPr/>
        </p:nvSpPr>
        <p:spPr>
          <a:xfrm>
            <a:off x="611560" y="3941812"/>
            <a:ext cx="7920000" cy="1569660"/>
          </a:xfrm>
          <a:prstGeom prst="rect">
            <a:avLst/>
          </a:prstGeom>
        </p:spPr>
        <p:txBody>
          <a:bodyPr>
            <a:normAutofit/>
          </a:bodyPr>
          <a:lstStyle>
            <a:lvl1pPr algn="ctr" defTabSz="914400" rtl="0" eaLnBrk="1" latinLnBrk="0" hangingPunct="1">
              <a:spcBef>
                <a:spcPct val="0"/>
              </a:spcBef>
              <a:buNone/>
              <a:defRPr sz="4800" b="1" kern="120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GB" sz="4400" dirty="0"/>
              <a:t>Elected Members Briefing</a:t>
            </a:r>
            <a:br>
              <a:rPr lang="en-GB" sz="4400" dirty="0"/>
            </a:br>
            <a:endParaRPr lang="en-GB" sz="4400" dirty="0"/>
          </a:p>
        </p:txBody>
      </p:sp>
    </p:spTree>
    <p:extLst>
      <p:ext uri="{BB962C8B-B14F-4D97-AF65-F5344CB8AC3E}">
        <p14:creationId xmlns:p14="http://schemas.microsoft.com/office/powerpoint/2010/main" val="183202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548" y="1268760"/>
            <a:ext cx="8467948" cy="5016758"/>
          </a:xfrm>
          <a:prstGeom prst="rect">
            <a:avLst/>
          </a:prstGeom>
          <a:noFill/>
        </p:spPr>
        <p:txBody>
          <a:bodyPr wrap="square" rtlCol="0">
            <a:spAutoFit/>
          </a:bodyPr>
          <a:lstStyle/>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Highland Council Corporate Risk Register</a:t>
            </a:r>
            <a:endPar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Corporate risks are potential barriers to the council achieving its priorities.</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These risks have potential to disrupt large parts of our service.</a:t>
            </a:r>
          </a:p>
          <a:p>
            <a:pPr marL="457200" indent="-4572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Corporate Risk Register is scrutinised every 3 months by the Audit &amp; Scrutiny Committee.</a:t>
            </a:r>
          </a:p>
          <a:p>
            <a:pPr marL="457200" indent="-4572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Some risks appear in both the Community Risk Register and our Corporate Risk Register, e.g. COVID-19, Significant Cyber Attack.</a:t>
            </a:r>
          </a:p>
        </p:txBody>
      </p:sp>
      <p:sp>
        <p:nvSpPr>
          <p:cNvPr id="4" name="Title 3"/>
          <p:cNvSpPr>
            <a:spLocks noGrp="1"/>
          </p:cNvSpPr>
          <p:nvPr>
            <p:ph type="title"/>
          </p:nvPr>
        </p:nvSpPr>
        <p:spPr>
          <a:xfrm>
            <a:off x="584047" y="188640"/>
            <a:ext cx="7966670" cy="706090"/>
          </a:xfrm>
        </p:spPr>
        <p:txBody>
          <a:bodyPr/>
          <a:lstStyle/>
          <a:p>
            <a:r>
              <a:rPr lang="en-GB" dirty="0"/>
              <a:t>Risk Assessment</a:t>
            </a:r>
          </a:p>
        </p:txBody>
      </p:sp>
    </p:spTree>
    <p:extLst>
      <p:ext uri="{BB962C8B-B14F-4D97-AF65-F5344CB8AC3E}">
        <p14:creationId xmlns:p14="http://schemas.microsoft.com/office/powerpoint/2010/main" val="123849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ircular Arrow 14"/>
          <p:cNvSpPr/>
          <p:nvPr/>
        </p:nvSpPr>
        <p:spPr>
          <a:xfrm rot="16525563">
            <a:off x="3028065" y="3882200"/>
            <a:ext cx="2712352" cy="2757395"/>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itle 3"/>
          <p:cNvSpPr>
            <a:spLocks noGrp="1"/>
          </p:cNvSpPr>
          <p:nvPr>
            <p:ph type="title"/>
          </p:nvPr>
        </p:nvSpPr>
        <p:spPr>
          <a:xfrm>
            <a:off x="924694" y="260648"/>
            <a:ext cx="8229600" cy="706090"/>
          </a:xfrm>
        </p:spPr>
        <p:txBody>
          <a:bodyPr/>
          <a:lstStyle/>
          <a:p>
            <a:r>
              <a:rPr lang="en-GB" dirty="0"/>
              <a:t>Emergency Planning Cycle</a:t>
            </a:r>
          </a:p>
        </p:txBody>
      </p:sp>
      <p:sp>
        <p:nvSpPr>
          <p:cNvPr id="2" name="Circular Arrow 1"/>
          <p:cNvSpPr/>
          <p:nvPr/>
        </p:nvSpPr>
        <p:spPr>
          <a:xfrm rot="528539">
            <a:off x="3215134" y="3882199"/>
            <a:ext cx="2712352" cy="2757395"/>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4941041" y="4221088"/>
            <a:ext cx="343838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1. Take direction from risk assessment</a:t>
            </a:r>
          </a:p>
        </p:txBody>
      </p:sp>
      <p:sp>
        <p:nvSpPr>
          <p:cNvPr id="13" name="Circular Arrow 12"/>
          <p:cNvSpPr/>
          <p:nvPr/>
        </p:nvSpPr>
        <p:spPr>
          <a:xfrm rot="5710963">
            <a:off x="3271232" y="4031514"/>
            <a:ext cx="2712352" cy="2757395"/>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ircular Arrow 13"/>
          <p:cNvSpPr/>
          <p:nvPr/>
        </p:nvSpPr>
        <p:spPr>
          <a:xfrm rot="11247788">
            <a:off x="3051068" y="4107533"/>
            <a:ext cx="2712352" cy="2757395"/>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p:cNvSpPr/>
          <p:nvPr/>
        </p:nvSpPr>
        <p:spPr>
          <a:xfrm>
            <a:off x="1245379" y="4509120"/>
            <a:ext cx="259228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4. Agreement and finalise</a:t>
            </a:r>
          </a:p>
        </p:txBody>
      </p:sp>
      <p:sp>
        <p:nvSpPr>
          <p:cNvPr id="12" name="Rectangle 11"/>
          <p:cNvSpPr/>
          <p:nvPr/>
        </p:nvSpPr>
        <p:spPr>
          <a:xfrm>
            <a:off x="5166066" y="5653972"/>
            <a:ext cx="1836204" cy="44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2. Set objectives</a:t>
            </a:r>
          </a:p>
        </p:txBody>
      </p:sp>
      <p:sp>
        <p:nvSpPr>
          <p:cNvPr id="10" name="Rectangle 9"/>
          <p:cNvSpPr/>
          <p:nvPr/>
        </p:nvSpPr>
        <p:spPr>
          <a:xfrm>
            <a:off x="885339" y="5877272"/>
            <a:ext cx="331236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3. Determine actions &amp; responsibilities</a:t>
            </a:r>
          </a:p>
        </p:txBody>
      </p:sp>
      <p:sp>
        <p:nvSpPr>
          <p:cNvPr id="19" name="Circular Arrow 18"/>
          <p:cNvSpPr/>
          <p:nvPr/>
        </p:nvSpPr>
        <p:spPr>
          <a:xfrm rot="5642514" flipH="1">
            <a:off x="3244770" y="971754"/>
            <a:ext cx="2653080" cy="2775250"/>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5030624" y="1854974"/>
            <a:ext cx="1800200" cy="385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6. Train key staff</a:t>
            </a:r>
            <a:endParaRPr lang="en-GB" dirty="0"/>
          </a:p>
        </p:txBody>
      </p:sp>
      <p:sp>
        <p:nvSpPr>
          <p:cNvPr id="20" name="Rectangle 19"/>
          <p:cNvSpPr/>
          <p:nvPr/>
        </p:nvSpPr>
        <p:spPr>
          <a:xfrm>
            <a:off x="3484141" y="2268658"/>
            <a:ext cx="1800200" cy="38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85000"/>
                    <a:lumOff val="15000"/>
                  </a:schemeClr>
                </a:solidFill>
              </a:rPr>
              <a:t>EMBED</a:t>
            </a:r>
          </a:p>
        </p:txBody>
      </p:sp>
      <p:sp>
        <p:nvSpPr>
          <p:cNvPr id="21" name="Rectangle 20"/>
          <p:cNvSpPr/>
          <p:nvPr/>
        </p:nvSpPr>
        <p:spPr>
          <a:xfrm>
            <a:off x="3522625" y="5114110"/>
            <a:ext cx="1800200" cy="38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85000"/>
                    <a:lumOff val="15000"/>
                  </a:schemeClr>
                </a:solidFill>
              </a:rPr>
              <a:t>CONSULT</a:t>
            </a:r>
          </a:p>
        </p:txBody>
      </p:sp>
      <p:sp>
        <p:nvSpPr>
          <p:cNvPr id="22" name="Rectangle 21"/>
          <p:cNvSpPr/>
          <p:nvPr/>
        </p:nvSpPr>
        <p:spPr>
          <a:xfrm>
            <a:off x="7092280" y="1253407"/>
            <a:ext cx="2037989" cy="38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lumMod val="85000"/>
                  <a:lumOff val="15000"/>
                </a:schemeClr>
              </a:solidFill>
            </a:endParaRPr>
          </a:p>
        </p:txBody>
      </p:sp>
      <p:sp>
        <p:nvSpPr>
          <p:cNvPr id="23" name="Rectangle 22"/>
          <p:cNvSpPr/>
          <p:nvPr/>
        </p:nvSpPr>
        <p:spPr>
          <a:xfrm>
            <a:off x="6835762" y="1267205"/>
            <a:ext cx="2268252" cy="385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lumMod val="85000"/>
                    <a:lumOff val="15000"/>
                  </a:schemeClr>
                </a:solidFill>
              </a:rPr>
              <a:t>Taken from </a:t>
            </a:r>
            <a:r>
              <a:rPr lang="en-GB" sz="2000" dirty="0">
                <a:solidFill>
                  <a:schemeClr val="tx1">
                    <a:lumMod val="85000"/>
                    <a:lumOff val="15000"/>
                  </a:schemeClr>
                </a:solidFill>
                <a:hlinkClick r:id="rId3"/>
              </a:rPr>
              <a:t>Preparing Scotland</a:t>
            </a:r>
            <a:endParaRPr lang="en-GB" sz="2000" dirty="0">
              <a:solidFill>
                <a:schemeClr val="tx1">
                  <a:lumMod val="85000"/>
                  <a:lumOff val="15000"/>
                </a:schemeClr>
              </a:solidFill>
            </a:endParaRPr>
          </a:p>
        </p:txBody>
      </p:sp>
      <p:sp>
        <p:nvSpPr>
          <p:cNvPr id="24" name="Circular Arrow 23"/>
          <p:cNvSpPr/>
          <p:nvPr/>
        </p:nvSpPr>
        <p:spPr>
          <a:xfrm rot="10800000" flipH="1">
            <a:off x="3307805" y="1155386"/>
            <a:ext cx="2653080" cy="2775250"/>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Circular Arrow 24"/>
          <p:cNvSpPr/>
          <p:nvPr/>
        </p:nvSpPr>
        <p:spPr>
          <a:xfrm rot="16548602" flipH="1">
            <a:off x="3071723" y="1227956"/>
            <a:ext cx="2653080" cy="2775250"/>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ircular Arrow 25"/>
          <p:cNvSpPr/>
          <p:nvPr/>
        </p:nvSpPr>
        <p:spPr>
          <a:xfrm rot="238254" flipH="1">
            <a:off x="3057701" y="1003156"/>
            <a:ext cx="2653080" cy="2775250"/>
          </a:xfrm>
          <a:prstGeom prst="circularArrow">
            <a:avLst>
              <a:gd name="adj1" fmla="val 12500"/>
              <a:gd name="adj2" fmla="val 1142319"/>
              <a:gd name="adj3" fmla="val 20457681"/>
              <a:gd name="adj4" fmla="val 161812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611560" y="3093141"/>
            <a:ext cx="3168352" cy="597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8. Maintain, review &amp; consider  revision</a:t>
            </a:r>
          </a:p>
        </p:txBody>
      </p:sp>
      <p:sp>
        <p:nvSpPr>
          <p:cNvPr id="6" name="Rectangle 5"/>
          <p:cNvSpPr/>
          <p:nvPr/>
        </p:nvSpPr>
        <p:spPr>
          <a:xfrm>
            <a:off x="885339" y="1283147"/>
            <a:ext cx="295232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7. Validate in exercises – and in response</a:t>
            </a:r>
            <a:endParaRPr lang="en-GB" dirty="0"/>
          </a:p>
        </p:txBody>
      </p:sp>
      <p:sp>
        <p:nvSpPr>
          <p:cNvPr id="7" name="Rectangle 6"/>
          <p:cNvSpPr/>
          <p:nvPr/>
        </p:nvSpPr>
        <p:spPr>
          <a:xfrm>
            <a:off x="4941041" y="2986167"/>
            <a:ext cx="273630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5. Issue and disseminate</a:t>
            </a:r>
            <a:endParaRPr lang="en-GB" dirty="0"/>
          </a:p>
        </p:txBody>
      </p:sp>
    </p:spTree>
    <p:extLst>
      <p:ext uri="{BB962C8B-B14F-4D97-AF65-F5344CB8AC3E}">
        <p14:creationId xmlns:p14="http://schemas.microsoft.com/office/powerpoint/2010/main" val="102961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772816"/>
            <a:ext cx="7632848" cy="3539430"/>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Save Life</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Prevent escalation</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Relieve suffering</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Investigate</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Safeguard the environment</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Protect property</a:t>
            </a: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Restore normality</a:t>
            </a:r>
          </a:p>
        </p:txBody>
      </p:sp>
      <p:sp>
        <p:nvSpPr>
          <p:cNvPr id="4" name="Title 3"/>
          <p:cNvSpPr>
            <a:spLocks noGrp="1"/>
          </p:cNvSpPr>
          <p:nvPr>
            <p:ph type="title"/>
          </p:nvPr>
        </p:nvSpPr>
        <p:spPr>
          <a:xfrm>
            <a:off x="924694" y="260648"/>
            <a:ext cx="8229600" cy="706090"/>
          </a:xfrm>
        </p:spPr>
        <p:txBody>
          <a:bodyPr/>
          <a:lstStyle/>
          <a:p>
            <a:r>
              <a:rPr lang="en-GB" dirty="0"/>
              <a:t>Emergency Response - Objectives</a:t>
            </a:r>
          </a:p>
        </p:txBody>
      </p:sp>
    </p:spTree>
    <p:extLst>
      <p:ext uri="{BB962C8B-B14F-4D97-AF65-F5344CB8AC3E}">
        <p14:creationId xmlns:p14="http://schemas.microsoft.com/office/powerpoint/2010/main" val="263618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0958" y="1484784"/>
            <a:ext cx="7632848" cy="3539430"/>
          </a:xfrm>
          <a:prstGeom prst="rect">
            <a:avLst/>
          </a:prstGeom>
          <a:noFill/>
        </p:spPr>
        <p:txBody>
          <a:bodyPr wrap="square" rtlCol="0">
            <a:spAutoFit/>
          </a:bodyPr>
          <a:lstStyle/>
          <a:p>
            <a:pPr>
              <a:buSzPct val="80000"/>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Response should:</a:t>
            </a:r>
          </a:p>
          <a:p>
            <a:pPr>
              <a:buSzPct val="80000"/>
            </a:pPr>
            <a:endPar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Concentrate on the effects rather than the cause;</a:t>
            </a:r>
          </a:p>
          <a:p>
            <a:pPr marL="457200" indent="-457200">
              <a:buSzPct val="80000"/>
              <a:buFont typeface="Arial" panose="020B0604020202020204" pitchFamily="34" charset="0"/>
              <a:buChar char="•"/>
            </a:pPr>
            <a:endPar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Be planned and undertaken as an extension of normal activities.</a:t>
            </a:r>
          </a:p>
        </p:txBody>
      </p:sp>
      <p:sp>
        <p:nvSpPr>
          <p:cNvPr id="4" name="Title 3"/>
          <p:cNvSpPr>
            <a:spLocks noGrp="1"/>
          </p:cNvSpPr>
          <p:nvPr>
            <p:ph type="title"/>
          </p:nvPr>
        </p:nvSpPr>
        <p:spPr>
          <a:xfrm>
            <a:off x="924694" y="260648"/>
            <a:ext cx="8229600" cy="706090"/>
          </a:xfrm>
        </p:spPr>
        <p:txBody>
          <a:bodyPr/>
          <a:lstStyle/>
          <a:p>
            <a:r>
              <a:rPr lang="en-GB" dirty="0"/>
              <a:t>Emergency Response - Principles</a:t>
            </a:r>
          </a:p>
        </p:txBody>
      </p:sp>
    </p:spTree>
    <p:extLst>
      <p:ext uri="{BB962C8B-B14F-4D97-AF65-F5344CB8AC3E}">
        <p14:creationId xmlns:p14="http://schemas.microsoft.com/office/powerpoint/2010/main" val="304402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706090"/>
          </a:xfrm>
        </p:spPr>
        <p:txBody>
          <a:bodyPr/>
          <a:lstStyle/>
          <a:p>
            <a:r>
              <a:rPr lang="en-GB" dirty="0"/>
              <a:t>Levels of Command</a:t>
            </a:r>
          </a:p>
        </p:txBody>
      </p:sp>
      <p:sp>
        <p:nvSpPr>
          <p:cNvPr id="4" name="TextBox 3"/>
          <p:cNvSpPr txBox="1"/>
          <p:nvPr/>
        </p:nvSpPr>
        <p:spPr>
          <a:xfrm>
            <a:off x="611560" y="1124744"/>
            <a:ext cx="8208912" cy="5940088"/>
          </a:xfrm>
          <a:prstGeom prst="rect">
            <a:avLst/>
          </a:prstGeom>
          <a:noFill/>
        </p:spPr>
        <p:txBody>
          <a:bodyPr wrap="square" rtlCol="0">
            <a:spAutoFit/>
          </a:bodyPr>
          <a:lstStyle/>
          <a:p>
            <a:pPr>
              <a:buSzPct val="80000"/>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Three levels of command:</a:t>
            </a:r>
          </a:p>
          <a:p>
            <a:pPr>
              <a:buSzPct val="80000"/>
            </a:pPr>
            <a:endPar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Operational (Bronze)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Where services are delivered – the ‘at-scene’, hands-on work at the site(s) of an emergency.</a:t>
            </a: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Tactical (Silver)</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Where actions taken at Operational level are supported and co-ordinated for maximum effectiveness &amp; efficiency, and</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Where actions are taken to implement strategies set by the Strategic level</a:t>
            </a: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Strategic (Gold)</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Where a strategy is decided to manage wider issues, such as resourcing, recovery &amp; reputation</a:t>
            </a:r>
          </a:p>
          <a:p>
            <a:pPr lvl="1">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51785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706090"/>
          </a:xfrm>
        </p:spPr>
        <p:txBody>
          <a:bodyPr/>
          <a:lstStyle/>
          <a:p>
            <a:r>
              <a:rPr lang="en-GB" dirty="0"/>
              <a:t>Emergency Phases</a:t>
            </a:r>
          </a:p>
        </p:txBody>
      </p:sp>
      <p:sp>
        <p:nvSpPr>
          <p:cNvPr id="4" name="TextBox 3"/>
          <p:cNvSpPr txBox="1"/>
          <p:nvPr/>
        </p:nvSpPr>
        <p:spPr>
          <a:xfrm>
            <a:off x="611560" y="1340768"/>
            <a:ext cx="8208912" cy="4955203"/>
          </a:xfrm>
          <a:prstGeom prst="rect">
            <a:avLst/>
          </a:prstGeom>
          <a:noFill/>
        </p:spPr>
        <p:txBody>
          <a:bodyPr wrap="square" rtlCol="0">
            <a:spAutoFit/>
          </a:bodyPr>
          <a:lstStyle/>
          <a:p>
            <a:pPr>
              <a:buSzPct val="80000"/>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Emergencies generally have 2 distinct phases:</a:t>
            </a:r>
          </a:p>
          <a:p>
            <a:pPr>
              <a:buSzPct val="80000"/>
            </a:pPr>
            <a:endParaRPr lang="en-GB" altLang="en-US" sz="20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Response/Acute Phase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When actions are taken to save lives and prevent further damage, e.g. search &amp; rescue, firefighting, sheltering people in imminent danger</a:t>
            </a: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Recovery  Phase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Following the Response/Acute Phase when actions are taken to return the community, environment and/or economy to ‘normal’, e.g. repairing/rebuilding properties, ongoing welfare provision, etc.</a:t>
            </a:r>
          </a:p>
        </p:txBody>
      </p:sp>
    </p:spTree>
    <p:extLst>
      <p:ext uri="{BB962C8B-B14F-4D97-AF65-F5344CB8AC3E}">
        <p14:creationId xmlns:p14="http://schemas.microsoft.com/office/powerpoint/2010/main" val="352003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706090"/>
          </a:xfrm>
        </p:spPr>
        <p:txBody>
          <a:bodyPr/>
          <a:lstStyle/>
          <a:p>
            <a:r>
              <a:rPr lang="en-GB" dirty="0"/>
              <a:t>Lead Responders</a:t>
            </a:r>
          </a:p>
        </p:txBody>
      </p:sp>
      <p:sp>
        <p:nvSpPr>
          <p:cNvPr id="4" name="TextBox 3"/>
          <p:cNvSpPr txBox="1"/>
          <p:nvPr/>
        </p:nvSpPr>
        <p:spPr>
          <a:xfrm>
            <a:off x="611560" y="1484784"/>
            <a:ext cx="7632848" cy="4093428"/>
          </a:xfrm>
          <a:prstGeom prst="rect">
            <a:avLst/>
          </a:prstGeom>
          <a:noFill/>
        </p:spPr>
        <p:txBody>
          <a:bodyPr wrap="square" rtlCol="0">
            <a:spAutoFit/>
          </a:bodyPr>
          <a:lstStyle/>
          <a:p>
            <a:pPr>
              <a:buSzPct val="80000"/>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During </a:t>
            </a: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Response/Acute Phase</a:t>
            </a: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a:buSzPct val="80000"/>
            </a:pPr>
            <a:endPar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Police Scotland </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usually (where there is a need to protect life and property)</a:t>
            </a:r>
          </a:p>
          <a:p>
            <a:pPr marL="457200" indent="-457200">
              <a:buSzPct val="80000"/>
              <a:buFont typeface="Arial" panose="020B0604020202020204" pitchFamily="34" charset="0"/>
              <a:buChar char="•"/>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NHS Highland </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for public health matters, e.g. pandemic flu</a:t>
            </a:r>
          </a:p>
          <a:p>
            <a:pPr marL="457200" indent="-457200">
              <a:buSzPct val="80000"/>
              <a:buFont typeface="Arial" panose="020B0604020202020204" pitchFamily="34" charset="0"/>
              <a:buChar char="•"/>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MCA</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for offshore emergencies</a:t>
            </a:r>
          </a:p>
          <a:p>
            <a:pPr marL="457200" indent="-457200">
              <a:buSzPct val="80000"/>
              <a:buFont typeface="Arial" panose="020B0604020202020204" pitchFamily="34" charset="0"/>
              <a:buChar char="•"/>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Fire and Rescue Service </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Wild fires, etc</a:t>
            </a:r>
          </a:p>
          <a:p>
            <a:pPr marL="457200" indent="-457200">
              <a:buSzPct val="80000"/>
              <a:buFont typeface="Arial" panose="020B0604020202020204" pitchFamily="34" charset="0"/>
              <a:buChar char="•"/>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THC</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for onshore oil spills</a:t>
            </a:r>
          </a:p>
        </p:txBody>
      </p:sp>
    </p:spTree>
    <p:extLst>
      <p:ext uri="{BB962C8B-B14F-4D97-AF65-F5344CB8AC3E}">
        <p14:creationId xmlns:p14="http://schemas.microsoft.com/office/powerpoint/2010/main" val="209885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706090"/>
          </a:xfrm>
        </p:spPr>
        <p:txBody>
          <a:bodyPr/>
          <a:lstStyle/>
          <a:p>
            <a:r>
              <a:rPr lang="en-GB" dirty="0"/>
              <a:t>Care for People (</a:t>
            </a:r>
            <a:r>
              <a:rPr lang="en-GB" dirty="0" err="1"/>
              <a:t>CfP</a:t>
            </a:r>
            <a:r>
              <a:rPr lang="en-GB" dirty="0"/>
              <a:t>)</a:t>
            </a:r>
          </a:p>
        </p:txBody>
      </p:sp>
      <p:sp>
        <p:nvSpPr>
          <p:cNvPr id="3" name="TextBox 2"/>
          <p:cNvSpPr txBox="1"/>
          <p:nvPr/>
        </p:nvSpPr>
        <p:spPr>
          <a:xfrm>
            <a:off x="611560" y="1340768"/>
            <a:ext cx="7920880" cy="4708981"/>
          </a:xfrm>
          <a:prstGeom prst="rect">
            <a:avLst/>
          </a:prstGeom>
          <a:noFill/>
        </p:spPr>
        <p:txBody>
          <a:bodyPr wrap="square" rtlCol="0">
            <a:spAutoFit/>
          </a:bodyPr>
          <a:lstStyle/>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In Highland, </a:t>
            </a:r>
            <a:r>
              <a:rPr lang="en-GB" altLang="en-US" sz="3200" b="1" dirty="0">
                <a:solidFill>
                  <a:srgbClr val="FF0000"/>
                </a:solidFill>
                <a:latin typeface="Ebrima" panose="02000000000000000000" pitchFamily="2" charset="0"/>
                <a:ea typeface="Ebrima" panose="02000000000000000000" pitchFamily="2" charset="0"/>
                <a:cs typeface="Ebrima" panose="02000000000000000000" pitchFamily="2" charset="0"/>
              </a:rPr>
              <a:t>NHS Highland has lead role </a:t>
            </a: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rPr>
              <a:t>in terms of care for people, including activation of Emergency Support Centres</a:t>
            </a:r>
          </a:p>
          <a:p>
            <a:pPr>
              <a:buSzPct val="80000"/>
            </a:pPr>
            <a:endPar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This is uncommon in Scotland/UK: LAs usually have responsibility.</a:t>
            </a:r>
          </a:p>
          <a:p>
            <a:pPr>
              <a:buSzPct val="80000"/>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Follows integration of local Health and Social Care Services in 2012.</a:t>
            </a:r>
          </a:p>
        </p:txBody>
      </p:sp>
    </p:spTree>
    <p:extLst>
      <p:ext uri="{BB962C8B-B14F-4D97-AF65-F5344CB8AC3E}">
        <p14:creationId xmlns:p14="http://schemas.microsoft.com/office/powerpoint/2010/main" val="242349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4694" y="260648"/>
            <a:ext cx="8229600" cy="706090"/>
          </a:xfrm>
        </p:spPr>
        <p:txBody>
          <a:bodyPr/>
          <a:lstStyle/>
          <a:p>
            <a:r>
              <a:rPr lang="en-GB" dirty="0"/>
              <a:t>Emergency Response - Role</a:t>
            </a:r>
          </a:p>
        </p:txBody>
      </p:sp>
      <p:sp>
        <p:nvSpPr>
          <p:cNvPr id="5" name="TextBox 4"/>
          <p:cNvSpPr txBox="1"/>
          <p:nvPr/>
        </p:nvSpPr>
        <p:spPr>
          <a:xfrm>
            <a:off x="611560" y="1254333"/>
            <a:ext cx="8424936" cy="5293757"/>
          </a:xfrm>
          <a:prstGeom prst="rect">
            <a:avLst/>
          </a:prstGeom>
          <a:noFill/>
        </p:spPr>
        <p:txBody>
          <a:bodyPr wrap="square" rtlCol="0">
            <a:spAutoFit/>
          </a:bodyPr>
          <a:lstStyle/>
          <a:p>
            <a:pPr>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THC’s role in an emergency is to: </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Assist NHS Highland &amp; BRC in establishing Emergency Support Centres, identification of vulnerable people and other Care for People aspects;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Provide assistance &amp; resources to the emergency services, as requested by them;</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Co-ordinate response by voluntary agencies;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Liaise with utility companies;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Lead the rehabilitation of the community by aiding the recovery process;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In the event of an oil spill, act as lead agency</a:t>
            </a:r>
          </a:p>
          <a:p>
            <a:pPr>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     in shoreline clean-up;</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Continue to provides its critical services.</a:t>
            </a:r>
          </a:p>
        </p:txBody>
      </p:sp>
    </p:spTree>
    <p:extLst>
      <p:ext uri="{BB962C8B-B14F-4D97-AF65-F5344CB8AC3E}">
        <p14:creationId xmlns:p14="http://schemas.microsoft.com/office/powerpoint/2010/main" val="317241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888" y="260648"/>
            <a:ext cx="8229600" cy="706090"/>
          </a:xfrm>
        </p:spPr>
        <p:txBody>
          <a:bodyPr/>
          <a:lstStyle/>
          <a:p>
            <a:r>
              <a:rPr lang="en-GB" dirty="0"/>
              <a:t>Recovery</a:t>
            </a:r>
          </a:p>
        </p:txBody>
      </p:sp>
      <p:sp>
        <p:nvSpPr>
          <p:cNvPr id="6" name="TextBox 5"/>
          <p:cNvSpPr txBox="1"/>
          <p:nvPr/>
        </p:nvSpPr>
        <p:spPr>
          <a:xfrm>
            <a:off x="611560" y="1124744"/>
            <a:ext cx="8352928" cy="4832092"/>
          </a:xfrm>
          <a:prstGeom prst="rect">
            <a:avLst/>
          </a:prstGeom>
          <a:noFill/>
        </p:spPr>
        <p:txBody>
          <a:bodyPr wrap="square" rtlCol="0">
            <a:spAutoFit/>
          </a:bodyPr>
          <a:lstStyle/>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In the latter stages of a major emergency, the Chief Executive of the local authority (or other appropriate agency) may take over responsibility for coordinating aspects of the recovery.</a:t>
            </a:r>
          </a:p>
          <a:p>
            <a:pPr>
              <a:buSzPct val="80000"/>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This is known as the “Recovery” phase.</a:t>
            </a:r>
          </a:p>
          <a:p>
            <a:pPr>
              <a:buSzPct val="80000"/>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The Recovery phase of the response may last for weeks, months or even years, and have major human and financial implications – no less than the original emergency phase. </a:t>
            </a:r>
          </a:p>
        </p:txBody>
      </p:sp>
    </p:spTree>
    <p:extLst>
      <p:ext uri="{BB962C8B-B14F-4D97-AF65-F5344CB8AC3E}">
        <p14:creationId xmlns:p14="http://schemas.microsoft.com/office/powerpoint/2010/main" val="253910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1560" y="1844824"/>
            <a:ext cx="7632848" cy="5184576"/>
          </a:xfrm>
        </p:spPr>
        <p:txBody>
          <a:bodyPr/>
          <a:lstStyle/>
          <a:p>
            <a:pPr marL="342900" indent="-342900">
              <a:buSzPct val="80000"/>
              <a:buFont typeface="Arial" panose="020B0604020202020204" pitchFamily="34" charset="0"/>
              <a:buChar char="•"/>
            </a:pPr>
            <a:r>
              <a:rPr lang="en-GB" altLang="en-US" sz="3200" dirty="0">
                <a:solidFill>
                  <a:srgbClr val="492F92"/>
                </a:solidFill>
              </a:rPr>
              <a:t>Legal Framework</a:t>
            </a:r>
          </a:p>
          <a:p>
            <a:pPr marL="342900" indent="-342900">
              <a:buSzPct val="80000"/>
              <a:buFont typeface="Arial" panose="020B0604020202020204" pitchFamily="34" charset="0"/>
              <a:buChar char="•"/>
            </a:pPr>
            <a:r>
              <a:rPr lang="en-GB" altLang="en-US" sz="3200" dirty="0">
                <a:solidFill>
                  <a:srgbClr val="492F92"/>
                </a:solidFill>
              </a:rPr>
              <a:t>Highland Council Resilience Team</a:t>
            </a:r>
          </a:p>
          <a:p>
            <a:pPr marL="342900" indent="-342900">
              <a:buSzPct val="80000"/>
              <a:buFont typeface="Arial" panose="020B0604020202020204" pitchFamily="34" charset="0"/>
              <a:buChar char="•"/>
            </a:pPr>
            <a:r>
              <a:rPr lang="en-GB" altLang="en-US" sz="3200" dirty="0">
                <a:solidFill>
                  <a:srgbClr val="492F92"/>
                </a:solidFill>
              </a:rPr>
              <a:t>Civil Contingencies Preparedness &amp; Response Structure</a:t>
            </a:r>
          </a:p>
          <a:p>
            <a:pPr marL="342900" indent="-342900">
              <a:buSzPct val="80000"/>
              <a:buFont typeface="Arial" panose="020B0604020202020204" pitchFamily="34" charset="0"/>
              <a:buChar char="•"/>
            </a:pPr>
            <a:r>
              <a:rPr lang="en-GB" altLang="en-US" sz="3200" dirty="0">
                <a:solidFill>
                  <a:srgbClr val="492F92"/>
                </a:solidFill>
              </a:rPr>
              <a:t>General Emergency Plan (GEP)</a:t>
            </a:r>
          </a:p>
          <a:p>
            <a:pPr marL="342900" indent="-342900">
              <a:buSzPct val="80000"/>
              <a:buFont typeface="Arial" panose="020B0604020202020204" pitchFamily="34" charset="0"/>
              <a:buChar char="•"/>
            </a:pPr>
            <a:r>
              <a:rPr lang="en-GB" altLang="en-US" sz="3200" dirty="0">
                <a:solidFill>
                  <a:srgbClr val="492F92"/>
                </a:solidFill>
              </a:rPr>
              <a:t>Role of Elected Members</a:t>
            </a:r>
          </a:p>
          <a:p>
            <a:pPr marL="342900" indent="-342900">
              <a:buSzPct val="80000"/>
              <a:buFont typeface="Arial" panose="020B0604020202020204" pitchFamily="34" charset="0"/>
              <a:buChar char="•"/>
            </a:pPr>
            <a:r>
              <a:rPr lang="en-GB" altLang="en-US" sz="3200" dirty="0">
                <a:solidFill>
                  <a:srgbClr val="492F92"/>
                </a:solidFill>
              </a:rPr>
              <a:t>Examples of incidents since 2010</a:t>
            </a:r>
          </a:p>
          <a:p>
            <a:pPr marL="342900" indent="-342900">
              <a:buSzPct val="80000"/>
              <a:buFont typeface="Arial" panose="020B0604020202020204" pitchFamily="34" charset="0"/>
              <a:buChar char="•"/>
            </a:pPr>
            <a:r>
              <a:rPr lang="en-GB" altLang="en-US" sz="3200" dirty="0">
                <a:solidFill>
                  <a:srgbClr val="492F92"/>
                </a:solidFill>
              </a:rPr>
              <a:t>Community Resilience</a:t>
            </a:r>
            <a:endParaRPr lang="en-GB" sz="3200" dirty="0"/>
          </a:p>
        </p:txBody>
      </p:sp>
      <p:sp>
        <p:nvSpPr>
          <p:cNvPr id="8" name="Title 4"/>
          <p:cNvSpPr>
            <a:spLocks noGrp="1"/>
          </p:cNvSpPr>
          <p:nvPr>
            <p:ph type="title"/>
          </p:nvPr>
        </p:nvSpPr>
        <p:spPr>
          <a:xfrm>
            <a:off x="457200" y="274638"/>
            <a:ext cx="8229600" cy="706090"/>
          </a:xfrm>
        </p:spPr>
        <p:txBody>
          <a:bodyPr/>
          <a:lstStyle/>
          <a:p>
            <a:r>
              <a:rPr lang="en-GB" dirty="0"/>
              <a:t>Overview</a:t>
            </a:r>
          </a:p>
        </p:txBody>
      </p:sp>
    </p:spTree>
    <p:extLst>
      <p:ext uri="{BB962C8B-B14F-4D97-AF65-F5344CB8AC3E}">
        <p14:creationId xmlns:p14="http://schemas.microsoft.com/office/powerpoint/2010/main" val="420878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Other legislation</a:t>
            </a:r>
          </a:p>
        </p:txBody>
      </p:sp>
      <p:sp>
        <p:nvSpPr>
          <p:cNvPr id="4" name="Content Placeholder 2"/>
          <p:cNvSpPr>
            <a:spLocks noGrp="1"/>
          </p:cNvSpPr>
          <p:nvPr>
            <p:ph idx="1"/>
          </p:nvPr>
        </p:nvSpPr>
        <p:spPr>
          <a:xfrm>
            <a:off x="755576" y="1628800"/>
            <a:ext cx="7632848" cy="4176464"/>
          </a:xfrm>
        </p:spPr>
        <p:txBody>
          <a:bodyPr/>
          <a:lstStyle/>
          <a:p>
            <a:pPr marL="0" indent="0">
              <a:buSzPct val="80000"/>
              <a:buNone/>
            </a:pP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Incudes:</a:t>
            </a: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COMAH</a:t>
            </a: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 (Control of Major Accident Hazards Regulations)</a:t>
            </a:r>
          </a:p>
          <a:p>
            <a:pPr>
              <a:buSzPct val="80000"/>
            </a:pPr>
            <a:r>
              <a:rPr lang="en-GB" altLang="en-US" sz="3200" b="1" dirty="0">
                <a:solidFill>
                  <a:srgbClr val="492F92"/>
                </a:solidFill>
                <a:latin typeface="Ebrima" panose="02000000000000000000" pitchFamily="2" charset="0"/>
                <a:ea typeface="Ebrima" panose="02000000000000000000" pitchFamily="2" charset="0"/>
                <a:cs typeface="Ebrima" panose="02000000000000000000" pitchFamily="2" charset="0"/>
                <a:hlinkClick r:id="rId4"/>
              </a:rPr>
              <a:t>REPPIR</a:t>
            </a:r>
            <a:r>
              <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rPr>
              <a:t> (Radiation Emergency Preparedness &amp; Public Information Regulations)</a:t>
            </a:r>
          </a:p>
        </p:txBody>
      </p:sp>
    </p:spTree>
    <p:extLst>
      <p:ext uri="{BB962C8B-B14F-4D97-AF65-F5344CB8AC3E}">
        <p14:creationId xmlns:p14="http://schemas.microsoft.com/office/powerpoint/2010/main" val="409907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369" y="1412776"/>
            <a:ext cx="7632848" cy="2677656"/>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Nigg</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Oil Terminal</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Whyte &amp; Mackay Distillery,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Invergordon</a:t>
            </a: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Fort William Smelter</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Loch Ewe Oil Fuel Depot</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MOWI Fish Feed Plant, Isle of Skye</a:t>
            </a:r>
          </a:p>
          <a:p>
            <a:pPr marL="457200" indent="-457200">
              <a:buSzPct val="80000"/>
              <a:buFont typeface="Arial" panose="020B0604020202020204" pitchFamily="34" charset="0"/>
              <a:buChar char="•"/>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
        <p:nvSpPr>
          <p:cNvPr id="4" name="Title 3"/>
          <p:cNvSpPr>
            <a:spLocks noGrp="1"/>
          </p:cNvSpPr>
          <p:nvPr>
            <p:ph type="title"/>
          </p:nvPr>
        </p:nvSpPr>
        <p:spPr/>
        <p:txBody>
          <a:bodyPr/>
          <a:lstStyle/>
          <a:p>
            <a:r>
              <a:rPr lang="en-GB" dirty="0"/>
              <a:t>COMAH</a:t>
            </a:r>
          </a:p>
        </p:txBody>
      </p:sp>
      <p:pic>
        <p:nvPicPr>
          <p:cNvPr id="3074" name="Picture 2" descr="C:\Users\andrewde\Pictures\invergordon distillery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716726"/>
            <a:ext cx="5688632" cy="288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REPPIR</a:t>
            </a:r>
          </a:p>
        </p:txBody>
      </p:sp>
      <p:sp>
        <p:nvSpPr>
          <p:cNvPr id="9" name="Content Placeholder 8"/>
          <p:cNvSpPr>
            <a:spLocks noGrp="1"/>
          </p:cNvSpPr>
          <p:nvPr>
            <p:ph idx="1"/>
          </p:nvPr>
        </p:nvSpPr>
        <p:spPr>
          <a:xfrm>
            <a:off x="824933" y="1376772"/>
            <a:ext cx="7622504" cy="4680520"/>
          </a:xfrm>
        </p:spPr>
        <p:txBody>
          <a:bodyPr/>
          <a:lstStyle/>
          <a:p>
            <a:pPr marL="342900" indent="-342900">
              <a:buSzPct val="80000"/>
              <a:buFont typeface="Arial" panose="020B0604020202020204" pitchFamily="34" charset="0"/>
              <a:buChar char="•"/>
            </a:pPr>
            <a:r>
              <a:rPr lang="en-GB" altLang="en-US" sz="2800" dirty="0">
                <a:solidFill>
                  <a:srgbClr val="492F92"/>
                </a:solidFill>
              </a:rPr>
              <a:t>DSRL – </a:t>
            </a:r>
            <a:r>
              <a:rPr lang="en-GB" altLang="en-US" sz="2800" dirty="0" err="1">
                <a:solidFill>
                  <a:srgbClr val="492F92"/>
                </a:solidFill>
              </a:rPr>
              <a:t>Dounreay</a:t>
            </a:r>
            <a:r>
              <a:rPr lang="en-GB" altLang="en-US" sz="2800" dirty="0">
                <a:solidFill>
                  <a:srgbClr val="492F92"/>
                </a:solidFill>
              </a:rPr>
              <a:t> Site Restoration Ltd</a:t>
            </a:r>
          </a:p>
          <a:p>
            <a:pPr marL="342900" indent="-342900">
              <a:buSzPct val="80000"/>
              <a:buFont typeface="Arial" panose="020B0604020202020204" pitchFamily="34" charset="0"/>
              <a:buChar char="•"/>
            </a:pPr>
            <a:r>
              <a:rPr lang="en-GB" altLang="en-US" sz="2800" dirty="0">
                <a:solidFill>
                  <a:srgbClr val="492F92"/>
                </a:solidFill>
              </a:rPr>
              <a:t>Vulcan NRTE – RN Nuclear Reactor Test Establishment</a:t>
            </a:r>
          </a:p>
          <a:p>
            <a:pPr marL="342900" indent="-342900">
              <a:buSzPct val="80000"/>
              <a:buFont typeface="Arial" panose="020B0604020202020204" pitchFamily="34" charset="0"/>
              <a:buChar char="•"/>
            </a:pPr>
            <a:r>
              <a:rPr lang="en-GB" altLang="en-US" sz="2800" dirty="0">
                <a:solidFill>
                  <a:srgbClr val="492F92"/>
                </a:solidFill>
              </a:rPr>
              <a:t>Loch Ewe Operational Berth</a:t>
            </a:r>
            <a:endParaRPr lang="en-GB" dirty="0">
              <a:solidFill>
                <a:srgbClr val="492F9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501008"/>
            <a:ext cx="6875319" cy="3069381"/>
          </a:xfrm>
          <a:prstGeom prst="rect">
            <a:avLst/>
          </a:prstGeom>
        </p:spPr>
      </p:pic>
    </p:spTree>
    <p:extLst>
      <p:ext uri="{BB962C8B-B14F-4D97-AF65-F5344CB8AC3E}">
        <p14:creationId xmlns:p14="http://schemas.microsoft.com/office/powerpoint/2010/main" val="38184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132856"/>
            <a:ext cx="7992888" cy="1512168"/>
          </a:xfrm>
        </p:spPr>
        <p:txBody>
          <a:bodyPr/>
          <a:lstStyle/>
          <a:p>
            <a:pPr algn="l"/>
            <a:r>
              <a:rPr lang="en-GB" dirty="0"/>
              <a:t>Highland Council</a:t>
            </a:r>
            <a:br>
              <a:rPr lang="en-GB" dirty="0"/>
            </a:br>
            <a:r>
              <a:rPr lang="en-GB" dirty="0"/>
              <a:t>Resilience Team</a:t>
            </a:r>
          </a:p>
        </p:txBody>
      </p:sp>
    </p:spTree>
    <p:extLst>
      <p:ext uri="{BB962C8B-B14F-4D97-AF65-F5344CB8AC3E}">
        <p14:creationId xmlns:p14="http://schemas.microsoft.com/office/powerpoint/2010/main" val="3876749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188640"/>
            <a:ext cx="7966670" cy="706090"/>
          </a:xfrm>
        </p:spPr>
        <p:txBody>
          <a:bodyPr/>
          <a:lstStyle/>
          <a:p>
            <a:r>
              <a:rPr lang="en-GB" dirty="0"/>
              <a:t>Communications and Resilience</a:t>
            </a:r>
          </a:p>
        </p:txBody>
      </p:sp>
      <p:pic>
        <p:nvPicPr>
          <p:cNvPr id="3" name="Picture 2" descr="Diagram&#10;&#10;Description automatically generated">
            <a:extLst>
              <a:ext uri="{FF2B5EF4-FFF2-40B4-BE49-F238E27FC236}">
                <a16:creationId xmlns:a16="http://schemas.microsoft.com/office/drawing/2014/main" id="{BF5E619F-6B97-4E90-B854-81745EECE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96752"/>
            <a:ext cx="8456348" cy="5256584"/>
          </a:xfrm>
          <a:prstGeom prst="rect">
            <a:avLst/>
          </a:prstGeom>
        </p:spPr>
      </p:pic>
    </p:spTree>
    <p:extLst>
      <p:ext uri="{BB962C8B-B14F-4D97-AF65-F5344CB8AC3E}">
        <p14:creationId xmlns:p14="http://schemas.microsoft.com/office/powerpoint/2010/main" val="80906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7863" y="1008956"/>
            <a:ext cx="8208912" cy="5693866"/>
          </a:xfrm>
          <a:prstGeom prst="rect">
            <a:avLst/>
          </a:prstGeom>
          <a:noFill/>
        </p:spPr>
        <p:txBody>
          <a:bodyPr wrap="square" rtlCol="0">
            <a:spAutoFit/>
          </a:bodyPr>
          <a:lstStyle/>
          <a:p>
            <a:pPr>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Provide an emergency planning service to THC.</a:t>
            </a:r>
          </a:p>
          <a:p>
            <a:pPr>
              <a:buSzPct val="80000"/>
            </a:pPr>
            <a:endPar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The Team’s role is to:</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Ensure Council’s obligations under </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CCA</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 </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hlinkClick r:id="rId4"/>
              </a:rPr>
              <a:t>COMAH</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 </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hlinkClick r:id="rId5"/>
              </a:rPr>
              <a:t>REPPIR</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 and other relevant legislation are met;</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Develop &amp; deliver training programmes &amp; exercises, all intended to prepare THC to deal with a Major Incident when it occurs;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Provide advice to those managing the response;</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Maintain important links with numerous different organisations; </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Help formulate Council’s BC arrangements;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Prepare plans to cover a variety of potential emergencies.</a:t>
            </a:r>
          </a:p>
        </p:txBody>
      </p:sp>
      <p:sp>
        <p:nvSpPr>
          <p:cNvPr id="4" name="Title 3"/>
          <p:cNvSpPr>
            <a:spLocks noGrp="1"/>
          </p:cNvSpPr>
          <p:nvPr>
            <p:ph type="title"/>
          </p:nvPr>
        </p:nvSpPr>
        <p:spPr>
          <a:xfrm>
            <a:off x="584047" y="188640"/>
            <a:ext cx="7966670" cy="706090"/>
          </a:xfrm>
        </p:spPr>
        <p:txBody>
          <a:bodyPr/>
          <a:lstStyle/>
          <a:p>
            <a:r>
              <a:rPr lang="en-GB" dirty="0"/>
              <a:t>Resilience Team</a:t>
            </a:r>
          </a:p>
        </p:txBody>
      </p:sp>
    </p:spTree>
    <p:extLst>
      <p:ext uri="{BB962C8B-B14F-4D97-AF65-F5344CB8AC3E}">
        <p14:creationId xmlns:p14="http://schemas.microsoft.com/office/powerpoint/2010/main" val="23728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96752"/>
            <a:ext cx="8928992" cy="4185761"/>
          </a:xfrm>
          <a:prstGeom prst="rect">
            <a:avLst/>
          </a:prstGeom>
          <a:noFill/>
        </p:spPr>
        <p:txBody>
          <a:bodyPr wrap="square" rtlCol="0">
            <a:spAutoFit/>
          </a:bodyPr>
          <a:lstStyle/>
          <a:p>
            <a:pPr lvl="1">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Plans are a legal requirement.</a:t>
            </a:r>
          </a:p>
          <a:p>
            <a:pPr lvl="1">
              <a:buSzPct val="80000"/>
            </a:pPr>
            <a:endPar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Four types of plan:</a:t>
            </a:r>
          </a:p>
          <a:p>
            <a:pPr marL="914400" lvl="1"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General Incident Plan, e.g. HILRP Response Guidance, </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THC GEP</a:t>
            </a:r>
            <a:endPar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914400" lvl="1"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Risk Specific Plans, e.g. Oil Pollution </a:t>
            </a:r>
            <a:r>
              <a:rPr lang="en-GB" altLang="en-US" sz="2600" dirty="0" err="1">
                <a:solidFill>
                  <a:srgbClr val="492F92"/>
                </a:solidFill>
                <a:latin typeface="Ebrima" panose="02000000000000000000" pitchFamily="2" charset="0"/>
                <a:ea typeface="Ebrima" panose="02000000000000000000" pitchFamily="2" charset="0"/>
                <a:cs typeface="Ebrima" panose="02000000000000000000" pitchFamily="2" charset="0"/>
              </a:rPr>
              <a:t>Contg</a:t>
            </a: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 Plan</a:t>
            </a:r>
          </a:p>
          <a:p>
            <a:pPr marL="914400" lvl="1"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Site Specific Plans – fixed hazard sites &amp; schools</a:t>
            </a:r>
          </a:p>
          <a:p>
            <a:pPr marL="914400" lvl="1"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Function Specific Plans, e.g. Business Continuity, Care for People, Mass Fatalities Plans</a:t>
            </a:r>
          </a:p>
          <a:p>
            <a:pPr marL="914400" lvl="1" indent="-457200">
              <a:buSzPct val="80000"/>
              <a:buFont typeface="Arial" panose="020B0604020202020204" pitchFamily="34" charset="0"/>
              <a:buChar char="•"/>
            </a:pPr>
            <a:endParaRPr lang="en-GB" altLang="en-US" sz="32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
        <p:nvSpPr>
          <p:cNvPr id="4" name="Title 3"/>
          <p:cNvSpPr>
            <a:spLocks noGrp="1"/>
          </p:cNvSpPr>
          <p:nvPr>
            <p:ph type="title"/>
          </p:nvPr>
        </p:nvSpPr>
        <p:spPr>
          <a:xfrm>
            <a:off x="584047" y="188640"/>
            <a:ext cx="7966670" cy="706090"/>
          </a:xfrm>
        </p:spPr>
        <p:txBody>
          <a:bodyPr/>
          <a:lstStyle/>
          <a:p>
            <a:r>
              <a:rPr lang="en-GB" dirty="0"/>
              <a:t>Resilience Team - Plans</a:t>
            </a:r>
          </a:p>
        </p:txBody>
      </p:sp>
      <p:sp>
        <p:nvSpPr>
          <p:cNvPr id="5" name="TextBox 4"/>
          <p:cNvSpPr txBox="1"/>
          <p:nvPr/>
        </p:nvSpPr>
        <p:spPr>
          <a:xfrm>
            <a:off x="107504" y="4838149"/>
            <a:ext cx="8688992" cy="1692771"/>
          </a:xfrm>
          <a:prstGeom prst="rect">
            <a:avLst/>
          </a:prstGeom>
          <a:noFill/>
        </p:spPr>
        <p:txBody>
          <a:bodyPr wrap="square" rtlCol="0">
            <a:spAutoFit/>
          </a:bodyPr>
          <a:lstStyle/>
          <a:p>
            <a:pPr lvl="1">
              <a:buSzPct val="80000"/>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Plans are developed in such a way that THC’s response can be implemented without the direct response of the Resilience Officer although, if available, we will provide advice and guidance.</a:t>
            </a:r>
          </a:p>
        </p:txBody>
      </p:sp>
    </p:spTree>
    <p:extLst>
      <p:ext uri="{BB962C8B-B14F-4D97-AF65-F5344CB8AC3E}">
        <p14:creationId xmlns:p14="http://schemas.microsoft.com/office/powerpoint/2010/main" val="39091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96752"/>
            <a:ext cx="8784976" cy="5262979"/>
          </a:xfrm>
          <a:prstGeom prst="rect">
            <a:avLst/>
          </a:prstGeom>
          <a:noFill/>
        </p:spPr>
        <p:txBody>
          <a:bodyPr wrap="square" rtlCol="0">
            <a:spAutoFit/>
          </a:bodyPr>
          <a:lstStyle/>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 Business Continuity Plan (BCP) is a system of prevention and recovery from potential threats to a company or organisation.</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BCPs ensure that personnel and assets are protected and able to function quickly following a disruptive incident.</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All Services should have BCPs.</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Impacts from loss of key roles, staff shortages, building loss, utility loss and ICT loss are considered, along with mitigation and contingency measures.</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Training and exercising.</a:t>
            </a:r>
          </a:p>
        </p:txBody>
      </p:sp>
      <p:sp>
        <p:nvSpPr>
          <p:cNvPr id="4" name="Title 3"/>
          <p:cNvSpPr>
            <a:spLocks noGrp="1"/>
          </p:cNvSpPr>
          <p:nvPr>
            <p:ph type="title"/>
          </p:nvPr>
        </p:nvSpPr>
        <p:spPr>
          <a:xfrm>
            <a:off x="584047" y="188640"/>
            <a:ext cx="7966670" cy="706090"/>
          </a:xfrm>
        </p:spPr>
        <p:txBody>
          <a:bodyPr/>
          <a:lstStyle/>
          <a:p>
            <a:r>
              <a:rPr lang="en-GB" dirty="0"/>
              <a:t>Business Continuity Plans</a:t>
            </a:r>
          </a:p>
        </p:txBody>
      </p:sp>
    </p:spTree>
    <p:extLst>
      <p:ext uri="{BB962C8B-B14F-4D97-AF65-F5344CB8AC3E}">
        <p14:creationId xmlns:p14="http://schemas.microsoft.com/office/powerpoint/2010/main" val="42945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5472608" cy="706090"/>
          </a:xfrm>
        </p:spPr>
        <p:txBody>
          <a:bodyPr/>
          <a:lstStyle/>
          <a:p>
            <a:pPr algn="l"/>
            <a:r>
              <a:rPr lang="en-GB" dirty="0"/>
              <a:t>Civil Contingencies</a:t>
            </a:r>
            <a:br>
              <a:rPr lang="en-GB" dirty="0"/>
            </a:br>
            <a:r>
              <a:rPr lang="en-GB" dirty="0"/>
              <a:t>Preparedness &amp; Response Structure</a:t>
            </a:r>
          </a:p>
        </p:txBody>
      </p:sp>
    </p:spTree>
    <p:extLst>
      <p:ext uri="{BB962C8B-B14F-4D97-AF65-F5344CB8AC3E}">
        <p14:creationId xmlns:p14="http://schemas.microsoft.com/office/powerpoint/2010/main" val="414814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descr="Donalds Plain Map"/>
          <p:cNvSpPr>
            <a:spLocks noChangeAspect="1" noChangeArrowheads="1"/>
          </p:cNvSpPr>
          <p:nvPr/>
        </p:nvSpPr>
        <p:spPr bwMode="auto">
          <a:xfrm>
            <a:off x="2200275" y="115888"/>
            <a:ext cx="4953000" cy="6505575"/>
          </a:xfrm>
          <a:prstGeom prst="rect">
            <a:avLst/>
          </a:prstGeom>
          <a:blipFill dpi="0" rotWithShape="1">
            <a:blip r:embed="rId3"/>
            <a:srcRect/>
            <a:stretch>
              <a:fillRect/>
            </a:stretch>
          </a:blipFill>
          <a:ln w="9525">
            <a:solidFill>
              <a:srgbClr val="000000"/>
            </a:solidFill>
            <a:miter lim="800000"/>
            <a:headEnd/>
            <a:tailEnd/>
          </a:ln>
        </p:spPr>
        <p:txBody>
          <a:bodyP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endParaRPr lang="en-GB" altLang="en-US" sz="2400">
              <a:latin typeface="Arial" charset="0"/>
            </a:endParaRPr>
          </a:p>
        </p:txBody>
      </p:sp>
      <p:sp>
        <p:nvSpPr>
          <p:cNvPr id="3" name="Rectangle 3"/>
          <p:cNvSpPr>
            <a:spLocks noRot="1" noChangeArrowheads="1"/>
          </p:cNvSpPr>
          <p:nvPr/>
        </p:nvSpPr>
        <p:spPr bwMode="auto">
          <a:xfrm>
            <a:off x="4139952" y="133453"/>
            <a:ext cx="2448272"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a:lnSpc>
                <a:spcPct val="100000"/>
              </a:lnSpc>
              <a:spcBef>
                <a:spcPct val="0"/>
              </a:spcBef>
              <a:buClrTx/>
              <a:buSzTx/>
              <a:buFontTx/>
              <a:buNone/>
            </a:pPr>
            <a:r>
              <a:rPr lang="en-GB" altLang="en-US" sz="4400" dirty="0">
                <a:solidFill>
                  <a:srgbClr val="492F92"/>
                </a:solidFill>
                <a:latin typeface="Ebrima" panose="02000000000000000000" pitchFamily="2" charset="0"/>
                <a:ea typeface="Ebrima" panose="02000000000000000000" pitchFamily="2" charset="0"/>
                <a:cs typeface="Ebrima" panose="02000000000000000000" pitchFamily="2" charset="0"/>
              </a:rPr>
              <a:t>5 ELGs*</a:t>
            </a:r>
          </a:p>
        </p:txBody>
      </p:sp>
      <p:sp>
        <p:nvSpPr>
          <p:cNvPr id="4" name="Freeform 3"/>
          <p:cNvSpPr/>
          <p:nvPr/>
        </p:nvSpPr>
        <p:spPr bwMode="auto">
          <a:xfrm>
            <a:off x="4078288" y="1768475"/>
            <a:ext cx="2827337" cy="4432300"/>
          </a:xfrm>
          <a:custGeom>
            <a:avLst/>
            <a:gdLst>
              <a:gd name="connsiteX0" fmla="*/ 109470 w 2917065"/>
              <a:gd name="connsiteY0" fmla="*/ 1159099 h 2260242"/>
              <a:gd name="connsiteX1" fmla="*/ 0 w 2917065"/>
              <a:gd name="connsiteY1" fmla="*/ 998113 h 2260242"/>
              <a:gd name="connsiteX2" fmla="*/ 0 w 2917065"/>
              <a:gd name="connsiteY2" fmla="*/ 817809 h 2260242"/>
              <a:gd name="connsiteX3" fmla="*/ 128788 w 2917065"/>
              <a:gd name="connsiteY3" fmla="*/ 766293 h 2260242"/>
              <a:gd name="connsiteX4" fmla="*/ 289774 w 2917065"/>
              <a:gd name="connsiteY4" fmla="*/ 521594 h 2260242"/>
              <a:gd name="connsiteX5" fmla="*/ 334850 w 2917065"/>
              <a:gd name="connsiteY5" fmla="*/ 251138 h 2260242"/>
              <a:gd name="connsiteX6" fmla="*/ 450760 w 2917065"/>
              <a:gd name="connsiteY6" fmla="*/ 25758 h 2260242"/>
              <a:gd name="connsiteX7" fmla="*/ 592428 w 2917065"/>
              <a:gd name="connsiteY7" fmla="*/ 6440 h 2260242"/>
              <a:gd name="connsiteX8" fmla="*/ 1030310 w 2917065"/>
              <a:gd name="connsiteY8" fmla="*/ 141668 h 2260242"/>
              <a:gd name="connsiteX9" fmla="*/ 1352281 w 2917065"/>
              <a:gd name="connsiteY9" fmla="*/ 212502 h 2260242"/>
              <a:gd name="connsiteX10" fmla="*/ 1622738 w 2917065"/>
              <a:gd name="connsiteY10" fmla="*/ 160986 h 2260242"/>
              <a:gd name="connsiteX11" fmla="*/ 1790163 w 2917065"/>
              <a:gd name="connsiteY11" fmla="*/ 141668 h 2260242"/>
              <a:gd name="connsiteX12" fmla="*/ 2002665 w 2917065"/>
              <a:gd name="connsiteY12" fmla="*/ 96592 h 2260242"/>
              <a:gd name="connsiteX13" fmla="*/ 2266681 w 2917065"/>
              <a:gd name="connsiteY13" fmla="*/ 38637 h 2260242"/>
              <a:gd name="connsiteX14" fmla="*/ 2459865 w 2917065"/>
              <a:gd name="connsiteY14" fmla="*/ 0 h 2260242"/>
              <a:gd name="connsiteX15" fmla="*/ 2646608 w 2917065"/>
              <a:gd name="connsiteY15" fmla="*/ 19318 h 2260242"/>
              <a:gd name="connsiteX16" fmla="*/ 2897746 w 2917065"/>
              <a:gd name="connsiteY16" fmla="*/ 115910 h 2260242"/>
              <a:gd name="connsiteX17" fmla="*/ 2917065 w 2917065"/>
              <a:gd name="connsiteY17" fmla="*/ 379927 h 2260242"/>
              <a:gd name="connsiteX18" fmla="*/ 2801155 w 2917065"/>
              <a:gd name="connsiteY18" fmla="*/ 611747 h 2260242"/>
              <a:gd name="connsiteX19" fmla="*/ 2582214 w 2917065"/>
              <a:gd name="connsiteY19" fmla="*/ 978794 h 2260242"/>
              <a:gd name="connsiteX20" fmla="*/ 2440546 w 2917065"/>
              <a:gd name="connsiteY20" fmla="*/ 1075386 h 2260242"/>
              <a:gd name="connsiteX21" fmla="*/ 1976907 w 2917065"/>
              <a:gd name="connsiteY21" fmla="*/ 1461752 h 2260242"/>
              <a:gd name="connsiteX22" fmla="*/ 1815921 w 2917065"/>
              <a:gd name="connsiteY22" fmla="*/ 1700011 h 2260242"/>
              <a:gd name="connsiteX23" fmla="*/ 1822360 w 2917065"/>
              <a:gd name="connsiteY23" fmla="*/ 1770845 h 2260242"/>
              <a:gd name="connsiteX24" fmla="*/ 1957588 w 2917065"/>
              <a:gd name="connsiteY24" fmla="*/ 1783724 h 2260242"/>
              <a:gd name="connsiteX25" fmla="*/ 1970467 w 2917065"/>
              <a:gd name="connsiteY25" fmla="*/ 1918952 h 2260242"/>
              <a:gd name="connsiteX26" fmla="*/ 1899634 w 2917065"/>
              <a:gd name="connsiteY26" fmla="*/ 2092817 h 2260242"/>
              <a:gd name="connsiteX27" fmla="*/ 1648496 w 2917065"/>
              <a:gd name="connsiteY27" fmla="*/ 2260242 h 2260242"/>
              <a:gd name="connsiteX0" fmla="*/ 109470 w 2917065"/>
              <a:gd name="connsiteY0" fmla="*/ 1159099 h 2260242"/>
              <a:gd name="connsiteX1" fmla="*/ 0 w 2917065"/>
              <a:gd name="connsiteY1" fmla="*/ 998113 h 2260242"/>
              <a:gd name="connsiteX2" fmla="*/ 0 w 2917065"/>
              <a:gd name="connsiteY2" fmla="*/ 817809 h 2260242"/>
              <a:gd name="connsiteX3" fmla="*/ 128788 w 2917065"/>
              <a:gd name="connsiteY3" fmla="*/ 766293 h 2260242"/>
              <a:gd name="connsiteX4" fmla="*/ 289774 w 2917065"/>
              <a:gd name="connsiteY4" fmla="*/ 521594 h 2260242"/>
              <a:gd name="connsiteX5" fmla="*/ 334850 w 2917065"/>
              <a:gd name="connsiteY5" fmla="*/ 251138 h 2260242"/>
              <a:gd name="connsiteX6" fmla="*/ 450760 w 2917065"/>
              <a:gd name="connsiteY6" fmla="*/ 25758 h 2260242"/>
              <a:gd name="connsiteX7" fmla="*/ 592428 w 2917065"/>
              <a:gd name="connsiteY7" fmla="*/ 6440 h 2260242"/>
              <a:gd name="connsiteX8" fmla="*/ 1030310 w 2917065"/>
              <a:gd name="connsiteY8" fmla="*/ 141668 h 2260242"/>
              <a:gd name="connsiteX9" fmla="*/ 1352281 w 2917065"/>
              <a:gd name="connsiteY9" fmla="*/ 212502 h 2260242"/>
              <a:gd name="connsiteX10" fmla="*/ 1622738 w 2917065"/>
              <a:gd name="connsiteY10" fmla="*/ 160986 h 2260242"/>
              <a:gd name="connsiteX11" fmla="*/ 1790163 w 2917065"/>
              <a:gd name="connsiteY11" fmla="*/ 141668 h 2260242"/>
              <a:gd name="connsiteX12" fmla="*/ 2002665 w 2917065"/>
              <a:gd name="connsiteY12" fmla="*/ 96592 h 2260242"/>
              <a:gd name="connsiteX13" fmla="*/ 2266681 w 2917065"/>
              <a:gd name="connsiteY13" fmla="*/ 38637 h 2260242"/>
              <a:gd name="connsiteX14" fmla="*/ 2459865 w 2917065"/>
              <a:gd name="connsiteY14" fmla="*/ 0 h 2260242"/>
              <a:gd name="connsiteX15" fmla="*/ 2646608 w 2917065"/>
              <a:gd name="connsiteY15" fmla="*/ 19318 h 2260242"/>
              <a:gd name="connsiteX16" fmla="*/ 2897746 w 2917065"/>
              <a:gd name="connsiteY16" fmla="*/ 115910 h 2260242"/>
              <a:gd name="connsiteX17" fmla="*/ 2917065 w 2917065"/>
              <a:gd name="connsiteY17" fmla="*/ 379927 h 2260242"/>
              <a:gd name="connsiteX18" fmla="*/ 2801155 w 2917065"/>
              <a:gd name="connsiteY18" fmla="*/ 611747 h 2260242"/>
              <a:gd name="connsiteX19" fmla="*/ 2582214 w 2917065"/>
              <a:gd name="connsiteY19" fmla="*/ 978794 h 2260242"/>
              <a:gd name="connsiteX20" fmla="*/ 2440546 w 2917065"/>
              <a:gd name="connsiteY20" fmla="*/ 1075386 h 2260242"/>
              <a:gd name="connsiteX21" fmla="*/ 1976907 w 2917065"/>
              <a:gd name="connsiteY21" fmla="*/ 1461752 h 2260242"/>
              <a:gd name="connsiteX22" fmla="*/ 1815921 w 2917065"/>
              <a:gd name="connsiteY22" fmla="*/ 1700011 h 2260242"/>
              <a:gd name="connsiteX23" fmla="*/ 1822360 w 2917065"/>
              <a:gd name="connsiteY23" fmla="*/ 1770845 h 2260242"/>
              <a:gd name="connsiteX24" fmla="*/ 1957588 w 2917065"/>
              <a:gd name="connsiteY24" fmla="*/ 1783724 h 2260242"/>
              <a:gd name="connsiteX25" fmla="*/ 1970467 w 2917065"/>
              <a:gd name="connsiteY25" fmla="*/ 1918952 h 2260242"/>
              <a:gd name="connsiteX26" fmla="*/ 1899634 w 2917065"/>
              <a:gd name="connsiteY26" fmla="*/ 2092817 h 2260242"/>
              <a:gd name="connsiteX27" fmla="*/ 1626465 w 2917065"/>
              <a:gd name="connsiteY27" fmla="*/ 2260242 h 2260242"/>
              <a:gd name="connsiteX0" fmla="*/ 109470 w 2917065"/>
              <a:gd name="connsiteY0" fmla="*/ 1159099 h 2260242"/>
              <a:gd name="connsiteX1" fmla="*/ 0 w 2917065"/>
              <a:gd name="connsiteY1" fmla="*/ 998113 h 2260242"/>
              <a:gd name="connsiteX2" fmla="*/ 0 w 2917065"/>
              <a:gd name="connsiteY2" fmla="*/ 817809 h 2260242"/>
              <a:gd name="connsiteX3" fmla="*/ 128788 w 2917065"/>
              <a:gd name="connsiteY3" fmla="*/ 766293 h 2260242"/>
              <a:gd name="connsiteX4" fmla="*/ 289774 w 2917065"/>
              <a:gd name="connsiteY4" fmla="*/ 521594 h 2260242"/>
              <a:gd name="connsiteX5" fmla="*/ 334850 w 2917065"/>
              <a:gd name="connsiteY5" fmla="*/ 251138 h 2260242"/>
              <a:gd name="connsiteX6" fmla="*/ 450760 w 2917065"/>
              <a:gd name="connsiteY6" fmla="*/ 25758 h 2260242"/>
              <a:gd name="connsiteX7" fmla="*/ 592428 w 2917065"/>
              <a:gd name="connsiteY7" fmla="*/ 6440 h 2260242"/>
              <a:gd name="connsiteX8" fmla="*/ 1030310 w 2917065"/>
              <a:gd name="connsiteY8" fmla="*/ 141668 h 2260242"/>
              <a:gd name="connsiteX9" fmla="*/ 1352281 w 2917065"/>
              <a:gd name="connsiteY9" fmla="*/ 212502 h 2260242"/>
              <a:gd name="connsiteX10" fmla="*/ 1622738 w 2917065"/>
              <a:gd name="connsiteY10" fmla="*/ 160986 h 2260242"/>
              <a:gd name="connsiteX11" fmla="*/ 1790163 w 2917065"/>
              <a:gd name="connsiteY11" fmla="*/ 141668 h 2260242"/>
              <a:gd name="connsiteX12" fmla="*/ 2002665 w 2917065"/>
              <a:gd name="connsiteY12" fmla="*/ 96592 h 2260242"/>
              <a:gd name="connsiteX13" fmla="*/ 2266681 w 2917065"/>
              <a:gd name="connsiteY13" fmla="*/ 38637 h 2260242"/>
              <a:gd name="connsiteX14" fmla="*/ 2459865 w 2917065"/>
              <a:gd name="connsiteY14" fmla="*/ 0 h 2260242"/>
              <a:gd name="connsiteX15" fmla="*/ 2646608 w 2917065"/>
              <a:gd name="connsiteY15" fmla="*/ 19318 h 2260242"/>
              <a:gd name="connsiteX16" fmla="*/ 2897746 w 2917065"/>
              <a:gd name="connsiteY16" fmla="*/ 115910 h 2260242"/>
              <a:gd name="connsiteX17" fmla="*/ 2917065 w 2917065"/>
              <a:gd name="connsiteY17" fmla="*/ 379927 h 2260242"/>
              <a:gd name="connsiteX18" fmla="*/ 2801155 w 2917065"/>
              <a:gd name="connsiteY18" fmla="*/ 611747 h 2260242"/>
              <a:gd name="connsiteX19" fmla="*/ 2582214 w 2917065"/>
              <a:gd name="connsiteY19" fmla="*/ 978794 h 2260242"/>
              <a:gd name="connsiteX20" fmla="*/ 2440546 w 2917065"/>
              <a:gd name="connsiteY20" fmla="*/ 1075386 h 2260242"/>
              <a:gd name="connsiteX21" fmla="*/ 1976907 w 2917065"/>
              <a:gd name="connsiteY21" fmla="*/ 1461752 h 2260242"/>
              <a:gd name="connsiteX22" fmla="*/ 1815921 w 2917065"/>
              <a:gd name="connsiteY22" fmla="*/ 1700011 h 2260242"/>
              <a:gd name="connsiteX23" fmla="*/ 1822360 w 2917065"/>
              <a:gd name="connsiteY23" fmla="*/ 1770845 h 2260242"/>
              <a:gd name="connsiteX24" fmla="*/ 1957588 w 2917065"/>
              <a:gd name="connsiteY24" fmla="*/ 1783724 h 2260242"/>
              <a:gd name="connsiteX25" fmla="*/ 1970467 w 2917065"/>
              <a:gd name="connsiteY25" fmla="*/ 1918952 h 2260242"/>
              <a:gd name="connsiteX26" fmla="*/ 1899634 w 2917065"/>
              <a:gd name="connsiteY26" fmla="*/ 2092817 h 2260242"/>
              <a:gd name="connsiteX27" fmla="*/ 1626465 w 2917065"/>
              <a:gd name="connsiteY27" fmla="*/ 2260242 h 2260242"/>
              <a:gd name="connsiteX0" fmla="*/ 109470 w 2917065"/>
              <a:gd name="connsiteY0" fmla="*/ 1166007 h 2267150"/>
              <a:gd name="connsiteX1" fmla="*/ 0 w 2917065"/>
              <a:gd name="connsiteY1" fmla="*/ 1005021 h 2267150"/>
              <a:gd name="connsiteX2" fmla="*/ 0 w 2917065"/>
              <a:gd name="connsiteY2" fmla="*/ 824717 h 2267150"/>
              <a:gd name="connsiteX3" fmla="*/ 128788 w 2917065"/>
              <a:gd name="connsiteY3" fmla="*/ 773201 h 2267150"/>
              <a:gd name="connsiteX4" fmla="*/ 289774 w 2917065"/>
              <a:gd name="connsiteY4" fmla="*/ 528502 h 2267150"/>
              <a:gd name="connsiteX5" fmla="*/ 334850 w 2917065"/>
              <a:gd name="connsiteY5" fmla="*/ 258046 h 2267150"/>
              <a:gd name="connsiteX6" fmla="*/ 450760 w 2917065"/>
              <a:gd name="connsiteY6" fmla="*/ 32666 h 2267150"/>
              <a:gd name="connsiteX7" fmla="*/ 592428 w 2917065"/>
              <a:gd name="connsiteY7" fmla="*/ 13348 h 2267150"/>
              <a:gd name="connsiteX8" fmla="*/ 1030310 w 2917065"/>
              <a:gd name="connsiteY8" fmla="*/ 148576 h 2267150"/>
              <a:gd name="connsiteX9" fmla="*/ 1352281 w 2917065"/>
              <a:gd name="connsiteY9" fmla="*/ 219410 h 2267150"/>
              <a:gd name="connsiteX10" fmla="*/ 1622738 w 2917065"/>
              <a:gd name="connsiteY10" fmla="*/ 167894 h 2267150"/>
              <a:gd name="connsiteX11" fmla="*/ 1790163 w 2917065"/>
              <a:gd name="connsiteY11" fmla="*/ 148576 h 2267150"/>
              <a:gd name="connsiteX12" fmla="*/ 2002665 w 2917065"/>
              <a:gd name="connsiteY12" fmla="*/ 103500 h 2267150"/>
              <a:gd name="connsiteX13" fmla="*/ 2266681 w 2917065"/>
              <a:gd name="connsiteY13" fmla="*/ 45545 h 2267150"/>
              <a:gd name="connsiteX14" fmla="*/ 2459865 w 2917065"/>
              <a:gd name="connsiteY14" fmla="*/ 6908 h 2267150"/>
              <a:gd name="connsiteX15" fmla="*/ 2646608 w 2917065"/>
              <a:gd name="connsiteY15" fmla="*/ 26226 h 2267150"/>
              <a:gd name="connsiteX16" fmla="*/ 2897746 w 2917065"/>
              <a:gd name="connsiteY16" fmla="*/ 122818 h 2267150"/>
              <a:gd name="connsiteX17" fmla="*/ 2917065 w 2917065"/>
              <a:gd name="connsiteY17" fmla="*/ 386835 h 2267150"/>
              <a:gd name="connsiteX18" fmla="*/ 2801155 w 2917065"/>
              <a:gd name="connsiteY18" fmla="*/ 618655 h 2267150"/>
              <a:gd name="connsiteX19" fmla="*/ 2582214 w 2917065"/>
              <a:gd name="connsiteY19" fmla="*/ 985702 h 2267150"/>
              <a:gd name="connsiteX20" fmla="*/ 2440546 w 2917065"/>
              <a:gd name="connsiteY20" fmla="*/ 1082294 h 2267150"/>
              <a:gd name="connsiteX21" fmla="*/ 1976907 w 2917065"/>
              <a:gd name="connsiteY21" fmla="*/ 1468660 h 2267150"/>
              <a:gd name="connsiteX22" fmla="*/ 1815921 w 2917065"/>
              <a:gd name="connsiteY22" fmla="*/ 1706919 h 2267150"/>
              <a:gd name="connsiteX23" fmla="*/ 1822360 w 2917065"/>
              <a:gd name="connsiteY23" fmla="*/ 1777753 h 2267150"/>
              <a:gd name="connsiteX24" fmla="*/ 1957588 w 2917065"/>
              <a:gd name="connsiteY24" fmla="*/ 1790632 h 2267150"/>
              <a:gd name="connsiteX25" fmla="*/ 1970467 w 2917065"/>
              <a:gd name="connsiteY25" fmla="*/ 1925860 h 2267150"/>
              <a:gd name="connsiteX26" fmla="*/ 1899634 w 2917065"/>
              <a:gd name="connsiteY26" fmla="*/ 2099725 h 2267150"/>
              <a:gd name="connsiteX27" fmla="*/ 1626465 w 2917065"/>
              <a:gd name="connsiteY27" fmla="*/ 2267150 h 2267150"/>
              <a:gd name="connsiteX0" fmla="*/ 109470 w 2917065"/>
              <a:gd name="connsiteY0" fmla="*/ 1166007 h 2267150"/>
              <a:gd name="connsiteX1" fmla="*/ 0 w 2917065"/>
              <a:gd name="connsiteY1" fmla="*/ 1005021 h 2267150"/>
              <a:gd name="connsiteX2" fmla="*/ 0 w 2917065"/>
              <a:gd name="connsiteY2" fmla="*/ 824717 h 2267150"/>
              <a:gd name="connsiteX3" fmla="*/ 128788 w 2917065"/>
              <a:gd name="connsiteY3" fmla="*/ 773201 h 2267150"/>
              <a:gd name="connsiteX4" fmla="*/ 289774 w 2917065"/>
              <a:gd name="connsiteY4" fmla="*/ 528502 h 2267150"/>
              <a:gd name="connsiteX5" fmla="*/ 334850 w 2917065"/>
              <a:gd name="connsiteY5" fmla="*/ 258046 h 2267150"/>
              <a:gd name="connsiteX6" fmla="*/ 450760 w 2917065"/>
              <a:gd name="connsiteY6" fmla="*/ 32666 h 2267150"/>
              <a:gd name="connsiteX7" fmla="*/ 592428 w 2917065"/>
              <a:gd name="connsiteY7" fmla="*/ 13348 h 2267150"/>
              <a:gd name="connsiteX8" fmla="*/ 1030310 w 2917065"/>
              <a:gd name="connsiteY8" fmla="*/ 148576 h 2267150"/>
              <a:gd name="connsiteX9" fmla="*/ 1352281 w 2917065"/>
              <a:gd name="connsiteY9" fmla="*/ 219410 h 2267150"/>
              <a:gd name="connsiteX10" fmla="*/ 1622738 w 2917065"/>
              <a:gd name="connsiteY10" fmla="*/ 167894 h 2267150"/>
              <a:gd name="connsiteX11" fmla="*/ 1790163 w 2917065"/>
              <a:gd name="connsiteY11" fmla="*/ 148576 h 2267150"/>
              <a:gd name="connsiteX12" fmla="*/ 2002665 w 2917065"/>
              <a:gd name="connsiteY12" fmla="*/ 103500 h 2267150"/>
              <a:gd name="connsiteX13" fmla="*/ 2266681 w 2917065"/>
              <a:gd name="connsiteY13" fmla="*/ 45545 h 2267150"/>
              <a:gd name="connsiteX14" fmla="*/ 2459865 w 2917065"/>
              <a:gd name="connsiteY14" fmla="*/ 6908 h 2267150"/>
              <a:gd name="connsiteX15" fmla="*/ 2646608 w 2917065"/>
              <a:gd name="connsiteY15" fmla="*/ 26226 h 2267150"/>
              <a:gd name="connsiteX16" fmla="*/ 2897746 w 2917065"/>
              <a:gd name="connsiteY16" fmla="*/ 122818 h 2267150"/>
              <a:gd name="connsiteX17" fmla="*/ 2917065 w 2917065"/>
              <a:gd name="connsiteY17" fmla="*/ 386835 h 2267150"/>
              <a:gd name="connsiteX18" fmla="*/ 2801155 w 2917065"/>
              <a:gd name="connsiteY18" fmla="*/ 618655 h 2267150"/>
              <a:gd name="connsiteX19" fmla="*/ 2582214 w 2917065"/>
              <a:gd name="connsiteY19" fmla="*/ 985702 h 2267150"/>
              <a:gd name="connsiteX20" fmla="*/ 2440546 w 2917065"/>
              <a:gd name="connsiteY20" fmla="*/ 1082294 h 2267150"/>
              <a:gd name="connsiteX21" fmla="*/ 1976907 w 2917065"/>
              <a:gd name="connsiteY21" fmla="*/ 1468660 h 2267150"/>
              <a:gd name="connsiteX22" fmla="*/ 1815921 w 2917065"/>
              <a:gd name="connsiteY22" fmla="*/ 1706919 h 2267150"/>
              <a:gd name="connsiteX23" fmla="*/ 1822360 w 2917065"/>
              <a:gd name="connsiteY23" fmla="*/ 1777753 h 2267150"/>
              <a:gd name="connsiteX24" fmla="*/ 1957588 w 2917065"/>
              <a:gd name="connsiteY24" fmla="*/ 1790632 h 2267150"/>
              <a:gd name="connsiteX25" fmla="*/ 1970467 w 2917065"/>
              <a:gd name="connsiteY25" fmla="*/ 1925860 h 2267150"/>
              <a:gd name="connsiteX26" fmla="*/ 1899634 w 2917065"/>
              <a:gd name="connsiteY26" fmla="*/ 2099725 h 2267150"/>
              <a:gd name="connsiteX27" fmla="*/ 1626465 w 2917065"/>
              <a:gd name="connsiteY27" fmla="*/ 2267150 h 2267150"/>
              <a:gd name="connsiteX0" fmla="*/ 109470 w 2917065"/>
              <a:gd name="connsiteY0" fmla="*/ 1166007 h 2267150"/>
              <a:gd name="connsiteX1" fmla="*/ 0 w 2917065"/>
              <a:gd name="connsiteY1" fmla="*/ 1005021 h 2267150"/>
              <a:gd name="connsiteX2" fmla="*/ 0 w 2917065"/>
              <a:gd name="connsiteY2" fmla="*/ 824717 h 2267150"/>
              <a:gd name="connsiteX3" fmla="*/ 128788 w 2917065"/>
              <a:gd name="connsiteY3" fmla="*/ 773201 h 2267150"/>
              <a:gd name="connsiteX4" fmla="*/ 289774 w 2917065"/>
              <a:gd name="connsiteY4" fmla="*/ 528502 h 2267150"/>
              <a:gd name="connsiteX5" fmla="*/ 334850 w 2917065"/>
              <a:gd name="connsiteY5" fmla="*/ 258046 h 2267150"/>
              <a:gd name="connsiteX6" fmla="*/ 450760 w 2917065"/>
              <a:gd name="connsiteY6" fmla="*/ 32666 h 2267150"/>
              <a:gd name="connsiteX7" fmla="*/ 592428 w 2917065"/>
              <a:gd name="connsiteY7" fmla="*/ 13348 h 2267150"/>
              <a:gd name="connsiteX8" fmla="*/ 1030310 w 2917065"/>
              <a:gd name="connsiteY8" fmla="*/ 148576 h 2267150"/>
              <a:gd name="connsiteX9" fmla="*/ 1352281 w 2917065"/>
              <a:gd name="connsiteY9" fmla="*/ 219410 h 2267150"/>
              <a:gd name="connsiteX10" fmla="*/ 1622738 w 2917065"/>
              <a:gd name="connsiteY10" fmla="*/ 167894 h 2267150"/>
              <a:gd name="connsiteX11" fmla="*/ 1790163 w 2917065"/>
              <a:gd name="connsiteY11" fmla="*/ 148576 h 2267150"/>
              <a:gd name="connsiteX12" fmla="*/ 2002665 w 2917065"/>
              <a:gd name="connsiteY12" fmla="*/ 103500 h 2267150"/>
              <a:gd name="connsiteX13" fmla="*/ 2266681 w 2917065"/>
              <a:gd name="connsiteY13" fmla="*/ 45545 h 2267150"/>
              <a:gd name="connsiteX14" fmla="*/ 2459865 w 2917065"/>
              <a:gd name="connsiteY14" fmla="*/ 6908 h 2267150"/>
              <a:gd name="connsiteX15" fmla="*/ 2646608 w 2917065"/>
              <a:gd name="connsiteY15" fmla="*/ 26226 h 2267150"/>
              <a:gd name="connsiteX16" fmla="*/ 2897746 w 2917065"/>
              <a:gd name="connsiteY16" fmla="*/ 122818 h 2267150"/>
              <a:gd name="connsiteX17" fmla="*/ 2917065 w 2917065"/>
              <a:gd name="connsiteY17" fmla="*/ 386835 h 2267150"/>
              <a:gd name="connsiteX18" fmla="*/ 2801155 w 2917065"/>
              <a:gd name="connsiteY18" fmla="*/ 618655 h 2267150"/>
              <a:gd name="connsiteX19" fmla="*/ 2582214 w 2917065"/>
              <a:gd name="connsiteY19" fmla="*/ 985702 h 2267150"/>
              <a:gd name="connsiteX20" fmla="*/ 2440546 w 2917065"/>
              <a:gd name="connsiteY20" fmla="*/ 1082294 h 2267150"/>
              <a:gd name="connsiteX21" fmla="*/ 1976907 w 2917065"/>
              <a:gd name="connsiteY21" fmla="*/ 1468660 h 2267150"/>
              <a:gd name="connsiteX22" fmla="*/ 1815921 w 2917065"/>
              <a:gd name="connsiteY22" fmla="*/ 1706919 h 2267150"/>
              <a:gd name="connsiteX23" fmla="*/ 1822360 w 2917065"/>
              <a:gd name="connsiteY23" fmla="*/ 1777753 h 2267150"/>
              <a:gd name="connsiteX24" fmla="*/ 1957588 w 2917065"/>
              <a:gd name="connsiteY24" fmla="*/ 1790632 h 2267150"/>
              <a:gd name="connsiteX25" fmla="*/ 1970467 w 2917065"/>
              <a:gd name="connsiteY25" fmla="*/ 1925860 h 2267150"/>
              <a:gd name="connsiteX26" fmla="*/ 1899634 w 2917065"/>
              <a:gd name="connsiteY26" fmla="*/ 2099725 h 2267150"/>
              <a:gd name="connsiteX27" fmla="*/ 1626465 w 2917065"/>
              <a:gd name="connsiteY27" fmla="*/ 2267150 h 2267150"/>
              <a:gd name="connsiteX0" fmla="*/ 109470 w 2917065"/>
              <a:gd name="connsiteY0" fmla="*/ 1166007 h 2267150"/>
              <a:gd name="connsiteX1" fmla="*/ 0 w 2917065"/>
              <a:gd name="connsiteY1" fmla="*/ 1005021 h 2267150"/>
              <a:gd name="connsiteX2" fmla="*/ 0 w 2917065"/>
              <a:gd name="connsiteY2" fmla="*/ 824717 h 2267150"/>
              <a:gd name="connsiteX3" fmla="*/ 128788 w 2917065"/>
              <a:gd name="connsiteY3" fmla="*/ 773201 h 2267150"/>
              <a:gd name="connsiteX4" fmla="*/ 289774 w 2917065"/>
              <a:gd name="connsiteY4" fmla="*/ 528502 h 2267150"/>
              <a:gd name="connsiteX5" fmla="*/ 334850 w 2917065"/>
              <a:gd name="connsiteY5" fmla="*/ 258046 h 2267150"/>
              <a:gd name="connsiteX6" fmla="*/ 450760 w 2917065"/>
              <a:gd name="connsiteY6" fmla="*/ 32666 h 2267150"/>
              <a:gd name="connsiteX7" fmla="*/ 592428 w 2917065"/>
              <a:gd name="connsiteY7" fmla="*/ 13348 h 2267150"/>
              <a:gd name="connsiteX8" fmla="*/ 1030310 w 2917065"/>
              <a:gd name="connsiteY8" fmla="*/ 148576 h 2267150"/>
              <a:gd name="connsiteX9" fmla="*/ 1352281 w 2917065"/>
              <a:gd name="connsiteY9" fmla="*/ 219410 h 2267150"/>
              <a:gd name="connsiteX10" fmla="*/ 1622738 w 2917065"/>
              <a:gd name="connsiteY10" fmla="*/ 167894 h 2267150"/>
              <a:gd name="connsiteX11" fmla="*/ 1790163 w 2917065"/>
              <a:gd name="connsiteY11" fmla="*/ 148576 h 2267150"/>
              <a:gd name="connsiteX12" fmla="*/ 2002665 w 2917065"/>
              <a:gd name="connsiteY12" fmla="*/ 103500 h 2267150"/>
              <a:gd name="connsiteX13" fmla="*/ 2266681 w 2917065"/>
              <a:gd name="connsiteY13" fmla="*/ 45545 h 2267150"/>
              <a:gd name="connsiteX14" fmla="*/ 2459865 w 2917065"/>
              <a:gd name="connsiteY14" fmla="*/ 6908 h 2267150"/>
              <a:gd name="connsiteX15" fmla="*/ 2646608 w 2917065"/>
              <a:gd name="connsiteY15" fmla="*/ 26226 h 2267150"/>
              <a:gd name="connsiteX16" fmla="*/ 2897746 w 2917065"/>
              <a:gd name="connsiteY16" fmla="*/ 122818 h 2267150"/>
              <a:gd name="connsiteX17" fmla="*/ 2917065 w 2917065"/>
              <a:gd name="connsiteY17" fmla="*/ 386835 h 2267150"/>
              <a:gd name="connsiteX18" fmla="*/ 2801155 w 2917065"/>
              <a:gd name="connsiteY18" fmla="*/ 618655 h 2267150"/>
              <a:gd name="connsiteX19" fmla="*/ 2582214 w 2917065"/>
              <a:gd name="connsiteY19" fmla="*/ 985702 h 2267150"/>
              <a:gd name="connsiteX20" fmla="*/ 2440546 w 2917065"/>
              <a:gd name="connsiteY20" fmla="*/ 1082294 h 2267150"/>
              <a:gd name="connsiteX21" fmla="*/ 1976907 w 2917065"/>
              <a:gd name="connsiteY21" fmla="*/ 1468660 h 2267150"/>
              <a:gd name="connsiteX22" fmla="*/ 1815921 w 2917065"/>
              <a:gd name="connsiteY22" fmla="*/ 1706919 h 2267150"/>
              <a:gd name="connsiteX23" fmla="*/ 1822360 w 2917065"/>
              <a:gd name="connsiteY23" fmla="*/ 1777753 h 2267150"/>
              <a:gd name="connsiteX24" fmla="*/ 1957588 w 2917065"/>
              <a:gd name="connsiteY24" fmla="*/ 1790632 h 2267150"/>
              <a:gd name="connsiteX25" fmla="*/ 1970467 w 2917065"/>
              <a:gd name="connsiteY25" fmla="*/ 1925860 h 2267150"/>
              <a:gd name="connsiteX26" fmla="*/ 1899634 w 2917065"/>
              <a:gd name="connsiteY26" fmla="*/ 2099725 h 2267150"/>
              <a:gd name="connsiteX27" fmla="*/ 1626465 w 2917065"/>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31980"/>
              <a:gd name="connsiteY0" fmla="*/ 1166007 h 2267150"/>
              <a:gd name="connsiteX1" fmla="*/ 14915 w 2931980"/>
              <a:gd name="connsiteY1" fmla="*/ 1005021 h 2267150"/>
              <a:gd name="connsiteX2" fmla="*/ 14915 w 2931980"/>
              <a:gd name="connsiteY2" fmla="*/ 824717 h 2267150"/>
              <a:gd name="connsiteX3" fmla="*/ 143703 w 2931980"/>
              <a:gd name="connsiteY3" fmla="*/ 773201 h 2267150"/>
              <a:gd name="connsiteX4" fmla="*/ 304689 w 2931980"/>
              <a:gd name="connsiteY4" fmla="*/ 528502 h 2267150"/>
              <a:gd name="connsiteX5" fmla="*/ 349765 w 2931980"/>
              <a:gd name="connsiteY5" fmla="*/ 258046 h 2267150"/>
              <a:gd name="connsiteX6" fmla="*/ 465675 w 2931980"/>
              <a:gd name="connsiteY6" fmla="*/ 32666 h 2267150"/>
              <a:gd name="connsiteX7" fmla="*/ 607343 w 2931980"/>
              <a:gd name="connsiteY7" fmla="*/ 13348 h 2267150"/>
              <a:gd name="connsiteX8" fmla="*/ 1045225 w 2931980"/>
              <a:gd name="connsiteY8" fmla="*/ 148576 h 2267150"/>
              <a:gd name="connsiteX9" fmla="*/ 1367196 w 2931980"/>
              <a:gd name="connsiteY9" fmla="*/ 219410 h 2267150"/>
              <a:gd name="connsiteX10" fmla="*/ 1637653 w 2931980"/>
              <a:gd name="connsiteY10" fmla="*/ 167894 h 2267150"/>
              <a:gd name="connsiteX11" fmla="*/ 1805078 w 2931980"/>
              <a:gd name="connsiteY11" fmla="*/ 148576 h 2267150"/>
              <a:gd name="connsiteX12" fmla="*/ 2017580 w 2931980"/>
              <a:gd name="connsiteY12" fmla="*/ 103500 h 2267150"/>
              <a:gd name="connsiteX13" fmla="*/ 2281596 w 2931980"/>
              <a:gd name="connsiteY13" fmla="*/ 45545 h 2267150"/>
              <a:gd name="connsiteX14" fmla="*/ 2474780 w 2931980"/>
              <a:gd name="connsiteY14" fmla="*/ 6908 h 2267150"/>
              <a:gd name="connsiteX15" fmla="*/ 2661523 w 2931980"/>
              <a:gd name="connsiteY15" fmla="*/ 26226 h 2267150"/>
              <a:gd name="connsiteX16" fmla="*/ 2912661 w 2931980"/>
              <a:gd name="connsiteY16" fmla="*/ 122818 h 2267150"/>
              <a:gd name="connsiteX17" fmla="*/ 2931980 w 2931980"/>
              <a:gd name="connsiteY17" fmla="*/ 386835 h 2267150"/>
              <a:gd name="connsiteX18" fmla="*/ 2816070 w 2931980"/>
              <a:gd name="connsiteY18" fmla="*/ 618655 h 2267150"/>
              <a:gd name="connsiteX19" fmla="*/ 2597129 w 2931980"/>
              <a:gd name="connsiteY19" fmla="*/ 985702 h 2267150"/>
              <a:gd name="connsiteX20" fmla="*/ 2455461 w 2931980"/>
              <a:gd name="connsiteY20" fmla="*/ 1082294 h 2267150"/>
              <a:gd name="connsiteX21" fmla="*/ 1991822 w 2931980"/>
              <a:gd name="connsiteY21" fmla="*/ 1468660 h 2267150"/>
              <a:gd name="connsiteX22" fmla="*/ 1830836 w 2931980"/>
              <a:gd name="connsiteY22" fmla="*/ 1706919 h 2267150"/>
              <a:gd name="connsiteX23" fmla="*/ 1837275 w 2931980"/>
              <a:gd name="connsiteY23" fmla="*/ 1777753 h 2267150"/>
              <a:gd name="connsiteX24" fmla="*/ 1972503 w 2931980"/>
              <a:gd name="connsiteY24" fmla="*/ 1790632 h 2267150"/>
              <a:gd name="connsiteX25" fmla="*/ 1985382 w 2931980"/>
              <a:gd name="connsiteY25" fmla="*/ 1925860 h 2267150"/>
              <a:gd name="connsiteX26" fmla="*/ 1914549 w 2931980"/>
              <a:gd name="connsiteY26" fmla="*/ 2099725 h 2267150"/>
              <a:gd name="connsiteX27" fmla="*/ 1641380 w 2931980"/>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837275 w 2945406"/>
              <a:gd name="connsiteY23" fmla="*/ 1777753 h 2267150"/>
              <a:gd name="connsiteX24" fmla="*/ 1972503 w 2945406"/>
              <a:gd name="connsiteY24" fmla="*/ 1790632 h 2267150"/>
              <a:gd name="connsiteX25" fmla="*/ 1985382 w 2945406"/>
              <a:gd name="connsiteY25" fmla="*/ 1925860 h 2267150"/>
              <a:gd name="connsiteX26" fmla="*/ 1914549 w 2945406"/>
              <a:gd name="connsiteY26" fmla="*/ 2099725 h 2267150"/>
              <a:gd name="connsiteX27" fmla="*/ 1641380 w 2945406"/>
              <a:gd name="connsiteY27"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267150"/>
              <a:gd name="connsiteX1" fmla="*/ 14915 w 2945406"/>
              <a:gd name="connsiteY1" fmla="*/ 1005021 h 2267150"/>
              <a:gd name="connsiteX2" fmla="*/ 14915 w 2945406"/>
              <a:gd name="connsiteY2" fmla="*/ 824717 h 2267150"/>
              <a:gd name="connsiteX3" fmla="*/ 143703 w 2945406"/>
              <a:gd name="connsiteY3" fmla="*/ 773201 h 2267150"/>
              <a:gd name="connsiteX4" fmla="*/ 304689 w 2945406"/>
              <a:gd name="connsiteY4" fmla="*/ 528502 h 2267150"/>
              <a:gd name="connsiteX5" fmla="*/ 349765 w 2945406"/>
              <a:gd name="connsiteY5" fmla="*/ 258046 h 2267150"/>
              <a:gd name="connsiteX6" fmla="*/ 465675 w 2945406"/>
              <a:gd name="connsiteY6" fmla="*/ 32666 h 2267150"/>
              <a:gd name="connsiteX7" fmla="*/ 607343 w 2945406"/>
              <a:gd name="connsiteY7" fmla="*/ 13348 h 2267150"/>
              <a:gd name="connsiteX8" fmla="*/ 1045225 w 2945406"/>
              <a:gd name="connsiteY8" fmla="*/ 148576 h 2267150"/>
              <a:gd name="connsiteX9" fmla="*/ 1367196 w 2945406"/>
              <a:gd name="connsiteY9" fmla="*/ 219410 h 2267150"/>
              <a:gd name="connsiteX10" fmla="*/ 1637653 w 2945406"/>
              <a:gd name="connsiteY10" fmla="*/ 167894 h 2267150"/>
              <a:gd name="connsiteX11" fmla="*/ 1805078 w 2945406"/>
              <a:gd name="connsiteY11" fmla="*/ 148576 h 2267150"/>
              <a:gd name="connsiteX12" fmla="*/ 2017580 w 2945406"/>
              <a:gd name="connsiteY12" fmla="*/ 103500 h 2267150"/>
              <a:gd name="connsiteX13" fmla="*/ 2281596 w 2945406"/>
              <a:gd name="connsiteY13" fmla="*/ 45545 h 2267150"/>
              <a:gd name="connsiteX14" fmla="*/ 2474780 w 2945406"/>
              <a:gd name="connsiteY14" fmla="*/ 6908 h 2267150"/>
              <a:gd name="connsiteX15" fmla="*/ 2661523 w 2945406"/>
              <a:gd name="connsiteY15" fmla="*/ 26226 h 2267150"/>
              <a:gd name="connsiteX16" fmla="*/ 2912661 w 2945406"/>
              <a:gd name="connsiteY16" fmla="*/ 122818 h 2267150"/>
              <a:gd name="connsiteX17" fmla="*/ 2931980 w 2945406"/>
              <a:gd name="connsiteY17" fmla="*/ 386835 h 2267150"/>
              <a:gd name="connsiteX18" fmla="*/ 2816070 w 2945406"/>
              <a:gd name="connsiteY18" fmla="*/ 618655 h 2267150"/>
              <a:gd name="connsiteX19" fmla="*/ 2597129 w 2945406"/>
              <a:gd name="connsiteY19" fmla="*/ 985702 h 2267150"/>
              <a:gd name="connsiteX20" fmla="*/ 2455461 w 2945406"/>
              <a:gd name="connsiteY20" fmla="*/ 1082294 h 2267150"/>
              <a:gd name="connsiteX21" fmla="*/ 1991822 w 2945406"/>
              <a:gd name="connsiteY21" fmla="*/ 1468660 h 2267150"/>
              <a:gd name="connsiteX22" fmla="*/ 1830836 w 2945406"/>
              <a:gd name="connsiteY22" fmla="*/ 1706919 h 2267150"/>
              <a:gd name="connsiteX23" fmla="*/ 1972503 w 2945406"/>
              <a:gd name="connsiteY23" fmla="*/ 1790632 h 2267150"/>
              <a:gd name="connsiteX24" fmla="*/ 1985382 w 2945406"/>
              <a:gd name="connsiteY24" fmla="*/ 1925860 h 2267150"/>
              <a:gd name="connsiteX25" fmla="*/ 1914549 w 2945406"/>
              <a:gd name="connsiteY25" fmla="*/ 2099725 h 2267150"/>
              <a:gd name="connsiteX26" fmla="*/ 1641380 w 2945406"/>
              <a:gd name="connsiteY26" fmla="*/ 2267150 h 2267150"/>
              <a:gd name="connsiteX0" fmla="*/ 124385 w 2945406"/>
              <a:gd name="connsiteY0" fmla="*/ 1166007 h 2383270"/>
              <a:gd name="connsiteX1" fmla="*/ 14915 w 2945406"/>
              <a:gd name="connsiteY1" fmla="*/ 1005021 h 2383270"/>
              <a:gd name="connsiteX2" fmla="*/ 14915 w 2945406"/>
              <a:gd name="connsiteY2" fmla="*/ 824717 h 2383270"/>
              <a:gd name="connsiteX3" fmla="*/ 143703 w 2945406"/>
              <a:gd name="connsiteY3" fmla="*/ 773201 h 2383270"/>
              <a:gd name="connsiteX4" fmla="*/ 304689 w 2945406"/>
              <a:gd name="connsiteY4" fmla="*/ 528502 h 2383270"/>
              <a:gd name="connsiteX5" fmla="*/ 349765 w 2945406"/>
              <a:gd name="connsiteY5" fmla="*/ 258046 h 2383270"/>
              <a:gd name="connsiteX6" fmla="*/ 465675 w 2945406"/>
              <a:gd name="connsiteY6" fmla="*/ 32666 h 2383270"/>
              <a:gd name="connsiteX7" fmla="*/ 607343 w 2945406"/>
              <a:gd name="connsiteY7" fmla="*/ 13348 h 2383270"/>
              <a:gd name="connsiteX8" fmla="*/ 1045225 w 2945406"/>
              <a:gd name="connsiteY8" fmla="*/ 148576 h 2383270"/>
              <a:gd name="connsiteX9" fmla="*/ 1367196 w 2945406"/>
              <a:gd name="connsiteY9" fmla="*/ 219410 h 2383270"/>
              <a:gd name="connsiteX10" fmla="*/ 1637653 w 2945406"/>
              <a:gd name="connsiteY10" fmla="*/ 167894 h 2383270"/>
              <a:gd name="connsiteX11" fmla="*/ 1805078 w 2945406"/>
              <a:gd name="connsiteY11" fmla="*/ 148576 h 2383270"/>
              <a:gd name="connsiteX12" fmla="*/ 2017580 w 2945406"/>
              <a:gd name="connsiteY12" fmla="*/ 103500 h 2383270"/>
              <a:gd name="connsiteX13" fmla="*/ 2281596 w 2945406"/>
              <a:gd name="connsiteY13" fmla="*/ 45545 h 2383270"/>
              <a:gd name="connsiteX14" fmla="*/ 2474780 w 2945406"/>
              <a:gd name="connsiteY14" fmla="*/ 6908 h 2383270"/>
              <a:gd name="connsiteX15" fmla="*/ 2661523 w 2945406"/>
              <a:gd name="connsiteY15" fmla="*/ 26226 h 2383270"/>
              <a:gd name="connsiteX16" fmla="*/ 2912661 w 2945406"/>
              <a:gd name="connsiteY16" fmla="*/ 122818 h 2383270"/>
              <a:gd name="connsiteX17" fmla="*/ 2931980 w 2945406"/>
              <a:gd name="connsiteY17" fmla="*/ 386835 h 2383270"/>
              <a:gd name="connsiteX18" fmla="*/ 2816070 w 2945406"/>
              <a:gd name="connsiteY18" fmla="*/ 618655 h 2383270"/>
              <a:gd name="connsiteX19" fmla="*/ 2597129 w 2945406"/>
              <a:gd name="connsiteY19" fmla="*/ 985702 h 2383270"/>
              <a:gd name="connsiteX20" fmla="*/ 2455461 w 2945406"/>
              <a:gd name="connsiteY20" fmla="*/ 1082294 h 2383270"/>
              <a:gd name="connsiteX21" fmla="*/ 1991822 w 2945406"/>
              <a:gd name="connsiteY21" fmla="*/ 1468660 h 2383270"/>
              <a:gd name="connsiteX22" fmla="*/ 1830836 w 2945406"/>
              <a:gd name="connsiteY22" fmla="*/ 1706919 h 2383270"/>
              <a:gd name="connsiteX23" fmla="*/ 1972503 w 2945406"/>
              <a:gd name="connsiteY23" fmla="*/ 1790632 h 2383270"/>
              <a:gd name="connsiteX24" fmla="*/ 1985382 w 2945406"/>
              <a:gd name="connsiteY24" fmla="*/ 1925860 h 2383270"/>
              <a:gd name="connsiteX25" fmla="*/ 1914549 w 2945406"/>
              <a:gd name="connsiteY25" fmla="*/ 2099725 h 2383270"/>
              <a:gd name="connsiteX26" fmla="*/ 1718815 w 2945406"/>
              <a:gd name="connsiteY26" fmla="*/ 2383270 h 2383270"/>
              <a:gd name="connsiteX0" fmla="*/ 124385 w 2945406"/>
              <a:gd name="connsiteY0" fmla="*/ 1166007 h 2383270"/>
              <a:gd name="connsiteX1" fmla="*/ 14915 w 2945406"/>
              <a:gd name="connsiteY1" fmla="*/ 1005021 h 2383270"/>
              <a:gd name="connsiteX2" fmla="*/ 14915 w 2945406"/>
              <a:gd name="connsiteY2" fmla="*/ 824717 h 2383270"/>
              <a:gd name="connsiteX3" fmla="*/ 143703 w 2945406"/>
              <a:gd name="connsiteY3" fmla="*/ 773201 h 2383270"/>
              <a:gd name="connsiteX4" fmla="*/ 304689 w 2945406"/>
              <a:gd name="connsiteY4" fmla="*/ 528502 h 2383270"/>
              <a:gd name="connsiteX5" fmla="*/ 349765 w 2945406"/>
              <a:gd name="connsiteY5" fmla="*/ 258046 h 2383270"/>
              <a:gd name="connsiteX6" fmla="*/ 465675 w 2945406"/>
              <a:gd name="connsiteY6" fmla="*/ 32666 h 2383270"/>
              <a:gd name="connsiteX7" fmla="*/ 607343 w 2945406"/>
              <a:gd name="connsiteY7" fmla="*/ 13348 h 2383270"/>
              <a:gd name="connsiteX8" fmla="*/ 1045225 w 2945406"/>
              <a:gd name="connsiteY8" fmla="*/ 148576 h 2383270"/>
              <a:gd name="connsiteX9" fmla="*/ 1367196 w 2945406"/>
              <a:gd name="connsiteY9" fmla="*/ 219410 h 2383270"/>
              <a:gd name="connsiteX10" fmla="*/ 1637653 w 2945406"/>
              <a:gd name="connsiteY10" fmla="*/ 167894 h 2383270"/>
              <a:gd name="connsiteX11" fmla="*/ 1805078 w 2945406"/>
              <a:gd name="connsiteY11" fmla="*/ 148576 h 2383270"/>
              <a:gd name="connsiteX12" fmla="*/ 2017580 w 2945406"/>
              <a:gd name="connsiteY12" fmla="*/ 103500 h 2383270"/>
              <a:gd name="connsiteX13" fmla="*/ 2281596 w 2945406"/>
              <a:gd name="connsiteY13" fmla="*/ 45545 h 2383270"/>
              <a:gd name="connsiteX14" fmla="*/ 2474780 w 2945406"/>
              <a:gd name="connsiteY14" fmla="*/ 6908 h 2383270"/>
              <a:gd name="connsiteX15" fmla="*/ 2661523 w 2945406"/>
              <a:gd name="connsiteY15" fmla="*/ 26226 h 2383270"/>
              <a:gd name="connsiteX16" fmla="*/ 2912661 w 2945406"/>
              <a:gd name="connsiteY16" fmla="*/ 122818 h 2383270"/>
              <a:gd name="connsiteX17" fmla="*/ 2931980 w 2945406"/>
              <a:gd name="connsiteY17" fmla="*/ 386835 h 2383270"/>
              <a:gd name="connsiteX18" fmla="*/ 2816070 w 2945406"/>
              <a:gd name="connsiteY18" fmla="*/ 618655 h 2383270"/>
              <a:gd name="connsiteX19" fmla="*/ 2597129 w 2945406"/>
              <a:gd name="connsiteY19" fmla="*/ 985702 h 2383270"/>
              <a:gd name="connsiteX20" fmla="*/ 2455461 w 2945406"/>
              <a:gd name="connsiteY20" fmla="*/ 1082294 h 2383270"/>
              <a:gd name="connsiteX21" fmla="*/ 1991822 w 2945406"/>
              <a:gd name="connsiteY21" fmla="*/ 1468660 h 2383270"/>
              <a:gd name="connsiteX22" fmla="*/ 1830836 w 2945406"/>
              <a:gd name="connsiteY22" fmla="*/ 1706919 h 2383270"/>
              <a:gd name="connsiteX23" fmla="*/ 1972503 w 2945406"/>
              <a:gd name="connsiteY23" fmla="*/ 1790632 h 2383270"/>
              <a:gd name="connsiteX24" fmla="*/ 1985382 w 2945406"/>
              <a:gd name="connsiteY24" fmla="*/ 1925860 h 2383270"/>
              <a:gd name="connsiteX25" fmla="*/ 1914549 w 2945406"/>
              <a:gd name="connsiteY25" fmla="*/ 2099725 h 2383270"/>
              <a:gd name="connsiteX26" fmla="*/ 1639214 w 2945406"/>
              <a:gd name="connsiteY26" fmla="*/ 2279670 h 2383270"/>
              <a:gd name="connsiteX27" fmla="*/ 1718815 w 2945406"/>
              <a:gd name="connsiteY27" fmla="*/ 2383270 h 2383270"/>
              <a:gd name="connsiteX0" fmla="*/ 124385 w 2945406"/>
              <a:gd name="connsiteY0" fmla="*/ 1166007 h 2814848"/>
              <a:gd name="connsiteX1" fmla="*/ 14915 w 2945406"/>
              <a:gd name="connsiteY1" fmla="*/ 1005021 h 2814848"/>
              <a:gd name="connsiteX2" fmla="*/ 14915 w 2945406"/>
              <a:gd name="connsiteY2" fmla="*/ 824717 h 2814848"/>
              <a:gd name="connsiteX3" fmla="*/ 143703 w 2945406"/>
              <a:gd name="connsiteY3" fmla="*/ 773201 h 2814848"/>
              <a:gd name="connsiteX4" fmla="*/ 304689 w 2945406"/>
              <a:gd name="connsiteY4" fmla="*/ 528502 h 2814848"/>
              <a:gd name="connsiteX5" fmla="*/ 349765 w 2945406"/>
              <a:gd name="connsiteY5" fmla="*/ 258046 h 2814848"/>
              <a:gd name="connsiteX6" fmla="*/ 465675 w 2945406"/>
              <a:gd name="connsiteY6" fmla="*/ 32666 h 2814848"/>
              <a:gd name="connsiteX7" fmla="*/ 607343 w 2945406"/>
              <a:gd name="connsiteY7" fmla="*/ 13348 h 2814848"/>
              <a:gd name="connsiteX8" fmla="*/ 1045225 w 2945406"/>
              <a:gd name="connsiteY8" fmla="*/ 148576 h 2814848"/>
              <a:gd name="connsiteX9" fmla="*/ 1367196 w 2945406"/>
              <a:gd name="connsiteY9" fmla="*/ 219410 h 2814848"/>
              <a:gd name="connsiteX10" fmla="*/ 1637653 w 2945406"/>
              <a:gd name="connsiteY10" fmla="*/ 167894 h 2814848"/>
              <a:gd name="connsiteX11" fmla="*/ 1805078 w 2945406"/>
              <a:gd name="connsiteY11" fmla="*/ 148576 h 2814848"/>
              <a:gd name="connsiteX12" fmla="*/ 2017580 w 2945406"/>
              <a:gd name="connsiteY12" fmla="*/ 103500 h 2814848"/>
              <a:gd name="connsiteX13" fmla="*/ 2281596 w 2945406"/>
              <a:gd name="connsiteY13" fmla="*/ 45545 h 2814848"/>
              <a:gd name="connsiteX14" fmla="*/ 2474780 w 2945406"/>
              <a:gd name="connsiteY14" fmla="*/ 6908 h 2814848"/>
              <a:gd name="connsiteX15" fmla="*/ 2661523 w 2945406"/>
              <a:gd name="connsiteY15" fmla="*/ 26226 h 2814848"/>
              <a:gd name="connsiteX16" fmla="*/ 2912661 w 2945406"/>
              <a:gd name="connsiteY16" fmla="*/ 122818 h 2814848"/>
              <a:gd name="connsiteX17" fmla="*/ 2931980 w 2945406"/>
              <a:gd name="connsiteY17" fmla="*/ 386835 h 2814848"/>
              <a:gd name="connsiteX18" fmla="*/ 2816070 w 2945406"/>
              <a:gd name="connsiteY18" fmla="*/ 618655 h 2814848"/>
              <a:gd name="connsiteX19" fmla="*/ 2597129 w 2945406"/>
              <a:gd name="connsiteY19" fmla="*/ 985702 h 2814848"/>
              <a:gd name="connsiteX20" fmla="*/ 2455461 w 2945406"/>
              <a:gd name="connsiteY20" fmla="*/ 1082294 h 2814848"/>
              <a:gd name="connsiteX21" fmla="*/ 1991822 w 2945406"/>
              <a:gd name="connsiteY21" fmla="*/ 1468660 h 2814848"/>
              <a:gd name="connsiteX22" fmla="*/ 1830836 w 2945406"/>
              <a:gd name="connsiteY22" fmla="*/ 1706919 h 2814848"/>
              <a:gd name="connsiteX23" fmla="*/ 1972503 w 2945406"/>
              <a:gd name="connsiteY23" fmla="*/ 1790632 h 2814848"/>
              <a:gd name="connsiteX24" fmla="*/ 1985382 w 2945406"/>
              <a:gd name="connsiteY24" fmla="*/ 1925860 h 2814848"/>
              <a:gd name="connsiteX25" fmla="*/ 1914549 w 2945406"/>
              <a:gd name="connsiteY25" fmla="*/ 2099725 h 2814848"/>
              <a:gd name="connsiteX26" fmla="*/ 1639214 w 2945406"/>
              <a:gd name="connsiteY26" fmla="*/ 2279670 h 2814848"/>
              <a:gd name="connsiteX27" fmla="*/ 2569062 w 2945406"/>
              <a:gd name="connsiteY27" fmla="*/ 2814848 h 2814848"/>
              <a:gd name="connsiteX0" fmla="*/ 124385 w 2945406"/>
              <a:gd name="connsiteY0" fmla="*/ 1166007 h 2814848"/>
              <a:gd name="connsiteX1" fmla="*/ 14915 w 2945406"/>
              <a:gd name="connsiteY1" fmla="*/ 1005021 h 2814848"/>
              <a:gd name="connsiteX2" fmla="*/ 14915 w 2945406"/>
              <a:gd name="connsiteY2" fmla="*/ 824717 h 2814848"/>
              <a:gd name="connsiteX3" fmla="*/ 143703 w 2945406"/>
              <a:gd name="connsiteY3" fmla="*/ 773201 h 2814848"/>
              <a:gd name="connsiteX4" fmla="*/ 304689 w 2945406"/>
              <a:gd name="connsiteY4" fmla="*/ 528502 h 2814848"/>
              <a:gd name="connsiteX5" fmla="*/ 349765 w 2945406"/>
              <a:gd name="connsiteY5" fmla="*/ 258046 h 2814848"/>
              <a:gd name="connsiteX6" fmla="*/ 465675 w 2945406"/>
              <a:gd name="connsiteY6" fmla="*/ 32666 h 2814848"/>
              <a:gd name="connsiteX7" fmla="*/ 607343 w 2945406"/>
              <a:gd name="connsiteY7" fmla="*/ 13348 h 2814848"/>
              <a:gd name="connsiteX8" fmla="*/ 1045225 w 2945406"/>
              <a:gd name="connsiteY8" fmla="*/ 148576 h 2814848"/>
              <a:gd name="connsiteX9" fmla="*/ 1367196 w 2945406"/>
              <a:gd name="connsiteY9" fmla="*/ 219410 h 2814848"/>
              <a:gd name="connsiteX10" fmla="*/ 1637653 w 2945406"/>
              <a:gd name="connsiteY10" fmla="*/ 167894 h 2814848"/>
              <a:gd name="connsiteX11" fmla="*/ 1805078 w 2945406"/>
              <a:gd name="connsiteY11" fmla="*/ 148576 h 2814848"/>
              <a:gd name="connsiteX12" fmla="*/ 2017580 w 2945406"/>
              <a:gd name="connsiteY12" fmla="*/ 103500 h 2814848"/>
              <a:gd name="connsiteX13" fmla="*/ 2281596 w 2945406"/>
              <a:gd name="connsiteY13" fmla="*/ 45545 h 2814848"/>
              <a:gd name="connsiteX14" fmla="*/ 2474780 w 2945406"/>
              <a:gd name="connsiteY14" fmla="*/ 6908 h 2814848"/>
              <a:gd name="connsiteX15" fmla="*/ 2661523 w 2945406"/>
              <a:gd name="connsiteY15" fmla="*/ 26226 h 2814848"/>
              <a:gd name="connsiteX16" fmla="*/ 2912661 w 2945406"/>
              <a:gd name="connsiteY16" fmla="*/ 122818 h 2814848"/>
              <a:gd name="connsiteX17" fmla="*/ 2931980 w 2945406"/>
              <a:gd name="connsiteY17" fmla="*/ 386835 h 2814848"/>
              <a:gd name="connsiteX18" fmla="*/ 2816070 w 2945406"/>
              <a:gd name="connsiteY18" fmla="*/ 618655 h 2814848"/>
              <a:gd name="connsiteX19" fmla="*/ 2597129 w 2945406"/>
              <a:gd name="connsiteY19" fmla="*/ 985702 h 2814848"/>
              <a:gd name="connsiteX20" fmla="*/ 2455461 w 2945406"/>
              <a:gd name="connsiteY20" fmla="*/ 1082294 h 2814848"/>
              <a:gd name="connsiteX21" fmla="*/ 1991822 w 2945406"/>
              <a:gd name="connsiteY21" fmla="*/ 1468660 h 2814848"/>
              <a:gd name="connsiteX22" fmla="*/ 1830836 w 2945406"/>
              <a:gd name="connsiteY22" fmla="*/ 1706919 h 2814848"/>
              <a:gd name="connsiteX23" fmla="*/ 1972503 w 2945406"/>
              <a:gd name="connsiteY23" fmla="*/ 1790632 h 2814848"/>
              <a:gd name="connsiteX24" fmla="*/ 1985382 w 2945406"/>
              <a:gd name="connsiteY24" fmla="*/ 1925860 h 2814848"/>
              <a:gd name="connsiteX25" fmla="*/ 1914549 w 2945406"/>
              <a:gd name="connsiteY25" fmla="*/ 2099725 h 2814848"/>
              <a:gd name="connsiteX26" fmla="*/ 1639214 w 2945406"/>
              <a:gd name="connsiteY26" fmla="*/ 2279670 h 2814848"/>
              <a:gd name="connsiteX27" fmla="*/ 2305318 w 2945406"/>
              <a:gd name="connsiteY27" fmla="*/ 2659487 h 2814848"/>
              <a:gd name="connsiteX28" fmla="*/ 2569062 w 2945406"/>
              <a:gd name="connsiteY28" fmla="*/ 2814848 h 2814848"/>
              <a:gd name="connsiteX0" fmla="*/ 124385 w 2945406"/>
              <a:gd name="connsiteY0" fmla="*/ 1166007 h 2814848"/>
              <a:gd name="connsiteX1" fmla="*/ 14915 w 2945406"/>
              <a:gd name="connsiteY1" fmla="*/ 1005021 h 2814848"/>
              <a:gd name="connsiteX2" fmla="*/ 14915 w 2945406"/>
              <a:gd name="connsiteY2" fmla="*/ 824717 h 2814848"/>
              <a:gd name="connsiteX3" fmla="*/ 143703 w 2945406"/>
              <a:gd name="connsiteY3" fmla="*/ 773201 h 2814848"/>
              <a:gd name="connsiteX4" fmla="*/ 304689 w 2945406"/>
              <a:gd name="connsiteY4" fmla="*/ 528502 h 2814848"/>
              <a:gd name="connsiteX5" fmla="*/ 349765 w 2945406"/>
              <a:gd name="connsiteY5" fmla="*/ 258046 h 2814848"/>
              <a:gd name="connsiteX6" fmla="*/ 465675 w 2945406"/>
              <a:gd name="connsiteY6" fmla="*/ 32666 h 2814848"/>
              <a:gd name="connsiteX7" fmla="*/ 607343 w 2945406"/>
              <a:gd name="connsiteY7" fmla="*/ 13348 h 2814848"/>
              <a:gd name="connsiteX8" fmla="*/ 1045225 w 2945406"/>
              <a:gd name="connsiteY8" fmla="*/ 148576 h 2814848"/>
              <a:gd name="connsiteX9" fmla="*/ 1367196 w 2945406"/>
              <a:gd name="connsiteY9" fmla="*/ 219410 h 2814848"/>
              <a:gd name="connsiteX10" fmla="*/ 1637653 w 2945406"/>
              <a:gd name="connsiteY10" fmla="*/ 167894 h 2814848"/>
              <a:gd name="connsiteX11" fmla="*/ 1805078 w 2945406"/>
              <a:gd name="connsiteY11" fmla="*/ 148576 h 2814848"/>
              <a:gd name="connsiteX12" fmla="*/ 2017580 w 2945406"/>
              <a:gd name="connsiteY12" fmla="*/ 103500 h 2814848"/>
              <a:gd name="connsiteX13" fmla="*/ 2281596 w 2945406"/>
              <a:gd name="connsiteY13" fmla="*/ 45545 h 2814848"/>
              <a:gd name="connsiteX14" fmla="*/ 2474780 w 2945406"/>
              <a:gd name="connsiteY14" fmla="*/ 6908 h 2814848"/>
              <a:gd name="connsiteX15" fmla="*/ 2661523 w 2945406"/>
              <a:gd name="connsiteY15" fmla="*/ 26226 h 2814848"/>
              <a:gd name="connsiteX16" fmla="*/ 2912661 w 2945406"/>
              <a:gd name="connsiteY16" fmla="*/ 122818 h 2814848"/>
              <a:gd name="connsiteX17" fmla="*/ 2931980 w 2945406"/>
              <a:gd name="connsiteY17" fmla="*/ 386835 h 2814848"/>
              <a:gd name="connsiteX18" fmla="*/ 2816070 w 2945406"/>
              <a:gd name="connsiteY18" fmla="*/ 618655 h 2814848"/>
              <a:gd name="connsiteX19" fmla="*/ 2597129 w 2945406"/>
              <a:gd name="connsiteY19" fmla="*/ 985702 h 2814848"/>
              <a:gd name="connsiteX20" fmla="*/ 2455461 w 2945406"/>
              <a:gd name="connsiteY20" fmla="*/ 1082294 h 2814848"/>
              <a:gd name="connsiteX21" fmla="*/ 1991822 w 2945406"/>
              <a:gd name="connsiteY21" fmla="*/ 1468660 h 2814848"/>
              <a:gd name="connsiteX22" fmla="*/ 1830836 w 2945406"/>
              <a:gd name="connsiteY22" fmla="*/ 1706919 h 2814848"/>
              <a:gd name="connsiteX23" fmla="*/ 1972503 w 2945406"/>
              <a:gd name="connsiteY23" fmla="*/ 1790632 h 2814848"/>
              <a:gd name="connsiteX24" fmla="*/ 1985382 w 2945406"/>
              <a:gd name="connsiteY24" fmla="*/ 1925860 h 2814848"/>
              <a:gd name="connsiteX25" fmla="*/ 1914549 w 2945406"/>
              <a:gd name="connsiteY25" fmla="*/ 2099725 h 2814848"/>
              <a:gd name="connsiteX26" fmla="*/ 1639214 w 2945406"/>
              <a:gd name="connsiteY26" fmla="*/ 2279670 h 2814848"/>
              <a:gd name="connsiteX27" fmla="*/ 1815921 w 2945406"/>
              <a:gd name="connsiteY27" fmla="*/ 2395470 h 2814848"/>
              <a:gd name="connsiteX28" fmla="*/ 2305318 w 2945406"/>
              <a:gd name="connsiteY28" fmla="*/ 2659487 h 2814848"/>
              <a:gd name="connsiteX29" fmla="*/ 2569062 w 2945406"/>
              <a:gd name="connsiteY29" fmla="*/ 2814848 h 2814848"/>
              <a:gd name="connsiteX0" fmla="*/ 124385 w 2945406"/>
              <a:gd name="connsiteY0" fmla="*/ 1166007 h 2814848"/>
              <a:gd name="connsiteX1" fmla="*/ 14915 w 2945406"/>
              <a:gd name="connsiteY1" fmla="*/ 1005021 h 2814848"/>
              <a:gd name="connsiteX2" fmla="*/ 14915 w 2945406"/>
              <a:gd name="connsiteY2" fmla="*/ 824717 h 2814848"/>
              <a:gd name="connsiteX3" fmla="*/ 143703 w 2945406"/>
              <a:gd name="connsiteY3" fmla="*/ 773201 h 2814848"/>
              <a:gd name="connsiteX4" fmla="*/ 304689 w 2945406"/>
              <a:gd name="connsiteY4" fmla="*/ 528502 h 2814848"/>
              <a:gd name="connsiteX5" fmla="*/ 349765 w 2945406"/>
              <a:gd name="connsiteY5" fmla="*/ 258046 h 2814848"/>
              <a:gd name="connsiteX6" fmla="*/ 465675 w 2945406"/>
              <a:gd name="connsiteY6" fmla="*/ 32666 h 2814848"/>
              <a:gd name="connsiteX7" fmla="*/ 607343 w 2945406"/>
              <a:gd name="connsiteY7" fmla="*/ 13348 h 2814848"/>
              <a:gd name="connsiteX8" fmla="*/ 1045225 w 2945406"/>
              <a:gd name="connsiteY8" fmla="*/ 148576 h 2814848"/>
              <a:gd name="connsiteX9" fmla="*/ 1367196 w 2945406"/>
              <a:gd name="connsiteY9" fmla="*/ 219410 h 2814848"/>
              <a:gd name="connsiteX10" fmla="*/ 1637653 w 2945406"/>
              <a:gd name="connsiteY10" fmla="*/ 167894 h 2814848"/>
              <a:gd name="connsiteX11" fmla="*/ 1805078 w 2945406"/>
              <a:gd name="connsiteY11" fmla="*/ 148576 h 2814848"/>
              <a:gd name="connsiteX12" fmla="*/ 2017580 w 2945406"/>
              <a:gd name="connsiteY12" fmla="*/ 103500 h 2814848"/>
              <a:gd name="connsiteX13" fmla="*/ 2281596 w 2945406"/>
              <a:gd name="connsiteY13" fmla="*/ 45545 h 2814848"/>
              <a:gd name="connsiteX14" fmla="*/ 2474780 w 2945406"/>
              <a:gd name="connsiteY14" fmla="*/ 6908 h 2814848"/>
              <a:gd name="connsiteX15" fmla="*/ 2661523 w 2945406"/>
              <a:gd name="connsiteY15" fmla="*/ 26226 h 2814848"/>
              <a:gd name="connsiteX16" fmla="*/ 2912661 w 2945406"/>
              <a:gd name="connsiteY16" fmla="*/ 122818 h 2814848"/>
              <a:gd name="connsiteX17" fmla="*/ 2931980 w 2945406"/>
              <a:gd name="connsiteY17" fmla="*/ 386835 h 2814848"/>
              <a:gd name="connsiteX18" fmla="*/ 2816070 w 2945406"/>
              <a:gd name="connsiteY18" fmla="*/ 618655 h 2814848"/>
              <a:gd name="connsiteX19" fmla="*/ 2597129 w 2945406"/>
              <a:gd name="connsiteY19" fmla="*/ 985702 h 2814848"/>
              <a:gd name="connsiteX20" fmla="*/ 2455461 w 2945406"/>
              <a:gd name="connsiteY20" fmla="*/ 1082294 h 2814848"/>
              <a:gd name="connsiteX21" fmla="*/ 1991822 w 2945406"/>
              <a:gd name="connsiteY21" fmla="*/ 1468660 h 2814848"/>
              <a:gd name="connsiteX22" fmla="*/ 1830836 w 2945406"/>
              <a:gd name="connsiteY22" fmla="*/ 1706919 h 2814848"/>
              <a:gd name="connsiteX23" fmla="*/ 1972503 w 2945406"/>
              <a:gd name="connsiteY23" fmla="*/ 1790632 h 2814848"/>
              <a:gd name="connsiteX24" fmla="*/ 1985382 w 2945406"/>
              <a:gd name="connsiteY24" fmla="*/ 1925860 h 2814848"/>
              <a:gd name="connsiteX25" fmla="*/ 1914549 w 2945406"/>
              <a:gd name="connsiteY25" fmla="*/ 2099725 h 2814848"/>
              <a:gd name="connsiteX26" fmla="*/ 1639214 w 2945406"/>
              <a:gd name="connsiteY26" fmla="*/ 2279670 h 2814848"/>
              <a:gd name="connsiteX27" fmla="*/ 1906252 w 2945406"/>
              <a:gd name="connsiteY27" fmla="*/ 2292869 h 2814848"/>
              <a:gd name="connsiteX28" fmla="*/ 2305318 w 2945406"/>
              <a:gd name="connsiteY28" fmla="*/ 2659487 h 2814848"/>
              <a:gd name="connsiteX29" fmla="*/ 2569062 w 2945406"/>
              <a:gd name="connsiteY29" fmla="*/ 2814848 h 2814848"/>
              <a:gd name="connsiteX0" fmla="*/ 124385 w 2945406"/>
              <a:gd name="connsiteY0" fmla="*/ 1166007 h 2814848"/>
              <a:gd name="connsiteX1" fmla="*/ 14915 w 2945406"/>
              <a:gd name="connsiteY1" fmla="*/ 1005021 h 2814848"/>
              <a:gd name="connsiteX2" fmla="*/ 14915 w 2945406"/>
              <a:gd name="connsiteY2" fmla="*/ 824717 h 2814848"/>
              <a:gd name="connsiteX3" fmla="*/ 143703 w 2945406"/>
              <a:gd name="connsiteY3" fmla="*/ 773201 h 2814848"/>
              <a:gd name="connsiteX4" fmla="*/ 304689 w 2945406"/>
              <a:gd name="connsiteY4" fmla="*/ 528502 h 2814848"/>
              <a:gd name="connsiteX5" fmla="*/ 349765 w 2945406"/>
              <a:gd name="connsiteY5" fmla="*/ 258046 h 2814848"/>
              <a:gd name="connsiteX6" fmla="*/ 465675 w 2945406"/>
              <a:gd name="connsiteY6" fmla="*/ 32666 h 2814848"/>
              <a:gd name="connsiteX7" fmla="*/ 607343 w 2945406"/>
              <a:gd name="connsiteY7" fmla="*/ 13348 h 2814848"/>
              <a:gd name="connsiteX8" fmla="*/ 1045225 w 2945406"/>
              <a:gd name="connsiteY8" fmla="*/ 148576 h 2814848"/>
              <a:gd name="connsiteX9" fmla="*/ 1367196 w 2945406"/>
              <a:gd name="connsiteY9" fmla="*/ 219410 h 2814848"/>
              <a:gd name="connsiteX10" fmla="*/ 1637653 w 2945406"/>
              <a:gd name="connsiteY10" fmla="*/ 167894 h 2814848"/>
              <a:gd name="connsiteX11" fmla="*/ 1805078 w 2945406"/>
              <a:gd name="connsiteY11" fmla="*/ 148576 h 2814848"/>
              <a:gd name="connsiteX12" fmla="*/ 2017580 w 2945406"/>
              <a:gd name="connsiteY12" fmla="*/ 103500 h 2814848"/>
              <a:gd name="connsiteX13" fmla="*/ 2281596 w 2945406"/>
              <a:gd name="connsiteY13" fmla="*/ 45545 h 2814848"/>
              <a:gd name="connsiteX14" fmla="*/ 2474780 w 2945406"/>
              <a:gd name="connsiteY14" fmla="*/ 6908 h 2814848"/>
              <a:gd name="connsiteX15" fmla="*/ 2661523 w 2945406"/>
              <a:gd name="connsiteY15" fmla="*/ 26226 h 2814848"/>
              <a:gd name="connsiteX16" fmla="*/ 2912661 w 2945406"/>
              <a:gd name="connsiteY16" fmla="*/ 122818 h 2814848"/>
              <a:gd name="connsiteX17" fmla="*/ 2931980 w 2945406"/>
              <a:gd name="connsiteY17" fmla="*/ 386835 h 2814848"/>
              <a:gd name="connsiteX18" fmla="*/ 2816070 w 2945406"/>
              <a:gd name="connsiteY18" fmla="*/ 618655 h 2814848"/>
              <a:gd name="connsiteX19" fmla="*/ 2597129 w 2945406"/>
              <a:gd name="connsiteY19" fmla="*/ 985702 h 2814848"/>
              <a:gd name="connsiteX20" fmla="*/ 2455461 w 2945406"/>
              <a:gd name="connsiteY20" fmla="*/ 1082294 h 2814848"/>
              <a:gd name="connsiteX21" fmla="*/ 1991822 w 2945406"/>
              <a:gd name="connsiteY21" fmla="*/ 1468660 h 2814848"/>
              <a:gd name="connsiteX22" fmla="*/ 1830836 w 2945406"/>
              <a:gd name="connsiteY22" fmla="*/ 1706919 h 2814848"/>
              <a:gd name="connsiteX23" fmla="*/ 1972503 w 2945406"/>
              <a:gd name="connsiteY23" fmla="*/ 1790632 h 2814848"/>
              <a:gd name="connsiteX24" fmla="*/ 1985382 w 2945406"/>
              <a:gd name="connsiteY24" fmla="*/ 1925860 h 2814848"/>
              <a:gd name="connsiteX25" fmla="*/ 1914549 w 2945406"/>
              <a:gd name="connsiteY25" fmla="*/ 2099725 h 2814848"/>
              <a:gd name="connsiteX26" fmla="*/ 1639214 w 2945406"/>
              <a:gd name="connsiteY26" fmla="*/ 2279670 h 2814848"/>
              <a:gd name="connsiteX27" fmla="*/ 1906252 w 2945406"/>
              <a:gd name="connsiteY27" fmla="*/ 2292869 h 2814848"/>
              <a:gd name="connsiteX28" fmla="*/ 2105488 w 2945406"/>
              <a:gd name="connsiteY28" fmla="*/ 2659986 h 2814848"/>
              <a:gd name="connsiteX29" fmla="*/ 2569062 w 2945406"/>
              <a:gd name="connsiteY29" fmla="*/ 2814848 h 2814848"/>
              <a:gd name="connsiteX0" fmla="*/ 124385 w 2945406"/>
              <a:gd name="connsiteY0" fmla="*/ 1166007 h 3272662"/>
              <a:gd name="connsiteX1" fmla="*/ 14915 w 2945406"/>
              <a:gd name="connsiteY1" fmla="*/ 1005021 h 3272662"/>
              <a:gd name="connsiteX2" fmla="*/ 14915 w 2945406"/>
              <a:gd name="connsiteY2" fmla="*/ 824717 h 3272662"/>
              <a:gd name="connsiteX3" fmla="*/ 143703 w 2945406"/>
              <a:gd name="connsiteY3" fmla="*/ 773201 h 3272662"/>
              <a:gd name="connsiteX4" fmla="*/ 304689 w 2945406"/>
              <a:gd name="connsiteY4" fmla="*/ 528502 h 3272662"/>
              <a:gd name="connsiteX5" fmla="*/ 349765 w 2945406"/>
              <a:gd name="connsiteY5" fmla="*/ 258046 h 3272662"/>
              <a:gd name="connsiteX6" fmla="*/ 465675 w 2945406"/>
              <a:gd name="connsiteY6" fmla="*/ 32666 h 3272662"/>
              <a:gd name="connsiteX7" fmla="*/ 607343 w 2945406"/>
              <a:gd name="connsiteY7" fmla="*/ 13348 h 3272662"/>
              <a:gd name="connsiteX8" fmla="*/ 1045225 w 2945406"/>
              <a:gd name="connsiteY8" fmla="*/ 148576 h 3272662"/>
              <a:gd name="connsiteX9" fmla="*/ 1367196 w 2945406"/>
              <a:gd name="connsiteY9" fmla="*/ 219410 h 3272662"/>
              <a:gd name="connsiteX10" fmla="*/ 1637653 w 2945406"/>
              <a:gd name="connsiteY10" fmla="*/ 167894 h 3272662"/>
              <a:gd name="connsiteX11" fmla="*/ 1805078 w 2945406"/>
              <a:gd name="connsiteY11" fmla="*/ 148576 h 3272662"/>
              <a:gd name="connsiteX12" fmla="*/ 2017580 w 2945406"/>
              <a:gd name="connsiteY12" fmla="*/ 103500 h 3272662"/>
              <a:gd name="connsiteX13" fmla="*/ 2281596 w 2945406"/>
              <a:gd name="connsiteY13" fmla="*/ 45545 h 3272662"/>
              <a:gd name="connsiteX14" fmla="*/ 2474780 w 2945406"/>
              <a:gd name="connsiteY14" fmla="*/ 6908 h 3272662"/>
              <a:gd name="connsiteX15" fmla="*/ 2661523 w 2945406"/>
              <a:gd name="connsiteY15" fmla="*/ 26226 h 3272662"/>
              <a:gd name="connsiteX16" fmla="*/ 2912661 w 2945406"/>
              <a:gd name="connsiteY16" fmla="*/ 122818 h 3272662"/>
              <a:gd name="connsiteX17" fmla="*/ 2931980 w 2945406"/>
              <a:gd name="connsiteY17" fmla="*/ 386835 h 3272662"/>
              <a:gd name="connsiteX18" fmla="*/ 2816070 w 2945406"/>
              <a:gd name="connsiteY18" fmla="*/ 618655 h 3272662"/>
              <a:gd name="connsiteX19" fmla="*/ 2597129 w 2945406"/>
              <a:gd name="connsiteY19" fmla="*/ 985702 h 3272662"/>
              <a:gd name="connsiteX20" fmla="*/ 2455461 w 2945406"/>
              <a:gd name="connsiteY20" fmla="*/ 1082294 h 3272662"/>
              <a:gd name="connsiteX21" fmla="*/ 1991822 w 2945406"/>
              <a:gd name="connsiteY21" fmla="*/ 1468660 h 3272662"/>
              <a:gd name="connsiteX22" fmla="*/ 1830836 w 2945406"/>
              <a:gd name="connsiteY22" fmla="*/ 1706919 h 3272662"/>
              <a:gd name="connsiteX23" fmla="*/ 1972503 w 2945406"/>
              <a:gd name="connsiteY23" fmla="*/ 1790632 h 3272662"/>
              <a:gd name="connsiteX24" fmla="*/ 1985382 w 2945406"/>
              <a:gd name="connsiteY24" fmla="*/ 1925860 h 3272662"/>
              <a:gd name="connsiteX25" fmla="*/ 1914549 w 2945406"/>
              <a:gd name="connsiteY25" fmla="*/ 2099725 h 3272662"/>
              <a:gd name="connsiteX26" fmla="*/ 1639214 w 2945406"/>
              <a:gd name="connsiteY26" fmla="*/ 2279670 h 3272662"/>
              <a:gd name="connsiteX27" fmla="*/ 1906252 w 2945406"/>
              <a:gd name="connsiteY27" fmla="*/ 2292869 h 3272662"/>
              <a:gd name="connsiteX28" fmla="*/ 2105488 w 2945406"/>
              <a:gd name="connsiteY28" fmla="*/ 2659986 h 3272662"/>
              <a:gd name="connsiteX29" fmla="*/ 2588623 w 2945406"/>
              <a:gd name="connsiteY29" fmla="*/ 3272662 h 3272662"/>
              <a:gd name="connsiteX0" fmla="*/ 124385 w 2945406"/>
              <a:gd name="connsiteY0" fmla="*/ 1166007 h 3272662"/>
              <a:gd name="connsiteX1" fmla="*/ 14915 w 2945406"/>
              <a:gd name="connsiteY1" fmla="*/ 1005021 h 3272662"/>
              <a:gd name="connsiteX2" fmla="*/ 14915 w 2945406"/>
              <a:gd name="connsiteY2" fmla="*/ 824717 h 3272662"/>
              <a:gd name="connsiteX3" fmla="*/ 143703 w 2945406"/>
              <a:gd name="connsiteY3" fmla="*/ 773201 h 3272662"/>
              <a:gd name="connsiteX4" fmla="*/ 304689 w 2945406"/>
              <a:gd name="connsiteY4" fmla="*/ 528502 h 3272662"/>
              <a:gd name="connsiteX5" fmla="*/ 349765 w 2945406"/>
              <a:gd name="connsiteY5" fmla="*/ 258046 h 3272662"/>
              <a:gd name="connsiteX6" fmla="*/ 465675 w 2945406"/>
              <a:gd name="connsiteY6" fmla="*/ 32666 h 3272662"/>
              <a:gd name="connsiteX7" fmla="*/ 607343 w 2945406"/>
              <a:gd name="connsiteY7" fmla="*/ 13348 h 3272662"/>
              <a:gd name="connsiteX8" fmla="*/ 1045225 w 2945406"/>
              <a:gd name="connsiteY8" fmla="*/ 148576 h 3272662"/>
              <a:gd name="connsiteX9" fmla="*/ 1367196 w 2945406"/>
              <a:gd name="connsiteY9" fmla="*/ 219410 h 3272662"/>
              <a:gd name="connsiteX10" fmla="*/ 1637653 w 2945406"/>
              <a:gd name="connsiteY10" fmla="*/ 167894 h 3272662"/>
              <a:gd name="connsiteX11" fmla="*/ 1805078 w 2945406"/>
              <a:gd name="connsiteY11" fmla="*/ 148576 h 3272662"/>
              <a:gd name="connsiteX12" fmla="*/ 2017580 w 2945406"/>
              <a:gd name="connsiteY12" fmla="*/ 103500 h 3272662"/>
              <a:gd name="connsiteX13" fmla="*/ 2281596 w 2945406"/>
              <a:gd name="connsiteY13" fmla="*/ 45545 h 3272662"/>
              <a:gd name="connsiteX14" fmla="*/ 2474780 w 2945406"/>
              <a:gd name="connsiteY14" fmla="*/ 6908 h 3272662"/>
              <a:gd name="connsiteX15" fmla="*/ 2661523 w 2945406"/>
              <a:gd name="connsiteY15" fmla="*/ 26226 h 3272662"/>
              <a:gd name="connsiteX16" fmla="*/ 2912661 w 2945406"/>
              <a:gd name="connsiteY16" fmla="*/ 122818 h 3272662"/>
              <a:gd name="connsiteX17" fmla="*/ 2931980 w 2945406"/>
              <a:gd name="connsiteY17" fmla="*/ 386835 h 3272662"/>
              <a:gd name="connsiteX18" fmla="*/ 2816070 w 2945406"/>
              <a:gd name="connsiteY18" fmla="*/ 618655 h 3272662"/>
              <a:gd name="connsiteX19" fmla="*/ 2597129 w 2945406"/>
              <a:gd name="connsiteY19" fmla="*/ 985702 h 3272662"/>
              <a:gd name="connsiteX20" fmla="*/ 2455461 w 2945406"/>
              <a:gd name="connsiteY20" fmla="*/ 1082294 h 3272662"/>
              <a:gd name="connsiteX21" fmla="*/ 1991822 w 2945406"/>
              <a:gd name="connsiteY21" fmla="*/ 1468660 h 3272662"/>
              <a:gd name="connsiteX22" fmla="*/ 1830836 w 2945406"/>
              <a:gd name="connsiteY22" fmla="*/ 1706919 h 3272662"/>
              <a:gd name="connsiteX23" fmla="*/ 1972503 w 2945406"/>
              <a:gd name="connsiteY23" fmla="*/ 1790632 h 3272662"/>
              <a:gd name="connsiteX24" fmla="*/ 1985382 w 2945406"/>
              <a:gd name="connsiteY24" fmla="*/ 1925860 h 3272662"/>
              <a:gd name="connsiteX25" fmla="*/ 1914549 w 2945406"/>
              <a:gd name="connsiteY25" fmla="*/ 2099725 h 3272662"/>
              <a:gd name="connsiteX26" fmla="*/ 1639214 w 2945406"/>
              <a:gd name="connsiteY26" fmla="*/ 2279670 h 3272662"/>
              <a:gd name="connsiteX27" fmla="*/ 1906252 w 2945406"/>
              <a:gd name="connsiteY27" fmla="*/ 2292869 h 3272662"/>
              <a:gd name="connsiteX28" fmla="*/ 2105488 w 2945406"/>
              <a:gd name="connsiteY28" fmla="*/ 2659986 h 3272662"/>
              <a:gd name="connsiteX29" fmla="*/ 2453655 w 2945406"/>
              <a:gd name="connsiteY29" fmla="*/ 2872433 h 3272662"/>
              <a:gd name="connsiteX30" fmla="*/ 2588623 w 2945406"/>
              <a:gd name="connsiteY30" fmla="*/ 3272662 h 3272662"/>
              <a:gd name="connsiteX0" fmla="*/ 124385 w 2945406"/>
              <a:gd name="connsiteY0" fmla="*/ 1166007 h 3272662"/>
              <a:gd name="connsiteX1" fmla="*/ 14915 w 2945406"/>
              <a:gd name="connsiteY1" fmla="*/ 1005021 h 3272662"/>
              <a:gd name="connsiteX2" fmla="*/ 14915 w 2945406"/>
              <a:gd name="connsiteY2" fmla="*/ 824717 h 3272662"/>
              <a:gd name="connsiteX3" fmla="*/ 143703 w 2945406"/>
              <a:gd name="connsiteY3" fmla="*/ 773201 h 3272662"/>
              <a:gd name="connsiteX4" fmla="*/ 304689 w 2945406"/>
              <a:gd name="connsiteY4" fmla="*/ 528502 h 3272662"/>
              <a:gd name="connsiteX5" fmla="*/ 349765 w 2945406"/>
              <a:gd name="connsiteY5" fmla="*/ 258046 h 3272662"/>
              <a:gd name="connsiteX6" fmla="*/ 465675 w 2945406"/>
              <a:gd name="connsiteY6" fmla="*/ 32666 h 3272662"/>
              <a:gd name="connsiteX7" fmla="*/ 607343 w 2945406"/>
              <a:gd name="connsiteY7" fmla="*/ 13348 h 3272662"/>
              <a:gd name="connsiteX8" fmla="*/ 1045225 w 2945406"/>
              <a:gd name="connsiteY8" fmla="*/ 148576 h 3272662"/>
              <a:gd name="connsiteX9" fmla="*/ 1367196 w 2945406"/>
              <a:gd name="connsiteY9" fmla="*/ 219410 h 3272662"/>
              <a:gd name="connsiteX10" fmla="*/ 1637653 w 2945406"/>
              <a:gd name="connsiteY10" fmla="*/ 167894 h 3272662"/>
              <a:gd name="connsiteX11" fmla="*/ 1805078 w 2945406"/>
              <a:gd name="connsiteY11" fmla="*/ 148576 h 3272662"/>
              <a:gd name="connsiteX12" fmla="*/ 2017580 w 2945406"/>
              <a:gd name="connsiteY12" fmla="*/ 103500 h 3272662"/>
              <a:gd name="connsiteX13" fmla="*/ 2281596 w 2945406"/>
              <a:gd name="connsiteY13" fmla="*/ 45545 h 3272662"/>
              <a:gd name="connsiteX14" fmla="*/ 2474780 w 2945406"/>
              <a:gd name="connsiteY14" fmla="*/ 6908 h 3272662"/>
              <a:gd name="connsiteX15" fmla="*/ 2661523 w 2945406"/>
              <a:gd name="connsiteY15" fmla="*/ 26226 h 3272662"/>
              <a:gd name="connsiteX16" fmla="*/ 2912661 w 2945406"/>
              <a:gd name="connsiteY16" fmla="*/ 122818 h 3272662"/>
              <a:gd name="connsiteX17" fmla="*/ 2931980 w 2945406"/>
              <a:gd name="connsiteY17" fmla="*/ 386835 h 3272662"/>
              <a:gd name="connsiteX18" fmla="*/ 2816070 w 2945406"/>
              <a:gd name="connsiteY18" fmla="*/ 618655 h 3272662"/>
              <a:gd name="connsiteX19" fmla="*/ 2597129 w 2945406"/>
              <a:gd name="connsiteY19" fmla="*/ 985702 h 3272662"/>
              <a:gd name="connsiteX20" fmla="*/ 2455461 w 2945406"/>
              <a:gd name="connsiteY20" fmla="*/ 1082294 h 3272662"/>
              <a:gd name="connsiteX21" fmla="*/ 1991822 w 2945406"/>
              <a:gd name="connsiteY21" fmla="*/ 1468660 h 3272662"/>
              <a:gd name="connsiteX22" fmla="*/ 1830836 w 2945406"/>
              <a:gd name="connsiteY22" fmla="*/ 1706919 h 3272662"/>
              <a:gd name="connsiteX23" fmla="*/ 1972503 w 2945406"/>
              <a:gd name="connsiteY23" fmla="*/ 1790632 h 3272662"/>
              <a:gd name="connsiteX24" fmla="*/ 1985382 w 2945406"/>
              <a:gd name="connsiteY24" fmla="*/ 1925860 h 3272662"/>
              <a:gd name="connsiteX25" fmla="*/ 1914549 w 2945406"/>
              <a:gd name="connsiteY25" fmla="*/ 2099725 h 3272662"/>
              <a:gd name="connsiteX26" fmla="*/ 1639214 w 2945406"/>
              <a:gd name="connsiteY26" fmla="*/ 2279670 h 3272662"/>
              <a:gd name="connsiteX27" fmla="*/ 1906252 w 2945406"/>
              <a:gd name="connsiteY27" fmla="*/ 2292869 h 3272662"/>
              <a:gd name="connsiteX28" fmla="*/ 2105488 w 2945406"/>
              <a:gd name="connsiteY28" fmla="*/ 2659986 h 3272662"/>
              <a:gd name="connsiteX29" fmla="*/ 2254014 w 2945406"/>
              <a:gd name="connsiteY29" fmla="*/ 2717863 h 3272662"/>
              <a:gd name="connsiteX30" fmla="*/ 2453655 w 2945406"/>
              <a:gd name="connsiteY30" fmla="*/ 2872433 h 3272662"/>
              <a:gd name="connsiteX31" fmla="*/ 2588623 w 2945406"/>
              <a:gd name="connsiteY31" fmla="*/ 3272662 h 3272662"/>
              <a:gd name="connsiteX0" fmla="*/ 124385 w 2945406"/>
              <a:gd name="connsiteY0" fmla="*/ 1166007 h 3272662"/>
              <a:gd name="connsiteX1" fmla="*/ 14915 w 2945406"/>
              <a:gd name="connsiteY1" fmla="*/ 1005021 h 3272662"/>
              <a:gd name="connsiteX2" fmla="*/ 14915 w 2945406"/>
              <a:gd name="connsiteY2" fmla="*/ 824717 h 3272662"/>
              <a:gd name="connsiteX3" fmla="*/ 143703 w 2945406"/>
              <a:gd name="connsiteY3" fmla="*/ 773201 h 3272662"/>
              <a:gd name="connsiteX4" fmla="*/ 304689 w 2945406"/>
              <a:gd name="connsiteY4" fmla="*/ 528502 h 3272662"/>
              <a:gd name="connsiteX5" fmla="*/ 349765 w 2945406"/>
              <a:gd name="connsiteY5" fmla="*/ 258046 h 3272662"/>
              <a:gd name="connsiteX6" fmla="*/ 465675 w 2945406"/>
              <a:gd name="connsiteY6" fmla="*/ 32666 h 3272662"/>
              <a:gd name="connsiteX7" fmla="*/ 607343 w 2945406"/>
              <a:gd name="connsiteY7" fmla="*/ 13348 h 3272662"/>
              <a:gd name="connsiteX8" fmla="*/ 1045225 w 2945406"/>
              <a:gd name="connsiteY8" fmla="*/ 148576 h 3272662"/>
              <a:gd name="connsiteX9" fmla="*/ 1367196 w 2945406"/>
              <a:gd name="connsiteY9" fmla="*/ 219410 h 3272662"/>
              <a:gd name="connsiteX10" fmla="*/ 1637653 w 2945406"/>
              <a:gd name="connsiteY10" fmla="*/ 167894 h 3272662"/>
              <a:gd name="connsiteX11" fmla="*/ 1805078 w 2945406"/>
              <a:gd name="connsiteY11" fmla="*/ 148576 h 3272662"/>
              <a:gd name="connsiteX12" fmla="*/ 2017580 w 2945406"/>
              <a:gd name="connsiteY12" fmla="*/ 103500 h 3272662"/>
              <a:gd name="connsiteX13" fmla="*/ 2281596 w 2945406"/>
              <a:gd name="connsiteY13" fmla="*/ 45545 h 3272662"/>
              <a:gd name="connsiteX14" fmla="*/ 2474780 w 2945406"/>
              <a:gd name="connsiteY14" fmla="*/ 6908 h 3272662"/>
              <a:gd name="connsiteX15" fmla="*/ 2661523 w 2945406"/>
              <a:gd name="connsiteY15" fmla="*/ 26226 h 3272662"/>
              <a:gd name="connsiteX16" fmla="*/ 2912661 w 2945406"/>
              <a:gd name="connsiteY16" fmla="*/ 122818 h 3272662"/>
              <a:gd name="connsiteX17" fmla="*/ 2931980 w 2945406"/>
              <a:gd name="connsiteY17" fmla="*/ 386835 h 3272662"/>
              <a:gd name="connsiteX18" fmla="*/ 2816070 w 2945406"/>
              <a:gd name="connsiteY18" fmla="*/ 618655 h 3272662"/>
              <a:gd name="connsiteX19" fmla="*/ 2597129 w 2945406"/>
              <a:gd name="connsiteY19" fmla="*/ 985702 h 3272662"/>
              <a:gd name="connsiteX20" fmla="*/ 2455461 w 2945406"/>
              <a:gd name="connsiteY20" fmla="*/ 1082294 h 3272662"/>
              <a:gd name="connsiteX21" fmla="*/ 1991822 w 2945406"/>
              <a:gd name="connsiteY21" fmla="*/ 1468660 h 3272662"/>
              <a:gd name="connsiteX22" fmla="*/ 1830836 w 2945406"/>
              <a:gd name="connsiteY22" fmla="*/ 1706919 h 3272662"/>
              <a:gd name="connsiteX23" fmla="*/ 1972503 w 2945406"/>
              <a:gd name="connsiteY23" fmla="*/ 1790632 h 3272662"/>
              <a:gd name="connsiteX24" fmla="*/ 1985382 w 2945406"/>
              <a:gd name="connsiteY24" fmla="*/ 1925860 h 3272662"/>
              <a:gd name="connsiteX25" fmla="*/ 1914549 w 2945406"/>
              <a:gd name="connsiteY25" fmla="*/ 2099725 h 3272662"/>
              <a:gd name="connsiteX26" fmla="*/ 1639214 w 2945406"/>
              <a:gd name="connsiteY26" fmla="*/ 2279670 h 3272662"/>
              <a:gd name="connsiteX27" fmla="*/ 1906252 w 2945406"/>
              <a:gd name="connsiteY27" fmla="*/ 2292869 h 3272662"/>
              <a:gd name="connsiteX28" fmla="*/ 2105488 w 2945406"/>
              <a:gd name="connsiteY28" fmla="*/ 2659986 h 3272662"/>
              <a:gd name="connsiteX29" fmla="*/ 2254014 w 2945406"/>
              <a:gd name="connsiteY29" fmla="*/ 2717863 h 3272662"/>
              <a:gd name="connsiteX30" fmla="*/ 2453655 w 2945406"/>
              <a:gd name="connsiteY30" fmla="*/ 2872433 h 3272662"/>
              <a:gd name="connsiteX31" fmla="*/ 2415015 w 2945406"/>
              <a:gd name="connsiteY31" fmla="*/ 3200896 h 3272662"/>
              <a:gd name="connsiteX32" fmla="*/ 2588623 w 2945406"/>
              <a:gd name="connsiteY32" fmla="*/ 3272662 h 3272662"/>
              <a:gd name="connsiteX0" fmla="*/ 124385 w 2945406"/>
              <a:gd name="connsiteY0" fmla="*/ 1166007 h 3550108"/>
              <a:gd name="connsiteX1" fmla="*/ 14915 w 2945406"/>
              <a:gd name="connsiteY1" fmla="*/ 1005021 h 3550108"/>
              <a:gd name="connsiteX2" fmla="*/ 14915 w 2945406"/>
              <a:gd name="connsiteY2" fmla="*/ 824717 h 3550108"/>
              <a:gd name="connsiteX3" fmla="*/ 143703 w 2945406"/>
              <a:gd name="connsiteY3" fmla="*/ 773201 h 3550108"/>
              <a:gd name="connsiteX4" fmla="*/ 304689 w 2945406"/>
              <a:gd name="connsiteY4" fmla="*/ 528502 h 3550108"/>
              <a:gd name="connsiteX5" fmla="*/ 349765 w 2945406"/>
              <a:gd name="connsiteY5" fmla="*/ 258046 h 3550108"/>
              <a:gd name="connsiteX6" fmla="*/ 465675 w 2945406"/>
              <a:gd name="connsiteY6" fmla="*/ 32666 h 3550108"/>
              <a:gd name="connsiteX7" fmla="*/ 607343 w 2945406"/>
              <a:gd name="connsiteY7" fmla="*/ 13348 h 3550108"/>
              <a:gd name="connsiteX8" fmla="*/ 1045225 w 2945406"/>
              <a:gd name="connsiteY8" fmla="*/ 148576 h 3550108"/>
              <a:gd name="connsiteX9" fmla="*/ 1367196 w 2945406"/>
              <a:gd name="connsiteY9" fmla="*/ 219410 h 3550108"/>
              <a:gd name="connsiteX10" fmla="*/ 1637653 w 2945406"/>
              <a:gd name="connsiteY10" fmla="*/ 167894 h 3550108"/>
              <a:gd name="connsiteX11" fmla="*/ 1805078 w 2945406"/>
              <a:gd name="connsiteY11" fmla="*/ 148576 h 3550108"/>
              <a:gd name="connsiteX12" fmla="*/ 2017580 w 2945406"/>
              <a:gd name="connsiteY12" fmla="*/ 103500 h 3550108"/>
              <a:gd name="connsiteX13" fmla="*/ 2281596 w 2945406"/>
              <a:gd name="connsiteY13" fmla="*/ 45545 h 3550108"/>
              <a:gd name="connsiteX14" fmla="*/ 2474780 w 2945406"/>
              <a:gd name="connsiteY14" fmla="*/ 6908 h 3550108"/>
              <a:gd name="connsiteX15" fmla="*/ 2661523 w 2945406"/>
              <a:gd name="connsiteY15" fmla="*/ 26226 h 3550108"/>
              <a:gd name="connsiteX16" fmla="*/ 2912661 w 2945406"/>
              <a:gd name="connsiteY16" fmla="*/ 122818 h 3550108"/>
              <a:gd name="connsiteX17" fmla="*/ 2931980 w 2945406"/>
              <a:gd name="connsiteY17" fmla="*/ 386835 h 3550108"/>
              <a:gd name="connsiteX18" fmla="*/ 2816070 w 2945406"/>
              <a:gd name="connsiteY18" fmla="*/ 618655 h 3550108"/>
              <a:gd name="connsiteX19" fmla="*/ 2597129 w 2945406"/>
              <a:gd name="connsiteY19" fmla="*/ 985702 h 3550108"/>
              <a:gd name="connsiteX20" fmla="*/ 2455461 w 2945406"/>
              <a:gd name="connsiteY20" fmla="*/ 1082294 h 3550108"/>
              <a:gd name="connsiteX21" fmla="*/ 1991822 w 2945406"/>
              <a:gd name="connsiteY21" fmla="*/ 1468660 h 3550108"/>
              <a:gd name="connsiteX22" fmla="*/ 1830836 w 2945406"/>
              <a:gd name="connsiteY22" fmla="*/ 1706919 h 3550108"/>
              <a:gd name="connsiteX23" fmla="*/ 1972503 w 2945406"/>
              <a:gd name="connsiteY23" fmla="*/ 1790632 h 3550108"/>
              <a:gd name="connsiteX24" fmla="*/ 1985382 w 2945406"/>
              <a:gd name="connsiteY24" fmla="*/ 1925860 h 3550108"/>
              <a:gd name="connsiteX25" fmla="*/ 1914549 w 2945406"/>
              <a:gd name="connsiteY25" fmla="*/ 2099725 h 3550108"/>
              <a:gd name="connsiteX26" fmla="*/ 1639214 w 2945406"/>
              <a:gd name="connsiteY26" fmla="*/ 2279670 h 3550108"/>
              <a:gd name="connsiteX27" fmla="*/ 1906252 w 2945406"/>
              <a:gd name="connsiteY27" fmla="*/ 2292869 h 3550108"/>
              <a:gd name="connsiteX28" fmla="*/ 2105488 w 2945406"/>
              <a:gd name="connsiteY28" fmla="*/ 2659986 h 3550108"/>
              <a:gd name="connsiteX29" fmla="*/ 2254014 w 2945406"/>
              <a:gd name="connsiteY29" fmla="*/ 2717863 h 3550108"/>
              <a:gd name="connsiteX30" fmla="*/ 2453655 w 2945406"/>
              <a:gd name="connsiteY30" fmla="*/ 2872433 h 3550108"/>
              <a:gd name="connsiteX31" fmla="*/ 2415015 w 2945406"/>
              <a:gd name="connsiteY31" fmla="*/ 3200896 h 3550108"/>
              <a:gd name="connsiteX32" fmla="*/ 2241103 w 2945406"/>
              <a:gd name="connsiteY32" fmla="*/ 3550108 h 3550108"/>
              <a:gd name="connsiteX0" fmla="*/ 124385 w 2945406"/>
              <a:gd name="connsiteY0" fmla="*/ 1166007 h 3550108"/>
              <a:gd name="connsiteX1" fmla="*/ 14915 w 2945406"/>
              <a:gd name="connsiteY1" fmla="*/ 1005021 h 3550108"/>
              <a:gd name="connsiteX2" fmla="*/ 14915 w 2945406"/>
              <a:gd name="connsiteY2" fmla="*/ 824717 h 3550108"/>
              <a:gd name="connsiteX3" fmla="*/ 143703 w 2945406"/>
              <a:gd name="connsiteY3" fmla="*/ 773201 h 3550108"/>
              <a:gd name="connsiteX4" fmla="*/ 304689 w 2945406"/>
              <a:gd name="connsiteY4" fmla="*/ 528502 h 3550108"/>
              <a:gd name="connsiteX5" fmla="*/ 349765 w 2945406"/>
              <a:gd name="connsiteY5" fmla="*/ 258046 h 3550108"/>
              <a:gd name="connsiteX6" fmla="*/ 465675 w 2945406"/>
              <a:gd name="connsiteY6" fmla="*/ 32666 h 3550108"/>
              <a:gd name="connsiteX7" fmla="*/ 607343 w 2945406"/>
              <a:gd name="connsiteY7" fmla="*/ 13348 h 3550108"/>
              <a:gd name="connsiteX8" fmla="*/ 1045225 w 2945406"/>
              <a:gd name="connsiteY8" fmla="*/ 148576 h 3550108"/>
              <a:gd name="connsiteX9" fmla="*/ 1367196 w 2945406"/>
              <a:gd name="connsiteY9" fmla="*/ 219410 h 3550108"/>
              <a:gd name="connsiteX10" fmla="*/ 1637653 w 2945406"/>
              <a:gd name="connsiteY10" fmla="*/ 167894 h 3550108"/>
              <a:gd name="connsiteX11" fmla="*/ 1805078 w 2945406"/>
              <a:gd name="connsiteY11" fmla="*/ 148576 h 3550108"/>
              <a:gd name="connsiteX12" fmla="*/ 2017580 w 2945406"/>
              <a:gd name="connsiteY12" fmla="*/ 103500 h 3550108"/>
              <a:gd name="connsiteX13" fmla="*/ 2281596 w 2945406"/>
              <a:gd name="connsiteY13" fmla="*/ 45545 h 3550108"/>
              <a:gd name="connsiteX14" fmla="*/ 2474780 w 2945406"/>
              <a:gd name="connsiteY14" fmla="*/ 6908 h 3550108"/>
              <a:gd name="connsiteX15" fmla="*/ 2661523 w 2945406"/>
              <a:gd name="connsiteY15" fmla="*/ 26226 h 3550108"/>
              <a:gd name="connsiteX16" fmla="*/ 2912661 w 2945406"/>
              <a:gd name="connsiteY16" fmla="*/ 122818 h 3550108"/>
              <a:gd name="connsiteX17" fmla="*/ 2931980 w 2945406"/>
              <a:gd name="connsiteY17" fmla="*/ 386835 h 3550108"/>
              <a:gd name="connsiteX18" fmla="*/ 2816070 w 2945406"/>
              <a:gd name="connsiteY18" fmla="*/ 618655 h 3550108"/>
              <a:gd name="connsiteX19" fmla="*/ 2597129 w 2945406"/>
              <a:gd name="connsiteY19" fmla="*/ 985702 h 3550108"/>
              <a:gd name="connsiteX20" fmla="*/ 2455461 w 2945406"/>
              <a:gd name="connsiteY20" fmla="*/ 1082294 h 3550108"/>
              <a:gd name="connsiteX21" fmla="*/ 1991822 w 2945406"/>
              <a:gd name="connsiteY21" fmla="*/ 1468660 h 3550108"/>
              <a:gd name="connsiteX22" fmla="*/ 1830836 w 2945406"/>
              <a:gd name="connsiteY22" fmla="*/ 1706919 h 3550108"/>
              <a:gd name="connsiteX23" fmla="*/ 1972503 w 2945406"/>
              <a:gd name="connsiteY23" fmla="*/ 1790632 h 3550108"/>
              <a:gd name="connsiteX24" fmla="*/ 1985382 w 2945406"/>
              <a:gd name="connsiteY24" fmla="*/ 1925860 h 3550108"/>
              <a:gd name="connsiteX25" fmla="*/ 1914549 w 2945406"/>
              <a:gd name="connsiteY25" fmla="*/ 2099725 h 3550108"/>
              <a:gd name="connsiteX26" fmla="*/ 1639214 w 2945406"/>
              <a:gd name="connsiteY26" fmla="*/ 2279670 h 3550108"/>
              <a:gd name="connsiteX27" fmla="*/ 1906252 w 2945406"/>
              <a:gd name="connsiteY27" fmla="*/ 2292869 h 3550108"/>
              <a:gd name="connsiteX28" fmla="*/ 2105488 w 2945406"/>
              <a:gd name="connsiteY28" fmla="*/ 2659986 h 3550108"/>
              <a:gd name="connsiteX29" fmla="*/ 2254014 w 2945406"/>
              <a:gd name="connsiteY29" fmla="*/ 2717863 h 3550108"/>
              <a:gd name="connsiteX30" fmla="*/ 2453655 w 2945406"/>
              <a:gd name="connsiteY30" fmla="*/ 2872433 h 3550108"/>
              <a:gd name="connsiteX31" fmla="*/ 2415015 w 2945406"/>
              <a:gd name="connsiteY31" fmla="*/ 3200896 h 3550108"/>
              <a:gd name="connsiteX32" fmla="*/ 2344175 w 2945406"/>
              <a:gd name="connsiteY32" fmla="*/ 3403457 h 3550108"/>
              <a:gd name="connsiteX33" fmla="*/ 2241103 w 2945406"/>
              <a:gd name="connsiteY33" fmla="*/ 3550108 h 3550108"/>
              <a:gd name="connsiteX0" fmla="*/ 124385 w 2945406"/>
              <a:gd name="connsiteY0" fmla="*/ 1166007 h 4355599"/>
              <a:gd name="connsiteX1" fmla="*/ 14915 w 2945406"/>
              <a:gd name="connsiteY1" fmla="*/ 1005021 h 4355599"/>
              <a:gd name="connsiteX2" fmla="*/ 14915 w 2945406"/>
              <a:gd name="connsiteY2" fmla="*/ 824717 h 4355599"/>
              <a:gd name="connsiteX3" fmla="*/ 143703 w 2945406"/>
              <a:gd name="connsiteY3" fmla="*/ 773201 h 4355599"/>
              <a:gd name="connsiteX4" fmla="*/ 304689 w 2945406"/>
              <a:gd name="connsiteY4" fmla="*/ 528502 h 4355599"/>
              <a:gd name="connsiteX5" fmla="*/ 349765 w 2945406"/>
              <a:gd name="connsiteY5" fmla="*/ 258046 h 4355599"/>
              <a:gd name="connsiteX6" fmla="*/ 465675 w 2945406"/>
              <a:gd name="connsiteY6" fmla="*/ 32666 h 4355599"/>
              <a:gd name="connsiteX7" fmla="*/ 607343 w 2945406"/>
              <a:gd name="connsiteY7" fmla="*/ 13348 h 4355599"/>
              <a:gd name="connsiteX8" fmla="*/ 1045225 w 2945406"/>
              <a:gd name="connsiteY8" fmla="*/ 148576 h 4355599"/>
              <a:gd name="connsiteX9" fmla="*/ 1367196 w 2945406"/>
              <a:gd name="connsiteY9" fmla="*/ 219410 h 4355599"/>
              <a:gd name="connsiteX10" fmla="*/ 1637653 w 2945406"/>
              <a:gd name="connsiteY10" fmla="*/ 167894 h 4355599"/>
              <a:gd name="connsiteX11" fmla="*/ 1805078 w 2945406"/>
              <a:gd name="connsiteY11" fmla="*/ 148576 h 4355599"/>
              <a:gd name="connsiteX12" fmla="*/ 2017580 w 2945406"/>
              <a:gd name="connsiteY12" fmla="*/ 103500 h 4355599"/>
              <a:gd name="connsiteX13" fmla="*/ 2281596 w 2945406"/>
              <a:gd name="connsiteY13" fmla="*/ 45545 h 4355599"/>
              <a:gd name="connsiteX14" fmla="*/ 2474780 w 2945406"/>
              <a:gd name="connsiteY14" fmla="*/ 6908 h 4355599"/>
              <a:gd name="connsiteX15" fmla="*/ 2661523 w 2945406"/>
              <a:gd name="connsiteY15" fmla="*/ 26226 h 4355599"/>
              <a:gd name="connsiteX16" fmla="*/ 2912661 w 2945406"/>
              <a:gd name="connsiteY16" fmla="*/ 122818 h 4355599"/>
              <a:gd name="connsiteX17" fmla="*/ 2931980 w 2945406"/>
              <a:gd name="connsiteY17" fmla="*/ 386835 h 4355599"/>
              <a:gd name="connsiteX18" fmla="*/ 2816070 w 2945406"/>
              <a:gd name="connsiteY18" fmla="*/ 618655 h 4355599"/>
              <a:gd name="connsiteX19" fmla="*/ 2597129 w 2945406"/>
              <a:gd name="connsiteY19" fmla="*/ 985702 h 4355599"/>
              <a:gd name="connsiteX20" fmla="*/ 2455461 w 2945406"/>
              <a:gd name="connsiteY20" fmla="*/ 1082294 h 4355599"/>
              <a:gd name="connsiteX21" fmla="*/ 1991822 w 2945406"/>
              <a:gd name="connsiteY21" fmla="*/ 1468660 h 4355599"/>
              <a:gd name="connsiteX22" fmla="*/ 1830836 w 2945406"/>
              <a:gd name="connsiteY22" fmla="*/ 1706919 h 4355599"/>
              <a:gd name="connsiteX23" fmla="*/ 1972503 w 2945406"/>
              <a:gd name="connsiteY23" fmla="*/ 1790632 h 4355599"/>
              <a:gd name="connsiteX24" fmla="*/ 1985382 w 2945406"/>
              <a:gd name="connsiteY24" fmla="*/ 1925860 h 4355599"/>
              <a:gd name="connsiteX25" fmla="*/ 1914549 w 2945406"/>
              <a:gd name="connsiteY25" fmla="*/ 2099725 h 4355599"/>
              <a:gd name="connsiteX26" fmla="*/ 1639214 w 2945406"/>
              <a:gd name="connsiteY26" fmla="*/ 2279670 h 4355599"/>
              <a:gd name="connsiteX27" fmla="*/ 1906252 w 2945406"/>
              <a:gd name="connsiteY27" fmla="*/ 2292869 h 4355599"/>
              <a:gd name="connsiteX28" fmla="*/ 2105488 w 2945406"/>
              <a:gd name="connsiteY28" fmla="*/ 2659986 h 4355599"/>
              <a:gd name="connsiteX29" fmla="*/ 2254014 w 2945406"/>
              <a:gd name="connsiteY29" fmla="*/ 2717863 h 4355599"/>
              <a:gd name="connsiteX30" fmla="*/ 2453655 w 2945406"/>
              <a:gd name="connsiteY30" fmla="*/ 2872433 h 4355599"/>
              <a:gd name="connsiteX31" fmla="*/ 2415015 w 2945406"/>
              <a:gd name="connsiteY31" fmla="*/ 3200896 h 4355599"/>
              <a:gd name="connsiteX32" fmla="*/ 2344175 w 2945406"/>
              <a:gd name="connsiteY32" fmla="*/ 3403457 h 4355599"/>
              <a:gd name="connsiteX33" fmla="*/ 1230226 w 2945406"/>
              <a:gd name="connsiteY33" fmla="*/ 4355599 h 4355599"/>
              <a:gd name="connsiteX0" fmla="*/ 124385 w 2945406"/>
              <a:gd name="connsiteY0" fmla="*/ 1166007 h 4355599"/>
              <a:gd name="connsiteX1" fmla="*/ 14915 w 2945406"/>
              <a:gd name="connsiteY1" fmla="*/ 1005021 h 4355599"/>
              <a:gd name="connsiteX2" fmla="*/ 14915 w 2945406"/>
              <a:gd name="connsiteY2" fmla="*/ 824717 h 4355599"/>
              <a:gd name="connsiteX3" fmla="*/ 143703 w 2945406"/>
              <a:gd name="connsiteY3" fmla="*/ 773201 h 4355599"/>
              <a:gd name="connsiteX4" fmla="*/ 304689 w 2945406"/>
              <a:gd name="connsiteY4" fmla="*/ 528502 h 4355599"/>
              <a:gd name="connsiteX5" fmla="*/ 349765 w 2945406"/>
              <a:gd name="connsiteY5" fmla="*/ 258046 h 4355599"/>
              <a:gd name="connsiteX6" fmla="*/ 465675 w 2945406"/>
              <a:gd name="connsiteY6" fmla="*/ 32666 h 4355599"/>
              <a:gd name="connsiteX7" fmla="*/ 607343 w 2945406"/>
              <a:gd name="connsiteY7" fmla="*/ 13348 h 4355599"/>
              <a:gd name="connsiteX8" fmla="*/ 1045225 w 2945406"/>
              <a:gd name="connsiteY8" fmla="*/ 148576 h 4355599"/>
              <a:gd name="connsiteX9" fmla="*/ 1367196 w 2945406"/>
              <a:gd name="connsiteY9" fmla="*/ 219410 h 4355599"/>
              <a:gd name="connsiteX10" fmla="*/ 1637653 w 2945406"/>
              <a:gd name="connsiteY10" fmla="*/ 167894 h 4355599"/>
              <a:gd name="connsiteX11" fmla="*/ 1805078 w 2945406"/>
              <a:gd name="connsiteY11" fmla="*/ 148576 h 4355599"/>
              <a:gd name="connsiteX12" fmla="*/ 2017580 w 2945406"/>
              <a:gd name="connsiteY12" fmla="*/ 103500 h 4355599"/>
              <a:gd name="connsiteX13" fmla="*/ 2281596 w 2945406"/>
              <a:gd name="connsiteY13" fmla="*/ 45545 h 4355599"/>
              <a:gd name="connsiteX14" fmla="*/ 2474780 w 2945406"/>
              <a:gd name="connsiteY14" fmla="*/ 6908 h 4355599"/>
              <a:gd name="connsiteX15" fmla="*/ 2661523 w 2945406"/>
              <a:gd name="connsiteY15" fmla="*/ 26226 h 4355599"/>
              <a:gd name="connsiteX16" fmla="*/ 2912661 w 2945406"/>
              <a:gd name="connsiteY16" fmla="*/ 122818 h 4355599"/>
              <a:gd name="connsiteX17" fmla="*/ 2931980 w 2945406"/>
              <a:gd name="connsiteY17" fmla="*/ 386835 h 4355599"/>
              <a:gd name="connsiteX18" fmla="*/ 2816070 w 2945406"/>
              <a:gd name="connsiteY18" fmla="*/ 618655 h 4355599"/>
              <a:gd name="connsiteX19" fmla="*/ 2597129 w 2945406"/>
              <a:gd name="connsiteY19" fmla="*/ 985702 h 4355599"/>
              <a:gd name="connsiteX20" fmla="*/ 2455461 w 2945406"/>
              <a:gd name="connsiteY20" fmla="*/ 1082294 h 4355599"/>
              <a:gd name="connsiteX21" fmla="*/ 1991822 w 2945406"/>
              <a:gd name="connsiteY21" fmla="*/ 1468660 h 4355599"/>
              <a:gd name="connsiteX22" fmla="*/ 1830836 w 2945406"/>
              <a:gd name="connsiteY22" fmla="*/ 1706919 h 4355599"/>
              <a:gd name="connsiteX23" fmla="*/ 1972503 w 2945406"/>
              <a:gd name="connsiteY23" fmla="*/ 1790632 h 4355599"/>
              <a:gd name="connsiteX24" fmla="*/ 1985382 w 2945406"/>
              <a:gd name="connsiteY24" fmla="*/ 1925860 h 4355599"/>
              <a:gd name="connsiteX25" fmla="*/ 1914549 w 2945406"/>
              <a:gd name="connsiteY25" fmla="*/ 2099725 h 4355599"/>
              <a:gd name="connsiteX26" fmla="*/ 1639214 w 2945406"/>
              <a:gd name="connsiteY26" fmla="*/ 2279670 h 4355599"/>
              <a:gd name="connsiteX27" fmla="*/ 1906252 w 2945406"/>
              <a:gd name="connsiteY27" fmla="*/ 2292869 h 4355599"/>
              <a:gd name="connsiteX28" fmla="*/ 2105488 w 2945406"/>
              <a:gd name="connsiteY28" fmla="*/ 2659986 h 4355599"/>
              <a:gd name="connsiteX29" fmla="*/ 2254014 w 2945406"/>
              <a:gd name="connsiteY29" fmla="*/ 2717863 h 4355599"/>
              <a:gd name="connsiteX30" fmla="*/ 2453655 w 2945406"/>
              <a:gd name="connsiteY30" fmla="*/ 2872433 h 4355599"/>
              <a:gd name="connsiteX31" fmla="*/ 2415015 w 2945406"/>
              <a:gd name="connsiteY31" fmla="*/ 3200896 h 4355599"/>
              <a:gd name="connsiteX32" fmla="*/ 2344175 w 2945406"/>
              <a:gd name="connsiteY32" fmla="*/ 3403457 h 4355599"/>
              <a:gd name="connsiteX33" fmla="*/ 2105488 w 2945406"/>
              <a:gd name="connsiteY33" fmla="*/ 3786504 h 4355599"/>
              <a:gd name="connsiteX34" fmla="*/ 1230226 w 2945406"/>
              <a:gd name="connsiteY34" fmla="*/ 4355599 h 4355599"/>
              <a:gd name="connsiteX0" fmla="*/ 124385 w 2945406"/>
              <a:gd name="connsiteY0" fmla="*/ 1166007 h 4355599"/>
              <a:gd name="connsiteX1" fmla="*/ 14915 w 2945406"/>
              <a:gd name="connsiteY1" fmla="*/ 1005021 h 4355599"/>
              <a:gd name="connsiteX2" fmla="*/ 14915 w 2945406"/>
              <a:gd name="connsiteY2" fmla="*/ 824717 h 4355599"/>
              <a:gd name="connsiteX3" fmla="*/ 143703 w 2945406"/>
              <a:gd name="connsiteY3" fmla="*/ 773201 h 4355599"/>
              <a:gd name="connsiteX4" fmla="*/ 304689 w 2945406"/>
              <a:gd name="connsiteY4" fmla="*/ 528502 h 4355599"/>
              <a:gd name="connsiteX5" fmla="*/ 349765 w 2945406"/>
              <a:gd name="connsiteY5" fmla="*/ 258046 h 4355599"/>
              <a:gd name="connsiteX6" fmla="*/ 465675 w 2945406"/>
              <a:gd name="connsiteY6" fmla="*/ 32666 h 4355599"/>
              <a:gd name="connsiteX7" fmla="*/ 607343 w 2945406"/>
              <a:gd name="connsiteY7" fmla="*/ 13348 h 4355599"/>
              <a:gd name="connsiteX8" fmla="*/ 1045225 w 2945406"/>
              <a:gd name="connsiteY8" fmla="*/ 148576 h 4355599"/>
              <a:gd name="connsiteX9" fmla="*/ 1367196 w 2945406"/>
              <a:gd name="connsiteY9" fmla="*/ 219410 h 4355599"/>
              <a:gd name="connsiteX10" fmla="*/ 1637653 w 2945406"/>
              <a:gd name="connsiteY10" fmla="*/ 167894 h 4355599"/>
              <a:gd name="connsiteX11" fmla="*/ 1805078 w 2945406"/>
              <a:gd name="connsiteY11" fmla="*/ 148576 h 4355599"/>
              <a:gd name="connsiteX12" fmla="*/ 2017580 w 2945406"/>
              <a:gd name="connsiteY12" fmla="*/ 103500 h 4355599"/>
              <a:gd name="connsiteX13" fmla="*/ 2281596 w 2945406"/>
              <a:gd name="connsiteY13" fmla="*/ 45545 h 4355599"/>
              <a:gd name="connsiteX14" fmla="*/ 2474780 w 2945406"/>
              <a:gd name="connsiteY14" fmla="*/ 6908 h 4355599"/>
              <a:gd name="connsiteX15" fmla="*/ 2661523 w 2945406"/>
              <a:gd name="connsiteY15" fmla="*/ 26226 h 4355599"/>
              <a:gd name="connsiteX16" fmla="*/ 2912661 w 2945406"/>
              <a:gd name="connsiteY16" fmla="*/ 122818 h 4355599"/>
              <a:gd name="connsiteX17" fmla="*/ 2931980 w 2945406"/>
              <a:gd name="connsiteY17" fmla="*/ 386835 h 4355599"/>
              <a:gd name="connsiteX18" fmla="*/ 2816070 w 2945406"/>
              <a:gd name="connsiteY18" fmla="*/ 618655 h 4355599"/>
              <a:gd name="connsiteX19" fmla="*/ 2597129 w 2945406"/>
              <a:gd name="connsiteY19" fmla="*/ 985702 h 4355599"/>
              <a:gd name="connsiteX20" fmla="*/ 2455461 w 2945406"/>
              <a:gd name="connsiteY20" fmla="*/ 1082294 h 4355599"/>
              <a:gd name="connsiteX21" fmla="*/ 1991822 w 2945406"/>
              <a:gd name="connsiteY21" fmla="*/ 1468660 h 4355599"/>
              <a:gd name="connsiteX22" fmla="*/ 1830836 w 2945406"/>
              <a:gd name="connsiteY22" fmla="*/ 1706919 h 4355599"/>
              <a:gd name="connsiteX23" fmla="*/ 1972503 w 2945406"/>
              <a:gd name="connsiteY23" fmla="*/ 1790632 h 4355599"/>
              <a:gd name="connsiteX24" fmla="*/ 1985382 w 2945406"/>
              <a:gd name="connsiteY24" fmla="*/ 1925860 h 4355599"/>
              <a:gd name="connsiteX25" fmla="*/ 1914549 w 2945406"/>
              <a:gd name="connsiteY25" fmla="*/ 2099725 h 4355599"/>
              <a:gd name="connsiteX26" fmla="*/ 1639214 w 2945406"/>
              <a:gd name="connsiteY26" fmla="*/ 2279670 h 4355599"/>
              <a:gd name="connsiteX27" fmla="*/ 1906252 w 2945406"/>
              <a:gd name="connsiteY27" fmla="*/ 2292869 h 4355599"/>
              <a:gd name="connsiteX28" fmla="*/ 2105488 w 2945406"/>
              <a:gd name="connsiteY28" fmla="*/ 2659986 h 4355599"/>
              <a:gd name="connsiteX29" fmla="*/ 2254014 w 2945406"/>
              <a:gd name="connsiteY29" fmla="*/ 2717863 h 4355599"/>
              <a:gd name="connsiteX30" fmla="*/ 2453655 w 2945406"/>
              <a:gd name="connsiteY30" fmla="*/ 2872433 h 4355599"/>
              <a:gd name="connsiteX31" fmla="*/ 2415015 w 2945406"/>
              <a:gd name="connsiteY31" fmla="*/ 3200896 h 4355599"/>
              <a:gd name="connsiteX32" fmla="*/ 2370155 w 2945406"/>
              <a:gd name="connsiteY32" fmla="*/ 3442200 h 4355599"/>
              <a:gd name="connsiteX33" fmla="*/ 2105488 w 2945406"/>
              <a:gd name="connsiteY33" fmla="*/ 3786504 h 4355599"/>
              <a:gd name="connsiteX34" fmla="*/ 1230226 w 2945406"/>
              <a:gd name="connsiteY34" fmla="*/ 4355599 h 4355599"/>
              <a:gd name="connsiteX0" fmla="*/ 124385 w 2945406"/>
              <a:gd name="connsiteY0" fmla="*/ 1166007 h 4355599"/>
              <a:gd name="connsiteX1" fmla="*/ 14915 w 2945406"/>
              <a:gd name="connsiteY1" fmla="*/ 1005021 h 4355599"/>
              <a:gd name="connsiteX2" fmla="*/ 14915 w 2945406"/>
              <a:gd name="connsiteY2" fmla="*/ 824717 h 4355599"/>
              <a:gd name="connsiteX3" fmla="*/ 143703 w 2945406"/>
              <a:gd name="connsiteY3" fmla="*/ 773201 h 4355599"/>
              <a:gd name="connsiteX4" fmla="*/ 304689 w 2945406"/>
              <a:gd name="connsiteY4" fmla="*/ 528502 h 4355599"/>
              <a:gd name="connsiteX5" fmla="*/ 349765 w 2945406"/>
              <a:gd name="connsiteY5" fmla="*/ 258046 h 4355599"/>
              <a:gd name="connsiteX6" fmla="*/ 465675 w 2945406"/>
              <a:gd name="connsiteY6" fmla="*/ 32666 h 4355599"/>
              <a:gd name="connsiteX7" fmla="*/ 607343 w 2945406"/>
              <a:gd name="connsiteY7" fmla="*/ 13348 h 4355599"/>
              <a:gd name="connsiteX8" fmla="*/ 1045225 w 2945406"/>
              <a:gd name="connsiteY8" fmla="*/ 148576 h 4355599"/>
              <a:gd name="connsiteX9" fmla="*/ 1367196 w 2945406"/>
              <a:gd name="connsiteY9" fmla="*/ 219410 h 4355599"/>
              <a:gd name="connsiteX10" fmla="*/ 1637653 w 2945406"/>
              <a:gd name="connsiteY10" fmla="*/ 167894 h 4355599"/>
              <a:gd name="connsiteX11" fmla="*/ 1805078 w 2945406"/>
              <a:gd name="connsiteY11" fmla="*/ 148576 h 4355599"/>
              <a:gd name="connsiteX12" fmla="*/ 2017580 w 2945406"/>
              <a:gd name="connsiteY12" fmla="*/ 103500 h 4355599"/>
              <a:gd name="connsiteX13" fmla="*/ 2281596 w 2945406"/>
              <a:gd name="connsiteY13" fmla="*/ 45545 h 4355599"/>
              <a:gd name="connsiteX14" fmla="*/ 2474780 w 2945406"/>
              <a:gd name="connsiteY14" fmla="*/ 6908 h 4355599"/>
              <a:gd name="connsiteX15" fmla="*/ 2661523 w 2945406"/>
              <a:gd name="connsiteY15" fmla="*/ 26226 h 4355599"/>
              <a:gd name="connsiteX16" fmla="*/ 2912661 w 2945406"/>
              <a:gd name="connsiteY16" fmla="*/ 122818 h 4355599"/>
              <a:gd name="connsiteX17" fmla="*/ 2931980 w 2945406"/>
              <a:gd name="connsiteY17" fmla="*/ 386835 h 4355599"/>
              <a:gd name="connsiteX18" fmla="*/ 2816070 w 2945406"/>
              <a:gd name="connsiteY18" fmla="*/ 618655 h 4355599"/>
              <a:gd name="connsiteX19" fmla="*/ 2597129 w 2945406"/>
              <a:gd name="connsiteY19" fmla="*/ 985702 h 4355599"/>
              <a:gd name="connsiteX20" fmla="*/ 2455461 w 2945406"/>
              <a:gd name="connsiteY20" fmla="*/ 1082294 h 4355599"/>
              <a:gd name="connsiteX21" fmla="*/ 1991822 w 2945406"/>
              <a:gd name="connsiteY21" fmla="*/ 1468660 h 4355599"/>
              <a:gd name="connsiteX22" fmla="*/ 1830836 w 2945406"/>
              <a:gd name="connsiteY22" fmla="*/ 1706919 h 4355599"/>
              <a:gd name="connsiteX23" fmla="*/ 1972503 w 2945406"/>
              <a:gd name="connsiteY23" fmla="*/ 1790632 h 4355599"/>
              <a:gd name="connsiteX24" fmla="*/ 1985382 w 2945406"/>
              <a:gd name="connsiteY24" fmla="*/ 1925860 h 4355599"/>
              <a:gd name="connsiteX25" fmla="*/ 1914549 w 2945406"/>
              <a:gd name="connsiteY25" fmla="*/ 2099725 h 4355599"/>
              <a:gd name="connsiteX26" fmla="*/ 1639214 w 2945406"/>
              <a:gd name="connsiteY26" fmla="*/ 2279670 h 4355599"/>
              <a:gd name="connsiteX27" fmla="*/ 1906252 w 2945406"/>
              <a:gd name="connsiteY27" fmla="*/ 2292869 h 4355599"/>
              <a:gd name="connsiteX28" fmla="*/ 2105488 w 2945406"/>
              <a:gd name="connsiteY28" fmla="*/ 2659986 h 4355599"/>
              <a:gd name="connsiteX29" fmla="*/ 2254014 w 2945406"/>
              <a:gd name="connsiteY29" fmla="*/ 2717863 h 4355599"/>
              <a:gd name="connsiteX30" fmla="*/ 2453655 w 2945406"/>
              <a:gd name="connsiteY30" fmla="*/ 2872433 h 4355599"/>
              <a:gd name="connsiteX31" fmla="*/ 2415015 w 2945406"/>
              <a:gd name="connsiteY31" fmla="*/ 3200896 h 4355599"/>
              <a:gd name="connsiteX32" fmla="*/ 2351056 w 2945406"/>
              <a:gd name="connsiteY32" fmla="*/ 3442306 h 4355599"/>
              <a:gd name="connsiteX33" fmla="*/ 2105488 w 2945406"/>
              <a:gd name="connsiteY33" fmla="*/ 3786504 h 4355599"/>
              <a:gd name="connsiteX34" fmla="*/ 1230226 w 2945406"/>
              <a:gd name="connsiteY34" fmla="*/ 4355599 h 4355599"/>
              <a:gd name="connsiteX0" fmla="*/ 124385 w 2945406"/>
              <a:gd name="connsiteY0" fmla="*/ 1166007 h 4355599"/>
              <a:gd name="connsiteX1" fmla="*/ 14915 w 2945406"/>
              <a:gd name="connsiteY1" fmla="*/ 1005021 h 4355599"/>
              <a:gd name="connsiteX2" fmla="*/ 14915 w 2945406"/>
              <a:gd name="connsiteY2" fmla="*/ 824717 h 4355599"/>
              <a:gd name="connsiteX3" fmla="*/ 143703 w 2945406"/>
              <a:gd name="connsiteY3" fmla="*/ 773201 h 4355599"/>
              <a:gd name="connsiteX4" fmla="*/ 304689 w 2945406"/>
              <a:gd name="connsiteY4" fmla="*/ 528502 h 4355599"/>
              <a:gd name="connsiteX5" fmla="*/ 349765 w 2945406"/>
              <a:gd name="connsiteY5" fmla="*/ 258046 h 4355599"/>
              <a:gd name="connsiteX6" fmla="*/ 465675 w 2945406"/>
              <a:gd name="connsiteY6" fmla="*/ 32666 h 4355599"/>
              <a:gd name="connsiteX7" fmla="*/ 607343 w 2945406"/>
              <a:gd name="connsiteY7" fmla="*/ 13348 h 4355599"/>
              <a:gd name="connsiteX8" fmla="*/ 1045225 w 2945406"/>
              <a:gd name="connsiteY8" fmla="*/ 148576 h 4355599"/>
              <a:gd name="connsiteX9" fmla="*/ 1367196 w 2945406"/>
              <a:gd name="connsiteY9" fmla="*/ 219410 h 4355599"/>
              <a:gd name="connsiteX10" fmla="*/ 1637653 w 2945406"/>
              <a:gd name="connsiteY10" fmla="*/ 167894 h 4355599"/>
              <a:gd name="connsiteX11" fmla="*/ 1805078 w 2945406"/>
              <a:gd name="connsiteY11" fmla="*/ 148576 h 4355599"/>
              <a:gd name="connsiteX12" fmla="*/ 2017580 w 2945406"/>
              <a:gd name="connsiteY12" fmla="*/ 103500 h 4355599"/>
              <a:gd name="connsiteX13" fmla="*/ 2281596 w 2945406"/>
              <a:gd name="connsiteY13" fmla="*/ 45545 h 4355599"/>
              <a:gd name="connsiteX14" fmla="*/ 2474780 w 2945406"/>
              <a:gd name="connsiteY14" fmla="*/ 6908 h 4355599"/>
              <a:gd name="connsiteX15" fmla="*/ 2661523 w 2945406"/>
              <a:gd name="connsiteY15" fmla="*/ 26226 h 4355599"/>
              <a:gd name="connsiteX16" fmla="*/ 2912661 w 2945406"/>
              <a:gd name="connsiteY16" fmla="*/ 122818 h 4355599"/>
              <a:gd name="connsiteX17" fmla="*/ 2931980 w 2945406"/>
              <a:gd name="connsiteY17" fmla="*/ 386835 h 4355599"/>
              <a:gd name="connsiteX18" fmla="*/ 2816070 w 2945406"/>
              <a:gd name="connsiteY18" fmla="*/ 618655 h 4355599"/>
              <a:gd name="connsiteX19" fmla="*/ 2597129 w 2945406"/>
              <a:gd name="connsiteY19" fmla="*/ 985702 h 4355599"/>
              <a:gd name="connsiteX20" fmla="*/ 2455461 w 2945406"/>
              <a:gd name="connsiteY20" fmla="*/ 1082294 h 4355599"/>
              <a:gd name="connsiteX21" fmla="*/ 1991822 w 2945406"/>
              <a:gd name="connsiteY21" fmla="*/ 1468660 h 4355599"/>
              <a:gd name="connsiteX22" fmla="*/ 1830836 w 2945406"/>
              <a:gd name="connsiteY22" fmla="*/ 1706919 h 4355599"/>
              <a:gd name="connsiteX23" fmla="*/ 1972503 w 2945406"/>
              <a:gd name="connsiteY23" fmla="*/ 1790632 h 4355599"/>
              <a:gd name="connsiteX24" fmla="*/ 1985382 w 2945406"/>
              <a:gd name="connsiteY24" fmla="*/ 1925860 h 4355599"/>
              <a:gd name="connsiteX25" fmla="*/ 1914549 w 2945406"/>
              <a:gd name="connsiteY25" fmla="*/ 2099725 h 4355599"/>
              <a:gd name="connsiteX26" fmla="*/ 1639214 w 2945406"/>
              <a:gd name="connsiteY26" fmla="*/ 2279670 h 4355599"/>
              <a:gd name="connsiteX27" fmla="*/ 1906252 w 2945406"/>
              <a:gd name="connsiteY27" fmla="*/ 2292869 h 4355599"/>
              <a:gd name="connsiteX28" fmla="*/ 2105488 w 2945406"/>
              <a:gd name="connsiteY28" fmla="*/ 2659986 h 4355599"/>
              <a:gd name="connsiteX29" fmla="*/ 2254014 w 2945406"/>
              <a:gd name="connsiteY29" fmla="*/ 2717863 h 4355599"/>
              <a:gd name="connsiteX30" fmla="*/ 2453655 w 2945406"/>
              <a:gd name="connsiteY30" fmla="*/ 2872433 h 4355599"/>
              <a:gd name="connsiteX31" fmla="*/ 2415015 w 2945406"/>
              <a:gd name="connsiteY31" fmla="*/ 3200896 h 4355599"/>
              <a:gd name="connsiteX32" fmla="*/ 2105488 w 2945406"/>
              <a:gd name="connsiteY32" fmla="*/ 3786504 h 4355599"/>
              <a:gd name="connsiteX33" fmla="*/ 1230226 w 2945406"/>
              <a:gd name="connsiteY33" fmla="*/ 4355599 h 4355599"/>
              <a:gd name="connsiteX0" fmla="*/ 124385 w 2945406"/>
              <a:gd name="connsiteY0" fmla="*/ 1166007 h 4208488"/>
              <a:gd name="connsiteX1" fmla="*/ 14915 w 2945406"/>
              <a:gd name="connsiteY1" fmla="*/ 1005021 h 4208488"/>
              <a:gd name="connsiteX2" fmla="*/ 14915 w 2945406"/>
              <a:gd name="connsiteY2" fmla="*/ 824717 h 4208488"/>
              <a:gd name="connsiteX3" fmla="*/ 143703 w 2945406"/>
              <a:gd name="connsiteY3" fmla="*/ 773201 h 4208488"/>
              <a:gd name="connsiteX4" fmla="*/ 304689 w 2945406"/>
              <a:gd name="connsiteY4" fmla="*/ 528502 h 4208488"/>
              <a:gd name="connsiteX5" fmla="*/ 349765 w 2945406"/>
              <a:gd name="connsiteY5" fmla="*/ 258046 h 4208488"/>
              <a:gd name="connsiteX6" fmla="*/ 465675 w 2945406"/>
              <a:gd name="connsiteY6" fmla="*/ 32666 h 4208488"/>
              <a:gd name="connsiteX7" fmla="*/ 607343 w 2945406"/>
              <a:gd name="connsiteY7" fmla="*/ 13348 h 4208488"/>
              <a:gd name="connsiteX8" fmla="*/ 1045225 w 2945406"/>
              <a:gd name="connsiteY8" fmla="*/ 148576 h 4208488"/>
              <a:gd name="connsiteX9" fmla="*/ 1367196 w 2945406"/>
              <a:gd name="connsiteY9" fmla="*/ 219410 h 4208488"/>
              <a:gd name="connsiteX10" fmla="*/ 1637653 w 2945406"/>
              <a:gd name="connsiteY10" fmla="*/ 167894 h 4208488"/>
              <a:gd name="connsiteX11" fmla="*/ 1805078 w 2945406"/>
              <a:gd name="connsiteY11" fmla="*/ 148576 h 4208488"/>
              <a:gd name="connsiteX12" fmla="*/ 2017580 w 2945406"/>
              <a:gd name="connsiteY12" fmla="*/ 103500 h 4208488"/>
              <a:gd name="connsiteX13" fmla="*/ 2281596 w 2945406"/>
              <a:gd name="connsiteY13" fmla="*/ 45545 h 4208488"/>
              <a:gd name="connsiteX14" fmla="*/ 2474780 w 2945406"/>
              <a:gd name="connsiteY14" fmla="*/ 6908 h 4208488"/>
              <a:gd name="connsiteX15" fmla="*/ 2661523 w 2945406"/>
              <a:gd name="connsiteY15" fmla="*/ 26226 h 4208488"/>
              <a:gd name="connsiteX16" fmla="*/ 2912661 w 2945406"/>
              <a:gd name="connsiteY16" fmla="*/ 122818 h 4208488"/>
              <a:gd name="connsiteX17" fmla="*/ 2931980 w 2945406"/>
              <a:gd name="connsiteY17" fmla="*/ 386835 h 4208488"/>
              <a:gd name="connsiteX18" fmla="*/ 2816070 w 2945406"/>
              <a:gd name="connsiteY18" fmla="*/ 618655 h 4208488"/>
              <a:gd name="connsiteX19" fmla="*/ 2597129 w 2945406"/>
              <a:gd name="connsiteY19" fmla="*/ 985702 h 4208488"/>
              <a:gd name="connsiteX20" fmla="*/ 2455461 w 2945406"/>
              <a:gd name="connsiteY20" fmla="*/ 1082294 h 4208488"/>
              <a:gd name="connsiteX21" fmla="*/ 1991822 w 2945406"/>
              <a:gd name="connsiteY21" fmla="*/ 1468660 h 4208488"/>
              <a:gd name="connsiteX22" fmla="*/ 1830836 w 2945406"/>
              <a:gd name="connsiteY22" fmla="*/ 1706919 h 4208488"/>
              <a:gd name="connsiteX23" fmla="*/ 1972503 w 2945406"/>
              <a:gd name="connsiteY23" fmla="*/ 1790632 h 4208488"/>
              <a:gd name="connsiteX24" fmla="*/ 1985382 w 2945406"/>
              <a:gd name="connsiteY24" fmla="*/ 1925860 h 4208488"/>
              <a:gd name="connsiteX25" fmla="*/ 1914549 w 2945406"/>
              <a:gd name="connsiteY25" fmla="*/ 2099725 h 4208488"/>
              <a:gd name="connsiteX26" fmla="*/ 1639214 w 2945406"/>
              <a:gd name="connsiteY26" fmla="*/ 2279670 h 4208488"/>
              <a:gd name="connsiteX27" fmla="*/ 1906252 w 2945406"/>
              <a:gd name="connsiteY27" fmla="*/ 2292869 h 4208488"/>
              <a:gd name="connsiteX28" fmla="*/ 2105488 w 2945406"/>
              <a:gd name="connsiteY28" fmla="*/ 2659986 h 4208488"/>
              <a:gd name="connsiteX29" fmla="*/ 2254014 w 2945406"/>
              <a:gd name="connsiteY29" fmla="*/ 2717863 h 4208488"/>
              <a:gd name="connsiteX30" fmla="*/ 2453655 w 2945406"/>
              <a:gd name="connsiteY30" fmla="*/ 2872433 h 4208488"/>
              <a:gd name="connsiteX31" fmla="*/ 2415015 w 2945406"/>
              <a:gd name="connsiteY31" fmla="*/ 3200896 h 4208488"/>
              <a:gd name="connsiteX32" fmla="*/ 2105488 w 2945406"/>
              <a:gd name="connsiteY32" fmla="*/ 3786504 h 4208488"/>
              <a:gd name="connsiteX33" fmla="*/ 953419 w 2945406"/>
              <a:gd name="connsiteY33" fmla="*/ 4208488 h 4208488"/>
              <a:gd name="connsiteX0" fmla="*/ 124385 w 2945406"/>
              <a:gd name="connsiteY0" fmla="*/ 1166007 h 4360922"/>
              <a:gd name="connsiteX1" fmla="*/ 14915 w 2945406"/>
              <a:gd name="connsiteY1" fmla="*/ 1005021 h 4360922"/>
              <a:gd name="connsiteX2" fmla="*/ 14915 w 2945406"/>
              <a:gd name="connsiteY2" fmla="*/ 824717 h 4360922"/>
              <a:gd name="connsiteX3" fmla="*/ 143703 w 2945406"/>
              <a:gd name="connsiteY3" fmla="*/ 773201 h 4360922"/>
              <a:gd name="connsiteX4" fmla="*/ 304689 w 2945406"/>
              <a:gd name="connsiteY4" fmla="*/ 528502 h 4360922"/>
              <a:gd name="connsiteX5" fmla="*/ 349765 w 2945406"/>
              <a:gd name="connsiteY5" fmla="*/ 258046 h 4360922"/>
              <a:gd name="connsiteX6" fmla="*/ 465675 w 2945406"/>
              <a:gd name="connsiteY6" fmla="*/ 32666 h 4360922"/>
              <a:gd name="connsiteX7" fmla="*/ 607343 w 2945406"/>
              <a:gd name="connsiteY7" fmla="*/ 13348 h 4360922"/>
              <a:gd name="connsiteX8" fmla="*/ 1045225 w 2945406"/>
              <a:gd name="connsiteY8" fmla="*/ 148576 h 4360922"/>
              <a:gd name="connsiteX9" fmla="*/ 1367196 w 2945406"/>
              <a:gd name="connsiteY9" fmla="*/ 219410 h 4360922"/>
              <a:gd name="connsiteX10" fmla="*/ 1637653 w 2945406"/>
              <a:gd name="connsiteY10" fmla="*/ 167894 h 4360922"/>
              <a:gd name="connsiteX11" fmla="*/ 1805078 w 2945406"/>
              <a:gd name="connsiteY11" fmla="*/ 148576 h 4360922"/>
              <a:gd name="connsiteX12" fmla="*/ 2017580 w 2945406"/>
              <a:gd name="connsiteY12" fmla="*/ 103500 h 4360922"/>
              <a:gd name="connsiteX13" fmla="*/ 2281596 w 2945406"/>
              <a:gd name="connsiteY13" fmla="*/ 45545 h 4360922"/>
              <a:gd name="connsiteX14" fmla="*/ 2474780 w 2945406"/>
              <a:gd name="connsiteY14" fmla="*/ 6908 h 4360922"/>
              <a:gd name="connsiteX15" fmla="*/ 2661523 w 2945406"/>
              <a:gd name="connsiteY15" fmla="*/ 26226 h 4360922"/>
              <a:gd name="connsiteX16" fmla="*/ 2912661 w 2945406"/>
              <a:gd name="connsiteY16" fmla="*/ 122818 h 4360922"/>
              <a:gd name="connsiteX17" fmla="*/ 2931980 w 2945406"/>
              <a:gd name="connsiteY17" fmla="*/ 386835 h 4360922"/>
              <a:gd name="connsiteX18" fmla="*/ 2816070 w 2945406"/>
              <a:gd name="connsiteY18" fmla="*/ 618655 h 4360922"/>
              <a:gd name="connsiteX19" fmla="*/ 2597129 w 2945406"/>
              <a:gd name="connsiteY19" fmla="*/ 985702 h 4360922"/>
              <a:gd name="connsiteX20" fmla="*/ 2455461 w 2945406"/>
              <a:gd name="connsiteY20" fmla="*/ 1082294 h 4360922"/>
              <a:gd name="connsiteX21" fmla="*/ 1991822 w 2945406"/>
              <a:gd name="connsiteY21" fmla="*/ 1468660 h 4360922"/>
              <a:gd name="connsiteX22" fmla="*/ 1830836 w 2945406"/>
              <a:gd name="connsiteY22" fmla="*/ 1706919 h 4360922"/>
              <a:gd name="connsiteX23" fmla="*/ 1972503 w 2945406"/>
              <a:gd name="connsiteY23" fmla="*/ 1790632 h 4360922"/>
              <a:gd name="connsiteX24" fmla="*/ 1985382 w 2945406"/>
              <a:gd name="connsiteY24" fmla="*/ 1925860 h 4360922"/>
              <a:gd name="connsiteX25" fmla="*/ 1914549 w 2945406"/>
              <a:gd name="connsiteY25" fmla="*/ 2099725 h 4360922"/>
              <a:gd name="connsiteX26" fmla="*/ 1639214 w 2945406"/>
              <a:gd name="connsiteY26" fmla="*/ 2279670 h 4360922"/>
              <a:gd name="connsiteX27" fmla="*/ 1906252 w 2945406"/>
              <a:gd name="connsiteY27" fmla="*/ 2292869 h 4360922"/>
              <a:gd name="connsiteX28" fmla="*/ 2105488 w 2945406"/>
              <a:gd name="connsiteY28" fmla="*/ 2659986 h 4360922"/>
              <a:gd name="connsiteX29" fmla="*/ 2254014 w 2945406"/>
              <a:gd name="connsiteY29" fmla="*/ 2717863 h 4360922"/>
              <a:gd name="connsiteX30" fmla="*/ 2453655 w 2945406"/>
              <a:gd name="connsiteY30" fmla="*/ 2872433 h 4360922"/>
              <a:gd name="connsiteX31" fmla="*/ 2415015 w 2945406"/>
              <a:gd name="connsiteY31" fmla="*/ 3200896 h 4360922"/>
              <a:gd name="connsiteX32" fmla="*/ 2105488 w 2945406"/>
              <a:gd name="connsiteY32" fmla="*/ 3786504 h 4360922"/>
              <a:gd name="connsiteX33" fmla="*/ 1197847 w 2945406"/>
              <a:gd name="connsiteY33" fmla="*/ 4346973 h 4360922"/>
              <a:gd name="connsiteX34" fmla="*/ 953419 w 2945406"/>
              <a:gd name="connsiteY34" fmla="*/ 4208488 h 4360922"/>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1985382 w 2945406"/>
              <a:gd name="connsiteY24" fmla="*/ 1925860 h 4441667"/>
              <a:gd name="connsiteX25" fmla="*/ 1914549 w 2945406"/>
              <a:gd name="connsiteY25" fmla="*/ 2099725 h 4441667"/>
              <a:gd name="connsiteX26" fmla="*/ 1639214 w 2945406"/>
              <a:gd name="connsiteY26" fmla="*/ 2279670 h 4441667"/>
              <a:gd name="connsiteX27" fmla="*/ 1906252 w 2945406"/>
              <a:gd name="connsiteY27" fmla="*/ 2292869 h 4441667"/>
              <a:gd name="connsiteX28" fmla="*/ 2105488 w 2945406"/>
              <a:gd name="connsiteY28" fmla="*/ 2659986 h 4441667"/>
              <a:gd name="connsiteX29" fmla="*/ 2254014 w 2945406"/>
              <a:gd name="connsiteY29" fmla="*/ 2717863 h 4441667"/>
              <a:gd name="connsiteX30" fmla="*/ 2453655 w 2945406"/>
              <a:gd name="connsiteY30" fmla="*/ 2872433 h 4441667"/>
              <a:gd name="connsiteX31" fmla="*/ 2415015 w 2945406"/>
              <a:gd name="connsiteY31" fmla="*/ 3200896 h 4441667"/>
              <a:gd name="connsiteX32" fmla="*/ 2105488 w 2945406"/>
              <a:gd name="connsiteY32" fmla="*/ 3786504 h 4441667"/>
              <a:gd name="connsiteX33" fmla="*/ 1172199 w 2945406"/>
              <a:gd name="connsiteY33" fmla="*/ 4431069 h 4441667"/>
              <a:gd name="connsiteX34" fmla="*/ 953419 w 2945406"/>
              <a:gd name="connsiteY34"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1985382 w 2945406"/>
              <a:gd name="connsiteY24" fmla="*/ 1925860 h 4441667"/>
              <a:gd name="connsiteX25" fmla="*/ 1914549 w 2945406"/>
              <a:gd name="connsiteY25" fmla="*/ 2099725 h 4441667"/>
              <a:gd name="connsiteX26" fmla="*/ 1917099 w 2945406"/>
              <a:gd name="connsiteY26" fmla="*/ 1859685 h 4441667"/>
              <a:gd name="connsiteX27" fmla="*/ 1906252 w 2945406"/>
              <a:gd name="connsiteY27" fmla="*/ 2292869 h 4441667"/>
              <a:gd name="connsiteX28" fmla="*/ 2105488 w 2945406"/>
              <a:gd name="connsiteY28" fmla="*/ 2659986 h 4441667"/>
              <a:gd name="connsiteX29" fmla="*/ 2254014 w 2945406"/>
              <a:gd name="connsiteY29" fmla="*/ 2717863 h 4441667"/>
              <a:gd name="connsiteX30" fmla="*/ 2453655 w 2945406"/>
              <a:gd name="connsiteY30" fmla="*/ 2872433 h 4441667"/>
              <a:gd name="connsiteX31" fmla="*/ 2415015 w 2945406"/>
              <a:gd name="connsiteY31" fmla="*/ 3200896 h 4441667"/>
              <a:gd name="connsiteX32" fmla="*/ 2105488 w 2945406"/>
              <a:gd name="connsiteY32" fmla="*/ 3786504 h 4441667"/>
              <a:gd name="connsiteX33" fmla="*/ 1172199 w 2945406"/>
              <a:gd name="connsiteY33" fmla="*/ 4431069 h 4441667"/>
              <a:gd name="connsiteX34" fmla="*/ 953419 w 2945406"/>
              <a:gd name="connsiteY34"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1985382 w 2945406"/>
              <a:gd name="connsiteY24" fmla="*/ 1925860 h 4441667"/>
              <a:gd name="connsiteX25" fmla="*/ 1917099 w 2945406"/>
              <a:gd name="connsiteY25" fmla="*/ 1859685 h 4441667"/>
              <a:gd name="connsiteX26" fmla="*/ 1906252 w 2945406"/>
              <a:gd name="connsiteY26" fmla="*/ 2292869 h 4441667"/>
              <a:gd name="connsiteX27" fmla="*/ 2105488 w 2945406"/>
              <a:gd name="connsiteY27" fmla="*/ 2659986 h 4441667"/>
              <a:gd name="connsiteX28" fmla="*/ 2254014 w 2945406"/>
              <a:gd name="connsiteY28" fmla="*/ 2717863 h 4441667"/>
              <a:gd name="connsiteX29" fmla="*/ 2453655 w 2945406"/>
              <a:gd name="connsiteY29" fmla="*/ 2872433 h 4441667"/>
              <a:gd name="connsiteX30" fmla="*/ 2415015 w 2945406"/>
              <a:gd name="connsiteY30" fmla="*/ 3200896 h 4441667"/>
              <a:gd name="connsiteX31" fmla="*/ 2105488 w 2945406"/>
              <a:gd name="connsiteY31" fmla="*/ 3786504 h 4441667"/>
              <a:gd name="connsiteX32" fmla="*/ 1172199 w 2945406"/>
              <a:gd name="connsiteY32" fmla="*/ 4431069 h 4441667"/>
              <a:gd name="connsiteX33" fmla="*/ 953419 w 2945406"/>
              <a:gd name="connsiteY33"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1917099 w 2945406"/>
              <a:gd name="connsiteY24" fmla="*/ 1859685 h 4441667"/>
              <a:gd name="connsiteX25" fmla="*/ 1906252 w 2945406"/>
              <a:gd name="connsiteY25" fmla="*/ 2292869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1917099 w 2945406"/>
              <a:gd name="connsiteY24" fmla="*/ 1859685 h 4441667"/>
              <a:gd name="connsiteX25" fmla="*/ 2057624 w 2945406"/>
              <a:gd name="connsiteY25" fmla="*/ 2181540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2057624 w 2945406"/>
              <a:gd name="connsiteY24" fmla="*/ 2181540 h 4441667"/>
              <a:gd name="connsiteX25" fmla="*/ 2105488 w 2945406"/>
              <a:gd name="connsiteY25" fmla="*/ 2659986 h 4441667"/>
              <a:gd name="connsiteX26" fmla="*/ 2254014 w 2945406"/>
              <a:gd name="connsiteY26" fmla="*/ 2717863 h 4441667"/>
              <a:gd name="connsiteX27" fmla="*/ 2453655 w 2945406"/>
              <a:gd name="connsiteY27" fmla="*/ 2872433 h 4441667"/>
              <a:gd name="connsiteX28" fmla="*/ 2415015 w 2945406"/>
              <a:gd name="connsiteY28" fmla="*/ 3200896 h 4441667"/>
              <a:gd name="connsiteX29" fmla="*/ 2105488 w 2945406"/>
              <a:gd name="connsiteY29" fmla="*/ 3786504 h 4441667"/>
              <a:gd name="connsiteX30" fmla="*/ 1172199 w 2945406"/>
              <a:gd name="connsiteY30" fmla="*/ 4431069 h 4441667"/>
              <a:gd name="connsiteX31" fmla="*/ 953419 w 2945406"/>
              <a:gd name="connsiteY31"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2057624 w 2945406"/>
              <a:gd name="connsiteY24" fmla="*/ 2181540 h 4441667"/>
              <a:gd name="connsiteX25" fmla="*/ 2076407 w 2945406"/>
              <a:gd name="connsiteY25" fmla="*/ 2273209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72503 w 2945406"/>
              <a:gd name="connsiteY23" fmla="*/ 1790632 h 4441667"/>
              <a:gd name="connsiteX24" fmla="*/ 2057624 w 2945406"/>
              <a:gd name="connsiteY24" fmla="*/ 2181540 h 4441667"/>
              <a:gd name="connsiteX25" fmla="*/ 2076407 w 2945406"/>
              <a:gd name="connsiteY25" fmla="*/ 2273209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10173 w 2945406"/>
              <a:gd name="connsiteY23" fmla="*/ 1867707 h 4441667"/>
              <a:gd name="connsiteX24" fmla="*/ 2057624 w 2945406"/>
              <a:gd name="connsiteY24" fmla="*/ 2181540 h 4441667"/>
              <a:gd name="connsiteX25" fmla="*/ 2076407 w 2945406"/>
              <a:gd name="connsiteY25" fmla="*/ 2273209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 name="connsiteX0" fmla="*/ 124385 w 2945406"/>
              <a:gd name="connsiteY0" fmla="*/ 1166007 h 4441667"/>
              <a:gd name="connsiteX1" fmla="*/ 14915 w 2945406"/>
              <a:gd name="connsiteY1" fmla="*/ 1005021 h 4441667"/>
              <a:gd name="connsiteX2" fmla="*/ 14915 w 2945406"/>
              <a:gd name="connsiteY2" fmla="*/ 824717 h 4441667"/>
              <a:gd name="connsiteX3" fmla="*/ 143703 w 2945406"/>
              <a:gd name="connsiteY3" fmla="*/ 773201 h 4441667"/>
              <a:gd name="connsiteX4" fmla="*/ 304689 w 2945406"/>
              <a:gd name="connsiteY4" fmla="*/ 528502 h 4441667"/>
              <a:gd name="connsiteX5" fmla="*/ 349765 w 2945406"/>
              <a:gd name="connsiteY5" fmla="*/ 258046 h 4441667"/>
              <a:gd name="connsiteX6" fmla="*/ 465675 w 2945406"/>
              <a:gd name="connsiteY6" fmla="*/ 32666 h 4441667"/>
              <a:gd name="connsiteX7" fmla="*/ 607343 w 2945406"/>
              <a:gd name="connsiteY7" fmla="*/ 13348 h 4441667"/>
              <a:gd name="connsiteX8" fmla="*/ 1045225 w 2945406"/>
              <a:gd name="connsiteY8" fmla="*/ 148576 h 4441667"/>
              <a:gd name="connsiteX9" fmla="*/ 1367196 w 2945406"/>
              <a:gd name="connsiteY9" fmla="*/ 219410 h 4441667"/>
              <a:gd name="connsiteX10" fmla="*/ 1637653 w 2945406"/>
              <a:gd name="connsiteY10" fmla="*/ 167894 h 4441667"/>
              <a:gd name="connsiteX11" fmla="*/ 1805078 w 2945406"/>
              <a:gd name="connsiteY11" fmla="*/ 148576 h 4441667"/>
              <a:gd name="connsiteX12" fmla="*/ 2017580 w 2945406"/>
              <a:gd name="connsiteY12" fmla="*/ 103500 h 4441667"/>
              <a:gd name="connsiteX13" fmla="*/ 2281596 w 2945406"/>
              <a:gd name="connsiteY13" fmla="*/ 45545 h 4441667"/>
              <a:gd name="connsiteX14" fmla="*/ 2474780 w 2945406"/>
              <a:gd name="connsiteY14" fmla="*/ 6908 h 4441667"/>
              <a:gd name="connsiteX15" fmla="*/ 2661523 w 2945406"/>
              <a:gd name="connsiteY15" fmla="*/ 26226 h 4441667"/>
              <a:gd name="connsiteX16" fmla="*/ 2912661 w 2945406"/>
              <a:gd name="connsiteY16" fmla="*/ 122818 h 4441667"/>
              <a:gd name="connsiteX17" fmla="*/ 2931980 w 2945406"/>
              <a:gd name="connsiteY17" fmla="*/ 386835 h 4441667"/>
              <a:gd name="connsiteX18" fmla="*/ 2816070 w 2945406"/>
              <a:gd name="connsiteY18" fmla="*/ 618655 h 4441667"/>
              <a:gd name="connsiteX19" fmla="*/ 2597129 w 2945406"/>
              <a:gd name="connsiteY19" fmla="*/ 985702 h 4441667"/>
              <a:gd name="connsiteX20" fmla="*/ 2455461 w 2945406"/>
              <a:gd name="connsiteY20" fmla="*/ 1082294 h 4441667"/>
              <a:gd name="connsiteX21" fmla="*/ 1991822 w 2945406"/>
              <a:gd name="connsiteY21" fmla="*/ 1468660 h 4441667"/>
              <a:gd name="connsiteX22" fmla="*/ 1830836 w 2945406"/>
              <a:gd name="connsiteY22" fmla="*/ 1706919 h 4441667"/>
              <a:gd name="connsiteX23" fmla="*/ 1910173 w 2945406"/>
              <a:gd name="connsiteY23" fmla="*/ 1867707 h 4441667"/>
              <a:gd name="connsiteX24" fmla="*/ 2057624 w 2945406"/>
              <a:gd name="connsiteY24" fmla="*/ 2181540 h 4441667"/>
              <a:gd name="connsiteX25" fmla="*/ 1942844 w 2945406"/>
              <a:gd name="connsiteY25" fmla="*/ 2393103 h 4441667"/>
              <a:gd name="connsiteX26" fmla="*/ 2105488 w 2945406"/>
              <a:gd name="connsiteY26" fmla="*/ 2659986 h 4441667"/>
              <a:gd name="connsiteX27" fmla="*/ 2254014 w 2945406"/>
              <a:gd name="connsiteY27" fmla="*/ 2717863 h 4441667"/>
              <a:gd name="connsiteX28" fmla="*/ 2453655 w 2945406"/>
              <a:gd name="connsiteY28" fmla="*/ 2872433 h 4441667"/>
              <a:gd name="connsiteX29" fmla="*/ 2415015 w 2945406"/>
              <a:gd name="connsiteY29" fmla="*/ 3200896 h 4441667"/>
              <a:gd name="connsiteX30" fmla="*/ 2105488 w 2945406"/>
              <a:gd name="connsiteY30" fmla="*/ 3786504 h 4441667"/>
              <a:gd name="connsiteX31" fmla="*/ 1172199 w 2945406"/>
              <a:gd name="connsiteY31" fmla="*/ 4431069 h 4441667"/>
              <a:gd name="connsiteX32" fmla="*/ 953419 w 2945406"/>
              <a:gd name="connsiteY32" fmla="*/ 4208488 h 444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45406" h="4441667">
                <a:moveTo>
                  <a:pt x="124385" y="1166007"/>
                </a:moveTo>
                <a:cubicBezTo>
                  <a:pt x="87895" y="1112345"/>
                  <a:pt x="33160" y="1061903"/>
                  <a:pt x="14915" y="1005021"/>
                </a:cubicBezTo>
                <a:cubicBezTo>
                  <a:pt x="-3330" y="948139"/>
                  <a:pt x="-6550" y="863354"/>
                  <a:pt x="14915" y="824717"/>
                </a:cubicBezTo>
                <a:cubicBezTo>
                  <a:pt x="36380" y="786080"/>
                  <a:pt x="95407" y="822570"/>
                  <a:pt x="143703" y="773201"/>
                </a:cubicBezTo>
                <a:cubicBezTo>
                  <a:pt x="191999" y="723832"/>
                  <a:pt x="270345" y="614361"/>
                  <a:pt x="304689" y="528502"/>
                </a:cubicBezTo>
                <a:cubicBezTo>
                  <a:pt x="339033" y="442643"/>
                  <a:pt x="322934" y="340685"/>
                  <a:pt x="349765" y="258046"/>
                </a:cubicBezTo>
                <a:cubicBezTo>
                  <a:pt x="376596" y="175407"/>
                  <a:pt x="422745" y="73449"/>
                  <a:pt x="465675" y="32666"/>
                </a:cubicBezTo>
                <a:cubicBezTo>
                  <a:pt x="508605" y="-8117"/>
                  <a:pt x="510751" y="-5970"/>
                  <a:pt x="607343" y="13348"/>
                </a:cubicBezTo>
                <a:cubicBezTo>
                  <a:pt x="703935" y="32666"/>
                  <a:pt x="918583" y="114232"/>
                  <a:pt x="1045225" y="148576"/>
                </a:cubicBezTo>
                <a:cubicBezTo>
                  <a:pt x="1171867" y="182920"/>
                  <a:pt x="1268458" y="216190"/>
                  <a:pt x="1367196" y="219410"/>
                </a:cubicBezTo>
                <a:cubicBezTo>
                  <a:pt x="1465934" y="222630"/>
                  <a:pt x="1564673" y="179700"/>
                  <a:pt x="1637653" y="167894"/>
                </a:cubicBezTo>
                <a:cubicBezTo>
                  <a:pt x="1710633" y="156088"/>
                  <a:pt x="1741757" y="159308"/>
                  <a:pt x="1805078" y="148576"/>
                </a:cubicBezTo>
                <a:cubicBezTo>
                  <a:pt x="1868399" y="137844"/>
                  <a:pt x="1938160" y="120672"/>
                  <a:pt x="2017580" y="103500"/>
                </a:cubicBezTo>
                <a:lnTo>
                  <a:pt x="2281596" y="45545"/>
                </a:lnTo>
                <a:cubicBezTo>
                  <a:pt x="2357796" y="29446"/>
                  <a:pt x="2411459" y="10128"/>
                  <a:pt x="2474780" y="6908"/>
                </a:cubicBezTo>
                <a:cubicBezTo>
                  <a:pt x="2538101" y="3688"/>
                  <a:pt x="2588543" y="6908"/>
                  <a:pt x="2661523" y="26226"/>
                </a:cubicBezTo>
                <a:cubicBezTo>
                  <a:pt x="2734503" y="45544"/>
                  <a:pt x="2867585" y="62717"/>
                  <a:pt x="2912661" y="122818"/>
                </a:cubicBezTo>
                <a:cubicBezTo>
                  <a:pt x="2957737" y="182919"/>
                  <a:pt x="2948078" y="304196"/>
                  <a:pt x="2931980" y="386835"/>
                </a:cubicBezTo>
                <a:cubicBezTo>
                  <a:pt x="2915882" y="469474"/>
                  <a:pt x="2871878" y="518844"/>
                  <a:pt x="2816070" y="618655"/>
                </a:cubicBezTo>
                <a:cubicBezTo>
                  <a:pt x="2760262" y="718466"/>
                  <a:pt x="2657230" y="908429"/>
                  <a:pt x="2597129" y="985702"/>
                </a:cubicBezTo>
                <a:cubicBezTo>
                  <a:pt x="2537028" y="1062975"/>
                  <a:pt x="2556345" y="1001801"/>
                  <a:pt x="2455461" y="1082294"/>
                </a:cubicBezTo>
                <a:cubicBezTo>
                  <a:pt x="2354577" y="1162787"/>
                  <a:pt x="2095926" y="1364556"/>
                  <a:pt x="1991822" y="1468660"/>
                </a:cubicBezTo>
                <a:cubicBezTo>
                  <a:pt x="1887718" y="1572764"/>
                  <a:pt x="1844444" y="1640411"/>
                  <a:pt x="1830836" y="1706919"/>
                </a:cubicBezTo>
                <a:cubicBezTo>
                  <a:pt x="1817228" y="1773427"/>
                  <a:pt x="1872375" y="1788604"/>
                  <a:pt x="1910173" y="1867707"/>
                </a:cubicBezTo>
                <a:cubicBezTo>
                  <a:pt x="1947971" y="1946810"/>
                  <a:pt x="2052179" y="2093974"/>
                  <a:pt x="2057624" y="2181540"/>
                </a:cubicBezTo>
                <a:cubicBezTo>
                  <a:pt x="2063069" y="2269106"/>
                  <a:pt x="1934867" y="2313362"/>
                  <a:pt x="1942844" y="2393103"/>
                </a:cubicBezTo>
                <a:cubicBezTo>
                  <a:pt x="1950821" y="2472844"/>
                  <a:pt x="2053626" y="2605859"/>
                  <a:pt x="2105488" y="2659986"/>
                </a:cubicBezTo>
                <a:cubicBezTo>
                  <a:pt x="2157350" y="2714113"/>
                  <a:pt x="2195986" y="2682455"/>
                  <a:pt x="2254014" y="2717863"/>
                </a:cubicBezTo>
                <a:cubicBezTo>
                  <a:pt x="2312042" y="2753271"/>
                  <a:pt x="2403208" y="2799441"/>
                  <a:pt x="2453655" y="2872433"/>
                </a:cubicBezTo>
                <a:cubicBezTo>
                  <a:pt x="2504102" y="2945425"/>
                  <a:pt x="2473043" y="3048551"/>
                  <a:pt x="2415015" y="3200896"/>
                </a:cubicBezTo>
                <a:cubicBezTo>
                  <a:pt x="2356987" y="3353241"/>
                  <a:pt x="2330889" y="3628764"/>
                  <a:pt x="2105488" y="3786504"/>
                </a:cubicBezTo>
                <a:cubicBezTo>
                  <a:pt x="1880087" y="3944244"/>
                  <a:pt x="1364210" y="4360738"/>
                  <a:pt x="1172199" y="4431069"/>
                </a:cubicBezTo>
                <a:cubicBezTo>
                  <a:pt x="980188" y="4501400"/>
                  <a:pt x="971617" y="4198296"/>
                  <a:pt x="953419" y="4208488"/>
                </a:cubicBezTo>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5" name="Freeform 4"/>
          <p:cNvSpPr/>
          <p:nvPr/>
        </p:nvSpPr>
        <p:spPr bwMode="auto">
          <a:xfrm>
            <a:off x="2459038" y="3778250"/>
            <a:ext cx="2578100" cy="2960688"/>
          </a:xfrm>
          <a:custGeom>
            <a:avLst/>
            <a:gdLst>
              <a:gd name="connsiteX0" fmla="*/ 2743200 w 2743200"/>
              <a:gd name="connsiteY0" fmla="*/ 2157211 h 2923504"/>
              <a:gd name="connsiteX1" fmla="*/ 2717442 w 2743200"/>
              <a:gd name="connsiteY1" fmla="*/ 2665927 h 2923504"/>
              <a:gd name="connsiteX2" fmla="*/ 2311757 w 2743200"/>
              <a:gd name="connsiteY2" fmla="*/ 2852670 h 2923504"/>
              <a:gd name="connsiteX3" fmla="*/ 1184856 w 2743200"/>
              <a:gd name="connsiteY3" fmla="*/ 2923504 h 2923504"/>
              <a:gd name="connsiteX4" fmla="*/ 502276 w 2743200"/>
              <a:gd name="connsiteY4" fmla="*/ 2292439 h 2923504"/>
              <a:gd name="connsiteX5" fmla="*/ 321972 w 2743200"/>
              <a:gd name="connsiteY5" fmla="*/ 1745087 h 2923504"/>
              <a:gd name="connsiteX6" fmla="*/ 148107 w 2743200"/>
              <a:gd name="connsiteY6" fmla="*/ 1159098 h 2923504"/>
              <a:gd name="connsiteX7" fmla="*/ 0 w 2743200"/>
              <a:gd name="connsiteY7" fmla="*/ 573110 h 2923504"/>
              <a:gd name="connsiteX8" fmla="*/ 25757 w 2743200"/>
              <a:gd name="connsiteY8" fmla="*/ 412124 h 2923504"/>
              <a:gd name="connsiteX9" fmla="*/ 251138 w 2743200"/>
              <a:gd name="connsiteY9" fmla="*/ 160986 h 2923504"/>
              <a:gd name="connsiteX10" fmla="*/ 547352 w 2743200"/>
              <a:gd name="connsiteY10" fmla="*/ 12879 h 2923504"/>
              <a:gd name="connsiteX11" fmla="*/ 824248 w 2743200"/>
              <a:gd name="connsiteY11" fmla="*/ 0 h 2923504"/>
              <a:gd name="connsiteX12" fmla="*/ 965915 w 2743200"/>
              <a:gd name="connsiteY12" fmla="*/ 103031 h 2923504"/>
              <a:gd name="connsiteX13" fmla="*/ 1088264 w 2743200"/>
              <a:gd name="connsiteY13" fmla="*/ 238259 h 2923504"/>
              <a:gd name="connsiteX14" fmla="*/ 1204174 w 2743200"/>
              <a:gd name="connsiteY14" fmla="*/ 360608 h 2923504"/>
              <a:gd name="connsiteX0" fmla="*/ 2743200 w 2743200"/>
              <a:gd name="connsiteY0" fmla="*/ 2157211 h 2923504"/>
              <a:gd name="connsiteX1" fmla="*/ 2717442 w 2743200"/>
              <a:gd name="connsiteY1" fmla="*/ 2665927 h 2923504"/>
              <a:gd name="connsiteX2" fmla="*/ 2311757 w 2743200"/>
              <a:gd name="connsiteY2" fmla="*/ 2852670 h 2923504"/>
              <a:gd name="connsiteX3" fmla="*/ 1184856 w 2743200"/>
              <a:gd name="connsiteY3" fmla="*/ 2923504 h 2923504"/>
              <a:gd name="connsiteX4" fmla="*/ 502276 w 2743200"/>
              <a:gd name="connsiteY4" fmla="*/ 2292439 h 2923504"/>
              <a:gd name="connsiteX5" fmla="*/ 321972 w 2743200"/>
              <a:gd name="connsiteY5" fmla="*/ 1745087 h 2923504"/>
              <a:gd name="connsiteX6" fmla="*/ 148107 w 2743200"/>
              <a:gd name="connsiteY6" fmla="*/ 1159098 h 2923504"/>
              <a:gd name="connsiteX7" fmla="*/ 0 w 2743200"/>
              <a:gd name="connsiteY7" fmla="*/ 573110 h 2923504"/>
              <a:gd name="connsiteX8" fmla="*/ 25757 w 2743200"/>
              <a:gd name="connsiteY8" fmla="*/ 412124 h 2923504"/>
              <a:gd name="connsiteX9" fmla="*/ 251138 w 2743200"/>
              <a:gd name="connsiteY9" fmla="*/ 160986 h 2923504"/>
              <a:gd name="connsiteX10" fmla="*/ 547352 w 2743200"/>
              <a:gd name="connsiteY10" fmla="*/ 12879 h 2923504"/>
              <a:gd name="connsiteX11" fmla="*/ 824248 w 2743200"/>
              <a:gd name="connsiteY11" fmla="*/ 0 h 2923504"/>
              <a:gd name="connsiteX12" fmla="*/ 965915 w 2743200"/>
              <a:gd name="connsiteY12" fmla="*/ 103031 h 2923504"/>
              <a:gd name="connsiteX13" fmla="*/ 1088264 w 2743200"/>
              <a:gd name="connsiteY13" fmla="*/ 238259 h 2923504"/>
              <a:gd name="connsiteX14" fmla="*/ 1204174 w 2743200"/>
              <a:gd name="connsiteY14" fmla="*/ 360608 h 2923504"/>
              <a:gd name="connsiteX0" fmla="*/ 2743200 w 2743200"/>
              <a:gd name="connsiteY0" fmla="*/ 2157211 h 2923504"/>
              <a:gd name="connsiteX1" fmla="*/ 2717442 w 2743200"/>
              <a:gd name="connsiteY1" fmla="*/ 2665927 h 2923504"/>
              <a:gd name="connsiteX2" fmla="*/ 2311757 w 2743200"/>
              <a:gd name="connsiteY2" fmla="*/ 2852670 h 2923504"/>
              <a:gd name="connsiteX3" fmla="*/ 1184856 w 2743200"/>
              <a:gd name="connsiteY3" fmla="*/ 2923504 h 2923504"/>
              <a:gd name="connsiteX4" fmla="*/ 502276 w 2743200"/>
              <a:gd name="connsiteY4" fmla="*/ 2292439 h 2923504"/>
              <a:gd name="connsiteX5" fmla="*/ 321972 w 2743200"/>
              <a:gd name="connsiteY5" fmla="*/ 1745087 h 2923504"/>
              <a:gd name="connsiteX6" fmla="*/ 148107 w 2743200"/>
              <a:gd name="connsiteY6" fmla="*/ 1159098 h 2923504"/>
              <a:gd name="connsiteX7" fmla="*/ 0 w 2743200"/>
              <a:gd name="connsiteY7" fmla="*/ 573110 h 2923504"/>
              <a:gd name="connsiteX8" fmla="*/ 25757 w 2743200"/>
              <a:gd name="connsiteY8" fmla="*/ 412124 h 2923504"/>
              <a:gd name="connsiteX9" fmla="*/ 251138 w 2743200"/>
              <a:gd name="connsiteY9" fmla="*/ 160986 h 2923504"/>
              <a:gd name="connsiteX10" fmla="*/ 547352 w 2743200"/>
              <a:gd name="connsiteY10" fmla="*/ 12879 h 2923504"/>
              <a:gd name="connsiteX11" fmla="*/ 824248 w 2743200"/>
              <a:gd name="connsiteY11" fmla="*/ 0 h 2923504"/>
              <a:gd name="connsiteX12" fmla="*/ 965915 w 2743200"/>
              <a:gd name="connsiteY12" fmla="*/ 103031 h 2923504"/>
              <a:gd name="connsiteX13" fmla="*/ 1088264 w 2743200"/>
              <a:gd name="connsiteY13" fmla="*/ 238259 h 2923504"/>
              <a:gd name="connsiteX14" fmla="*/ 1204174 w 2743200"/>
              <a:gd name="connsiteY14" fmla="*/ 360608 h 2923504"/>
              <a:gd name="connsiteX0" fmla="*/ 2743200 w 2743200"/>
              <a:gd name="connsiteY0" fmla="*/ 2157211 h 2923504"/>
              <a:gd name="connsiteX1" fmla="*/ 2717442 w 2743200"/>
              <a:gd name="connsiteY1" fmla="*/ 2665927 h 2923504"/>
              <a:gd name="connsiteX2" fmla="*/ 2311757 w 2743200"/>
              <a:gd name="connsiteY2" fmla="*/ 2852670 h 2923504"/>
              <a:gd name="connsiteX3" fmla="*/ 1184856 w 2743200"/>
              <a:gd name="connsiteY3" fmla="*/ 2923504 h 2923504"/>
              <a:gd name="connsiteX4" fmla="*/ 502276 w 2743200"/>
              <a:gd name="connsiteY4" fmla="*/ 2292439 h 2923504"/>
              <a:gd name="connsiteX5" fmla="*/ 294365 w 2743200"/>
              <a:gd name="connsiteY5" fmla="*/ 1758326 h 2923504"/>
              <a:gd name="connsiteX6" fmla="*/ 148107 w 2743200"/>
              <a:gd name="connsiteY6" fmla="*/ 1159098 h 2923504"/>
              <a:gd name="connsiteX7" fmla="*/ 0 w 2743200"/>
              <a:gd name="connsiteY7" fmla="*/ 573110 h 2923504"/>
              <a:gd name="connsiteX8" fmla="*/ 25757 w 2743200"/>
              <a:gd name="connsiteY8" fmla="*/ 412124 h 2923504"/>
              <a:gd name="connsiteX9" fmla="*/ 251138 w 2743200"/>
              <a:gd name="connsiteY9" fmla="*/ 160986 h 2923504"/>
              <a:gd name="connsiteX10" fmla="*/ 547352 w 2743200"/>
              <a:gd name="connsiteY10" fmla="*/ 12879 h 2923504"/>
              <a:gd name="connsiteX11" fmla="*/ 824248 w 2743200"/>
              <a:gd name="connsiteY11" fmla="*/ 0 h 2923504"/>
              <a:gd name="connsiteX12" fmla="*/ 965915 w 2743200"/>
              <a:gd name="connsiteY12" fmla="*/ 103031 h 2923504"/>
              <a:gd name="connsiteX13" fmla="*/ 1088264 w 2743200"/>
              <a:gd name="connsiteY13" fmla="*/ 238259 h 2923504"/>
              <a:gd name="connsiteX14" fmla="*/ 1204174 w 2743200"/>
              <a:gd name="connsiteY14" fmla="*/ 360608 h 2923504"/>
              <a:gd name="connsiteX0" fmla="*/ 2755048 w 2755048"/>
              <a:gd name="connsiteY0" fmla="*/ 2157211 h 2923504"/>
              <a:gd name="connsiteX1" fmla="*/ 2729290 w 2755048"/>
              <a:gd name="connsiteY1" fmla="*/ 2665927 h 2923504"/>
              <a:gd name="connsiteX2" fmla="*/ 2323605 w 2755048"/>
              <a:gd name="connsiteY2" fmla="*/ 2852670 h 2923504"/>
              <a:gd name="connsiteX3" fmla="*/ 1196704 w 2755048"/>
              <a:gd name="connsiteY3" fmla="*/ 2923504 h 2923504"/>
              <a:gd name="connsiteX4" fmla="*/ 514124 w 2755048"/>
              <a:gd name="connsiteY4" fmla="*/ 2292439 h 2923504"/>
              <a:gd name="connsiteX5" fmla="*/ 306213 w 2755048"/>
              <a:gd name="connsiteY5" fmla="*/ 1758326 h 2923504"/>
              <a:gd name="connsiteX6" fmla="*/ 159955 w 2755048"/>
              <a:gd name="connsiteY6" fmla="*/ 1159098 h 2923504"/>
              <a:gd name="connsiteX7" fmla="*/ 11848 w 2755048"/>
              <a:gd name="connsiteY7" fmla="*/ 573110 h 2923504"/>
              <a:gd name="connsiteX8" fmla="*/ 37605 w 2755048"/>
              <a:gd name="connsiteY8" fmla="*/ 412124 h 2923504"/>
              <a:gd name="connsiteX9" fmla="*/ 262986 w 2755048"/>
              <a:gd name="connsiteY9" fmla="*/ 160986 h 2923504"/>
              <a:gd name="connsiteX10" fmla="*/ 559200 w 2755048"/>
              <a:gd name="connsiteY10" fmla="*/ 12879 h 2923504"/>
              <a:gd name="connsiteX11" fmla="*/ 836096 w 2755048"/>
              <a:gd name="connsiteY11" fmla="*/ 0 h 2923504"/>
              <a:gd name="connsiteX12" fmla="*/ 977763 w 2755048"/>
              <a:gd name="connsiteY12" fmla="*/ 103031 h 2923504"/>
              <a:gd name="connsiteX13" fmla="*/ 1100112 w 2755048"/>
              <a:gd name="connsiteY13" fmla="*/ 238259 h 2923504"/>
              <a:gd name="connsiteX14" fmla="*/ 1216022 w 2755048"/>
              <a:gd name="connsiteY14" fmla="*/ 360608 h 2923504"/>
              <a:gd name="connsiteX0" fmla="*/ 2755048 w 2755048"/>
              <a:gd name="connsiteY0" fmla="*/ 2157211 h 2923504"/>
              <a:gd name="connsiteX1" fmla="*/ 2729290 w 2755048"/>
              <a:gd name="connsiteY1" fmla="*/ 2665927 h 2923504"/>
              <a:gd name="connsiteX2" fmla="*/ 2323605 w 2755048"/>
              <a:gd name="connsiteY2" fmla="*/ 2852670 h 2923504"/>
              <a:gd name="connsiteX3" fmla="*/ 1196704 w 2755048"/>
              <a:gd name="connsiteY3" fmla="*/ 2923504 h 2923504"/>
              <a:gd name="connsiteX4" fmla="*/ 514124 w 2755048"/>
              <a:gd name="connsiteY4" fmla="*/ 2292439 h 2923504"/>
              <a:gd name="connsiteX5" fmla="*/ 306213 w 2755048"/>
              <a:gd name="connsiteY5" fmla="*/ 1758326 h 2923504"/>
              <a:gd name="connsiteX6" fmla="*/ 159955 w 2755048"/>
              <a:gd name="connsiteY6" fmla="*/ 1159098 h 2923504"/>
              <a:gd name="connsiteX7" fmla="*/ 11848 w 2755048"/>
              <a:gd name="connsiteY7" fmla="*/ 573110 h 2923504"/>
              <a:gd name="connsiteX8" fmla="*/ 37605 w 2755048"/>
              <a:gd name="connsiteY8" fmla="*/ 412124 h 2923504"/>
              <a:gd name="connsiteX9" fmla="*/ 262986 w 2755048"/>
              <a:gd name="connsiteY9" fmla="*/ 160986 h 2923504"/>
              <a:gd name="connsiteX10" fmla="*/ 559200 w 2755048"/>
              <a:gd name="connsiteY10" fmla="*/ 12879 h 2923504"/>
              <a:gd name="connsiteX11" fmla="*/ 836096 w 2755048"/>
              <a:gd name="connsiteY11" fmla="*/ 0 h 2923504"/>
              <a:gd name="connsiteX12" fmla="*/ 977763 w 2755048"/>
              <a:gd name="connsiteY12" fmla="*/ 103031 h 2923504"/>
              <a:gd name="connsiteX13" fmla="*/ 1100112 w 2755048"/>
              <a:gd name="connsiteY13" fmla="*/ 238259 h 2923504"/>
              <a:gd name="connsiteX14" fmla="*/ 1216022 w 2755048"/>
              <a:gd name="connsiteY14" fmla="*/ 360608 h 2923504"/>
              <a:gd name="connsiteX0" fmla="*/ 2755048 w 2755048"/>
              <a:gd name="connsiteY0" fmla="*/ 2157211 h 2923504"/>
              <a:gd name="connsiteX1" fmla="*/ 2729290 w 2755048"/>
              <a:gd name="connsiteY1" fmla="*/ 2665927 h 2923504"/>
              <a:gd name="connsiteX2" fmla="*/ 2323605 w 2755048"/>
              <a:gd name="connsiteY2" fmla="*/ 2852670 h 2923504"/>
              <a:gd name="connsiteX3" fmla="*/ 1196704 w 2755048"/>
              <a:gd name="connsiteY3" fmla="*/ 2923504 h 2923504"/>
              <a:gd name="connsiteX4" fmla="*/ 514124 w 2755048"/>
              <a:gd name="connsiteY4" fmla="*/ 2292439 h 2923504"/>
              <a:gd name="connsiteX5" fmla="*/ 306213 w 2755048"/>
              <a:gd name="connsiteY5" fmla="*/ 1758326 h 2923504"/>
              <a:gd name="connsiteX6" fmla="*/ 159955 w 2755048"/>
              <a:gd name="connsiteY6" fmla="*/ 1159098 h 2923504"/>
              <a:gd name="connsiteX7" fmla="*/ 11848 w 2755048"/>
              <a:gd name="connsiteY7" fmla="*/ 573110 h 2923504"/>
              <a:gd name="connsiteX8" fmla="*/ 37605 w 2755048"/>
              <a:gd name="connsiteY8" fmla="*/ 412124 h 2923504"/>
              <a:gd name="connsiteX9" fmla="*/ 262986 w 2755048"/>
              <a:gd name="connsiteY9" fmla="*/ 160986 h 2923504"/>
              <a:gd name="connsiteX10" fmla="*/ 559200 w 2755048"/>
              <a:gd name="connsiteY10" fmla="*/ 12879 h 2923504"/>
              <a:gd name="connsiteX11" fmla="*/ 836096 w 2755048"/>
              <a:gd name="connsiteY11" fmla="*/ 0 h 2923504"/>
              <a:gd name="connsiteX12" fmla="*/ 977763 w 2755048"/>
              <a:gd name="connsiteY12" fmla="*/ 103031 h 2923504"/>
              <a:gd name="connsiteX13" fmla="*/ 1100112 w 2755048"/>
              <a:gd name="connsiteY13" fmla="*/ 238259 h 2923504"/>
              <a:gd name="connsiteX14" fmla="*/ 1216022 w 2755048"/>
              <a:gd name="connsiteY14" fmla="*/ 360608 h 2923504"/>
              <a:gd name="connsiteX0" fmla="*/ 2755048 w 2755048"/>
              <a:gd name="connsiteY0" fmla="*/ 2166909 h 2933202"/>
              <a:gd name="connsiteX1" fmla="*/ 2729290 w 2755048"/>
              <a:gd name="connsiteY1" fmla="*/ 2675625 h 2933202"/>
              <a:gd name="connsiteX2" fmla="*/ 2323605 w 2755048"/>
              <a:gd name="connsiteY2" fmla="*/ 2862368 h 2933202"/>
              <a:gd name="connsiteX3" fmla="*/ 1196704 w 2755048"/>
              <a:gd name="connsiteY3" fmla="*/ 2933202 h 2933202"/>
              <a:gd name="connsiteX4" fmla="*/ 514124 w 2755048"/>
              <a:gd name="connsiteY4" fmla="*/ 2302137 h 2933202"/>
              <a:gd name="connsiteX5" fmla="*/ 306213 w 2755048"/>
              <a:gd name="connsiteY5" fmla="*/ 1768024 h 2933202"/>
              <a:gd name="connsiteX6" fmla="*/ 159955 w 2755048"/>
              <a:gd name="connsiteY6" fmla="*/ 1168796 h 2933202"/>
              <a:gd name="connsiteX7" fmla="*/ 11848 w 2755048"/>
              <a:gd name="connsiteY7" fmla="*/ 582808 h 2933202"/>
              <a:gd name="connsiteX8" fmla="*/ 37605 w 2755048"/>
              <a:gd name="connsiteY8" fmla="*/ 421822 h 2933202"/>
              <a:gd name="connsiteX9" fmla="*/ 262986 w 2755048"/>
              <a:gd name="connsiteY9" fmla="*/ 170684 h 2933202"/>
              <a:gd name="connsiteX10" fmla="*/ 559200 w 2755048"/>
              <a:gd name="connsiteY10" fmla="*/ 22577 h 2933202"/>
              <a:gd name="connsiteX11" fmla="*/ 836096 w 2755048"/>
              <a:gd name="connsiteY11" fmla="*/ 9698 h 2933202"/>
              <a:gd name="connsiteX12" fmla="*/ 977763 w 2755048"/>
              <a:gd name="connsiteY12" fmla="*/ 112729 h 2933202"/>
              <a:gd name="connsiteX13" fmla="*/ 1100112 w 2755048"/>
              <a:gd name="connsiteY13" fmla="*/ 247957 h 2933202"/>
              <a:gd name="connsiteX14" fmla="*/ 1216022 w 2755048"/>
              <a:gd name="connsiteY14" fmla="*/ 370306 h 2933202"/>
              <a:gd name="connsiteX0" fmla="*/ 2755048 w 2755048"/>
              <a:gd name="connsiteY0" fmla="*/ 2166909 h 2933202"/>
              <a:gd name="connsiteX1" fmla="*/ 2729290 w 2755048"/>
              <a:gd name="connsiteY1" fmla="*/ 2675625 h 2933202"/>
              <a:gd name="connsiteX2" fmla="*/ 2323605 w 2755048"/>
              <a:gd name="connsiteY2" fmla="*/ 2862368 h 2933202"/>
              <a:gd name="connsiteX3" fmla="*/ 1196704 w 2755048"/>
              <a:gd name="connsiteY3" fmla="*/ 2933202 h 2933202"/>
              <a:gd name="connsiteX4" fmla="*/ 514124 w 2755048"/>
              <a:gd name="connsiteY4" fmla="*/ 2302137 h 2933202"/>
              <a:gd name="connsiteX5" fmla="*/ 306213 w 2755048"/>
              <a:gd name="connsiteY5" fmla="*/ 1768024 h 2933202"/>
              <a:gd name="connsiteX6" fmla="*/ 159955 w 2755048"/>
              <a:gd name="connsiteY6" fmla="*/ 1168796 h 2933202"/>
              <a:gd name="connsiteX7" fmla="*/ 11848 w 2755048"/>
              <a:gd name="connsiteY7" fmla="*/ 582808 h 2933202"/>
              <a:gd name="connsiteX8" fmla="*/ 37605 w 2755048"/>
              <a:gd name="connsiteY8" fmla="*/ 421822 h 2933202"/>
              <a:gd name="connsiteX9" fmla="*/ 262986 w 2755048"/>
              <a:gd name="connsiteY9" fmla="*/ 170684 h 2933202"/>
              <a:gd name="connsiteX10" fmla="*/ 559200 w 2755048"/>
              <a:gd name="connsiteY10" fmla="*/ 22577 h 2933202"/>
              <a:gd name="connsiteX11" fmla="*/ 836096 w 2755048"/>
              <a:gd name="connsiteY11" fmla="*/ 9698 h 2933202"/>
              <a:gd name="connsiteX12" fmla="*/ 977763 w 2755048"/>
              <a:gd name="connsiteY12" fmla="*/ 112729 h 2933202"/>
              <a:gd name="connsiteX13" fmla="*/ 1100112 w 2755048"/>
              <a:gd name="connsiteY13" fmla="*/ 247957 h 2933202"/>
              <a:gd name="connsiteX14" fmla="*/ 1216022 w 2755048"/>
              <a:gd name="connsiteY14" fmla="*/ 370306 h 2933202"/>
              <a:gd name="connsiteX0" fmla="*/ 2755048 w 2766962"/>
              <a:gd name="connsiteY0" fmla="*/ 2166909 h 2933202"/>
              <a:gd name="connsiteX1" fmla="*/ 2729290 w 2766962"/>
              <a:gd name="connsiteY1" fmla="*/ 2675625 h 2933202"/>
              <a:gd name="connsiteX2" fmla="*/ 2323605 w 2766962"/>
              <a:gd name="connsiteY2" fmla="*/ 2862368 h 2933202"/>
              <a:gd name="connsiteX3" fmla="*/ 1196704 w 2766962"/>
              <a:gd name="connsiteY3" fmla="*/ 2933202 h 2933202"/>
              <a:gd name="connsiteX4" fmla="*/ 514124 w 2766962"/>
              <a:gd name="connsiteY4" fmla="*/ 2302137 h 2933202"/>
              <a:gd name="connsiteX5" fmla="*/ 306213 w 2766962"/>
              <a:gd name="connsiteY5" fmla="*/ 1768024 h 2933202"/>
              <a:gd name="connsiteX6" fmla="*/ 159955 w 2766962"/>
              <a:gd name="connsiteY6" fmla="*/ 1168796 h 2933202"/>
              <a:gd name="connsiteX7" fmla="*/ 11848 w 2766962"/>
              <a:gd name="connsiteY7" fmla="*/ 582808 h 2933202"/>
              <a:gd name="connsiteX8" fmla="*/ 37605 w 2766962"/>
              <a:gd name="connsiteY8" fmla="*/ 421822 h 2933202"/>
              <a:gd name="connsiteX9" fmla="*/ 262986 w 2766962"/>
              <a:gd name="connsiteY9" fmla="*/ 170684 h 2933202"/>
              <a:gd name="connsiteX10" fmla="*/ 559200 w 2766962"/>
              <a:gd name="connsiteY10" fmla="*/ 22577 h 2933202"/>
              <a:gd name="connsiteX11" fmla="*/ 836096 w 2766962"/>
              <a:gd name="connsiteY11" fmla="*/ 9698 h 2933202"/>
              <a:gd name="connsiteX12" fmla="*/ 977763 w 2766962"/>
              <a:gd name="connsiteY12" fmla="*/ 112729 h 2933202"/>
              <a:gd name="connsiteX13" fmla="*/ 1100112 w 2766962"/>
              <a:gd name="connsiteY13" fmla="*/ 247957 h 2933202"/>
              <a:gd name="connsiteX14" fmla="*/ 1216022 w 2766962"/>
              <a:gd name="connsiteY14" fmla="*/ 370306 h 2933202"/>
              <a:gd name="connsiteX0" fmla="*/ 2755048 w 2766962"/>
              <a:gd name="connsiteY0" fmla="*/ 2166909 h 2933202"/>
              <a:gd name="connsiteX1" fmla="*/ 2729290 w 2766962"/>
              <a:gd name="connsiteY1" fmla="*/ 2675625 h 2933202"/>
              <a:gd name="connsiteX2" fmla="*/ 2323605 w 2766962"/>
              <a:gd name="connsiteY2" fmla="*/ 2862368 h 2933202"/>
              <a:gd name="connsiteX3" fmla="*/ 1196704 w 2766962"/>
              <a:gd name="connsiteY3" fmla="*/ 2933202 h 2933202"/>
              <a:gd name="connsiteX4" fmla="*/ 514124 w 2766962"/>
              <a:gd name="connsiteY4" fmla="*/ 2302137 h 2933202"/>
              <a:gd name="connsiteX5" fmla="*/ 306213 w 2766962"/>
              <a:gd name="connsiteY5" fmla="*/ 1768024 h 2933202"/>
              <a:gd name="connsiteX6" fmla="*/ 159955 w 2766962"/>
              <a:gd name="connsiteY6" fmla="*/ 1168796 h 2933202"/>
              <a:gd name="connsiteX7" fmla="*/ 11848 w 2766962"/>
              <a:gd name="connsiteY7" fmla="*/ 582808 h 2933202"/>
              <a:gd name="connsiteX8" fmla="*/ 37605 w 2766962"/>
              <a:gd name="connsiteY8" fmla="*/ 421822 h 2933202"/>
              <a:gd name="connsiteX9" fmla="*/ 262986 w 2766962"/>
              <a:gd name="connsiteY9" fmla="*/ 170684 h 2933202"/>
              <a:gd name="connsiteX10" fmla="*/ 559200 w 2766962"/>
              <a:gd name="connsiteY10" fmla="*/ 22577 h 2933202"/>
              <a:gd name="connsiteX11" fmla="*/ 836096 w 2766962"/>
              <a:gd name="connsiteY11" fmla="*/ 9698 h 2933202"/>
              <a:gd name="connsiteX12" fmla="*/ 977763 w 2766962"/>
              <a:gd name="connsiteY12" fmla="*/ 112729 h 2933202"/>
              <a:gd name="connsiteX13" fmla="*/ 1100112 w 2766962"/>
              <a:gd name="connsiteY13" fmla="*/ 247957 h 2933202"/>
              <a:gd name="connsiteX14" fmla="*/ 1216022 w 2766962"/>
              <a:gd name="connsiteY14" fmla="*/ 370306 h 2933202"/>
              <a:gd name="connsiteX0" fmla="*/ 2755048 w 2766962"/>
              <a:gd name="connsiteY0" fmla="*/ 2166909 h 2967664"/>
              <a:gd name="connsiteX1" fmla="*/ 2729290 w 2766962"/>
              <a:gd name="connsiteY1" fmla="*/ 2675625 h 2967664"/>
              <a:gd name="connsiteX2" fmla="*/ 2323605 w 2766962"/>
              <a:gd name="connsiteY2" fmla="*/ 2862368 h 2967664"/>
              <a:gd name="connsiteX3" fmla="*/ 1196704 w 2766962"/>
              <a:gd name="connsiteY3" fmla="*/ 2933202 h 2967664"/>
              <a:gd name="connsiteX4" fmla="*/ 514124 w 2766962"/>
              <a:gd name="connsiteY4" fmla="*/ 2302137 h 2967664"/>
              <a:gd name="connsiteX5" fmla="*/ 306213 w 2766962"/>
              <a:gd name="connsiteY5" fmla="*/ 1768024 h 2967664"/>
              <a:gd name="connsiteX6" fmla="*/ 159955 w 2766962"/>
              <a:gd name="connsiteY6" fmla="*/ 1168796 h 2967664"/>
              <a:gd name="connsiteX7" fmla="*/ 11848 w 2766962"/>
              <a:gd name="connsiteY7" fmla="*/ 582808 h 2967664"/>
              <a:gd name="connsiteX8" fmla="*/ 37605 w 2766962"/>
              <a:gd name="connsiteY8" fmla="*/ 421822 h 2967664"/>
              <a:gd name="connsiteX9" fmla="*/ 262986 w 2766962"/>
              <a:gd name="connsiteY9" fmla="*/ 170684 h 2967664"/>
              <a:gd name="connsiteX10" fmla="*/ 559200 w 2766962"/>
              <a:gd name="connsiteY10" fmla="*/ 22577 h 2967664"/>
              <a:gd name="connsiteX11" fmla="*/ 836096 w 2766962"/>
              <a:gd name="connsiteY11" fmla="*/ 9698 h 2967664"/>
              <a:gd name="connsiteX12" fmla="*/ 977763 w 2766962"/>
              <a:gd name="connsiteY12" fmla="*/ 112729 h 2967664"/>
              <a:gd name="connsiteX13" fmla="*/ 1100112 w 2766962"/>
              <a:gd name="connsiteY13" fmla="*/ 247957 h 2967664"/>
              <a:gd name="connsiteX14" fmla="*/ 1216022 w 2766962"/>
              <a:gd name="connsiteY14" fmla="*/ 370306 h 2967664"/>
              <a:gd name="connsiteX0" fmla="*/ 2755048 w 2766962"/>
              <a:gd name="connsiteY0" fmla="*/ 2166909 h 2967664"/>
              <a:gd name="connsiteX1" fmla="*/ 2729290 w 2766962"/>
              <a:gd name="connsiteY1" fmla="*/ 2675625 h 2967664"/>
              <a:gd name="connsiteX2" fmla="*/ 2323605 w 2766962"/>
              <a:gd name="connsiteY2" fmla="*/ 2862368 h 2967664"/>
              <a:gd name="connsiteX3" fmla="*/ 1196704 w 2766962"/>
              <a:gd name="connsiteY3" fmla="*/ 2933202 h 2967664"/>
              <a:gd name="connsiteX4" fmla="*/ 514124 w 2766962"/>
              <a:gd name="connsiteY4" fmla="*/ 2302137 h 2967664"/>
              <a:gd name="connsiteX5" fmla="*/ 306213 w 2766962"/>
              <a:gd name="connsiteY5" fmla="*/ 1768024 h 2967664"/>
              <a:gd name="connsiteX6" fmla="*/ 159955 w 2766962"/>
              <a:gd name="connsiteY6" fmla="*/ 1168796 h 2967664"/>
              <a:gd name="connsiteX7" fmla="*/ 11848 w 2766962"/>
              <a:gd name="connsiteY7" fmla="*/ 582808 h 2967664"/>
              <a:gd name="connsiteX8" fmla="*/ 37605 w 2766962"/>
              <a:gd name="connsiteY8" fmla="*/ 421822 h 2967664"/>
              <a:gd name="connsiteX9" fmla="*/ 262986 w 2766962"/>
              <a:gd name="connsiteY9" fmla="*/ 170684 h 2967664"/>
              <a:gd name="connsiteX10" fmla="*/ 559200 w 2766962"/>
              <a:gd name="connsiteY10" fmla="*/ 22577 h 2967664"/>
              <a:gd name="connsiteX11" fmla="*/ 836096 w 2766962"/>
              <a:gd name="connsiteY11" fmla="*/ 9698 h 2967664"/>
              <a:gd name="connsiteX12" fmla="*/ 977763 w 2766962"/>
              <a:gd name="connsiteY12" fmla="*/ 112729 h 2967664"/>
              <a:gd name="connsiteX13" fmla="*/ 1100112 w 2766962"/>
              <a:gd name="connsiteY13" fmla="*/ 247957 h 2967664"/>
              <a:gd name="connsiteX14" fmla="*/ 1216139 w 2766962"/>
              <a:gd name="connsiteY14" fmla="*/ 447691 h 2967664"/>
              <a:gd name="connsiteX0" fmla="*/ 2747539 w 2759453"/>
              <a:gd name="connsiteY0" fmla="*/ 2166909 h 2967664"/>
              <a:gd name="connsiteX1" fmla="*/ 2721781 w 2759453"/>
              <a:gd name="connsiteY1" fmla="*/ 2675625 h 2967664"/>
              <a:gd name="connsiteX2" fmla="*/ 2316096 w 2759453"/>
              <a:gd name="connsiteY2" fmla="*/ 2862368 h 2967664"/>
              <a:gd name="connsiteX3" fmla="*/ 1189195 w 2759453"/>
              <a:gd name="connsiteY3" fmla="*/ 2933202 h 2967664"/>
              <a:gd name="connsiteX4" fmla="*/ 506615 w 2759453"/>
              <a:gd name="connsiteY4" fmla="*/ 2302137 h 2967664"/>
              <a:gd name="connsiteX5" fmla="*/ 298704 w 2759453"/>
              <a:gd name="connsiteY5" fmla="*/ 1768024 h 2967664"/>
              <a:gd name="connsiteX6" fmla="*/ 152446 w 2759453"/>
              <a:gd name="connsiteY6" fmla="*/ 1168796 h 2967664"/>
              <a:gd name="connsiteX7" fmla="*/ 4339 w 2759453"/>
              <a:gd name="connsiteY7" fmla="*/ 582808 h 2967664"/>
              <a:gd name="connsiteX8" fmla="*/ 81621 w 2759453"/>
              <a:gd name="connsiteY8" fmla="*/ 447691 h 2967664"/>
              <a:gd name="connsiteX9" fmla="*/ 255477 w 2759453"/>
              <a:gd name="connsiteY9" fmla="*/ 170684 h 2967664"/>
              <a:gd name="connsiteX10" fmla="*/ 551691 w 2759453"/>
              <a:gd name="connsiteY10" fmla="*/ 22577 h 2967664"/>
              <a:gd name="connsiteX11" fmla="*/ 828587 w 2759453"/>
              <a:gd name="connsiteY11" fmla="*/ 9698 h 2967664"/>
              <a:gd name="connsiteX12" fmla="*/ 970254 w 2759453"/>
              <a:gd name="connsiteY12" fmla="*/ 112729 h 2967664"/>
              <a:gd name="connsiteX13" fmla="*/ 1092603 w 2759453"/>
              <a:gd name="connsiteY13" fmla="*/ 247957 h 2967664"/>
              <a:gd name="connsiteX14" fmla="*/ 1208630 w 2759453"/>
              <a:gd name="connsiteY14" fmla="*/ 447691 h 2967664"/>
              <a:gd name="connsiteX0" fmla="*/ 2692590 w 2704504"/>
              <a:gd name="connsiteY0" fmla="*/ 2166909 h 2967664"/>
              <a:gd name="connsiteX1" fmla="*/ 2666832 w 2704504"/>
              <a:gd name="connsiteY1" fmla="*/ 2675625 h 2967664"/>
              <a:gd name="connsiteX2" fmla="*/ 2261147 w 2704504"/>
              <a:gd name="connsiteY2" fmla="*/ 2862368 h 2967664"/>
              <a:gd name="connsiteX3" fmla="*/ 1134246 w 2704504"/>
              <a:gd name="connsiteY3" fmla="*/ 2933202 h 2967664"/>
              <a:gd name="connsiteX4" fmla="*/ 451666 w 2704504"/>
              <a:gd name="connsiteY4" fmla="*/ 2302137 h 2967664"/>
              <a:gd name="connsiteX5" fmla="*/ 243755 w 2704504"/>
              <a:gd name="connsiteY5" fmla="*/ 1768024 h 2967664"/>
              <a:gd name="connsiteX6" fmla="*/ 97497 w 2704504"/>
              <a:gd name="connsiteY6" fmla="*/ 1168796 h 2967664"/>
              <a:gd name="connsiteX7" fmla="*/ 20234 w 2704504"/>
              <a:gd name="connsiteY7" fmla="*/ 595749 h 2967664"/>
              <a:gd name="connsiteX8" fmla="*/ 26672 w 2704504"/>
              <a:gd name="connsiteY8" fmla="*/ 447691 h 2967664"/>
              <a:gd name="connsiteX9" fmla="*/ 200528 w 2704504"/>
              <a:gd name="connsiteY9" fmla="*/ 170684 h 2967664"/>
              <a:gd name="connsiteX10" fmla="*/ 496742 w 2704504"/>
              <a:gd name="connsiteY10" fmla="*/ 22577 h 2967664"/>
              <a:gd name="connsiteX11" fmla="*/ 773638 w 2704504"/>
              <a:gd name="connsiteY11" fmla="*/ 9698 h 2967664"/>
              <a:gd name="connsiteX12" fmla="*/ 915305 w 2704504"/>
              <a:gd name="connsiteY12" fmla="*/ 112729 h 2967664"/>
              <a:gd name="connsiteX13" fmla="*/ 1037654 w 2704504"/>
              <a:gd name="connsiteY13" fmla="*/ 247957 h 2967664"/>
              <a:gd name="connsiteX14" fmla="*/ 1153681 w 2704504"/>
              <a:gd name="connsiteY14" fmla="*/ 447691 h 2967664"/>
              <a:gd name="connsiteX0" fmla="*/ 2672356 w 2684270"/>
              <a:gd name="connsiteY0" fmla="*/ 2166909 h 2967664"/>
              <a:gd name="connsiteX1" fmla="*/ 2646598 w 2684270"/>
              <a:gd name="connsiteY1" fmla="*/ 2675625 h 2967664"/>
              <a:gd name="connsiteX2" fmla="*/ 2240913 w 2684270"/>
              <a:gd name="connsiteY2" fmla="*/ 2862368 h 2967664"/>
              <a:gd name="connsiteX3" fmla="*/ 1114012 w 2684270"/>
              <a:gd name="connsiteY3" fmla="*/ 2933202 h 2967664"/>
              <a:gd name="connsiteX4" fmla="*/ 431432 w 2684270"/>
              <a:gd name="connsiteY4" fmla="*/ 2302137 h 2967664"/>
              <a:gd name="connsiteX5" fmla="*/ 223521 w 2684270"/>
              <a:gd name="connsiteY5" fmla="*/ 1768024 h 2967664"/>
              <a:gd name="connsiteX6" fmla="*/ 77263 w 2684270"/>
              <a:gd name="connsiteY6" fmla="*/ 1168796 h 2967664"/>
              <a:gd name="connsiteX7" fmla="*/ 0 w 2684270"/>
              <a:gd name="connsiteY7" fmla="*/ 595749 h 2967664"/>
              <a:gd name="connsiteX8" fmla="*/ 180294 w 2684270"/>
              <a:gd name="connsiteY8" fmla="*/ 170684 h 2967664"/>
              <a:gd name="connsiteX9" fmla="*/ 476508 w 2684270"/>
              <a:gd name="connsiteY9" fmla="*/ 22577 h 2967664"/>
              <a:gd name="connsiteX10" fmla="*/ 753404 w 2684270"/>
              <a:gd name="connsiteY10" fmla="*/ 9698 h 2967664"/>
              <a:gd name="connsiteX11" fmla="*/ 895071 w 2684270"/>
              <a:gd name="connsiteY11" fmla="*/ 112729 h 2967664"/>
              <a:gd name="connsiteX12" fmla="*/ 1017420 w 2684270"/>
              <a:gd name="connsiteY12" fmla="*/ 247957 h 2967664"/>
              <a:gd name="connsiteX13" fmla="*/ 1133447 w 2684270"/>
              <a:gd name="connsiteY13" fmla="*/ 447691 h 29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4270" h="2967664">
                <a:moveTo>
                  <a:pt x="2672356" y="2166909"/>
                </a:moveTo>
                <a:cubicBezTo>
                  <a:pt x="2663770" y="2336481"/>
                  <a:pt x="2718505" y="2559715"/>
                  <a:pt x="2646598" y="2675625"/>
                </a:cubicBezTo>
                <a:cubicBezTo>
                  <a:pt x="2574691" y="2791535"/>
                  <a:pt x="2496344" y="2819439"/>
                  <a:pt x="2240913" y="2862368"/>
                </a:cubicBezTo>
                <a:cubicBezTo>
                  <a:pt x="1985482" y="2905297"/>
                  <a:pt x="1415592" y="3026574"/>
                  <a:pt x="1114012" y="2933202"/>
                </a:cubicBezTo>
                <a:cubicBezTo>
                  <a:pt x="812432" y="2839830"/>
                  <a:pt x="575246" y="2498540"/>
                  <a:pt x="431432" y="2302137"/>
                </a:cubicBezTo>
                <a:cubicBezTo>
                  <a:pt x="287618" y="2105734"/>
                  <a:pt x="282549" y="1956914"/>
                  <a:pt x="223521" y="1768024"/>
                </a:cubicBezTo>
                <a:lnTo>
                  <a:pt x="77263" y="1168796"/>
                </a:lnTo>
                <a:lnTo>
                  <a:pt x="0" y="595749"/>
                </a:lnTo>
                <a:cubicBezTo>
                  <a:pt x="17172" y="429397"/>
                  <a:pt x="100876" y="266213"/>
                  <a:pt x="180294" y="170684"/>
                </a:cubicBezTo>
                <a:cubicBezTo>
                  <a:pt x="259712" y="75155"/>
                  <a:pt x="380990" y="49408"/>
                  <a:pt x="476508" y="22577"/>
                </a:cubicBezTo>
                <a:cubicBezTo>
                  <a:pt x="572026" y="-4254"/>
                  <a:pt x="683644" y="-5327"/>
                  <a:pt x="753404" y="9698"/>
                </a:cubicBezTo>
                <a:lnTo>
                  <a:pt x="895071" y="112729"/>
                </a:lnTo>
                <a:lnTo>
                  <a:pt x="1017420" y="247957"/>
                </a:lnTo>
                <a:cubicBezTo>
                  <a:pt x="1057130" y="290886"/>
                  <a:pt x="1094810" y="406908"/>
                  <a:pt x="1133447" y="447691"/>
                </a:cubicBezTo>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6" name="Freeform 5"/>
          <p:cNvSpPr/>
          <p:nvPr/>
        </p:nvSpPr>
        <p:spPr bwMode="auto">
          <a:xfrm>
            <a:off x="3468688" y="2932113"/>
            <a:ext cx="2441575" cy="2444750"/>
          </a:xfrm>
          <a:custGeom>
            <a:avLst/>
            <a:gdLst>
              <a:gd name="connsiteX0" fmla="*/ 9525 w 1462087"/>
              <a:gd name="connsiteY0" fmla="*/ 0 h 2219325"/>
              <a:gd name="connsiteX1" fmla="*/ 42862 w 1462087"/>
              <a:gd name="connsiteY1" fmla="*/ 61913 h 2219325"/>
              <a:gd name="connsiteX2" fmla="*/ 95250 w 1462087"/>
              <a:gd name="connsiteY2" fmla="*/ 71438 h 2219325"/>
              <a:gd name="connsiteX3" fmla="*/ 142875 w 1462087"/>
              <a:gd name="connsiteY3" fmla="*/ 38100 h 2219325"/>
              <a:gd name="connsiteX4" fmla="*/ 180975 w 1462087"/>
              <a:gd name="connsiteY4" fmla="*/ 61913 h 2219325"/>
              <a:gd name="connsiteX5" fmla="*/ 214312 w 1462087"/>
              <a:gd name="connsiteY5" fmla="*/ 85725 h 2219325"/>
              <a:gd name="connsiteX6" fmla="*/ 242887 w 1462087"/>
              <a:gd name="connsiteY6" fmla="*/ 109538 h 2219325"/>
              <a:gd name="connsiteX7" fmla="*/ 295275 w 1462087"/>
              <a:gd name="connsiteY7" fmla="*/ 176213 h 2219325"/>
              <a:gd name="connsiteX8" fmla="*/ 290512 w 1462087"/>
              <a:gd name="connsiteY8" fmla="*/ 185738 h 2219325"/>
              <a:gd name="connsiteX9" fmla="*/ 280987 w 1462087"/>
              <a:gd name="connsiteY9" fmla="*/ 247650 h 2219325"/>
              <a:gd name="connsiteX10" fmla="*/ 242887 w 1462087"/>
              <a:gd name="connsiteY10" fmla="*/ 271463 h 2219325"/>
              <a:gd name="connsiteX11" fmla="*/ 238125 w 1462087"/>
              <a:gd name="connsiteY11" fmla="*/ 309563 h 2219325"/>
              <a:gd name="connsiteX12" fmla="*/ 238125 w 1462087"/>
              <a:gd name="connsiteY12" fmla="*/ 309563 h 2219325"/>
              <a:gd name="connsiteX13" fmla="*/ 285750 w 1462087"/>
              <a:gd name="connsiteY13" fmla="*/ 338138 h 2219325"/>
              <a:gd name="connsiteX14" fmla="*/ 285750 w 1462087"/>
              <a:gd name="connsiteY14" fmla="*/ 338138 h 2219325"/>
              <a:gd name="connsiteX15" fmla="*/ 338137 w 1462087"/>
              <a:gd name="connsiteY15" fmla="*/ 347663 h 2219325"/>
              <a:gd name="connsiteX16" fmla="*/ 357187 w 1462087"/>
              <a:gd name="connsiteY16" fmla="*/ 361950 h 2219325"/>
              <a:gd name="connsiteX17" fmla="*/ 357187 w 1462087"/>
              <a:gd name="connsiteY17" fmla="*/ 361950 h 2219325"/>
              <a:gd name="connsiteX18" fmla="*/ 357187 w 1462087"/>
              <a:gd name="connsiteY18" fmla="*/ 361950 h 2219325"/>
              <a:gd name="connsiteX19" fmla="*/ 395287 w 1462087"/>
              <a:gd name="connsiteY19" fmla="*/ 433388 h 2219325"/>
              <a:gd name="connsiteX20" fmla="*/ 414337 w 1462087"/>
              <a:gd name="connsiteY20" fmla="*/ 419100 h 2219325"/>
              <a:gd name="connsiteX21" fmla="*/ 457200 w 1462087"/>
              <a:gd name="connsiteY21" fmla="*/ 419100 h 2219325"/>
              <a:gd name="connsiteX22" fmla="*/ 528637 w 1462087"/>
              <a:gd name="connsiteY22" fmla="*/ 419100 h 2219325"/>
              <a:gd name="connsiteX23" fmla="*/ 504825 w 1462087"/>
              <a:gd name="connsiteY23" fmla="*/ 438150 h 2219325"/>
              <a:gd name="connsiteX24" fmla="*/ 504825 w 1462087"/>
              <a:gd name="connsiteY24" fmla="*/ 438150 h 2219325"/>
              <a:gd name="connsiteX25" fmla="*/ 471487 w 1462087"/>
              <a:gd name="connsiteY25" fmla="*/ 523875 h 2219325"/>
              <a:gd name="connsiteX26" fmla="*/ 447675 w 1462087"/>
              <a:gd name="connsiteY26" fmla="*/ 533400 h 2219325"/>
              <a:gd name="connsiteX27" fmla="*/ 404812 w 1462087"/>
              <a:gd name="connsiteY27" fmla="*/ 552450 h 2219325"/>
              <a:gd name="connsiteX28" fmla="*/ 419100 w 1462087"/>
              <a:gd name="connsiteY28" fmla="*/ 595313 h 2219325"/>
              <a:gd name="connsiteX29" fmla="*/ 419100 w 1462087"/>
              <a:gd name="connsiteY29" fmla="*/ 628650 h 2219325"/>
              <a:gd name="connsiteX30" fmla="*/ 423862 w 1462087"/>
              <a:gd name="connsiteY30" fmla="*/ 652463 h 2219325"/>
              <a:gd name="connsiteX31" fmla="*/ 447675 w 1462087"/>
              <a:gd name="connsiteY31" fmla="*/ 690563 h 2219325"/>
              <a:gd name="connsiteX32" fmla="*/ 447675 w 1462087"/>
              <a:gd name="connsiteY32" fmla="*/ 690563 h 2219325"/>
              <a:gd name="connsiteX33" fmla="*/ 533400 w 1462087"/>
              <a:gd name="connsiteY33" fmla="*/ 719138 h 2219325"/>
              <a:gd name="connsiteX34" fmla="*/ 604837 w 1462087"/>
              <a:gd name="connsiteY34" fmla="*/ 714375 h 2219325"/>
              <a:gd name="connsiteX35" fmla="*/ 638175 w 1462087"/>
              <a:gd name="connsiteY35" fmla="*/ 714375 h 2219325"/>
              <a:gd name="connsiteX36" fmla="*/ 690562 w 1462087"/>
              <a:gd name="connsiteY36" fmla="*/ 728663 h 2219325"/>
              <a:gd name="connsiteX37" fmla="*/ 700087 w 1462087"/>
              <a:gd name="connsiteY37" fmla="*/ 742950 h 2219325"/>
              <a:gd name="connsiteX38" fmla="*/ 704850 w 1462087"/>
              <a:gd name="connsiteY38" fmla="*/ 814388 h 2219325"/>
              <a:gd name="connsiteX39" fmla="*/ 704850 w 1462087"/>
              <a:gd name="connsiteY39" fmla="*/ 814388 h 2219325"/>
              <a:gd name="connsiteX40" fmla="*/ 738187 w 1462087"/>
              <a:gd name="connsiteY40" fmla="*/ 876300 h 2219325"/>
              <a:gd name="connsiteX41" fmla="*/ 771525 w 1462087"/>
              <a:gd name="connsiteY41" fmla="*/ 919163 h 2219325"/>
              <a:gd name="connsiteX42" fmla="*/ 781050 w 1462087"/>
              <a:gd name="connsiteY42" fmla="*/ 923925 h 2219325"/>
              <a:gd name="connsiteX43" fmla="*/ 790575 w 1462087"/>
              <a:gd name="connsiteY43" fmla="*/ 990600 h 2219325"/>
              <a:gd name="connsiteX44" fmla="*/ 833437 w 1462087"/>
              <a:gd name="connsiteY44" fmla="*/ 1023938 h 2219325"/>
              <a:gd name="connsiteX45" fmla="*/ 876300 w 1462087"/>
              <a:gd name="connsiteY45" fmla="*/ 1066800 h 2219325"/>
              <a:gd name="connsiteX46" fmla="*/ 895350 w 1462087"/>
              <a:gd name="connsiteY46" fmla="*/ 1081088 h 2219325"/>
              <a:gd name="connsiteX47" fmla="*/ 938212 w 1462087"/>
              <a:gd name="connsiteY47" fmla="*/ 1095375 h 2219325"/>
              <a:gd name="connsiteX48" fmla="*/ 957262 w 1462087"/>
              <a:gd name="connsiteY48" fmla="*/ 1162050 h 2219325"/>
              <a:gd name="connsiteX49" fmla="*/ 957262 w 1462087"/>
              <a:gd name="connsiteY49" fmla="*/ 1162050 h 2219325"/>
              <a:gd name="connsiteX50" fmla="*/ 966787 w 1462087"/>
              <a:gd name="connsiteY50" fmla="*/ 1214438 h 2219325"/>
              <a:gd name="connsiteX51" fmla="*/ 1042987 w 1462087"/>
              <a:gd name="connsiteY51" fmla="*/ 1200150 h 2219325"/>
              <a:gd name="connsiteX52" fmla="*/ 1085850 w 1462087"/>
              <a:gd name="connsiteY52" fmla="*/ 1152525 h 2219325"/>
              <a:gd name="connsiteX53" fmla="*/ 1095375 w 1462087"/>
              <a:gd name="connsiteY53" fmla="*/ 1138238 h 2219325"/>
              <a:gd name="connsiteX54" fmla="*/ 1138237 w 1462087"/>
              <a:gd name="connsiteY54" fmla="*/ 1128713 h 2219325"/>
              <a:gd name="connsiteX55" fmla="*/ 1176337 w 1462087"/>
              <a:gd name="connsiteY55" fmla="*/ 1104900 h 2219325"/>
              <a:gd name="connsiteX56" fmla="*/ 1214437 w 1462087"/>
              <a:gd name="connsiteY56" fmla="*/ 1090613 h 2219325"/>
              <a:gd name="connsiteX57" fmla="*/ 1262062 w 1462087"/>
              <a:gd name="connsiteY57" fmla="*/ 1081088 h 2219325"/>
              <a:gd name="connsiteX58" fmla="*/ 1309687 w 1462087"/>
              <a:gd name="connsiteY58" fmla="*/ 1095375 h 2219325"/>
              <a:gd name="connsiteX59" fmla="*/ 1390650 w 1462087"/>
              <a:gd name="connsiteY59" fmla="*/ 1095375 h 2219325"/>
              <a:gd name="connsiteX60" fmla="*/ 1404937 w 1462087"/>
              <a:gd name="connsiteY60" fmla="*/ 1057275 h 2219325"/>
              <a:gd name="connsiteX61" fmla="*/ 1433512 w 1462087"/>
              <a:gd name="connsiteY61" fmla="*/ 1066800 h 2219325"/>
              <a:gd name="connsiteX62" fmla="*/ 1462087 w 1462087"/>
              <a:gd name="connsiteY62" fmla="*/ 1076325 h 2219325"/>
              <a:gd name="connsiteX63" fmla="*/ 1447800 w 1462087"/>
              <a:gd name="connsiteY63" fmla="*/ 1104900 h 2219325"/>
              <a:gd name="connsiteX64" fmla="*/ 1409700 w 1462087"/>
              <a:gd name="connsiteY64" fmla="*/ 1152525 h 2219325"/>
              <a:gd name="connsiteX65" fmla="*/ 1381125 w 1462087"/>
              <a:gd name="connsiteY65" fmla="*/ 1176338 h 2219325"/>
              <a:gd name="connsiteX66" fmla="*/ 1347787 w 1462087"/>
              <a:gd name="connsiteY66" fmla="*/ 1209675 h 2219325"/>
              <a:gd name="connsiteX67" fmla="*/ 1328737 w 1462087"/>
              <a:gd name="connsiteY67" fmla="*/ 1266825 h 2219325"/>
              <a:gd name="connsiteX68" fmla="*/ 1347787 w 1462087"/>
              <a:gd name="connsiteY68" fmla="*/ 1309688 h 2219325"/>
              <a:gd name="connsiteX69" fmla="*/ 1266825 w 1462087"/>
              <a:gd name="connsiteY69" fmla="*/ 1309688 h 2219325"/>
              <a:gd name="connsiteX70" fmla="*/ 1214437 w 1462087"/>
              <a:gd name="connsiteY70" fmla="*/ 1376363 h 2219325"/>
              <a:gd name="connsiteX71" fmla="*/ 1204912 w 1462087"/>
              <a:gd name="connsiteY71" fmla="*/ 1390650 h 2219325"/>
              <a:gd name="connsiteX72" fmla="*/ 1190625 w 1462087"/>
              <a:gd name="connsiteY72" fmla="*/ 1433513 h 2219325"/>
              <a:gd name="connsiteX73" fmla="*/ 1171575 w 1462087"/>
              <a:gd name="connsiteY73" fmla="*/ 1447800 h 2219325"/>
              <a:gd name="connsiteX74" fmla="*/ 1104900 w 1462087"/>
              <a:gd name="connsiteY74" fmla="*/ 1447800 h 2219325"/>
              <a:gd name="connsiteX75" fmla="*/ 1081087 w 1462087"/>
              <a:gd name="connsiteY75" fmla="*/ 1476375 h 2219325"/>
              <a:gd name="connsiteX76" fmla="*/ 1071562 w 1462087"/>
              <a:gd name="connsiteY76" fmla="*/ 1452563 h 2219325"/>
              <a:gd name="connsiteX77" fmla="*/ 1014412 w 1462087"/>
              <a:gd name="connsiteY77" fmla="*/ 1471613 h 2219325"/>
              <a:gd name="connsiteX78" fmla="*/ 990600 w 1462087"/>
              <a:gd name="connsiteY78" fmla="*/ 1452563 h 2219325"/>
              <a:gd name="connsiteX79" fmla="*/ 971550 w 1462087"/>
              <a:gd name="connsiteY79" fmla="*/ 1462088 h 2219325"/>
              <a:gd name="connsiteX80" fmla="*/ 928687 w 1462087"/>
              <a:gd name="connsiteY80" fmla="*/ 1490663 h 2219325"/>
              <a:gd name="connsiteX81" fmla="*/ 928687 w 1462087"/>
              <a:gd name="connsiteY81" fmla="*/ 1490663 h 2219325"/>
              <a:gd name="connsiteX82" fmla="*/ 914400 w 1462087"/>
              <a:gd name="connsiteY82" fmla="*/ 1447800 h 2219325"/>
              <a:gd name="connsiteX83" fmla="*/ 890587 w 1462087"/>
              <a:gd name="connsiteY83" fmla="*/ 1443038 h 2219325"/>
              <a:gd name="connsiteX84" fmla="*/ 833437 w 1462087"/>
              <a:gd name="connsiteY84" fmla="*/ 1452563 h 2219325"/>
              <a:gd name="connsiteX85" fmla="*/ 738187 w 1462087"/>
              <a:gd name="connsiteY85" fmla="*/ 1457325 h 2219325"/>
              <a:gd name="connsiteX86" fmla="*/ 661987 w 1462087"/>
              <a:gd name="connsiteY86" fmla="*/ 1438275 h 2219325"/>
              <a:gd name="connsiteX87" fmla="*/ 642937 w 1462087"/>
              <a:gd name="connsiteY87" fmla="*/ 1452563 h 2219325"/>
              <a:gd name="connsiteX88" fmla="*/ 600075 w 1462087"/>
              <a:gd name="connsiteY88" fmla="*/ 1500188 h 2219325"/>
              <a:gd name="connsiteX89" fmla="*/ 576262 w 1462087"/>
              <a:gd name="connsiteY89" fmla="*/ 1490663 h 2219325"/>
              <a:gd name="connsiteX90" fmla="*/ 566737 w 1462087"/>
              <a:gd name="connsiteY90" fmla="*/ 1462088 h 2219325"/>
              <a:gd name="connsiteX91" fmla="*/ 547687 w 1462087"/>
              <a:gd name="connsiteY91" fmla="*/ 1438275 h 2219325"/>
              <a:gd name="connsiteX92" fmla="*/ 528637 w 1462087"/>
              <a:gd name="connsiteY92" fmla="*/ 1462088 h 2219325"/>
              <a:gd name="connsiteX93" fmla="*/ 519112 w 1462087"/>
              <a:gd name="connsiteY93" fmla="*/ 1443038 h 2219325"/>
              <a:gd name="connsiteX94" fmla="*/ 419100 w 1462087"/>
              <a:gd name="connsiteY94" fmla="*/ 1490663 h 2219325"/>
              <a:gd name="connsiteX95" fmla="*/ 385762 w 1462087"/>
              <a:gd name="connsiteY95" fmla="*/ 1490663 h 2219325"/>
              <a:gd name="connsiteX96" fmla="*/ 323850 w 1462087"/>
              <a:gd name="connsiteY96" fmla="*/ 1481138 h 2219325"/>
              <a:gd name="connsiteX97" fmla="*/ 266700 w 1462087"/>
              <a:gd name="connsiteY97" fmla="*/ 1500188 h 2219325"/>
              <a:gd name="connsiteX98" fmla="*/ 242887 w 1462087"/>
              <a:gd name="connsiteY98" fmla="*/ 1538288 h 2219325"/>
              <a:gd name="connsiteX99" fmla="*/ 228600 w 1462087"/>
              <a:gd name="connsiteY99" fmla="*/ 1566863 h 2219325"/>
              <a:gd name="connsiteX100" fmla="*/ 209550 w 1462087"/>
              <a:gd name="connsiteY100" fmla="*/ 1566863 h 2219325"/>
              <a:gd name="connsiteX101" fmla="*/ 209550 w 1462087"/>
              <a:gd name="connsiteY101" fmla="*/ 1566863 h 2219325"/>
              <a:gd name="connsiteX102" fmla="*/ 147637 w 1462087"/>
              <a:gd name="connsiteY102" fmla="*/ 1585913 h 2219325"/>
              <a:gd name="connsiteX103" fmla="*/ 109537 w 1462087"/>
              <a:gd name="connsiteY103" fmla="*/ 1566863 h 2219325"/>
              <a:gd name="connsiteX104" fmla="*/ 0 w 1462087"/>
              <a:gd name="connsiteY104" fmla="*/ 1600200 h 2219325"/>
              <a:gd name="connsiteX105" fmla="*/ 42862 w 1462087"/>
              <a:gd name="connsiteY105" fmla="*/ 1628775 h 2219325"/>
              <a:gd name="connsiteX106" fmla="*/ 61912 w 1462087"/>
              <a:gd name="connsiteY106" fmla="*/ 1666875 h 2219325"/>
              <a:gd name="connsiteX107" fmla="*/ 61912 w 1462087"/>
              <a:gd name="connsiteY107" fmla="*/ 1714500 h 2219325"/>
              <a:gd name="connsiteX108" fmla="*/ 42862 w 1462087"/>
              <a:gd name="connsiteY108" fmla="*/ 1738313 h 2219325"/>
              <a:gd name="connsiteX109" fmla="*/ 28575 w 1462087"/>
              <a:gd name="connsiteY109" fmla="*/ 1814513 h 2219325"/>
              <a:gd name="connsiteX110" fmla="*/ 47625 w 1462087"/>
              <a:gd name="connsiteY110" fmla="*/ 1843088 h 2219325"/>
              <a:gd name="connsiteX111" fmla="*/ 33337 w 1462087"/>
              <a:gd name="connsiteY111" fmla="*/ 1871663 h 2219325"/>
              <a:gd name="connsiteX112" fmla="*/ 42862 w 1462087"/>
              <a:gd name="connsiteY112" fmla="*/ 1900238 h 2219325"/>
              <a:gd name="connsiteX113" fmla="*/ 42862 w 1462087"/>
              <a:gd name="connsiteY113" fmla="*/ 1924050 h 2219325"/>
              <a:gd name="connsiteX114" fmla="*/ 0 w 1462087"/>
              <a:gd name="connsiteY114" fmla="*/ 1943100 h 2219325"/>
              <a:gd name="connsiteX115" fmla="*/ 0 w 1462087"/>
              <a:gd name="connsiteY115" fmla="*/ 1943100 h 2219325"/>
              <a:gd name="connsiteX116" fmla="*/ 14287 w 1462087"/>
              <a:gd name="connsiteY116" fmla="*/ 2019300 h 2219325"/>
              <a:gd name="connsiteX117" fmla="*/ 38100 w 1462087"/>
              <a:gd name="connsiteY117" fmla="*/ 2043113 h 2219325"/>
              <a:gd name="connsiteX118" fmla="*/ 33337 w 1462087"/>
              <a:gd name="connsiteY118" fmla="*/ 2095500 h 2219325"/>
              <a:gd name="connsiteX119" fmla="*/ 90487 w 1462087"/>
              <a:gd name="connsiteY119" fmla="*/ 2124075 h 2219325"/>
              <a:gd name="connsiteX120" fmla="*/ 95250 w 1462087"/>
              <a:gd name="connsiteY120" fmla="*/ 2157413 h 2219325"/>
              <a:gd name="connsiteX121" fmla="*/ 157162 w 1462087"/>
              <a:gd name="connsiteY121" fmla="*/ 2181225 h 2219325"/>
              <a:gd name="connsiteX122" fmla="*/ 147637 w 1462087"/>
              <a:gd name="connsiteY122" fmla="*/ 2214563 h 2219325"/>
              <a:gd name="connsiteX123" fmla="*/ 247650 w 1462087"/>
              <a:gd name="connsiteY123" fmla="*/ 2219325 h 2219325"/>
              <a:gd name="connsiteX124" fmla="*/ 247650 w 1462087"/>
              <a:gd name="connsiteY124" fmla="*/ 2219325 h 2219325"/>
              <a:gd name="connsiteX0" fmla="*/ 0 w 2128982"/>
              <a:gd name="connsiteY0" fmla="*/ 519112 h 2181225"/>
              <a:gd name="connsiteX1" fmla="*/ 709757 w 2128982"/>
              <a:gd name="connsiteY1" fmla="*/ 23813 h 2181225"/>
              <a:gd name="connsiteX2" fmla="*/ 762145 w 2128982"/>
              <a:gd name="connsiteY2" fmla="*/ 33338 h 2181225"/>
              <a:gd name="connsiteX3" fmla="*/ 809770 w 2128982"/>
              <a:gd name="connsiteY3" fmla="*/ 0 h 2181225"/>
              <a:gd name="connsiteX4" fmla="*/ 847870 w 2128982"/>
              <a:gd name="connsiteY4" fmla="*/ 23813 h 2181225"/>
              <a:gd name="connsiteX5" fmla="*/ 881207 w 2128982"/>
              <a:gd name="connsiteY5" fmla="*/ 47625 h 2181225"/>
              <a:gd name="connsiteX6" fmla="*/ 909782 w 2128982"/>
              <a:gd name="connsiteY6" fmla="*/ 71438 h 2181225"/>
              <a:gd name="connsiteX7" fmla="*/ 962170 w 2128982"/>
              <a:gd name="connsiteY7" fmla="*/ 138113 h 2181225"/>
              <a:gd name="connsiteX8" fmla="*/ 957407 w 2128982"/>
              <a:gd name="connsiteY8" fmla="*/ 147638 h 2181225"/>
              <a:gd name="connsiteX9" fmla="*/ 947882 w 2128982"/>
              <a:gd name="connsiteY9" fmla="*/ 209550 h 2181225"/>
              <a:gd name="connsiteX10" fmla="*/ 909782 w 2128982"/>
              <a:gd name="connsiteY10" fmla="*/ 233363 h 2181225"/>
              <a:gd name="connsiteX11" fmla="*/ 905020 w 2128982"/>
              <a:gd name="connsiteY11" fmla="*/ 271463 h 2181225"/>
              <a:gd name="connsiteX12" fmla="*/ 905020 w 2128982"/>
              <a:gd name="connsiteY12" fmla="*/ 271463 h 2181225"/>
              <a:gd name="connsiteX13" fmla="*/ 952645 w 2128982"/>
              <a:gd name="connsiteY13" fmla="*/ 300038 h 2181225"/>
              <a:gd name="connsiteX14" fmla="*/ 952645 w 2128982"/>
              <a:gd name="connsiteY14" fmla="*/ 300038 h 2181225"/>
              <a:gd name="connsiteX15" fmla="*/ 1005032 w 2128982"/>
              <a:gd name="connsiteY15" fmla="*/ 309563 h 2181225"/>
              <a:gd name="connsiteX16" fmla="*/ 1024082 w 2128982"/>
              <a:gd name="connsiteY16" fmla="*/ 323850 h 2181225"/>
              <a:gd name="connsiteX17" fmla="*/ 1024082 w 2128982"/>
              <a:gd name="connsiteY17" fmla="*/ 323850 h 2181225"/>
              <a:gd name="connsiteX18" fmla="*/ 1024082 w 2128982"/>
              <a:gd name="connsiteY18" fmla="*/ 323850 h 2181225"/>
              <a:gd name="connsiteX19" fmla="*/ 1062182 w 2128982"/>
              <a:gd name="connsiteY19" fmla="*/ 395288 h 2181225"/>
              <a:gd name="connsiteX20" fmla="*/ 1081232 w 2128982"/>
              <a:gd name="connsiteY20" fmla="*/ 381000 h 2181225"/>
              <a:gd name="connsiteX21" fmla="*/ 1124095 w 2128982"/>
              <a:gd name="connsiteY21" fmla="*/ 381000 h 2181225"/>
              <a:gd name="connsiteX22" fmla="*/ 1195532 w 2128982"/>
              <a:gd name="connsiteY22" fmla="*/ 381000 h 2181225"/>
              <a:gd name="connsiteX23" fmla="*/ 1171720 w 2128982"/>
              <a:gd name="connsiteY23" fmla="*/ 400050 h 2181225"/>
              <a:gd name="connsiteX24" fmla="*/ 1171720 w 2128982"/>
              <a:gd name="connsiteY24" fmla="*/ 400050 h 2181225"/>
              <a:gd name="connsiteX25" fmla="*/ 1138382 w 2128982"/>
              <a:gd name="connsiteY25" fmla="*/ 485775 h 2181225"/>
              <a:gd name="connsiteX26" fmla="*/ 1114570 w 2128982"/>
              <a:gd name="connsiteY26" fmla="*/ 495300 h 2181225"/>
              <a:gd name="connsiteX27" fmla="*/ 1071707 w 2128982"/>
              <a:gd name="connsiteY27" fmla="*/ 514350 h 2181225"/>
              <a:gd name="connsiteX28" fmla="*/ 1085995 w 2128982"/>
              <a:gd name="connsiteY28" fmla="*/ 557213 h 2181225"/>
              <a:gd name="connsiteX29" fmla="*/ 1085995 w 2128982"/>
              <a:gd name="connsiteY29" fmla="*/ 590550 h 2181225"/>
              <a:gd name="connsiteX30" fmla="*/ 1090757 w 2128982"/>
              <a:gd name="connsiteY30" fmla="*/ 614363 h 2181225"/>
              <a:gd name="connsiteX31" fmla="*/ 1114570 w 2128982"/>
              <a:gd name="connsiteY31" fmla="*/ 652463 h 2181225"/>
              <a:gd name="connsiteX32" fmla="*/ 1114570 w 2128982"/>
              <a:gd name="connsiteY32" fmla="*/ 652463 h 2181225"/>
              <a:gd name="connsiteX33" fmla="*/ 1200295 w 2128982"/>
              <a:gd name="connsiteY33" fmla="*/ 681038 h 2181225"/>
              <a:gd name="connsiteX34" fmla="*/ 1271732 w 2128982"/>
              <a:gd name="connsiteY34" fmla="*/ 676275 h 2181225"/>
              <a:gd name="connsiteX35" fmla="*/ 1305070 w 2128982"/>
              <a:gd name="connsiteY35" fmla="*/ 676275 h 2181225"/>
              <a:gd name="connsiteX36" fmla="*/ 1357457 w 2128982"/>
              <a:gd name="connsiteY36" fmla="*/ 690563 h 2181225"/>
              <a:gd name="connsiteX37" fmla="*/ 1366982 w 2128982"/>
              <a:gd name="connsiteY37" fmla="*/ 704850 h 2181225"/>
              <a:gd name="connsiteX38" fmla="*/ 1371745 w 2128982"/>
              <a:gd name="connsiteY38" fmla="*/ 776288 h 2181225"/>
              <a:gd name="connsiteX39" fmla="*/ 1371745 w 2128982"/>
              <a:gd name="connsiteY39" fmla="*/ 776288 h 2181225"/>
              <a:gd name="connsiteX40" fmla="*/ 1405082 w 2128982"/>
              <a:gd name="connsiteY40" fmla="*/ 838200 h 2181225"/>
              <a:gd name="connsiteX41" fmla="*/ 1438420 w 2128982"/>
              <a:gd name="connsiteY41" fmla="*/ 881063 h 2181225"/>
              <a:gd name="connsiteX42" fmla="*/ 1447945 w 2128982"/>
              <a:gd name="connsiteY42" fmla="*/ 885825 h 2181225"/>
              <a:gd name="connsiteX43" fmla="*/ 1457470 w 2128982"/>
              <a:gd name="connsiteY43" fmla="*/ 952500 h 2181225"/>
              <a:gd name="connsiteX44" fmla="*/ 1500332 w 2128982"/>
              <a:gd name="connsiteY44" fmla="*/ 985838 h 2181225"/>
              <a:gd name="connsiteX45" fmla="*/ 1543195 w 2128982"/>
              <a:gd name="connsiteY45" fmla="*/ 1028700 h 2181225"/>
              <a:gd name="connsiteX46" fmla="*/ 1562245 w 2128982"/>
              <a:gd name="connsiteY46" fmla="*/ 1042988 h 2181225"/>
              <a:gd name="connsiteX47" fmla="*/ 1605107 w 2128982"/>
              <a:gd name="connsiteY47" fmla="*/ 1057275 h 2181225"/>
              <a:gd name="connsiteX48" fmla="*/ 1624157 w 2128982"/>
              <a:gd name="connsiteY48" fmla="*/ 1123950 h 2181225"/>
              <a:gd name="connsiteX49" fmla="*/ 1624157 w 2128982"/>
              <a:gd name="connsiteY49" fmla="*/ 1123950 h 2181225"/>
              <a:gd name="connsiteX50" fmla="*/ 1633682 w 2128982"/>
              <a:gd name="connsiteY50" fmla="*/ 1176338 h 2181225"/>
              <a:gd name="connsiteX51" fmla="*/ 1709882 w 2128982"/>
              <a:gd name="connsiteY51" fmla="*/ 1162050 h 2181225"/>
              <a:gd name="connsiteX52" fmla="*/ 1752745 w 2128982"/>
              <a:gd name="connsiteY52" fmla="*/ 1114425 h 2181225"/>
              <a:gd name="connsiteX53" fmla="*/ 1762270 w 2128982"/>
              <a:gd name="connsiteY53" fmla="*/ 1100138 h 2181225"/>
              <a:gd name="connsiteX54" fmla="*/ 1805132 w 2128982"/>
              <a:gd name="connsiteY54" fmla="*/ 1090613 h 2181225"/>
              <a:gd name="connsiteX55" fmla="*/ 1843232 w 2128982"/>
              <a:gd name="connsiteY55" fmla="*/ 1066800 h 2181225"/>
              <a:gd name="connsiteX56" fmla="*/ 1881332 w 2128982"/>
              <a:gd name="connsiteY56" fmla="*/ 1052513 h 2181225"/>
              <a:gd name="connsiteX57" fmla="*/ 1928957 w 2128982"/>
              <a:gd name="connsiteY57" fmla="*/ 1042988 h 2181225"/>
              <a:gd name="connsiteX58" fmla="*/ 1976582 w 2128982"/>
              <a:gd name="connsiteY58" fmla="*/ 1057275 h 2181225"/>
              <a:gd name="connsiteX59" fmla="*/ 2057545 w 2128982"/>
              <a:gd name="connsiteY59" fmla="*/ 1057275 h 2181225"/>
              <a:gd name="connsiteX60" fmla="*/ 2071832 w 2128982"/>
              <a:gd name="connsiteY60" fmla="*/ 1019175 h 2181225"/>
              <a:gd name="connsiteX61" fmla="*/ 2100407 w 2128982"/>
              <a:gd name="connsiteY61" fmla="*/ 1028700 h 2181225"/>
              <a:gd name="connsiteX62" fmla="*/ 2128982 w 2128982"/>
              <a:gd name="connsiteY62" fmla="*/ 1038225 h 2181225"/>
              <a:gd name="connsiteX63" fmla="*/ 2114695 w 2128982"/>
              <a:gd name="connsiteY63" fmla="*/ 1066800 h 2181225"/>
              <a:gd name="connsiteX64" fmla="*/ 2076595 w 2128982"/>
              <a:gd name="connsiteY64" fmla="*/ 1114425 h 2181225"/>
              <a:gd name="connsiteX65" fmla="*/ 2048020 w 2128982"/>
              <a:gd name="connsiteY65" fmla="*/ 1138238 h 2181225"/>
              <a:gd name="connsiteX66" fmla="*/ 2014682 w 2128982"/>
              <a:gd name="connsiteY66" fmla="*/ 1171575 h 2181225"/>
              <a:gd name="connsiteX67" fmla="*/ 1995632 w 2128982"/>
              <a:gd name="connsiteY67" fmla="*/ 1228725 h 2181225"/>
              <a:gd name="connsiteX68" fmla="*/ 2014682 w 2128982"/>
              <a:gd name="connsiteY68" fmla="*/ 1271588 h 2181225"/>
              <a:gd name="connsiteX69" fmla="*/ 1933720 w 2128982"/>
              <a:gd name="connsiteY69" fmla="*/ 1271588 h 2181225"/>
              <a:gd name="connsiteX70" fmla="*/ 1881332 w 2128982"/>
              <a:gd name="connsiteY70" fmla="*/ 1338263 h 2181225"/>
              <a:gd name="connsiteX71" fmla="*/ 1871807 w 2128982"/>
              <a:gd name="connsiteY71" fmla="*/ 1352550 h 2181225"/>
              <a:gd name="connsiteX72" fmla="*/ 1857520 w 2128982"/>
              <a:gd name="connsiteY72" fmla="*/ 1395413 h 2181225"/>
              <a:gd name="connsiteX73" fmla="*/ 1838470 w 2128982"/>
              <a:gd name="connsiteY73" fmla="*/ 1409700 h 2181225"/>
              <a:gd name="connsiteX74" fmla="*/ 1771795 w 2128982"/>
              <a:gd name="connsiteY74" fmla="*/ 1409700 h 2181225"/>
              <a:gd name="connsiteX75" fmla="*/ 1747982 w 2128982"/>
              <a:gd name="connsiteY75" fmla="*/ 1438275 h 2181225"/>
              <a:gd name="connsiteX76" fmla="*/ 1738457 w 2128982"/>
              <a:gd name="connsiteY76" fmla="*/ 1414463 h 2181225"/>
              <a:gd name="connsiteX77" fmla="*/ 1681307 w 2128982"/>
              <a:gd name="connsiteY77" fmla="*/ 1433513 h 2181225"/>
              <a:gd name="connsiteX78" fmla="*/ 1657495 w 2128982"/>
              <a:gd name="connsiteY78" fmla="*/ 1414463 h 2181225"/>
              <a:gd name="connsiteX79" fmla="*/ 1638445 w 2128982"/>
              <a:gd name="connsiteY79" fmla="*/ 1423988 h 2181225"/>
              <a:gd name="connsiteX80" fmla="*/ 1595582 w 2128982"/>
              <a:gd name="connsiteY80" fmla="*/ 1452563 h 2181225"/>
              <a:gd name="connsiteX81" fmla="*/ 1595582 w 2128982"/>
              <a:gd name="connsiteY81" fmla="*/ 1452563 h 2181225"/>
              <a:gd name="connsiteX82" fmla="*/ 1581295 w 2128982"/>
              <a:gd name="connsiteY82" fmla="*/ 1409700 h 2181225"/>
              <a:gd name="connsiteX83" fmla="*/ 1557482 w 2128982"/>
              <a:gd name="connsiteY83" fmla="*/ 1404938 h 2181225"/>
              <a:gd name="connsiteX84" fmla="*/ 1500332 w 2128982"/>
              <a:gd name="connsiteY84" fmla="*/ 1414463 h 2181225"/>
              <a:gd name="connsiteX85" fmla="*/ 1405082 w 2128982"/>
              <a:gd name="connsiteY85" fmla="*/ 1419225 h 2181225"/>
              <a:gd name="connsiteX86" fmla="*/ 1328882 w 2128982"/>
              <a:gd name="connsiteY86" fmla="*/ 1400175 h 2181225"/>
              <a:gd name="connsiteX87" fmla="*/ 1309832 w 2128982"/>
              <a:gd name="connsiteY87" fmla="*/ 1414463 h 2181225"/>
              <a:gd name="connsiteX88" fmla="*/ 1266970 w 2128982"/>
              <a:gd name="connsiteY88" fmla="*/ 1462088 h 2181225"/>
              <a:gd name="connsiteX89" fmla="*/ 1243157 w 2128982"/>
              <a:gd name="connsiteY89" fmla="*/ 1452563 h 2181225"/>
              <a:gd name="connsiteX90" fmla="*/ 1233632 w 2128982"/>
              <a:gd name="connsiteY90" fmla="*/ 1423988 h 2181225"/>
              <a:gd name="connsiteX91" fmla="*/ 1214582 w 2128982"/>
              <a:gd name="connsiteY91" fmla="*/ 1400175 h 2181225"/>
              <a:gd name="connsiteX92" fmla="*/ 1195532 w 2128982"/>
              <a:gd name="connsiteY92" fmla="*/ 1423988 h 2181225"/>
              <a:gd name="connsiteX93" fmla="*/ 1186007 w 2128982"/>
              <a:gd name="connsiteY93" fmla="*/ 1404938 h 2181225"/>
              <a:gd name="connsiteX94" fmla="*/ 1085995 w 2128982"/>
              <a:gd name="connsiteY94" fmla="*/ 1452563 h 2181225"/>
              <a:gd name="connsiteX95" fmla="*/ 1052657 w 2128982"/>
              <a:gd name="connsiteY95" fmla="*/ 1452563 h 2181225"/>
              <a:gd name="connsiteX96" fmla="*/ 990745 w 2128982"/>
              <a:gd name="connsiteY96" fmla="*/ 1443038 h 2181225"/>
              <a:gd name="connsiteX97" fmla="*/ 933595 w 2128982"/>
              <a:gd name="connsiteY97" fmla="*/ 1462088 h 2181225"/>
              <a:gd name="connsiteX98" fmla="*/ 909782 w 2128982"/>
              <a:gd name="connsiteY98" fmla="*/ 1500188 h 2181225"/>
              <a:gd name="connsiteX99" fmla="*/ 895495 w 2128982"/>
              <a:gd name="connsiteY99" fmla="*/ 1528763 h 2181225"/>
              <a:gd name="connsiteX100" fmla="*/ 876445 w 2128982"/>
              <a:gd name="connsiteY100" fmla="*/ 1528763 h 2181225"/>
              <a:gd name="connsiteX101" fmla="*/ 876445 w 2128982"/>
              <a:gd name="connsiteY101" fmla="*/ 1528763 h 2181225"/>
              <a:gd name="connsiteX102" fmla="*/ 814532 w 2128982"/>
              <a:gd name="connsiteY102" fmla="*/ 1547813 h 2181225"/>
              <a:gd name="connsiteX103" fmla="*/ 776432 w 2128982"/>
              <a:gd name="connsiteY103" fmla="*/ 1528763 h 2181225"/>
              <a:gd name="connsiteX104" fmla="*/ 666895 w 2128982"/>
              <a:gd name="connsiteY104" fmla="*/ 1562100 h 2181225"/>
              <a:gd name="connsiteX105" fmla="*/ 709757 w 2128982"/>
              <a:gd name="connsiteY105" fmla="*/ 1590675 h 2181225"/>
              <a:gd name="connsiteX106" fmla="*/ 728807 w 2128982"/>
              <a:gd name="connsiteY106" fmla="*/ 1628775 h 2181225"/>
              <a:gd name="connsiteX107" fmla="*/ 728807 w 2128982"/>
              <a:gd name="connsiteY107" fmla="*/ 1676400 h 2181225"/>
              <a:gd name="connsiteX108" fmla="*/ 709757 w 2128982"/>
              <a:gd name="connsiteY108" fmla="*/ 1700213 h 2181225"/>
              <a:gd name="connsiteX109" fmla="*/ 695470 w 2128982"/>
              <a:gd name="connsiteY109" fmla="*/ 1776413 h 2181225"/>
              <a:gd name="connsiteX110" fmla="*/ 714520 w 2128982"/>
              <a:gd name="connsiteY110" fmla="*/ 1804988 h 2181225"/>
              <a:gd name="connsiteX111" fmla="*/ 700232 w 2128982"/>
              <a:gd name="connsiteY111" fmla="*/ 1833563 h 2181225"/>
              <a:gd name="connsiteX112" fmla="*/ 709757 w 2128982"/>
              <a:gd name="connsiteY112" fmla="*/ 1862138 h 2181225"/>
              <a:gd name="connsiteX113" fmla="*/ 709757 w 2128982"/>
              <a:gd name="connsiteY113" fmla="*/ 1885950 h 2181225"/>
              <a:gd name="connsiteX114" fmla="*/ 666895 w 2128982"/>
              <a:gd name="connsiteY114" fmla="*/ 1905000 h 2181225"/>
              <a:gd name="connsiteX115" fmla="*/ 666895 w 2128982"/>
              <a:gd name="connsiteY115" fmla="*/ 1905000 h 2181225"/>
              <a:gd name="connsiteX116" fmla="*/ 681182 w 2128982"/>
              <a:gd name="connsiteY116" fmla="*/ 1981200 h 2181225"/>
              <a:gd name="connsiteX117" fmla="*/ 704995 w 2128982"/>
              <a:gd name="connsiteY117" fmla="*/ 2005013 h 2181225"/>
              <a:gd name="connsiteX118" fmla="*/ 700232 w 2128982"/>
              <a:gd name="connsiteY118" fmla="*/ 2057400 h 2181225"/>
              <a:gd name="connsiteX119" fmla="*/ 757382 w 2128982"/>
              <a:gd name="connsiteY119" fmla="*/ 2085975 h 2181225"/>
              <a:gd name="connsiteX120" fmla="*/ 762145 w 2128982"/>
              <a:gd name="connsiteY120" fmla="*/ 2119313 h 2181225"/>
              <a:gd name="connsiteX121" fmla="*/ 824057 w 2128982"/>
              <a:gd name="connsiteY121" fmla="*/ 2143125 h 2181225"/>
              <a:gd name="connsiteX122" fmla="*/ 814532 w 2128982"/>
              <a:gd name="connsiteY122" fmla="*/ 2176463 h 2181225"/>
              <a:gd name="connsiteX123" fmla="*/ 914545 w 2128982"/>
              <a:gd name="connsiteY123" fmla="*/ 2181225 h 2181225"/>
              <a:gd name="connsiteX124" fmla="*/ 914545 w 2128982"/>
              <a:gd name="connsiteY124" fmla="*/ 2181225 h 2181225"/>
              <a:gd name="connsiteX0" fmla="*/ 0 w 2128982"/>
              <a:gd name="connsiteY0" fmla="*/ 581024 h 2243137"/>
              <a:gd name="connsiteX1" fmla="*/ 547806 w 2128982"/>
              <a:gd name="connsiteY1" fmla="*/ 0 h 2243137"/>
              <a:gd name="connsiteX2" fmla="*/ 709757 w 2128982"/>
              <a:gd name="connsiteY2" fmla="*/ 85725 h 2243137"/>
              <a:gd name="connsiteX3" fmla="*/ 762145 w 2128982"/>
              <a:gd name="connsiteY3" fmla="*/ 95250 h 2243137"/>
              <a:gd name="connsiteX4" fmla="*/ 809770 w 2128982"/>
              <a:gd name="connsiteY4" fmla="*/ 61912 h 2243137"/>
              <a:gd name="connsiteX5" fmla="*/ 847870 w 2128982"/>
              <a:gd name="connsiteY5" fmla="*/ 85725 h 2243137"/>
              <a:gd name="connsiteX6" fmla="*/ 881207 w 2128982"/>
              <a:gd name="connsiteY6" fmla="*/ 109537 h 2243137"/>
              <a:gd name="connsiteX7" fmla="*/ 909782 w 2128982"/>
              <a:gd name="connsiteY7" fmla="*/ 133350 h 2243137"/>
              <a:gd name="connsiteX8" fmla="*/ 962170 w 2128982"/>
              <a:gd name="connsiteY8" fmla="*/ 200025 h 2243137"/>
              <a:gd name="connsiteX9" fmla="*/ 957407 w 2128982"/>
              <a:gd name="connsiteY9" fmla="*/ 209550 h 2243137"/>
              <a:gd name="connsiteX10" fmla="*/ 947882 w 2128982"/>
              <a:gd name="connsiteY10" fmla="*/ 271462 h 2243137"/>
              <a:gd name="connsiteX11" fmla="*/ 909782 w 2128982"/>
              <a:gd name="connsiteY11" fmla="*/ 295275 h 2243137"/>
              <a:gd name="connsiteX12" fmla="*/ 905020 w 2128982"/>
              <a:gd name="connsiteY12" fmla="*/ 333375 h 2243137"/>
              <a:gd name="connsiteX13" fmla="*/ 905020 w 2128982"/>
              <a:gd name="connsiteY13" fmla="*/ 333375 h 2243137"/>
              <a:gd name="connsiteX14" fmla="*/ 952645 w 2128982"/>
              <a:gd name="connsiteY14" fmla="*/ 361950 h 2243137"/>
              <a:gd name="connsiteX15" fmla="*/ 952645 w 2128982"/>
              <a:gd name="connsiteY15" fmla="*/ 361950 h 2243137"/>
              <a:gd name="connsiteX16" fmla="*/ 1005032 w 2128982"/>
              <a:gd name="connsiteY16" fmla="*/ 371475 h 2243137"/>
              <a:gd name="connsiteX17" fmla="*/ 1024082 w 2128982"/>
              <a:gd name="connsiteY17" fmla="*/ 385762 h 2243137"/>
              <a:gd name="connsiteX18" fmla="*/ 1024082 w 2128982"/>
              <a:gd name="connsiteY18" fmla="*/ 385762 h 2243137"/>
              <a:gd name="connsiteX19" fmla="*/ 1024082 w 2128982"/>
              <a:gd name="connsiteY19" fmla="*/ 385762 h 2243137"/>
              <a:gd name="connsiteX20" fmla="*/ 1062182 w 2128982"/>
              <a:gd name="connsiteY20" fmla="*/ 457200 h 2243137"/>
              <a:gd name="connsiteX21" fmla="*/ 1081232 w 2128982"/>
              <a:gd name="connsiteY21" fmla="*/ 442912 h 2243137"/>
              <a:gd name="connsiteX22" fmla="*/ 1124095 w 2128982"/>
              <a:gd name="connsiteY22" fmla="*/ 442912 h 2243137"/>
              <a:gd name="connsiteX23" fmla="*/ 1195532 w 2128982"/>
              <a:gd name="connsiteY23" fmla="*/ 442912 h 2243137"/>
              <a:gd name="connsiteX24" fmla="*/ 1171720 w 2128982"/>
              <a:gd name="connsiteY24" fmla="*/ 461962 h 2243137"/>
              <a:gd name="connsiteX25" fmla="*/ 1171720 w 2128982"/>
              <a:gd name="connsiteY25" fmla="*/ 461962 h 2243137"/>
              <a:gd name="connsiteX26" fmla="*/ 1138382 w 2128982"/>
              <a:gd name="connsiteY26" fmla="*/ 547687 h 2243137"/>
              <a:gd name="connsiteX27" fmla="*/ 1114570 w 2128982"/>
              <a:gd name="connsiteY27" fmla="*/ 557212 h 2243137"/>
              <a:gd name="connsiteX28" fmla="*/ 1071707 w 2128982"/>
              <a:gd name="connsiteY28" fmla="*/ 576262 h 2243137"/>
              <a:gd name="connsiteX29" fmla="*/ 1085995 w 2128982"/>
              <a:gd name="connsiteY29" fmla="*/ 619125 h 2243137"/>
              <a:gd name="connsiteX30" fmla="*/ 1085995 w 2128982"/>
              <a:gd name="connsiteY30" fmla="*/ 652462 h 2243137"/>
              <a:gd name="connsiteX31" fmla="*/ 1090757 w 2128982"/>
              <a:gd name="connsiteY31" fmla="*/ 676275 h 2243137"/>
              <a:gd name="connsiteX32" fmla="*/ 1114570 w 2128982"/>
              <a:gd name="connsiteY32" fmla="*/ 714375 h 2243137"/>
              <a:gd name="connsiteX33" fmla="*/ 1114570 w 2128982"/>
              <a:gd name="connsiteY33" fmla="*/ 714375 h 2243137"/>
              <a:gd name="connsiteX34" fmla="*/ 1200295 w 2128982"/>
              <a:gd name="connsiteY34" fmla="*/ 742950 h 2243137"/>
              <a:gd name="connsiteX35" fmla="*/ 1271732 w 2128982"/>
              <a:gd name="connsiteY35" fmla="*/ 738187 h 2243137"/>
              <a:gd name="connsiteX36" fmla="*/ 1305070 w 2128982"/>
              <a:gd name="connsiteY36" fmla="*/ 738187 h 2243137"/>
              <a:gd name="connsiteX37" fmla="*/ 1357457 w 2128982"/>
              <a:gd name="connsiteY37" fmla="*/ 752475 h 2243137"/>
              <a:gd name="connsiteX38" fmla="*/ 1366982 w 2128982"/>
              <a:gd name="connsiteY38" fmla="*/ 766762 h 2243137"/>
              <a:gd name="connsiteX39" fmla="*/ 1371745 w 2128982"/>
              <a:gd name="connsiteY39" fmla="*/ 838200 h 2243137"/>
              <a:gd name="connsiteX40" fmla="*/ 1371745 w 2128982"/>
              <a:gd name="connsiteY40" fmla="*/ 838200 h 2243137"/>
              <a:gd name="connsiteX41" fmla="*/ 1405082 w 2128982"/>
              <a:gd name="connsiteY41" fmla="*/ 900112 h 2243137"/>
              <a:gd name="connsiteX42" fmla="*/ 1438420 w 2128982"/>
              <a:gd name="connsiteY42" fmla="*/ 942975 h 2243137"/>
              <a:gd name="connsiteX43" fmla="*/ 1447945 w 2128982"/>
              <a:gd name="connsiteY43" fmla="*/ 947737 h 2243137"/>
              <a:gd name="connsiteX44" fmla="*/ 1457470 w 2128982"/>
              <a:gd name="connsiteY44" fmla="*/ 1014412 h 2243137"/>
              <a:gd name="connsiteX45" fmla="*/ 1500332 w 2128982"/>
              <a:gd name="connsiteY45" fmla="*/ 1047750 h 2243137"/>
              <a:gd name="connsiteX46" fmla="*/ 1543195 w 2128982"/>
              <a:gd name="connsiteY46" fmla="*/ 1090612 h 2243137"/>
              <a:gd name="connsiteX47" fmla="*/ 1562245 w 2128982"/>
              <a:gd name="connsiteY47" fmla="*/ 1104900 h 2243137"/>
              <a:gd name="connsiteX48" fmla="*/ 1605107 w 2128982"/>
              <a:gd name="connsiteY48" fmla="*/ 1119187 h 2243137"/>
              <a:gd name="connsiteX49" fmla="*/ 1624157 w 2128982"/>
              <a:gd name="connsiteY49" fmla="*/ 1185862 h 2243137"/>
              <a:gd name="connsiteX50" fmla="*/ 1624157 w 2128982"/>
              <a:gd name="connsiteY50" fmla="*/ 1185862 h 2243137"/>
              <a:gd name="connsiteX51" fmla="*/ 1633682 w 2128982"/>
              <a:gd name="connsiteY51" fmla="*/ 1238250 h 2243137"/>
              <a:gd name="connsiteX52" fmla="*/ 1709882 w 2128982"/>
              <a:gd name="connsiteY52" fmla="*/ 1223962 h 2243137"/>
              <a:gd name="connsiteX53" fmla="*/ 1752745 w 2128982"/>
              <a:gd name="connsiteY53" fmla="*/ 1176337 h 2243137"/>
              <a:gd name="connsiteX54" fmla="*/ 1762270 w 2128982"/>
              <a:gd name="connsiteY54" fmla="*/ 1162050 h 2243137"/>
              <a:gd name="connsiteX55" fmla="*/ 1805132 w 2128982"/>
              <a:gd name="connsiteY55" fmla="*/ 1152525 h 2243137"/>
              <a:gd name="connsiteX56" fmla="*/ 1843232 w 2128982"/>
              <a:gd name="connsiteY56" fmla="*/ 1128712 h 2243137"/>
              <a:gd name="connsiteX57" fmla="*/ 1881332 w 2128982"/>
              <a:gd name="connsiteY57" fmla="*/ 1114425 h 2243137"/>
              <a:gd name="connsiteX58" fmla="*/ 1928957 w 2128982"/>
              <a:gd name="connsiteY58" fmla="*/ 1104900 h 2243137"/>
              <a:gd name="connsiteX59" fmla="*/ 1976582 w 2128982"/>
              <a:gd name="connsiteY59" fmla="*/ 1119187 h 2243137"/>
              <a:gd name="connsiteX60" fmla="*/ 2057545 w 2128982"/>
              <a:gd name="connsiteY60" fmla="*/ 1119187 h 2243137"/>
              <a:gd name="connsiteX61" fmla="*/ 2071832 w 2128982"/>
              <a:gd name="connsiteY61" fmla="*/ 1081087 h 2243137"/>
              <a:gd name="connsiteX62" fmla="*/ 2100407 w 2128982"/>
              <a:gd name="connsiteY62" fmla="*/ 1090612 h 2243137"/>
              <a:gd name="connsiteX63" fmla="*/ 2128982 w 2128982"/>
              <a:gd name="connsiteY63" fmla="*/ 1100137 h 2243137"/>
              <a:gd name="connsiteX64" fmla="*/ 2114695 w 2128982"/>
              <a:gd name="connsiteY64" fmla="*/ 1128712 h 2243137"/>
              <a:gd name="connsiteX65" fmla="*/ 2076595 w 2128982"/>
              <a:gd name="connsiteY65" fmla="*/ 1176337 h 2243137"/>
              <a:gd name="connsiteX66" fmla="*/ 2048020 w 2128982"/>
              <a:gd name="connsiteY66" fmla="*/ 1200150 h 2243137"/>
              <a:gd name="connsiteX67" fmla="*/ 2014682 w 2128982"/>
              <a:gd name="connsiteY67" fmla="*/ 1233487 h 2243137"/>
              <a:gd name="connsiteX68" fmla="*/ 1995632 w 2128982"/>
              <a:gd name="connsiteY68" fmla="*/ 1290637 h 2243137"/>
              <a:gd name="connsiteX69" fmla="*/ 2014682 w 2128982"/>
              <a:gd name="connsiteY69" fmla="*/ 1333500 h 2243137"/>
              <a:gd name="connsiteX70" fmla="*/ 1933720 w 2128982"/>
              <a:gd name="connsiteY70" fmla="*/ 1333500 h 2243137"/>
              <a:gd name="connsiteX71" fmla="*/ 1881332 w 2128982"/>
              <a:gd name="connsiteY71" fmla="*/ 1400175 h 2243137"/>
              <a:gd name="connsiteX72" fmla="*/ 1871807 w 2128982"/>
              <a:gd name="connsiteY72" fmla="*/ 1414462 h 2243137"/>
              <a:gd name="connsiteX73" fmla="*/ 1857520 w 2128982"/>
              <a:gd name="connsiteY73" fmla="*/ 1457325 h 2243137"/>
              <a:gd name="connsiteX74" fmla="*/ 1838470 w 2128982"/>
              <a:gd name="connsiteY74" fmla="*/ 1471612 h 2243137"/>
              <a:gd name="connsiteX75" fmla="*/ 1771795 w 2128982"/>
              <a:gd name="connsiteY75" fmla="*/ 1471612 h 2243137"/>
              <a:gd name="connsiteX76" fmla="*/ 1747982 w 2128982"/>
              <a:gd name="connsiteY76" fmla="*/ 1500187 h 2243137"/>
              <a:gd name="connsiteX77" fmla="*/ 1738457 w 2128982"/>
              <a:gd name="connsiteY77" fmla="*/ 1476375 h 2243137"/>
              <a:gd name="connsiteX78" fmla="*/ 1681307 w 2128982"/>
              <a:gd name="connsiteY78" fmla="*/ 1495425 h 2243137"/>
              <a:gd name="connsiteX79" fmla="*/ 1657495 w 2128982"/>
              <a:gd name="connsiteY79" fmla="*/ 1476375 h 2243137"/>
              <a:gd name="connsiteX80" fmla="*/ 1638445 w 2128982"/>
              <a:gd name="connsiteY80" fmla="*/ 1485900 h 2243137"/>
              <a:gd name="connsiteX81" fmla="*/ 1595582 w 2128982"/>
              <a:gd name="connsiteY81" fmla="*/ 1514475 h 2243137"/>
              <a:gd name="connsiteX82" fmla="*/ 1595582 w 2128982"/>
              <a:gd name="connsiteY82" fmla="*/ 1514475 h 2243137"/>
              <a:gd name="connsiteX83" fmla="*/ 1581295 w 2128982"/>
              <a:gd name="connsiteY83" fmla="*/ 1471612 h 2243137"/>
              <a:gd name="connsiteX84" fmla="*/ 1557482 w 2128982"/>
              <a:gd name="connsiteY84" fmla="*/ 1466850 h 2243137"/>
              <a:gd name="connsiteX85" fmla="*/ 1500332 w 2128982"/>
              <a:gd name="connsiteY85" fmla="*/ 1476375 h 2243137"/>
              <a:gd name="connsiteX86" fmla="*/ 1405082 w 2128982"/>
              <a:gd name="connsiteY86" fmla="*/ 1481137 h 2243137"/>
              <a:gd name="connsiteX87" fmla="*/ 1328882 w 2128982"/>
              <a:gd name="connsiteY87" fmla="*/ 1462087 h 2243137"/>
              <a:gd name="connsiteX88" fmla="*/ 1309832 w 2128982"/>
              <a:gd name="connsiteY88" fmla="*/ 1476375 h 2243137"/>
              <a:gd name="connsiteX89" fmla="*/ 1266970 w 2128982"/>
              <a:gd name="connsiteY89" fmla="*/ 1524000 h 2243137"/>
              <a:gd name="connsiteX90" fmla="*/ 1243157 w 2128982"/>
              <a:gd name="connsiteY90" fmla="*/ 1514475 h 2243137"/>
              <a:gd name="connsiteX91" fmla="*/ 1233632 w 2128982"/>
              <a:gd name="connsiteY91" fmla="*/ 1485900 h 2243137"/>
              <a:gd name="connsiteX92" fmla="*/ 1214582 w 2128982"/>
              <a:gd name="connsiteY92" fmla="*/ 1462087 h 2243137"/>
              <a:gd name="connsiteX93" fmla="*/ 1195532 w 2128982"/>
              <a:gd name="connsiteY93" fmla="*/ 1485900 h 2243137"/>
              <a:gd name="connsiteX94" fmla="*/ 1186007 w 2128982"/>
              <a:gd name="connsiteY94" fmla="*/ 1466850 h 2243137"/>
              <a:gd name="connsiteX95" fmla="*/ 1085995 w 2128982"/>
              <a:gd name="connsiteY95" fmla="*/ 1514475 h 2243137"/>
              <a:gd name="connsiteX96" fmla="*/ 1052657 w 2128982"/>
              <a:gd name="connsiteY96" fmla="*/ 1514475 h 2243137"/>
              <a:gd name="connsiteX97" fmla="*/ 990745 w 2128982"/>
              <a:gd name="connsiteY97" fmla="*/ 1504950 h 2243137"/>
              <a:gd name="connsiteX98" fmla="*/ 933595 w 2128982"/>
              <a:gd name="connsiteY98" fmla="*/ 1524000 h 2243137"/>
              <a:gd name="connsiteX99" fmla="*/ 909782 w 2128982"/>
              <a:gd name="connsiteY99" fmla="*/ 1562100 h 2243137"/>
              <a:gd name="connsiteX100" fmla="*/ 895495 w 2128982"/>
              <a:gd name="connsiteY100" fmla="*/ 1590675 h 2243137"/>
              <a:gd name="connsiteX101" fmla="*/ 876445 w 2128982"/>
              <a:gd name="connsiteY101" fmla="*/ 1590675 h 2243137"/>
              <a:gd name="connsiteX102" fmla="*/ 876445 w 2128982"/>
              <a:gd name="connsiteY102" fmla="*/ 1590675 h 2243137"/>
              <a:gd name="connsiteX103" fmla="*/ 814532 w 2128982"/>
              <a:gd name="connsiteY103" fmla="*/ 1609725 h 2243137"/>
              <a:gd name="connsiteX104" fmla="*/ 776432 w 2128982"/>
              <a:gd name="connsiteY104" fmla="*/ 1590675 h 2243137"/>
              <a:gd name="connsiteX105" fmla="*/ 666895 w 2128982"/>
              <a:gd name="connsiteY105" fmla="*/ 1624012 h 2243137"/>
              <a:gd name="connsiteX106" fmla="*/ 709757 w 2128982"/>
              <a:gd name="connsiteY106" fmla="*/ 1652587 h 2243137"/>
              <a:gd name="connsiteX107" fmla="*/ 728807 w 2128982"/>
              <a:gd name="connsiteY107" fmla="*/ 1690687 h 2243137"/>
              <a:gd name="connsiteX108" fmla="*/ 728807 w 2128982"/>
              <a:gd name="connsiteY108" fmla="*/ 1738312 h 2243137"/>
              <a:gd name="connsiteX109" fmla="*/ 709757 w 2128982"/>
              <a:gd name="connsiteY109" fmla="*/ 1762125 h 2243137"/>
              <a:gd name="connsiteX110" fmla="*/ 695470 w 2128982"/>
              <a:gd name="connsiteY110" fmla="*/ 1838325 h 2243137"/>
              <a:gd name="connsiteX111" fmla="*/ 714520 w 2128982"/>
              <a:gd name="connsiteY111" fmla="*/ 1866900 h 2243137"/>
              <a:gd name="connsiteX112" fmla="*/ 700232 w 2128982"/>
              <a:gd name="connsiteY112" fmla="*/ 1895475 h 2243137"/>
              <a:gd name="connsiteX113" fmla="*/ 709757 w 2128982"/>
              <a:gd name="connsiteY113" fmla="*/ 1924050 h 2243137"/>
              <a:gd name="connsiteX114" fmla="*/ 709757 w 2128982"/>
              <a:gd name="connsiteY114" fmla="*/ 1947862 h 2243137"/>
              <a:gd name="connsiteX115" fmla="*/ 666895 w 2128982"/>
              <a:gd name="connsiteY115" fmla="*/ 1966912 h 2243137"/>
              <a:gd name="connsiteX116" fmla="*/ 666895 w 2128982"/>
              <a:gd name="connsiteY116" fmla="*/ 1966912 h 2243137"/>
              <a:gd name="connsiteX117" fmla="*/ 681182 w 2128982"/>
              <a:gd name="connsiteY117" fmla="*/ 2043112 h 2243137"/>
              <a:gd name="connsiteX118" fmla="*/ 704995 w 2128982"/>
              <a:gd name="connsiteY118" fmla="*/ 2066925 h 2243137"/>
              <a:gd name="connsiteX119" fmla="*/ 700232 w 2128982"/>
              <a:gd name="connsiteY119" fmla="*/ 2119312 h 2243137"/>
              <a:gd name="connsiteX120" fmla="*/ 757382 w 2128982"/>
              <a:gd name="connsiteY120" fmla="*/ 2147887 h 2243137"/>
              <a:gd name="connsiteX121" fmla="*/ 762145 w 2128982"/>
              <a:gd name="connsiteY121" fmla="*/ 2181225 h 2243137"/>
              <a:gd name="connsiteX122" fmla="*/ 824057 w 2128982"/>
              <a:gd name="connsiteY122" fmla="*/ 2205037 h 2243137"/>
              <a:gd name="connsiteX123" fmla="*/ 814532 w 2128982"/>
              <a:gd name="connsiteY123" fmla="*/ 2238375 h 2243137"/>
              <a:gd name="connsiteX124" fmla="*/ 914545 w 2128982"/>
              <a:gd name="connsiteY124" fmla="*/ 2243137 h 2243137"/>
              <a:gd name="connsiteX125" fmla="*/ 914545 w 2128982"/>
              <a:gd name="connsiteY125" fmla="*/ 2243137 h 2243137"/>
              <a:gd name="connsiteX0" fmla="*/ 0 w 2452902"/>
              <a:gd name="connsiteY0" fmla="*/ 485844 h 2243137"/>
              <a:gd name="connsiteX1" fmla="*/ 871726 w 2452902"/>
              <a:gd name="connsiteY1" fmla="*/ 0 h 2243137"/>
              <a:gd name="connsiteX2" fmla="*/ 1033677 w 2452902"/>
              <a:gd name="connsiteY2" fmla="*/ 85725 h 2243137"/>
              <a:gd name="connsiteX3" fmla="*/ 1086065 w 2452902"/>
              <a:gd name="connsiteY3" fmla="*/ 95250 h 2243137"/>
              <a:gd name="connsiteX4" fmla="*/ 1133690 w 2452902"/>
              <a:gd name="connsiteY4" fmla="*/ 61912 h 2243137"/>
              <a:gd name="connsiteX5" fmla="*/ 1171790 w 2452902"/>
              <a:gd name="connsiteY5" fmla="*/ 85725 h 2243137"/>
              <a:gd name="connsiteX6" fmla="*/ 1205127 w 2452902"/>
              <a:gd name="connsiteY6" fmla="*/ 109537 h 2243137"/>
              <a:gd name="connsiteX7" fmla="*/ 1233702 w 2452902"/>
              <a:gd name="connsiteY7" fmla="*/ 133350 h 2243137"/>
              <a:gd name="connsiteX8" fmla="*/ 1286090 w 2452902"/>
              <a:gd name="connsiteY8" fmla="*/ 200025 h 2243137"/>
              <a:gd name="connsiteX9" fmla="*/ 1281327 w 2452902"/>
              <a:gd name="connsiteY9" fmla="*/ 209550 h 2243137"/>
              <a:gd name="connsiteX10" fmla="*/ 1271802 w 2452902"/>
              <a:gd name="connsiteY10" fmla="*/ 271462 h 2243137"/>
              <a:gd name="connsiteX11" fmla="*/ 1233702 w 2452902"/>
              <a:gd name="connsiteY11" fmla="*/ 295275 h 2243137"/>
              <a:gd name="connsiteX12" fmla="*/ 1228940 w 2452902"/>
              <a:gd name="connsiteY12" fmla="*/ 333375 h 2243137"/>
              <a:gd name="connsiteX13" fmla="*/ 1228940 w 2452902"/>
              <a:gd name="connsiteY13" fmla="*/ 333375 h 2243137"/>
              <a:gd name="connsiteX14" fmla="*/ 1276565 w 2452902"/>
              <a:gd name="connsiteY14" fmla="*/ 361950 h 2243137"/>
              <a:gd name="connsiteX15" fmla="*/ 1276565 w 2452902"/>
              <a:gd name="connsiteY15" fmla="*/ 361950 h 2243137"/>
              <a:gd name="connsiteX16" fmla="*/ 1328952 w 2452902"/>
              <a:gd name="connsiteY16" fmla="*/ 371475 h 2243137"/>
              <a:gd name="connsiteX17" fmla="*/ 1348002 w 2452902"/>
              <a:gd name="connsiteY17" fmla="*/ 385762 h 2243137"/>
              <a:gd name="connsiteX18" fmla="*/ 1348002 w 2452902"/>
              <a:gd name="connsiteY18" fmla="*/ 385762 h 2243137"/>
              <a:gd name="connsiteX19" fmla="*/ 1348002 w 2452902"/>
              <a:gd name="connsiteY19" fmla="*/ 385762 h 2243137"/>
              <a:gd name="connsiteX20" fmla="*/ 1386102 w 2452902"/>
              <a:gd name="connsiteY20" fmla="*/ 457200 h 2243137"/>
              <a:gd name="connsiteX21" fmla="*/ 1405152 w 2452902"/>
              <a:gd name="connsiteY21" fmla="*/ 442912 h 2243137"/>
              <a:gd name="connsiteX22" fmla="*/ 1448015 w 2452902"/>
              <a:gd name="connsiteY22" fmla="*/ 442912 h 2243137"/>
              <a:gd name="connsiteX23" fmla="*/ 1519452 w 2452902"/>
              <a:gd name="connsiteY23" fmla="*/ 442912 h 2243137"/>
              <a:gd name="connsiteX24" fmla="*/ 1495640 w 2452902"/>
              <a:gd name="connsiteY24" fmla="*/ 461962 h 2243137"/>
              <a:gd name="connsiteX25" fmla="*/ 1495640 w 2452902"/>
              <a:gd name="connsiteY25" fmla="*/ 461962 h 2243137"/>
              <a:gd name="connsiteX26" fmla="*/ 1462302 w 2452902"/>
              <a:gd name="connsiteY26" fmla="*/ 547687 h 2243137"/>
              <a:gd name="connsiteX27" fmla="*/ 1438490 w 2452902"/>
              <a:gd name="connsiteY27" fmla="*/ 557212 h 2243137"/>
              <a:gd name="connsiteX28" fmla="*/ 1395627 w 2452902"/>
              <a:gd name="connsiteY28" fmla="*/ 576262 h 2243137"/>
              <a:gd name="connsiteX29" fmla="*/ 1409915 w 2452902"/>
              <a:gd name="connsiteY29" fmla="*/ 619125 h 2243137"/>
              <a:gd name="connsiteX30" fmla="*/ 1409915 w 2452902"/>
              <a:gd name="connsiteY30" fmla="*/ 652462 h 2243137"/>
              <a:gd name="connsiteX31" fmla="*/ 1414677 w 2452902"/>
              <a:gd name="connsiteY31" fmla="*/ 676275 h 2243137"/>
              <a:gd name="connsiteX32" fmla="*/ 1438490 w 2452902"/>
              <a:gd name="connsiteY32" fmla="*/ 714375 h 2243137"/>
              <a:gd name="connsiteX33" fmla="*/ 1438490 w 2452902"/>
              <a:gd name="connsiteY33" fmla="*/ 714375 h 2243137"/>
              <a:gd name="connsiteX34" fmla="*/ 1524215 w 2452902"/>
              <a:gd name="connsiteY34" fmla="*/ 742950 h 2243137"/>
              <a:gd name="connsiteX35" fmla="*/ 1595652 w 2452902"/>
              <a:gd name="connsiteY35" fmla="*/ 738187 h 2243137"/>
              <a:gd name="connsiteX36" fmla="*/ 1628990 w 2452902"/>
              <a:gd name="connsiteY36" fmla="*/ 738187 h 2243137"/>
              <a:gd name="connsiteX37" fmla="*/ 1681377 w 2452902"/>
              <a:gd name="connsiteY37" fmla="*/ 752475 h 2243137"/>
              <a:gd name="connsiteX38" fmla="*/ 1690902 w 2452902"/>
              <a:gd name="connsiteY38" fmla="*/ 766762 h 2243137"/>
              <a:gd name="connsiteX39" fmla="*/ 1695665 w 2452902"/>
              <a:gd name="connsiteY39" fmla="*/ 838200 h 2243137"/>
              <a:gd name="connsiteX40" fmla="*/ 1695665 w 2452902"/>
              <a:gd name="connsiteY40" fmla="*/ 838200 h 2243137"/>
              <a:gd name="connsiteX41" fmla="*/ 1729002 w 2452902"/>
              <a:gd name="connsiteY41" fmla="*/ 900112 h 2243137"/>
              <a:gd name="connsiteX42" fmla="*/ 1762340 w 2452902"/>
              <a:gd name="connsiteY42" fmla="*/ 942975 h 2243137"/>
              <a:gd name="connsiteX43" fmla="*/ 1771865 w 2452902"/>
              <a:gd name="connsiteY43" fmla="*/ 947737 h 2243137"/>
              <a:gd name="connsiteX44" fmla="*/ 1781390 w 2452902"/>
              <a:gd name="connsiteY44" fmla="*/ 1014412 h 2243137"/>
              <a:gd name="connsiteX45" fmla="*/ 1824252 w 2452902"/>
              <a:gd name="connsiteY45" fmla="*/ 1047750 h 2243137"/>
              <a:gd name="connsiteX46" fmla="*/ 1867115 w 2452902"/>
              <a:gd name="connsiteY46" fmla="*/ 1090612 h 2243137"/>
              <a:gd name="connsiteX47" fmla="*/ 1886165 w 2452902"/>
              <a:gd name="connsiteY47" fmla="*/ 1104900 h 2243137"/>
              <a:gd name="connsiteX48" fmla="*/ 1929027 w 2452902"/>
              <a:gd name="connsiteY48" fmla="*/ 1119187 h 2243137"/>
              <a:gd name="connsiteX49" fmla="*/ 1948077 w 2452902"/>
              <a:gd name="connsiteY49" fmla="*/ 1185862 h 2243137"/>
              <a:gd name="connsiteX50" fmla="*/ 1948077 w 2452902"/>
              <a:gd name="connsiteY50" fmla="*/ 1185862 h 2243137"/>
              <a:gd name="connsiteX51" fmla="*/ 1957602 w 2452902"/>
              <a:gd name="connsiteY51" fmla="*/ 1238250 h 2243137"/>
              <a:gd name="connsiteX52" fmla="*/ 2033802 w 2452902"/>
              <a:gd name="connsiteY52" fmla="*/ 1223962 h 2243137"/>
              <a:gd name="connsiteX53" fmla="*/ 2076665 w 2452902"/>
              <a:gd name="connsiteY53" fmla="*/ 1176337 h 2243137"/>
              <a:gd name="connsiteX54" fmla="*/ 2086190 w 2452902"/>
              <a:gd name="connsiteY54" fmla="*/ 1162050 h 2243137"/>
              <a:gd name="connsiteX55" fmla="*/ 2129052 w 2452902"/>
              <a:gd name="connsiteY55" fmla="*/ 1152525 h 2243137"/>
              <a:gd name="connsiteX56" fmla="*/ 2167152 w 2452902"/>
              <a:gd name="connsiteY56" fmla="*/ 1128712 h 2243137"/>
              <a:gd name="connsiteX57" fmla="*/ 2205252 w 2452902"/>
              <a:gd name="connsiteY57" fmla="*/ 1114425 h 2243137"/>
              <a:gd name="connsiteX58" fmla="*/ 2252877 w 2452902"/>
              <a:gd name="connsiteY58" fmla="*/ 1104900 h 2243137"/>
              <a:gd name="connsiteX59" fmla="*/ 2300502 w 2452902"/>
              <a:gd name="connsiteY59" fmla="*/ 1119187 h 2243137"/>
              <a:gd name="connsiteX60" fmla="*/ 2381465 w 2452902"/>
              <a:gd name="connsiteY60" fmla="*/ 1119187 h 2243137"/>
              <a:gd name="connsiteX61" fmla="*/ 2395752 w 2452902"/>
              <a:gd name="connsiteY61" fmla="*/ 1081087 h 2243137"/>
              <a:gd name="connsiteX62" fmla="*/ 2424327 w 2452902"/>
              <a:gd name="connsiteY62" fmla="*/ 1090612 h 2243137"/>
              <a:gd name="connsiteX63" fmla="*/ 2452902 w 2452902"/>
              <a:gd name="connsiteY63" fmla="*/ 1100137 h 2243137"/>
              <a:gd name="connsiteX64" fmla="*/ 2438615 w 2452902"/>
              <a:gd name="connsiteY64" fmla="*/ 1128712 h 2243137"/>
              <a:gd name="connsiteX65" fmla="*/ 2400515 w 2452902"/>
              <a:gd name="connsiteY65" fmla="*/ 1176337 h 2243137"/>
              <a:gd name="connsiteX66" fmla="*/ 2371940 w 2452902"/>
              <a:gd name="connsiteY66" fmla="*/ 1200150 h 2243137"/>
              <a:gd name="connsiteX67" fmla="*/ 2338602 w 2452902"/>
              <a:gd name="connsiteY67" fmla="*/ 1233487 h 2243137"/>
              <a:gd name="connsiteX68" fmla="*/ 2319552 w 2452902"/>
              <a:gd name="connsiteY68" fmla="*/ 1290637 h 2243137"/>
              <a:gd name="connsiteX69" fmla="*/ 2338602 w 2452902"/>
              <a:gd name="connsiteY69" fmla="*/ 1333500 h 2243137"/>
              <a:gd name="connsiteX70" fmla="*/ 2257640 w 2452902"/>
              <a:gd name="connsiteY70" fmla="*/ 1333500 h 2243137"/>
              <a:gd name="connsiteX71" fmla="*/ 2205252 w 2452902"/>
              <a:gd name="connsiteY71" fmla="*/ 1400175 h 2243137"/>
              <a:gd name="connsiteX72" fmla="*/ 2195727 w 2452902"/>
              <a:gd name="connsiteY72" fmla="*/ 1414462 h 2243137"/>
              <a:gd name="connsiteX73" fmla="*/ 2181440 w 2452902"/>
              <a:gd name="connsiteY73" fmla="*/ 1457325 h 2243137"/>
              <a:gd name="connsiteX74" fmla="*/ 2162390 w 2452902"/>
              <a:gd name="connsiteY74" fmla="*/ 1471612 h 2243137"/>
              <a:gd name="connsiteX75" fmla="*/ 2095715 w 2452902"/>
              <a:gd name="connsiteY75" fmla="*/ 1471612 h 2243137"/>
              <a:gd name="connsiteX76" fmla="*/ 2071902 w 2452902"/>
              <a:gd name="connsiteY76" fmla="*/ 1500187 h 2243137"/>
              <a:gd name="connsiteX77" fmla="*/ 2062377 w 2452902"/>
              <a:gd name="connsiteY77" fmla="*/ 1476375 h 2243137"/>
              <a:gd name="connsiteX78" fmla="*/ 2005227 w 2452902"/>
              <a:gd name="connsiteY78" fmla="*/ 1495425 h 2243137"/>
              <a:gd name="connsiteX79" fmla="*/ 1981415 w 2452902"/>
              <a:gd name="connsiteY79" fmla="*/ 1476375 h 2243137"/>
              <a:gd name="connsiteX80" fmla="*/ 1962365 w 2452902"/>
              <a:gd name="connsiteY80" fmla="*/ 1485900 h 2243137"/>
              <a:gd name="connsiteX81" fmla="*/ 1919502 w 2452902"/>
              <a:gd name="connsiteY81" fmla="*/ 1514475 h 2243137"/>
              <a:gd name="connsiteX82" fmla="*/ 1919502 w 2452902"/>
              <a:gd name="connsiteY82" fmla="*/ 1514475 h 2243137"/>
              <a:gd name="connsiteX83" fmla="*/ 1905215 w 2452902"/>
              <a:gd name="connsiteY83" fmla="*/ 1471612 h 2243137"/>
              <a:gd name="connsiteX84" fmla="*/ 1881402 w 2452902"/>
              <a:gd name="connsiteY84" fmla="*/ 1466850 h 2243137"/>
              <a:gd name="connsiteX85" fmla="*/ 1824252 w 2452902"/>
              <a:gd name="connsiteY85" fmla="*/ 1476375 h 2243137"/>
              <a:gd name="connsiteX86" fmla="*/ 1729002 w 2452902"/>
              <a:gd name="connsiteY86" fmla="*/ 1481137 h 2243137"/>
              <a:gd name="connsiteX87" fmla="*/ 1652802 w 2452902"/>
              <a:gd name="connsiteY87" fmla="*/ 1462087 h 2243137"/>
              <a:gd name="connsiteX88" fmla="*/ 1633752 w 2452902"/>
              <a:gd name="connsiteY88" fmla="*/ 1476375 h 2243137"/>
              <a:gd name="connsiteX89" fmla="*/ 1590890 w 2452902"/>
              <a:gd name="connsiteY89" fmla="*/ 1524000 h 2243137"/>
              <a:gd name="connsiteX90" fmla="*/ 1567077 w 2452902"/>
              <a:gd name="connsiteY90" fmla="*/ 1514475 h 2243137"/>
              <a:gd name="connsiteX91" fmla="*/ 1557552 w 2452902"/>
              <a:gd name="connsiteY91" fmla="*/ 1485900 h 2243137"/>
              <a:gd name="connsiteX92" fmla="*/ 1538502 w 2452902"/>
              <a:gd name="connsiteY92" fmla="*/ 1462087 h 2243137"/>
              <a:gd name="connsiteX93" fmla="*/ 1519452 w 2452902"/>
              <a:gd name="connsiteY93" fmla="*/ 1485900 h 2243137"/>
              <a:gd name="connsiteX94" fmla="*/ 1509927 w 2452902"/>
              <a:gd name="connsiteY94" fmla="*/ 1466850 h 2243137"/>
              <a:gd name="connsiteX95" fmla="*/ 1409915 w 2452902"/>
              <a:gd name="connsiteY95" fmla="*/ 1514475 h 2243137"/>
              <a:gd name="connsiteX96" fmla="*/ 1376577 w 2452902"/>
              <a:gd name="connsiteY96" fmla="*/ 1514475 h 2243137"/>
              <a:gd name="connsiteX97" fmla="*/ 1314665 w 2452902"/>
              <a:gd name="connsiteY97" fmla="*/ 1504950 h 2243137"/>
              <a:gd name="connsiteX98" fmla="*/ 1257515 w 2452902"/>
              <a:gd name="connsiteY98" fmla="*/ 1524000 h 2243137"/>
              <a:gd name="connsiteX99" fmla="*/ 1233702 w 2452902"/>
              <a:gd name="connsiteY99" fmla="*/ 1562100 h 2243137"/>
              <a:gd name="connsiteX100" fmla="*/ 1219415 w 2452902"/>
              <a:gd name="connsiteY100" fmla="*/ 1590675 h 2243137"/>
              <a:gd name="connsiteX101" fmla="*/ 1200365 w 2452902"/>
              <a:gd name="connsiteY101" fmla="*/ 1590675 h 2243137"/>
              <a:gd name="connsiteX102" fmla="*/ 1200365 w 2452902"/>
              <a:gd name="connsiteY102" fmla="*/ 1590675 h 2243137"/>
              <a:gd name="connsiteX103" fmla="*/ 1138452 w 2452902"/>
              <a:gd name="connsiteY103" fmla="*/ 1609725 h 2243137"/>
              <a:gd name="connsiteX104" fmla="*/ 1100352 w 2452902"/>
              <a:gd name="connsiteY104" fmla="*/ 1590675 h 2243137"/>
              <a:gd name="connsiteX105" fmla="*/ 990815 w 2452902"/>
              <a:gd name="connsiteY105" fmla="*/ 1624012 h 2243137"/>
              <a:gd name="connsiteX106" fmla="*/ 1033677 w 2452902"/>
              <a:gd name="connsiteY106" fmla="*/ 1652587 h 2243137"/>
              <a:gd name="connsiteX107" fmla="*/ 1052727 w 2452902"/>
              <a:gd name="connsiteY107" fmla="*/ 1690687 h 2243137"/>
              <a:gd name="connsiteX108" fmla="*/ 1052727 w 2452902"/>
              <a:gd name="connsiteY108" fmla="*/ 1738312 h 2243137"/>
              <a:gd name="connsiteX109" fmla="*/ 1033677 w 2452902"/>
              <a:gd name="connsiteY109" fmla="*/ 1762125 h 2243137"/>
              <a:gd name="connsiteX110" fmla="*/ 1019390 w 2452902"/>
              <a:gd name="connsiteY110" fmla="*/ 1838325 h 2243137"/>
              <a:gd name="connsiteX111" fmla="*/ 1038440 w 2452902"/>
              <a:gd name="connsiteY111" fmla="*/ 1866900 h 2243137"/>
              <a:gd name="connsiteX112" fmla="*/ 1024152 w 2452902"/>
              <a:gd name="connsiteY112" fmla="*/ 1895475 h 2243137"/>
              <a:gd name="connsiteX113" fmla="*/ 1033677 w 2452902"/>
              <a:gd name="connsiteY113" fmla="*/ 1924050 h 2243137"/>
              <a:gd name="connsiteX114" fmla="*/ 1033677 w 2452902"/>
              <a:gd name="connsiteY114" fmla="*/ 1947862 h 2243137"/>
              <a:gd name="connsiteX115" fmla="*/ 990815 w 2452902"/>
              <a:gd name="connsiteY115" fmla="*/ 1966912 h 2243137"/>
              <a:gd name="connsiteX116" fmla="*/ 990815 w 2452902"/>
              <a:gd name="connsiteY116" fmla="*/ 1966912 h 2243137"/>
              <a:gd name="connsiteX117" fmla="*/ 1005102 w 2452902"/>
              <a:gd name="connsiteY117" fmla="*/ 2043112 h 2243137"/>
              <a:gd name="connsiteX118" fmla="*/ 1028915 w 2452902"/>
              <a:gd name="connsiteY118" fmla="*/ 2066925 h 2243137"/>
              <a:gd name="connsiteX119" fmla="*/ 1024152 w 2452902"/>
              <a:gd name="connsiteY119" fmla="*/ 2119312 h 2243137"/>
              <a:gd name="connsiteX120" fmla="*/ 1081302 w 2452902"/>
              <a:gd name="connsiteY120" fmla="*/ 2147887 h 2243137"/>
              <a:gd name="connsiteX121" fmla="*/ 1086065 w 2452902"/>
              <a:gd name="connsiteY121" fmla="*/ 2181225 h 2243137"/>
              <a:gd name="connsiteX122" fmla="*/ 1147977 w 2452902"/>
              <a:gd name="connsiteY122" fmla="*/ 2205037 h 2243137"/>
              <a:gd name="connsiteX123" fmla="*/ 1138452 w 2452902"/>
              <a:gd name="connsiteY123" fmla="*/ 2238375 h 2243137"/>
              <a:gd name="connsiteX124" fmla="*/ 1238465 w 2452902"/>
              <a:gd name="connsiteY124" fmla="*/ 2243137 h 2243137"/>
              <a:gd name="connsiteX125" fmla="*/ 1238465 w 2452902"/>
              <a:gd name="connsiteY125" fmla="*/ 2243137 h 2243137"/>
              <a:gd name="connsiteX0" fmla="*/ 0 w 2124219"/>
              <a:gd name="connsiteY0" fmla="*/ 519255 h 2243137"/>
              <a:gd name="connsiteX1" fmla="*/ 543043 w 2124219"/>
              <a:gd name="connsiteY1" fmla="*/ 0 h 2243137"/>
              <a:gd name="connsiteX2" fmla="*/ 704994 w 2124219"/>
              <a:gd name="connsiteY2" fmla="*/ 85725 h 2243137"/>
              <a:gd name="connsiteX3" fmla="*/ 757382 w 2124219"/>
              <a:gd name="connsiteY3" fmla="*/ 95250 h 2243137"/>
              <a:gd name="connsiteX4" fmla="*/ 805007 w 2124219"/>
              <a:gd name="connsiteY4" fmla="*/ 61912 h 2243137"/>
              <a:gd name="connsiteX5" fmla="*/ 843107 w 2124219"/>
              <a:gd name="connsiteY5" fmla="*/ 85725 h 2243137"/>
              <a:gd name="connsiteX6" fmla="*/ 876444 w 2124219"/>
              <a:gd name="connsiteY6" fmla="*/ 109537 h 2243137"/>
              <a:gd name="connsiteX7" fmla="*/ 905019 w 2124219"/>
              <a:gd name="connsiteY7" fmla="*/ 133350 h 2243137"/>
              <a:gd name="connsiteX8" fmla="*/ 957407 w 2124219"/>
              <a:gd name="connsiteY8" fmla="*/ 200025 h 2243137"/>
              <a:gd name="connsiteX9" fmla="*/ 952644 w 2124219"/>
              <a:gd name="connsiteY9" fmla="*/ 209550 h 2243137"/>
              <a:gd name="connsiteX10" fmla="*/ 943119 w 2124219"/>
              <a:gd name="connsiteY10" fmla="*/ 271462 h 2243137"/>
              <a:gd name="connsiteX11" fmla="*/ 905019 w 2124219"/>
              <a:gd name="connsiteY11" fmla="*/ 295275 h 2243137"/>
              <a:gd name="connsiteX12" fmla="*/ 900257 w 2124219"/>
              <a:gd name="connsiteY12" fmla="*/ 333375 h 2243137"/>
              <a:gd name="connsiteX13" fmla="*/ 900257 w 2124219"/>
              <a:gd name="connsiteY13" fmla="*/ 333375 h 2243137"/>
              <a:gd name="connsiteX14" fmla="*/ 947882 w 2124219"/>
              <a:gd name="connsiteY14" fmla="*/ 361950 h 2243137"/>
              <a:gd name="connsiteX15" fmla="*/ 947882 w 2124219"/>
              <a:gd name="connsiteY15" fmla="*/ 361950 h 2243137"/>
              <a:gd name="connsiteX16" fmla="*/ 1000269 w 2124219"/>
              <a:gd name="connsiteY16" fmla="*/ 371475 h 2243137"/>
              <a:gd name="connsiteX17" fmla="*/ 1019319 w 2124219"/>
              <a:gd name="connsiteY17" fmla="*/ 385762 h 2243137"/>
              <a:gd name="connsiteX18" fmla="*/ 1019319 w 2124219"/>
              <a:gd name="connsiteY18" fmla="*/ 385762 h 2243137"/>
              <a:gd name="connsiteX19" fmla="*/ 1019319 w 2124219"/>
              <a:gd name="connsiteY19" fmla="*/ 385762 h 2243137"/>
              <a:gd name="connsiteX20" fmla="*/ 1057419 w 2124219"/>
              <a:gd name="connsiteY20" fmla="*/ 457200 h 2243137"/>
              <a:gd name="connsiteX21" fmla="*/ 1076469 w 2124219"/>
              <a:gd name="connsiteY21" fmla="*/ 442912 h 2243137"/>
              <a:gd name="connsiteX22" fmla="*/ 1119332 w 2124219"/>
              <a:gd name="connsiteY22" fmla="*/ 442912 h 2243137"/>
              <a:gd name="connsiteX23" fmla="*/ 1190769 w 2124219"/>
              <a:gd name="connsiteY23" fmla="*/ 442912 h 2243137"/>
              <a:gd name="connsiteX24" fmla="*/ 1166957 w 2124219"/>
              <a:gd name="connsiteY24" fmla="*/ 461962 h 2243137"/>
              <a:gd name="connsiteX25" fmla="*/ 1166957 w 2124219"/>
              <a:gd name="connsiteY25" fmla="*/ 461962 h 2243137"/>
              <a:gd name="connsiteX26" fmla="*/ 1133619 w 2124219"/>
              <a:gd name="connsiteY26" fmla="*/ 547687 h 2243137"/>
              <a:gd name="connsiteX27" fmla="*/ 1109807 w 2124219"/>
              <a:gd name="connsiteY27" fmla="*/ 557212 h 2243137"/>
              <a:gd name="connsiteX28" fmla="*/ 1066944 w 2124219"/>
              <a:gd name="connsiteY28" fmla="*/ 576262 h 2243137"/>
              <a:gd name="connsiteX29" fmla="*/ 1081232 w 2124219"/>
              <a:gd name="connsiteY29" fmla="*/ 619125 h 2243137"/>
              <a:gd name="connsiteX30" fmla="*/ 1081232 w 2124219"/>
              <a:gd name="connsiteY30" fmla="*/ 652462 h 2243137"/>
              <a:gd name="connsiteX31" fmla="*/ 1085994 w 2124219"/>
              <a:gd name="connsiteY31" fmla="*/ 676275 h 2243137"/>
              <a:gd name="connsiteX32" fmla="*/ 1109807 w 2124219"/>
              <a:gd name="connsiteY32" fmla="*/ 714375 h 2243137"/>
              <a:gd name="connsiteX33" fmla="*/ 1109807 w 2124219"/>
              <a:gd name="connsiteY33" fmla="*/ 714375 h 2243137"/>
              <a:gd name="connsiteX34" fmla="*/ 1195532 w 2124219"/>
              <a:gd name="connsiteY34" fmla="*/ 742950 h 2243137"/>
              <a:gd name="connsiteX35" fmla="*/ 1266969 w 2124219"/>
              <a:gd name="connsiteY35" fmla="*/ 738187 h 2243137"/>
              <a:gd name="connsiteX36" fmla="*/ 1300307 w 2124219"/>
              <a:gd name="connsiteY36" fmla="*/ 738187 h 2243137"/>
              <a:gd name="connsiteX37" fmla="*/ 1352694 w 2124219"/>
              <a:gd name="connsiteY37" fmla="*/ 752475 h 2243137"/>
              <a:gd name="connsiteX38" fmla="*/ 1362219 w 2124219"/>
              <a:gd name="connsiteY38" fmla="*/ 766762 h 2243137"/>
              <a:gd name="connsiteX39" fmla="*/ 1366982 w 2124219"/>
              <a:gd name="connsiteY39" fmla="*/ 838200 h 2243137"/>
              <a:gd name="connsiteX40" fmla="*/ 1366982 w 2124219"/>
              <a:gd name="connsiteY40" fmla="*/ 838200 h 2243137"/>
              <a:gd name="connsiteX41" fmla="*/ 1400319 w 2124219"/>
              <a:gd name="connsiteY41" fmla="*/ 900112 h 2243137"/>
              <a:gd name="connsiteX42" fmla="*/ 1433657 w 2124219"/>
              <a:gd name="connsiteY42" fmla="*/ 942975 h 2243137"/>
              <a:gd name="connsiteX43" fmla="*/ 1443182 w 2124219"/>
              <a:gd name="connsiteY43" fmla="*/ 947737 h 2243137"/>
              <a:gd name="connsiteX44" fmla="*/ 1452707 w 2124219"/>
              <a:gd name="connsiteY44" fmla="*/ 1014412 h 2243137"/>
              <a:gd name="connsiteX45" fmla="*/ 1495569 w 2124219"/>
              <a:gd name="connsiteY45" fmla="*/ 1047750 h 2243137"/>
              <a:gd name="connsiteX46" fmla="*/ 1538432 w 2124219"/>
              <a:gd name="connsiteY46" fmla="*/ 1090612 h 2243137"/>
              <a:gd name="connsiteX47" fmla="*/ 1557482 w 2124219"/>
              <a:gd name="connsiteY47" fmla="*/ 1104900 h 2243137"/>
              <a:gd name="connsiteX48" fmla="*/ 1600344 w 2124219"/>
              <a:gd name="connsiteY48" fmla="*/ 1119187 h 2243137"/>
              <a:gd name="connsiteX49" fmla="*/ 1619394 w 2124219"/>
              <a:gd name="connsiteY49" fmla="*/ 1185862 h 2243137"/>
              <a:gd name="connsiteX50" fmla="*/ 1619394 w 2124219"/>
              <a:gd name="connsiteY50" fmla="*/ 1185862 h 2243137"/>
              <a:gd name="connsiteX51" fmla="*/ 1628919 w 2124219"/>
              <a:gd name="connsiteY51" fmla="*/ 1238250 h 2243137"/>
              <a:gd name="connsiteX52" fmla="*/ 1705119 w 2124219"/>
              <a:gd name="connsiteY52" fmla="*/ 1223962 h 2243137"/>
              <a:gd name="connsiteX53" fmla="*/ 1747982 w 2124219"/>
              <a:gd name="connsiteY53" fmla="*/ 1176337 h 2243137"/>
              <a:gd name="connsiteX54" fmla="*/ 1757507 w 2124219"/>
              <a:gd name="connsiteY54" fmla="*/ 1162050 h 2243137"/>
              <a:gd name="connsiteX55" fmla="*/ 1800369 w 2124219"/>
              <a:gd name="connsiteY55" fmla="*/ 1152525 h 2243137"/>
              <a:gd name="connsiteX56" fmla="*/ 1838469 w 2124219"/>
              <a:gd name="connsiteY56" fmla="*/ 1128712 h 2243137"/>
              <a:gd name="connsiteX57" fmla="*/ 1876569 w 2124219"/>
              <a:gd name="connsiteY57" fmla="*/ 1114425 h 2243137"/>
              <a:gd name="connsiteX58" fmla="*/ 1924194 w 2124219"/>
              <a:gd name="connsiteY58" fmla="*/ 1104900 h 2243137"/>
              <a:gd name="connsiteX59" fmla="*/ 1971819 w 2124219"/>
              <a:gd name="connsiteY59" fmla="*/ 1119187 h 2243137"/>
              <a:gd name="connsiteX60" fmla="*/ 2052782 w 2124219"/>
              <a:gd name="connsiteY60" fmla="*/ 1119187 h 2243137"/>
              <a:gd name="connsiteX61" fmla="*/ 2067069 w 2124219"/>
              <a:gd name="connsiteY61" fmla="*/ 1081087 h 2243137"/>
              <a:gd name="connsiteX62" fmla="*/ 2095644 w 2124219"/>
              <a:gd name="connsiteY62" fmla="*/ 1090612 h 2243137"/>
              <a:gd name="connsiteX63" fmla="*/ 2124219 w 2124219"/>
              <a:gd name="connsiteY63" fmla="*/ 1100137 h 2243137"/>
              <a:gd name="connsiteX64" fmla="*/ 2109932 w 2124219"/>
              <a:gd name="connsiteY64" fmla="*/ 1128712 h 2243137"/>
              <a:gd name="connsiteX65" fmla="*/ 2071832 w 2124219"/>
              <a:gd name="connsiteY65" fmla="*/ 1176337 h 2243137"/>
              <a:gd name="connsiteX66" fmla="*/ 2043257 w 2124219"/>
              <a:gd name="connsiteY66" fmla="*/ 1200150 h 2243137"/>
              <a:gd name="connsiteX67" fmla="*/ 2009919 w 2124219"/>
              <a:gd name="connsiteY67" fmla="*/ 1233487 h 2243137"/>
              <a:gd name="connsiteX68" fmla="*/ 1990869 w 2124219"/>
              <a:gd name="connsiteY68" fmla="*/ 1290637 h 2243137"/>
              <a:gd name="connsiteX69" fmla="*/ 2009919 w 2124219"/>
              <a:gd name="connsiteY69" fmla="*/ 1333500 h 2243137"/>
              <a:gd name="connsiteX70" fmla="*/ 1928957 w 2124219"/>
              <a:gd name="connsiteY70" fmla="*/ 1333500 h 2243137"/>
              <a:gd name="connsiteX71" fmla="*/ 1876569 w 2124219"/>
              <a:gd name="connsiteY71" fmla="*/ 1400175 h 2243137"/>
              <a:gd name="connsiteX72" fmla="*/ 1867044 w 2124219"/>
              <a:gd name="connsiteY72" fmla="*/ 1414462 h 2243137"/>
              <a:gd name="connsiteX73" fmla="*/ 1852757 w 2124219"/>
              <a:gd name="connsiteY73" fmla="*/ 1457325 h 2243137"/>
              <a:gd name="connsiteX74" fmla="*/ 1833707 w 2124219"/>
              <a:gd name="connsiteY74" fmla="*/ 1471612 h 2243137"/>
              <a:gd name="connsiteX75" fmla="*/ 1767032 w 2124219"/>
              <a:gd name="connsiteY75" fmla="*/ 1471612 h 2243137"/>
              <a:gd name="connsiteX76" fmla="*/ 1743219 w 2124219"/>
              <a:gd name="connsiteY76" fmla="*/ 1500187 h 2243137"/>
              <a:gd name="connsiteX77" fmla="*/ 1733694 w 2124219"/>
              <a:gd name="connsiteY77" fmla="*/ 1476375 h 2243137"/>
              <a:gd name="connsiteX78" fmla="*/ 1676544 w 2124219"/>
              <a:gd name="connsiteY78" fmla="*/ 1495425 h 2243137"/>
              <a:gd name="connsiteX79" fmla="*/ 1652732 w 2124219"/>
              <a:gd name="connsiteY79" fmla="*/ 1476375 h 2243137"/>
              <a:gd name="connsiteX80" fmla="*/ 1633682 w 2124219"/>
              <a:gd name="connsiteY80" fmla="*/ 1485900 h 2243137"/>
              <a:gd name="connsiteX81" fmla="*/ 1590819 w 2124219"/>
              <a:gd name="connsiteY81" fmla="*/ 1514475 h 2243137"/>
              <a:gd name="connsiteX82" fmla="*/ 1590819 w 2124219"/>
              <a:gd name="connsiteY82" fmla="*/ 1514475 h 2243137"/>
              <a:gd name="connsiteX83" fmla="*/ 1576532 w 2124219"/>
              <a:gd name="connsiteY83" fmla="*/ 1471612 h 2243137"/>
              <a:gd name="connsiteX84" fmla="*/ 1552719 w 2124219"/>
              <a:gd name="connsiteY84" fmla="*/ 1466850 h 2243137"/>
              <a:gd name="connsiteX85" fmla="*/ 1495569 w 2124219"/>
              <a:gd name="connsiteY85" fmla="*/ 1476375 h 2243137"/>
              <a:gd name="connsiteX86" fmla="*/ 1400319 w 2124219"/>
              <a:gd name="connsiteY86" fmla="*/ 1481137 h 2243137"/>
              <a:gd name="connsiteX87" fmla="*/ 1324119 w 2124219"/>
              <a:gd name="connsiteY87" fmla="*/ 1462087 h 2243137"/>
              <a:gd name="connsiteX88" fmla="*/ 1305069 w 2124219"/>
              <a:gd name="connsiteY88" fmla="*/ 1476375 h 2243137"/>
              <a:gd name="connsiteX89" fmla="*/ 1262207 w 2124219"/>
              <a:gd name="connsiteY89" fmla="*/ 1524000 h 2243137"/>
              <a:gd name="connsiteX90" fmla="*/ 1238394 w 2124219"/>
              <a:gd name="connsiteY90" fmla="*/ 1514475 h 2243137"/>
              <a:gd name="connsiteX91" fmla="*/ 1228869 w 2124219"/>
              <a:gd name="connsiteY91" fmla="*/ 1485900 h 2243137"/>
              <a:gd name="connsiteX92" fmla="*/ 1209819 w 2124219"/>
              <a:gd name="connsiteY92" fmla="*/ 1462087 h 2243137"/>
              <a:gd name="connsiteX93" fmla="*/ 1190769 w 2124219"/>
              <a:gd name="connsiteY93" fmla="*/ 1485900 h 2243137"/>
              <a:gd name="connsiteX94" fmla="*/ 1181244 w 2124219"/>
              <a:gd name="connsiteY94" fmla="*/ 1466850 h 2243137"/>
              <a:gd name="connsiteX95" fmla="*/ 1081232 w 2124219"/>
              <a:gd name="connsiteY95" fmla="*/ 1514475 h 2243137"/>
              <a:gd name="connsiteX96" fmla="*/ 1047894 w 2124219"/>
              <a:gd name="connsiteY96" fmla="*/ 1514475 h 2243137"/>
              <a:gd name="connsiteX97" fmla="*/ 985982 w 2124219"/>
              <a:gd name="connsiteY97" fmla="*/ 1504950 h 2243137"/>
              <a:gd name="connsiteX98" fmla="*/ 928832 w 2124219"/>
              <a:gd name="connsiteY98" fmla="*/ 1524000 h 2243137"/>
              <a:gd name="connsiteX99" fmla="*/ 905019 w 2124219"/>
              <a:gd name="connsiteY99" fmla="*/ 1562100 h 2243137"/>
              <a:gd name="connsiteX100" fmla="*/ 890732 w 2124219"/>
              <a:gd name="connsiteY100" fmla="*/ 1590675 h 2243137"/>
              <a:gd name="connsiteX101" fmla="*/ 871682 w 2124219"/>
              <a:gd name="connsiteY101" fmla="*/ 1590675 h 2243137"/>
              <a:gd name="connsiteX102" fmla="*/ 871682 w 2124219"/>
              <a:gd name="connsiteY102" fmla="*/ 1590675 h 2243137"/>
              <a:gd name="connsiteX103" fmla="*/ 809769 w 2124219"/>
              <a:gd name="connsiteY103" fmla="*/ 1609725 h 2243137"/>
              <a:gd name="connsiteX104" fmla="*/ 771669 w 2124219"/>
              <a:gd name="connsiteY104" fmla="*/ 1590675 h 2243137"/>
              <a:gd name="connsiteX105" fmla="*/ 662132 w 2124219"/>
              <a:gd name="connsiteY105" fmla="*/ 1624012 h 2243137"/>
              <a:gd name="connsiteX106" fmla="*/ 704994 w 2124219"/>
              <a:gd name="connsiteY106" fmla="*/ 1652587 h 2243137"/>
              <a:gd name="connsiteX107" fmla="*/ 724044 w 2124219"/>
              <a:gd name="connsiteY107" fmla="*/ 1690687 h 2243137"/>
              <a:gd name="connsiteX108" fmla="*/ 724044 w 2124219"/>
              <a:gd name="connsiteY108" fmla="*/ 1738312 h 2243137"/>
              <a:gd name="connsiteX109" fmla="*/ 704994 w 2124219"/>
              <a:gd name="connsiteY109" fmla="*/ 1762125 h 2243137"/>
              <a:gd name="connsiteX110" fmla="*/ 690707 w 2124219"/>
              <a:gd name="connsiteY110" fmla="*/ 1838325 h 2243137"/>
              <a:gd name="connsiteX111" fmla="*/ 709757 w 2124219"/>
              <a:gd name="connsiteY111" fmla="*/ 1866900 h 2243137"/>
              <a:gd name="connsiteX112" fmla="*/ 695469 w 2124219"/>
              <a:gd name="connsiteY112" fmla="*/ 1895475 h 2243137"/>
              <a:gd name="connsiteX113" fmla="*/ 704994 w 2124219"/>
              <a:gd name="connsiteY113" fmla="*/ 1924050 h 2243137"/>
              <a:gd name="connsiteX114" fmla="*/ 704994 w 2124219"/>
              <a:gd name="connsiteY114" fmla="*/ 1947862 h 2243137"/>
              <a:gd name="connsiteX115" fmla="*/ 662132 w 2124219"/>
              <a:gd name="connsiteY115" fmla="*/ 1966912 h 2243137"/>
              <a:gd name="connsiteX116" fmla="*/ 662132 w 2124219"/>
              <a:gd name="connsiteY116" fmla="*/ 1966912 h 2243137"/>
              <a:gd name="connsiteX117" fmla="*/ 676419 w 2124219"/>
              <a:gd name="connsiteY117" fmla="*/ 2043112 h 2243137"/>
              <a:gd name="connsiteX118" fmla="*/ 700232 w 2124219"/>
              <a:gd name="connsiteY118" fmla="*/ 2066925 h 2243137"/>
              <a:gd name="connsiteX119" fmla="*/ 695469 w 2124219"/>
              <a:gd name="connsiteY119" fmla="*/ 2119312 h 2243137"/>
              <a:gd name="connsiteX120" fmla="*/ 752619 w 2124219"/>
              <a:gd name="connsiteY120" fmla="*/ 2147887 h 2243137"/>
              <a:gd name="connsiteX121" fmla="*/ 757382 w 2124219"/>
              <a:gd name="connsiteY121" fmla="*/ 2181225 h 2243137"/>
              <a:gd name="connsiteX122" fmla="*/ 819294 w 2124219"/>
              <a:gd name="connsiteY122" fmla="*/ 2205037 h 2243137"/>
              <a:gd name="connsiteX123" fmla="*/ 809769 w 2124219"/>
              <a:gd name="connsiteY123" fmla="*/ 2238375 h 2243137"/>
              <a:gd name="connsiteX124" fmla="*/ 909782 w 2124219"/>
              <a:gd name="connsiteY124" fmla="*/ 2243137 h 2243137"/>
              <a:gd name="connsiteX125" fmla="*/ 909782 w 2124219"/>
              <a:gd name="connsiteY125" fmla="*/ 2243137 h 2243137"/>
              <a:gd name="connsiteX0" fmla="*/ 0 w 2124219"/>
              <a:gd name="connsiteY0" fmla="*/ 519255 h 2243137"/>
              <a:gd name="connsiteX1" fmla="*/ 100013 w 2124219"/>
              <a:gd name="connsiteY1" fmla="*/ 438150 h 2243137"/>
              <a:gd name="connsiteX2" fmla="*/ 543043 w 2124219"/>
              <a:gd name="connsiteY2" fmla="*/ 0 h 2243137"/>
              <a:gd name="connsiteX3" fmla="*/ 704994 w 2124219"/>
              <a:gd name="connsiteY3" fmla="*/ 85725 h 2243137"/>
              <a:gd name="connsiteX4" fmla="*/ 757382 w 2124219"/>
              <a:gd name="connsiteY4" fmla="*/ 95250 h 2243137"/>
              <a:gd name="connsiteX5" fmla="*/ 805007 w 2124219"/>
              <a:gd name="connsiteY5" fmla="*/ 61912 h 2243137"/>
              <a:gd name="connsiteX6" fmla="*/ 843107 w 2124219"/>
              <a:gd name="connsiteY6" fmla="*/ 85725 h 2243137"/>
              <a:gd name="connsiteX7" fmla="*/ 876444 w 2124219"/>
              <a:gd name="connsiteY7" fmla="*/ 109537 h 2243137"/>
              <a:gd name="connsiteX8" fmla="*/ 905019 w 2124219"/>
              <a:gd name="connsiteY8" fmla="*/ 133350 h 2243137"/>
              <a:gd name="connsiteX9" fmla="*/ 957407 w 2124219"/>
              <a:gd name="connsiteY9" fmla="*/ 200025 h 2243137"/>
              <a:gd name="connsiteX10" fmla="*/ 952644 w 2124219"/>
              <a:gd name="connsiteY10" fmla="*/ 209550 h 2243137"/>
              <a:gd name="connsiteX11" fmla="*/ 943119 w 2124219"/>
              <a:gd name="connsiteY11" fmla="*/ 271462 h 2243137"/>
              <a:gd name="connsiteX12" fmla="*/ 905019 w 2124219"/>
              <a:gd name="connsiteY12" fmla="*/ 295275 h 2243137"/>
              <a:gd name="connsiteX13" fmla="*/ 900257 w 2124219"/>
              <a:gd name="connsiteY13" fmla="*/ 333375 h 2243137"/>
              <a:gd name="connsiteX14" fmla="*/ 900257 w 2124219"/>
              <a:gd name="connsiteY14" fmla="*/ 333375 h 2243137"/>
              <a:gd name="connsiteX15" fmla="*/ 947882 w 2124219"/>
              <a:gd name="connsiteY15" fmla="*/ 361950 h 2243137"/>
              <a:gd name="connsiteX16" fmla="*/ 947882 w 2124219"/>
              <a:gd name="connsiteY16" fmla="*/ 361950 h 2243137"/>
              <a:gd name="connsiteX17" fmla="*/ 1000269 w 2124219"/>
              <a:gd name="connsiteY17" fmla="*/ 371475 h 2243137"/>
              <a:gd name="connsiteX18" fmla="*/ 1019319 w 2124219"/>
              <a:gd name="connsiteY18" fmla="*/ 385762 h 2243137"/>
              <a:gd name="connsiteX19" fmla="*/ 1019319 w 2124219"/>
              <a:gd name="connsiteY19" fmla="*/ 385762 h 2243137"/>
              <a:gd name="connsiteX20" fmla="*/ 1019319 w 2124219"/>
              <a:gd name="connsiteY20" fmla="*/ 385762 h 2243137"/>
              <a:gd name="connsiteX21" fmla="*/ 1057419 w 2124219"/>
              <a:gd name="connsiteY21" fmla="*/ 457200 h 2243137"/>
              <a:gd name="connsiteX22" fmla="*/ 1076469 w 2124219"/>
              <a:gd name="connsiteY22" fmla="*/ 442912 h 2243137"/>
              <a:gd name="connsiteX23" fmla="*/ 1119332 w 2124219"/>
              <a:gd name="connsiteY23" fmla="*/ 442912 h 2243137"/>
              <a:gd name="connsiteX24" fmla="*/ 1190769 w 2124219"/>
              <a:gd name="connsiteY24" fmla="*/ 442912 h 2243137"/>
              <a:gd name="connsiteX25" fmla="*/ 1166957 w 2124219"/>
              <a:gd name="connsiteY25" fmla="*/ 461962 h 2243137"/>
              <a:gd name="connsiteX26" fmla="*/ 1166957 w 2124219"/>
              <a:gd name="connsiteY26" fmla="*/ 461962 h 2243137"/>
              <a:gd name="connsiteX27" fmla="*/ 1133619 w 2124219"/>
              <a:gd name="connsiteY27" fmla="*/ 547687 h 2243137"/>
              <a:gd name="connsiteX28" fmla="*/ 1109807 w 2124219"/>
              <a:gd name="connsiteY28" fmla="*/ 557212 h 2243137"/>
              <a:gd name="connsiteX29" fmla="*/ 1066944 w 2124219"/>
              <a:gd name="connsiteY29" fmla="*/ 576262 h 2243137"/>
              <a:gd name="connsiteX30" fmla="*/ 1081232 w 2124219"/>
              <a:gd name="connsiteY30" fmla="*/ 619125 h 2243137"/>
              <a:gd name="connsiteX31" fmla="*/ 1081232 w 2124219"/>
              <a:gd name="connsiteY31" fmla="*/ 652462 h 2243137"/>
              <a:gd name="connsiteX32" fmla="*/ 1085994 w 2124219"/>
              <a:gd name="connsiteY32" fmla="*/ 676275 h 2243137"/>
              <a:gd name="connsiteX33" fmla="*/ 1109807 w 2124219"/>
              <a:gd name="connsiteY33" fmla="*/ 714375 h 2243137"/>
              <a:gd name="connsiteX34" fmla="*/ 1109807 w 2124219"/>
              <a:gd name="connsiteY34" fmla="*/ 714375 h 2243137"/>
              <a:gd name="connsiteX35" fmla="*/ 1195532 w 2124219"/>
              <a:gd name="connsiteY35" fmla="*/ 742950 h 2243137"/>
              <a:gd name="connsiteX36" fmla="*/ 1266969 w 2124219"/>
              <a:gd name="connsiteY36" fmla="*/ 738187 h 2243137"/>
              <a:gd name="connsiteX37" fmla="*/ 1300307 w 2124219"/>
              <a:gd name="connsiteY37" fmla="*/ 738187 h 2243137"/>
              <a:gd name="connsiteX38" fmla="*/ 1352694 w 2124219"/>
              <a:gd name="connsiteY38" fmla="*/ 752475 h 2243137"/>
              <a:gd name="connsiteX39" fmla="*/ 1362219 w 2124219"/>
              <a:gd name="connsiteY39" fmla="*/ 766762 h 2243137"/>
              <a:gd name="connsiteX40" fmla="*/ 1366982 w 2124219"/>
              <a:gd name="connsiteY40" fmla="*/ 838200 h 2243137"/>
              <a:gd name="connsiteX41" fmla="*/ 1366982 w 2124219"/>
              <a:gd name="connsiteY41" fmla="*/ 838200 h 2243137"/>
              <a:gd name="connsiteX42" fmla="*/ 1400319 w 2124219"/>
              <a:gd name="connsiteY42" fmla="*/ 900112 h 2243137"/>
              <a:gd name="connsiteX43" fmla="*/ 1433657 w 2124219"/>
              <a:gd name="connsiteY43" fmla="*/ 942975 h 2243137"/>
              <a:gd name="connsiteX44" fmla="*/ 1443182 w 2124219"/>
              <a:gd name="connsiteY44" fmla="*/ 947737 h 2243137"/>
              <a:gd name="connsiteX45" fmla="*/ 1452707 w 2124219"/>
              <a:gd name="connsiteY45" fmla="*/ 1014412 h 2243137"/>
              <a:gd name="connsiteX46" fmla="*/ 1495569 w 2124219"/>
              <a:gd name="connsiteY46" fmla="*/ 1047750 h 2243137"/>
              <a:gd name="connsiteX47" fmla="*/ 1538432 w 2124219"/>
              <a:gd name="connsiteY47" fmla="*/ 1090612 h 2243137"/>
              <a:gd name="connsiteX48" fmla="*/ 1557482 w 2124219"/>
              <a:gd name="connsiteY48" fmla="*/ 1104900 h 2243137"/>
              <a:gd name="connsiteX49" fmla="*/ 1600344 w 2124219"/>
              <a:gd name="connsiteY49" fmla="*/ 1119187 h 2243137"/>
              <a:gd name="connsiteX50" fmla="*/ 1619394 w 2124219"/>
              <a:gd name="connsiteY50" fmla="*/ 1185862 h 2243137"/>
              <a:gd name="connsiteX51" fmla="*/ 1619394 w 2124219"/>
              <a:gd name="connsiteY51" fmla="*/ 1185862 h 2243137"/>
              <a:gd name="connsiteX52" fmla="*/ 1628919 w 2124219"/>
              <a:gd name="connsiteY52" fmla="*/ 1238250 h 2243137"/>
              <a:gd name="connsiteX53" fmla="*/ 1705119 w 2124219"/>
              <a:gd name="connsiteY53" fmla="*/ 1223962 h 2243137"/>
              <a:gd name="connsiteX54" fmla="*/ 1747982 w 2124219"/>
              <a:gd name="connsiteY54" fmla="*/ 1176337 h 2243137"/>
              <a:gd name="connsiteX55" fmla="*/ 1757507 w 2124219"/>
              <a:gd name="connsiteY55" fmla="*/ 1162050 h 2243137"/>
              <a:gd name="connsiteX56" fmla="*/ 1800369 w 2124219"/>
              <a:gd name="connsiteY56" fmla="*/ 1152525 h 2243137"/>
              <a:gd name="connsiteX57" fmla="*/ 1838469 w 2124219"/>
              <a:gd name="connsiteY57" fmla="*/ 1128712 h 2243137"/>
              <a:gd name="connsiteX58" fmla="*/ 1876569 w 2124219"/>
              <a:gd name="connsiteY58" fmla="*/ 1114425 h 2243137"/>
              <a:gd name="connsiteX59" fmla="*/ 1924194 w 2124219"/>
              <a:gd name="connsiteY59" fmla="*/ 1104900 h 2243137"/>
              <a:gd name="connsiteX60" fmla="*/ 1971819 w 2124219"/>
              <a:gd name="connsiteY60" fmla="*/ 1119187 h 2243137"/>
              <a:gd name="connsiteX61" fmla="*/ 2052782 w 2124219"/>
              <a:gd name="connsiteY61" fmla="*/ 1119187 h 2243137"/>
              <a:gd name="connsiteX62" fmla="*/ 2067069 w 2124219"/>
              <a:gd name="connsiteY62" fmla="*/ 1081087 h 2243137"/>
              <a:gd name="connsiteX63" fmla="*/ 2095644 w 2124219"/>
              <a:gd name="connsiteY63" fmla="*/ 1090612 h 2243137"/>
              <a:gd name="connsiteX64" fmla="*/ 2124219 w 2124219"/>
              <a:gd name="connsiteY64" fmla="*/ 1100137 h 2243137"/>
              <a:gd name="connsiteX65" fmla="*/ 2109932 w 2124219"/>
              <a:gd name="connsiteY65" fmla="*/ 1128712 h 2243137"/>
              <a:gd name="connsiteX66" fmla="*/ 2071832 w 2124219"/>
              <a:gd name="connsiteY66" fmla="*/ 1176337 h 2243137"/>
              <a:gd name="connsiteX67" fmla="*/ 2043257 w 2124219"/>
              <a:gd name="connsiteY67" fmla="*/ 1200150 h 2243137"/>
              <a:gd name="connsiteX68" fmla="*/ 2009919 w 2124219"/>
              <a:gd name="connsiteY68" fmla="*/ 1233487 h 2243137"/>
              <a:gd name="connsiteX69" fmla="*/ 1990869 w 2124219"/>
              <a:gd name="connsiteY69" fmla="*/ 1290637 h 2243137"/>
              <a:gd name="connsiteX70" fmla="*/ 2009919 w 2124219"/>
              <a:gd name="connsiteY70" fmla="*/ 1333500 h 2243137"/>
              <a:gd name="connsiteX71" fmla="*/ 1928957 w 2124219"/>
              <a:gd name="connsiteY71" fmla="*/ 1333500 h 2243137"/>
              <a:gd name="connsiteX72" fmla="*/ 1876569 w 2124219"/>
              <a:gd name="connsiteY72" fmla="*/ 1400175 h 2243137"/>
              <a:gd name="connsiteX73" fmla="*/ 1867044 w 2124219"/>
              <a:gd name="connsiteY73" fmla="*/ 1414462 h 2243137"/>
              <a:gd name="connsiteX74" fmla="*/ 1852757 w 2124219"/>
              <a:gd name="connsiteY74" fmla="*/ 1457325 h 2243137"/>
              <a:gd name="connsiteX75" fmla="*/ 1833707 w 2124219"/>
              <a:gd name="connsiteY75" fmla="*/ 1471612 h 2243137"/>
              <a:gd name="connsiteX76" fmla="*/ 1767032 w 2124219"/>
              <a:gd name="connsiteY76" fmla="*/ 1471612 h 2243137"/>
              <a:gd name="connsiteX77" fmla="*/ 1743219 w 2124219"/>
              <a:gd name="connsiteY77" fmla="*/ 1500187 h 2243137"/>
              <a:gd name="connsiteX78" fmla="*/ 1733694 w 2124219"/>
              <a:gd name="connsiteY78" fmla="*/ 1476375 h 2243137"/>
              <a:gd name="connsiteX79" fmla="*/ 1676544 w 2124219"/>
              <a:gd name="connsiteY79" fmla="*/ 1495425 h 2243137"/>
              <a:gd name="connsiteX80" fmla="*/ 1652732 w 2124219"/>
              <a:gd name="connsiteY80" fmla="*/ 1476375 h 2243137"/>
              <a:gd name="connsiteX81" fmla="*/ 1633682 w 2124219"/>
              <a:gd name="connsiteY81" fmla="*/ 1485900 h 2243137"/>
              <a:gd name="connsiteX82" fmla="*/ 1590819 w 2124219"/>
              <a:gd name="connsiteY82" fmla="*/ 1514475 h 2243137"/>
              <a:gd name="connsiteX83" fmla="*/ 1590819 w 2124219"/>
              <a:gd name="connsiteY83" fmla="*/ 1514475 h 2243137"/>
              <a:gd name="connsiteX84" fmla="*/ 1576532 w 2124219"/>
              <a:gd name="connsiteY84" fmla="*/ 1471612 h 2243137"/>
              <a:gd name="connsiteX85" fmla="*/ 1552719 w 2124219"/>
              <a:gd name="connsiteY85" fmla="*/ 1466850 h 2243137"/>
              <a:gd name="connsiteX86" fmla="*/ 1495569 w 2124219"/>
              <a:gd name="connsiteY86" fmla="*/ 1476375 h 2243137"/>
              <a:gd name="connsiteX87" fmla="*/ 1400319 w 2124219"/>
              <a:gd name="connsiteY87" fmla="*/ 1481137 h 2243137"/>
              <a:gd name="connsiteX88" fmla="*/ 1324119 w 2124219"/>
              <a:gd name="connsiteY88" fmla="*/ 1462087 h 2243137"/>
              <a:gd name="connsiteX89" fmla="*/ 1305069 w 2124219"/>
              <a:gd name="connsiteY89" fmla="*/ 1476375 h 2243137"/>
              <a:gd name="connsiteX90" fmla="*/ 1262207 w 2124219"/>
              <a:gd name="connsiteY90" fmla="*/ 1524000 h 2243137"/>
              <a:gd name="connsiteX91" fmla="*/ 1238394 w 2124219"/>
              <a:gd name="connsiteY91" fmla="*/ 1514475 h 2243137"/>
              <a:gd name="connsiteX92" fmla="*/ 1228869 w 2124219"/>
              <a:gd name="connsiteY92" fmla="*/ 1485900 h 2243137"/>
              <a:gd name="connsiteX93" fmla="*/ 1209819 w 2124219"/>
              <a:gd name="connsiteY93" fmla="*/ 1462087 h 2243137"/>
              <a:gd name="connsiteX94" fmla="*/ 1190769 w 2124219"/>
              <a:gd name="connsiteY94" fmla="*/ 1485900 h 2243137"/>
              <a:gd name="connsiteX95" fmla="*/ 1181244 w 2124219"/>
              <a:gd name="connsiteY95" fmla="*/ 1466850 h 2243137"/>
              <a:gd name="connsiteX96" fmla="*/ 1081232 w 2124219"/>
              <a:gd name="connsiteY96" fmla="*/ 1514475 h 2243137"/>
              <a:gd name="connsiteX97" fmla="*/ 1047894 w 2124219"/>
              <a:gd name="connsiteY97" fmla="*/ 1514475 h 2243137"/>
              <a:gd name="connsiteX98" fmla="*/ 985982 w 2124219"/>
              <a:gd name="connsiteY98" fmla="*/ 1504950 h 2243137"/>
              <a:gd name="connsiteX99" fmla="*/ 928832 w 2124219"/>
              <a:gd name="connsiteY99" fmla="*/ 1524000 h 2243137"/>
              <a:gd name="connsiteX100" fmla="*/ 905019 w 2124219"/>
              <a:gd name="connsiteY100" fmla="*/ 1562100 h 2243137"/>
              <a:gd name="connsiteX101" fmla="*/ 890732 w 2124219"/>
              <a:gd name="connsiteY101" fmla="*/ 1590675 h 2243137"/>
              <a:gd name="connsiteX102" fmla="*/ 871682 w 2124219"/>
              <a:gd name="connsiteY102" fmla="*/ 1590675 h 2243137"/>
              <a:gd name="connsiteX103" fmla="*/ 871682 w 2124219"/>
              <a:gd name="connsiteY103" fmla="*/ 1590675 h 2243137"/>
              <a:gd name="connsiteX104" fmla="*/ 809769 w 2124219"/>
              <a:gd name="connsiteY104" fmla="*/ 1609725 h 2243137"/>
              <a:gd name="connsiteX105" fmla="*/ 771669 w 2124219"/>
              <a:gd name="connsiteY105" fmla="*/ 1590675 h 2243137"/>
              <a:gd name="connsiteX106" fmla="*/ 662132 w 2124219"/>
              <a:gd name="connsiteY106" fmla="*/ 1624012 h 2243137"/>
              <a:gd name="connsiteX107" fmla="*/ 704994 w 2124219"/>
              <a:gd name="connsiteY107" fmla="*/ 1652587 h 2243137"/>
              <a:gd name="connsiteX108" fmla="*/ 724044 w 2124219"/>
              <a:gd name="connsiteY108" fmla="*/ 1690687 h 2243137"/>
              <a:gd name="connsiteX109" fmla="*/ 724044 w 2124219"/>
              <a:gd name="connsiteY109" fmla="*/ 1738312 h 2243137"/>
              <a:gd name="connsiteX110" fmla="*/ 704994 w 2124219"/>
              <a:gd name="connsiteY110" fmla="*/ 1762125 h 2243137"/>
              <a:gd name="connsiteX111" fmla="*/ 690707 w 2124219"/>
              <a:gd name="connsiteY111" fmla="*/ 1838325 h 2243137"/>
              <a:gd name="connsiteX112" fmla="*/ 709757 w 2124219"/>
              <a:gd name="connsiteY112" fmla="*/ 1866900 h 2243137"/>
              <a:gd name="connsiteX113" fmla="*/ 695469 w 2124219"/>
              <a:gd name="connsiteY113" fmla="*/ 1895475 h 2243137"/>
              <a:gd name="connsiteX114" fmla="*/ 704994 w 2124219"/>
              <a:gd name="connsiteY114" fmla="*/ 1924050 h 2243137"/>
              <a:gd name="connsiteX115" fmla="*/ 704994 w 2124219"/>
              <a:gd name="connsiteY115" fmla="*/ 1947862 h 2243137"/>
              <a:gd name="connsiteX116" fmla="*/ 662132 w 2124219"/>
              <a:gd name="connsiteY116" fmla="*/ 1966912 h 2243137"/>
              <a:gd name="connsiteX117" fmla="*/ 662132 w 2124219"/>
              <a:gd name="connsiteY117" fmla="*/ 1966912 h 2243137"/>
              <a:gd name="connsiteX118" fmla="*/ 676419 w 2124219"/>
              <a:gd name="connsiteY118" fmla="*/ 2043112 h 2243137"/>
              <a:gd name="connsiteX119" fmla="*/ 700232 w 2124219"/>
              <a:gd name="connsiteY119" fmla="*/ 2066925 h 2243137"/>
              <a:gd name="connsiteX120" fmla="*/ 695469 w 2124219"/>
              <a:gd name="connsiteY120" fmla="*/ 2119312 h 2243137"/>
              <a:gd name="connsiteX121" fmla="*/ 752619 w 2124219"/>
              <a:gd name="connsiteY121" fmla="*/ 2147887 h 2243137"/>
              <a:gd name="connsiteX122" fmla="*/ 757382 w 2124219"/>
              <a:gd name="connsiteY122" fmla="*/ 2181225 h 2243137"/>
              <a:gd name="connsiteX123" fmla="*/ 819294 w 2124219"/>
              <a:gd name="connsiteY123" fmla="*/ 2205037 h 2243137"/>
              <a:gd name="connsiteX124" fmla="*/ 809769 w 2124219"/>
              <a:gd name="connsiteY124" fmla="*/ 2238375 h 2243137"/>
              <a:gd name="connsiteX125" fmla="*/ 909782 w 2124219"/>
              <a:gd name="connsiteY125" fmla="*/ 2243137 h 2243137"/>
              <a:gd name="connsiteX126" fmla="*/ 909782 w 2124219"/>
              <a:gd name="connsiteY126" fmla="*/ 2243137 h 2243137"/>
              <a:gd name="connsiteX0" fmla="*/ 0 w 2233763"/>
              <a:gd name="connsiteY0" fmla="*/ 1109962 h 2243137"/>
              <a:gd name="connsiteX1" fmla="*/ 209557 w 2233763"/>
              <a:gd name="connsiteY1" fmla="*/ 438150 h 2243137"/>
              <a:gd name="connsiteX2" fmla="*/ 652587 w 2233763"/>
              <a:gd name="connsiteY2" fmla="*/ 0 h 2243137"/>
              <a:gd name="connsiteX3" fmla="*/ 814538 w 2233763"/>
              <a:gd name="connsiteY3" fmla="*/ 85725 h 2243137"/>
              <a:gd name="connsiteX4" fmla="*/ 866926 w 2233763"/>
              <a:gd name="connsiteY4" fmla="*/ 95250 h 2243137"/>
              <a:gd name="connsiteX5" fmla="*/ 914551 w 2233763"/>
              <a:gd name="connsiteY5" fmla="*/ 61912 h 2243137"/>
              <a:gd name="connsiteX6" fmla="*/ 952651 w 2233763"/>
              <a:gd name="connsiteY6" fmla="*/ 85725 h 2243137"/>
              <a:gd name="connsiteX7" fmla="*/ 985988 w 2233763"/>
              <a:gd name="connsiteY7" fmla="*/ 109537 h 2243137"/>
              <a:gd name="connsiteX8" fmla="*/ 1014563 w 2233763"/>
              <a:gd name="connsiteY8" fmla="*/ 133350 h 2243137"/>
              <a:gd name="connsiteX9" fmla="*/ 1066951 w 2233763"/>
              <a:gd name="connsiteY9" fmla="*/ 200025 h 2243137"/>
              <a:gd name="connsiteX10" fmla="*/ 1062188 w 2233763"/>
              <a:gd name="connsiteY10" fmla="*/ 209550 h 2243137"/>
              <a:gd name="connsiteX11" fmla="*/ 1052663 w 2233763"/>
              <a:gd name="connsiteY11" fmla="*/ 271462 h 2243137"/>
              <a:gd name="connsiteX12" fmla="*/ 1014563 w 2233763"/>
              <a:gd name="connsiteY12" fmla="*/ 295275 h 2243137"/>
              <a:gd name="connsiteX13" fmla="*/ 1009801 w 2233763"/>
              <a:gd name="connsiteY13" fmla="*/ 333375 h 2243137"/>
              <a:gd name="connsiteX14" fmla="*/ 1009801 w 2233763"/>
              <a:gd name="connsiteY14" fmla="*/ 333375 h 2243137"/>
              <a:gd name="connsiteX15" fmla="*/ 1057426 w 2233763"/>
              <a:gd name="connsiteY15" fmla="*/ 361950 h 2243137"/>
              <a:gd name="connsiteX16" fmla="*/ 1057426 w 2233763"/>
              <a:gd name="connsiteY16" fmla="*/ 361950 h 2243137"/>
              <a:gd name="connsiteX17" fmla="*/ 1109813 w 2233763"/>
              <a:gd name="connsiteY17" fmla="*/ 371475 h 2243137"/>
              <a:gd name="connsiteX18" fmla="*/ 1128863 w 2233763"/>
              <a:gd name="connsiteY18" fmla="*/ 385762 h 2243137"/>
              <a:gd name="connsiteX19" fmla="*/ 1128863 w 2233763"/>
              <a:gd name="connsiteY19" fmla="*/ 385762 h 2243137"/>
              <a:gd name="connsiteX20" fmla="*/ 1128863 w 2233763"/>
              <a:gd name="connsiteY20" fmla="*/ 385762 h 2243137"/>
              <a:gd name="connsiteX21" fmla="*/ 1166963 w 2233763"/>
              <a:gd name="connsiteY21" fmla="*/ 457200 h 2243137"/>
              <a:gd name="connsiteX22" fmla="*/ 1186013 w 2233763"/>
              <a:gd name="connsiteY22" fmla="*/ 442912 h 2243137"/>
              <a:gd name="connsiteX23" fmla="*/ 1228876 w 2233763"/>
              <a:gd name="connsiteY23" fmla="*/ 442912 h 2243137"/>
              <a:gd name="connsiteX24" fmla="*/ 1300313 w 2233763"/>
              <a:gd name="connsiteY24" fmla="*/ 442912 h 2243137"/>
              <a:gd name="connsiteX25" fmla="*/ 1276501 w 2233763"/>
              <a:gd name="connsiteY25" fmla="*/ 461962 h 2243137"/>
              <a:gd name="connsiteX26" fmla="*/ 1276501 w 2233763"/>
              <a:gd name="connsiteY26" fmla="*/ 461962 h 2243137"/>
              <a:gd name="connsiteX27" fmla="*/ 1243163 w 2233763"/>
              <a:gd name="connsiteY27" fmla="*/ 547687 h 2243137"/>
              <a:gd name="connsiteX28" fmla="*/ 1219351 w 2233763"/>
              <a:gd name="connsiteY28" fmla="*/ 557212 h 2243137"/>
              <a:gd name="connsiteX29" fmla="*/ 1176488 w 2233763"/>
              <a:gd name="connsiteY29" fmla="*/ 576262 h 2243137"/>
              <a:gd name="connsiteX30" fmla="*/ 1190776 w 2233763"/>
              <a:gd name="connsiteY30" fmla="*/ 619125 h 2243137"/>
              <a:gd name="connsiteX31" fmla="*/ 1190776 w 2233763"/>
              <a:gd name="connsiteY31" fmla="*/ 652462 h 2243137"/>
              <a:gd name="connsiteX32" fmla="*/ 1195538 w 2233763"/>
              <a:gd name="connsiteY32" fmla="*/ 676275 h 2243137"/>
              <a:gd name="connsiteX33" fmla="*/ 1219351 w 2233763"/>
              <a:gd name="connsiteY33" fmla="*/ 714375 h 2243137"/>
              <a:gd name="connsiteX34" fmla="*/ 1219351 w 2233763"/>
              <a:gd name="connsiteY34" fmla="*/ 714375 h 2243137"/>
              <a:gd name="connsiteX35" fmla="*/ 1305076 w 2233763"/>
              <a:gd name="connsiteY35" fmla="*/ 742950 h 2243137"/>
              <a:gd name="connsiteX36" fmla="*/ 1376513 w 2233763"/>
              <a:gd name="connsiteY36" fmla="*/ 738187 h 2243137"/>
              <a:gd name="connsiteX37" fmla="*/ 1409851 w 2233763"/>
              <a:gd name="connsiteY37" fmla="*/ 738187 h 2243137"/>
              <a:gd name="connsiteX38" fmla="*/ 1462238 w 2233763"/>
              <a:gd name="connsiteY38" fmla="*/ 752475 h 2243137"/>
              <a:gd name="connsiteX39" fmla="*/ 1471763 w 2233763"/>
              <a:gd name="connsiteY39" fmla="*/ 766762 h 2243137"/>
              <a:gd name="connsiteX40" fmla="*/ 1476526 w 2233763"/>
              <a:gd name="connsiteY40" fmla="*/ 838200 h 2243137"/>
              <a:gd name="connsiteX41" fmla="*/ 1476526 w 2233763"/>
              <a:gd name="connsiteY41" fmla="*/ 838200 h 2243137"/>
              <a:gd name="connsiteX42" fmla="*/ 1509863 w 2233763"/>
              <a:gd name="connsiteY42" fmla="*/ 900112 h 2243137"/>
              <a:gd name="connsiteX43" fmla="*/ 1543201 w 2233763"/>
              <a:gd name="connsiteY43" fmla="*/ 942975 h 2243137"/>
              <a:gd name="connsiteX44" fmla="*/ 1552726 w 2233763"/>
              <a:gd name="connsiteY44" fmla="*/ 947737 h 2243137"/>
              <a:gd name="connsiteX45" fmla="*/ 1562251 w 2233763"/>
              <a:gd name="connsiteY45" fmla="*/ 1014412 h 2243137"/>
              <a:gd name="connsiteX46" fmla="*/ 1605113 w 2233763"/>
              <a:gd name="connsiteY46" fmla="*/ 1047750 h 2243137"/>
              <a:gd name="connsiteX47" fmla="*/ 1647976 w 2233763"/>
              <a:gd name="connsiteY47" fmla="*/ 1090612 h 2243137"/>
              <a:gd name="connsiteX48" fmla="*/ 1667026 w 2233763"/>
              <a:gd name="connsiteY48" fmla="*/ 1104900 h 2243137"/>
              <a:gd name="connsiteX49" fmla="*/ 1709888 w 2233763"/>
              <a:gd name="connsiteY49" fmla="*/ 1119187 h 2243137"/>
              <a:gd name="connsiteX50" fmla="*/ 1728938 w 2233763"/>
              <a:gd name="connsiteY50" fmla="*/ 1185862 h 2243137"/>
              <a:gd name="connsiteX51" fmla="*/ 1728938 w 2233763"/>
              <a:gd name="connsiteY51" fmla="*/ 1185862 h 2243137"/>
              <a:gd name="connsiteX52" fmla="*/ 1738463 w 2233763"/>
              <a:gd name="connsiteY52" fmla="*/ 1238250 h 2243137"/>
              <a:gd name="connsiteX53" fmla="*/ 1814663 w 2233763"/>
              <a:gd name="connsiteY53" fmla="*/ 1223962 h 2243137"/>
              <a:gd name="connsiteX54" fmla="*/ 1857526 w 2233763"/>
              <a:gd name="connsiteY54" fmla="*/ 1176337 h 2243137"/>
              <a:gd name="connsiteX55" fmla="*/ 1867051 w 2233763"/>
              <a:gd name="connsiteY55" fmla="*/ 1162050 h 2243137"/>
              <a:gd name="connsiteX56" fmla="*/ 1909913 w 2233763"/>
              <a:gd name="connsiteY56" fmla="*/ 1152525 h 2243137"/>
              <a:gd name="connsiteX57" fmla="*/ 1948013 w 2233763"/>
              <a:gd name="connsiteY57" fmla="*/ 1128712 h 2243137"/>
              <a:gd name="connsiteX58" fmla="*/ 1986113 w 2233763"/>
              <a:gd name="connsiteY58" fmla="*/ 1114425 h 2243137"/>
              <a:gd name="connsiteX59" fmla="*/ 2033738 w 2233763"/>
              <a:gd name="connsiteY59" fmla="*/ 1104900 h 2243137"/>
              <a:gd name="connsiteX60" fmla="*/ 2081363 w 2233763"/>
              <a:gd name="connsiteY60" fmla="*/ 1119187 h 2243137"/>
              <a:gd name="connsiteX61" fmla="*/ 2162326 w 2233763"/>
              <a:gd name="connsiteY61" fmla="*/ 1119187 h 2243137"/>
              <a:gd name="connsiteX62" fmla="*/ 2176613 w 2233763"/>
              <a:gd name="connsiteY62" fmla="*/ 1081087 h 2243137"/>
              <a:gd name="connsiteX63" fmla="*/ 2205188 w 2233763"/>
              <a:gd name="connsiteY63" fmla="*/ 1090612 h 2243137"/>
              <a:gd name="connsiteX64" fmla="*/ 2233763 w 2233763"/>
              <a:gd name="connsiteY64" fmla="*/ 1100137 h 2243137"/>
              <a:gd name="connsiteX65" fmla="*/ 2219476 w 2233763"/>
              <a:gd name="connsiteY65" fmla="*/ 1128712 h 2243137"/>
              <a:gd name="connsiteX66" fmla="*/ 2181376 w 2233763"/>
              <a:gd name="connsiteY66" fmla="*/ 1176337 h 2243137"/>
              <a:gd name="connsiteX67" fmla="*/ 2152801 w 2233763"/>
              <a:gd name="connsiteY67" fmla="*/ 1200150 h 2243137"/>
              <a:gd name="connsiteX68" fmla="*/ 2119463 w 2233763"/>
              <a:gd name="connsiteY68" fmla="*/ 1233487 h 2243137"/>
              <a:gd name="connsiteX69" fmla="*/ 2100413 w 2233763"/>
              <a:gd name="connsiteY69" fmla="*/ 1290637 h 2243137"/>
              <a:gd name="connsiteX70" fmla="*/ 2119463 w 2233763"/>
              <a:gd name="connsiteY70" fmla="*/ 1333500 h 2243137"/>
              <a:gd name="connsiteX71" fmla="*/ 2038501 w 2233763"/>
              <a:gd name="connsiteY71" fmla="*/ 1333500 h 2243137"/>
              <a:gd name="connsiteX72" fmla="*/ 1986113 w 2233763"/>
              <a:gd name="connsiteY72" fmla="*/ 1400175 h 2243137"/>
              <a:gd name="connsiteX73" fmla="*/ 1976588 w 2233763"/>
              <a:gd name="connsiteY73" fmla="*/ 1414462 h 2243137"/>
              <a:gd name="connsiteX74" fmla="*/ 1962301 w 2233763"/>
              <a:gd name="connsiteY74" fmla="*/ 1457325 h 2243137"/>
              <a:gd name="connsiteX75" fmla="*/ 1943251 w 2233763"/>
              <a:gd name="connsiteY75" fmla="*/ 1471612 h 2243137"/>
              <a:gd name="connsiteX76" fmla="*/ 1876576 w 2233763"/>
              <a:gd name="connsiteY76" fmla="*/ 1471612 h 2243137"/>
              <a:gd name="connsiteX77" fmla="*/ 1852763 w 2233763"/>
              <a:gd name="connsiteY77" fmla="*/ 1500187 h 2243137"/>
              <a:gd name="connsiteX78" fmla="*/ 1843238 w 2233763"/>
              <a:gd name="connsiteY78" fmla="*/ 1476375 h 2243137"/>
              <a:gd name="connsiteX79" fmla="*/ 1786088 w 2233763"/>
              <a:gd name="connsiteY79" fmla="*/ 1495425 h 2243137"/>
              <a:gd name="connsiteX80" fmla="*/ 1762276 w 2233763"/>
              <a:gd name="connsiteY80" fmla="*/ 1476375 h 2243137"/>
              <a:gd name="connsiteX81" fmla="*/ 1743226 w 2233763"/>
              <a:gd name="connsiteY81" fmla="*/ 1485900 h 2243137"/>
              <a:gd name="connsiteX82" fmla="*/ 1700363 w 2233763"/>
              <a:gd name="connsiteY82" fmla="*/ 1514475 h 2243137"/>
              <a:gd name="connsiteX83" fmla="*/ 1700363 w 2233763"/>
              <a:gd name="connsiteY83" fmla="*/ 1514475 h 2243137"/>
              <a:gd name="connsiteX84" fmla="*/ 1686076 w 2233763"/>
              <a:gd name="connsiteY84" fmla="*/ 1471612 h 2243137"/>
              <a:gd name="connsiteX85" fmla="*/ 1662263 w 2233763"/>
              <a:gd name="connsiteY85" fmla="*/ 1466850 h 2243137"/>
              <a:gd name="connsiteX86" fmla="*/ 1605113 w 2233763"/>
              <a:gd name="connsiteY86" fmla="*/ 1476375 h 2243137"/>
              <a:gd name="connsiteX87" fmla="*/ 1509863 w 2233763"/>
              <a:gd name="connsiteY87" fmla="*/ 1481137 h 2243137"/>
              <a:gd name="connsiteX88" fmla="*/ 1433663 w 2233763"/>
              <a:gd name="connsiteY88" fmla="*/ 1462087 h 2243137"/>
              <a:gd name="connsiteX89" fmla="*/ 1414613 w 2233763"/>
              <a:gd name="connsiteY89" fmla="*/ 1476375 h 2243137"/>
              <a:gd name="connsiteX90" fmla="*/ 1371751 w 2233763"/>
              <a:gd name="connsiteY90" fmla="*/ 1524000 h 2243137"/>
              <a:gd name="connsiteX91" fmla="*/ 1347938 w 2233763"/>
              <a:gd name="connsiteY91" fmla="*/ 1514475 h 2243137"/>
              <a:gd name="connsiteX92" fmla="*/ 1338413 w 2233763"/>
              <a:gd name="connsiteY92" fmla="*/ 1485900 h 2243137"/>
              <a:gd name="connsiteX93" fmla="*/ 1319363 w 2233763"/>
              <a:gd name="connsiteY93" fmla="*/ 1462087 h 2243137"/>
              <a:gd name="connsiteX94" fmla="*/ 1300313 w 2233763"/>
              <a:gd name="connsiteY94" fmla="*/ 1485900 h 2243137"/>
              <a:gd name="connsiteX95" fmla="*/ 1290788 w 2233763"/>
              <a:gd name="connsiteY95" fmla="*/ 1466850 h 2243137"/>
              <a:gd name="connsiteX96" fmla="*/ 1190776 w 2233763"/>
              <a:gd name="connsiteY96" fmla="*/ 1514475 h 2243137"/>
              <a:gd name="connsiteX97" fmla="*/ 1157438 w 2233763"/>
              <a:gd name="connsiteY97" fmla="*/ 1514475 h 2243137"/>
              <a:gd name="connsiteX98" fmla="*/ 1095526 w 2233763"/>
              <a:gd name="connsiteY98" fmla="*/ 1504950 h 2243137"/>
              <a:gd name="connsiteX99" fmla="*/ 1038376 w 2233763"/>
              <a:gd name="connsiteY99" fmla="*/ 1524000 h 2243137"/>
              <a:gd name="connsiteX100" fmla="*/ 1014563 w 2233763"/>
              <a:gd name="connsiteY100" fmla="*/ 1562100 h 2243137"/>
              <a:gd name="connsiteX101" fmla="*/ 1000276 w 2233763"/>
              <a:gd name="connsiteY101" fmla="*/ 1590675 h 2243137"/>
              <a:gd name="connsiteX102" fmla="*/ 981226 w 2233763"/>
              <a:gd name="connsiteY102" fmla="*/ 1590675 h 2243137"/>
              <a:gd name="connsiteX103" fmla="*/ 981226 w 2233763"/>
              <a:gd name="connsiteY103" fmla="*/ 1590675 h 2243137"/>
              <a:gd name="connsiteX104" fmla="*/ 919313 w 2233763"/>
              <a:gd name="connsiteY104" fmla="*/ 1609725 h 2243137"/>
              <a:gd name="connsiteX105" fmla="*/ 881213 w 2233763"/>
              <a:gd name="connsiteY105" fmla="*/ 1590675 h 2243137"/>
              <a:gd name="connsiteX106" fmla="*/ 771676 w 2233763"/>
              <a:gd name="connsiteY106" fmla="*/ 1624012 h 2243137"/>
              <a:gd name="connsiteX107" fmla="*/ 814538 w 2233763"/>
              <a:gd name="connsiteY107" fmla="*/ 1652587 h 2243137"/>
              <a:gd name="connsiteX108" fmla="*/ 833588 w 2233763"/>
              <a:gd name="connsiteY108" fmla="*/ 1690687 h 2243137"/>
              <a:gd name="connsiteX109" fmla="*/ 833588 w 2233763"/>
              <a:gd name="connsiteY109" fmla="*/ 1738312 h 2243137"/>
              <a:gd name="connsiteX110" fmla="*/ 814538 w 2233763"/>
              <a:gd name="connsiteY110" fmla="*/ 1762125 h 2243137"/>
              <a:gd name="connsiteX111" fmla="*/ 800251 w 2233763"/>
              <a:gd name="connsiteY111" fmla="*/ 1838325 h 2243137"/>
              <a:gd name="connsiteX112" fmla="*/ 819301 w 2233763"/>
              <a:gd name="connsiteY112" fmla="*/ 1866900 h 2243137"/>
              <a:gd name="connsiteX113" fmla="*/ 805013 w 2233763"/>
              <a:gd name="connsiteY113" fmla="*/ 1895475 h 2243137"/>
              <a:gd name="connsiteX114" fmla="*/ 814538 w 2233763"/>
              <a:gd name="connsiteY114" fmla="*/ 1924050 h 2243137"/>
              <a:gd name="connsiteX115" fmla="*/ 814538 w 2233763"/>
              <a:gd name="connsiteY115" fmla="*/ 1947862 h 2243137"/>
              <a:gd name="connsiteX116" fmla="*/ 771676 w 2233763"/>
              <a:gd name="connsiteY116" fmla="*/ 1966912 h 2243137"/>
              <a:gd name="connsiteX117" fmla="*/ 771676 w 2233763"/>
              <a:gd name="connsiteY117" fmla="*/ 1966912 h 2243137"/>
              <a:gd name="connsiteX118" fmla="*/ 785963 w 2233763"/>
              <a:gd name="connsiteY118" fmla="*/ 2043112 h 2243137"/>
              <a:gd name="connsiteX119" fmla="*/ 809776 w 2233763"/>
              <a:gd name="connsiteY119" fmla="*/ 2066925 h 2243137"/>
              <a:gd name="connsiteX120" fmla="*/ 805013 w 2233763"/>
              <a:gd name="connsiteY120" fmla="*/ 2119312 h 2243137"/>
              <a:gd name="connsiteX121" fmla="*/ 862163 w 2233763"/>
              <a:gd name="connsiteY121" fmla="*/ 2147887 h 2243137"/>
              <a:gd name="connsiteX122" fmla="*/ 866926 w 2233763"/>
              <a:gd name="connsiteY122" fmla="*/ 2181225 h 2243137"/>
              <a:gd name="connsiteX123" fmla="*/ 928838 w 2233763"/>
              <a:gd name="connsiteY123" fmla="*/ 2205037 h 2243137"/>
              <a:gd name="connsiteX124" fmla="*/ 919313 w 2233763"/>
              <a:gd name="connsiteY124" fmla="*/ 2238375 h 2243137"/>
              <a:gd name="connsiteX125" fmla="*/ 1019326 w 2233763"/>
              <a:gd name="connsiteY125" fmla="*/ 2243137 h 2243137"/>
              <a:gd name="connsiteX126" fmla="*/ 1019326 w 2233763"/>
              <a:gd name="connsiteY126" fmla="*/ 2243137 h 2243137"/>
              <a:gd name="connsiteX0" fmla="*/ 0 w 2233763"/>
              <a:gd name="connsiteY0" fmla="*/ 1109962 h 2243137"/>
              <a:gd name="connsiteX1" fmla="*/ 104775 w 2233763"/>
              <a:gd name="connsiteY1" fmla="*/ 747712 h 2243137"/>
              <a:gd name="connsiteX2" fmla="*/ 209557 w 2233763"/>
              <a:gd name="connsiteY2" fmla="*/ 438150 h 2243137"/>
              <a:gd name="connsiteX3" fmla="*/ 652587 w 2233763"/>
              <a:gd name="connsiteY3" fmla="*/ 0 h 2243137"/>
              <a:gd name="connsiteX4" fmla="*/ 814538 w 2233763"/>
              <a:gd name="connsiteY4" fmla="*/ 85725 h 2243137"/>
              <a:gd name="connsiteX5" fmla="*/ 866926 w 2233763"/>
              <a:gd name="connsiteY5" fmla="*/ 95250 h 2243137"/>
              <a:gd name="connsiteX6" fmla="*/ 914551 w 2233763"/>
              <a:gd name="connsiteY6" fmla="*/ 61912 h 2243137"/>
              <a:gd name="connsiteX7" fmla="*/ 952651 w 2233763"/>
              <a:gd name="connsiteY7" fmla="*/ 85725 h 2243137"/>
              <a:gd name="connsiteX8" fmla="*/ 985988 w 2233763"/>
              <a:gd name="connsiteY8" fmla="*/ 109537 h 2243137"/>
              <a:gd name="connsiteX9" fmla="*/ 1014563 w 2233763"/>
              <a:gd name="connsiteY9" fmla="*/ 133350 h 2243137"/>
              <a:gd name="connsiteX10" fmla="*/ 1066951 w 2233763"/>
              <a:gd name="connsiteY10" fmla="*/ 200025 h 2243137"/>
              <a:gd name="connsiteX11" fmla="*/ 1062188 w 2233763"/>
              <a:gd name="connsiteY11" fmla="*/ 209550 h 2243137"/>
              <a:gd name="connsiteX12" fmla="*/ 1052663 w 2233763"/>
              <a:gd name="connsiteY12" fmla="*/ 271462 h 2243137"/>
              <a:gd name="connsiteX13" fmla="*/ 1014563 w 2233763"/>
              <a:gd name="connsiteY13" fmla="*/ 295275 h 2243137"/>
              <a:gd name="connsiteX14" fmla="*/ 1009801 w 2233763"/>
              <a:gd name="connsiteY14" fmla="*/ 333375 h 2243137"/>
              <a:gd name="connsiteX15" fmla="*/ 1009801 w 2233763"/>
              <a:gd name="connsiteY15" fmla="*/ 333375 h 2243137"/>
              <a:gd name="connsiteX16" fmla="*/ 1057426 w 2233763"/>
              <a:gd name="connsiteY16" fmla="*/ 361950 h 2243137"/>
              <a:gd name="connsiteX17" fmla="*/ 1057426 w 2233763"/>
              <a:gd name="connsiteY17" fmla="*/ 361950 h 2243137"/>
              <a:gd name="connsiteX18" fmla="*/ 1109813 w 2233763"/>
              <a:gd name="connsiteY18" fmla="*/ 371475 h 2243137"/>
              <a:gd name="connsiteX19" fmla="*/ 1128863 w 2233763"/>
              <a:gd name="connsiteY19" fmla="*/ 385762 h 2243137"/>
              <a:gd name="connsiteX20" fmla="*/ 1128863 w 2233763"/>
              <a:gd name="connsiteY20" fmla="*/ 385762 h 2243137"/>
              <a:gd name="connsiteX21" fmla="*/ 1128863 w 2233763"/>
              <a:gd name="connsiteY21" fmla="*/ 385762 h 2243137"/>
              <a:gd name="connsiteX22" fmla="*/ 1166963 w 2233763"/>
              <a:gd name="connsiteY22" fmla="*/ 457200 h 2243137"/>
              <a:gd name="connsiteX23" fmla="*/ 1186013 w 2233763"/>
              <a:gd name="connsiteY23" fmla="*/ 442912 h 2243137"/>
              <a:gd name="connsiteX24" fmla="*/ 1228876 w 2233763"/>
              <a:gd name="connsiteY24" fmla="*/ 442912 h 2243137"/>
              <a:gd name="connsiteX25" fmla="*/ 1300313 w 2233763"/>
              <a:gd name="connsiteY25" fmla="*/ 442912 h 2243137"/>
              <a:gd name="connsiteX26" fmla="*/ 1276501 w 2233763"/>
              <a:gd name="connsiteY26" fmla="*/ 461962 h 2243137"/>
              <a:gd name="connsiteX27" fmla="*/ 1276501 w 2233763"/>
              <a:gd name="connsiteY27" fmla="*/ 461962 h 2243137"/>
              <a:gd name="connsiteX28" fmla="*/ 1243163 w 2233763"/>
              <a:gd name="connsiteY28" fmla="*/ 547687 h 2243137"/>
              <a:gd name="connsiteX29" fmla="*/ 1219351 w 2233763"/>
              <a:gd name="connsiteY29" fmla="*/ 557212 h 2243137"/>
              <a:gd name="connsiteX30" fmla="*/ 1176488 w 2233763"/>
              <a:gd name="connsiteY30" fmla="*/ 576262 h 2243137"/>
              <a:gd name="connsiteX31" fmla="*/ 1190776 w 2233763"/>
              <a:gd name="connsiteY31" fmla="*/ 619125 h 2243137"/>
              <a:gd name="connsiteX32" fmla="*/ 1190776 w 2233763"/>
              <a:gd name="connsiteY32" fmla="*/ 652462 h 2243137"/>
              <a:gd name="connsiteX33" fmla="*/ 1195538 w 2233763"/>
              <a:gd name="connsiteY33" fmla="*/ 676275 h 2243137"/>
              <a:gd name="connsiteX34" fmla="*/ 1219351 w 2233763"/>
              <a:gd name="connsiteY34" fmla="*/ 714375 h 2243137"/>
              <a:gd name="connsiteX35" fmla="*/ 1219351 w 2233763"/>
              <a:gd name="connsiteY35" fmla="*/ 714375 h 2243137"/>
              <a:gd name="connsiteX36" fmla="*/ 1305076 w 2233763"/>
              <a:gd name="connsiteY36" fmla="*/ 742950 h 2243137"/>
              <a:gd name="connsiteX37" fmla="*/ 1376513 w 2233763"/>
              <a:gd name="connsiteY37" fmla="*/ 738187 h 2243137"/>
              <a:gd name="connsiteX38" fmla="*/ 1409851 w 2233763"/>
              <a:gd name="connsiteY38" fmla="*/ 738187 h 2243137"/>
              <a:gd name="connsiteX39" fmla="*/ 1462238 w 2233763"/>
              <a:gd name="connsiteY39" fmla="*/ 752475 h 2243137"/>
              <a:gd name="connsiteX40" fmla="*/ 1471763 w 2233763"/>
              <a:gd name="connsiteY40" fmla="*/ 766762 h 2243137"/>
              <a:gd name="connsiteX41" fmla="*/ 1476526 w 2233763"/>
              <a:gd name="connsiteY41" fmla="*/ 838200 h 2243137"/>
              <a:gd name="connsiteX42" fmla="*/ 1476526 w 2233763"/>
              <a:gd name="connsiteY42" fmla="*/ 838200 h 2243137"/>
              <a:gd name="connsiteX43" fmla="*/ 1509863 w 2233763"/>
              <a:gd name="connsiteY43" fmla="*/ 900112 h 2243137"/>
              <a:gd name="connsiteX44" fmla="*/ 1543201 w 2233763"/>
              <a:gd name="connsiteY44" fmla="*/ 942975 h 2243137"/>
              <a:gd name="connsiteX45" fmla="*/ 1552726 w 2233763"/>
              <a:gd name="connsiteY45" fmla="*/ 947737 h 2243137"/>
              <a:gd name="connsiteX46" fmla="*/ 1562251 w 2233763"/>
              <a:gd name="connsiteY46" fmla="*/ 1014412 h 2243137"/>
              <a:gd name="connsiteX47" fmla="*/ 1605113 w 2233763"/>
              <a:gd name="connsiteY47" fmla="*/ 1047750 h 2243137"/>
              <a:gd name="connsiteX48" fmla="*/ 1647976 w 2233763"/>
              <a:gd name="connsiteY48" fmla="*/ 1090612 h 2243137"/>
              <a:gd name="connsiteX49" fmla="*/ 1667026 w 2233763"/>
              <a:gd name="connsiteY49" fmla="*/ 1104900 h 2243137"/>
              <a:gd name="connsiteX50" fmla="*/ 1709888 w 2233763"/>
              <a:gd name="connsiteY50" fmla="*/ 1119187 h 2243137"/>
              <a:gd name="connsiteX51" fmla="*/ 1728938 w 2233763"/>
              <a:gd name="connsiteY51" fmla="*/ 1185862 h 2243137"/>
              <a:gd name="connsiteX52" fmla="*/ 1728938 w 2233763"/>
              <a:gd name="connsiteY52" fmla="*/ 1185862 h 2243137"/>
              <a:gd name="connsiteX53" fmla="*/ 1738463 w 2233763"/>
              <a:gd name="connsiteY53" fmla="*/ 1238250 h 2243137"/>
              <a:gd name="connsiteX54" fmla="*/ 1814663 w 2233763"/>
              <a:gd name="connsiteY54" fmla="*/ 1223962 h 2243137"/>
              <a:gd name="connsiteX55" fmla="*/ 1857526 w 2233763"/>
              <a:gd name="connsiteY55" fmla="*/ 1176337 h 2243137"/>
              <a:gd name="connsiteX56" fmla="*/ 1867051 w 2233763"/>
              <a:gd name="connsiteY56" fmla="*/ 1162050 h 2243137"/>
              <a:gd name="connsiteX57" fmla="*/ 1909913 w 2233763"/>
              <a:gd name="connsiteY57" fmla="*/ 1152525 h 2243137"/>
              <a:gd name="connsiteX58" fmla="*/ 1948013 w 2233763"/>
              <a:gd name="connsiteY58" fmla="*/ 1128712 h 2243137"/>
              <a:gd name="connsiteX59" fmla="*/ 1986113 w 2233763"/>
              <a:gd name="connsiteY59" fmla="*/ 1114425 h 2243137"/>
              <a:gd name="connsiteX60" fmla="*/ 2033738 w 2233763"/>
              <a:gd name="connsiteY60" fmla="*/ 1104900 h 2243137"/>
              <a:gd name="connsiteX61" fmla="*/ 2081363 w 2233763"/>
              <a:gd name="connsiteY61" fmla="*/ 1119187 h 2243137"/>
              <a:gd name="connsiteX62" fmla="*/ 2162326 w 2233763"/>
              <a:gd name="connsiteY62" fmla="*/ 1119187 h 2243137"/>
              <a:gd name="connsiteX63" fmla="*/ 2176613 w 2233763"/>
              <a:gd name="connsiteY63" fmla="*/ 1081087 h 2243137"/>
              <a:gd name="connsiteX64" fmla="*/ 2205188 w 2233763"/>
              <a:gd name="connsiteY64" fmla="*/ 1090612 h 2243137"/>
              <a:gd name="connsiteX65" fmla="*/ 2233763 w 2233763"/>
              <a:gd name="connsiteY65" fmla="*/ 1100137 h 2243137"/>
              <a:gd name="connsiteX66" fmla="*/ 2219476 w 2233763"/>
              <a:gd name="connsiteY66" fmla="*/ 1128712 h 2243137"/>
              <a:gd name="connsiteX67" fmla="*/ 2181376 w 2233763"/>
              <a:gd name="connsiteY67" fmla="*/ 1176337 h 2243137"/>
              <a:gd name="connsiteX68" fmla="*/ 2152801 w 2233763"/>
              <a:gd name="connsiteY68" fmla="*/ 1200150 h 2243137"/>
              <a:gd name="connsiteX69" fmla="*/ 2119463 w 2233763"/>
              <a:gd name="connsiteY69" fmla="*/ 1233487 h 2243137"/>
              <a:gd name="connsiteX70" fmla="*/ 2100413 w 2233763"/>
              <a:gd name="connsiteY70" fmla="*/ 1290637 h 2243137"/>
              <a:gd name="connsiteX71" fmla="*/ 2119463 w 2233763"/>
              <a:gd name="connsiteY71" fmla="*/ 1333500 h 2243137"/>
              <a:gd name="connsiteX72" fmla="*/ 2038501 w 2233763"/>
              <a:gd name="connsiteY72" fmla="*/ 1333500 h 2243137"/>
              <a:gd name="connsiteX73" fmla="*/ 1986113 w 2233763"/>
              <a:gd name="connsiteY73" fmla="*/ 1400175 h 2243137"/>
              <a:gd name="connsiteX74" fmla="*/ 1976588 w 2233763"/>
              <a:gd name="connsiteY74" fmla="*/ 1414462 h 2243137"/>
              <a:gd name="connsiteX75" fmla="*/ 1962301 w 2233763"/>
              <a:gd name="connsiteY75" fmla="*/ 1457325 h 2243137"/>
              <a:gd name="connsiteX76" fmla="*/ 1943251 w 2233763"/>
              <a:gd name="connsiteY76" fmla="*/ 1471612 h 2243137"/>
              <a:gd name="connsiteX77" fmla="*/ 1876576 w 2233763"/>
              <a:gd name="connsiteY77" fmla="*/ 1471612 h 2243137"/>
              <a:gd name="connsiteX78" fmla="*/ 1852763 w 2233763"/>
              <a:gd name="connsiteY78" fmla="*/ 1500187 h 2243137"/>
              <a:gd name="connsiteX79" fmla="*/ 1843238 w 2233763"/>
              <a:gd name="connsiteY79" fmla="*/ 1476375 h 2243137"/>
              <a:gd name="connsiteX80" fmla="*/ 1786088 w 2233763"/>
              <a:gd name="connsiteY80" fmla="*/ 1495425 h 2243137"/>
              <a:gd name="connsiteX81" fmla="*/ 1762276 w 2233763"/>
              <a:gd name="connsiteY81" fmla="*/ 1476375 h 2243137"/>
              <a:gd name="connsiteX82" fmla="*/ 1743226 w 2233763"/>
              <a:gd name="connsiteY82" fmla="*/ 1485900 h 2243137"/>
              <a:gd name="connsiteX83" fmla="*/ 1700363 w 2233763"/>
              <a:gd name="connsiteY83" fmla="*/ 1514475 h 2243137"/>
              <a:gd name="connsiteX84" fmla="*/ 1700363 w 2233763"/>
              <a:gd name="connsiteY84" fmla="*/ 1514475 h 2243137"/>
              <a:gd name="connsiteX85" fmla="*/ 1686076 w 2233763"/>
              <a:gd name="connsiteY85" fmla="*/ 1471612 h 2243137"/>
              <a:gd name="connsiteX86" fmla="*/ 1662263 w 2233763"/>
              <a:gd name="connsiteY86" fmla="*/ 1466850 h 2243137"/>
              <a:gd name="connsiteX87" fmla="*/ 1605113 w 2233763"/>
              <a:gd name="connsiteY87" fmla="*/ 1476375 h 2243137"/>
              <a:gd name="connsiteX88" fmla="*/ 1509863 w 2233763"/>
              <a:gd name="connsiteY88" fmla="*/ 1481137 h 2243137"/>
              <a:gd name="connsiteX89" fmla="*/ 1433663 w 2233763"/>
              <a:gd name="connsiteY89" fmla="*/ 1462087 h 2243137"/>
              <a:gd name="connsiteX90" fmla="*/ 1414613 w 2233763"/>
              <a:gd name="connsiteY90" fmla="*/ 1476375 h 2243137"/>
              <a:gd name="connsiteX91" fmla="*/ 1371751 w 2233763"/>
              <a:gd name="connsiteY91" fmla="*/ 1524000 h 2243137"/>
              <a:gd name="connsiteX92" fmla="*/ 1347938 w 2233763"/>
              <a:gd name="connsiteY92" fmla="*/ 1514475 h 2243137"/>
              <a:gd name="connsiteX93" fmla="*/ 1338413 w 2233763"/>
              <a:gd name="connsiteY93" fmla="*/ 1485900 h 2243137"/>
              <a:gd name="connsiteX94" fmla="*/ 1319363 w 2233763"/>
              <a:gd name="connsiteY94" fmla="*/ 1462087 h 2243137"/>
              <a:gd name="connsiteX95" fmla="*/ 1300313 w 2233763"/>
              <a:gd name="connsiteY95" fmla="*/ 1485900 h 2243137"/>
              <a:gd name="connsiteX96" fmla="*/ 1290788 w 2233763"/>
              <a:gd name="connsiteY96" fmla="*/ 1466850 h 2243137"/>
              <a:gd name="connsiteX97" fmla="*/ 1190776 w 2233763"/>
              <a:gd name="connsiteY97" fmla="*/ 1514475 h 2243137"/>
              <a:gd name="connsiteX98" fmla="*/ 1157438 w 2233763"/>
              <a:gd name="connsiteY98" fmla="*/ 1514475 h 2243137"/>
              <a:gd name="connsiteX99" fmla="*/ 1095526 w 2233763"/>
              <a:gd name="connsiteY99" fmla="*/ 1504950 h 2243137"/>
              <a:gd name="connsiteX100" fmla="*/ 1038376 w 2233763"/>
              <a:gd name="connsiteY100" fmla="*/ 1524000 h 2243137"/>
              <a:gd name="connsiteX101" fmla="*/ 1014563 w 2233763"/>
              <a:gd name="connsiteY101" fmla="*/ 1562100 h 2243137"/>
              <a:gd name="connsiteX102" fmla="*/ 1000276 w 2233763"/>
              <a:gd name="connsiteY102" fmla="*/ 1590675 h 2243137"/>
              <a:gd name="connsiteX103" fmla="*/ 981226 w 2233763"/>
              <a:gd name="connsiteY103" fmla="*/ 1590675 h 2243137"/>
              <a:gd name="connsiteX104" fmla="*/ 981226 w 2233763"/>
              <a:gd name="connsiteY104" fmla="*/ 1590675 h 2243137"/>
              <a:gd name="connsiteX105" fmla="*/ 919313 w 2233763"/>
              <a:gd name="connsiteY105" fmla="*/ 1609725 h 2243137"/>
              <a:gd name="connsiteX106" fmla="*/ 881213 w 2233763"/>
              <a:gd name="connsiteY106" fmla="*/ 1590675 h 2243137"/>
              <a:gd name="connsiteX107" fmla="*/ 771676 w 2233763"/>
              <a:gd name="connsiteY107" fmla="*/ 1624012 h 2243137"/>
              <a:gd name="connsiteX108" fmla="*/ 814538 w 2233763"/>
              <a:gd name="connsiteY108" fmla="*/ 1652587 h 2243137"/>
              <a:gd name="connsiteX109" fmla="*/ 833588 w 2233763"/>
              <a:gd name="connsiteY109" fmla="*/ 1690687 h 2243137"/>
              <a:gd name="connsiteX110" fmla="*/ 833588 w 2233763"/>
              <a:gd name="connsiteY110" fmla="*/ 1738312 h 2243137"/>
              <a:gd name="connsiteX111" fmla="*/ 814538 w 2233763"/>
              <a:gd name="connsiteY111" fmla="*/ 1762125 h 2243137"/>
              <a:gd name="connsiteX112" fmla="*/ 800251 w 2233763"/>
              <a:gd name="connsiteY112" fmla="*/ 1838325 h 2243137"/>
              <a:gd name="connsiteX113" fmla="*/ 819301 w 2233763"/>
              <a:gd name="connsiteY113" fmla="*/ 1866900 h 2243137"/>
              <a:gd name="connsiteX114" fmla="*/ 805013 w 2233763"/>
              <a:gd name="connsiteY114" fmla="*/ 1895475 h 2243137"/>
              <a:gd name="connsiteX115" fmla="*/ 814538 w 2233763"/>
              <a:gd name="connsiteY115" fmla="*/ 1924050 h 2243137"/>
              <a:gd name="connsiteX116" fmla="*/ 814538 w 2233763"/>
              <a:gd name="connsiteY116" fmla="*/ 1947862 h 2243137"/>
              <a:gd name="connsiteX117" fmla="*/ 771676 w 2233763"/>
              <a:gd name="connsiteY117" fmla="*/ 1966912 h 2243137"/>
              <a:gd name="connsiteX118" fmla="*/ 771676 w 2233763"/>
              <a:gd name="connsiteY118" fmla="*/ 1966912 h 2243137"/>
              <a:gd name="connsiteX119" fmla="*/ 785963 w 2233763"/>
              <a:gd name="connsiteY119" fmla="*/ 2043112 h 2243137"/>
              <a:gd name="connsiteX120" fmla="*/ 809776 w 2233763"/>
              <a:gd name="connsiteY120" fmla="*/ 2066925 h 2243137"/>
              <a:gd name="connsiteX121" fmla="*/ 805013 w 2233763"/>
              <a:gd name="connsiteY121" fmla="*/ 2119312 h 2243137"/>
              <a:gd name="connsiteX122" fmla="*/ 862163 w 2233763"/>
              <a:gd name="connsiteY122" fmla="*/ 2147887 h 2243137"/>
              <a:gd name="connsiteX123" fmla="*/ 866926 w 2233763"/>
              <a:gd name="connsiteY123" fmla="*/ 2181225 h 2243137"/>
              <a:gd name="connsiteX124" fmla="*/ 928838 w 2233763"/>
              <a:gd name="connsiteY124" fmla="*/ 2205037 h 2243137"/>
              <a:gd name="connsiteX125" fmla="*/ 919313 w 2233763"/>
              <a:gd name="connsiteY125" fmla="*/ 2238375 h 2243137"/>
              <a:gd name="connsiteX126" fmla="*/ 1019326 w 2233763"/>
              <a:gd name="connsiteY126" fmla="*/ 2243137 h 2243137"/>
              <a:gd name="connsiteX127" fmla="*/ 1019326 w 2233763"/>
              <a:gd name="connsiteY127" fmla="*/ 2243137 h 2243137"/>
              <a:gd name="connsiteX0" fmla="*/ 1482058 w 2129576"/>
              <a:gd name="connsiteY0" fmla="*/ 3053494 h 3053494"/>
              <a:gd name="connsiteX1" fmla="*/ 588 w 2129576"/>
              <a:gd name="connsiteY1" fmla="*/ 747712 h 3053494"/>
              <a:gd name="connsiteX2" fmla="*/ 105370 w 2129576"/>
              <a:gd name="connsiteY2" fmla="*/ 438150 h 3053494"/>
              <a:gd name="connsiteX3" fmla="*/ 548400 w 2129576"/>
              <a:gd name="connsiteY3" fmla="*/ 0 h 3053494"/>
              <a:gd name="connsiteX4" fmla="*/ 710351 w 2129576"/>
              <a:gd name="connsiteY4" fmla="*/ 85725 h 3053494"/>
              <a:gd name="connsiteX5" fmla="*/ 762739 w 2129576"/>
              <a:gd name="connsiteY5" fmla="*/ 95250 h 3053494"/>
              <a:gd name="connsiteX6" fmla="*/ 810364 w 2129576"/>
              <a:gd name="connsiteY6" fmla="*/ 61912 h 3053494"/>
              <a:gd name="connsiteX7" fmla="*/ 848464 w 2129576"/>
              <a:gd name="connsiteY7" fmla="*/ 85725 h 3053494"/>
              <a:gd name="connsiteX8" fmla="*/ 881801 w 2129576"/>
              <a:gd name="connsiteY8" fmla="*/ 109537 h 3053494"/>
              <a:gd name="connsiteX9" fmla="*/ 910376 w 2129576"/>
              <a:gd name="connsiteY9" fmla="*/ 133350 h 3053494"/>
              <a:gd name="connsiteX10" fmla="*/ 962764 w 2129576"/>
              <a:gd name="connsiteY10" fmla="*/ 200025 h 3053494"/>
              <a:gd name="connsiteX11" fmla="*/ 958001 w 2129576"/>
              <a:gd name="connsiteY11" fmla="*/ 209550 h 3053494"/>
              <a:gd name="connsiteX12" fmla="*/ 948476 w 2129576"/>
              <a:gd name="connsiteY12" fmla="*/ 271462 h 3053494"/>
              <a:gd name="connsiteX13" fmla="*/ 910376 w 2129576"/>
              <a:gd name="connsiteY13" fmla="*/ 295275 h 3053494"/>
              <a:gd name="connsiteX14" fmla="*/ 905614 w 2129576"/>
              <a:gd name="connsiteY14" fmla="*/ 333375 h 3053494"/>
              <a:gd name="connsiteX15" fmla="*/ 905614 w 2129576"/>
              <a:gd name="connsiteY15" fmla="*/ 333375 h 3053494"/>
              <a:gd name="connsiteX16" fmla="*/ 953239 w 2129576"/>
              <a:gd name="connsiteY16" fmla="*/ 361950 h 3053494"/>
              <a:gd name="connsiteX17" fmla="*/ 953239 w 2129576"/>
              <a:gd name="connsiteY17" fmla="*/ 361950 h 3053494"/>
              <a:gd name="connsiteX18" fmla="*/ 1005626 w 2129576"/>
              <a:gd name="connsiteY18" fmla="*/ 371475 h 3053494"/>
              <a:gd name="connsiteX19" fmla="*/ 1024676 w 2129576"/>
              <a:gd name="connsiteY19" fmla="*/ 385762 h 3053494"/>
              <a:gd name="connsiteX20" fmla="*/ 1024676 w 2129576"/>
              <a:gd name="connsiteY20" fmla="*/ 385762 h 3053494"/>
              <a:gd name="connsiteX21" fmla="*/ 1024676 w 2129576"/>
              <a:gd name="connsiteY21" fmla="*/ 385762 h 3053494"/>
              <a:gd name="connsiteX22" fmla="*/ 1062776 w 2129576"/>
              <a:gd name="connsiteY22" fmla="*/ 457200 h 3053494"/>
              <a:gd name="connsiteX23" fmla="*/ 1081826 w 2129576"/>
              <a:gd name="connsiteY23" fmla="*/ 442912 h 3053494"/>
              <a:gd name="connsiteX24" fmla="*/ 1124689 w 2129576"/>
              <a:gd name="connsiteY24" fmla="*/ 442912 h 3053494"/>
              <a:gd name="connsiteX25" fmla="*/ 1196126 w 2129576"/>
              <a:gd name="connsiteY25" fmla="*/ 442912 h 3053494"/>
              <a:gd name="connsiteX26" fmla="*/ 1172314 w 2129576"/>
              <a:gd name="connsiteY26" fmla="*/ 461962 h 3053494"/>
              <a:gd name="connsiteX27" fmla="*/ 1172314 w 2129576"/>
              <a:gd name="connsiteY27" fmla="*/ 461962 h 3053494"/>
              <a:gd name="connsiteX28" fmla="*/ 1138976 w 2129576"/>
              <a:gd name="connsiteY28" fmla="*/ 547687 h 3053494"/>
              <a:gd name="connsiteX29" fmla="*/ 1115164 w 2129576"/>
              <a:gd name="connsiteY29" fmla="*/ 557212 h 3053494"/>
              <a:gd name="connsiteX30" fmla="*/ 1072301 w 2129576"/>
              <a:gd name="connsiteY30" fmla="*/ 576262 h 3053494"/>
              <a:gd name="connsiteX31" fmla="*/ 1086589 w 2129576"/>
              <a:gd name="connsiteY31" fmla="*/ 619125 h 3053494"/>
              <a:gd name="connsiteX32" fmla="*/ 1086589 w 2129576"/>
              <a:gd name="connsiteY32" fmla="*/ 652462 h 3053494"/>
              <a:gd name="connsiteX33" fmla="*/ 1091351 w 2129576"/>
              <a:gd name="connsiteY33" fmla="*/ 676275 h 3053494"/>
              <a:gd name="connsiteX34" fmla="*/ 1115164 w 2129576"/>
              <a:gd name="connsiteY34" fmla="*/ 714375 h 3053494"/>
              <a:gd name="connsiteX35" fmla="*/ 1115164 w 2129576"/>
              <a:gd name="connsiteY35" fmla="*/ 714375 h 3053494"/>
              <a:gd name="connsiteX36" fmla="*/ 1200889 w 2129576"/>
              <a:gd name="connsiteY36" fmla="*/ 742950 h 3053494"/>
              <a:gd name="connsiteX37" fmla="*/ 1272326 w 2129576"/>
              <a:gd name="connsiteY37" fmla="*/ 738187 h 3053494"/>
              <a:gd name="connsiteX38" fmla="*/ 1305664 w 2129576"/>
              <a:gd name="connsiteY38" fmla="*/ 738187 h 3053494"/>
              <a:gd name="connsiteX39" fmla="*/ 1358051 w 2129576"/>
              <a:gd name="connsiteY39" fmla="*/ 752475 h 3053494"/>
              <a:gd name="connsiteX40" fmla="*/ 1367576 w 2129576"/>
              <a:gd name="connsiteY40" fmla="*/ 766762 h 3053494"/>
              <a:gd name="connsiteX41" fmla="*/ 1372339 w 2129576"/>
              <a:gd name="connsiteY41" fmla="*/ 838200 h 3053494"/>
              <a:gd name="connsiteX42" fmla="*/ 1372339 w 2129576"/>
              <a:gd name="connsiteY42" fmla="*/ 838200 h 3053494"/>
              <a:gd name="connsiteX43" fmla="*/ 1405676 w 2129576"/>
              <a:gd name="connsiteY43" fmla="*/ 900112 h 3053494"/>
              <a:gd name="connsiteX44" fmla="*/ 1439014 w 2129576"/>
              <a:gd name="connsiteY44" fmla="*/ 942975 h 3053494"/>
              <a:gd name="connsiteX45" fmla="*/ 1448539 w 2129576"/>
              <a:gd name="connsiteY45" fmla="*/ 947737 h 3053494"/>
              <a:gd name="connsiteX46" fmla="*/ 1458064 w 2129576"/>
              <a:gd name="connsiteY46" fmla="*/ 1014412 h 3053494"/>
              <a:gd name="connsiteX47" fmla="*/ 1500926 w 2129576"/>
              <a:gd name="connsiteY47" fmla="*/ 1047750 h 3053494"/>
              <a:gd name="connsiteX48" fmla="*/ 1543789 w 2129576"/>
              <a:gd name="connsiteY48" fmla="*/ 1090612 h 3053494"/>
              <a:gd name="connsiteX49" fmla="*/ 1562839 w 2129576"/>
              <a:gd name="connsiteY49" fmla="*/ 1104900 h 3053494"/>
              <a:gd name="connsiteX50" fmla="*/ 1605701 w 2129576"/>
              <a:gd name="connsiteY50" fmla="*/ 1119187 h 3053494"/>
              <a:gd name="connsiteX51" fmla="*/ 1624751 w 2129576"/>
              <a:gd name="connsiteY51" fmla="*/ 1185862 h 3053494"/>
              <a:gd name="connsiteX52" fmla="*/ 1624751 w 2129576"/>
              <a:gd name="connsiteY52" fmla="*/ 1185862 h 3053494"/>
              <a:gd name="connsiteX53" fmla="*/ 1634276 w 2129576"/>
              <a:gd name="connsiteY53" fmla="*/ 1238250 h 3053494"/>
              <a:gd name="connsiteX54" fmla="*/ 1710476 w 2129576"/>
              <a:gd name="connsiteY54" fmla="*/ 1223962 h 3053494"/>
              <a:gd name="connsiteX55" fmla="*/ 1753339 w 2129576"/>
              <a:gd name="connsiteY55" fmla="*/ 1176337 h 3053494"/>
              <a:gd name="connsiteX56" fmla="*/ 1762864 w 2129576"/>
              <a:gd name="connsiteY56" fmla="*/ 1162050 h 3053494"/>
              <a:gd name="connsiteX57" fmla="*/ 1805726 w 2129576"/>
              <a:gd name="connsiteY57" fmla="*/ 1152525 h 3053494"/>
              <a:gd name="connsiteX58" fmla="*/ 1843826 w 2129576"/>
              <a:gd name="connsiteY58" fmla="*/ 1128712 h 3053494"/>
              <a:gd name="connsiteX59" fmla="*/ 1881926 w 2129576"/>
              <a:gd name="connsiteY59" fmla="*/ 1114425 h 3053494"/>
              <a:gd name="connsiteX60" fmla="*/ 1929551 w 2129576"/>
              <a:gd name="connsiteY60" fmla="*/ 1104900 h 3053494"/>
              <a:gd name="connsiteX61" fmla="*/ 1977176 w 2129576"/>
              <a:gd name="connsiteY61" fmla="*/ 1119187 h 3053494"/>
              <a:gd name="connsiteX62" fmla="*/ 2058139 w 2129576"/>
              <a:gd name="connsiteY62" fmla="*/ 1119187 h 3053494"/>
              <a:gd name="connsiteX63" fmla="*/ 2072426 w 2129576"/>
              <a:gd name="connsiteY63" fmla="*/ 1081087 h 3053494"/>
              <a:gd name="connsiteX64" fmla="*/ 2101001 w 2129576"/>
              <a:gd name="connsiteY64" fmla="*/ 1090612 h 3053494"/>
              <a:gd name="connsiteX65" fmla="*/ 2129576 w 2129576"/>
              <a:gd name="connsiteY65" fmla="*/ 1100137 h 3053494"/>
              <a:gd name="connsiteX66" fmla="*/ 2115289 w 2129576"/>
              <a:gd name="connsiteY66" fmla="*/ 1128712 h 3053494"/>
              <a:gd name="connsiteX67" fmla="*/ 2077189 w 2129576"/>
              <a:gd name="connsiteY67" fmla="*/ 1176337 h 3053494"/>
              <a:gd name="connsiteX68" fmla="*/ 2048614 w 2129576"/>
              <a:gd name="connsiteY68" fmla="*/ 1200150 h 3053494"/>
              <a:gd name="connsiteX69" fmla="*/ 2015276 w 2129576"/>
              <a:gd name="connsiteY69" fmla="*/ 1233487 h 3053494"/>
              <a:gd name="connsiteX70" fmla="*/ 1996226 w 2129576"/>
              <a:gd name="connsiteY70" fmla="*/ 1290637 h 3053494"/>
              <a:gd name="connsiteX71" fmla="*/ 2015276 w 2129576"/>
              <a:gd name="connsiteY71" fmla="*/ 1333500 h 3053494"/>
              <a:gd name="connsiteX72" fmla="*/ 1934314 w 2129576"/>
              <a:gd name="connsiteY72" fmla="*/ 1333500 h 3053494"/>
              <a:gd name="connsiteX73" fmla="*/ 1881926 w 2129576"/>
              <a:gd name="connsiteY73" fmla="*/ 1400175 h 3053494"/>
              <a:gd name="connsiteX74" fmla="*/ 1872401 w 2129576"/>
              <a:gd name="connsiteY74" fmla="*/ 1414462 h 3053494"/>
              <a:gd name="connsiteX75" fmla="*/ 1858114 w 2129576"/>
              <a:gd name="connsiteY75" fmla="*/ 1457325 h 3053494"/>
              <a:gd name="connsiteX76" fmla="*/ 1839064 w 2129576"/>
              <a:gd name="connsiteY76" fmla="*/ 1471612 h 3053494"/>
              <a:gd name="connsiteX77" fmla="*/ 1772389 w 2129576"/>
              <a:gd name="connsiteY77" fmla="*/ 1471612 h 3053494"/>
              <a:gd name="connsiteX78" fmla="*/ 1748576 w 2129576"/>
              <a:gd name="connsiteY78" fmla="*/ 1500187 h 3053494"/>
              <a:gd name="connsiteX79" fmla="*/ 1739051 w 2129576"/>
              <a:gd name="connsiteY79" fmla="*/ 1476375 h 3053494"/>
              <a:gd name="connsiteX80" fmla="*/ 1681901 w 2129576"/>
              <a:gd name="connsiteY80" fmla="*/ 1495425 h 3053494"/>
              <a:gd name="connsiteX81" fmla="*/ 1658089 w 2129576"/>
              <a:gd name="connsiteY81" fmla="*/ 1476375 h 3053494"/>
              <a:gd name="connsiteX82" fmla="*/ 1639039 w 2129576"/>
              <a:gd name="connsiteY82" fmla="*/ 1485900 h 3053494"/>
              <a:gd name="connsiteX83" fmla="*/ 1596176 w 2129576"/>
              <a:gd name="connsiteY83" fmla="*/ 1514475 h 3053494"/>
              <a:gd name="connsiteX84" fmla="*/ 1596176 w 2129576"/>
              <a:gd name="connsiteY84" fmla="*/ 1514475 h 3053494"/>
              <a:gd name="connsiteX85" fmla="*/ 1581889 w 2129576"/>
              <a:gd name="connsiteY85" fmla="*/ 1471612 h 3053494"/>
              <a:gd name="connsiteX86" fmla="*/ 1558076 w 2129576"/>
              <a:gd name="connsiteY86" fmla="*/ 1466850 h 3053494"/>
              <a:gd name="connsiteX87" fmla="*/ 1500926 w 2129576"/>
              <a:gd name="connsiteY87" fmla="*/ 1476375 h 3053494"/>
              <a:gd name="connsiteX88" fmla="*/ 1405676 w 2129576"/>
              <a:gd name="connsiteY88" fmla="*/ 1481137 h 3053494"/>
              <a:gd name="connsiteX89" fmla="*/ 1329476 w 2129576"/>
              <a:gd name="connsiteY89" fmla="*/ 1462087 h 3053494"/>
              <a:gd name="connsiteX90" fmla="*/ 1310426 w 2129576"/>
              <a:gd name="connsiteY90" fmla="*/ 1476375 h 3053494"/>
              <a:gd name="connsiteX91" fmla="*/ 1267564 w 2129576"/>
              <a:gd name="connsiteY91" fmla="*/ 1524000 h 3053494"/>
              <a:gd name="connsiteX92" fmla="*/ 1243751 w 2129576"/>
              <a:gd name="connsiteY92" fmla="*/ 1514475 h 3053494"/>
              <a:gd name="connsiteX93" fmla="*/ 1234226 w 2129576"/>
              <a:gd name="connsiteY93" fmla="*/ 1485900 h 3053494"/>
              <a:gd name="connsiteX94" fmla="*/ 1215176 w 2129576"/>
              <a:gd name="connsiteY94" fmla="*/ 1462087 h 3053494"/>
              <a:gd name="connsiteX95" fmla="*/ 1196126 w 2129576"/>
              <a:gd name="connsiteY95" fmla="*/ 1485900 h 3053494"/>
              <a:gd name="connsiteX96" fmla="*/ 1186601 w 2129576"/>
              <a:gd name="connsiteY96" fmla="*/ 1466850 h 3053494"/>
              <a:gd name="connsiteX97" fmla="*/ 1086589 w 2129576"/>
              <a:gd name="connsiteY97" fmla="*/ 1514475 h 3053494"/>
              <a:gd name="connsiteX98" fmla="*/ 1053251 w 2129576"/>
              <a:gd name="connsiteY98" fmla="*/ 1514475 h 3053494"/>
              <a:gd name="connsiteX99" fmla="*/ 991339 w 2129576"/>
              <a:gd name="connsiteY99" fmla="*/ 1504950 h 3053494"/>
              <a:gd name="connsiteX100" fmla="*/ 934189 w 2129576"/>
              <a:gd name="connsiteY100" fmla="*/ 1524000 h 3053494"/>
              <a:gd name="connsiteX101" fmla="*/ 910376 w 2129576"/>
              <a:gd name="connsiteY101" fmla="*/ 1562100 h 3053494"/>
              <a:gd name="connsiteX102" fmla="*/ 896089 w 2129576"/>
              <a:gd name="connsiteY102" fmla="*/ 1590675 h 3053494"/>
              <a:gd name="connsiteX103" fmla="*/ 877039 w 2129576"/>
              <a:gd name="connsiteY103" fmla="*/ 1590675 h 3053494"/>
              <a:gd name="connsiteX104" fmla="*/ 877039 w 2129576"/>
              <a:gd name="connsiteY104" fmla="*/ 1590675 h 3053494"/>
              <a:gd name="connsiteX105" fmla="*/ 815126 w 2129576"/>
              <a:gd name="connsiteY105" fmla="*/ 1609725 h 3053494"/>
              <a:gd name="connsiteX106" fmla="*/ 777026 w 2129576"/>
              <a:gd name="connsiteY106" fmla="*/ 1590675 h 3053494"/>
              <a:gd name="connsiteX107" fmla="*/ 667489 w 2129576"/>
              <a:gd name="connsiteY107" fmla="*/ 1624012 h 3053494"/>
              <a:gd name="connsiteX108" fmla="*/ 710351 w 2129576"/>
              <a:gd name="connsiteY108" fmla="*/ 1652587 h 3053494"/>
              <a:gd name="connsiteX109" fmla="*/ 729401 w 2129576"/>
              <a:gd name="connsiteY109" fmla="*/ 1690687 h 3053494"/>
              <a:gd name="connsiteX110" fmla="*/ 729401 w 2129576"/>
              <a:gd name="connsiteY110" fmla="*/ 1738312 h 3053494"/>
              <a:gd name="connsiteX111" fmla="*/ 710351 w 2129576"/>
              <a:gd name="connsiteY111" fmla="*/ 1762125 h 3053494"/>
              <a:gd name="connsiteX112" fmla="*/ 696064 w 2129576"/>
              <a:gd name="connsiteY112" fmla="*/ 1838325 h 3053494"/>
              <a:gd name="connsiteX113" fmla="*/ 715114 w 2129576"/>
              <a:gd name="connsiteY113" fmla="*/ 1866900 h 3053494"/>
              <a:gd name="connsiteX114" fmla="*/ 700826 w 2129576"/>
              <a:gd name="connsiteY114" fmla="*/ 1895475 h 3053494"/>
              <a:gd name="connsiteX115" fmla="*/ 710351 w 2129576"/>
              <a:gd name="connsiteY115" fmla="*/ 1924050 h 3053494"/>
              <a:gd name="connsiteX116" fmla="*/ 710351 w 2129576"/>
              <a:gd name="connsiteY116" fmla="*/ 1947862 h 3053494"/>
              <a:gd name="connsiteX117" fmla="*/ 667489 w 2129576"/>
              <a:gd name="connsiteY117" fmla="*/ 1966912 h 3053494"/>
              <a:gd name="connsiteX118" fmla="*/ 667489 w 2129576"/>
              <a:gd name="connsiteY118" fmla="*/ 1966912 h 3053494"/>
              <a:gd name="connsiteX119" fmla="*/ 681776 w 2129576"/>
              <a:gd name="connsiteY119" fmla="*/ 2043112 h 3053494"/>
              <a:gd name="connsiteX120" fmla="*/ 705589 w 2129576"/>
              <a:gd name="connsiteY120" fmla="*/ 2066925 h 3053494"/>
              <a:gd name="connsiteX121" fmla="*/ 700826 w 2129576"/>
              <a:gd name="connsiteY121" fmla="*/ 2119312 h 3053494"/>
              <a:gd name="connsiteX122" fmla="*/ 757976 w 2129576"/>
              <a:gd name="connsiteY122" fmla="*/ 2147887 h 3053494"/>
              <a:gd name="connsiteX123" fmla="*/ 762739 w 2129576"/>
              <a:gd name="connsiteY123" fmla="*/ 2181225 h 3053494"/>
              <a:gd name="connsiteX124" fmla="*/ 824651 w 2129576"/>
              <a:gd name="connsiteY124" fmla="*/ 2205037 h 3053494"/>
              <a:gd name="connsiteX125" fmla="*/ 815126 w 2129576"/>
              <a:gd name="connsiteY125" fmla="*/ 2238375 h 3053494"/>
              <a:gd name="connsiteX126" fmla="*/ 915139 w 2129576"/>
              <a:gd name="connsiteY126" fmla="*/ 2243137 h 3053494"/>
              <a:gd name="connsiteX127" fmla="*/ 915139 w 2129576"/>
              <a:gd name="connsiteY127" fmla="*/ 2243137 h 3053494"/>
              <a:gd name="connsiteX0" fmla="*/ 1586816 w 2234334"/>
              <a:gd name="connsiteY0" fmla="*/ 3053494 h 3053494"/>
              <a:gd name="connsiteX1" fmla="*/ 550 w 2234334"/>
              <a:gd name="connsiteY1" fmla="*/ 766866 h 3053494"/>
              <a:gd name="connsiteX2" fmla="*/ 210128 w 2234334"/>
              <a:gd name="connsiteY2" fmla="*/ 438150 h 3053494"/>
              <a:gd name="connsiteX3" fmla="*/ 653158 w 2234334"/>
              <a:gd name="connsiteY3" fmla="*/ 0 h 3053494"/>
              <a:gd name="connsiteX4" fmla="*/ 815109 w 2234334"/>
              <a:gd name="connsiteY4" fmla="*/ 85725 h 3053494"/>
              <a:gd name="connsiteX5" fmla="*/ 867497 w 2234334"/>
              <a:gd name="connsiteY5" fmla="*/ 95250 h 3053494"/>
              <a:gd name="connsiteX6" fmla="*/ 915122 w 2234334"/>
              <a:gd name="connsiteY6" fmla="*/ 61912 h 3053494"/>
              <a:gd name="connsiteX7" fmla="*/ 953222 w 2234334"/>
              <a:gd name="connsiteY7" fmla="*/ 85725 h 3053494"/>
              <a:gd name="connsiteX8" fmla="*/ 986559 w 2234334"/>
              <a:gd name="connsiteY8" fmla="*/ 109537 h 3053494"/>
              <a:gd name="connsiteX9" fmla="*/ 1015134 w 2234334"/>
              <a:gd name="connsiteY9" fmla="*/ 133350 h 3053494"/>
              <a:gd name="connsiteX10" fmla="*/ 1067522 w 2234334"/>
              <a:gd name="connsiteY10" fmla="*/ 200025 h 3053494"/>
              <a:gd name="connsiteX11" fmla="*/ 1062759 w 2234334"/>
              <a:gd name="connsiteY11" fmla="*/ 209550 h 3053494"/>
              <a:gd name="connsiteX12" fmla="*/ 1053234 w 2234334"/>
              <a:gd name="connsiteY12" fmla="*/ 271462 h 3053494"/>
              <a:gd name="connsiteX13" fmla="*/ 1015134 w 2234334"/>
              <a:gd name="connsiteY13" fmla="*/ 295275 h 3053494"/>
              <a:gd name="connsiteX14" fmla="*/ 1010372 w 2234334"/>
              <a:gd name="connsiteY14" fmla="*/ 333375 h 3053494"/>
              <a:gd name="connsiteX15" fmla="*/ 1010372 w 2234334"/>
              <a:gd name="connsiteY15" fmla="*/ 333375 h 3053494"/>
              <a:gd name="connsiteX16" fmla="*/ 1057997 w 2234334"/>
              <a:gd name="connsiteY16" fmla="*/ 361950 h 3053494"/>
              <a:gd name="connsiteX17" fmla="*/ 1057997 w 2234334"/>
              <a:gd name="connsiteY17" fmla="*/ 361950 h 3053494"/>
              <a:gd name="connsiteX18" fmla="*/ 1110384 w 2234334"/>
              <a:gd name="connsiteY18" fmla="*/ 371475 h 3053494"/>
              <a:gd name="connsiteX19" fmla="*/ 1129434 w 2234334"/>
              <a:gd name="connsiteY19" fmla="*/ 385762 h 3053494"/>
              <a:gd name="connsiteX20" fmla="*/ 1129434 w 2234334"/>
              <a:gd name="connsiteY20" fmla="*/ 385762 h 3053494"/>
              <a:gd name="connsiteX21" fmla="*/ 1129434 w 2234334"/>
              <a:gd name="connsiteY21" fmla="*/ 385762 h 3053494"/>
              <a:gd name="connsiteX22" fmla="*/ 1167534 w 2234334"/>
              <a:gd name="connsiteY22" fmla="*/ 457200 h 3053494"/>
              <a:gd name="connsiteX23" fmla="*/ 1186584 w 2234334"/>
              <a:gd name="connsiteY23" fmla="*/ 442912 h 3053494"/>
              <a:gd name="connsiteX24" fmla="*/ 1229447 w 2234334"/>
              <a:gd name="connsiteY24" fmla="*/ 442912 h 3053494"/>
              <a:gd name="connsiteX25" fmla="*/ 1300884 w 2234334"/>
              <a:gd name="connsiteY25" fmla="*/ 442912 h 3053494"/>
              <a:gd name="connsiteX26" fmla="*/ 1277072 w 2234334"/>
              <a:gd name="connsiteY26" fmla="*/ 461962 h 3053494"/>
              <a:gd name="connsiteX27" fmla="*/ 1277072 w 2234334"/>
              <a:gd name="connsiteY27" fmla="*/ 461962 h 3053494"/>
              <a:gd name="connsiteX28" fmla="*/ 1243734 w 2234334"/>
              <a:gd name="connsiteY28" fmla="*/ 547687 h 3053494"/>
              <a:gd name="connsiteX29" fmla="*/ 1219922 w 2234334"/>
              <a:gd name="connsiteY29" fmla="*/ 557212 h 3053494"/>
              <a:gd name="connsiteX30" fmla="*/ 1177059 w 2234334"/>
              <a:gd name="connsiteY30" fmla="*/ 576262 h 3053494"/>
              <a:gd name="connsiteX31" fmla="*/ 1191347 w 2234334"/>
              <a:gd name="connsiteY31" fmla="*/ 619125 h 3053494"/>
              <a:gd name="connsiteX32" fmla="*/ 1191347 w 2234334"/>
              <a:gd name="connsiteY32" fmla="*/ 652462 h 3053494"/>
              <a:gd name="connsiteX33" fmla="*/ 1196109 w 2234334"/>
              <a:gd name="connsiteY33" fmla="*/ 676275 h 3053494"/>
              <a:gd name="connsiteX34" fmla="*/ 1219922 w 2234334"/>
              <a:gd name="connsiteY34" fmla="*/ 714375 h 3053494"/>
              <a:gd name="connsiteX35" fmla="*/ 1219922 w 2234334"/>
              <a:gd name="connsiteY35" fmla="*/ 714375 h 3053494"/>
              <a:gd name="connsiteX36" fmla="*/ 1305647 w 2234334"/>
              <a:gd name="connsiteY36" fmla="*/ 742950 h 3053494"/>
              <a:gd name="connsiteX37" fmla="*/ 1377084 w 2234334"/>
              <a:gd name="connsiteY37" fmla="*/ 738187 h 3053494"/>
              <a:gd name="connsiteX38" fmla="*/ 1410422 w 2234334"/>
              <a:gd name="connsiteY38" fmla="*/ 738187 h 3053494"/>
              <a:gd name="connsiteX39" fmla="*/ 1462809 w 2234334"/>
              <a:gd name="connsiteY39" fmla="*/ 752475 h 3053494"/>
              <a:gd name="connsiteX40" fmla="*/ 1472334 w 2234334"/>
              <a:gd name="connsiteY40" fmla="*/ 766762 h 3053494"/>
              <a:gd name="connsiteX41" fmla="*/ 1477097 w 2234334"/>
              <a:gd name="connsiteY41" fmla="*/ 838200 h 3053494"/>
              <a:gd name="connsiteX42" fmla="*/ 1477097 w 2234334"/>
              <a:gd name="connsiteY42" fmla="*/ 838200 h 3053494"/>
              <a:gd name="connsiteX43" fmla="*/ 1510434 w 2234334"/>
              <a:gd name="connsiteY43" fmla="*/ 900112 h 3053494"/>
              <a:gd name="connsiteX44" fmla="*/ 1543772 w 2234334"/>
              <a:gd name="connsiteY44" fmla="*/ 942975 h 3053494"/>
              <a:gd name="connsiteX45" fmla="*/ 1553297 w 2234334"/>
              <a:gd name="connsiteY45" fmla="*/ 947737 h 3053494"/>
              <a:gd name="connsiteX46" fmla="*/ 1562822 w 2234334"/>
              <a:gd name="connsiteY46" fmla="*/ 1014412 h 3053494"/>
              <a:gd name="connsiteX47" fmla="*/ 1605684 w 2234334"/>
              <a:gd name="connsiteY47" fmla="*/ 1047750 h 3053494"/>
              <a:gd name="connsiteX48" fmla="*/ 1648547 w 2234334"/>
              <a:gd name="connsiteY48" fmla="*/ 1090612 h 3053494"/>
              <a:gd name="connsiteX49" fmla="*/ 1667597 w 2234334"/>
              <a:gd name="connsiteY49" fmla="*/ 1104900 h 3053494"/>
              <a:gd name="connsiteX50" fmla="*/ 1710459 w 2234334"/>
              <a:gd name="connsiteY50" fmla="*/ 1119187 h 3053494"/>
              <a:gd name="connsiteX51" fmla="*/ 1729509 w 2234334"/>
              <a:gd name="connsiteY51" fmla="*/ 1185862 h 3053494"/>
              <a:gd name="connsiteX52" fmla="*/ 1729509 w 2234334"/>
              <a:gd name="connsiteY52" fmla="*/ 1185862 h 3053494"/>
              <a:gd name="connsiteX53" fmla="*/ 1739034 w 2234334"/>
              <a:gd name="connsiteY53" fmla="*/ 1238250 h 3053494"/>
              <a:gd name="connsiteX54" fmla="*/ 1815234 w 2234334"/>
              <a:gd name="connsiteY54" fmla="*/ 1223962 h 3053494"/>
              <a:gd name="connsiteX55" fmla="*/ 1858097 w 2234334"/>
              <a:gd name="connsiteY55" fmla="*/ 1176337 h 3053494"/>
              <a:gd name="connsiteX56" fmla="*/ 1867622 w 2234334"/>
              <a:gd name="connsiteY56" fmla="*/ 1162050 h 3053494"/>
              <a:gd name="connsiteX57" fmla="*/ 1910484 w 2234334"/>
              <a:gd name="connsiteY57" fmla="*/ 1152525 h 3053494"/>
              <a:gd name="connsiteX58" fmla="*/ 1948584 w 2234334"/>
              <a:gd name="connsiteY58" fmla="*/ 1128712 h 3053494"/>
              <a:gd name="connsiteX59" fmla="*/ 1986684 w 2234334"/>
              <a:gd name="connsiteY59" fmla="*/ 1114425 h 3053494"/>
              <a:gd name="connsiteX60" fmla="*/ 2034309 w 2234334"/>
              <a:gd name="connsiteY60" fmla="*/ 1104900 h 3053494"/>
              <a:gd name="connsiteX61" fmla="*/ 2081934 w 2234334"/>
              <a:gd name="connsiteY61" fmla="*/ 1119187 h 3053494"/>
              <a:gd name="connsiteX62" fmla="*/ 2162897 w 2234334"/>
              <a:gd name="connsiteY62" fmla="*/ 1119187 h 3053494"/>
              <a:gd name="connsiteX63" fmla="*/ 2177184 w 2234334"/>
              <a:gd name="connsiteY63" fmla="*/ 1081087 h 3053494"/>
              <a:gd name="connsiteX64" fmla="*/ 2205759 w 2234334"/>
              <a:gd name="connsiteY64" fmla="*/ 1090612 h 3053494"/>
              <a:gd name="connsiteX65" fmla="*/ 2234334 w 2234334"/>
              <a:gd name="connsiteY65" fmla="*/ 1100137 h 3053494"/>
              <a:gd name="connsiteX66" fmla="*/ 2220047 w 2234334"/>
              <a:gd name="connsiteY66" fmla="*/ 1128712 h 3053494"/>
              <a:gd name="connsiteX67" fmla="*/ 2181947 w 2234334"/>
              <a:gd name="connsiteY67" fmla="*/ 1176337 h 3053494"/>
              <a:gd name="connsiteX68" fmla="*/ 2153372 w 2234334"/>
              <a:gd name="connsiteY68" fmla="*/ 1200150 h 3053494"/>
              <a:gd name="connsiteX69" fmla="*/ 2120034 w 2234334"/>
              <a:gd name="connsiteY69" fmla="*/ 1233487 h 3053494"/>
              <a:gd name="connsiteX70" fmla="*/ 2100984 w 2234334"/>
              <a:gd name="connsiteY70" fmla="*/ 1290637 h 3053494"/>
              <a:gd name="connsiteX71" fmla="*/ 2120034 w 2234334"/>
              <a:gd name="connsiteY71" fmla="*/ 1333500 h 3053494"/>
              <a:gd name="connsiteX72" fmla="*/ 2039072 w 2234334"/>
              <a:gd name="connsiteY72" fmla="*/ 1333500 h 3053494"/>
              <a:gd name="connsiteX73" fmla="*/ 1986684 w 2234334"/>
              <a:gd name="connsiteY73" fmla="*/ 1400175 h 3053494"/>
              <a:gd name="connsiteX74" fmla="*/ 1977159 w 2234334"/>
              <a:gd name="connsiteY74" fmla="*/ 1414462 h 3053494"/>
              <a:gd name="connsiteX75" fmla="*/ 1962872 w 2234334"/>
              <a:gd name="connsiteY75" fmla="*/ 1457325 h 3053494"/>
              <a:gd name="connsiteX76" fmla="*/ 1943822 w 2234334"/>
              <a:gd name="connsiteY76" fmla="*/ 1471612 h 3053494"/>
              <a:gd name="connsiteX77" fmla="*/ 1877147 w 2234334"/>
              <a:gd name="connsiteY77" fmla="*/ 1471612 h 3053494"/>
              <a:gd name="connsiteX78" fmla="*/ 1853334 w 2234334"/>
              <a:gd name="connsiteY78" fmla="*/ 1500187 h 3053494"/>
              <a:gd name="connsiteX79" fmla="*/ 1843809 w 2234334"/>
              <a:gd name="connsiteY79" fmla="*/ 1476375 h 3053494"/>
              <a:gd name="connsiteX80" fmla="*/ 1786659 w 2234334"/>
              <a:gd name="connsiteY80" fmla="*/ 1495425 h 3053494"/>
              <a:gd name="connsiteX81" fmla="*/ 1762847 w 2234334"/>
              <a:gd name="connsiteY81" fmla="*/ 1476375 h 3053494"/>
              <a:gd name="connsiteX82" fmla="*/ 1743797 w 2234334"/>
              <a:gd name="connsiteY82" fmla="*/ 1485900 h 3053494"/>
              <a:gd name="connsiteX83" fmla="*/ 1700934 w 2234334"/>
              <a:gd name="connsiteY83" fmla="*/ 1514475 h 3053494"/>
              <a:gd name="connsiteX84" fmla="*/ 1700934 w 2234334"/>
              <a:gd name="connsiteY84" fmla="*/ 1514475 h 3053494"/>
              <a:gd name="connsiteX85" fmla="*/ 1686647 w 2234334"/>
              <a:gd name="connsiteY85" fmla="*/ 1471612 h 3053494"/>
              <a:gd name="connsiteX86" fmla="*/ 1662834 w 2234334"/>
              <a:gd name="connsiteY86" fmla="*/ 1466850 h 3053494"/>
              <a:gd name="connsiteX87" fmla="*/ 1605684 w 2234334"/>
              <a:gd name="connsiteY87" fmla="*/ 1476375 h 3053494"/>
              <a:gd name="connsiteX88" fmla="*/ 1510434 w 2234334"/>
              <a:gd name="connsiteY88" fmla="*/ 1481137 h 3053494"/>
              <a:gd name="connsiteX89" fmla="*/ 1434234 w 2234334"/>
              <a:gd name="connsiteY89" fmla="*/ 1462087 h 3053494"/>
              <a:gd name="connsiteX90" fmla="*/ 1415184 w 2234334"/>
              <a:gd name="connsiteY90" fmla="*/ 1476375 h 3053494"/>
              <a:gd name="connsiteX91" fmla="*/ 1372322 w 2234334"/>
              <a:gd name="connsiteY91" fmla="*/ 1524000 h 3053494"/>
              <a:gd name="connsiteX92" fmla="*/ 1348509 w 2234334"/>
              <a:gd name="connsiteY92" fmla="*/ 1514475 h 3053494"/>
              <a:gd name="connsiteX93" fmla="*/ 1338984 w 2234334"/>
              <a:gd name="connsiteY93" fmla="*/ 1485900 h 3053494"/>
              <a:gd name="connsiteX94" fmla="*/ 1319934 w 2234334"/>
              <a:gd name="connsiteY94" fmla="*/ 1462087 h 3053494"/>
              <a:gd name="connsiteX95" fmla="*/ 1300884 w 2234334"/>
              <a:gd name="connsiteY95" fmla="*/ 1485900 h 3053494"/>
              <a:gd name="connsiteX96" fmla="*/ 1291359 w 2234334"/>
              <a:gd name="connsiteY96" fmla="*/ 1466850 h 3053494"/>
              <a:gd name="connsiteX97" fmla="*/ 1191347 w 2234334"/>
              <a:gd name="connsiteY97" fmla="*/ 1514475 h 3053494"/>
              <a:gd name="connsiteX98" fmla="*/ 1158009 w 2234334"/>
              <a:gd name="connsiteY98" fmla="*/ 1514475 h 3053494"/>
              <a:gd name="connsiteX99" fmla="*/ 1096097 w 2234334"/>
              <a:gd name="connsiteY99" fmla="*/ 1504950 h 3053494"/>
              <a:gd name="connsiteX100" fmla="*/ 1038947 w 2234334"/>
              <a:gd name="connsiteY100" fmla="*/ 1524000 h 3053494"/>
              <a:gd name="connsiteX101" fmla="*/ 1015134 w 2234334"/>
              <a:gd name="connsiteY101" fmla="*/ 1562100 h 3053494"/>
              <a:gd name="connsiteX102" fmla="*/ 1000847 w 2234334"/>
              <a:gd name="connsiteY102" fmla="*/ 1590675 h 3053494"/>
              <a:gd name="connsiteX103" fmla="*/ 981797 w 2234334"/>
              <a:gd name="connsiteY103" fmla="*/ 1590675 h 3053494"/>
              <a:gd name="connsiteX104" fmla="*/ 981797 w 2234334"/>
              <a:gd name="connsiteY104" fmla="*/ 1590675 h 3053494"/>
              <a:gd name="connsiteX105" fmla="*/ 919884 w 2234334"/>
              <a:gd name="connsiteY105" fmla="*/ 1609725 h 3053494"/>
              <a:gd name="connsiteX106" fmla="*/ 881784 w 2234334"/>
              <a:gd name="connsiteY106" fmla="*/ 1590675 h 3053494"/>
              <a:gd name="connsiteX107" fmla="*/ 772247 w 2234334"/>
              <a:gd name="connsiteY107" fmla="*/ 1624012 h 3053494"/>
              <a:gd name="connsiteX108" fmla="*/ 815109 w 2234334"/>
              <a:gd name="connsiteY108" fmla="*/ 1652587 h 3053494"/>
              <a:gd name="connsiteX109" fmla="*/ 834159 w 2234334"/>
              <a:gd name="connsiteY109" fmla="*/ 1690687 h 3053494"/>
              <a:gd name="connsiteX110" fmla="*/ 834159 w 2234334"/>
              <a:gd name="connsiteY110" fmla="*/ 1738312 h 3053494"/>
              <a:gd name="connsiteX111" fmla="*/ 815109 w 2234334"/>
              <a:gd name="connsiteY111" fmla="*/ 1762125 h 3053494"/>
              <a:gd name="connsiteX112" fmla="*/ 800822 w 2234334"/>
              <a:gd name="connsiteY112" fmla="*/ 1838325 h 3053494"/>
              <a:gd name="connsiteX113" fmla="*/ 819872 w 2234334"/>
              <a:gd name="connsiteY113" fmla="*/ 1866900 h 3053494"/>
              <a:gd name="connsiteX114" fmla="*/ 805584 w 2234334"/>
              <a:gd name="connsiteY114" fmla="*/ 1895475 h 3053494"/>
              <a:gd name="connsiteX115" fmla="*/ 815109 w 2234334"/>
              <a:gd name="connsiteY115" fmla="*/ 1924050 h 3053494"/>
              <a:gd name="connsiteX116" fmla="*/ 815109 w 2234334"/>
              <a:gd name="connsiteY116" fmla="*/ 1947862 h 3053494"/>
              <a:gd name="connsiteX117" fmla="*/ 772247 w 2234334"/>
              <a:gd name="connsiteY117" fmla="*/ 1966912 h 3053494"/>
              <a:gd name="connsiteX118" fmla="*/ 772247 w 2234334"/>
              <a:gd name="connsiteY118" fmla="*/ 1966912 h 3053494"/>
              <a:gd name="connsiteX119" fmla="*/ 786534 w 2234334"/>
              <a:gd name="connsiteY119" fmla="*/ 2043112 h 3053494"/>
              <a:gd name="connsiteX120" fmla="*/ 810347 w 2234334"/>
              <a:gd name="connsiteY120" fmla="*/ 2066925 h 3053494"/>
              <a:gd name="connsiteX121" fmla="*/ 805584 w 2234334"/>
              <a:gd name="connsiteY121" fmla="*/ 2119312 h 3053494"/>
              <a:gd name="connsiteX122" fmla="*/ 862734 w 2234334"/>
              <a:gd name="connsiteY122" fmla="*/ 2147887 h 3053494"/>
              <a:gd name="connsiteX123" fmla="*/ 867497 w 2234334"/>
              <a:gd name="connsiteY123" fmla="*/ 2181225 h 3053494"/>
              <a:gd name="connsiteX124" fmla="*/ 929409 w 2234334"/>
              <a:gd name="connsiteY124" fmla="*/ 2205037 h 3053494"/>
              <a:gd name="connsiteX125" fmla="*/ 919884 w 2234334"/>
              <a:gd name="connsiteY125" fmla="*/ 2238375 h 3053494"/>
              <a:gd name="connsiteX126" fmla="*/ 1019897 w 2234334"/>
              <a:gd name="connsiteY126" fmla="*/ 2243137 h 3053494"/>
              <a:gd name="connsiteX127" fmla="*/ 1019897 w 2234334"/>
              <a:gd name="connsiteY127" fmla="*/ 2243137 h 3053494"/>
              <a:gd name="connsiteX0" fmla="*/ 1681110 w 2328628"/>
              <a:gd name="connsiteY0" fmla="*/ 3053494 h 3053494"/>
              <a:gd name="connsiteX1" fmla="*/ 137156 w 2328628"/>
              <a:gd name="connsiteY1" fmla="*/ 871537 h 3053494"/>
              <a:gd name="connsiteX2" fmla="*/ 94844 w 2328628"/>
              <a:gd name="connsiteY2" fmla="*/ 766866 h 3053494"/>
              <a:gd name="connsiteX3" fmla="*/ 304422 w 2328628"/>
              <a:gd name="connsiteY3" fmla="*/ 438150 h 3053494"/>
              <a:gd name="connsiteX4" fmla="*/ 747452 w 2328628"/>
              <a:gd name="connsiteY4" fmla="*/ 0 h 3053494"/>
              <a:gd name="connsiteX5" fmla="*/ 909403 w 2328628"/>
              <a:gd name="connsiteY5" fmla="*/ 85725 h 3053494"/>
              <a:gd name="connsiteX6" fmla="*/ 961791 w 2328628"/>
              <a:gd name="connsiteY6" fmla="*/ 95250 h 3053494"/>
              <a:gd name="connsiteX7" fmla="*/ 1009416 w 2328628"/>
              <a:gd name="connsiteY7" fmla="*/ 61912 h 3053494"/>
              <a:gd name="connsiteX8" fmla="*/ 1047516 w 2328628"/>
              <a:gd name="connsiteY8" fmla="*/ 85725 h 3053494"/>
              <a:gd name="connsiteX9" fmla="*/ 1080853 w 2328628"/>
              <a:gd name="connsiteY9" fmla="*/ 109537 h 3053494"/>
              <a:gd name="connsiteX10" fmla="*/ 1109428 w 2328628"/>
              <a:gd name="connsiteY10" fmla="*/ 133350 h 3053494"/>
              <a:gd name="connsiteX11" fmla="*/ 1161816 w 2328628"/>
              <a:gd name="connsiteY11" fmla="*/ 200025 h 3053494"/>
              <a:gd name="connsiteX12" fmla="*/ 1157053 w 2328628"/>
              <a:gd name="connsiteY12" fmla="*/ 209550 h 3053494"/>
              <a:gd name="connsiteX13" fmla="*/ 1147528 w 2328628"/>
              <a:gd name="connsiteY13" fmla="*/ 271462 h 3053494"/>
              <a:gd name="connsiteX14" fmla="*/ 1109428 w 2328628"/>
              <a:gd name="connsiteY14" fmla="*/ 295275 h 3053494"/>
              <a:gd name="connsiteX15" fmla="*/ 1104666 w 2328628"/>
              <a:gd name="connsiteY15" fmla="*/ 333375 h 3053494"/>
              <a:gd name="connsiteX16" fmla="*/ 1104666 w 2328628"/>
              <a:gd name="connsiteY16" fmla="*/ 333375 h 3053494"/>
              <a:gd name="connsiteX17" fmla="*/ 1152291 w 2328628"/>
              <a:gd name="connsiteY17" fmla="*/ 361950 h 3053494"/>
              <a:gd name="connsiteX18" fmla="*/ 1152291 w 2328628"/>
              <a:gd name="connsiteY18" fmla="*/ 361950 h 3053494"/>
              <a:gd name="connsiteX19" fmla="*/ 1204678 w 2328628"/>
              <a:gd name="connsiteY19" fmla="*/ 371475 h 3053494"/>
              <a:gd name="connsiteX20" fmla="*/ 1223728 w 2328628"/>
              <a:gd name="connsiteY20" fmla="*/ 385762 h 3053494"/>
              <a:gd name="connsiteX21" fmla="*/ 1223728 w 2328628"/>
              <a:gd name="connsiteY21" fmla="*/ 385762 h 3053494"/>
              <a:gd name="connsiteX22" fmla="*/ 1223728 w 2328628"/>
              <a:gd name="connsiteY22" fmla="*/ 385762 h 3053494"/>
              <a:gd name="connsiteX23" fmla="*/ 1261828 w 2328628"/>
              <a:gd name="connsiteY23" fmla="*/ 457200 h 3053494"/>
              <a:gd name="connsiteX24" fmla="*/ 1280878 w 2328628"/>
              <a:gd name="connsiteY24" fmla="*/ 442912 h 3053494"/>
              <a:gd name="connsiteX25" fmla="*/ 1323741 w 2328628"/>
              <a:gd name="connsiteY25" fmla="*/ 442912 h 3053494"/>
              <a:gd name="connsiteX26" fmla="*/ 1395178 w 2328628"/>
              <a:gd name="connsiteY26" fmla="*/ 442912 h 3053494"/>
              <a:gd name="connsiteX27" fmla="*/ 1371366 w 2328628"/>
              <a:gd name="connsiteY27" fmla="*/ 461962 h 3053494"/>
              <a:gd name="connsiteX28" fmla="*/ 1371366 w 2328628"/>
              <a:gd name="connsiteY28" fmla="*/ 461962 h 3053494"/>
              <a:gd name="connsiteX29" fmla="*/ 1338028 w 2328628"/>
              <a:gd name="connsiteY29" fmla="*/ 547687 h 3053494"/>
              <a:gd name="connsiteX30" fmla="*/ 1314216 w 2328628"/>
              <a:gd name="connsiteY30" fmla="*/ 557212 h 3053494"/>
              <a:gd name="connsiteX31" fmla="*/ 1271353 w 2328628"/>
              <a:gd name="connsiteY31" fmla="*/ 576262 h 3053494"/>
              <a:gd name="connsiteX32" fmla="*/ 1285641 w 2328628"/>
              <a:gd name="connsiteY32" fmla="*/ 619125 h 3053494"/>
              <a:gd name="connsiteX33" fmla="*/ 1285641 w 2328628"/>
              <a:gd name="connsiteY33" fmla="*/ 652462 h 3053494"/>
              <a:gd name="connsiteX34" fmla="*/ 1290403 w 2328628"/>
              <a:gd name="connsiteY34" fmla="*/ 676275 h 3053494"/>
              <a:gd name="connsiteX35" fmla="*/ 1314216 w 2328628"/>
              <a:gd name="connsiteY35" fmla="*/ 714375 h 3053494"/>
              <a:gd name="connsiteX36" fmla="*/ 1314216 w 2328628"/>
              <a:gd name="connsiteY36" fmla="*/ 714375 h 3053494"/>
              <a:gd name="connsiteX37" fmla="*/ 1399941 w 2328628"/>
              <a:gd name="connsiteY37" fmla="*/ 742950 h 3053494"/>
              <a:gd name="connsiteX38" fmla="*/ 1471378 w 2328628"/>
              <a:gd name="connsiteY38" fmla="*/ 738187 h 3053494"/>
              <a:gd name="connsiteX39" fmla="*/ 1504716 w 2328628"/>
              <a:gd name="connsiteY39" fmla="*/ 738187 h 3053494"/>
              <a:gd name="connsiteX40" fmla="*/ 1557103 w 2328628"/>
              <a:gd name="connsiteY40" fmla="*/ 752475 h 3053494"/>
              <a:gd name="connsiteX41" fmla="*/ 1566628 w 2328628"/>
              <a:gd name="connsiteY41" fmla="*/ 766762 h 3053494"/>
              <a:gd name="connsiteX42" fmla="*/ 1571391 w 2328628"/>
              <a:gd name="connsiteY42" fmla="*/ 838200 h 3053494"/>
              <a:gd name="connsiteX43" fmla="*/ 1571391 w 2328628"/>
              <a:gd name="connsiteY43" fmla="*/ 838200 h 3053494"/>
              <a:gd name="connsiteX44" fmla="*/ 1604728 w 2328628"/>
              <a:gd name="connsiteY44" fmla="*/ 900112 h 3053494"/>
              <a:gd name="connsiteX45" fmla="*/ 1638066 w 2328628"/>
              <a:gd name="connsiteY45" fmla="*/ 942975 h 3053494"/>
              <a:gd name="connsiteX46" fmla="*/ 1647591 w 2328628"/>
              <a:gd name="connsiteY46" fmla="*/ 947737 h 3053494"/>
              <a:gd name="connsiteX47" fmla="*/ 1657116 w 2328628"/>
              <a:gd name="connsiteY47" fmla="*/ 1014412 h 3053494"/>
              <a:gd name="connsiteX48" fmla="*/ 1699978 w 2328628"/>
              <a:gd name="connsiteY48" fmla="*/ 1047750 h 3053494"/>
              <a:gd name="connsiteX49" fmla="*/ 1742841 w 2328628"/>
              <a:gd name="connsiteY49" fmla="*/ 1090612 h 3053494"/>
              <a:gd name="connsiteX50" fmla="*/ 1761891 w 2328628"/>
              <a:gd name="connsiteY50" fmla="*/ 1104900 h 3053494"/>
              <a:gd name="connsiteX51" fmla="*/ 1804753 w 2328628"/>
              <a:gd name="connsiteY51" fmla="*/ 1119187 h 3053494"/>
              <a:gd name="connsiteX52" fmla="*/ 1823803 w 2328628"/>
              <a:gd name="connsiteY52" fmla="*/ 1185862 h 3053494"/>
              <a:gd name="connsiteX53" fmla="*/ 1823803 w 2328628"/>
              <a:gd name="connsiteY53" fmla="*/ 1185862 h 3053494"/>
              <a:gd name="connsiteX54" fmla="*/ 1833328 w 2328628"/>
              <a:gd name="connsiteY54" fmla="*/ 1238250 h 3053494"/>
              <a:gd name="connsiteX55" fmla="*/ 1909528 w 2328628"/>
              <a:gd name="connsiteY55" fmla="*/ 1223962 h 3053494"/>
              <a:gd name="connsiteX56" fmla="*/ 1952391 w 2328628"/>
              <a:gd name="connsiteY56" fmla="*/ 1176337 h 3053494"/>
              <a:gd name="connsiteX57" fmla="*/ 1961916 w 2328628"/>
              <a:gd name="connsiteY57" fmla="*/ 1162050 h 3053494"/>
              <a:gd name="connsiteX58" fmla="*/ 2004778 w 2328628"/>
              <a:gd name="connsiteY58" fmla="*/ 1152525 h 3053494"/>
              <a:gd name="connsiteX59" fmla="*/ 2042878 w 2328628"/>
              <a:gd name="connsiteY59" fmla="*/ 1128712 h 3053494"/>
              <a:gd name="connsiteX60" fmla="*/ 2080978 w 2328628"/>
              <a:gd name="connsiteY60" fmla="*/ 1114425 h 3053494"/>
              <a:gd name="connsiteX61" fmla="*/ 2128603 w 2328628"/>
              <a:gd name="connsiteY61" fmla="*/ 1104900 h 3053494"/>
              <a:gd name="connsiteX62" fmla="*/ 2176228 w 2328628"/>
              <a:gd name="connsiteY62" fmla="*/ 1119187 h 3053494"/>
              <a:gd name="connsiteX63" fmla="*/ 2257191 w 2328628"/>
              <a:gd name="connsiteY63" fmla="*/ 1119187 h 3053494"/>
              <a:gd name="connsiteX64" fmla="*/ 2271478 w 2328628"/>
              <a:gd name="connsiteY64" fmla="*/ 1081087 h 3053494"/>
              <a:gd name="connsiteX65" fmla="*/ 2300053 w 2328628"/>
              <a:gd name="connsiteY65" fmla="*/ 1090612 h 3053494"/>
              <a:gd name="connsiteX66" fmla="*/ 2328628 w 2328628"/>
              <a:gd name="connsiteY66" fmla="*/ 1100137 h 3053494"/>
              <a:gd name="connsiteX67" fmla="*/ 2314341 w 2328628"/>
              <a:gd name="connsiteY67" fmla="*/ 1128712 h 3053494"/>
              <a:gd name="connsiteX68" fmla="*/ 2276241 w 2328628"/>
              <a:gd name="connsiteY68" fmla="*/ 1176337 h 3053494"/>
              <a:gd name="connsiteX69" fmla="*/ 2247666 w 2328628"/>
              <a:gd name="connsiteY69" fmla="*/ 1200150 h 3053494"/>
              <a:gd name="connsiteX70" fmla="*/ 2214328 w 2328628"/>
              <a:gd name="connsiteY70" fmla="*/ 1233487 h 3053494"/>
              <a:gd name="connsiteX71" fmla="*/ 2195278 w 2328628"/>
              <a:gd name="connsiteY71" fmla="*/ 1290637 h 3053494"/>
              <a:gd name="connsiteX72" fmla="*/ 2214328 w 2328628"/>
              <a:gd name="connsiteY72" fmla="*/ 1333500 h 3053494"/>
              <a:gd name="connsiteX73" fmla="*/ 2133366 w 2328628"/>
              <a:gd name="connsiteY73" fmla="*/ 1333500 h 3053494"/>
              <a:gd name="connsiteX74" fmla="*/ 2080978 w 2328628"/>
              <a:gd name="connsiteY74" fmla="*/ 1400175 h 3053494"/>
              <a:gd name="connsiteX75" fmla="*/ 2071453 w 2328628"/>
              <a:gd name="connsiteY75" fmla="*/ 1414462 h 3053494"/>
              <a:gd name="connsiteX76" fmla="*/ 2057166 w 2328628"/>
              <a:gd name="connsiteY76" fmla="*/ 1457325 h 3053494"/>
              <a:gd name="connsiteX77" fmla="*/ 2038116 w 2328628"/>
              <a:gd name="connsiteY77" fmla="*/ 1471612 h 3053494"/>
              <a:gd name="connsiteX78" fmla="*/ 1971441 w 2328628"/>
              <a:gd name="connsiteY78" fmla="*/ 1471612 h 3053494"/>
              <a:gd name="connsiteX79" fmla="*/ 1947628 w 2328628"/>
              <a:gd name="connsiteY79" fmla="*/ 1500187 h 3053494"/>
              <a:gd name="connsiteX80" fmla="*/ 1938103 w 2328628"/>
              <a:gd name="connsiteY80" fmla="*/ 1476375 h 3053494"/>
              <a:gd name="connsiteX81" fmla="*/ 1880953 w 2328628"/>
              <a:gd name="connsiteY81" fmla="*/ 1495425 h 3053494"/>
              <a:gd name="connsiteX82" fmla="*/ 1857141 w 2328628"/>
              <a:gd name="connsiteY82" fmla="*/ 1476375 h 3053494"/>
              <a:gd name="connsiteX83" fmla="*/ 1838091 w 2328628"/>
              <a:gd name="connsiteY83" fmla="*/ 1485900 h 3053494"/>
              <a:gd name="connsiteX84" fmla="*/ 1795228 w 2328628"/>
              <a:gd name="connsiteY84" fmla="*/ 1514475 h 3053494"/>
              <a:gd name="connsiteX85" fmla="*/ 1795228 w 2328628"/>
              <a:gd name="connsiteY85" fmla="*/ 1514475 h 3053494"/>
              <a:gd name="connsiteX86" fmla="*/ 1780941 w 2328628"/>
              <a:gd name="connsiteY86" fmla="*/ 1471612 h 3053494"/>
              <a:gd name="connsiteX87" fmla="*/ 1757128 w 2328628"/>
              <a:gd name="connsiteY87" fmla="*/ 1466850 h 3053494"/>
              <a:gd name="connsiteX88" fmla="*/ 1699978 w 2328628"/>
              <a:gd name="connsiteY88" fmla="*/ 1476375 h 3053494"/>
              <a:gd name="connsiteX89" fmla="*/ 1604728 w 2328628"/>
              <a:gd name="connsiteY89" fmla="*/ 1481137 h 3053494"/>
              <a:gd name="connsiteX90" fmla="*/ 1528528 w 2328628"/>
              <a:gd name="connsiteY90" fmla="*/ 1462087 h 3053494"/>
              <a:gd name="connsiteX91" fmla="*/ 1509478 w 2328628"/>
              <a:gd name="connsiteY91" fmla="*/ 1476375 h 3053494"/>
              <a:gd name="connsiteX92" fmla="*/ 1466616 w 2328628"/>
              <a:gd name="connsiteY92" fmla="*/ 1524000 h 3053494"/>
              <a:gd name="connsiteX93" fmla="*/ 1442803 w 2328628"/>
              <a:gd name="connsiteY93" fmla="*/ 1514475 h 3053494"/>
              <a:gd name="connsiteX94" fmla="*/ 1433278 w 2328628"/>
              <a:gd name="connsiteY94" fmla="*/ 1485900 h 3053494"/>
              <a:gd name="connsiteX95" fmla="*/ 1414228 w 2328628"/>
              <a:gd name="connsiteY95" fmla="*/ 1462087 h 3053494"/>
              <a:gd name="connsiteX96" fmla="*/ 1395178 w 2328628"/>
              <a:gd name="connsiteY96" fmla="*/ 1485900 h 3053494"/>
              <a:gd name="connsiteX97" fmla="*/ 1385653 w 2328628"/>
              <a:gd name="connsiteY97" fmla="*/ 1466850 h 3053494"/>
              <a:gd name="connsiteX98" fmla="*/ 1285641 w 2328628"/>
              <a:gd name="connsiteY98" fmla="*/ 1514475 h 3053494"/>
              <a:gd name="connsiteX99" fmla="*/ 1252303 w 2328628"/>
              <a:gd name="connsiteY99" fmla="*/ 1514475 h 3053494"/>
              <a:gd name="connsiteX100" fmla="*/ 1190391 w 2328628"/>
              <a:gd name="connsiteY100" fmla="*/ 1504950 h 3053494"/>
              <a:gd name="connsiteX101" fmla="*/ 1133241 w 2328628"/>
              <a:gd name="connsiteY101" fmla="*/ 1524000 h 3053494"/>
              <a:gd name="connsiteX102" fmla="*/ 1109428 w 2328628"/>
              <a:gd name="connsiteY102" fmla="*/ 1562100 h 3053494"/>
              <a:gd name="connsiteX103" fmla="*/ 1095141 w 2328628"/>
              <a:gd name="connsiteY103" fmla="*/ 1590675 h 3053494"/>
              <a:gd name="connsiteX104" fmla="*/ 1076091 w 2328628"/>
              <a:gd name="connsiteY104" fmla="*/ 1590675 h 3053494"/>
              <a:gd name="connsiteX105" fmla="*/ 1076091 w 2328628"/>
              <a:gd name="connsiteY105" fmla="*/ 1590675 h 3053494"/>
              <a:gd name="connsiteX106" fmla="*/ 1014178 w 2328628"/>
              <a:gd name="connsiteY106" fmla="*/ 1609725 h 3053494"/>
              <a:gd name="connsiteX107" fmla="*/ 976078 w 2328628"/>
              <a:gd name="connsiteY107" fmla="*/ 1590675 h 3053494"/>
              <a:gd name="connsiteX108" fmla="*/ 866541 w 2328628"/>
              <a:gd name="connsiteY108" fmla="*/ 1624012 h 3053494"/>
              <a:gd name="connsiteX109" fmla="*/ 909403 w 2328628"/>
              <a:gd name="connsiteY109" fmla="*/ 1652587 h 3053494"/>
              <a:gd name="connsiteX110" fmla="*/ 928453 w 2328628"/>
              <a:gd name="connsiteY110" fmla="*/ 1690687 h 3053494"/>
              <a:gd name="connsiteX111" fmla="*/ 928453 w 2328628"/>
              <a:gd name="connsiteY111" fmla="*/ 1738312 h 3053494"/>
              <a:gd name="connsiteX112" fmla="*/ 909403 w 2328628"/>
              <a:gd name="connsiteY112" fmla="*/ 1762125 h 3053494"/>
              <a:gd name="connsiteX113" fmla="*/ 895116 w 2328628"/>
              <a:gd name="connsiteY113" fmla="*/ 1838325 h 3053494"/>
              <a:gd name="connsiteX114" fmla="*/ 914166 w 2328628"/>
              <a:gd name="connsiteY114" fmla="*/ 1866900 h 3053494"/>
              <a:gd name="connsiteX115" fmla="*/ 899878 w 2328628"/>
              <a:gd name="connsiteY115" fmla="*/ 1895475 h 3053494"/>
              <a:gd name="connsiteX116" fmla="*/ 909403 w 2328628"/>
              <a:gd name="connsiteY116" fmla="*/ 1924050 h 3053494"/>
              <a:gd name="connsiteX117" fmla="*/ 909403 w 2328628"/>
              <a:gd name="connsiteY117" fmla="*/ 1947862 h 3053494"/>
              <a:gd name="connsiteX118" fmla="*/ 866541 w 2328628"/>
              <a:gd name="connsiteY118" fmla="*/ 1966912 h 3053494"/>
              <a:gd name="connsiteX119" fmla="*/ 866541 w 2328628"/>
              <a:gd name="connsiteY119" fmla="*/ 1966912 h 3053494"/>
              <a:gd name="connsiteX120" fmla="*/ 880828 w 2328628"/>
              <a:gd name="connsiteY120" fmla="*/ 2043112 h 3053494"/>
              <a:gd name="connsiteX121" fmla="*/ 904641 w 2328628"/>
              <a:gd name="connsiteY121" fmla="*/ 2066925 h 3053494"/>
              <a:gd name="connsiteX122" fmla="*/ 899878 w 2328628"/>
              <a:gd name="connsiteY122" fmla="*/ 2119312 h 3053494"/>
              <a:gd name="connsiteX123" fmla="*/ 957028 w 2328628"/>
              <a:gd name="connsiteY123" fmla="*/ 2147887 h 3053494"/>
              <a:gd name="connsiteX124" fmla="*/ 961791 w 2328628"/>
              <a:gd name="connsiteY124" fmla="*/ 2181225 h 3053494"/>
              <a:gd name="connsiteX125" fmla="*/ 1023703 w 2328628"/>
              <a:gd name="connsiteY125" fmla="*/ 2205037 h 3053494"/>
              <a:gd name="connsiteX126" fmla="*/ 1014178 w 2328628"/>
              <a:gd name="connsiteY126" fmla="*/ 2238375 h 3053494"/>
              <a:gd name="connsiteX127" fmla="*/ 1114191 w 2328628"/>
              <a:gd name="connsiteY127" fmla="*/ 2243137 h 3053494"/>
              <a:gd name="connsiteX128" fmla="*/ 1114191 w 2328628"/>
              <a:gd name="connsiteY128" fmla="*/ 2243137 h 3053494"/>
              <a:gd name="connsiteX0" fmla="*/ 1651865 w 2299383"/>
              <a:gd name="connsiteY0" fmla="*/ 3053494 h 3053494"/>
              <a:gd name="connsiteX1" fmla="*/ 155543 w 2299383"/>
              <a:gd name="connsiteY1" fmla="*/ 1176497 h 3053494"/>
              <a:gd name="connsiteX2" fmla="*/ 65599 w 2299383"/>
              <a:gd name="connsiteY2" fmla="*/ 766866 h 3053494"/>
              <a:gd name="connsiteX3" fmla="*/ 275177 w 2299383"/>
              <a:gd name="connsiteY3" fmla="*/ 438150 h 3053494"/>
              <a:gd name="connsiteX4" fmla="*/ 718207 w 2299383"/>
              <a:gd name="connsiteY4" fmla="*/ 0 h 3053494"/>
              <a:gd name="connsiteX5" fmla="*/ 880158 w 2299383"/>
              <a:gd name="connsiteY5" fmla="*/ 85725 h 3053494"/>
              <a:gd name="connsiteX6" fmla="*/ 932546 w 2299383"/>
              <a:gd name="connsiteY6" fmla="*/ 95250 h 3053494"/>
              <a:gd name="connsiteX7" fmla="*/ 980171 w 2299383"/>
              <a:gd name="connsiteY7" fmla="*/ 61912 h 3053494"/>
              <a:gd name="connsiteX8" fmla="*/ 1018271 w 2299383"/>
              <a:gd name="connsiteY8" fmla="*/ 85725 h 3053494"/>
              <a:gd name="connsiteX9" fmla="*/ 1051608 w 2299383"/>
              <a:gd name="connsiteY9" fmla="*/ 109537 h 3053494"/>
              <a:gd name="connsiteX10" fmla="*/ 1080183 w 2299383"/>
              <a:gd name="connsiteY10" fmla="*/ 133350 h 3053494"/>
              <a:gd name="connsiteX11" fmla="*/ 1132571 w 2299383"/>
              <a:gd name="connsiteY11" fmla="*/ 200025 h 3053494"/>
              <a:gd name="connsiteX12" fmla="*/ 1127808 w 2299383"/>
              <a:gd name="connsiteY12" fmla="*/ 209550 h 3053494"/>
              <a:gd name="connsiteX13" fmla="*/ 1118283 w 2299383"/>
              <a:gd name="connsiteY13" fmla="*/ 271462 h 3053494"/>
              <a:gd name="connsiteX14" fmla="*/ 1080183 w 2299383"/>
              <a:gd name="connsiteY14" fmla="*/ 295275 h 3053494"/>
              <a:gd name="connsiteX15" fmla="*/ 1075421 w 2299383"/>
              <a:gd name="connsiteY15" fmla="*/ 333375 h 3053494"/>
              <a:gd name="connsiteX16" fmla="*/ 1075421 w 2299383"/>
              <a:gd name="connsiteY16" fmla="*/ 333375 h 3053494"/>
              <a:gd name="connsiteX17" fmla="*/ 1123046 w 2299383"/>
              <a:gd name="connsiteY17" fmla="*/ 361950 h 3053494"/>
              <a:gd name="connsiteX18" fmla="*/ 1123046 w 2299383"/>
              <a:gd name="connsiteY18" fmla="*/ 361950 h 3053494"/>
              <a:gd name="connsiteX19" fmla="*/ 1175433 w 2299383"/>
              <a:gd name="connsiteY19" fmla="*/ 371475 h 3053494"/>
              <a:gd name="connsiteX20" fmla="*/ 1194483 w 2299383"/>
              <a:gd name="connsiteY20" fmla="*/ 385762 h 3053494"/>
              <a:gd name="connsiteX21" fmla="*/ 1194483 w 2299383"/>
              <a:gd name="connsiteY21" fmla="*/ 385762 h 3053494"/>
              <a:gd name="connsiteX22" fmla="*/ 1194483 w 2299383"/>
              <a:gd name="connsiteY22" fmla="*/ 385762 h 3053494"/>
              <a:gd name="connsiteX23" fmla="*/ 1232583 w 2299383"/>
              <a:gd name="connsiteY23" fmla="*/ 457200 h 3053494"/>
              <a:gd name="connsiteX24" fmla="*/ 1251633 w 2299383"/>
              <a:gd name="connsiteY24" fmla="*/ 442912 h 3053494"/>
              <a:gd name="connsiteX25" fmla="*/ 1294496 w 2299383"/>
              <a:gd name="connsiteY25" fmla="*/ 442912 h 3053494"/>
              <a:gd name="connsiteX26" fmla="*/ 1365933 w 2299383"/>
              <a:gd name="connsiteY26" fmla="*/ 442912 h 3053494"/>
              <a:gd name="connsiteX27" fmla="*/ 1342121 w 2299383"/>
              <a:gd name="connsiteY27" fmla="*/ 461962 h 3053494"/>
              <a:gd name="connsiteX28" fmla="*/ 1342121 w 2299383"/>
              <a:gd name="connsiteY28" fmla="*/ 461962 h 3053494"/>
              <a:gd name="connsiteX29" fmla="*/ 1308783 w 2299383"/>
              <a:gd name="connsiteY29" fmla="*/ 547687 h 3053494"/>
              <a:gd name="connsiteX30" fmla="*/ 1284971 w 2299383"/>
              <a:gd name="connsiteY30" fmla="*/ 557212 h 3053494"/>
              <a:gd name="connsiteX31" fmla="*/ 1242108 w 2299383"/>
              <a:gd name="connsiteY31" fmla="*/ 576262 h 3053494"/>
              <a:gd name="connsiteX32" fmla="*/ 1256396 w 2299383"/>
              <a:gd name="connsiteY32" fmla="*/ 619125 h 3053494"/>
              <a:gd name="connsiteX33" fmla="*/ 1256396 w 2299383"/>
              <a:gd name="connsiteY33" fmla="*/ 652462 h 3053494"/>
              <a:gd name="connsiteX34" fmla="*/ 1261158 w 2299383"/>
              <a:gd name="connsiteY34" fmla="*/ 676275 h 3053494"/>
              <a:gd name="connsiteX35" fmla="*/ 1284971 w 2299383"/>
              <a:gd name="connsiteY35" fmla="*/ 714375 h 3053494"/>
              <a:gd name="connsiteX36" fmla="*/ 1284971 w 2299383"/>
              <a:gd name="connsiteY36" fmla="*/ 714375 h 3053494"/>
              <a:gd name="connsiteX37" fmla="*/ 1370696 w 2299383"/>
              <a:gd name="connsiteY37" fmla="*/ 742950 h 3053494"/>
              <a:gd name="connsiteX38" fmla="*/ 1442133 w 2299383"/>
              <a:gd name="connsiteY38" fmla="*/ 738187 h 3053494"/>
              <a:gd name="connsiteX39" fmla="*/ 1475471 w 2299383"/>
              <a:gd name="connsiteY39" fmla="*/ 738187 h 3053494"/>
              <a:gd name="connsiteX40" fmla="*/ 1527858 w 2299383"/>
              <a:gd name="connsiteY40" fmla="*/ 752475 h 3053494"/>
              <a:gd name="connsiteX41" fmla="*/ 1537383 w 2299383"/>
              <a:gd name="connsiteY41" fmla="*/ 766762 h 3053494"/>
              <a:gd name="connsiteX42" fmla="*/ 1542146 w 2299383"/>
              <a:gd name="connsiteY42" fmla="*/ 838200 h 3053494"/>
              <a:gd name="connsiteX43" fmla="*/ 1542146 w 2299383"/>
              <a:gd name="connsiteY43" fmla="*/ 838200 h 3053494"/>
              <a:gd name="connsiteX44" fmla="*/ 1575483 w 2299383"/>
              <a:gd name="connsiteY44" fmla="*/ 900112 h 3053494"/>
              <a:gd name="connsiteX45" fmla="*/ 1608821 w 2299383"/>
              <a:gd name="connsiteY45" fmla="*/ 942975 h 3053494"/>
              <a:gd name="connsiteX46" fmla="*/ 1618346 w 2299383"/>
              <a:gd name="connsiteY46" fmla="*/ 947737 h 3053494"/>
              <a:gd name="connsiteX47" fmla="*/ 1627871 w 2299383"/>
              <a:gd name="connsiteY47" fmla="*/ 1014412 h 3053494"/>
              <a:gd name="connsiteX48" fmla="*/ 1670733 w 2299383"/>
              <a:gd name="connsiteY48" fmla="*/ 1047750 h 3053494"/>
              <a:gd name="connsiteX49" fmla="*/ 1713596 w 2299383"/>
              <a:gd name="connsiteY49" fmla="*/ 1090612 h 3053494"/>
              <a:gd name="connsiteX50" fmla="*/ 1732646 w 2299383"/>
              <a:gd name="connsiteY50" fmla="*/ 1104900 h 3053494"/>
              <a:gd name="connsiteX51" fmla="*/ 1775508 w 2299383"/>
              <a:gd name="connsiteY51" fmla="*/ 1119187 h 3053494"/>
              <a:gd name="connsiteX52" fmla="*/ 1794558 w 2299383"/>
              <a:gd name="connsiteY52" fmla="*/ 1185862 h 3053494"/>
              <a:gd name="connsiteX53" fmla="*/ 1794558 w 2299383"/>
              <a:gd name="connsiteY53" fmla="*/ 1185862 h 3053494"/>
              <a:gd name="connsiteX54" fmla="*/ 1804083 w 2299383"/>
              <a:gd name="connsiteY54" fmla="*/ 1238250 h 3053494"/>
              <a:gd name="connsiteX55" fmla="*/ 1880283 w 2299383"/>
              <a:gd name="connsiteY55" fmla="*/ 1223962 h 3053494"/>
              <a:gd name="connsiteX56" fmla="*/ 1923146 w 2299383"/>
              <a:gd name="connsiteY56" fmla="*/ 1176337 h 3053494"/>
              <a:gd name="connsiteX57" fmla="*/ 1932671 w 2299383"/>
              <a:gd name="connsiteY57" fmla="*/ 1162050 h 3053494"/>
              <a:gd name="connsiteX58" fmla="*/ 1975533 w 2299383"/>
              <a:gd name="connsiteY58" fmla="*/ 1152525 h 3053494"/>
              <a:gd name="connsiteX59" fmla="*/ 2013633 w 2299383"/>
              <a:gd name="connsiteY59" fmla="*/ 1128712 h 3053494"/>
              <a:gd name="connsiteX60" fmla="*/ 2051733 w 2299383"/>
              <a:gd name="connsiteY60" fmla="*/ 1114425 h 3053494"/>
              <a:gd name="connsiteX61" fmla="*/ 2099358 w 2299383"/>
              <a:gd name="connsiteY61" fmla="*/ 1104900 h 3053494"/>
              <a:gd name="connsiteX62" fmla="*/ 2146983 w 2299383"/>
              <a:gd name="connsiteY62" fmla="*/ 1119187 h 3053494"/>
              <a:gd name="connsiteX63" fmla="*/ 2227946 w 2299383"/>
              <a:gd name="connsiteY63" fmla="*/ 1119187 h 3053494"/>
              <a:gd name="connsiteX64" fmla="*/ 2242233 w 2299383"/>
              <a:gd name="connsiteY64" fmla="*/ 1081087 h 3053494"/>
              <a:gd name="connsiteX65" fmla="*/ 2270808 w 2299383"/>
              <a:gd name="connsiteY65" fmla="*/ 1090612 h 3053494"/>
              <a:gd name="connsiteX66" fmla="*/ 2299383 w 2299383"/>
              <a:gd name="connsiteY66" fmla="*/ 1100137 h 3053494"/>
              <a:gd name="connsiteX67" fmla="*/ 2285096 w 2299383"/>
              <a:gd name="connsiteY67" fmla="*/ 1128712 h 3053494"/>
              <a:gd name="connsiteX68" fmla="*/ 2246996 w 2299383"/>
              <a:gd name="connsiteY68" fmla="*/ 1176337 h 3053494"/>
              <a:gd name="connsiteX69" fmla="*/ 2218421 w 2299383"/>
              <a:gd name="connsiteY69" fmla="*/ 1200150 h 3053494"/>
              <a:gd name="connsiteX70" fmla="*/ 2185083 w 2299383"/>
              <a:gd name="connsiteY70" fmla="*/ 1233487 h 3053494"/>
              <a:gd name="connsiteX71" fmla="*/ 2166033 w 2299383"/>
              <a:gd name="connsiteY71" fmla="*/ 1290637 h 3053494"/>
              <a:gd name="connsiteX72" fmla="*/ 2185083 w 2299383"/>
              <a:gd name="connsiteY72" fmla="*/ 1333500 h 3053494"/>
              <a:gd name="connsiteX73" fmla="*/ 2104121 w 2299383"/>
              <a:gd name="connsiteY73" fmla="*/ 1333500 h 3053494"/>
              <a:gd name="connsiteX74" fmla="*/ 2051733 w 2299383"/>
              <a:gd name="connsiteY74" fmla="*/ 1400175 h 3053494"/>
              <a:gd name="connsiteX75" fmla="*/ 2042208 w 2299383"/>
              <a:gd name="connsiteY75" fmla="*/ 1414462 h 3053494"/>
              <a:gd name="connsiteX76" fmla="*/ 2027921 w 2299383"/>
              <a:gd name="connsiteY76" fmla="*/ 1457325 h 3053494"/>
              <a:gd name="connsiteX77" fmla="*/ 2008871 w 2299383"/>
              <a:gd name="connsiteY77" fmla="*/ 1471612 h 3053494"/>
              <a:gd name="connsiteX78" fmla="*/ 1942196 w 2299383"/>
              <a:gd name="connsiteY78" fmla="*/ 1471612 h 3053494"/>
              <a:gd name="connsiteX79" fmla="*/ 1918383 w 2299383"/>
              <a:gd name="connsiteY79" fmla="*/ 1500187 h 3053494"/>
              <a:gd name="connsiteX80" fmla="*/ 1908858 w 2299383"/>
              <a:gd name="connsiteY80" fmla="*/ 1476375 h 3053494"/>
              <a:gd name="connsiteX81" fmla="*/ 1851708 w 2299383"/>
              <a:gd name="connsiteY81" fmla="*/ 1495425 h 3053494"/>
              <a:gd name="connsiteX82" fmla="*/ 1827896 w 2299383"/>
              <a:gd name="connsiteY82" fmla="*/ 1476375 h 3053494"/>
              <a:gd name="connsiteX83" fmla="*/ 1808846 w 2299383"/>
              <a:gd name="connsiteY83" fmla="*/ 1485900 h 3053494"/>
              <a:gd name="connsiteX84" fmla="*/ 1765983 w 2299383"/>
              <a:gd name="connsiteY84" fmla="*/ 1514475 h 3053494"/>
              <a:gd name="connsiteX85" fmla="*/ 1765983 w 2299383"/>
              <a:gd name="connsiteY85" fmla="*/ 1514475 h 3053494"/>
              <a:gd name="connsiteX86" fmla="*/ 1751696 w 2299383"/>
              <a:gd name="connsiteY86" fmla="*/ 1471612 h 3053494"/>
              <a:gd name="connsiteX87" fmla="*/ 1727883 w 2299383"/>
              <a:gd name="connsiteY87" fmla="*/ 1466850 h 3053494"/>
              <a:gd name="connsiteX88" fmla="*/ 1670733 w 2299383"/>
              <a:gd name="connsiteY88" fmla="*/ 1476375 h 3053494"/>
              <a:gd name="connsiteX89" fmla="*/ 1575483 w 2299383"/>
              <a:gd name="connsiteY89" fmla="*/ 1481137 h 3053494"/>
              <a:gd name="connsiteX90" fmla="*/ 1499283 w 2299383"/>
              <a:gd name="connsiteY90" fmla="*/ 1462087 h 3053494"/>
              <a:gd name="connsiteX91" fmla="*/ 1480233 w 2299383"/>
              <a:gd name="connsiteY91" fmla="*/ 1476375 h 3053494"/>
              <a:gd name="connsiteX92" fmla="*/ 1437371 w 2299383"/>
              <a:gd name="connsiteY92" fmla="*/ 1524000 h 3053494"/>
              <a:gd name="connsiteX93" fmla="*/ 1413558 w 2299383"/>
              <a:gd name="connsiteY93" fmla="*/ 1514475 h 3053494"/>
              <a:gd name="connsiteX94" fmla="*/ 1404033 w 2299383"/>
              <a:gd name="connsiteY94" fmla="*/ 1485900 h 3053494"/>
              <a:gd name="connsiteX95" fmla="*/ 1384983 w 2299383"/>
              <a:gd name="connsiteY95" fmla="*/ 1462087 h 3053494"/>
              <a:gd name="connsiteX96" fmla="*/ 1365933 w 2299383"/>
              <a:gd name="connsiteY96" fmla="*/ 1485900 h 3053494"/>
              <a:gd name="connsiteX97" fmla="*/ 1356408 w 2299383"/>
              <a:gd name="connsiteY97" fmla="*/ 1466850 h 3053494"/>
              <a:gd name="connsiteX98" fmla="*/ 1256396 w 2299383"/>
              <a:gd name="connsiteY98" fmla="*/ 1514475 h 3053494"/>
              <a:gd name="connsiteX99" fmla="*/ 1223058 w 2299383"/>
              <a:gd name="connsiteY99" fmla="*/ 1514475 h 3053494"/>
              <a:gd name="connsiteX100" fmla="*/ 1161146 w 2299383"/>
              <a:gd name="connsiteY100" fmla="*/ 1504950 h 3053494"/>
              <a:gd name="connsiteX101" fmla="*/ 1103996 w 2299383"/>
              <a:gd name="connsiteY101" fmla="*/ 1524000 h 3053494"/>
              <a:gd name="connsiteX102" fmla="*/ 1080183 w 2299383"/>
              <a:gd name="connsiteY102" fmla="*/ 1562100 h 3053494"/>
              <a:gd name="connsiteX103" fmla="*/ 1065896 w 2299383"/>
              <a:gd name="connsiteY103" fmla="*/ 1590675 h 3053494"/>
              <a:gd name="connsiteX104" fmla="*/ 1046846 w 2299383"/>
              <a:gd name="connsiteY104" fmla="*/ 1590675 h 3053494"/>
              <a:gd name="connsiteX105" fmla="*/ 1046846 w 2299383"/>
              <a:gd name="connsiteY105" fmla="*/ 1590675 h 3053494"/>
              <a:gd name="connsiteX106" fmla="*/ 984933 w 2299383"/>
              <a:gd name="connsiteY106" fmla="*/ 1609725 h 3053494"/>
              <a:gd name="connsiteX107" fmla="*/ 946833 w 2299383"/>
              <a:gd name="connsiteY107" fmla="*/ 1590675 h 3053494"/>
              <a:gd name="connsiteX108" fmla="*/ 837296 w 2299383"/>
              <a:gd name="connsiteY108" fmla="*/ 1624012 h 3053494"/>
              <a:gd name="connsiteX109" fmla="*/ 880158 w 2299383"/>
              <a:gd name="connsiteY109" fmla="*/ 1652587 h 3053494"/>
              <a:gd name="connsiteX110" fmla="*/ 899208 w 2299383"/>
              <a:gd name="connsiteY110" fmla="*/ 1690687 h 3053494"/>
              <a:gd name="connsiteX111" fmla="*/ 899208 w 2299383"/>
              <a:gd name="connsiteY111" fmla="*/ 1738312 h 3053494"/>
              <a:gd name="connsiteX112" fmla="*/ 880158 w 2299383"/>
              <a:gd name="connsiteY112" fmla="*/ 1762125 h 3053494"/>
              <a:gd name="connsiteX113" fmla="*/ 865871 w 2299383"/>
              <a:gd name="connsiteY113" fmla="*/ 1838325 h 3053494"/>
              <a:gd name="connsiteX114" fmla="*/ 884921 w 2299383"/>
              <a:gd name="connsiteY114" fmla="*/ 1866900 h 3053494"/>
              <a:gd name="connsiteX115" fmla="*/ 870633 w 2299383"/>
              <a:gd name="connsiteY115" fmla="*/ 1895475 h 3053494"/>
              <a:gd name="connsiteX116" fmla="*/ 880158 w 2299383"/>
              <a:gd name="connsiteY116" fmla="*/ 1924050 h 3053494"/>
              <a:gd name="connsiteX117" fmla="*/ 880158 w 2299383"/>
              <a:gd name="connsiteY117" fmla="*/ 1947862 h 3053494"/>
              <a:gd name="connsiteX118" fmla="*/ 837296 w 2299383"/>
              <a:gd name="connsiteY118" fmla="*/ 1966912 h 3053494"/>
              <a:gd name="connsiteX119" fmla="*/ 837296 w 2299383"/>
              <a:gd name="connsiteY119" fmla="*/ 1966912 h 3053494"/>
              <a:gd name="connsiteX120" fmla="*/ 851583 w 2299383"/>
              <a:gd name="connsiteY120" fmla="*/ 2043112 h 3053494"/>
              <a:gd name="connsiteX121" fmla="*/ 875396 w 2299383"/>
              <a:gd name="connsiteY121" fmla="*/ 2066925 h 3053494"/>
              <a:gd name="connsiteX122" fmla="*/ 870633 w 2299383"/>
              <a:gd name="connsiteY122" fmla="*/ 2119312 h 3053494"/>
              <a:gd name="connsiteX123" fmla="*/ 927783 w 2299383"/>
              <a:gd name="connsiteY123" fmla="*/ 2147887 h 3053494"/>
              <a:gd name="connsiteX124" fmla="*/ 932546 w 2299383"/>
              <a:gd name="connsiteY124" fmla="*/ 2181225 h 3053494"/>
              <a:gd name="connsiteX125" fmla="*/ 994458 w 2299383"/>
              <a:gd name="connsiteY125" fmla="*/ 2205037 h 3053494"/>
              <a:gd name="connsiteX126" fmla="*/ 984933 w 2299383"/>
              <a:gd name="connsiteY126" fmla="*/ 2238375 h 3053494"/>
              <a:gd name="connsiteX127" fmla="*/ 1084946 w 2299383"/>
              <a:gd name="connsiteY127" fmla="*/ 2243137 h 3053494"/>
              <a:gd name="connsiteX128" fmla="*/ 1084946 w 2299383"/>
              <a:gd name="connsiteY128" fmla="*/ 2243137 h 3053494"/>
              <a:gd name="connsiteX0" fmla="*/ 1662821 w 2310339"/>
              <a:gd name="connsiteY0" fmla="*/ 3053494 h 3053494"/>
              <a:gd name="connsiteX1" fmla="*/ 166499 w 2310339"/>
              <a:gd name="connsiteY1" fmla="*/ 1176497 h 3053494"/>
              <a:gd name="connsiteX2" fmla="*/ 52744 w 2310339"/>
              <a:gd name="connsiteY2" fmla="*/ 752680 h 3053494"/>
              <a:gd name="connsiteX3" fmla="*/ 286133 w 2310339"/>
              <a:gd name="connsiteY3" fmla="*/ 438150 h 3053494"/>
              <a:gd name="connsiteX4" fmla="*/ 729163 w 2310339"/>
              <a:gd name="connsiteY4" fmla="*/ 0 h 3053494"/>
              <a:gd name="connsiteX5" fmla="*/ 891114 w 2310339"/>
              <a:gd name="connsiteY5" fmla="*/ 85725 h 3053494"/>
              <a:gd name="connsiteX6" fmla="*/ 943502 w 2310339"/>
              <a:gd name="connsiteY6" fmla="*/ 95250 h 3053494"/>
              <a:gd name="connsiteX7" fmla="*/ 991127 w 2310339"/>
              <a:gd name="connsiteY7" fmla="*/ 61912 h 3053494"/>
              <a:gd name="connsiteX8" fmla="*/ 1029227 w 2310339"/>
              <a:gd name="connsiteY8" fmla="*/ 85725 h 3053494"/>
              <a:gd name="connsiteX9" fmla="*/ 1062564 w 2310339"/>
              <a:gd name="connsiteY9" fmla="*/ 109537 h 3053494"/>
              <a:gd name="connsiteX10" fmla="*/ 1091139 w 2310339"/>
              <a:gd name="connsiteY10" fmla="*/ 133350 h 3053494"/>
              <a:gd name="connsiteX11" fmla="*/ 1143527 w 2310339"/>
              <a:gd name="connsiteY11" fmla="*/ 200025 h 3053494"/>
              <a:gd name="connsiteX12" fmla="*/ 1138764 w 2310339"/>
              <a:gd name="connsiteY12" fmla="*/ 209550 h 3053494"/>
              <a:gd name="connsiteX13" fmla="*/ 1129239 w 2310339"/>
              <a:gd name="connsiteY13" fmla="*/ 271462 h 3053494"/>
              <a:gd name="connsiteX14" fmla="*/ 1091139 w 2310339"/>
              <a:gd name="connsiteY14" fmla="*/ 295275 h 3053494"/>
              <a:gd name="connsiteX15" fmla="*/ 1086377 w 2310339"/>
              <a:gd name="connsiteY15" fmla="*/ 333375 h 3053494"/>
              <a:gd name="connsiteX16" fmla="*/ 1086377 w 2310339"/>
              <a:gd name="connsiteY16" fmla="*/ 333375 h 3053494"/>
              <a:gd name="connsiteX17" fmla="*/ 1134002 w 2310339"/>
              <a:gd name="connsiteY17" fmla="*/ 361950 h 3053494"/>
              <a:gd name="connsiteX18" fmla="*/ 1134002 w 2310339"/>
              <a:gd name="connsiteY18" fmla="*/ 361950 h 3053494"/>
              <a:gd name="connsiteX19" fmla="*/ 1186389 w 2310339"/>
              <a:gd name="connsiteY19" fmla="*/ 371475 h 3053494"/>
              <a:gd name="connsiteX20" fmla="*/ 1205439 w 2310339"/>
              <a:gd name="connsiteY20" fmla="*/ 385762 h 3053494"/>
              <a:gd name="connsiteX21" fmla="*/ 1205439 w 2310339"/>
              <a:gd name="connsiteY21" fmla="*/ 385762 h 3053494"/>
              <a:gd name="connsiteX22" fmla="*/ 1205439 w 2310339"/>
              <a:gd name="connsiteY22" fmla="*/ 385762 h 3053494"/>
              <a:gd name="connsiteX23" fmla="*/ 1243539 w 2310339"/>
              <a:gd name="connsiteY23" fmla="*/ 457200 h 3053494"/>
              <a:gd name="connsiteX24" fmla="*/ 1262589 w 2310339"/>
              <a:gd name="connsiteY24" fmla="*/ 442912 h 3053494"/>
              <a:gd name="connsiteX25" fmla="*/ 1305452 w 2310339"/>
              <a:gd name="connsiteY25" fmla="*/ 442912 h 3053494"/>
              <a:gd name="connsiteX26" fmla="*/ 1376889 w 2310339"/>
              <a:gd name="connsiteY26" fmla="*/ 442912 h 3053494"/>
              <a:gd name="connsiteX27" fmla="*/ 1353077 w 2310339"/>
              <a:gd name="connsiteY27" fmla="*/ 461962 h 3053494"/>
              <a:gd name="connsiteX28" fmla="*/ 1353077 w 2310339"/>
              <a:gd name="connsiteY28" fmla="*/ 461962 h 3053494"/>
              <a:gd name="connsiteX29" fmla="*/ 1319739 w 2310339"/>
              <a:gd name="connsiteY29" fmla="*/ 547687 h 3053494"/>
              <a:gd name="connsiteX30" fmla="*/ 1295927 w 2310339"/>
              <a:gd name="connsiteY30" fmla="*/ 557212 h 3053494"/>
              <a:gd name="connsiteX31" fmla="*/ 1253064 w 2310339"/>
              <a:gd name="connsiteY31" fmla="*/ 576262 h 3053494"/>
              <a:gd name="connsiteX32" fmla="*/ 1267352 w 2310339"/>
              <a:gd name="connsiteY32" fmla="*/ 619125 h 3053494"/>
              <a:gd name="connsiteX33" fmla="*/ 1267352 w 2310339"/>
              <a:gd name="connsiteY33" fmla="*/ 652462 h 3053494"/>
              <a:gd name="connsiteX34" fmla="*/ 1272114 w 2310339"/>
              <a:gd name="connsiteY34" fmla="*/ 676275 h 3053494"/>
              <a:gd name="connsiteX35" fmla="*/ 1295927 w 2310339"/>
              <a:gd name="connsiteY35" fmla="*/ 714375 h 3053494"/>
              <a:gd name="connsiteX36" fmla="*/ 1295927 w 2310339"/>
              <a:gd name="connsiteY36" fmla="*/ 714375 h 3053494"/>
              <a:gd name="connsiteX37" fmla="*/ 1381652 w 2310339"/>
              <a:gd name="connsiteY37" fmla="*/ 742950 h 3053494"/>
              <a:gd name="connsiteX38" fmla="*/ 1453089 w 2310339"/>
              <a:gd name="connsiteY38" fmla="*/ 738187 h 3053494"/>
              <a:gd name="connsiteX39" fmla="*/ 1486427 w 2310339"/>
              <a:gd name="connsiteY39" fmla="*/ 738187 h 3053494"/>
              <a:gd name="connsiteX40" fmla="*/ 1538814 w 2310339"/>
              <a:gd name="connsiteY40" fmla="*/ 752475 h 3053494"/>
              <a:gd name="connsiteX41" fmla="*/ 1548339 w 2310339"/>
              <a:gd name="connsiteY41" fmla="*/ 766762 h 3053494"/>
              <a:gd name="connsiteX42" fmla="*/ 1553102 w 2310339"/>
              <a:gd name="connsiteY42" fmla="*/ 838200 h 3053494"/>
              <a:gd name="connsiteX43" fmla="*/ 1553102 w 2310339"/>
              <a:gd name="connsiteY43" fmla="*/ 838200 h 3053494"/>
              <a:gd name="connsiteX44" fmla="*/ 1586439 w 2310339"/>
              <a:gd name="connsiteY44" fmla="*/ 900112 h 3053494"/>
              <a:gd name="connsiteX45" fmla="*/ 1619777 w 2310339"/>
              <a:gd name="connsiteY45" fmla="*/ 942975 h 3053494"/>
              <a:gd name="connsiteX46" fmla="*/ 1629302 w 2310339"/>
              <a:gd name="connsiteY46" fmla="*/ 947737 h 3053494"/>
              <a:gd name="connsiteX47" fmla="*/ 1638827 w 2310339"/>
              <a:gd name="connsiteY47" fmla="*/ 1014412 h 3053494"/>
              <a:gd name="connsiteX48" fmla="*/ 1681689 w 2310339"/>
              <a:gd name="connsiteY48" fmla="*/ 1047750 h 3053494"/>
              <a:gd name="connsiteX49" fmla="*/ 1724552 w 2310339"/>
              <a:gd name="connsiteY49" fmla="*/ 1090612 h 3053494"/>
              <a:gd name="connsiteX50" fmla="*/ 1743602 w 2310339"/>
              <a:gd name="connsiteY50" fmla="*/ 1104900 h 3053494"/>
              <a:gd name="connsiteX51" fmla="*/ 1786464 w 2310339"/>
              <a:gd name="connsiteY51" fmla="*/ 1119187 h 3053494"/>
              <a:gd name="connsiteX52" fmla="*/ 1805514 w 2310339"/>
              <a:gd name="connsiteY52" fmla="*/ 1185862 h 3053494"/>
              <a:gd name="connsiteX53" fmla="*/ 1805514 w 2310339"/>
              <a:gd name="connsiteY53" fmla="*/ 1185862 h 3053494"/>
              <a:gd name="connsiteX54" fmla="*/ 1815039 w 2310339"/>
              <a:gd name="connsiteY54" fmla="*/ 1238250 h 3053494"/>
              <a:gd name="connsiteX55" fmla="*/ 1891239 w 2310339"/>
              <a:gd name="connsiteY55" fmla="*/ 1223962 h 3053494"/>
              <a:gd name="connsiteX56" fmla="*/ 1934102 w 2310339"/>
              <a:gd name="connsiteY56" fmla="*/ 1176337 h 3053494"/>
              <a:gd name="connsiteX57" fmla="*/ 1943627 w 2310339"/>
              <a:gd name="connsiteY57" fmla="*/ 1162050 h 3053494"/>
              <a:gd name="connsiteX58" fmla="*/ 1986489 w 2310339"/>
              <a:gd name="connsiteY58" fmla="*/ 1152525 h 3053494"/>
              <a:gd name="connsiteX59" fmla="*/ 2024589 w 2310339"/>
              <a:gd name="connsiteY59" fmla="*/ 1128712 h 3053494"/>
              <a:gd name="connsiteX60" fmla="*/ 2062689 w 2310339"/>
              <a:gd name="connsiteY60" fmla="*/ 1114425 h 3053494"/>
              <a:gd name="connsiteX61" fmla="*/ 2110314 w 2310339"/>
              <a:gd name="connsiteY61" fmla="*/ 1104900 h 3053494"/>
              <a:gd name="connsiteX62" fmla="*/ 2157939 w 2310339"/>
              <a:gd name="connsiteY62" fmla="*/ 1119187 h 3053494"/>
              <a:gd name="connsiteX63" fmla="*/ 2238902 w 2310339"/>
              <a:gd name="connsiteY63" fmla="*/ 1119187 h 3053494"/>
              <a:gd name="connsiteX64" fmla="*/ 2253189 w 2310339"/>
              <a:gd name="connsiteY64" fmla="*/ 1081087 h 3053494"/>
              <a:gd name="connsiteX65" fmla="*/ 2281764 w 2310339"/>
              <a:gd name="connsiteY65" fmla="*/ 1090612 h 3053494"/>
              <a:gd name="connsiteX66" fmla="*/ 2310339 w 2310339"/>
              <a:gd name="connsiteY66" fmla="*/ 1100137 h 3053494"/>
              <a:gd name="connsiteX67" fmla="*/ 2296052 w 2310339"/>
              <a:gd name="connsiteY67" fmla="*/ 1128712 h 3053494"/>
              <a:gd name="connsiteX68" fmla="*/ 2257952 w 2310339"/>
              <a:gd name="connsiteY68" fmla="*/ 1176337 h 3053494"/>
              <a:gd name="connsiteX69" fmla="*/ 2229377 w 2310339"/>
              <a:gd name="connsiteY69" fmla="*/ 1200150 h 3053494"/>
              <a:gd name="connsiteX70" fmla="*/ 2196039 w 2310339"/>
              <a:gd name="connsiteY70" fmla="*/ 1233487 h 3053494"/>
              <a:gd name="connsiteX71" fmla="*/ 2176989 w 2310339"/>
              <a:gd name="connsiteY71" fmla="*/ 1290637 h 3053494"/>
              <a:gd name="connsiteX72" fmla="*/ 2196039 w 2310339"/>
              <a:gd name="connsiteY72" fmla="*/ 1333500 h 3053494"/>
              <a:gd name="connsiteX73" fmla="*/ 2115077 w 2310339"/>
              <a:gd name="connsiteY73" fmla="*/ 1333500 h 3053494"/>
              <a:gd name="connsiteX74" fmla="*/ 2062689 w 2310339"/>
              <a:gd name="connsiteY74" fmla="*/ 1400175 h 3053494"/>
              <a:gd name="connsiteX75" fmla="*/ 2053164 w 2310339"/>
              <a:gd name="connsiteY75" fmla="*/ 1414462 h 3053494"/>
              <a:gd name="connsiteX76" fmla="*/ 2038877 w 2310339"/>
              <a:gd name="connsiteY76" fmla="*/ 1457325 h 3053494"/>
              <a:gd name="connsiteX77" fmla="*/ 2019827 w 2310339"/>
              <a:gd name="connsiteY77" fmla="*/ 1471612 h 3053494"/>
              <a:gd name="connsiteX78" fmla="*/ 1953152 w 2310339"/>
              <a:gd name="connsiteY78" fmla="*/ 1471612 h 3053494"/>
              <a:gd name="connsiteX79" fmla="*/ 1929339 w 2310339"/>
              <a:gd name="connsiteY79" fmla="*/ 1500187 h 3053494"/>
              <a:gd name="connsiteX80" fmla="*/ 1919814 w 2310339"/>
              <a:gd name="connsiteY80" fmla="*/ 1476375 h 3053494"/>
              <a:gd name="connsiteX81" fmla="*/ 1862664 w 2310339"/>
              <a:gd name="connsiteY81" fmla="*/ 1495425 h 3053494"/>
              <a:gd name="connsiteX82" fmla="*/ 1838852 w 2310339"/>
              <a:gd name="connsiteY82" fmla="*/ 1476375 h 3053494"/>
              <a:gd name="connsiteX83" fmla="*/ 1819802 w 2310339"/>
              <a:gd name="connsiteY83" fmla="*/ 1485900 h 3053494"/>
              <a:gd name="connsiteX84" fmla="*/ 1776939 w 2310339"/>
              <a:gd name="connsiteY84" fmla="*/ 1514475 h 3053494"/>
              <a:gd name="connsiteX85" fmla="*/ 1776939 w 2310339"/>
              <a:gd name="connsiteY85" fmla="*/ 1514475 h 3053494"/>
              <a:gd name="connsiteX86" fmla="*/ 1762652 w 2310339"/>
              <a:gd name="connsiteY86" fmla="*/ 1471612 h 3053494"/>
              <a:gd name="connsiteX87" fmla="*/ 1738839 w 2310339"/>
              <a:gd name="connsiteY87" fmla="*/ 1466850 h 3053494"/>
              <a:gd name="connsiteX88" fmla="*/ 1681689 w 2310339"/>
              <a:gd name="connsiteY88" fmla="*/ 1476375 h 3053494"/>
              <a:gd name="connsiteX89" fmla="*/ 1586439 w 2310339"/>
              <a:gd name="connsiteY89" fmla="*/ 1481137 h 3053494"/>
              <a:gd name="connsiteX90" fmla="*/ 1510239 w 2310339"/>
              <a:gd name="connsiteY90" fmla="*/ 1462087 h 3053494"/>
              <a:gd name="connsiteX91" fmla="*/ 1491189 w 2310339"/>
              <a:gd name="connsiteY91" fmla="*/ 1476375 h 3053494"/>
              <a:gd name="connsiteX92" fmla="*/ 1448327 w 2310339"/>
              <a:gd name="connsiteY92" fmla="*/ 1524000 h 3053494"/>
              <a:gd name="connsiteX93" fmla="*/ 1424514 w 2310339"/>
              <a:gd name="connsiteY93" fmla="*/ 1514475 h 3053494"/>
              <a:gd name="connsiteX94" fmla="*/ 1414989 w 2310339"/>
              <a:gd name="connsiteY94" fmla="*/ 1485900 h 3053494"/>
              <a:gd name="connsiteX95" fmla="*/ 1395939 w 2310339"/>
              <a:gd name="connsiteY95" fmla="*/ 1462087 h 3053494"/>
              <a:gd name="connsiteX96" fmla="*/ 1376889 w 2310339"/>
              <a:gd name="connsiteY96" fmla="*/ 1485900 h 3053494"/>
              <a:gd name="connsiteX97" fmla="*/ 1367364 w 2310339"/>
              <a:gd name="connsiteY97" fmla="*/ 1466850 h 3053494"/>
              <a:gd name="connsiteX98" fmla="*/ 1267352 w 2310339"/>
              <a:gd name="connsiteY98" fmla="*/ 1514475 h 3053494"/>
              <a:gd name="connsiteX99" fmla="*/ 1234014 w 2310339"/>
              <a:gd name="connsiteY99" fmla="*/ 1514475 h 3053494"/>
              <a:gd name="connsiteX100" fmla="*/ 1172102 w 2310339"/>
              <a:gd name="connsiteY100" fmla="*/ 1504950 h 3053494"/>
              <a:gd name="connsiteX101" fmla="*/ 1114952 w 2310339"/>
              <a:gd name="connsiteY101" fmla="*/ 1524000 h 3053494"/>
              <a:gd name="connsiteX102" fmla="*/ 1091139 w 2310339"/>
              <a:gd name="connsiteY102" fmla="*/ 1562100 h 3053494"/>
              <a:gd name="connsiteX103" fmla="*/ 1076852 w 2310339"/>
              <a:gd name="connsiteY103" fmla="*/ 1590675 h 3053494"/>
              <a:gd name="connsiteX104" fmla="*/ 1057802 w 2310339"/>
              <a:gd name="connsiteY104" fmla="*/ 1590675 h 3053494"/>
              <a:gd name="connsiteX105" fmla="*/ 1057802 w 2310339"/>
              <a:gd name="connsiteY105" fmla="*/ 1590675 h 3053494"/>
              <a:gd name="connsiteX106" fmla="*/ 995889 w 2310339"/>
              <a:gd name="connsiteY106" fmla="*/ 1609725 h 3053494"/>
              <a:gd name="connsiteX107" fmla="*/ 957789 w 2310339"/>
              <a:gd name="connsiteY107" fmla="*/ 1590675 h 3053494"/>
              <a:gd name="connsiteX108" fmla="*/ 848252 w 2310339"/>
              <a:gd name="connsiteY108" fmla="*/ 1624012 h 3053494"/>
              <a:gd name="connsiteX109" fmla="*/ 891114 w 2310339"/>
              <a:gd name="connsiteY109" fmla="*/ 1652587 h 3053494"/>
              <a:gd name="connsiteX110" fmla="*/ 910164 w 2310339"/>
              <a:gd name="connsiteY110" fmla="*/ 1690687 h 3053494"/>
              <a:gd name="connsiteX111" fmla="*/ 910164 w 2310339"/>
              <a:gd name="connsiteY111" fmla="*/ 1738312 h 3053494"/>
              <a:gd name="connsiteX112" fmla="*/ 891114 w 2310339"/>
              <a:gd name="connsiteY112" fmla="*/ 1762125 h 3053494"/>
              <a:gd name="connsiteX113" fmla="*/ 876827 w 2310339"/>
              <a:gd name="connsiteY113" fmla="*/ 1838325 h 3053494"/>
              <a:gd name="connsiteX114" fmla="*/ 895877 w 2310339"/>
              <a:gd name="connsiteY114" fmla="*/ 1866900 h 3053494"/>
              <a:gd name="connsiteX115" fmla="*/ 881589 w 2310339"/>
              <a:gd name="connsiteY115" fmla="*/ 1895475 h 3053494"/>
              <a:gd name="connsiteX116" fmla="*/ 891114 w 2310339"/>
              <a:gd name="connsiteY116" fmla="*/ 1924050 h 3053494"/>
              <a:gd name="connsiteX117" fmla="*/ 891114 w 2310339"/>
              <a:gd name="connsiteY117" fmla="*/ 1947862 h 3053494"/>
              <a:gd name="connsiteX118" fmla="*/ 848252 w 2310339"/>
              <a:gd name="connsiteY118" fmla="*/ 1966912 h 3053494"/>
              <a:gd name="connsiteX119" fmla="*/ 848252 w 2310339"/>
              <a:gd name="connsiteY119" fmla="*/ 1966912 h 3053494"/>
              <a:gd name="connsiteX120" fmla="*/ 862539 w 2310339"/>
              <a:gd name="connsiteY120" fmla="*/ 2043112 h 3053494"/>
              <a:gd name="connsiteX121" fmla="*/ 886352 w 2310339"/>
              <a:gd name="connsiteY121" fmla="*/ 2066925 h 3053494"/>
              <a:gd name="connsiteX122" fmla="*/ 881589 w 2310339"/>
              <a:gd name="connsiteY122" fmla="*/ 2119312 h 3053494"/>
              <a:gd name="connsiteX123" fmla="*/ 938739 w 2310339"/>
              <a:gd name="connsiteY123" fmla="*/ 2147887 h 3053494"/>
              <a:gd name="connsiteX124" fmla="*/ 943502 w 2310339"/>
              <a:gd name="connsiteY124" fmla="*/ 2181225 h 3053494"/>
              <a:gd name="connsiteX125" fmla="*/ 1005414 w 2310339"/>
              <a:gd name="connsiteY125" fmla="*/ 2205037 h 3053494"/>
              <a:gd name="connsiteX126" fmla="*/ 995889 w 2310339"/>
              <a:gd name="connsiteY126" fmla="*/ 2238375 h 3053494"/>
              <a:gd name="connsiteX127" fmla="*/ 1095902 w 2310339"/>
              <a:gd name="connsiteY127" fmla="*/ 2243137 h 3053494"/>
              <a:gd name="connsiteX128" fmla="*/ 1095902 w 2310339"/>
              <a:gd name="connsiteY128" fmla="*/ 2243137 h 3053494"/>
              <a:gd name="connsiteX0" fmla="*/ 1701803 w 2349321"/>
              <a:gd name="connsiteY0" fmla="*/ 3053494 h 3053494"/>
              <a:gd name="connsiteX1" fmla="*/ 138815 w 2349321"/>
              <a:gd name="connsiteY1" fmla="*/ 1767287 h 3053494"/>
              <a:gd name="connsiteX2" fmla="*/ 91726 w 2349321"/>
              <a:gd name="connsiteY2" fmla="*/ 752680 h 3053494"/>
              <a:gd name="connsiteX3" fmla="*/ 325115 w 2349321"/>
              <a:gd name="connsiteY3" fmla="*/ 438150 h 3053494"/>
              <a:gd name="connsiteX4" fmla="*/ 768145 w 2349321"/>
              <a:gd name="connsiteY4" fmla="*/ 0 h 3053494"/>
              <a:gd name="connsiteX5" fmla="*/ 930096 w 2349321"/>
              <a:gd name="connsiteY5" fmla="*/ 85725 h 3053494"/>
              <a:gd name="connsiteX6" fmla="*/ 982484 w 2349321"/>
              <a:gd name="connsiteY6" fmla="*/ 95250 h 3053494"/>
              <a:gd name="connsiteX7" fmla="*/ 1030109 w 2349321"/>
              <a:gd name="connsiteY7" fmla="*/ 61912 h 3053494"/>
              <a:gd name="connsiteX8" fmla="*/ 1068209 w 2349321"/>
              <a:gd name="connsiteY8" fmla="*/ 85725 h 3053494"/>
              <a:gd name="connsiteX9" fmla="*/ 1101546 w 2349321"/>
              <a:gd name="connsiteY9" fmla="*/ 109537 h 3053494"/>
              <a:gd name="connsiteX10" fmla="*/ 1130121 w 2349321"/>
              <a:gd name="connsiteY10" fmla="*/ 133350 h 3053494"/>
              <a:gd name="connsiteX11" fmla="*/ 1182509 w 2349321"/>
              <a:gd name="connsiteY11" fmla="*/ 200025 h 3053494"/>
              <a:gd name="connsiteX12" fmla="*/ 1177746 w 2349321"/>
              <a:gd name="connsiteY12" fmla="*/ 209550 h 3053494"/>
              <a:gd name="connsiteX13" fmla="*/ 1168221 w 2349321"/>
              <a:gd name="connsiteY13" fmla="*/ 271462 h 3053494"/>
              <a:gd name="connsiteX14" fmla="*/ 1130121 w 2349321"/>
              <a:gd name="connsiteY14" fmla="*/ 295275 h 3053494"/>
              <a:gd name="connsiteX15" fmla="*/ 1125359 w 2349321"/>
              <a:gd name="connsiteY15" fmla="*/ 333375 h 3053494"/>
              <a:gd name="connsiteX16" fmla="*/ 1125359 w 2349321"/>
              <a:gd name="connsiteY16" fmla="*/ 333375 h 3053494"/>
              <a:gd name="connsiteX17" fmla="*/ 1172984 w 2349321"/>
              <a:gd name="connsiteY17" fmla="*/ 361950 h 3053494"/>
              <a:gd name="connsiteX18" fmla="*/ 1172984 w 2349321"/>
              <a:gd name="connsiteY18" fmla="*/ 361950 h 3053494"/>
              <a:gd name="connsiteX19" fmla="*/ 1225371 w 2349321"/>
              <a:gd name="connsiteY19" fmla="*/ 371475 h 3053494"/>
              <a:gd name="connsiteX20" fmla="*/ 1244421 w 2349321"/>
              <a:gd name="connsiteY20" fmla="*/ 385762 h 3053494"/>
              <a:gd name="connsiteX21" fmla="*/ 1244421 w 2349321"/>
              <a:gd name="connsiteY21" fmla="*/ 385762 h 3053494"/>
              <a:gd name="connsiteX22" fmla="*/ 1244421 w 2349321"/>
              <a:gd name="connsiteY22" fmla="*/ 385762 h 3053494"/>
              <a:gd name="connsiteX23" fmla="*/ 1282521 w 2349321"/>
              <a:gd name="connsiteY23" fmla="*/ 457200 h 3053494"/>
              <a:gd name="connsiteX24" fmla="*/ 1301571 w 2349321"/>
              <a:gd name="connsiteY24" fmla="*/ 442912 h 3053494"/>
              <a:gd name="connsiteX25" fmla="*/ 1344434 w 2349321"/>
              <a:gd name="connsiteY25" fmla="*/ 442912 h 3053494"/>
              <a:gd name="connsiteX26" fmla="*/ 1415871 w 2349321"/>
              <a:gd name="connsiteY26" fmla="*/ 442912 h 3053494"/>
              <a:gd name="connsiteX27" fmla="*/ 1392059 w 2349321"/>
              <a:gd name="connsiteY27" fmla="*/ 461962 h 3053494"/>
              <a:gd name="connsiteX28" fmla="*/ 1392059 w 2349321"/>
              <a:gd name="connsiteY28" fmla="*/ 461962 h 3053494"/>
              <a:gd name="connsiteX29" fmla="*/ 1358721 w 2349321"/>
              <a:gd name="connsiteY29" fmla="*/ 547687 h 3053494"/>
              <a:gd name="connsiteX30" fmla="*/ 1334909 w 2349321"/>
              <a:gd name="connsiteY30" fmla="*/ 557212 h 3053494"/>
              <a:gd name="connsiteX31" fmla="*/ 1292046 w 2349321"/>
              <a:gd name="connsiteY31" fmla="*/ 576262 h 3053494"/>
              <a:gd name="connsiteX32" fmla="*/ 1306334 w 2349321"/>
              <a:gd name="connsiteY32" fmla="*/ 619125 h 3053494"/>
              <a:gd name="connsiteX33" fmla="*/ 1306334 w 2349321"/>
              <a:gd name="connsiteY33" fmla="*/ 652462 h 3053494"/>
              <a:gd name="connsiteX34" fmla="*/ 1311096 w 2349321"/>
              <a:gd name="connsiteY34" fmla="*/ 676275 h 3053494"/>
              <a:gd name="connsiteX35" fmla="*/ 1334909 w 2349321"/>
              <a:gd name="connsiteY35" fmla="*/ 714375 h 3053494"/>
              <a:gd name="connsiteX36" fmla="*/ 1334909 w 2349321"/>
              <a:gd name="connsiteY36" fmla="*/ 714375 h 3053494"/>
              <a:gd name="connsiteX37" fmla="*/ 1420634 w 2349321"/>
              <a:gd name="connsiteY37" fmla="*/ 742950 h 3053494"/>
              <a:gd name="connsiteX38" fmla="*/ 1492071 w 2349321"/>
              <a:gd name="connsiteY38" fmla="*/ 738187 h 3053494"/>
              <a:gd name="connsiteX39" fmla="*/ 1525409 w 2349321"/>
              <a:gd name="connsiteY39" fmla="*/ 738187 h 3053494"/>
              <a:gd name="connsiteX40" fmla="*/ 1577796 w 2349321"/>
              <a:gd name="connsiteY40" fmla="*/ 752475 h 3053494"/>
              <a:gd name="connsiteX41" fmla="*/ 1587321 w 2349321"/>
              <a:gd name="connsiteY41" fmla="*/ 766762 h 3053494"/>
              <a:gd name="connsiteX42" fmla="*/ 1592084 w 2349321"/>
              <a:gd name="connsiteY42" fmla="*/ 838200 h 3053494"/>
              <a:gd name="connsiteX43" fmla="*/ 1592084 w 2349321"/>
              <a:gd name="connsiteY43" fmla="*/ 838200 h 3053494"/>
              <a:gd name="connsiteX44" fmla="*/ 1625421 w 2349321"/>
              <a:gd name="connsiteY44" fmla="*/ 900112 h 3053494"/>
              <a:gd name="connsiteX45" fmla="*/ 1658759 w 2349321"/>
              <a:gd name="connsiteY45" fmla="*/ 942975 h 3053494"/>
              <a:gd name="connsiteX46" fmla="*/ 1668284 w 2349321"/>
              <a:gd name="connsiteY46" fmla="*/ 947737 h 3053494"/>
              <a:gd name="connsiteX47" fmla="*/ 1677809 w 2349321"/>
              <a:gd name="connsiteY47" fmla="*/ 1014412 h 3053494"/>
              <a:gd name="connsiteX48" fmla="*/ 1720671 w 2349321"/>
              <a:gd name="connsiteY48" fmla="*/ 1047750 h 3053494"/>
              <a:gd name="connsiteX49" fmla="*/ 1763534 w 2349321"/>
              <a:gd name="connsiteY49" fmla="*/ 1090612 h 3053494"/>
              <a:gd name="connsiteX50" fmla="*/ 1782584 w 2349321"/>
              <a:gd name="connsiteY50" fmla="*/ 1104900 h 3053494"/>
              <a:gd name="connsiteX51" fmla="*/ 1825446 w 2349321"/>
              <a:gd name="connsiteY51" fmla="*/ 1119187 h 3053494"/>
              <a:gd name="connsiteX52" fmla="*/ 1844496 w 2349321"/>
              <a:gd name="connsiteY52" fmla="*/ 1185862 h 3053494"/>
              <a:gd name="connsiteX53" fmla="*/ 1844496 w 2349321"/>
              <a:gd name="connsiteY53" fmla="*/ 1185862 h 3053494"/>
              <a:gd name="connsiteX54" fmla="*/ 1854021 w 2349321"/>
              <a:gd name="connsiteY54" fmla="*/ 1238250 h 3053494"/>
              <a:gd name="connsiteX55" fmla="*/ 1930221 w 2349321"/>
              <a:gd name="connsiteY55" fmla="*/ 1223962 h 3053494"/>
              <a:gd name="connsiteX56" fmla="*/ 1973084 w 2349321"/>
              <a:gd name="connsiteY56" fmla="*/ 1176337 h 3053494"/>
              <a:gd name="connsiteX57" fmla="*/ 1982609 w 2349321"/>
              <a:gd name="connsiteY57" fmla="*/ 1162050 h 3053494"/>
              <a:gd name="connsiteX58" fmla="*/ 2025471 w 2349321"/>
              <a:gd name="connsiteY58" fmla="*/ 1152525 h 3053494"/>
              <a:gd name="connsiteX59" fmla="*/ 2063571 w 2349321"/>
              <a:gd name="connsiteY59" fmla="*/ 1128712 h 3053494"/>
              <a:gd name="connsiteX60" fmla="*/ 2101671 w 2349321"/>
              <a:gd name="connsiteY60" fmla="*/ 1114425 h 3053494"/>
              <a:gd name="connsiteX61" fmla="*/ 2149296 w 2349321"/>
              <a:gd name="connsiteY61" fmla="*/ 1104900 h 3053494"/>
              <a:gd name="connsiteX62" fmla="*/ 2196921 w 2349321"/>
              <a:gd name="connsiteY62" fmla="*/ 1119187 h 3053494"/>
              <a:gd name="connsiteX63" fmla="*/ 2277884 w 2349321"/>
              <a:gd name="connsiteY63" fmla="*/ 1119187 h 3053494"/>
              <a:gd name="connsiteX64" fmla="*/ 2292171 w 2349321"/>
              <a:gd name="connsiteY64" fmla="*/ 1081087 h 3053494"/>
              <a:gd name="connsiteX65" fmla="*/ 2320746 w 2349321"/>
              <a:gd name="connsiteY65" fmla="*/ 1090612 h 3053494"/>
              <a:gd name="connsiteX66" fmla="*/ 2349321 w 2349321"/>
              <a:gd name="connsiteY66" fmla="*/ 1100137 h 3053494"/>
              <a:gd name="connsiteX67" fmla="*/ 2335034 w 2349321"/>
              <a:gd name="connsiteY67" fmla="*/ 1128712 h 3053494"/>
              <a:gd name="connsiteX68" fmla="*/ 2296934 w 2349321"/>
              <a:gd name="connsiteY68" fmla="*/ 1176337 h 3053494"/>
              <a:gd name="connsiteX69" fmla="*/ 2268359 w 2349321"/>
              <a:gd name="connsiteY69" fmla="*/ 1200150 h 3053494"/>
              <a:gd name="connsiteX70" fmla="*/ 2235021 w 2349321"/>
              <a:gd name="connsiteY70" fmla="*/ 1233487 h 3053494"/>
              <a:gd name="connsiteX71" fmla="*/ 2215971 w 2349321"/>
              <a:gd name="connsiteY71" fmla="*/ 1290637 h 3053494"/>
              <a:gd name="connsiteX72" fmla="*/ 2235021 w 2349321"/>
              <a:gd name="connsiteY72" fmla="*/ 1333500 h 3053494"/>
              <a:gd name="connsiteX73" fmla="*/ 2154059 w 2349321"/>
              <a:gd name="connsiteY73" fmla="*/ 1333500 h 3053494"/>
              <a:gd name="connsiteX74" fmla="*/ 2101671 w 2349321"/>
              <a:gd name="connsiteY74" fmla="*/ 1400175 h 3053494"/>
              <a:gd name="connsiteX75" fmla="*/ 2092146 w 2349321"/>
              <a:gd name="connsiteY75" fmla="*/ 1414462 h 3053494"/>
              <a:gd name="connsiteX76" fmla="*/ 2077859 w 2349321"/>
              <a:gd name="connsiteY76" fmla="*/ 1457325 h 3053494"/>
              <a:gd name="connsiteX77" fmla="*/ 2058809 w 2349321"/>
              <a:gd name="connsiteY77" fmla="*/ 1471612 h 3053494"/>
              <a:gd name="connsiteX78" fmla="*/ 1992134 w 2349321"/>
              <a:gd name="connsiteY78" fmla="*/ 1471612 h 3053494"/>
              <a:gd name="connsiteX79" fmla="*/ 1968321 w 2349321"/>
              <a:gd name="connsiteY79" fmla="*/ 1500187 h 3053494"/>
              <a:gd name="connsiteX80" fmla="*/ 1958796 w 2349321"/>
              <a:gd name="connsiteY80" fmla="*/ 1476375 h 3053494"/>
              <a:gd name="connsiteX81" fmla="*/ 1901646 w 2349321"/>
              <a:gd name="connsiteY81" fmla="*/ 1495425 h 3053494"/>
              <a:gd name="connsiteX82" fmla="*/ 1877834 w 2349321"/>
              <a:gd name="connsiteY82" fmla="*/ 1476375 h 3053494"/>
              <a:gd name="connsiteX83" fmla="*/ 1858784 w 2349321"/>
              <a:gd name="connsiteY83" fmla="*/ 1485900 h 3053494"/>
              <a:gd name="connsiteX84" fmla="*/ 1815921 w 2349321"/>
              <a:gd name="connsiteY84" fmla="*/ 1514475 h 3053494"/>
              <a:gd name="connsiteX85" fmla="*/ 1815921 w 2349321"/>
              <a:gd name="connsiteY85" fmla="*/ 1514475 h 3053494"/>
              <a:gd name="connsiteX86" fmla="*/ 1801634 w 2349321"/>
              <a:gd name="connsiteY86" fmla="*/ 1471612 h 3053494"/>
              <a:gd name="connsiteX87" fmla="*/ 1777821 w 2349321"/>
              <a:gd name="connsiteY87" fmla="*/ 1466850 h 3053494"/>
              <a:gd name="connsiteX88" fmla="*/ 1720671 w 2349321"/>
              <a:gd name="connsiteY88" fmla="*/ 1476375 h 3053494"/>
              <a:gd name="connsiteX89" fmla="*/ 1625421 w 2349321"/>
              <a:gd name="connsiteY89" fmla="*/ 1481137 h 3053494"/>
              <a:gd name="connsiteX90" fmla="*/ 1549221 w 2349321"/>
              <a:gd name="connsiteY90" fmla="*/ 1462087 h 3053494"/>
              <a:gd name="connsiteX91" fmla="*/ 1530171 w 2349321"/>
              <a:gd name="connsiteY91" fmla="*/ 1476375 h 3053494"/>
              <a:gd name="connsiteX92" fmla="*/ 1487309 w 2349321"/>
              <a:gd name="connsiteY92" fmla="*/ 1524000 h 3053494"/>
              <a:gd name="connsiteX93" fmla="*/ 1463496 w 2349321"/>
              <a:gd name="connsiteY93" fmla="*/ 1514475 h 3053494"/>
              <a:gd name="connsiteX94" fmla="*/ 1453971 w 2349321"/>
              <a:gd name="connsiteY94" fmla="*/ 1485900 h 3053494"/>
              <a:gd name="connsiteX95" fmla="*/ 1434921 w 2349321"/>
              <a:gd name="connsiteY95" fmla="*/ 1462087 h 3053494"/>
              <a:gd name="connsiteX96" fmla="*/ 1415871 w 2349321"/>
              <a:gd name="connsiteY96" fmla="*/ 1485900 h 3053494"/>
              <a:gd name="connsiteX97" fmla="*/ 1406346 w 2349321"/>
              <a:gd name="connsiteY97" fmla="*/ 1466850 h 3053494"/>
              <a:gd name="connsiteX98" fmla="*/ 1306334 w 2349321"/>
              <a:gd name="connsiteY98" fmla="*/ 1514475 h 3053494"/>
              <a:gd name="connsiteX99" fmla="*/ 1272996 w 2349321"/>
              <a:gd name="connsiteY99" fmla="*/ 1514475 h 3053494"/>
              <a:gd name="connsiteX100" fmla="*/ 1211084 w 2349321"/>
              <a:gd name="connsiteY100" fmla="*/ 1504950 h 3053494"/>
              <a:gd name="connsiteX101" fmla="*/ 1153934 w 2349321"/>
              <a:gd name="connsiteY101" fmla="*/ 1524000 h 3053494"/>
              <a:gd name="connsiteX102" fmla="*/ 1130121 w 2349321"/>
              <a:gd name="connsiteY102" fmla="*/ 1562100 h 3053494"/>
              <a:gd name="connsiteX103" fmla="*/ 1115834 w 2349321"/>
              <a:gd name="connsiteY103" fmla="*/ 1590675 h 3053494"/>
              <a:gd name="connsiteX104" fmla="*/ 1096784 w 2349321"/>
              <a:gd name="connsiteY104" fmla="*/ 1590675 h 3053494"/>
              <a:gd name="connsiteX105" fmla="*/ 1096784 w 2349321"/>
              <a:gd name="connsiteY105" fmla="*/ 1590675 h 3053494"/>
              <a:gd name="connsiteX106" fmla="*/ 1034871 w 2349321"/>
              <a:gd name="connsiteY106" fmla="*/ 1609725 h 3053494"/>
              <a:gd name="connsiteX107" fmla="*/ 996771 w 2349321"/>
              <a:gd name="connsiteY107" fmla="*/ 1590675 h 3053494"/>
              <a:gd name="connsiteX108" fmla="*/ 887234 w 2349321"/>
              <a:gd name="connsiteY108" fmla="*/ 1624012 h 3053494"/>
              <a:gd name="connsiteX109" fmla="*/ 930096 w 2349321"/>
              <a:gd name="connsiteY109" fmla="*/ 1652587 h 3053494"/>
              <a:gd name="connsiteX110" fmla="*/ 949146 w 2349321"/>
              <a:gd name="connsiteY110" fmla="*/ 1690687 h 3053494"/>
              <a:gd name="connsiteX111" fmla="*/ 949146 w 2349321"/>
              <a:gd name="connsiteY111" fmla="*/ 1738312 h 3053494"/>
              <a:gd name="connsiteX112" fmla="*/ 930096 w 2349321"/>
              <a:gd name="connsiteY112" fmla="*/ 1762125 h 3053494"/>
              <a:gd name="connsiteX113" fmla="*/ 915809 w 2349321"/>
              <a:gd name="connsiteY113" fmla="*/ 1838325 h 3053494"/>
              <a:gd name="connsiteX114" fmla="*/ 934859 w 2349321"/>
              <a:gd name="connsiteY114" fmla="*/ 1866900 h 3053494"/>
              <a:gd name="connsiteX115" fmla="*/ 920571 w 2349321"/>
              <a:gd name="connsiteY115" fmla="*/ 1895475 h 3053494"/>
              <a:gd name="connsiteX116" fmla="*/ 930096 w 2349321"/>
              <a:gd name="connsiteY116" fmla="*/ 1924050 h 3053494"/>
              <a:gd name="connsiteX117" fmla="*/ 930096 w 2349321"/>
              <a:gd name="connsiteY117" fmla="*/ 1947862 h 3053494"/>
              <a:gd name="connsiteX118" fmla="*/ 887234 w 2349321"/>
              <a:gd name="connsiteY118" fmla="*/ 1966912 h 3053494"/>
              <a:gd name="connsiteX119" fmla="*/ 887234 w 2349321"/>
              <a:gd name="connsiteY119" fmla="*/ 1966912 h 3053494"/>
              <a:gd name="connsiteX120" fmla="*/ 901521 w 2349321"/>
              <a:gd name="connsiteY120" fmla="*/ 2043112 h 3053494"/>
              <a:gd name="connsiteX121" fmla="*/ 925334 w 2349321"/>
              <a:gd name="connsiteY121" fmla="*/ 2066925 h 3053494"/>
              <a:gd name="connsiteX122" fmla="*/ 920571 w 2349321"/>
              <a:gd name="connsiteY122" fmla="*/ 2119312 h 3053494"/>
              <a:gd name="connsiteX123" fmla="*/ 977721 w 2349321"/>
              <a:gd name="connsiteY123" fmla="*/ 2147887 h 3053494"/>
              <a:gd name="connsiteX124" fmla="*/ 982484 w 2349321"/>
              <a:gd name="connsiteY124" fmla="*/ 2181225 h 3053494"/>
              <a:gd name="connsiteX125" fmla="*/ 1044396 w 2349321"/>
              <a:gd name="connsiteY125" fmla="*/ 2205037 h 3053494"/>
              <a:gd name="connsiteX126" fmla="*/ 1034871 w 2349321"/>
              <a:gd name="connsiteY126" fmla="*/ 2238375 h 3053494"/>
              <a:gd name="connsiteX127" fmla="*/ 1134884 w 2349321"/>
              <a:gd name="connsiteY127" fmla="*/ 2243137 h 3053494"/>
              <a:gd name="connsiteX128" fmla="*/ 1134884 w 2349321"/>
              <a:gd name="connsiteY128" fmla="*/ 2243137 h 3053494"/>
              <a:gd name="connsiteX0" fmla="*/ 1683262 w 2330780"/>
              <a:gd name="connsiteY0" fmla="*/ 3053494 h 3053494"/>
              <a:gd name="connsiteX1" fmla="*/ 120274 w 2330780"/>
              <a:gd name="connsiteY1" fmla="*/ 1767287 h 3053494"/>
              <a:gd name="connsiteX2" fmla="*/ 133889 w 2330780"/>
              <a:gd name="connsiteY2" fmla="*/ 1181260 h 3053494"/>
              <a:gd name="connsiteX3" fmla="*/ 73185 w 2330780"/>
              <a:gd name="connsiteY3" fmla="*/ 752680 h 3053494"/>
              <a:gd name="connsiteX4" fmla="*/ 306574 w 2330780"/>
              <a:gd name="connsiteY4" fmla="*/ 438150 h 3053494"/>
              <a:gd name="connsiteX5" fmla="*/ 749604 w 2330780"/>
              <a:gd name="connsiteY5" fmla="*/ 0 h 3053494"/>
              <a:gd name="connsiteX6" fmla="*/ 911555 w 2330780"/>
              <a:gd name="connsiteY6" fmla="*/ 85725 h 3053494"/>
              <a:gd name="connsiteX7" fmla="*/ 963943 w 2330780"/>
              <a:gd name="connsiteY7" fmla="*/ 95250 h 3053494"/>
              <a:gd name="connsiteX8" fmla="*/ 1011568 w 2330780"/>
              <a:gd name="connsiteY8" fmla="*/ 61912 h 3053494"/>
              <a:gd name="connsiteX9" fmla="*/ 1049668 w 2330780"/>
              <a:gd name="connsiteY9" fmla="*/ 85725 h 3053494"/>
              <a:gd name="connsiteX10" fmla="*/ 1083005 w 2330780"/>
              <a:gd name="connsiteY10" fmla="*/ 109537 h 3053494"/>
              <a:gd name="connsiteX11" fmla="*/ 1111580 w 2330780"/>
              <a:gd name="connsiteY11" fmla="*/ 133350 h 3053494"/>
              <a:gd name="connsiteX12" fmla="*/ 1163968 w 2330780"/>
              <a:gd name="connsiteY12" fmla="*/ 200025 h 3053494"/>
              <a:gd name="connsiteX13" fmla="*/ 1159205 w 2330780"/>
              <a:gd name="connsiteY13" fmla="*/ 209550 h 3053494"/>
              <a:gd name="connsiteX14" fmla="*/ 1149680 w 2330780"/>
              <a:gd name="connsiteY14" fmla="*/ 271462 h 3053494"/>
              <a:gd name="connsiteX15" fmla="*/ 1111580 w 2330780"/>
              <a:gd name="connsiteY15" fmla="*/ 295275 h 3053494"/>
              <a:gd name="connsiteX16" fmla="*/ 1106818 w 2330780"/>
              <a:gd name="connsiteY16" fmla="*/ 333375 h 3053494"/>
              <a:gd name="connsiteX17" fmla="*/ 1106818 w 2330780"/>
              <a:gd name="connsiteY17" fmla="*/ 333375 h 3053494"/>
              <a:gd name="connsiteX18" fmla="*/ 1154443 w 2330780"/>
              <a:gd name="connsiteY18" fmla="*/ 361950 h 3053494"/>
              <a:gd name="connsiteX19" fmla="*/ 1154443 w 2330780"/>
              <a:gd name="connsiteY19" fmla="*/ 361950 h 3053494"/>
              <a:gd name="connsiteX20" fmla="*/ 1206830 w 2330780"/>
              <a:gd name="connsiteY20" fmla="*/ 371475 h 3053494"/>
              <a:gd name="connsiteX21" fmla="*/ 1225880 w 2330780"/>
              <a:gd name="connsiteY21" fmla="*/ 385762 h 3053494"/>
              <a:gd name="connsiteX22" fmla="*/ 1225880 w 2330780"/>
              <a:gd name="connsiteY22" fmla="*/ 385762 h 3053494"/>
              <a:gd name="connsiteX23" fmla="*/ 1225880 w 2330780"/>
              <a:gd name="connsiteY23" fmla="*/ 385762 h 3053494"/>
              <a:gd name="connsiteX24" fmla="*/ 1263980 w 2330780"/>
              <a:gd name="connsiteY24" fmla="*/ 457200 h 3053494"/>
              <a:gd name="connsiteX25" fmla="*/ 1283030 w 2330780"/>
              <a:gd name="connsiteY25" fmla="*/ 442912 h 3053494"/>
              <a:gd name="connsiteX26" fmla="*/ 1325893 w 2330780"/>
              <a:gd name="connsiteY26" fmla="*/ 442912 h 3053494"/>
              <a:gd name="connsiteX27" fmla="*/ 1397330 w 2330780"/>
              <a:gd name="connsiteY27" fmla="*/ 442912 h 3053494"/>
              <a:gd name="connsiteX28" fmla="*/ 1373518 w 2330780"/>
              <a:gd name="connsiteY28" fmla="*/ 461962 h 3053494"/>
              <a:gd name="connsiteX29" fmla="*/ 1373518 w 2330780"/>
              <a:gd name="connsiteY29" fmla="*/ 461962 h 3053494"/>
              <a:gd name="connsiteX30" fmla="*/ 1340180 w 2330780"/>
              <a:gd name="connsiteY30" fmla="*/ 547687 h 3053494"/>
              <a:gd name="connsiteX31" fmla="*/ 1316368 w 2330780"/>
              <a:gd name="connsiteY31" fmla="*/ 557212 h 3053494"/>
              <a:gd name="connsiteX32" fmla="*/ 1273505 w 2330780"/>
              <a:gd name="connsiteY32" fmla="*/ 576262 h 3053494"/>
              <a:gd name="connsiteX33" fmla="*/ 1287793 w 2330780"/>
              <a:gd name="connsiteY33" fmla="*/ 619125 h 3053494"/>
              <a:gd name="connsiteX34" fmla="*/ 1287793 w 2330780"/>
              <a:gd name="connsiteY34" fmla="*/ 652462 h 3053494"/>
              <a:gd name="connsiteX35" fmla="*/ 1292555 w 2330780"/>
              <a:gd name="connsiteY35" fmla="*/ 676275 h 3053494"/>
              <a:gd name="connsiteX36" fmla="*/ 1316368 w 2330780"/>
              <a:gd name="connsiteY36" fmla="*/ 714375 h 3053494"/>
              <a:gd name="connsiteX37" fmla="*/ 1316368 w 2330780"/>
              <a:gd name="connsiteY37" fmla="*/ 714375 h 3053494"/>
              <a:gd name="connsiteX38" fmla="*/ 1402093 w 2330780"/>
              <a:gd name="connsiteY38" fmla="*/ 742950 h 3053494"/>
              <a:gd name="connsiteX39" fmla="*/ 1473530 w 2330780"/>
              <a:gd name="connsiteY39" fmla="*/ 738187 h 3053494"/>
              <a:gd name="connsiteX40" fmla="*/ 1506868 w 2330780"/>
              <a:gd name="connsiteY40" fmla="*/ 738187 h 3053494"/>
              <a:gd name="connsiteX41" fmla="*/ 1559255 w 2330780"/>
              <a:gd name="connsiteY41" fmla="*/ 752475 h 3053494"/>
              <a:gd name="connsiteX42" fmla="*/ 1568780 w 2330780"/>
              <a:gd name="connsiteY42" fmla="*/ 766762 h 3053494"/>
              <a:gd name="connsiteX43" fmla="*/ 1573543 w 2330780"/>
              <a:gd name="connsiteY43" fmla="*/ 838200 h 3053494"/>
              <a:gd name="connsiteX44" fmla="*/ 1573543 w 2330780"/>
              <a:gd name="connsiteY44" fmla="*/ 838200 h 3053494"/>
              <a:gd name="connsiteX45" fmla="*/ 1606880 w 2330780"/>
              <a:gd name="connsiteY45" fmla="*/ 900112 h 3053494"/>
              <a:gd name="connsiteX46" fmla="*/ 1640218 w 2330780"/>
              <a:gd name="connsiteY46" fmla="*/ 942975 h 3053494"/>
              <a:gd name="connsiteX47" fmla="*/ 1649743 w 2330780"/>
              <a:gd name="connsiteY47" fmla="*/ 947737 h 3053494"/>
              <a:gd name="connsiteX48" fmla="*/ 1659268 w 2330780"/>
              <a:gd name="connsiteY48" fmla="*/ 1014412 h 3053494"/>
              <a:gd name="connsiteX49" fmla="*/ 1702130 w 2330780"/>
              <a:gd name="connsiteY49" fmla="*/ 1047750 h 3053494"/>
              <a:gd name="connsiteX50" fmla="*/ 1744993 w 2330780"/>
              <a:gd name="connsiteY50" fmla="*/ 1090612 h 3053494"/>
              <a:gd name="connsiteX51" fmla="*/ 1764043 w 2330780"/>
              <a:gd name="connsiteY51" fmla="*/ 1104900 h 3053494"/>
              <a:gd name="connsiteX52" fmla="*/ 1806905 w 2330780"/>
              <a:gd name="connsiteY52" fmla="*/ 1119187 h 3053494"/>
              <a:gd name="connsiteX53" fmla="*/ 1825955 w 2330780"/>
              <a:gd name="connsiteY53" fmla="*/ 1185862 h 3053494"/>
              <a:gd name="connsiteX54" fmla="*/ 1825955 w 2330780"/>
              <a:gd name="connsiteY54" fmla="*/ 1185862 h 3053494"/>
              <a:gd name="connsiteX55" fmla="*/ 1835480 w 2330780"/>
              <a:gd name="connsiteY55" fmla="*/ 1238250 h 3053494"/>
              <a:gd name="connsiteX56" fmla="*/ 1911680 w 2330780"/>
              <a:gd name="connsiteY56" fmla="*/ 1223962 h 3053494"/>
              <a:gd name="connsiteX57" fmla="*/ 1954543 w 2330780"/>
              <a:gd name="connsiteY57" fmla="*/ 1176337 h 3053494"/>
              <a:gd name="connsiteX58" fmla="*/ 1964068 w 2330780"/>
              <a:gd name="connsiteY58" fmla="*/ 1162050 h 3053494"/>
              <a:gd name="connsiteX59" fmla="*/ 2006930 w 2330780"/>
              <a:gd name="connsiteY59" fmla="*/ 1152525 h 3053494"/>
              <a:gd name="connsiteX60" fmla="*/ 2045030 w 2330780"/>
              <a:gd name="connsiteY60" fmla="*/ 1128712 h 3053494"/>
              <a:gd name="connsiteX61" fmla="*/ 2083130 w 2330780"/>
              <a:gd name="connsiteY61" fmla="*/ 1114425 h 3053494"/>
              <a:gd name="connsiteX62" fmla="*/ 2130755 w 2330780"/>
              <a:gd name="connsiteY62" fmla="*/ 1104900 h 3053494"/>
              <a:gd name="connsiteX63" fmla="*/ 2178380 w 2330780"/>
              <a:gd name="connsiteY63" fmla="*/ 1119187 h 3053494"/>
              <a:gd name="connsiteX64" fmla="*/ 2259343 w 2330780"/>
              <a:gd name="connsiteY64" fmla="*/ 1119187 h 3053494"/>
              <a:gd name="connsiteX65" fmla="*/ 2273630 w 2330780"/>
              <a:gd name="connsiteY65" fmla="*/ 1081087 h 3053494"/>
              <a:gd name="connsiteX66" fmla="*/ 2302205 w 2330780"/>
              <a:gd name="connsiteY66" fmla="*/ 1090612 h 3053494"/>
              <a:gd name="connsiteX67" fmla="*/ 2330780 w 2330780"/>
              <a:gd name="connsiteY67" fmla="*/ 1100137 h 3053494"/>
              <a:gd name="connsiteX68" fmla="*/ 2316493 w 2330780"/>
              <a:gd name="connsiteY68" fmla="*/ 1128712 h 3053494"/>
              <a:gd name="connsiteX69" fmla="*/ 2278393 w 2330780"/>
              <a:gd name="connsiteY69" fmla="*/ 1176337 h 3053494"/>
              <a:gd name="connsiteX70" fmla="*/ 2249818 w 2330780"/>
              <a:gd name="connsiteY70" fmla="*/ 1200150 h 3053494"/>
              <a:gd name="connsiteX71" fmla="*/ 2216480 w 2330780"/>
              <a:gd name="connsiteY71" fmla="*/ 1233487 h 3053494"/>
              <a:gd name="connsiteX72" fmla="*/ 2197430 w 2330780"/>
              <a:gd name="connsiteY72" fmla="*/ 1290637 h 3053494"/>
              <a:gd name="connsiteX73" fmla="*/ 2216480 w 2330780"/>
              <a:gd name="connsiteY73" fmla="*/ 1333500 h 3053494"/>
              <a:gd name="connsiteX74" fmla="*/ 2135518 w 2330780"/>
              <a:gd name="connsiteY74" fmla="*/ 1333500 h 3053494"/>
              <a:gd name="connsiteX75" fmla="*/ 2083130 w 2330780"/>
              <a:gd name="connsiteY75" fmla="*/ 1400175 h 3053494"/>
              <a:gd name="connsiteX76" fmla="*/ 2073605 w 2330780"/>
              <a:gd name="connsiteY76" fmla="*/ 1414462 h 3053494"/>
              <a:gd name="connsiteX77" fmla="*/ 2059318 w 2330780"/>
              <a:gd name="connsiteY77" fmla="*/ 1457325 h 3053494"/>
              <a:gd name="connsiteX78" fmla="*/ 2040268 w 2330780"/>
              <a:gd name="connsiteY78" fmla="*/ 1471612 h 3053494"/>
              <a:gd name="connsiteX79" fmla="*/ 1973593 w 2330780"/>
              <a:gd name="connsiteY79" fmla="*/ 1471612 h 3053494"/>
              <a:gd name="connsiteX80" fmla="*/ 1949780 w 2330780"/>
              <a:gd name="connsiteY80" fmla="*/ 1500187 h 3053494"/>
              <a:gd name="connsiteX81" fmla="*/ 1940255 w 2330780"/>
              <a:gd name="connsiteY81" fmla="*/ 1476375 h 3053494"/>
              <a:gd name="connsiteX82" fmla="*/ 1883105 w 2330780"/>
              <a:gd name="connsiteY82" fmla="*/ 1495425 h 3053494"/>
              <a:gd name="connsiteX83" fmla="*/ 1859293 w 2330780"/>
              <a:gd name="connsiteY83" fmla="*/ 1476375 h 3053494"/>
              <a:gd name="connsiteX84" fmla="*/ 1840243 w 2330780"/>
              <a:gd name="connsiteY84" fmla="*/ 1485900 h 3053494"/>
              <a:gd name="connsiteX85" fmla="*/ 1797380 w 2330780"/>
              <a:gd name="connsiteY85" fmla="*/ 1514475 h 3053494"/>
              <a:gd name="connsiteX86" fmla="*/ 1797380 w 2330780"/>
              <a:gd name="connsiteY86" fmla="*/ 1514475 h 3053494"/>
              <a:gd name="connsiteX87" fmla="*/ 1783093 w 2330780"/>
              <a:gd name="connsiteY87" fmla="*/ 1471612 h 3053494"/>
              <a:gd name="connsiteX88" fmla="*/ 1759280 w 2330780"/>
              <a:gd name="connsiteY88" fmla="*/ 1466850 h 3053494"/>
              <a:gd name="connsiteX89" fmla="*/ 1702130 w 2330780"/>
              <a:gd name="connsiteY89" fmla="*/ 1476375 h 3053494"/>
              <a:gd name="connsiteX90" fmla="*/ 1606880 w 2330780"/>
              <a:gd name="connsiteY90" fmla="*/ 1481137 h 3053494"/>
              <a:gd name="connsiteX91" fmla="*/ 1530680 w 2330780"/>
              <a:gd name="connsiteY91" fmla="*/ 1462087 h 3053494"/>
              <a:gd name="connsiteX92" fmla="*/ 1511630 w 2330780"/>
              <a:gd name="connsiteY92" fmla="*/ 1476375 h 3053494"/>
              <a:gd name="connsiteX93" fmla="*/ 1468768 w 2330780"/>
              <a:gd name="connsiteY93" fmla="*/ 1524000 h 3053494"/>
              <a:gd name="connsiteX94" fmla="*/ 1444955 w 2330780"/>
              <a:gd name="connsiteY94" fmla="*/ 1514475 h 3053494"/>
              <a:gd name="connsiteX95" fmla="*/ 1435430 w 2330780"/>
              <a:gd name="connsiteY95" fmla="*/ 1485900 h 3053494"/>
              <a:gd name="connsiteX96" fmla="*/ 1416380 w 2330780"/>
              <a:gd name="connsiteY96" fmla="*/ 1462087 h 3053494"/>
              <a:gd name="connsiteX97" fmla="*/ 1397330 w 2330780"/>
              <a:gd name="connsiteY97" fmla="*/ 1485900 h 3053494"/>
              <a:gd name="connsiteX98" fmla="*/ 1387805 w 2330780"/>
              <a:gd name="connsiteY98" fmla="*/ 1466850 h 3053494"/>
              <a:gd name="connsiteX99" fmla="*/ 1287793 w 2330780"/>
              <a:gd name="connsiteY99" fmla="*/ 1514475 h 3053494"/>
              <a:gd name="connsiteX100" fmla="*/ 1254455 w 2330780"/>
              <a:gd name="connsiteY100" fmla="*/ 1514475 h 3053494"/>
              <a:gd name="connsiteX101" fmla="*/ 1192543 w 2330780"/>
              <a:gd name="connsiteY101" fmla="*/ 1504950 h 3053494"/>
              <a:gd name="connsiteX102" fmla="*/ 1135393 w 2330780"/>
              <a:gd name="connsiteY102" fmla="*/ 1524000 h 3053494"/>
              <a:gd name="connsiteX103" fmla="*/ 1111580 w 2330780"/>
              <a:gd name="connsiteY103" fmla="*/ 1562100 h 3053494"/>
              <a:gd name="connsiteX104" fmla="*/ 1097293 w 2330780"/>
              <a:gd name="connsiteY104" fmla="*/ 1590675 h 3053494"/>
              <a:gd name="connsiteX105" fmla="*/ 1078243 w 2330780"/>
              <a:gd name="connsiteY105" fmla="*/ 1590675 h 3053494"/>
              <a:gd name="connsiteX106" fmla="*/ 1078243 w 2330780"/>
              <a:gd name="connsiteY106" fmla="*/ 1590675 h 3053494"/>
              <a:gd name="connsiteX107" fmla="*/ 1016330 w 2330780"/>
              <a:gd name="connsiteY107" fmla="*/ 1609725 h 3053494"/>
              <a:gd name="connsiteX108" fmla="*/ 978230 w 2330780"/>
              <a:gd name="connsiteY108" fmla="*/ 1590675 h 3053494"/>
              <a:gd name="connsiteX109" fmla="*/ 868693 w 2330780"/>
              <a:gd name="connsiteY109" fmla="*/ 1624012 h 3053494"/>
              <a:gd name="connsiteX110" fmla="*/ 911555 w 2330780"/>
              <a:gd name="connsiteY110" fmla="*/ 1652587 h 3053494"/>
              <a:gd name="connsiteX111" fmla="*/ 930605 w 2330780"/>
              <a:gd name="connsiteY111" fmla="*/ 1690687 h 3053494"/>
              <a:gd name="connsiteX112" fmla="*/ 930605 w 2330780"/>
              <a:gd name="connsiteY112" fmla="*/ 1738312 h 3053494"/>
              <a:gd name="connsiteX113" fmla="*/ 911555 w 2330780"/>
              <a:gd name="connsiteY113" fmla="*/ 1762125 h 3053494"/>
              <a:gd name="connsiteX114" fmla="*/ 897268 w 2330780"/>
              <a:gd name="connsiteY114" fmla="*/ 1838325 h 3053494"/>
              <a:gd name="connsiteX115" fmla="*/ 916318 w 2330780"/>
              <a:gd name="connsiteY115" fmla="*/ 1866900 h 3053494"/>
              <a:gd name="connsiteX116" fmla="*/ 902030 w 2330780"/>
              <a:gd name="connsiteY116" fmla="*/ 1895475 h 3053494"/>
              <a:gd name="connsiteX117" fmla="*/ 911555 w 2330780"/>
              <a:gd name="connsiteY117" fmla="*/ 1924050 h 3053494"/>
              <a:gd name="connsiteX118" fmla="*/ 911555 w 2330780"/>
              <a:gd name="connsiteY118" fmla="*/ 1947862 h 3053494"/>
              <a:gd name="connsiteX119" fmla="*/ 868693 w 2330780"/>
              <a:gd name="connsiteY119" fmla="*/ 1966912 h 3053494"/>
              <a:gd name="connsiteX120" fmla="*/ 868693 w 2330780"/>
              <a:gd name="connsiteY120" fmla="*/ 1966912 h 3053494"/>
              <a:gd name="connsiteX121" fmla="*/ 882980 w 2330780"/>
              <a:gd name="connsiteY121" fmla="*/ 2043112 h 3053494"/>
              <a:gd name="connsiteX122" fmla="*/ 906793 w 2330780"/>
              <a:gd name="connsiteY122" fmla="*/ 2066925 h 3053494"/>
              <a:gd name="connsiteX123" fmla="*/ 902030 w 2330780"/>
              <a:gd name="connsiteY123" fmla="*/ 2119312 h 3053494"/>
              <a:gd name="connsiteX124" fmla="*/ 959180 w 2330780"/>
              <a:gd name="connsiteY124" fmla="*/ 2147887 h 3053494"/>
              <a:gd name="connsiteX125" fmla="*/ 963943 w 2330780"/>
              <a:gd name="connsiteY125" fmla="*/ 2181225 h 3053494"/>
              <a:gd name="connsiteX126" fmla="*/ 1025855 w 2330780"/>
              <a:gd name="connsiteY126" fmla="*/ 2205037 h 3053494"/>
              <a:gd name="connsiteX127" fmla="*/ 1016330 w 2330780"/>
              <a:gd name="connsiteY127" fmla="*/ 2238375 h 3053494"/>
              <a:gd name="connsiteX128" fmla="*/ 1116343 w 2330780"/>
              <a:gd name="connsiteY128" fmla="*/ 2243137 h 3053494"/>
              <a:gd name="connsiteX129" fmla="*/ 1116343 w 2330780"/>
              <a:gd name="connsiteY129" fmla="*/ 2243137 h 3053494"/>
              <a:gd name="connsiteX0" fmla="*/ 1703184 w 2350702"/>
              <a:gd name="connsiteY0" fmla="*/ 3053494 h 3053494"/>
              <a:gd name="connsiteX1" fmla="*/ 140196 w 2350702"/>
              <a:gd name="connsiteY1" fmla="*/ 1767287 h 3053494"/>
              <a:gd name="connsiteX2" fmla="*/ 86606 w 2350702"/>
              <a:gd name="connsiteY2" fmla="*/ 1514680 h 3053494"/>
              <a:gd name="connsiteX3" fmla="*/ 153811 w 2350702"/>
              <a:gd name="connsiteY3" fmla="*/ 1181260 h 3053494"/>
              <a:gd name="connsiteX4" fmla="*/ 93107 w 2350702"/>
              <a:gd name="connsiteY4" fmla="*/ 752680 h 3053494"/>
              <a:gd name="connsiteX5" fmla="*/ 326496 w 2350702"/>
              <a:gd name="connsiteY5" fmla="*/ 438150 h 3053494"/>
              <a:gd name="connsiteX6" fmla="*/ 769526 w 2350702"/>
              <a:gd name="connsiteY6" fmla="*/ 0 h 3053494"/>
              <a:gd name="connsiteX7" fmla="*/ 931477 w 2350702"/>
              <a:gd name="connsiteY7" fmla="*/ 85725 h 3053494"/>
              <a:gd name="connsiteX8" fmla="*/ 983865 w 2350702"/>
              <a:gd name="connsiteY8" fmla="*/ 95250 h 3053494"/>
              <a:gd name="connsiteX9" fmla="*/ 1031490 w 2350702"/>
              <a:gd name="connsiteY9" fmla="*/ 61912 h 3053494"/>
              <a:gd name="connsiteX10" fmla="*/ 1069590 w 2350702"/>
              <a:gd name="connsiteY10" fmla="*/ 85725 h 3053494"/>
              <a:gd name="connsiteX11" fmla="*/ 1102927 w 2350702"/>
              <a:gd name="connsiteY11" fmla="*/ 109537 h 3053494"/>
              <a:gd name="connsiteX12" fmla="*/ 1131502 w 2350702"/>
              <a:gd name="connsiteY12" fmla="*/ 133350 h 3053494"/>
              <a:gd name="connsiteX13" fmla="*/ 1183890 w 2350702"/>
              <a:gd name="connsiteY13" fmla="*/ 200025 h 3053494"/>
              <a:gd name="connsiteX14" fmla="*/ 1179127 w 2350702"/>
              <a:gd name="connsiteY14" fmla="*/ 209550 h 3053494"/>
              <a:gd name="connsiteX15" fmla="*/ 1169602 w 2350702"/>
              <a:gd name="connsiteY15" fmla="*/ 271462 h 3053494"/>
              <a:gd name="connsiteX16" fmla="*/ 1131502 w 2350702"/>
              <a:gd name="connsiteY16" fmla="*/ 295275 h 3053494"/>
              <a:gd name="connsiteX17" fmla="*/ 1126740 w 2350702"/>
              <a:gd name="connsiteY17" fmla="*/ 333375 h 3053494"/>
              <a:gd name="connsiteX18" fmla="*/ 1126740 w 2350702"/>
              <a:gd name="connsiteY18" fmla="*/ 333375 h 3053494"/>
              <a:gd name="connsiteX19" fmla="*/ 1174365 w 2350702"/>
              <a:gd name="connsiteY19" fmla="*/ 361950 h 3053494"/>
              <a:gd name="connsiteX20" fmla="*/ 1174365 w 2350702"/>
              <a:gd name="connsiteY20" fmla="*/ 361950 h 3053494"/>
              <a:gd name="connsiteX21" fmla="*/ 1226752 w 2350702"/>
              <a:gd name="connsiteY21" fmla="*/ 371475 h 3053494"/>
              <a:gd name="connsiteX22" fmla="*/ 1245802 w 2350702"/>
              <a:gd name="connsiteY22" fmla="*/ 385762 h 3053494"/>
              <a:gd name="connsiteX23" fmla="*/ 1245802 w 2350702"/>
              <a:gd name="connsiteY23" fmla="*/ 385762 h 3053494"/>
              <a:gd name="connsiteX24" fmla="*/ 1245802 w 2350702"/>
              <a:gd name="connsiteY24" fmla="*/ 385762 h 3053494"/>
              <a:gd name="connsiteX25" fmla="*/ 1283902 w 2350702"/>
              <a:gd name="connsiteY25" fmla="*/ 457200 h 3053494"/>
              <a:gd name="connsiteX26" fmla="*/ 1302952 w 2350702"/>
              <a:gd name="connsiteY26" fmla="*/ 442912 h 3053494"/>
              <a:gd name="connsiteX27" fmla="*/ 1345815 w 2350702"/>
              <a:gd name="connsiteY27" fmla="*/ 442912 h 3053494"/>
              <a:gd name="connsiteX28" fmla="*/ 1417252 w 2350702"/>
              <a:gd name="connsiteY28" fmla="*/ 442912 h 3053494"/>
              <a:gd name="connsiteX29" fmla="*/ 1393440 w 2350702"/>
              <a:gd name="connsiteY29" fmla="*/ 461962 h 3053494"/>
              <a:gd name="connsiteX30" fmla="*/ 1393440 w 2350702"/>
              <a:gd name="connsiteY30" fmla="*/ 461962 h 3053494"/>
              <a:gd name="connsiteX31" fmla="*/ 1360102 w 2350702"/>
              <a:gd name="connsiteY31" fmla="*/ 547687 h 3053494"/>
              <a:gd name="connsiteX32" fmla="*/ 1336290 w 2350702"/>
              <a:gd name="connsiteY32" fmla="*/ 557212 h 3053494"/>
              <a:gd name="connsiteX33" fmla="*/ 1293427 w 2350702"/>
              <a:gd name="connsiteY33" fmla="*/ 576262 h 3053494"/>
              <a:gd name="connsiteX34" fmla="*/ 1307715 w 2350702"/>
              <a:gd name="connsiteY34" fmla="*/ 619125 h 3053494"/>
              <a:gd name="connsiteX35" fmla="*/ 1307715 w 2350702"/>
              <a:gd name="connsiteY35" fmla="*/ 652462 h 3053494"/>
              <a:gd name="connsiteX36" fmla="*/ 1312477 w 2350702"/>
              <a:gd name="connsiteY36" fmla="*/ 676275 h 3053494"/>
              <a:gd name="connsiteX37" fmla="*/ 1336290 w 2350702"/>
              <a:gd name="connsiteY37" fmla="*/ 714375 h 3053494"/>
              <a:gd name="connsiteX38" fmla="*/ 1336290 w 2350702"/>
              <a:gd name="connsiteY38" fmla="*/ 714375 h 3053494"/>
              <a:gd name="connsiteX39" fmla="*/ 1422015 w 2350702"/>
              <a:gd name="connsiteY39" fmla="*/ 742950 h 3053494"/>
              <a:gd name="connsiteX40" fmla="*/ 1493452 w 2350702"/>
              <a:gd name="connsiteY40" fmla="*/ 738187 h 3053494"/>
              <a:gd name="connsiteX41" fmla="*/ 1526790 w 2350702"/>
              <a:gd name="connsiteY41" fmla="*/ 738187 h 3053494"/>
              <a:gd name="connsiteX42" fmla="*/ 1579177 w 2350702"/>
              <a:gd name="connsiteY42" fmla="*/ 752475 h 3053494"/>
              <a:gd name="connsiteX43" fmla="*/ 1588702 w 2350702"/>
              <a:gd name="connsiteY43" fmla="*/ 766762 h 3053494"/>
              <a:gd name="connsiteX44" fmla="*/ 1593465 w 2350702"/>
              <a:gd name="connsiteY44" fmla="*/ 838200 h 3053494"/>
              <a:gd name="connsiteX45" fmla="*/ 1593465 w 2350702"/>
              <a:gd name="connsiteY45" fmla="*/ 838200 h 3053494"/>
              <a:gd name="connsiteX46" fmla="*/ 1626802 w 2350702"/>
              <a:gd name="connsiteY46" fmla="*/ 900112 h 3053494"/>
              <a:gd name="connsiteX47" fmla="*/ 1660140 w 2350702"/>
              <a:gd name="connsiteY47" fmla="*/ 942975 h 3053494"/>
              <a:gd name="connsiteX48" fmla="*/ 1669665 w 2350702"/>
              <a:gd name="connsiteY48" fmla="*/ 947737 h 3053494"/>
              <a:gd name="connsiteX49" fmla="*/ 1679190 w 2350702"/>
              <a:gd name="connsiteY49" fmla="*/ 1014412 h 3053494"/>
              <a:gd name="connsiteX50" fmla="*/ 1722052 w 2350702"/>
              <a:gd name="connsiteY50" fmla="*/ 1047750 h 3053494"/>
              <a:gd name="connsiteX51" fmla="*/ 1764915 w 2350702"/>
              <a:gd name="connsiteY51" fmla="*/ 1090612 h 3053494"/>
              <a:gd name="connsiteX52" fmla="*/ 1783965 w 2350702"/>
              <a:gd name="connsiteY52" fmla="*/ 1104900 h 3053494"/>
              <a:gd name="connsiteX53" fmla="*/ 1826827 w 2350702"/>
              <a:gd name="connsiteY53" fmla="*/ 1119187 h 3053494"/>
              <a:gd name="connsiteX54" fmla="*/ 1845877 w 2350702"/>
              <a:gd name="connsiteY54" fmla="*/ 1185862 h 3053494"/>
              <a:gd name="connsiteX55" fmla="*/ 1845877 w 2350702"/>
              <a:gd name="connsiteY55" fmla="*/ 1185862 h 3053494"/>
              <a:gd name="connsiteX56" fmla="*/ 1855402 w 2350702"/>
              <a:gd name="connsiteY56" fmla="*/ 1238250 h 3053494"/>
              <a:gd name="connsiteX57" fmla="*/ 1931602 w 2350702"/>
              <a:gd name="connsiteY57" fmla="*/ 1223962 h 3053494"/>
              <a:gd name="connsiteX58" fmla="*/ 1974465 w 2350702"/>
              <a:gd name="connsiteY58" fmla="*/ 1176337 h 3053494"/>
              <a:gd name="connsiteX59" fmla="*/ 1983990 w 2350702"/>
              <a:gd name="connsiteY59" fmla="*/ 1162050 h 3053494"/>
              <a:gd name="connsiteX60" fmla="*/ 2026852 w 2350702"/>
              <a:gd name="connsiteY60" fmla="*/ 1152525 h 3053494"/>
              <a:gd name="connsiteX61" fmla="*/ 2064952 w 2350702"/>
              <a:gd name="connsiteY61" fmla="*/ 1128712 h 3053494"/>
              <a:gd name="connsiteX62" fmla="*/ 2103052 w 2350702"/>
              <a:gd name="connsiteY62" fmla="*/ 1114425 h 3053494"/>
              <a:gd name="connsiteX63" fmla="*/ 2150677 w 2350702"/>
              <a:gd name="connsiteY63" fmla="*/ 1104900 h 3053494"/>
              <a:gd name="connsiteX64" fmla="*/ 2198302 w 2350702"/>
              <a:gd name="connsiteY64" fmla="*/ 1119187 h 3053494"/>
              <a:gd name="connsiteX65" fmla="*/ 2279265 w 2350702"/>
              <a:gd name="connsiteY65" fmla="*/ 1119187 h 3053494"/>
              <a:gd name="connsiteX66" fmla="*/ 2293552 w 2350702"/>
              <a:gd name="connsiteY66" fmla="*/ 1081087 h 3053494"/>
              <a:gd name="connsiteX67" fmla="*/ 2322127 w 2350702"/>
              <a:gd name="connsiteY67" fmla="*/ 1090612 h 3053494"/>
              <a:gd name="connsiteX68" fmla="*/ 2350702 w 2350702"/>
              <a:gd name="connsiteY68" fmla="*/ 1100137 h 3053494"/>
              <a:gd name="connsiteX69" fmla="*/ 2336415 w 2350702"/>
              <a:gd name="connsiteY69" fmla="*/ 1128712 h 3053494"/>
              <a:gd name="connsiteX70" fmla="*/ 2298315 w 2350702"/>
              <a:gd name="connsiteY70" fmla="*/ 1176337 h 3053494"/>
              <a:gd name="connsiteX71" fmla="*/ 2269740 w 2350702"/>
              <a:gd name="connsiteY71" fmla="*/ 1200150 h 3053494"/>
              <a:gd name="connsiteX72" fmla="*/ 2236402 w 2350702"/>
              <a:gd name="connsiteY72" fmla="*/ 1233487 h 3053494"/>
              <a:gd name="connsiteX73" fmla="*/ 2217352 w 2350702"/>
              <a:gd name="connsiteY73" fmla="*/ 1290637 h 3053494"/>
              <a:gd name="connsiteX74" fmla="*/ 2236402 w 2350702"/>
              <a:gd name="connsiteY74" fmla="*/ 1333500 h 3053494"/>
              <a:gd name="connsiteX75" fmla="*/ 2155440 w 2350702"/>
              <a:gd name="connsiteY75" fmla="*/ 1333500 h 3053494"/>
              <a:gd name="connsiteX76" fmla="*/ 2103052 w 2350702"/>
              <a:gd name="connsiteY76" fmla="*/ 1400175 h 3053494"/>
              <a:gd name="connsiteX77" fmla="*/ 2093527 w 2350702"/>
              <a:gd name="connsiteY77" fmla="*/ 1414462 h 3053494"/>
              <a:gd name="connsiteX78" fmla="*/ 2079240 w 2350702"/>
              <a:gd name="connsiteY78" fmla="*/ 1457325 h 3053494"/>
              <a:gd name="connsiteX79" fmla="*/ 2060190 w 2350702"/>
              <a:gd name="connsiteY79" fmla="*/ 1471612 h 3053494"/>
              <a:gd name="connsiteX80" fmla="*/ 1993515 w 2350702"/>
              <a:gd name="connsiteY80" fmla="*/ 1471612 h 3053494"/>
              <a:gd name="connsiteX81" fmla="*/ 1969702 w 2350702"/>
              <a:gd name="connsiteY81" fmla="*/ 1500187 h 3053494"/>
              <a:gd name="connsiteX82" fmla="*/ 1960177 w 2350702"/>
              <a:gd name="connsiteY82" fmla="*/ 1476375 h 3053494"/>
              <a:gd name="connsiteX83" fmla="*/ 1903027 w 2350702"/>
              <a:gd name="connsiteY83" fmla="*/ 1495425 h 3053494"/>
              <a:gd name="connsiteX84" fmla="*/ 1879215 w 2350702"/>
              <a:gd name="connsiteY84" fmla="*/ 1476375 h 3053494"/>
              <a:gd name="connsiteX85" fmla="*/ 1860165 w 2350702"/>
              <a:gd name="connsiteY85" fmla="*/ 1485900 h 3053494"/>
              <a:gd name="connsiteX86" fmla="*/ 1817302 w 2350702"/>
              <a:gd name="connsiteY86" fmla="*/ 1514475 h 3053494"/>
              <a:gd name="connsiteX87" fmla="*/ 1817302 w 2350702"/>
              <a:gd name="connsiteY87" fmla="*/ 1514475 h 3053494"/>
              <a:gd name="connsiteX88" fmla="*/ 1803015 w 2350702"/>
              <a:gd name="connsiteY88" fmla="*/ 1471612 h 3053494"/>
              <a:gd name="connsiteX89" fmla="*/ 1779202 w 2350702"/>
              <a:gd name="connsiteY89" fmla="*/ 1466850 h 3053494"/>
              <a:gd name="connsiteX90" fmla="*/ 1722052 w 2350702"/>
              <a:gd name="connsiteY90" fmla="*/ 1476375 h 3053494"/>
              <a:gd name="connsiteX91" fmla="*/ 1626802 w 2350702"/>
              <a:gd name="connsiteY91" fmla="*/ 1481137 h 3053494"/>
              <a:gd name="connsiteX92" fmla="*/ 1550602 w 2350702"/>
              <a:gd name="connsiteY92" fmla="*/ 1462087 h 3053494"/>
              <a:gd name="connsiteX93" fmla="*/ 1531552 w 2350702"/>
              <a:gd name="connsiteY93" fmla="*/ 1476375 h 3053494"/>
              <a:gd name="connsiteX94" fmla="*/ 1488690 w 2350702"/>
              <a:gd name="connsiteY94" fmla="*/ 1524000 h 3053494"/>
              <a:gd name="connsiteX95" fmla="*/ 1464877 w 2350702"/>
              <a:gd name="connsiteY95" fmla="*/ 1514475 h 3053494"/>
              <a:gd name="connsiteX96" fmla="*/ 1455352 w 2350702"/>
              <a:gd name="connsiteY96" fmla="*/ 1485900 h 3053494"/>
              <a:gd name="connsiteX97" fmla="*/ 1436302 w 2350702"/>
              <a:gd name="connsiteY97" fmla="*/ 1462087 h 3053494"/>
              <a:gd name="connsiteX98" fmla="*/ 1417252 w 2350702"/>
              <a:gd name="connsiteY98" fmla="*/ 1485900 h 3053494"/>
              <a:gd name="connsiteX99" fmla="*/ 1407727 w 2350702"/>
              <a:gd name="connsiteY99" fmla="*/ 1466850 h 3053494"/>
              <a:gd name="connsiteX100" fmla="*/ 1307715 w 2350702"/>
              <a:gd name="connsiteY100" fmla="*/ 1514475 h 3053494"/>
              <a:gd name="connsiteX101" fmla="*/ 1274377 w 2350702"/>
              <a:gd name="connsiteY101" fmla="*/ 1514475 h 3053494"/>
              <a:gd name="connsiteX102" fmla="*/ 1212465 w 2350702"/>
              <a:gd name="connsiteY102" fmla="*/ 1504950 h 3053494"/>
              <a:gd name="connsiteX103" fmla="*/ 1155315 w 2350702"/>
              <a:gd name="connsiteY103" fmla="*/ 1524000 h 3053494"/>
              <a:gd name="connsiteX104" fmla="*/ 1131502 w 2350702"/>
              <a:gd name="connsiteY104" fmla="*/ 1562100 h 3053494"/>
              <a:gd name="connsiteX105" fmla="*/ 1117215 w 2350702"/>
              <a:gd name="connsiteY105" fmla="*/ 1590675 h 3053494"/>
              <a:gd name="connsiteX106" fmla="*/ 1098165 w 2350702"/>
              <a:gd name="connsiteY106" fmla="*/ 1590675 h 3053494"/>
              <a:gd name="connsiteX107" fmla="*/ 1098165 w 2350702"/>
              <a:gd name="connsiteY107" fmla="*/ 1590675 h 3053494"/>
              <a:gd name="connsiteX108" fmla="*/ 1036252 w 2350702"/>
              <a:gd name="connsiteY108" fmla="*/ 1609725 h 3053494"/>
              <a:gd name="connsiteX109" fmla="*/ 998152 w 2350702"/>
              <a:gd name="connsiteY109" fmla="*/ 1590675 h 3053494"/>
              <a:gd name="connsiteX110" fmla="*/ 888615 w 2350702"/>
              <a:gd name="connsiteY110" fmla="*/ 1624012 h 3053494"/>
              <a:gd name="connsiteX111" fmla="*/ 931477 w 2350702"/>
              <a:gd name="connsiteY111" fmla="*/ 1652587 h 3053494"/>
              <a:gd name="connsiteX112" fmla="*/ 950527 w 2350702"/>
              <a:gd name="connsiteY112" fmla="*/ 1690687 h 3053494"/>
              <a:gd name="connsiteX113" fmla="*/ 950527 w 2350702"/>
              <a:gd name="connsiteY113" fmla="*/ 1738312 h 3053494"/>
              <a:gd name="connsiteX114" fmla="*/ 931477 w 2350702"/>
              <a:gd name="connsiteY114" fmla="*/ 1762125 h 3053494"/>
              <a:gd name="connsiteX115" fmla="*/ 917190 w 2350702"/>
              <a:gd name="connsiteY115" fmla="*/ 1838325 h 3053494"/>
              <a:gd name="connsiteX116" fmla="*/ 936240 w 2350702"/>
              <a:gd name="connsiteY116" fmla="*/ 1866900 h 3053494"/>
              <a:gd name="connsiteX117" fmla="*/ 921952 w 2350702"/>
              <a:gd name="connsiteY117" fmla="*/ 1895475 h 3053494"/>
              <a:gd name="connsiteX118" fmla="*/ 931477 w 2350702"/>
              <a:gd name="connsiteY118" fmla="*/ 1924050 h 3053494"/>
              <a:gd name="connsiteX119" fmla="*/ 931477 w 2350702"/>
              <a:gd name="connsiteY119" fmla="*/ 1947862 h 3053494"/>
              <a:gd name="connsiteX120" fmla="*/ 888615 w 2350702"/>
              <a:gd name="connsiteY120" fmla="*/ 1966912 h 3053494"/>
              <a:gd name="connsiteX121" fmla="*/ 888615 w 2350702"/>
              <a:gd name="connsiteY121" fmla="*/ 1966912 h 3053494"/>
              <a:gd name="connsiteX122" fmla="*/ 902902 w 2350702"/>
              <a:gd name="connsiteY122" fmla="*/ 2043112 h 3053494"/>
              <a:gd name="connsiteX123" fmla="*/ 926715 w 2350702"/>
              <a:gd name="connsiteY123" fmla="*/ 2066925 h 3053494"/>
              <a:gd name="connsiteX124" fmla="*/ 921952 w 2350702"/>
              <a:gd name="connsiteY124" fmla="*/ 2119312 h 3053494"/>
              <a:gd name="connsiteX125" fmla="*/ 979102 w 2350702"/>
              <a:gd name="connsiteY125" fmla="*/ 2147887 h 3053494"/>
              <a:gd name="connsiteX126" fmla="*/ 983865 w 2350702"/>
              <a:gd name="connsiteY126" fmla="*/ 2181225 h 3053494"/>
              <a:gd name="connsiteX127" fmla="*/ 1045777 w 2350702"/>
              <a:gd name="connsiteY127" fmla="*/ 2205037 h 3053494"/>
              <a:gd name="connsiteX128" fmla="*/ 1036252 w 2350702"/>
              <a:gd name="connsiteY128" fmla="*/ 2238375 h 3053494"/>
              <a:gd name="connsiteX129" fmla="*/ 1136265 w 2350702"/>
              <a:gd name="connsiteY129" fmla="*/ 2243137 h 3053494"/>
              <a:gd name="connsiteX130" fmla="*/ 1136265 w 2350702"/>
              <a:gd name="connsiteY130" fmla="*/ 2243137 h 3053494"/>
              <a:gd name="connsiteX0" fmla="*/ 1680480 w 2327998"/>
              <a:gd name="connsiteY0" fmla="*/ 3053494 h 3053494"/>
              <a:gd name="connsiteX1" fmla="*/ 117492 w 2327998"/>
              <a:gd name="connsiteY1" fmla="*/ 1767287 h 3053494"/>
              <a:gd name="connsiteX2" fmla="*/ 144023 w 2327998"/>
              <a:gd name="connsiteY2" fmla="*/ 1757600 h 3053494"/>
              <a:gd name="connsiteX3" fmla="*/ 63902 w 2327998"/>
              <a:gd name="connsiteY3" fmla="*/ 1514680 h 3053494"/>
              <a:gd name="connsiteX4" fmla="*/ 131107 w 2327998"/>
              <a:gd name="connsiteY4" fmla="*/ 1181260 h 3053494"/>
              <a:gd name="connsiteX5" fmla="*/ 70403 w 2327998"/>
              <a:gd name="connsiteY5" fmla="*/ 752680 h 3053494"/>
              <a:gd name="connsiteX6" fmla="*/ 303792 w 2327998"/>
              <a:gd name="connsiteY6" fmla="*/ 438150 h 3053494"/>
              <a:gd name="connsiteX7" fmla="*/ 746822 w 2327998"/>
              <a:gd name="connsiteY7" fmla="*/ 0 h 3053494"/>
              <a:gd name="connsiteX8" fmla="*/ 908773 w 2327998"/>
              <a:gd name="connsiteY8" fmla="*/ 85725 h 3053494"/>
              <a:gd name="connsiteX9" fmla="*/ 961161 w 2327998"/>
              <a:gd name="connsiteY9" fmla="*/ 95250 h 3053494"/>
              <a:gd name="connsiteX10" fmla="*/ 1008786 w 2327998"/>
              <a:gd name="connsiteY10" fmla="*/ 61912 h 3053494"/>
              <a:gd name="connsiteX11" fmla="*/ 1046886 w 2327998"/>
              <a:gd name="connsiteY11" fmla="*/ 85725 h 3053494"/>
              <a:gd name="connsiteX12" fmla="*/ 1080223 w 2327998"/>
              <a:gd name="connsiteY12" fmla="*/ 109537 h 3053494"/>
              <a:gd name="connsiteX13" fmla="*/ 1108798 w 2327998"/>
              <a:gd name="connsiteY13" fmla="*/ 133350 h 3053494"/>
              <a:gd name="connsiteX14" fmla="*/ 1161186 w 2327998"/>
              <a:gd name="connsiteY14" fmla="*/ 200025 h 3053494"/>
              <a:gd name="connsiteX15" fmla="*/ 1156423 w 2327998"/>
              <a:gd name="connsiteY15" fmla="*/ 209550 h 3053494"/>
              <a:gd name="connsiteX16" fmla="*/ 1146898 w 2327998"/>
              <a:gd name="connsiteY16" fmla="*/ 271462 h 3053494"/>
              <a:gd name="connsiteX17" fmla="*/ 1108798 w 2327998"/>
              <a:gd name="connsiteY17" fmla="*/ 295275 h 3053494"/>
              <a:gd name="connsiteX18" fmla="*/ 1104036 w 2327998"/>
              <a:gd name="connsiteY18" fmla="*/ 333375 h 3053494"/>
              <a:gd name="connsiteX19" fmla="*/ 1104036 w 2327998"/>
              <a:gd name="connsiteY19" fmla="*/ 333375 h 3053494"/>
              <a:gd name="connsiteX20" fmla="*/ 1151661 w 2327998"/>
              <a:gd name="connsiteY20" fmla="*/ 361950 h 3053494"/>
              <a:gd name="connsiteX21" fmla="*/ 1151661 w 2327998"/>
              <a:gd name="connsiteY21" fmla="*/ 361950 h 3053494"/>
              <a:gd name="connsiteX22" fmla="*/ 1204048 w 2327998"/>
              <a:gd name="connsiteY22" fmla="*/ 371475 h 3053494"/>
              <a:gd name="connsiteX23" fmla="*/ 1223098 w 2327998"/>
              <a:gd name="connsiteY23" fmla="*/ 385762 h 3053494"/>
              <a:gd name="connsiteX24" fmla="*/ 1223098 w 2327998"/>
              <a:gd name="connsiteY24" fmla="*/ 385762 h 3053494"/>
              <a:gd name="connsiteX25" fmla="*/ 1223098 w 2327998"/>
              <a:gd name="connsiteY25" fmla="*/ 385762 h 3053494"/>
              <a:gd name="connsiteX26" fmla="*/ 1261198 w 2327998"/>
              <a:gd name="connsiteY26" fmla="*/ 457200 h 3053494"/>
              <a:gd name="connsiteX27" fmla="*/ 1280248 w 2327998"/>
              <a:gd name="connsiteY27" fmla="*/ 442912 h 3053494"/>
              <a:gd name="connsiteX28" fmla="*/ 1323111 w 2327998"/>
              <a:gd name="connsiteY28" fmla="*/ 442912 h 3053494"/>
              <a:gd name="connsiteX29" fmla="*/ 1394548 w 2327998"/>
              <a:gd name="connsiteY29" fmla="*/ 442912 h 3053494"/>
              <a:gd name="connsiteX30" fmla="*/ 1370736 w 2327998"/>
              <a:gd name="connsiteY30" fmla="*/ 461962 h 3053494"/>
              <a:gd name="connsiteX31" fmla="*/ 1370736 w 2327998"/>
              <a:gd name="connsiteY31" fmla="*/ 461962 h 3053494"/>
              <a:gd name="connsiteX32" fmla="*/ 1337398 w 2327998"/>
              <a:gd name="connsiteY32" fmla="*/ 547687 h 3053494"/>
              <a:gd name="connsiteX33" fmla="*/ 1313586 w 2327998"/>
              <a:gd name="connsiteY33" fmla="*/ 557212 h 3053494"/>
              <a:gd name="connsiteX34" fmla="*/ 1270723 w 2327998"/>
              <a:gd name="connsiteY34" fmla="*/ 576262 h 3053494"/>
              <a:gd name="connsiteX35" fmla="*/ 1285011 w 2327998"/>
              <a:gd name="connsiteY35" fmla="*/ 619125 h 3053494"/>
              <a:gd name="connsiteX36" fmla="*/ 1285011 w 2327998"/>
              <a:gd name="connsiteY36" fmla="*/ 652462 h 3053494"/>
              <a:gd name="connsiteX37" fmla="*/ 1289773 w 2327998"/>
              <a:gd name="connsiteY37" fmla="*/ 676275 h 3053494"/>
              <a:gd name="connsiteX38" fmla="*/ 1313586 w 2327998"/>
              <a:gd name="connsiteY38" fmla="*/ 714375 h 3053494"/>
              <a:gd name="connsiteX39" fmla="*/ 1313586 w 2327998"/>
              <a:gd name="connsiteY39" fmla="*/ 714375 h 3053494"/>
              <a:gd name="connsiteX40" fmla="*/ 1399311 w 2327998"/>
              <a:gd name="connsiteY40" fmla="*/ 742950 h 3053494"/>
              <a:gd name="connsiteX41" fmla="*/ 1470748 w 2327998"/>
              <a:gd name="connsiteY41" fmla="*/ 738187 h 3053494"/>
              <a:gd name="connsiteX42" fmla="*/ 1504086 w 2327998"/>
              <a:gd name="connsiteY42" fmla="*/ 738187 h 3053494"/>
              <a:gd name="connsiteX43" fmla="*/ 1556473 w 2327998"/>
              <a:gd name="connsiteY43" fmla="*/ 752475 h 3053494"/>
              <a:gd name="connsiteX44" fmla="*/ 1565998 w 2327998"/>
              <a:gd name="connsiteY44" fmla="*/ 766762 h 3053494"/>
              <a:gd name="connsiteX45" fmla="*/ 1570761 w 2327998"/>
              <a:gd name="connsiteY45" fmla="*/ 838200 h 3053494"/>
              <a:gd name="connsiteX46" fmla="*/ 1570761 w 2327998"/>
              <a:gd name="connsiteY46" fmla="*/ 838200 h 3053494"/>
              <a:gd name="connsiteX47" fmla="*/ 1604098 w 2327998"/>
              <a:gd name="connsiteY47" fmla="*/ 900112 h 3053494"/>
              <a:gd name="connsiteX48" fmla="*/ 1637436 w 2327998"/>
              <a:gd name="connsiteY48" fmla="*/ 942975 h 3053494"/>
              <a:gd name="connsiteX49" fmla="*/ 1646961 w 2327998"/>
              <a:gd name="connsiteY49" fmla="*/ 947737 h 3053494"/>
              <a:gd name="connsiteX50" fmla="*/ 1656486 w 2327998"/>
              <a:gd name="connsiteY50" fmla="*/ 1014412 h 3053494"/>
              <a:gd name="connsiteX51" fmla="*/ 1699348 w 2327998"/>
              <a:gd name="connsiteY51" fmla="*/ 1047750 h 3053494"/>
              <a:gd name="connsiteX52" fmla="*/ 1742211 w 2327998"/>
              <a:gd name="connsiteY52" fmla="*/ 1090612 h 3053494"/>
              <a:gd name="connsiteX53" fmla="*/ 1761261 w 2327998"/>
              <a:gd name="connsiteY53" fmla="*/ 1104900 h 3053494"/>
              <a:gd name="connsiteX54" fmla="*/ 1804123 w 2327998"/>
              <a:gd name="connsiteY54" fmla="*/ 1119187 h 3053494"/>
              <a:gd name="connsiteX55" fmla="*/ 1823173 w 2327998"/>
              <a:gd name="connsiteY55" fmla="*/ 1185862 h 3053494"/>
              <a:gd name="connsiteX56" fmla="*/ 1823173 w 2327998"/>
              <a:gd name="connsiteY56" fmla="*/ 1185862 h 3053494"/>
              <a:gd name="connsiteX57" fmla="*/ 1832698 w 2327998"/>
              <a:gd name="connsiteY57" fmla="*/ 1238250 h 3053494"/>
              <a:gd name="connsiteX58" fmla="*/ 1908898 w 2327998"/>
              <a:gd name="connsiteY58" fmla="*/ 1223962 h 3053494"/>
              <a:gd name="connsiteX59" fmla="*/ 1951761 w 2327998"/>
              <a:gd name="connsiteY59" fmla="*/ 1176337 h 3053494"/>
              <a:gd name="connsiteX60" fmla="*/ 1961286 w 2327998"/>
              <a:gd name="connsiteY60" fmla="*/ 1162050 h 3053494"/>
              <a:gd name="connsiteX61" fmla="*/ 2004148 w 2327998"/>
              <a:gd name="connsiteY61" fmla="*/ 1152525 h 3053494"/>
              <a:gd name="connsiteX62" fmla="*/ 2042248 w 2327998"/>
              <a:gd name="connsiteY62" fmla="*/ 1128712 h 3053494"/>
              <a:gd name="connsiteX63" fmla="*/ 2080348 w 2327998"/>
              <a:gd name="connsiteY63" fmla="*/ 1114425 h 3053494"/>
              <a:gd name="connsiteX64" fmla="*/ 2127973 w 2327998"/>
              <a:gd name="connsiteY64" fmla="*/ 1104900 h 3053494"/>
              <a:gd name="connsiteX65" fmla="*/ 2175598 w 2327998"/>
              <a:gd name="connsiteY65" fmla="*/ 1119187 h 3053494"/>
              <a:gd name="connsiteX66" fmla="*/ 2256561 w 2327998"/>
              <a:gd name="connsiteY66" fmla="*/ 1119187 h 3053494"/>
              <a:gd name="connsiteX67" fmla="*/ 2270848 w 2327998"/>
              <a:gd name="connsiteY67" fmla="*/ 1081087 h 3053494"/>
              <a:gd name="connsiteX68" fmla="*/ 2299423 w 2327998"/>
              <a:gd name="connsiteY68" fmla="*/ 1090612 h 3053494"/>
              <a:gd name="connsiteX69" fmla="*/ 2327998 w 2327998"/>
              <a:gd name="connsiteY69" fmla="*/ 1100137 h 3053494"/>
              <a:gd name="connsiteX70" fmla="*/ 2313711 w 2327998"/>
              <a:gd name="connsiteY70" fmla="*/ 1128712 h 3053494"/>
              <a:gd name="connsiteX71" fmla="*/ 2275611 w 2327998"/>
              <a:gd name="connsiteY71" fmla="*/ 1176337 h 3053494"/>
              <a:gd name="connsiteX72" fmla="*/ 2247036 w 2327998"/>
              <a:gd name="connsiteY72" fmla="*/ 1200150 h 3053494"/>
              <a:gd name="connsiteX73" fmla="*/ 2213698 w 2327998"/>
              <a:gd name="connsiteY73" fmla="*/ 1233487 h 3053494"/>
              <a:gd name="connsiteX74" fmla="*/ 2194648 w 2327998"/>
              <a:gd name="connsiteY74" fmla="*/ 1290637 h 3053494"/>
              <a:gd name="connsiteX75" fmla="*/ 2213698 w 2327998"/>
              <a:gd name="connsiteY75" fmla="*/ 1333500 h 3053494"/>
              <a:gd name="connsiteX76" fmla="*/ 2132736 w 2327998"/>
              <a:gd name="connsiteY76" fmla="*/ 1333500 h 3053494"/>
              <a:gd name="connsiteX77" fmla="*/ 2080348 w 2327998"/>
              <a:gd name="connsiteY77" fmla="*/ 1400175 h 3053494"/>
              <a:gd name="connsiteX78" fmla="*/ 2070823 w 2327998"/>
              <a:gd name="connsiteY78" fmla="*/ 1414462 h 3053494"/>
              <a:gd name="connsiteX79" fmla="*/ 2056536 w 2327998"/>
              <a:gd name="connsiteY79" fmla="*/ 1457325 h 3053494"/>
              <a:gd name="connsiteX80" fmla="*/ 2037486 w 2327998"/>
              <a:gd name="connsiteY80" fmla="*/ 1471612 h 3053494"/>
              <a:gd name="connsiteX81" fmla="*/ 1970811 w 2327998"/>
              <a:gd name="connsiteY81" fmla="*/ 1471612 h 3053494"/>
              <a:gd name="connsiteX82" fmla="*/ 1946998 w 2327998"/>
              <a:gd name="connsiteY82" fmla="*/ 1500187 h 3053494"/>
              <a:gd name="connsiteX83" fmla="*/ 1937473 w 2327998"/>
              <a:gd name="connsiteY83" fmla="*/ 1476375 h 3053494"/>
              <a:gd name="connsiteX84" fmla="*/ 1880323 w 2327998"/>
              <a:gd name="connsiteY84" fmla="*/ 1495425 h 3053494"/>
              <a:gd name="connsiteX85" fmla="*/ 1856511 w 2327998"/>
              <a:gd name="connsiteY85" fmla="*/ 1476375 h 3053494"/>
              <a:gd name="connsiteX86" fmla="*/ 1837461 w 2327998"/>
              <a:gd name="connsiteY86" fmla="*/ 1485900 h 3053494"/>
              <a:gd name="connsiteX87" fmla="*/ 1794598 w 2327998"/>
              <a:gd name="connsiteY87" fmla="*/ 1514475 h 3053494"/>
              <a:gd name="connsiteX88" fmla="*/ 1794598 w 2327998"/>
              <a:gd name="connsiteY88" fmla="*/ 1514475 h 3053494"/>
              <a:gd name="connsiteX89" fmla="*/ 1780311 w 2327998"/>
              <a:gd name="connsiteY89" fmla="*/ 1471612 h 3053494"/>
              <a:gd name="connsiteX90" fmla="*/ 1756498 w 2327998"/>
              <a:gd name="connsiteY90" fmla="*/ 1466850 h 3053494"/>
              <a:gd name="connsiteX91" fmla="*/ 1699348 w 2327998"/>
              <a:gd name="connsiteY91" fmla="*/ 1476375 h 3053494"/>
              <a:gd name="connsiteX92" fmla="*/ 1604098 w 2327998"/>
              <a:gd name="connsiteY92" fmla="*/ 1481137 h 3053494"/>
              <a:gd name="connsiteX93" fmla="*/ 1527898 w 2327998"/>
              <a:gd name="connsiteY93" fmla="*/ 1462087 h 3053494"/>
              <a:gd name="connsiteX94" fmla="*/ 1508848 w 2327998"/>
              <a:gd name="connsiteY94" fmla="*/ 1476375 h 3053494"/>
              <a:gd name="connsiteX95" fmla="*/ 1465986 w 2327998"/>
              <a:gd name="connsiteY95" fmla="*/ 1524000 h 3053494"/>
              <a:gd name="connsiteX96" fmla="*/ 1442173 w 2327998"/>
              <a:gd name="connsiteY96" fmla="*/ 1514475 h 3053494"/>
              <a:gd name="connsiteX97" fmla="*/ 1432648 w 2327998"/>
              <a:gd name="connsiteY97" fmla="*/ 1485900 h 3053494"/>
              <a:gd name="connsiteX98" fmla="*/ 1413598 w 2327998"/>
              <a:gd name="connsiteY98" fmla="*/ 1462087 h 3053494"/>
              <a:gd name="connsiteX99" fmla="*/ 1394548 w 2327998"/>
              <a:gd name="connsiteY99" fmla="*/ 1485900 h 3053494"/>
              <a:gd name="connsiteX100" fmla="*/ 1385023 w 2327998"/>
              <a:gd name="connsiteY100" fmla="*/ 1466850 h 3053494"/>
              <a:gd name="connsiteX101" fmla="*/ 1285011 w 2327998"/>
              <a:gd name="connsiteY101" fmla="*/ 1514475 h 3053494"/>
              <a:gd name="connsiteX102" fmla="*/ 1251673 w 2327998"/>
              <a:gd name="connsiteY102" fmla="*/ 1514475 h 3053494"/>
              <a:gd name="connsiteX103" fmla="*/ 1189761 w 2327998"/>
              <a:gd name="connsiteY103" fmla="*/ 1504950 h 3053494"/>
              <a:gd name="connsiteX104" fmla="*/ 1132611 w 2327998"/>
              <a:gd name="connsiteY104" fmla="*/ 1524000 h 3053494"/>
              <a:gd name="connsiteX105" fmla="*/ 1108798 w 2327998"/>
              <a:gd name="connsiteY105" fmla="*/ 1562100 h 3053494"/>
              <a:gd name="connsiteX106" fmla="*/ 1094511 w 2327998"/>
              <a:gd name="connsiteY106" fmla="*/ 1590675 h 3053494"/>
              <a:gd name="connsiteX107" fmla="*/ 1075461 w 2327998"/>
              <a:gd name="connsiteY107" fmla="*/ 1590675 h 3053494"/>
              <a:gd name="connsiteX108" fmla="*/ 1075461 w 2327998"/>
              <a:gd name="connsiteY108" fmla="*/ 1590675 h 3053494"/>
              <a:gd name="connsiteX109" fmla="*/ 1013548 w 2327998"/>
              <a:gd name="connsiteY109" fmla="*/ 1609725 h 3053494"/>
              <a:gd name="connsiteX110" fmla="*/ 975448 w 2327998"/>
              <a:gd name="connsiteY110" fmla="*/ 1590675 h 3053494"/>
              <a:gd name="connsiteX111" fmla="*/ 865911 w 2327998"/>
              <a:gd name="connsiteY111" fmla="*/ 1624012 h 3053494"/>
              <a:gd name="connsiteX112" fmla="*/ 908773 w 2327998"/>
              <a:gd name="connsiteY112" fmla="*/ 1652587 h 3053494"/>
              <a:gd name="connsiteX113" fmla="*/ 927823 w 2327998"/>
              <a:gd name="connsiteY113" fmla="*/ 1690687 h 3053494"/>
              <a:gd name="connsiteX114" fmla="*/ 927823 w 2327998"/>
              <a:gd name="connsiteY114" fmla="*/ 1738312 h 3053494"/>
              <a:gd name="connsiteX115" fmla="*/ 908773 w 2327998"/>
              <a:gd name="connsiteY115" fmla="*/ 1762125 h 3053494"/>
              <a:gd name="connsiteX116" fmla="*/ 894486 w 2327998"/>
              <a:gd name="connsiteY116" fmla="*/ 1838325 h 3053494"/>
              <a:gd name="connsiteX117" fmla="*/ 913536 w 2327998"/>
              <a:gd name="connsiteY117" fmla="*/ 1866900 h 3053494"/>
              <a:gd name="connsiteX118" fmla="*/ 899248 w 2327998"/>
              <a:gd name="connsiteY118" fmla="*/ 1895475 h 3053494"/>
              <a:gd name="connsiteX119" fmla="*/ 908773 w 2327998"/>
              <a:gd name="connsiteY119" fmla="*/ 1924050 h 3053494"/>
              <a:gd name="connsiteX120" fmla="*/ 908773 w 2327998"/>
              <a:gd name="connsiteY120" fmla="*/ 1947862 h 3053494"/>
              <a:gd name="connsiteX121" fmla="*/ 865911 w 2327998"/>
              <a:gd name="connsiteY121" fmla="*/ 1966912 h 3053494"/>
              <a:gd name="connsiteX122" fmla="*/ 865911 w 2327998"/>
              <a:gd name="connsiteY122" fmla="*/ 1966912 h 3053494"/>
              <a:gd name="connsiteX123" fmla="*/ 880198 w 2327998"/>
              <a:gd name="connsiteY123" fmla="*/ 2043112 h 3053494"/>
              <a:gd name="connsiteX124" fmla="*/ 904011 w 2327998"/>
              <a:gd name="connsiteY124" fmla="*/ 2066925 h 3053494"/>
              <a:gd name="connsiteX125" fmla="*/ 899248 w 2327998"/>
              <a:gd name="connsiteY125" fmla="*/ 2119312 h 3053494"/>
              <a:gd name="connsiteX126" fmla="*/ 956398 w 2327998"/>
              <a:gd name="connsiteY126" fmla="*/ 2147887 h 3053494"/>
              <a:gd name="connsiteX127" fmla="*/ 961161 w 2327998"/>
              <a:gd name="connsiteY127" fmla="*/ 2181225 h 3053494"/>
              <a:gd name="connsiteX128" fmla="*/ 1023073 w 2327998"/>
              <a:gd name="connsiteY128" fmla="*/ 2205037 h 3053494"/>
              <a:gd name="connsiteX129" fmla="*/ 1013548 w 2327998"/>
              <a:gd name="connsiteY129" fmla="*/ 2238375 h 3053494"/>
              <a:gd name="connsiteX130" fmla="*/ 1113561 w 2327998"/>
              <a:gd name="connsiteY130" fmla="*/ 2243137 h 3053494"/>
              <a:gd name="connsiteX131" fmla="*/ 1113561 w 2327998"/>
              <a:gd name="connsiteY131" fmla="*/ 2243137 h 3053494"/>
              <a:gd name="connsiteX0" fmla="*/ 1623142 w 2270660"/>
              <a:gd name="connsiteY0" fmla="*/ 3053494 h 3053494"/>
              <a:gd name="connsiteX1" fmla="*/ 1593741 w 2270660"/>
              <a:gd name="connsiteY1" fmla="*/ 2996418 h 3053494"/>
              <a:gd name="connsiteX2" fmla="*/ 86685 w 2270660"/>
              <a:gd name="connsiteY2" fmla="*/ 1757600 h 3053494"/>
              <a:gd name="connsiteX3" fmla="*/ 6564 w 2270660"/>
              <a:gd name="connsiteY3" fmla="*/ 1514680 h 3053494"/>
              <a:gd name="connsiteX4" fmla="*/ 73769 w 2270660"/>
              <a:gd name="connsiteY4" fmla="*/ 1181260 h 3053494"/>
              <a:gd name="connsiteX5" fmla="*/ 13065 w 2270660"/>
              <a:gd name="connsiteY5" fmla="*/ 752680 h 3053494"/>
              <a:gd name="connsiteX6" fmla="*/ 246454 w 2270660"/>
              <a:gd name="connsiteY6" fmla="*/ 438150 h 3053494"/>
              <a:gd name="connsiteX7" fmla="*/ 689484 w 2270660"/>
              <a:gd name="connsiteY7" fmla="*/ 0 h 3053494"/>
              <a:gd name="connsiteX8" fmla="*/ 851435 w 2270660"/>
              <a:gd name="connsiteY8" fmla="*/ 85725 h 3053494"/>
              <a:gd name="connsiteX9" fmla="*/ 903823 w 2270660"/>
              <a:gd name="connsiteY9" fmla="*/ 95250 h 3053494"/>
              <a:gd name="connsiteX10" fmla="*/ 951448 w 2270660"/>
              <a:gd name="connsiteY10" fmla="*/ 61912 h 3053494"/>
              <a:gd name="connsiteX11" fmla="*/ 989548 w 2270660"/>
              <a:gd name="connsiteY11" fmla="*/ 85725 h 3053494"/>
              <a:gd name="connsiteX12" fmla="*/ 1022885 w 2270660"/>
              <a:gd name="connsiteY12" fmla="*/ 109537 h 3053494"/>
              <a:gd name="connsiteX13" fmla="*/ 1051460 w 2270660"/>
              <a:gd name="connsiteY13" fmla="*/ 133350 h 3053494"/>
              <a:gd name="connsiteX14" fmla="*/ 1103848 w 2270660"/>
              <a:gd name="connsiteY14" fmla="*/ 200025 h 3053494"/>
              <a:gd name="connsiteX15" fmla="*/ 1099085 w 2270660"/>
              <a:gd name="connsiteY15" fmla="*/ 209550 h 3053494"/>
              <a:gd name="connsiteX16" fmla="*/ 1089560 w 2270660"/>
              <a:gd name="connsiteY16" fmla="*/ 271462 h 3053494"/>
              <a:gd name="connsiteX17" fmla="*/ 1051460 w 2270660"/>
              <a:gd name="connsiteY17" fmla="*/ 295275 h 3053494"/>
              <a:gd name="connsiteX18" fmla="*/ 1046698 w 2270660"/>
              <a:gd name="connsiteY18" fmla="*/ 333375 h 3053494"/>
              <a:gd name="connsiteX19" fmla="*/ 1046698 w 2270660"/>
              <a:gd name="connsiteY19" fmla="*/ 333375 h 3053494"/>
              <a:gd name="connsiteX20" fmla="*/ 1094323 w 2270660"/>
              <a:gd name="connsiteY20" fmla="*/ 361950 h 3053494"/>
              <a:gd name="connsiteX21" fmla="*/ 1094323 w 2270660"/>
              <a:gd name="connsiteY21" fmla="*/ 361950 h 3053494"/>
              <a:gd name="connsiteX22" fmla="*/ 1146710 w 2270660"/>
              <a:gd name="connsiteY22" fmla="*/ 371475 h 3053494"/>
              <a:gd name="connsiteX23" fmla="*/ 1165760 w 2270660"/>
              <a:gd name="connsiteY23" fmla="*/ 385762 h 3053494"/>
              <a:gd name="connsiteX24" fmla="*/ 1165760 w 2270660"/>
              <a:gd name="connsiteY24" fmla="*/ 385762 h 3053494"/>
              <a:gd name="connsiteX25" fmla="*/ 1165760 w 2270660"/>
              <a:gd name="connsiteY25" fmla="*/ 385762 h 3053494"/>
              <a:gd name="connsiteX26" fmla="*/ 1203860 w 2270660"/>
              <a:gd name="connsiteY26" fmla="*/ 457200 h 3053494"/>
              <a:gd name="connsiteX27" fmla="*/ 1222910 w 2270660"/>
              <a:gd name="connsiteY27" fmla="*/ 442912 h 3053494"/>
              <a:gd name="connsiteX28" fmla="*/ 1265773 w 2270660"/>
              <a:gd name="connsiteY28" fmla="*/ 442912 h 3053494"/>
              <a:gd name="connsiteX29" fmla="*/ 1337210 w 2270660"/>
              <a:gd name="connsiteY29" fmla="*/ 442912 h 3053494"/>
              <a:gd name="connsiteX30" fmla="*/ 1313398 w 2270660"/>
              <a:gd name="connsiteY30" fmla="*/ 461962 h 3053494"/>
              <a:gd name="connsiteX31" fmla="*/ 1313398 w 2270660"/>
              <a:gd name="connsiteY31" fmla="*/ 461962 h 3053494"/>
              <a:gd name="connsiteX32" fmla="*/ 1280060 w 2270660"/>
              <a:gd name="connsiteY32" fmla="*/ 547687 h 3053494"/>
              <a:gd name="connsiteX33" fmla="*/ 1256248 w 2270660"/>
              <a:gd name="connsiteY33" fmla="*/ 557212 h 3053494"/>
              <a:gd name="connsiteX34" fmla="*/ 1213385 w 2270660"/>
              <a:gd name="connsiteY34" fmla="*/ 576262 h 3053494"/>
              <a:gd name="connsiteX35" fmla="*/ 1227673 w 2270660"/>
              <a:gd name="connsiteY35" fmla="*/ 619125 h 3053494"/>
              <a:gd name="connsiteX36" fmla="*/ 1227673 w 2270660"/>
              <a:gd name="connsiteY36" fmla="*/ 652462 h 3053494"/>
              <a:gd name="connsiteX37" fmla="*/ 1232435 w 2270660"/>
              <a:gd name="connsiteY37" fmla="*/ 676275 h 3053494"/>
              <a:gd name="connsiteX38" fmla="*/ 1256248 w 2270660"/>
              <a:gd name="connsiteY38" fmla="*/ 714375 h 3053494"/>
              <a:gd name="connsiteX39" fmla="*/ 1256248 w 2270660"/>
              <a:gd name="connsiteY39" fmla="*/ 714375 h 3053494"/>
              <a:gd name="connsiteX40" fmla="*/ 1341973 w 2270660"/>
              <a:gd name="connsiteY40" fmla="*/ 742950 h 3053494"/>
              <a:gd name="connsiteX41" fmla="*/ 1413410 w 2270660"/>
              <a:gd name="connsiteY41" fmla="*/ 738187 h 3053494"/>
              <a:gd name="connsiteX42" fmla="*/ 1446748 w 2270660"/>
              <a:gd name="connsiteY42" fmla="*/ 738187 h 3053494"/>
              <a:gd name="connsiteX43" fmla="*/ 1499135 w 2270660"/>
              <a:gd name="connsiteY43" fmla="*/ 752475 h 3053494"/>
              <a:gd name="connsiteX44" fmla="*/ 1508660 w 2270660"/>
              <a:gd name="connsiteY44" fmla="*/ 766762 h 3053494"/>
              <a:gd name="connsiteX45" fmla="*/ 1513423 w 2270660"/>
              <a:gd name="connsiteY45" fmla="*/ 838200 h 3053494"/>
              <a:gd name="connsiteX46" fmla="*/ 1513423 w 2270660"/>
              <a:gd name="connsiteY46" fmla="*/ 838200 h 3053494"/>
              <a:gd name="connsiteX47" fmla="*/ 1546760 w 2270660"/>
              <a:gd name="connsiteY47" fmla="*/ 900112 h 3053494"/>
              <a:gd name="connsiteX48" fmla="*/ 1580098 w 2270660"/>
              <a:gd name="connsiteY48" fmla="*/ 942975 h 3053494"/>
              <a:gd name="connsiteX49" fmla="*/ 1589623 w 2270660"/>
              <a:gd name="connsiteY49" fmla="*/ 947737 h 3053494"/>
              <a:gd name="connsiteX50" fmla="*/ 1599148 w 2270660"/>
              <a:gd name="connsiteY50" fmla="*/ 1014412 h 3053494"/>
              <a:gd name="connsiteX51" fmla="*/ 1642010 w 2270660"/>
              <a:gd name="connsiteY51" fmla="*/ 1047750 h 3053494"/>
              <a:gd name="connsiteX52" fmla="*/ 1684873 w 2270660"/>
              <a:gd name="connsiteY52" fmla="*/ 1090612 h 3053494"/>
              <a:gd name="connsiteX53" fmla="*/ 1703923 w 2270660"/>
              <a:gd name="connsiteY53" fmla="*/ 1104900 h 3053494"/>
              <a:gd name="connsiteX54" fmla="*/ 1746785 w 2270660"/>
              <a:gd name="connsiteY54" fmla="*/ 1119187 h 3053494"/>
              <a:gd name="connsiteX55" fmla="*/ 1765835 w 2270660"/>
              <a:gd name="connsiteY55" fmla="*/ 1185862 h 3053494"/>
              <a:gd name="connsiteX56" fmla="*/ 1765835 w 2270660"/>
              <a:gd name="connsiteY56" fmla="*/ 1185862 h 3053494"/>
              <a:gd name="connsiteX57" fmla="*/ 1775360 w 2270660"/>
              <a:gd name="connsiteY57" fmla="*/ 1238250 h 3053494"/>
              <a:gd name="connsiteX58" fmla="*/ 1851560 w 2270660"/>
              <a:gd name="connsiteY58" fmla="*/ 1223962 h 3053494"/>
              <a:gd name="connsiteX59" fmla="*/ 1894423 w 2270660"/>
              <a:gd name="connsiteY59" fmla="*/ 1176337 h 3053494"/>
              <a:gd name="connsiteX60" fmla="*/ 1903948 w 2270660"/>
              <a:gd name="connsiteY60" fmla="*/ 1162050 h 3053494"/>
              <a:gd name="connsiteX61" fmla="*/ 1946810 w 2270660"/>
              <a:gd name="connsiteY61" fmla="*/ 1152525 h 3053494"/>
              <a:gd name="connsiteX62" fmla="*/ 1984910 w 2270660"/>
              <a:gd name="connsiteY62" fmla="*/ 1128712 h 3053494"/>
              <a:gd name="connsiteX63" fmla="*/ 2023010 w 2270660"/>
              <a:gd name="connsiteY63" fmla="*/ 1114425 h 3053494"/>
              <a:gd name="connsiteX64" fmla="*/ 2070635 w 2270660"/>
              <a:gd name="connsiteY64" fmla="*/ 1104900 h 3053494"/>
              <a:gd name="connsiteX65" fmla="*/ 2118260 w 2270660"/>
              <a:gd name="connsiteY65" fmla="*/ 1119187 h 3053494"/>
              <a:gd name="connsiteX66" fmla="*/ 2199223 w 2270660"/>
              <a:gd name="connsiteY66" fmla="*/ 1119187 h 3053494"/>
              <a:gd name="connsiteX67" fmla="*/ 2213510 w 2270660"/>
              <a:gd name="connsiteY67" fmla="*/ 1081087 h 3053494"/>
              <a:gd name="connsiteX68" fmla="*/ 2242085 w 2270660"/>
              <a:gd name="connsiteY68" fmla="*/ 1090612 h 3053494"/>
              <a:gd name="connsiteX69" fmla="*/ 2270660 w 2270660"/>
              <a:gd name="connsiteY69" fmla="*/ 1100137 h 3053494"/>
              <a:gd name="connsiteX70" fmla="*/ 2256373 w 2270660"/>
              <a:gd name="connsiteY70" fmla="*/ 1128712 h 3053494"/>
              <a:gd name="connsiteX71" fmla="*/ 2218273 w 2270660"/>
              <a:gd name="connsiteY71" fmla="*/ 1176337 h 3053494"/>
              <a:gd name="connsiteX72" fmla="*/ 2189698 w 2270660"/>
              <a:gd name="connsiteY72" fmla="*/ 1200150 h 3053494"/>
              <a:gd name="connsiteX73" fmla="*/ 2156360 w 2270660"/>
              <a:gd name="connsiteY73" fmla="*/ 1233487 h 3053494"/>
              <a:gd name="connsiteX74" fmla="*/ 2137310 w 2270660"/>
              <a:gd name="connsiteY74" fmla="*/ 1290637 h 3053494"/>
              <a:gd name="connsiteX75" fmla="*/ 2156360 w 2270660"/>
              <a:gd name="connsiteY75" fmla="*/ 1333500 h 3053494"/>
              <a:gd name="connsiteX76" fmla="*/ 2075398 w 2270660"/>
              <a:gd name="connsiteY76" fmla="*/ 1333500 h 3053494"/>
              <a:gd name="connsiteX77" fmla="*/ 2023010 w 2270660"/>
              <a:gd name="connsiteY77" fmla="*/ 1400175 h 3053494"/>
              <a:gd name="connsiteX78" fmla="*/ 2013485 w 2270660"/>
              <a:gd name="connsiteY78" fmla="*/ 1414462 h 3053494"/>
              <a:gd name="connsiteX79" fmla="*/ 1999198 w 2270660"/>
              <a:gd name="connsiteY79" fmla="*/ 1457325 h 3053494"/>
              <a:gd name="connsiteX80" fmla="*/ 1980148 w 2270660"/>
              <a:gd name="connsiteY80" fmla="*/ 1471612 h 3053494"/>
              <a:gd name="connsiteX81" fmla="*/ 1913473 w 2270660"/>
              <a:gd name="connsiteY81" fmla="*/ 1471612 h 3053494"/>
              <a:gd name="connsiteX82" fmla="*/ 1889660 w 2270660"/>
              <a:gd name="connsiteY82" fmla="*/ 1500187 h 3053494"/>
              <a:gd name="connsiteX83" fmla="*/ 1880135 w 2270660"/>
              <a:gd name="connsiteY83" fmla="*/ 1476375 h 3053494"/>
              <a:gd name="connsiteX84" fmla="*/ 1822985 w 2270660"/>
              <a:gd name="connsiteY84" fmla="*/ 1495425 h 3053494"/>
              <a:gd name="connsiteX85" fmla="*/ 1799173 w 2270660"/>
              <a:gd name="connsiteY85" fmla="*/ 1476375 h 3053494"/>
              <a:gd name="connsiteX86" fmla="*/ 1780123 w 2270660"/>
              <a:gd name="connsiteY86" fmla="*/ 1485900 h 3053494"/>
              <a:gd name="connsiteX87" fmla="*/ 1737260 w 2270660"/>
              <a:gd name="connsiteY87" fmla="*/ 1514475 h 3053494"/>
              <a:gd name="connsiteX88" fmla="*/ 1737260 w 2270660"/>
              <a:gd name="connsiteY88" fmla="*/ 1514475 h 3053494"/>
              <a:gd name="connsiteX89" fmla="*/ 1722973 w 2270660"/>
              <a:gd name="connsiteY89" fmla="*/ 1471612 h 3053494"/>
              <a:gd name="connsiteX90" fmla="*/ 1699160 w 2270660"/>
              <a:gd name="connsiteY90" fmla="*/ 1466850 h 3053494"/>
              <a:gd name="connsiteX91" fmla="*/ 1642010 w 2270660"/>
              <a:gd name="connsiteY91" fmla="*/ 1476375 h 3053494"/>
              <a:gd name="connsiteX92" fmla="*/ 1546760 w 2270660"/>
              <a:gd name="connsiteY92" fmla="*/ 1481137 h 3053494"/>
              <a:gd name="connsiteX93" fmla="*/ 1470560 w 2270660"/>
              <a:gd name="connsiteY93" fmla="*/ 1462087 h 3053494"/>
              <a:gd name="connsiteX94" fmla="*/ 1451510 w 2270660"/>
              <a:gd name="connsiteY94" fmla="*/ 1476375 h 3053494"/>
              <a:gd name="connsiteX95" fmla="*/ 1408648 w 2270660"/>
              <a:gd name="connsiteY95" fmla="*/ 1524000 h 3053494"/>
              <a:gd name="connsiteX96" fmla="*/ 1384835 w 2270660"/>
              <a:gd name="connsiteY96" fmla="*/ 1514475 h 3053494"/>
              <a:gd name="connsiteX97" fmla="*/ 1375310 w 2270660"/>
              <a:gd name="connsiteY97" fmla="*/ 1485900 h 3053494"/>
              <a:gd name="connsiteX98" fmla="*/ 1356260 w 2270660"/>
              <a:gd name="connsiteY98" fmla="*/ 1462087 h 3053494"/>
              <a:gd name="connsiteX99" fmla="*/ 1337210 w 2270660"/>
              <a:gd name="connsiteY99" fmla="*/ 1485900 h 3053494"/>
              <a:gd name="connsiteX100" fmla="*/ 1327685 w 2270660"/>
              <a:gd name="connsiteY100" fmla="*/ 1466850 h 3053494"/>
              <a:gd name="connsiteX101" fmla="*/ 1227673 w 2270660"/>
              <a:gd name="connsiteY101" fmla="*/ 1514475 h 3053494"/>
              <a:gd name="connsiteX102" fmla="*/ 1194335 w 2270660"/>
              <a:gd name="connsiteY102" fmla="*/ 1514475 h 3053494"/>
              <a:gd name="connsiteX103" fmla="*/ 1132423 w 2270660"/>
              <a:gd name="connsiteY103" fmla="*/ 1504950 h 3053494"/>
              <a:gd name="connsiteX104" fmla="*/ 1075273 w 2270660"/>
              <a:gd name="connsiteY104" fmla="*/ 1524000 h 3053494"/>
              <a:gd name="connsiteX105" fmla="*/ 1051460 w 2270660"/>
              <a:gd name="connsiteY105" fmla="*/ 1562100 h 3053494"/>
              <a:gd name="connsiteX106" fmla="*/ 1037173 w 2270660"/>
              <a:gd name="connsiteY106" fmla="*/ 1590675 h 3053494"/>
              <a:gd name="connsiteX107" fmla="*/ 1018123 w 2270660"/>
              <a:gd name="connsiteY107" fmla="*/ 1590675 h 3053494"/>
              <a:gd name="connsiteX108" fmla="*/ 1018123 w 2270660"/>
              <a:gd name="connsiteY108" fmla="*/ 1590675 h 3053494"/>
              <a:gd name="connsiteX109" fmla="*/ 956210 w 2270660"/>
              <a:gd name="connsiteY109" fmla="*/ 1609725 h 3053494"/>
              <a:gd name="connsiteX110" fmla="*/ 918110 w 2270660"/>
              <a:gd name="connsiteY110" fmla="*/ 1590675 h 3053494"/>
              <a:gd name="connsiteX111" fmla="*/ 808573 w 2270660"/>
              <a:gd name="connsiteY111" fmla="*/ 1624012 h 3053494"/>
              <a:gd name="connsiteX112" fmla="*/ 851435 w 2270660"/>
              <a:gd name="connsiteY112" fmla="*/ 1652587 h 3053494"/>
              <a:gd name="connsiteX113" fmla="*/ 870485 w 2270660"/>
              <a:gd name="connsiteY113" fmla="*/ 1690687 h 3053494"/>
              <a:gd name="connsiteX114" fmla="*/ 870485 w 2270660"/>
              <a:gd name="connsiteY114" fmla="*/ 1738312 h 3053494"/>
              <a:gd name="connsiteX115" fmla="*/ 851435 w 2270660"/>
              <a:gd name="connsiteY115" fmla="*/ 1762125 h 3053494"/>
              <a:gd name="connsiteX116" fmla="*/ 837148 w 2270660"/>
              <a:gd name="connsiteY116" fmla="*/ 1838325 h 3053494"/>
              <a:gd name="connsiteX117" fmla="*/ 856198 w 2270660"/>
              <a:gd name="connsiteY117" fmla="*/ 1866900 h 3053494"/>
              <a:gd name="connsiteX118" fmla="*/ 841910 w 2270660"/>
              <a:gd name="connsiteY118" fmla="*/ 1895475 h 3053494"/>
              <a:gd name="connsiteX119" fmla="*/ 851435 w 2270660"/>
              <a:gd name="connsiteY119" fmla="*/ 1924050 h 3053494"/>
              <a:gd name="connsiteX120" fmla="*/ 851435 w 2270660"/>
              <a:gd name="connsiteY120" fmla="*/ 1947862 h 3053494"/>
              <a:gd name="connsiteX121" fmla="*/ 808573 w 2270660"/>
              <a:gd name="connsiteY121" fmla="*/ 1966912 h 3053494"/>
              <a:gd name="connsiteX122" fmla="*/ 808573 w 2270660"/>
              <a:gd name="connsiteY122" fmla="*/ 1966912 h 3053494"/>
              <a:gd name="connsiteX123" fmla="*/ 822860 w 2270660"/>
              <a:gd name="connsiteY123" fmla="*/ 2043112 h 3053494"/>
              <a:gd name="connsiteX124" fmla="*/ 846673 w 2270660"/>
              <a:gd name="connsiteY124" fmla="*/ 2066925 h 3053494"/>
              <a:gd name="connsiteX125" fmla="*/ 841910 w 2270660"/>
              <a:gd name="connsiteY125" fmla="*/ 2119312 h 3053494"/>
              <a:gd name="connsiteX126" fmla="*/ 899060 w 2270660"/>
              <a:gd name="connsiteY126" fmla="*/ 2147887 h 3053494"/>
              <a:gd name="connsiteX127" fmla="*/ 903823 w 2270660"/>
              <a:gd name="connsiteY127" fmla="*/ 2181225 h 3053494"/>
              <a:gd name="connsiteX128" fmla="*/ 965735 w 2270660"/>
              <a:gd name="connsiteY128" fmla="*/ 2205037 h 3053494"/>
              <a:gd name="connsiteX129" fmla="*/ 956210 w 2270660"/>
              <a:gd name="connsiteY129" fmla="*/ 2238375 h 3053494"/>
              <a:gd name="connsiteX130" fmla="*/ 1056223 w 2270660"/>
              <a:gd name="connsiteY130" fmla="*/ 2243137 h 3053494"/>
              <a:gd name="connsiteX131" fmla="*/ 1056223 w 2270660"/>
              <a:gd name="connsiteY131" fmla="*/ 2243137 h 3053494"/>
              <a:gd name="connsiteX0" fmla="*/ 1623142 w 2270660"/>
              <a:gd name="connsiteY0" fmla="*/ 3053494 h 3053494"/>
              <a:gd name="connsiteX1" fmla="*/ 1593741 w 2270660"/>
              <a:gd name="connsiteY1" fmla="*/ 2996418 h 3053494"/>
              <a:gd name="connsiteX2" fmla="*/ 58124 w 2270660"/>
              <a:gd name="connsiteY2" fmla="*/ 1762601 h 3053494"/>
              <a:gd name="connsiteX3" fmla="*/ 6564 w 2270660"/>
              <a:gd name="connsiteY3" fmla="*/ 1514680 h 3053494"/>
              <a:gd name="connsiteX4" fmla="*/ 73769 w 2270660"/>
              <a:gd name="connsiteY4" fmla="*/ 1181260 h 3053494"/>
              <a:gd name="connsiteX5" fmla="*/ 13065 w 2270660"/>
              <a:gd name="connsiteY5" fmla="*/ 752680 h 3053494"/>
              <a:gd name="connsiteX6" fmla="*/ 246454 w 2270660"/>
              <a:gd name="connsiteY6" fmla="*/ 438150 h 3053494"/>
              <a:gd name="connsiteX7" fmla="*/ 689484 w 2270660"/>
              <a:gd name="connsiteY7" fmla="*/ 0 h 3053494"/>
              <a:gd name="connsiteX8" fmla="*/ 851435 w 2270660"/>
              <a:gd name="connsiteY8" fmla="*/ 85725 h 3053494"/>
              <a:gd name="connsiteX9" fmla="*/ 903823 w 2270660"/>
              <a:gd name="connsiteY9" fmla="*/ 95250 h 3053494"/>
              <a:gd name="connsiteX10" fmla="*/ 951448 w 2270660"/>
              <a:gd name="connsiteY10" fmla="*/ 61912 h 3053494"/>
              <a:gd name="connsiteX11" fmla="*/ 989548 w 2270660"/>
              <a:gd name="connsiteY11" fmla="*/ 85725 h 3053494"/>
              <a:gd name="connsiteX12" fmla="*/ 1022885 w 2270660"/>
              <a:gd name="connsiteY12" fmla="*/ 109537 h 3053494"/>
              <a:gd name="connsiteX13" fmla="*/ 1051460 w 2270660"/>
              <a:gd name="connsiteY13" fmla="*/ 133350 h 3053494"/>
              <a:gd name="connsiteX14" fmla="*/ 1103848 w 2270660"/>
              <a:gd name="connsiteY14" fmla="*/ 200025 h 3053494"/>
              <a:gd name="connsiteX15" fmla="*/ 1099085 w 2270660"/>
              <a:gd name="connsiteY15" fmla="*/ 209550 h 3053494"/>
              <a:gd name="connsiteX16" fmla="*/ 1089560 w 2270660"/>
              <a:gd name="connsiteY16" fmla="*/ 271462 h 3053494"/>
              <a:gd name="connsiteX17" fmla="*/ 1051460 w 2270660"/>
              <a:gd name="connsiteY17" fmla="*/ 295275 h 3053494"/>
              <a:gd name="connsiteX18" fmla="*/ 1046698 w 2270660"/>
              <a:gd name="connsiteY18" fmla="*/ 333375 h 3053494"/>
              <a:gd name="connsiteX19" fmla="*/ 1046698 w 2270660"/>
              <a:gd name="connsiteY19" fmla="*/ 333375 h 3053494"/>
              <a:gd name="connsiteX20" fmla="*/ 1094323 w 2270660"/>
              <a:gd name="connsiteY20" fmla="*/ 361950 h 3053494"/>
              <a:gd name="connsiteX21" fmla="*/ 1094323 w 2270660"/>
              <a:gd name="connsiteY21" fmla="*/ 361950 h 3053494"/>
              <a:gd name="connsiteX22" fmla="*/ 1146710 w 2270660"/>
              <a:gd name="connsiteY22" fmla="*/ 371475 h 3053494"/>
              <a:gd name="connsiteX23" fmla="*/ 1165760 w 2270660"/>
              <a:gd name="connsiteY23" fmla="*/ 385762 h 3053494"/>
              <a:gd name="connsiteX24" fmla="*/ 1165760 w 2270660"/>
              <a:gd name="connsiteY24" fmla="*/ 385762 h 3053494"/>
              <a:gd name="connsiteX25" fmla="*/ 1165760 w 2270660"/>
              <a:gd name="connsiteY25" fmla="*/ 385762 h 3053494"/>
              <a:gd name="connsiteX26" fmla="*/ 1203860 w 2270660"/>
              <a:gd name="connsiteY26" fmla="*/ 457200 h 3053494"/>
              <a:gd name="connsiteX27" fmla="*/ 1222910 w 2270660"/>
              <a:gd name="connsiteY27" fmla="*/ 442912 h 3053494"/>
              <a:gd name="connsiteX28" fmla="*/ 1265773 w 2270660"/>
              <a:gd name="connsiteY28" fmla="*/ 442912 h 3053494"/>
              <a:gd name="connsiteX29" fmla="*/ 1337210 w 2270660"/>
              <a:gd name="connsiteY29" fmla="*/ 442912 h 3053494"/>
              <a:gd name="connsiteX30" fmla="*/ 1313398 w 2270660"/>
              <a:gd name="connsiteY30" fmla="*/ 461962 h 3053494"/>
              <a:gd name="connsiteX31" fmla="*/ 1313398 w 2270660"/>
              <a:gd name="connsiteY31" fmla="*/ 461962 h 3053494"/>
              <a:gd name="connsiteX32" fmla="*/ 1280060 w 2270660"/>
              <a:gd name="connsiteY32" fmla="*/ 547687 h 3053494"/>
              <a:gd name="connsiteX33" fmla="*/ 1256248 w 2270660"/>
              <a:gd name="connsiteY33" fmla="*/ 557212 h 3053494"/>
              <a:gd name="connsiteX34" fmla="*/ 1213385 w 2270660"/>
              <a:gd name="connsiteY34" fmla="*/ 576262 h 3053494"/>
              <a:gd name="connsiteX35" fmla="*/ 1227673 w 2270660"/>
              <a:gd name="connsiteY35" fmla="*/ 619125 h 3053494"/>
              <a:gd name="connsiteX36" fmla="*/ 1227673 w 2270660"/>
              <a:gd name="connsiteY36" fmla="*/ 652462 h 3053494"/>
              <a:gd name="connsiteX37" fmla="*/ 1232435 w 2270660"/>
              <a:gd name="connsiteY37" fmla="*/ 676275 h 3053494"/>
              <a:gd name="connsiteX38" fmla="*/ 1256248 w 2270660"/>
              <a:gd name="connsiteY38" fmla="*/ 714375 h 3053494"/>
              <a:gd name="connsiteX39" fmla="*/ 1256248 w 2270660"/>
              <a:gd name="connsiteY39" fmla="*/ 714375 h 3053494"/>
              <a:gd name="connsiteX40" fmla="*/ 1341973 w 2270660"/>
              <a:gd name="connsiteY40" fmla="*/ 742950 h 3053494"/>
              <a:gd name="connsiteX41" fmla="*/ 1413410 w 2270660"/>
              <a:gd name="connsiteY41" fmla="*/ 738187 h 3053494"/>
              <a:gd name="connsiteX42" fmla="*/ 1446748 w 2270660"/>
              <a:gd name="connsiteY42" fmla="*/ 738187 h 3053494"/>
              <a:gd name="connsiteX43" fmla="*/ 1499135 w 2270660"/>
              <a:gd name="connsiteY43" fmla="*/ 752475 h 3053494"/>
              <a:gd name="connsiteX44" fmla="*/ 1508660 w 2270660"/>
              <a:gd name="connsiteY44" fmla="*/ 766762 h 3053494"/>
              <a:gd name="connsiteX45" fmla="*/ 1513423 w 2270660"/>
              <a:gd name="connsiteY45" fmla="*/ 838200 h 3053494"/>
              <a:gd name="connsiteX46" fmla="*/ 1513423 w 2270660"/>
              <a:gd name="connsiteY46" fmla="*/ 838200 h 3053494"/>
              <a:gd name="connsiteX47" fmla="*/ 1546760 w 2270660"/>
              <a:gd name="connsiteY47" fmla="*/ 900112 h 3053494"/>
              <a:gd name="connsiteX48" fmla="*/ 1580098 w 2270660"/>
              <a:gd name="connsiteY48" fmla="*/ 942975 h 3053494"/>
              <a:gd name="connsiteX49" fmla="*/ 1589623 w 2270660"/>
              <a:gd name="connsiteY49" fmla="*/ 947737 h 3053494"/>
              <a:gd name="connsiteX50" fmla="*/ 1599148 w 2270660"/>
              <a:gd name="connsiteY50" fmla="*/ 1014412 h 3053494"/>
              <a:gd name="connsiteX51" fmla="*/ 1642010 w 2270660"/>
              <a:gd name="connsiteY51" fmla="*/ 1047750 h 3053494"/>
              <a:gd name="connsiteX52" fmla="*/ 1684873 w 2270660"/>
              <a:gd name="connsiteY52" fmla="*/ 1090612 h 3053494"/>
              <a:gd name="connsiteX53" fmla="*/ 1703923 w 2270660"/>
              <a:gd name="connsiteY53" fmla="*/ 1104900 h 3053494"/>
              <a:gd name="connsiteX54" fmla="*/ 1746785 w 2270660"/>
              <a:gd name="connsiteY54" fmla="*/ 1119187 h 3053494"/>
              <a:gd name="connsiteX55" fmla="*/ 1765835 w 2270660"/>
              <a:gd name="connsiteY55" fmla="*/ 1185862 h 3053494"/>
              <a:gd name="connsiteX56" fmla="*/ 1765835 w 2270660"/>
              <a:gd name="connsiteY56" fmla="*/ 1185862 h 3053494"/>
              <a:gd name="connsiteX57" fmla="*/ 1775360 w 2270660"/>
              <a:gd name="connsiteY57" fmla="*/ 1238250 h 3053494"/>
              <a:gd name="connsiteX58" fmla="*/ 1851560 w 2270660"/>
              <a:gd name="connsiteY58" fmla="*/ 1223962 h 3053494"/>
              <a:gd name="connsiteX59" fmla="*/ 1894423 w 2270660"/>
              <a:gd name="connsiteY59" fmla="*/ 1176337 h 3053494"/>
              <a:gd name="connsiteX60" fmla="*/ 1903948 w 2270660"/>
              <a:gd name="connsiteY60" fmla="*/ 1162050 h 3053494"/>
              <a:gd name="connsiteX61" fmla="*/ 1946810 w 2270660"/>
              <a:gd name="connsiteY61" fmla="*/ 1152525 h 3053494"/>
              <a:gd name="connsiteX62" fmla="*/ 1984910 w 2270660"/>
              <a:gd name="connsiteY62" fmla="*/ 1128712 h 3053494"/>
              <a:gd name="connsiteX63" fmla="*/ 2023010 w 2270660"/>
              <a:gd name="connsiteY63" fmla="*/ 1114425 h 3053494"/>
              <a:gd name="connsiteX64" fmla="*/ 2070635 w 2270660"/>
              <a:gd name="connsiteY64" fmla="*/ 1104900 h 3053494"/>
              <a:gd name="connsiteX65" fmla="*/ 2118260 w 2270660"/>
              <a:gd name="connsiteY65" fmla="*/ 1119187 h 3053494"/>
              <a:gd name="connsiteX66" fmla="*/ 2199223 w 2270660"/>
              <a:gd name="connsiteY66" fmla="*/ 1119187 h 3053494"/>
              <a:gd name="connsiteX67" fmla="*/ 2213510 w 2270660"/>
              <a:gd name="connsiteY67" fmla="*/ 1081087 h 3053494"/>
              <a:gd name="connsiteX68" fmla="*/ 2242085 w 2270660"/>
              <a:gd name="connsiteY68" fmla="*/ 1090612 h 3053494"/>
              <a:gd name="connsiteX69" fmla="*/ 2270660 w 2270660"/>
              <a:gd name="connsiteY69" fmla="*/ 1100137 h 3053494"/>
              <a:gd name="connsiteX70" fmla="*/ 2256373 w 2270660"/>
              <a:gd name="connsiteY70" fmla="*/ 1128712 h 3053494"/>
              <a:gd name="connsiteX71" fmla="*/ 2218273 w 2270660"/>
              <a:gd name="connsiteY71" fmla="*/ 1176337 h 3053494"/>
              <a:gd name="connsiteX72" fmla="*/ 2189698 w 2270660"/>
              <a:gd name="connsiteY72" fmla="*/ 1200150 h 3053494"/>
              <a:gd name="connsiteX73" fmla="*/ 2156360 w 2270660"/>
              <a:gd name="connsiteY73" fmla="*/ 1233487 h 3053494"/>
              <a:gd name="connsiteX74" fmla="*/ 2137310 w 2270660"/>
              <a:gd name="connsiteY74" fmla="*/ 1290637 h 3053494"/>
              <a:gd name="connsiteX75" fmla="*/ 2156360 w 2270660"/>
              <a:gd name="connsiteY75" fmla="*/ 1333500 h 3053494"/>
              <a:gd name="connsiteX76" fmla="*/ 2075398 w 2270660"/>
              <a:gd name="connsiteY76" fmla="*/ 1333500 h 3053494"/>
              <a:gd name="connsiteX77" fmla="*/ 2023010 w 2270660"/>
              <a:gd name="connsiteY77" fmla="*/ 1400175 h 3053494"/>
              <a:gd name="connsiteX78" fmla="*/ 2013485 w 2270660"/>
              <a:gd name="connsiteY78" fmla="*/ 1414462 h 3053494"/>
              <a:gd name="connsiteX79" fmla="*/ 1999198 w 2270660"/>
              <a:gd name="connsiteY79" fmla="*/ 1457325 h 3053494"/>
              <a:gd name="connsiteX80" fmla="*/ 1980148 w 2270660"/>
              <a:gd name="connsiteY80" fmla="*/ 1471612 h 3053494"/>
              <a:gd name="connsiteX81" fmla="*/ 1913473 w 2270660"/>
              <a:gd name="connsiteY81" fmla="*/ 1471612 h 3053494"/>
              <a:gd name="connsiteX82" fmla="*/ 1889660 w 2270660"/>
              <a:gd name="connsiteY82" fmla="*/ 1500187 h 3053494"/>
              <a:gd name="connsiteX83" fmla="*/ 1880135 w 2270660"/>
              <a:gd name="connsiteY83" fmla="*/ 1476375 h 3053494"/>
              <a:gd name="connsiteX84" fmla="*/ 1822985 w 2270660"/>
              <a:gd name="connsiteY84" fmla="*/ 1495425 h 3053494"/>
              <a:gd name="connsiteX85" fmla="*/ 1799173 w 2270660"/>
              <a:gd name="connsiteY85" fmla="*/ 1476375 h 3053494"/>
              <a:gd name="connsiteX86" fmla="*/ 1780123 w 2270660"/>
              <a:gd name="connsiteY86" fmla="*/ 1485900 h 3053494"/>
              <a:gd name="connsiteX87" fmla="*/ 1737260 w 2270660"/>
              <a:gd name="connsiteY87" fmla="*/ 1514475 h 3053494"/>
              <a:gd name="connsiteX88" fmla="*/ 1737260 w 2270660"/>
              <a:gd name="connsiteY88" fmla="*/ 1514475 h 3053494"/>
              <a:gd name="connsiteX89" fmla="*/ 1722973 w 2270660"/>
              <a:gd name="connsiteY89" fmla="*/ 1471612 h 3053494"/>
              <a:gd name="connsiteX90" fmla="*/ 1699160 w 2270660"/>
              <a:gd name="connsiteY90" fmla="*/ 1466850 h 3053494"/>
              <a:gd name="connsiteX91" fmla="*/ 1642010 w 2270660"/>
              <a:gd name="connsiteY91" fmla="*/ 1476375 h 3053494"/>
              <a:gd name="connsiteX92" fmla="*/ 1546760 w 2270660"/>
              <a:gd name="connsiteY92" fmla="*/ 1481137 h 3053494"/>
              <a:gd name="connsiteX93" fmla="*/ 1470560 w 2270660"/>
              <a:gd name="connsiteY93" fmla="*/ 1462087 h 3053494"/>
              <a:gd name="connsiteX94" fmla="*/ 1451510 w 2270660"/>
              <a:gd name="connsiteY94" fmla="*/ 1476375 h 3053494"/>
              <a:gd name="connsiteX95" fmla="*/ 1408648 w 2270660"/>
              <a:gd name="connsiteY95" fmla="*/ 1524000 h 3053494"/>
              <a:gd name="connsiteX96" fmla="*/ 1384835 w 2270660"/>
              <a:gd name="connsiteY96" fmla="*/ 1514475 h 3053494"/>
              <a:gd name="connsiteX97" fmla="*/ 1375310 w 2270660"/>
              <a:gd name="connsiteY97" fmla="*/ 1485900 h 3053494"/>
              <a:gd name="connsiteX98" fmla="*/ 1356260 w 2270660"/>
              <a:gd name="connsiteY98" fmla="*/ 1462087 h 3053494"/>
              <a:gd name="connsiteX99" fmla="*/ 1337210 w 2270660"/>
              <a:gd name="connsiteY99" fmla="*/ 1485900 h 3053494"/>
              <a:gd name="connsiteX100" fmla="*/ 1327685 w 2270660"/>
              <a:gd name="connsiteY100" fmla="*/ 1466850 h 3053494"/>
              <a:gd name="connsiteX101" fmla="*/ 1227673 w 2270660"/>
              <a:gd name="connsiteY101" fmla="*/ 1514475 h 3053494"/>
              <a:gd name="connsiteX102" fmla="*/ 1194335 w 2270660"/>
              <a:gd name="connsiteY102" fmla="*/ 1514475 h 3053494"/>
              <a:gd name="connsiteX103" fmla="*/ 1132423 w 2270660"/>
              <a:gd name="connsiteY103" fmla="*/ 1504950 h 3053494"/>
              <a:gd name="connsiteX104" fmla="*/ 1075273 w 2270660"/>
              <a:gd name="connsiteY104" fmla="*/ 1524000 h 3053494"/>
              <a:gd name="connsiteX105" fmla="*/ 1051460 w 2270660"/>
              <a:gd name="connsiteY105" fmla="*/ 1562100 h 3053494"/>
              <a:gd name="connsiteX106" fmla="*/ 1037173 w 2270660"/>
              <a:gd name="connsiteY106" fmla="*/ 1590675 h 3053494"/>
              <a:gd name="connsiteX107" fmla="*/ 1018123 w 2270660"/>
              <a:gd name="connsiteY107" fmla="*/ 1590675 h 3053494"/>
              <a:gd name="connsiteX108" fmla="*/ 1018123 w 2270660"/>
              <a:gd name="connsiteY108" fmla="*/ 1590675 h 3053494"/>
              <a:gd name="connsiteX109" fmla="*/ 956210 w 2270660"/>
              <a:gd name="connsiteY109" fmla="*/ 1609725 h 3053494"/>
              <a:gd name="connsiteX110" fmla="*/ 918110 w 2270660"/>
              <a:gd name="connsiteY110" fmla="*/ 1590675 h 3053494"/>
              <a:gd name="connsiteX111" fmla="*/ 808573 w 2270660"/>
              <a:gd name="connsiteY111" fmla="*/ 1624012 h 3053494"/>
              <a:gd name="connsiteX112" fmla="*/ 851435 w 2270660"/>
              <a:gd name="connsiteY112" fmla="*/ 1652587 h 3053494"/>
              <a:gd name="connsiteX113" fmla="*/ 870485 w 2270660"/>
              <a:gd name="connsiteY113" fmla="*/ 1690687 h 3053494"/>
              <a:gd name="connsiteX114" fmla="*/ 870485 w 2270660"/>
              <a:gd name="connsiteY114" fmla="*/ 1738312 h 3053494"/>
              <a:gd name="connsiteX115" fmla="*/ 851435 w 2270660"/>
              <a:gd name="connsiteY115" fmla="*/ 1762125 h 3053494"/>
              <a:gd name="connsiteX116" fmla="*/ 837148 w 2270660"/>
              <a:gd name="connsiteY116" fmla="*/ 1838325 h 3053494"/>
              <a:gd name="connsiteX117" fmla="*/ 856198 w 2270660"/>
              <a:gd name="connsiteY117" fmla="*/ 1866900 h 3053494"/>
              <a:gd name="connsiteX118" fmla="*/ 841910 w 2270660"/>
              <a:gd name="connsiteY118" fmla="*/ 1895475 h 3053494"/>
              <a:gd name="connsiteX119" fmla="*/ 851435 w 2270660"/>
              <a:gd name="connsiteY119" fmla="*/ 1924050 h 3053494"/>
              <a:gd name="connsiteX120" fmla="*/ 851435 w 2270660"/>
              <a:gd name="connsiteY120" fmla="*/ 1947862 h 3053494"/>
              <a:gd name="connsiteX121" fmla="*/ 808573 w 2270660"/>
              <a:gd name="connsiteY121" fmla="*/ 1966912 h 3053494"/>
              <a:gd name="connsiteX122" fmla="*/ 808573 w 2270660"/>
              <a:gd name="connsiteY122" fmla="*/ 1966912 h 3053494"/>
              <a:gd name="connsiteX123" fmla="*/ 822860 w 2270660"/>
              <a:gd name="connsiteY123" fmla="*/ 2043112 h 3053494"/>
              <a:gd name="connsiteX124" fmla="*/ 846673 w 2270660"/>
              <a:gd name="connsiteY124" fmla="*/ 2066925 h 3053494"/>
              <a:gd name="connsiteX125" fmla="*/ 841910 w 2270660"/>
              <a:gd name="connsiteY125" fmla="*/ 2119312 h 3053494"/>
              <a:gd name="connsiteX126" fmla="*/ 899060 w 2270660"/>
              <a:gd name="connsiteY126" fmla="*/ 2147887 h 3053494"/>
              <a:gd name="connsiteX127" fmla="*/ 903823 w 2270660"/>
              <a:gd name="connsiteY127" fmla="*/ 2181225 h 3053494"/>
              <a:gd name="connsiteX128" fmla="*/ 965735 w 2270660"/>
              <a:gd name="connsiteY128" fmla="*/ 2205037 h 3053494"/>
              <a:gd name="connsiteX129" fmla="*/ 956210 w 2270660"/>
              <a:gd name="connsiteY129" fmla="*/ 2238375 h 3053494"/>
              <a:gd name="connsiteX130" fmla="*/ 1056223 w 2270660"/>
              <a:gd name="connsiteY130" fmla="*/ 2243137 h 3053494"/>
              <a:gd name="connsiteX131" fmla="*/ 1056223 w 2270660"/>
              <a:gd name="connsiteY131" fmla="*/ 2243137 h 3053494"/>
              <a:gd name="connsiteX0" fmla="*/ 1623698 w 2271216"/>
              <a:gd name="connsiteY0" fmla="*/ 3053494 h 3053494"/>
              <a:gd name="connsiteX1" fmla="*/ 1594297 w 2271216"/>
              <a:gd name="connsiteY1" fmla="*/ 2996418 h 3053494"/>
              <a:gd name="connsiteX2" fmla="*/ 219683 w 2271216"/>
              <a:gd name="connsiteY2" fmla="*/ 1871916 h 3053494"/>
              <a:gd name="connsiteX3" fmla="*/ 58680 w 2271216"/>
              <a:gd name="connsiteY3" fmla="*/ 1762601 h 3053494"/>
              <a:gd name="connsiteX4" fmla="*/ 7120 w 2271216"/>
              <a:gd name="connsiteY4" fmla="*/ 1514680 h 3053494"/>
              <a:gd name="connsiteX5" fmla="*/ 74325 w 2271216"/>
              <a:gd name="connsiteY5" fmla="*/ 1181260 h 3053494"/>
              <a:gd name="connsiteX6" fmla="*/ 13621 w 2271216"/>
              <a:gd name="connsiteY6" fmla="*/ 752680 h 3053494"/>
              <a:gd name="connsiteX7" fmla="*/ 247010 w 2271216"/>
              <a:gd name="connsiteY7" fmla="*/ 438150 h 3053494"/>
              <a:gd name="connsiteX8" fmla="*/ 690040 w 2271216"/>
              <a:gd name="connsiteY8" fmla="*/ 0 h 3053494"/>
              <a:gd name="connsiteX9" fmla="*/ 851991 w 2271216"/>
              <a:gd name="connsiteY9" fmla="*/ 85725 h 3053494"/>
              <a:gd name="connsiteX10" fmla="*/ 904379 w 2271216"/>
              <a:gd name="connsiteY10" fmla="*/ 95250 h 3053494"/>
              <a:gd name="connsiteX11" fmla="*/ 952004 w 2271216"/>
              <a:gd name="connsiteY11" fmla="*/ 61912 h 3053494"/>
              <a:gd name="connsiteX12" fmla="*/ 990104 w 2271216"/>
              <a:gd name="connsiteY12" fmla="*/ 85725 h 3053494"/>
              <a:gd name="connsiteX13" fmla="*/ 1023441 w 2271216"/>
              <a:gd name="connsiteY13" fmla="*/ 109537 h 3053494"/>
              <a:gd name="connsiteX14" fmla="*/ 1052016 w 2271216"/>
              <a:gd name="connsiteY14" fmla="*/ 133350 h 3053494"/>
              <a:gd name="connsiteX15" fmla="*/ 1104404 w 2271216"/>
              <a:gd name="connsiteY15" fmla="*/ 200025 h 3053494"/>
              <a:gd name="connsiteX16" fmla="*/ 1099641 w 2271216"/>
              <a:gd name="connsiteY16" fmla="*/ 209550 h 3053494"/>
              <a:gd name="connsiteX17" fmla="*/ 1090116 w 2271216"/>
              <a:gd name="connsiteY17" fmla="*/ 271462 h 3053494"/>
              <a:gd name="connsiteX18" fmla="*/ 1052016 w 2271216"/>
              <a:gd name="connsiteY18" fmla="*/ 295275 h 3053494"/>
              <a:gd name="connsiteX19" fmla="*/ 1047254 w 2271216"/>
              <a:gd name="connsiteY19" fmla="*/ 333375 h 3053494"/>
              <a:gd name="connsiteX20" fmla="*/ 1047254 w 2271216"/>
              <a:gd name="connsiteY20" fmla="*/ 333375 h 3053494"/>
              <a:gd name="connsiteX21" fmla="*/ 1094879 w 2271216"/>
              <a:gd name="connsiteY21" fmla="*/ 361950 h 3053494"/>
              <a:gd name="connsiteX22" fmla="*/ 1094879 w 2271216"/>
              <a:gd name="connsiteY22" fmla="*/ 361950 h 3053494"/>
              <a:gd name="connsiteX23" fmla="*/ 1147266 w 2271216"/>
              <a:gd name="connsiteY23" fmla="*/ 371475 h 3053494"/>
              <a:gd name="connsiteX24" fmla="*/ 1166316 w 2271216"/>
              <a:gd name="connsiteY24" fmla="*/ 385762 h 3053494"/>
              <a:gd name="connsiteX25" fmla="*/ 1166316 w 2271216"/>
              <a:gd name="connsiteY25" fmla="*/ 385762 h 3053494"/>
              <a:gd name="connsiteX26" fmla="*/ 1166316 w 2271216"/>
              <a:gd name="connsiteY26" fmla="*/ 385762 h 3053494"/>
              <a:gd name="connsiteX27" fmla="*/ 1204416 w 2271216"/>
              <a:gd name="connsiteY27" fmla="*/ 457200 h 3053494"/>
              <a:gd name="connsiteX28" fmla="*/ 1223466 w 2271216"/>
              <a:gd name="connsiteY28" fmla="*/ 442912 h 3053494"/>
              <a:gd name="connsiteX29" fmla="*/ 1266329 w 2271216"/>
              <a:gd name="connsiteY29" fmla="*/ 442912 h 3053494"/>
              <a:gd name="connsiteX30" fmla="*/ 1337766 w 2271216"/>
              <a:gd name="connsiteY30" fmla="*/ 442912 h 3053494"/>
              <a:gd name="connsiteX31" fmla="*/ 1313954 w 2271216"/>
              <a:gd name="connsiteY31" fmla="*/ 461962 h 3053494"/>
              <a:gd name="connsiteX32" fmla="*/ 1313954 w 2271216"/>
              <a:gd name="connsiteY32" fmla="*/ 461962 h 3053494"/>
              <a:gd name="connsiteX33" fmla="*/ 1280616 w 2271216"/>
              <a:gd name="connsiteY33" fmla="*/ 547687 h 3053494"/>
              <a:gd name="connsiteX34" fmla="*/ 1256804 w 2271216"/>
              <a:gd name="connsiteY34" fmla="*/ 557212 h 3053494"/>
              <a:gd name="connsiteX35" fmla="*/ 1213941 w 2271216"/>
              <a:gd name="connsiteY35" fmla="*/ 576262 h 3053494"/>
              <a:gd name="connsiteX36" fmla="*/ 1228229 w 2271216"/>
              <a:gd name="connsiteY36" fmla="*/ 619125 h 3053494"/>
              <a:gd name="connsiteX37" fmla="*/ 1228229 w 2271216"/>
              <a:gd name="connsiteY37" fmla="*/ 652462 h 3053494"/>
              <a:gd name="connsiteX38" fmla="*/ 1232991 w 2271216"/>
              <a:gd name="connsiteY38" fmla="*/ 676275 h 3053494"/>
              <a:gd name="connsiteX39" fmla="*/ 1256804 w 2271216"/>
              <a:gd name="connsiteY39" fmla="*/ 714375 h 3053494"/>
              <a:gd name="connsiteX40" fmla="*/ 1256804 w 2271216"/>
              <a:gd name="connsiteY40" fmla="*/ 714375 h 3053494"/>
              <a:gd name="connsiteX41" fmla="*/ 1342529 w 2271216"/>
              <a:gd name="connsiteY41" fmla="*/ 742950 h 3053494"/>
              <a:gd name="connsiteX42" fmla="*/ 1413966 w 2271216"/>
              <a:gd name="connsiteY42" fmla="*/ 738187 h 3053494"/>
              <a:gd name="connsiteX43" fmla="*/ 1447304 w 2271216"/>
              <a:gd name="connsiteY43" fmla="*/ 738187 h 3053494"/>
              <a:gd name="connsiteX44" fmla="*/ 1499691 w 2271216"/>
              <a:gd name="connsiteY44" fmla="*/ 752475 h 3053494"/>
              <a:gd name="connsiteX45" fmla="*/ 1509216 w 2271216"/>
              <a:gd name="connsiteY45" fmla="*/ 766762 h 3053494"/>
              <a:gd name="connsiteX46" fmla="*/ 1513979 w 2271216"/>
              <a:gd name="connsiteY46" fmla="*/ 838200 h 3053494"/>
              <a:gd name="connsiteX47" fmla="*/ 1513979 w 2271216"/>
              <a:gd name="connsiteY47" fmla="*/ 838200 h 3053494"/>
              <a:gd name="connsiteX48" fmla="*/ 1547316 w 2271216"/>
              <a:gd name="connsiteY48" fmla="*/ 900112 h 3053494"/>
              <a:gd name="connsiteX49" fmla="*/ 1580654 w 2271216"/>
              <a:gd name="connsiteY49" fmla="*/ 942975 h 3053494"/>
              <a:gd name="connsiteX50" fmla="*/ 1590179 w 2271216"/>
              <a:gd name="connsiteY50" fmla="*/ 947737 h 3053494"/>
              <a:gd name="connsiteX51" fmla="*/ 1599704 w 2271216"/>
              <a:gd name="connsiteY51" fmla="*/ 1014412 h 3053494"/>
              <a:gd name="connsiteX52" fmla="*/ 1642566 w 2271216"/>
              <a:gd name="connsiteY52" fmla="*/ 1047750 h 3053494"/>
              <a:gd name="connsiteX53" fmla="*/ 1685429 w 2271216"/>
              <a:gd name="connsiteY53" fmla="*/ 1090612 h 3053494"/>
              <a:gd name="connsiteX54" fmla="*/ 1704479 w 2271216"/>
              <a:gd name="connsiteY54" fmla="*/ 1104900 h 3053494"/>
              <a:gd name="connsiteX55" fmla="*/ 1747341 w 2271216"/>
              <a:gd name="connsiteY55" fmla="*/ 1119187 h 3053494"/>
              <a:gd name="connsiteX56" fmla="*/ 1766391 w 2271216"/>
              <a:gd name="connsiteY56" fmla="*/ 1185862 h 3053494"/>
              <a:gd name="connsiteX57" fmla="*/ 1766391 w 2271216"/>
              <a:gd name="connsiteY57" fmla="*/ 1185862 h 3053494"/>
              <a:gd name="connsiteX58" fmla="*/ 1775916 w 2271216"/>
              <a:gd name="connsiteY58" fmla="*/ 1238250 h 3053494"/>
              <a:gd name="connsiteX59" fmla="*/ 1852116 w 2271216"/>
              <a:gd name="connsiteY59" fmla="*/ 1223962 h 3053494"/>
              <a:gd name="connsiteX60" fmla="*/ 1894979 w 2271216"/>
              <a:gd name="connsiteY60" fmla="*/ 1176337 h 3053494"/>
              <a:gd name="connsiteX61" fmla="*/ 1904504 w 2271216"/>
              <a:gd name="connsiteY61" fmla="*/ 1162050 h 3053494"/>
              <a:gd name="connsiteX62" fmla="*/ 1947366 w 2271216"/>
              <a:gd name="connsiteY62" fmla="*/ 1152525 h 3053494"/>
              <a:gd name="connsiteX63" fmla="*/ 1985466 w 2271216"/>
              <a:gd name="connsiteY63" fmla="*/ 1128712 h 3053494"/>
              <a:gd name="connsiteX64" fmla="*/ 2023566 w 2271216"/>
              <a:gd name="connsiteY64" fmla="*/ 1114425 h 3053494"/>
              <a:gd name="connsiteX65" fmla="*/ 2071191 w 2271216"/>
              <a:gd name="connsiteY65" fmla="*/ 1104900 h 3053494"/>
              <a:gd name="connsiteX66" fmla="*/ 2118816 w 2271216"/>
              <a:gd name="connsiteY66" fmla="*/ 1119187 h 3053494"/>
              <a:gd name="connsiteX67" fmla="*/ 2199779 w 2271216"/>
              <a:gd name="connsiteY67" fmla="*/ 1119187 h 3053494"/>
              <a:gd name="connsiteX68" fmla="*/ 2214066 w 2271216"/>
              <a:gd name="connsiteY68" fmla="*/ 1081087 h 3053494"/>
              <a:gd name="connsiteX69" fmla="*/ 2242641 w 2271216"/>
              <a:gd name="connsiteY69" fmla="*/ 1090612 h 3053494"/>
              <a:gd name="connsiteX70" fmla="*/ 2271216 w 2271216"/>
              <a:gd name="connsiteY70" fmla="*/ 1100137 h 3053494"/>
              <a:gd name="connsiteX71" fmla="*/ 2256929 w 2271216"/>
              <a:gd name="connsiteY71" fmla="*/ 1128712 h 3053494"/>
              <a:gd name="connsiteX72" fmla="*/ 2218829 w 2271216"/>
              <a:gd name="connsiteY72" fmla="*/ 1176337 h 3053494"/>
              <a:gd name="connsiteX73" fmla="*/ 2190254 w 2271216"/>
              <a:gd name="connsiteY73" fmla="*/ 1200150 h 3053494"/>
              <a:gd name="connsiteX74" fmla="*/ 2156916 w 2271216"/>
              <a:gd name="connsiteY74" fmla="*/ 1233487 h 3053494"/>
              <a:gd name="connsiteX75" fmla="*/ 2137866 w 2271216"/>
              <a:gd name="connsiteY75" fmla="*/ 1290637 h 3053494"/>
              <a:gd name="connsiteX76" fmla="*/ 2156916 w 2271216"/>
              <a:gd name="connsiteY76" fmla="*/ 1333500 h 3053494"/>
              <a:gd name="connsiteX77" fmla="*/ 2075954 w 2271216"/>
              <a:gd name="connsiteY77" fmla="*/ 1333500 h 3053494"/>
              <a:gd name="connsiteX78" fmla="*/ 2023566 w 2271216"/>
              <a:gd name="connsiteY78" fmla="*/ 1400175 h 3053494"/>
              <a:gd name="connsiteX79" fmla="*/ 2014041 w 2271216"/>
              <a:gd name="connsiteY79" fmla="*/ 1414462 h 3053494"/>
              <a:gd name="connsiteX80" fmla="*/ 1999754 w 2271216"/>
              <a:gd name="connsiteY80" fmla="*/ 1457325 h 3053494"/>
              <a:gd name="connsiteX81" fmla="*/ 1980704 w 2271216"/>
              <a:gd name="connsiteY81" fmla="*/ 1471612 h 3053494"/>
              <a:gd name="connsiteX82" fmla="*/ 1914029 w 2271216"/>
              <a:gd name="connsiteY82" fmla="*/ 1471612 h 3053494"/>
              <a:gd name="connsiteX83" fmla="*/ 1890216 w 2271216"/>
              <a:gd name="connsiteY83" fmla="*/ 1500187 h 3053494"/>
              <a:gd name="connsiteX84" fmla="*/ 1880691 w 2271216"/>
              <a:gd name="connsiteY84" fmla="*/ 1476375 h 3053494"/>
              <a:gd name="connsiteX85" fmla="*/ 1823541 w 2271216"/>
              <a:gd name="connsiteY85" fmla="*/ 1495425 h 3053494"/>
              <a:gd name="connsiteX86" fmla="*/ 1799729 w 2271216"/>
              <a:gd name="connsiteY86" fmla="*/ 1476375 h 3053494"/>
              <a:gd name="connsiteX87" fmla="*/ 1780679 w 2271216"/>
              <a:gd name="connsiteY87" fmla="*/ 1485900 h 3053494"/>
              <a:gd name="connsiteX88" fmla="*/ 1737816 w 2271216"/>
              <a:gd name="connsiteY88" fmla="*/ 1514475 h 3053494"/>
              <a:gd name="connsiteX89" fmla="*/ 1737816 w 2271216"/>
              <a:gd name="connsiteY89" fmla="*/ 1514475 h 3053494"/>
              <a:gd name="connsiteX90" fmla="*/ 1723529 w 2271216"/>
              <a:gd name="connsiteY90" fmla="*/ 1471612 h 3053494"/>
              <a:gd name="connsiteX91" fmla="*/ 1699716 w 2271216"/>
              <a:gd name="connsiteY91" fmla="*/ 1466850 h 3053494"/>
              <a:gd name="connsiteX92" fmla="*/ 1642566 w 2271216"/>
              <a:gd name="connsiteY92" fmla="*/ 1476375 h 3053494"/>
              <a:gd name="connsiteX93" fmla="*/ 1547316 w 2271216"/>
              <a:gd name="connsiteY93" fmla="*/ 1481137 h 3053494"/>
              <a:gd name="connsiteX94" fmla="*/ 1471116 w 2271216"/>
              <a:gd name="connsiteY94" fmla="*/ 1462087 h 3053494"/>
              <a:gd name="connsiteX95" fmla="*/ 1452066 w 2271216"/>
              <a:gd name="connsiteY95" fmla="*/ 1476375 h 3053494"/>
              <a:gd name="connsiteX96" fmla="*/ 1409204 w 2271216"/>
              <a:gd name="connsiteY96" fmla="*/ 1524000 h 3053494"/>
              <a:gd name="connsiteX97" fmla="*/ 1385391 w 2271216"/>
              <a:gd name="connsiteY97" fmla="*/ 1514475 h 3053494"/>
              <a:gd name="connsiteX98" fmla="*/ 1375866 w 2271216"/>
              <a:gd name="connsiteY98" fmla="*/ 1485900 h 3053494"/>
              <a:gd name="connsiteX99" fmla="*/ 1356816 w 2271216"/>
              <a:gd name="connsiteY99" fmla="*/ 1462087 h 3053494"/>
              <a:gd name="connsiteX100" fmla="*/ 1337766 w 2271216"/>
              <a:gd name="connsiteY100" fmla="*/ 1485900 h 3053494"/>
              <a:gd name="connsiteX101" fmla="*/ 1328241 w 2271216"/>
              <a:gd name="connsiteY101" fmla="*/ 1466850 h 3053494"/>
              <a:gd name="connsiteX102" fmla="*/ 1228229 w 2271216"/>
              <a:gd name="connsiteY102" fmla="*/ 1514475 h 3053494"/>
              <a:gd name="connsiteX103" fmla="*/ 1194891 w 2271216"/>
              <a:gd name="connsiteY103" fmla="*/ 1514475 h 3053494"/>
              <a:gd name="connsiteX104" fmla="*/ 1132979 w 2271216"/>
              <a:gd name="connsiteY104" fmla="*/ 1504950 h 3053494"/>
              <a:gd name="connsiteX105" fmla="*/ 1075829 w 2271216"/>
              <a:gd name="connsiteY105" fmla="*/ 1524000 h 3053494"/>
              <a:gd name="connsiteX106" fmla="*/ 1052016 w 2271216"/>
              <a:gd name="connsiteY106" fmla="*/ 1562100 h 3053494"/>
              <a:gd name="connsiteX107" fmla="*/ 1037729 w 2271216"/>
              <a:gd name="connsiteY107" fmla="*/ 1590675 h 3053494"/>
              <a:gd name="connsiteX108" fmla="*/ 1018679 w 2271216"/>
              <a:gd name="connsiteY108" fmla="*/ 1590675 h 3053494"/>
              <a:gd name="connsiteX109" fmla="*/ 1018679 w 2271216"/>
              <a:gd name="connsiteY109" fmla="*/ 1590675 h 3053494"/>
              <a:gd name="connsiteX110" fmla="*/ 956766 w 2271216"/>
              <a:gd name="connsiteY110" fmla="*/ 1609725 h 3053494"/>
              <a:gd name="connsiteX111" fmla="*/ 918666 w 2271216"/>
              <a:gd name="connsiteY111" fmla="*/ 1590675 h 3053494"/>
              <a:gd name="connsiteX112" fmla="*/ 809129 w 2271216"/>
              <a:gd name="connsiteY112" fmla="*/ 1624012 h 3053494"/>
              <a:gd name="connsiteX113" fmla="*/ 851991 w 2271216"/>
              <a:gd name="connsiteY113" fmla="*/ 1652587 h 3053494"/>
              <a:gd name="connsiteX114" fmla="*/ 871041 w 2271216"/>
              <a:gd name="connsiteY114" fmla="*/ 1690687 h 3053494"/>
              <a:gd name="connsiteX115" fmla="*/ 871041 w 2271216"/>
              <a:gd name="connsiteY115" fmla="*/ 1738312 h 3053494"/>
              <a:gd name="connsiteX116" fmla="*/ 851991 w 2271216"/>
              <a:gd name="connsiteY116" fmla="*/ 1762125 h 3053494"/>
              <a:gd name="connsiteX117" fmla="*/ 837704 w 2271216"/>
              <a:gd name="connsiteY117" fmla="*/ 1838325 h 3053494"/>
              <a:gd name="connsiteX118" fmla="*/ 856754 w 2271216"/>
              <a:gd name="connsiteY118" fmla="*/ 1866900 h 3053494"/>
              <a:gd name="connsiteX119" fmla="*/ 842466 w 2271216"/>
              <a:gd name="connsiteY119" fmla="*/ 1895475 h 3053494"/>
              <a:gd name="connsiteX120" fmla="*/ 851991 w 2271216"/>
              <a:gd name="connsiteY120" fmla="*/ 1924050 h 3053494"/>
              <a:gd name="connsiteX121" fmla="*/ 851991 w 2271216"/>
              <a:gd name="connsiteY121" fmla="*/ 1947862 h 3053494"/>
              <a:gd name="connsiteX122" fmla="*/ 809129 w 2271216"/>
              <a:gd name="connsiteY122" fmla="*/ 1966912 h 3053494"/>
              <a:gd name="connsiteX123" fmla="*/ 809129 w 2271216"/>
              <a:gd name="connsiteY123" fmla="*/ 1966912 h 3053494"/>
              <a:gd name="connsiteX124" fmla="*/ 823416 w 2271216"/>
              <a:gd name="connsiteY124" fmla="*/ 2043112 h 3053494"/>
              <a:gd name="connsiteX125" fmla="*/ 847229 w 2271216"/>
              <a:gd name="connsiteY125" fmla="*/ 2066925 h 3053494"/>
              <a:gd name="connsiteX126" fmla="*/ 842466 w 2271216"/>
              <a:gd name="connsiteY126" fmla="*/ 2119312 h 3053494"/>
              <a:gd name="connsiteX127" fmla="*/ 899616 w 2271216"/>
              <a:gd name="connsiteY127" fmla="*/ 2147887 h 3053494"/>
              <a:gd name="connsiteX128" fmla="*/ 904379 w 2271216"/>
              <a:gd name="connsiteY128" fmla="*/ 2181225 h 3053494"/>
              <a:gd name="connsiteX129" fmla="*/ 966291 w 2271216"/>
              <a:gd name="connsiteY129" fmla="*/ 2205037 h 3053494"/>
              <a:gd name="connsiteX130" fmla="*/ 956766 w 2271216"/>
              <a:gd name="connsiteY130" fmla="*/ 2238375 h 3053494"/>
              <a:gd name="connsiteX131" fmla="*/ 1056779 w 2271216"/>
              <a:gd name="connsiteY131" fmla="*/ 2243137 h 3053494"/>
              <a:gd name="connsiteX132" fmla="*/ 1056779 w 2271216"/>
              <a:gd name="connsiteY132" fmla="*/ 2243137 h 3053494"/>
              <a:gd name="connsiteX0" fmla="*/ 1623698 w 2271216"/>
              <a:gd name="connsiteY0" fmla="*/ 3053494 h 3053494"/>
              <a:gd name="connsiteX1" fmla="*/ 1594297 w 2271216"/>
              <a:gd name="connsiteY1" fmla="*/ 2996418 h 3053494"/>
              <a:gd name="connsiteX2" fmla="*/ 285807 w 2271216"/>
              <a:gd name="connsiteY2" fmla="*/ 1952890 h 3053494"/>
              <a:gd name="connsiteX3" fmla="*/ 219683 w 2271216"/>
              <a:gd name="connsiteY3" fmla="*/ 1871916 h 3053494"/>
              <a:gd name="connsiteX4" fmla="*/ 58680 w 2271216"/>
              <a:gd name="connsiteY4" fmla="*/ 1762601 h 3053494"/>
              <a:gd name="connsiteX5" fmla="*/ 7120 w 2271216"/>
              <a:gd name="connsiteY5" fmla="*/ 1514680 h 3053494"/>
              <a:gd name="connsiteX6" fmla="*/ 74325 w 2271216"/>
              <a:gd name="connsiteY6" fmla="*/ 1181260 h 3053494"/>
              <a:gd name="connsiteX7" fmla="*/ 13621 w 2271216"/>
              <a:gd name="connsiteY7" fmla="*/ 752680 h 3053494"/>
              <a:gd name="connsiteX8" fmla="*/ 247010 w 2271216"/>
              <a:gd name="connsiteY8" fmla="*/ 438150 h 3053494"/>
              <a:gd name="connsiteX9" fmla="*/ 690040 w 2271216"/>
              <a:gd name="connsiteY9" fmla="*/ 0 h 3053494"/>
              <a:gd name="connsiteX10" fmla="*/ 851991 w 2271216"/>
              <a:gd name="connsiteY10" fmla="*/ 85725 h 3053494"/>
              <a:gd name="connsiteX11" fmla="*/ 904379 w 2271216"/>
              <a:gd name="connsiteY11" fmla="*/ 95250 h 3053494"/>
              <a:gd name="connsiteX12" fmla="*/ 952004 w 2271216"/>
              <a:gd name="connsiteY12" fmla="*/ 61912 h 3053494"/>
              <a:gd name="connsiteX13" fmla="*/ 990104 w 2271216"/>
              <a:gd name="connsiteY13" fmla="*/ 85725 h 3053494"/>
              <a:gd name="connsiteX14" fmla="*/ 1023441 w 2271216"/>
              <a:gd name="connsiteY14" fmla="*/ 109537 h 3053494"/>
              <a:gd name="connsiteX15" fmla="*/ 1052016 w 2271216"/>
              <a:gd name="connsiteY15" fmla="*/ 133350 h 3053494"/>
              <a:gd name="connsiteX16" fmla="*/ 1104404 w 2271216"/>
              <a:gd name="connsiteY16" fmla="*/ 200025 h 3053494"/>
              <a:gd name="connsiteX17" fmla="*/ 1099641 w 2271216"/>
              <a:gd name="connsiteY17" fmla="*/ 209550 h 3053494"/>
              <a:gd name="connsiteX18" fmla="*/ 1090116 w 2271216"/>
              <a:gd name="connsiteY18" fmla="*/ 271462 h 3053494"/>
              <a:gd name="connsiteX19" fmla="*/ 1052016 w 2271216"/>
              <a:gd name="connsiteY19" fmla="*/ 295275 h 3053494"/>
              <a:gd name="connsiteX20" fmla="*/ 1047254 w 2271216"/>
              <a:gd name="connsiteY20" fmla="*/ 333375 h 3053494"/>
              <a:gd name="connsiteX21" fmla="*/ 1047254 w 2271216"/>
              <a:gd name="connsiteY21" fmla="*/ 333375 h 3053494"/>
              <a:gd name="connsiteX22" fmla="*/ 1094879 w 2271216"/>
              <a:gd name="connsiteY22" fmla="*/ 361950 h 3053494"/>
              <a:gd name="connsiteX23" fmla="*/ 1094879 w 2271216"/>
              <a:gd name="connsiteY23" fmla="*/ 361950 h 3053494"/>
              <a:gd name="connsiteX24" fmla="*/ 1147266 w 2271216"/>
              <a:gd name="connsiteY24" fmla="*/ 371475 h 3053494"/>
              <a:gd name="connsiteX25" fmla="*/ 1166316 w 2271216"/>
              <a:gd name="connsiteY25" fmla="*/ 385762 h 3053494"/>
              <a:gd name="connsiteX26" fmla="*/ 1166316 w 2271216"/>
              <a:gd name="connsiteY26" fmla="*/ 385762 h 3053494"/>
              <a:gd name="connsiteX27" fmla="*/ 1166316 w 2271216"/>
              <a:gd name="connsiteY27" fmla="*/ 385762 h 3053494"/>
              <a:gd name="connsiteX28" fmla="*/ 1204416 w 2271216"/>
              <a:gd name="connsiteY28" fmla="*/ 457200 h 3053494"/>
              <a:gd name="connsiteX29" fmla="*/ 1223466 w 2271216"/>
              <a:gd name="connsiteY29" fmla="*/ 442912 h 3053494"/>
              <a:gd name="connsiteX30" fmla="*/ 1266329 w 2271216"/>
              <a:gd name="connsiteY30" fmla="*/ 442912 h 3053494"/>
              <a:gd name="connsiteX31" fmla="*/ 1337766 w 2271216"/>
              <a:gd name="connsiteY31" fmla="*/ 442912 h 3053494"/>
              <a:gd name="connsiteX32" fmla="*/ 1313954 w 2271216"/>
              <a:gd name="connsiteY32" fmla="*/ 461962 h 3053494"/>
              <a:gd name="connsiteX33" fmla="*/ 1313954 w 2271216"/>
              <a:gd name="connsiteY33" fmla="*/ 461962 h 3053494"/>
              <a:gd name="connsiteX34" fmla="*/ 1280616 w 2271216"/>
              <a:gd name="connsiteY34" fmla="*/ 547687 h 3053494"/>
              <a:gd name="connsiteX35" fmla="*/ 1256804 w 2271216"/>
              <a:gd name="connsiteY35" fmla="*/ 557212 h 3053494"/>
              <a:gd name="connsiteX36" fmla="*/ 1213941 w 2271216"/>
              <a:gd name="connsiteY36" fmla="*/ 576262 h 3053494"/>
              <a:gd name="connsiteX37" fmla="*/ 1228229 w 2271216"/>
              <a:gd name="connsiteY37" fmla="*/ 619125 h 3053494"/>
              <a:gd name="connsiteX38" fmla="*/ 1228229 w 2271216"/>
              <a:gd name="connsiteY38" fmla="*/ 652462 h 3053494"/>
              <a:gd name="connsiteX39" fmla="*/ 1232991 w 2271216"/>
              <a:gd name="connsiteY39" fmla="*/ 676275 h 3053494"/>
              <a:gd name="connsiteX40" fmla="*/ 1256804 w 2271216"/>
              <a:gd name="connsiteY40" fmla="*/ 714375 h 3053494"/>
              <a:gd name="connsiteX41" fmla="*/ 1256804 w 2271216"/>
              <a:gd name="connsiteY41" fmla="*/ 714375 h 3053494"/>
              <a:gd name="connsiteX42" fmla="*/ 1342529 w 2271216"/>
              <a:gd name="connsiteY42" fmla="*/ 742950 h 3053494"/>
              <a:gd name="connsiteX43" fmla="*/ 1413966 w 2271216"/>
              <a:gd name="connsiteY43" fmla="*/ 738187 h 3053494"/>
              <a:gd name="connsiteX44" fmla="*/ 1447304 w 2271216"/>
              <a:gd name="connsiteY44" fmla="*/ 738187 h 3053494"/>
              <a:gd name="connsiteX45" fmla="*/ 1499691 w 2271216"/>
              <a:gd name="connsiteY45" fmla="*/ 752475 h 3053494"/>
              <a:gd name="connsiteX46" fmla="*/ 1509216 w 2271216"/>
              <a:gd name="connsiteY46" fmla="*/ 766762 h 3053494"/>
              <a:gd name="connsiteX47" fmla="*/ 1513979 w 2271216"/>
              <a:gd name="connsiteY47" fmla="*/ 838200 h 3053494"/>
              <a:gd name="connsiteX48" fmla="*/ 1513979 w 2271216"/>
              <a:gd name="connsiteY48" fmla="*/ 838200 h 3053494"/>
              <a:gd name="connsiteX49" fmla="*/ 1547316 w 2271216"/>
              <a:gd name="connsiteY49" fmla="*/ 900112 h 3053494"/>
              <a:gd name="connsiteX50" fmla="*/ 1580654 w 2271216"/>
              <a:gd name="connsiteY50" fmla="*/ 942975 h 3053494"/>
              <a:gd name="connsiteX51" fmla="*/ 1590179 w 2271216"/>
              <a:gd name="connsiteY51" fmla="*/ 947737 h 3053494"/>
              <a:gd name="connsiteX52" fmla="*/ 1599704 w 2271216"/>
              <a:gd name="connsiteY52" fmla="*/ 1014412 h 3053494"/>
              <a:gd name="connsiteX53" fmla="*/ 1642566 w 2271216"/>
              <a:gd name="connsiteY53" fmla="*/ 1047750 h 3053494"/>
              <a:gd name="connsiteX54" fmla="*/ 1685429 w 2271216"/>
              <a:gd name="connsiteY54" fmla="*/ 1090612 h 3053494"/>
              <a:gd name="connsiteX55" fmla="*/ 1704479 w 2271216"/>
              <a:gd name="connsiteY55" fmla="*/ 1104900 h 3053494"/>
              <a:gd name="connsiteX56" fmla="*/ 1747341 w 2271216"/>
              <a:gd name="connsiteY56" fmla="*/ 1119187 h 3053494"/>
              <a:gd name="connsiteX57" fmla="*/ 1766391 w 2271216"/>
              <a:gd name="connsiteY57" fmla="*/ 1185862 h 3053494"/>
              <a:gd name="connsiteX58" fmla="*/ 1766391 w 2271216"/>
              <a:gd name="connsiteY58" fmla="*/ 1185862 h 3053494"/>
              <a:gd name="connsiteX59" fmla="*/ 1775916 w 2271216"/>
              <a:gd name="connsiteY59" fmla="*/ 1238250 h 3053494"/>
              <a:gd name="connsiteX60" fmla="*/ 1852116 w 2271216"/>
              <a:gd name="connsiteY60" fmla="*/ 1223962 h 3053494"/>
              <a:gd name="connsiteX61" fmla="*/ 1894979 w 2271216"/>
              <a:gd name="connsiteY61" fmla="*/ 1176337 h 3053494"/>
              <a:gd name="connsiteX62" fmla="*/ 1904504 w 2271216"/>
              <a:gd name="connsiteY62" fmla="*/ 1162050 h 3053494"/>
              <a:gd name="connsiteX63" fmla="*/ 1947366 w 2271216"/>
              <a:gd name="connsiteY63" fmla="*/ 1152525 h 3053494"/>
              <a:gd name="connsiteX64" fmla="*/ 1985466 w 2271216"/>
              <a:gd name="connsiteY64" fmla="*/ 1128712 h 3053494"/>
              <a:gd name="connsiteX65" fmla="*/ 2023566 w 2271216"/>
              <a:gd name="connsiteY65" fmla="*/ 1114425 h 3053494"/>
              <a:gd name="connsiteX66" fmla="*/ 2071191 w 2271216"/>
              <a:gd name="connsiteY66" fmla="*/ 1104900 h 3053494"/>
              <a:gd name="connsiteX67" fmla="*/ 2118816 w 2271216"/>
              <a:gd name="connsiteY67" fmla="*/ 1119187 h 3053494"/>
              <a:gd name="connsiteX68" fmla="*/ 2199779 w 2271216"/>
              <a:gd name="connsiteY68" fmla="*/ 1119187 h 3053494"/>
              <a:gd name="connsiteX69" fmla="*/ 2214066 w 2271216"/>
              <a:gd name="connsiteY69" fmla="*/ 1081087 h 3053494"/>
              <a:gd name="connsiteX70" fmla="*/ 2242641 w 2271216"/>
              <a:gd name="connsiteY70" fmla="*/ 1090612 h 3053494"/>
              <a:gd name="connsiteX71" fmla="*/ 2271216 w 2271216"/>
              <a:gd name="connsiteY71" fmla="*/ 1100137 h 3053494"/>
              <a:gd name="connsiteX72" fmla="*/ 2256929 w 2271216"/>
              <a:gd name="connsiteY72" fmla="*/ 1128712 h 3053494"/>
              <a:gd name="connsiteX73" fmla="*/ 2218829 w 2271216"/>
              <a:gd name="connsiteY73" fmla="*/ 1176337 h 3053494"/>
              <a:gd name="connsiteX74" fmla="*/ 2190254 w 2271216"/>
              <a:gd name="connsiteY74" fmla="*/ 1200150 h 3053494"/>
              <a:gd name="connsiteX75" fmla="*/ 2156916 w 2271216"/>
              <a:gd name="connsiteY75" fmla="*/ 1233487 h 3053494"/>
              <a:gd name="connsiteX76" fmla="*/ 2137866 w 2271216"/>
              <a:gd name="connsiteY76" fmla="*/ 1290637 h 3053494"/>
              <a:gd name="connsiteX77" fmla="*/ 2156916 w 2271216"/>
              <a:gd name="connsiteY77" fmla="*/ 1333500 h 3053494"/>
              <a:gd name="connsiteX78" fmla="*/ 2075954 w 2271216"/>
              <a:gd name="connsiteY78" fmla="*/ 1333500 h 3053494"/>
              <a:gd name="connsiteX79" fmla="*/ 2023566 w 2271216"/>
              <a:gd name="connsiteY79" fmla="*/ 1400175 h 3053494"/>
              <a:gd name="connsiteX80" fmla="*/ 2014041 w 2271216"/>
              <a:gd name="connsiteY80" fmla="*/ 1414462 h 3053494"/>
              <a:gd name="connsiteX81" fmla="*/ 1999754 w 2271216"/>
              <a:gd name="connsiteY81" fmla="*/ 1457325 h 3053494"/>
              <a:gd name="connsiteX82" fmla="*/ 1980704 w 2271216"/>
              <a:gd name="connsiteY82" fmla="*/ 1471612 h 3053494"/>
              <a:gd name="connsiteX83" fmla="*/ 1914029 w 2271216"/>
              <a:gd name="connsiteY83" fmla="*/ 1471612 h 3053494"/>
              <a:gd name="connsiteX84" fmla="*/ 1890216 w 2271216"/>
              <a:gd name="connsiteY84" fmla="*/ 1500187 h 3053494"/>
              <a:gd name="connsiteX85" fmla="*/ 1880691 w 2271216"/>
              <a:gd name="connsiteY85" fmla="*/ 1476375 h 3053494"/>
              <a:gd name="connsiteX86" fmla="*/ 1823541 w 2271216"/>
              <a:gd name="connsiteY86" fmla="*/ 1495425 h 3053494"/>
              <a:gd name="connsiteX87" fmla="*/ 1799729 w 2271216"/>
              <a:gd name="connsiteY87" fmla="*/ 1476375 h 3053494"/>
              <a:gd name="connsiteX88" fmla="*/ 1780679 w 2271216"/>
              <a:gd name="connsiteY88" fmla="*/ 1485900 h 3053494"/>
              <a:gd name="connsiteX89" fmla="*/ 1737816 w 2271216"/>
              <a:gd name="connsiteY89" fmla="*/ 1514475 h 3053494"/>
              <a:gd name="connsiteX90" fmla="*/ 1737816 w 2271216"/>
              <a:gd name="connsiteY90" fmla="*/ 1514475 h 3053494"/>
              <a:gd name="connsiteX91" fmla="*/ 1723529 w 2271216"/>
              <a:gd name="connsiteY91" fmla="*/ 1471612 h 3053494"/>
              <a:gd name="connsiteX92" fmla="*/ 1699716 w 2271216"/>
              <a:gd name="connsiteY92" fmla="*/ 1466850 h 3053494"/>
              <a:gd name="connsiteX93" fmla="*/ 1642566 w 2271216"/>
              <a:gd name="connsiteY93" fmla="*/ 1476375 h 3053494"/>
              <a:gd name="connsiteX94" fmla="*/ 1547316 w 2271216"/>
              <a:gd name="connsiteY94" fmla="*/ 1481137 h 3053494"/>
              <a:gd name="connsiteX95" fmla="*/ 1471116 w 2271216"/>
              <a:gd name="connsiteY95" fmla="*/ 1462087 h 3053494"/>
              <a:gd name="connsiteX96" fmla="*/ 1452066 w 2271216"/>
              <a:gd name="connsiteY96" fmla="*/ 1476375 h 3053494"/>
              <a:gd name="connsiteX97" fmla="*/ 1409204 w 2271216"/>
              <a:gd name="connsiteY97" fmla="*/ 1524000 h 3053494"/>
              <a:gd name="connsiteX98" fmla="*/ 1385391 w 2271216"/>
              <a:gd name="connsiteY98" fmla="*/ 1514475 h 3053494"/>
              <a:gd name="connsiteX99" fmla="*/ 1375866 w 2271216"/>
              <a:gd name="connsiteY99" fmla="*/ 1485900 h 3053494"/>
              <a:gd name="connsiteX100" fmla="*/ 1356816 w 2271216"/>
              <a:gd name="connsiteY100" fmla="*/ 1462087 h 3053494"/>
              <a:gd name="connsiteX101" fmla="*/ 1337766 w 2271216"/>
              <a:gd name="connsiteY101" fmla="*/ 1485900 h 3053494"/>
              <a:gd name="connsiteX102" fmla="*/ 1328241 w 2271216"/>
              <a:gd name="connsiteY102" fmla="*/ 1466850 h 3053494"/>
              <a:gd name="connsiteX103" fmla="*/ 1228229 w 2271216"/>
              <a:gd name="connsiteY103" fmla="*/ 1514475 h 3053494"/>
              <a:gd name="connsiteX104" fmla="*/ 1194891 w 2271216"/>
              <a:gd name="connsiteY104" fmla="*/ 1514475 h 3053494"/>
              <a:gd name="connsiteX105" fmla="*/ 1132979 w 2271216"/>
              <a:gd name="connsiteY105" fmla="*/ 1504950 h 3053494"/>
              <a:gd name="connsiteX106" fmla="*/ 1075829 w 2271216"/>
              <a:gd name="connsiteY106" fmla="*/ 1524000 h 3053494"/>
              <a:gd name="connsiteX107" fmla="*/ 1052016 w 2271216"/>
              <a:gd name="connsiteY107" fmla="*/ 1562100 h 3053494"/>
              <a:gd name="connsiteX108" fmla="*/ 1037729 w 2271216"/>
              <a:gd name="connsiteY108" fmla="*/ 1590675 h 3053494"/>
              <a:gd name="connsiteX109" fmla="*/ 1018679 w 2271216"/>
              <a:gd name="connsiteY109" fmla="*/ 1590675 h 3053494"/>
              <a:gd name="connsiteX110" fmla="*/ 1018679 w 2271216"/>
              <a:gd name="connsiteY110" fmla="*/ 1590675 h 3053494"/>
              <a:gd name="connsiteX111" fmla="*/ 956766 w 2271216"/>
              <a:gd name="connsiteY111" fmla="*/ 1609725 h 3053494"/>
              <a:gd name="connsiteX112" fmla="*/ 918666 w 2271216"/>
              <a:gd name="connsiteY112" fmla="*/ 1590675 h 3053494"/>
              <a:gd name="connsiteX113" fmla="*/ 809129 w 2271216"/>
              <a:gd name="connsiteY113" fmla="*/ 1624012 h 3053494"/>
              <a:gd name="connsiteX114" fmla="*/ 851991 w 2271216"/>
              <a:gd name="connsiteY114" fmla="*/ 1652587 h 3053494"/>
              <a:gd name="connsiteX115" fmla="*/ 871041 w 2271216"/>
              <a:gd name="connsiteY115" fmla="*/ 1690687 h 3053494"/>
              <a:gd name="connsiteX116" fmla="*/ 871041 w 2271216"/>
              <a:gd name="connsiteY116" fmla="*/ 1738312 h 3053494"/>
              <a:gd name="connsiteX117" fmla="*/ 851991 w 2271216"/>
              <a:gd name="connsiteY117" fmla="*/ 1762125 h 3053494"/>
              <a:gd name="connsiteX118" fmla="*/ 837704 w 2271216"/>
              <a:gd name="connsiteY118" fmla="*/ 1838325 h 3053494"/>
              <a:gd name="connsiteX119" fmla="*/ 856754 w 2271216"/>
              <a:gd name="connsiteY119" fmla="*/ 1866900 h 3053494"/>
              <a:gd name="connsiteX120" fmla="*/ 842466 w 2271216"/>
              <a:gd name="connsiteY120" fmla="*/ 1895475 h 3053494"/>
              <a:gd name="connsiteX121" fmla="*/ 851991 w 2271216"/>
              <a:gd name="connsiteY121" fmla="*/ 1924050 h 3053494"/>
              <a:gd name="connsiteX122" fmla="*/ 851991 w 2271216"/>
              <a:gd name="connsiteY122" fmla="*/ 1947862 h 3053494"/>
              <a:gd name="connsiteX123" fmla="*/ 809129 w 2271216"/>
              <a:gd name="connsiteY123" fmla="*/ 1966912 h 3053494"/>
              <a:gd name="connsiteX124" fmla="*/ 809129 w 2271216"/>
              <a:gd name="connsiteY124" fmla="*/ 1966912 h 3053494"/>
              <a:gd name="connsiteX125" fmla="*/ 823416 w 2271216"/>
              <a:gd name="connsiteY125" fmla="*/ 2043112 h 3053494"/>
              <a:gd name="connsiteX126" fmla="*/ 847229 w 2271216"/>
              <a:gd name="connsiteY126" fmla="*/ 2066925 h 3053494"/>
              <a:gd name="connsiteX127" fmla="*/ 842466 w 2271216"/>
              <a:gd name="connsiteY127" fmla="*/ 2119312 h 3053494"/>
              <a:gd name="connsiteX128" fmla="*/ 899616 w 2271216"/>
              <a:gd name="connsiteY128" fmla="*/ 2147887 h 3053494"/>
              <a:gd name="connsiteX129" fmla="*/ 904379 w 2271216"/>
              <a:gd name="connsiteY129" fmla="*/ 2181225 h 3053494"/>
              <a:gd name="connsiteX130" fmla="*/ 966291 w 2271216"/>
              <a:gd name="connsiteY130" fmla="*/ 2205037 h 3053494"/>
              <a:gd name="connsiteX131" fmla="*/ 956766 w 2271216"/>
              <a:gd name="connsiteY131" fmla="*/ 2238375 h 3053494"/>
              <a:gd name="connsiteX132" fmla="*/ 1056779 w 2271216"/>
              <a:gd name="connsiteY132" fmla="*/ 2243137 h 3053494"/>
              <a:gd name="connsiteX133" fmla="*/ 1056779 w 2271216"/>
              <a:gd name="connsiteY133" fmla="*/ 2243137 h 3053494"/>
              <a:gd name="connsiteX0" fmla="*/ 1623698 w 2271216"/>
              <a:gd name="connsiteY0" fmla="*/ 3053494 h 3053494"/>
              <a:gd name="connsiteX1" fmla="*/ 1594297 w 2271216"/>
              <a:gd name="connsiteY1" fmla="*/ 2996418 h 3053494"/>
              <a:gd name="connsiteX2" fmla="*/ 323915 w 2271216"/>
              <a:gd name="connsiteY2" fmla="*/ 1967179 h 3053494"/>
              <a:gd name="connsiteX3" fmla="*/ 285807 w 2271216"/>
              <a:gd name="connsiteY3" fmla="*/ 1952890 h 3053494"/>
              <a:gd name="connsiteX4" fmla="*/ 219683 w 2271216"/>
              <a:gd name="connsiteY4" fmla="*/ 1871916 h 3053494"/>
              <a:gd name="connsiteX5" fmla="*/ 58680 w 2271216"/>
              <a:gd name="connsiteY5" fmla="*/ 1762601 h 3053494"/>
              <a:gd name="connsiteX6" fmla="*/ 7120 w 2271216"/>
              <a:gd name="connsiteY6" fmla="*/ 1514680 h 3053494"/>
              <a:gd name="connsiteX7" fmla="*/ 74325 w 2271216"/>
              <a:gd name="connsiteY7" fmla="*/ 1181260 h 3053494"/>
              <a:gd name="connsiteX8" fmla="*/ 13621 w 2271216"/>
              <a:gd name="connsiteY8" fmla="*/ 752680 h 3053494"/>
              <a:gd name="connsiteX9" fmla="*/ 247010 w 2271216"/>
              <a:gd name="connsiteY9" fmla="*/ 438150 h 3053494"/>
              <a:gd name="connsiteX10" fmla="*/ 690040 w 2271216"/>
              <a:gd name="connsiteY10" fmla="*/ 0 h 3053494"/>
              <a:gd name="connsiteX11" fmla="*/ 851991 w 2271216"/>
              <a:gd name="connsiteY11" fmla="*/ 85725 h 3053494"/>
              <a:gd name="connsiteX12" fmla="*/ 904379 w 2271216"/>
              <a:gd name="connsiteY12" fmla="*/ 95250 h 3053494"/>
              <a:gd name="connsiteX13" fmla="*/ 952004 w 2271216"/>
              <a:gd name="connsiteY13" fmla="*/ 61912 h 3053494"/>
              <a:gd name="connsiteX14" fmla="*/ 990104 w 2271216"/>
              <a:gd name="connsiteY14" fmla="*/ 85725 h 3053494"/>
              <a:gd name="connsiteX15" fmla="*/ 1023441 w 2271216"/>
              <a:gd name="connsiteY15" fmla="*/ 109537 h 3053494"/>
              <a:gd name="connsiteX16" fmla="*/ 1052016 w 2271216"/>
              <a:gd name="connsiteY16" fmla="*/ 133350 h 3053494"/>
              <a:gd name="connsiteX17" fmla="*/ 1104404 w 2271216"/>
              <a:gd name="connsiteY17" fmla="*/ 200025 h 3053494"/>
              <a:gd name="connsiteX18" fmla="*/ 1099641 w 2271216"/>
              <a:gd name="connsiteY18" fmla="*/ 209550 h 3053494"/>
              <a:gd name="connsiteX19" fmla="*/ 1090116 w 2271216"/>
              <a:gd name="connsiteY19" fmla="*/ 271462 h 3053494"/>
              <a:gd name="connsiteX20" fmla="*/ 1052016 w 2271216"/>
              <a:gd name="connsiteY20" fmla="*/ 295275 h 3053494"/>
              <a:gd name="connsiteX21" fmla="*/ 1047254 w 2271216"/>
              <a:gd name="connsiteY21" fmla="*/ 333375 h 3053494"/>
              <a:gd name="connsiteX22" fmla="*/ 1047254 w 2271216"/>
              <a:gd name="connsiteY22" fmla="*/ 333375 h 3053494"/>
              <a:gd name="connsiteX23" fmla="*/ 1094879 w 2271216"/>
              <a:gd name="connsiteY23" fmla="*/ 361950 h 3053494"/>
              <a:gd name="connsiteX24" fmla="*/ 1094879 w 2271216"/>
              <a:gd name="connsiteY24" fmla="*/ 361950 h 3053494"/>
              <a:gd name="connsiteX25" fmla="*/ 1147266 w 2271216"/>
              <a:gd name="connsiteY25" fmla="*/ 371475 h 3053494"/>
              <a:gd name="connsiteX26" fmla="*/ 1166316 w 2271216"/>
              <a:gd name="connsiteY26" fmla="*/ 385762 h 3053494"/>
              <a:gd name="connsiteX27" fmla="*/ 1166316 w 2271216"/>
              <a:gd name="connsiteY27" fmla="*/ 385762 h 3053494"/>
              <a:gd name="connsiteX28" fmla="*/ 1166316 w 2271216"/>
              <a:gd name="connsiteY28" fmla="*/ 385762 h 3053494"/>
              <a:gd name="connsiteX29" fmla="*/ 1204416 w 2271216"/>
              <a:gd name="connsiteY29" fmla="*/ 457200 h 3053494"/>
              <a:gd name="connsiteX30" fmla="*/ 1223466 w 2271216"/>
              <a:gd name="connsiteY30" fmla="*/ 442912 h 3053494"/>
              <a:gd name="connsiteX31" fmla="*/ 1266329 w 2271216"/>
              <a:gd name="connsiteY31" fmla="*/ 442912 h 3053494"/>
              <a:gd name="connsiteX32" fmla="*/ 1337766 w 2271216"/>
              <a:gd name="connsiteY32" fmla="*/ 442912 h 3053494"/>
              <a:gd name="connsiteX33" fmla="*/ 1313954 w 2271216"/>
              <a:gd name="connsiteY33" fmla="*/ 461962 h 3053494"/>
              <a:gd name="connsiteX34" fmla="*/ 1313954 w 2271216"/>
              <a:gd name="connsiteY34" fmla="*/ 461962 h 3053494"/>
              <a:gd name="connsiteX35" fmla="*/ 1280616 w 2271216"/>
              <a:gd name="connsiteY35" fmla="*/ 547687 h 3053494"/>
              <a:gd name="connsiteX36" fmla="*/ 1256804 w 2271216"/>
              <a:gd name="connsiteY36" fmla="*/ 557212 h 3053494"/>
              <a:gd name="connsiteX37" fmla="*/ 1213941 w 2271216"/>
              <a:gd name="connsiteY37" fmla="*/ 576262 h 3053494"/>
              <a:gd name="connsiteX38" fmla="*/ 1228229 w 2271216"/>
              <a:gd name="connsiteY38" fmla="*/ 619125 h 3053494"/>
              <a:gd name="connsiteX39" fmla="*/ 1228229 w 2271216"/>
              <a:gd name="connsiteY39" fmla="*/ 652462 h 3053494"/>
              <a:gd name="connsiteX40" fmla="*/ 1232991 w 2271216"/>
              <a:gd name="connsiteY40" fmla="*/ 676275 h 3053494"/>
              <a:gd name="connsiteX41" fmla="*/ 1256804 w 2271216"/>
              <a:gd name="connsiteY41" fmla="*/ 714375 h 3053494"/>
              <a:gd name="connsiteX42" fmla="*/ 1256804 w 2271216"/>
              <a:gd name="connsiteY42" fmla="*/ 714375 h 3053494"/>
              <a:gd name="connsiteX43" fmla="*/ 1342529 w 2271216"/>
              <a:gd name="connsiteY43" fmla="*/ 742950 h 3053494"/>
              <a:gd name="connsiteX44" fmla="*/ 1413966 w 2271216"/>
              <a:gd name="connsiteY44" fmla="*/ 738187 h 3053494"/>
              <a:gd name="connsiteX45" fmla="*/ 1447304 w 2271216"/>
              <a:gd name="connsiteY45" fmla="*/ 738187 h 3053494"/>
              <a:gd name="connsiteX46" fmla="*/ 1499691 w 2271216"/>
              <a:gd name="connsiteY46" fmla="*/ 752475 h 3053494"/>
              <a:gd name="connsiteX47" fmla="*/ 1509216 w 2271216"/>
              <a:gd name="connsiteY47" fmla="*/ 766762 h 3053494"/>
              <a:gd name="connsiteX48" fmla="*/ 1513979 w 2271216"/>
              <a:gd name="connsiteY48" fmla="*/ 838200 h 3053494"/>
              <a:gd name="connsiteX49" fmla="*/ 1513979 w 2271216"/>
              <a:gd name="connsiteY49" fmla="*/ 838200 h 3053494"/>
              <a:gd name="connsiteX50" fmla="*/ 1547316 w 2271216"/>
              <a:gd name="connsiteY50" fmla="*/ 900112 h 3053494"/>
              <a:gd name="connsiteX51" fmla="*/ 1580654 w 2271216"/>
              <a:gd name="connsiteY51" fmla="*/ 942975 h 3053494"/>
              <a:gd name="connsiteX52" fmla="*/ 1590179 w 2271216"/>
              <a:gd name="connsiteY52" fmla="*/ 947737 h 3053494"/>
              <a:gd name="connsiteX53" fmla="*/ 1599704 w 2271216"/>
              <a:gd name="connsiteY53" fmla="*/ 1014412 h 3053494"/>
              <a:gd name="connsiteX54" fmla="*/ 1642566 w 2271216"/>
              <a:gd name="connsiteY54" fmla="*/ 1047750 h 3053494"/>
              <a:gd name="connsiteX55" fmla="*/ 1685429 w 2271216"/>
              <a:gd name="connsiteY55" fmla="*/ 1090612 h 3053494"/>
              <a:gd name="connsiteX56" fmla="*/ 1704479 w 2271216"/>
              <a:gd name="connsiteY56" fmla="*/ 1104900 h 3053494"/>
              <a:gd name="connsiteX57" fmla="*/ 1747341 w 2271216"/>
              <a:gd name="connsiteY57" fmla="*/ 1119187 h 3053494"/>
              <a:gd name="connsiteX58" fmla="*/ 1766391 w 2271216"/>
              <a:gd name="connsiteY58" fmla="*/ 1185862 h 3053494"/>
              <a:gd name="connsiteX59" fmla="*/ 1766391 w 2271216"/>
              <a:gd name="connsiteY59" fmla="*/ 1185862 h 3053494"/>
              <a:gd name="connsiteX60" fmla="*/ 1775916 w 2271216"/>
              <a:gd name="connsiteY60" fmla="*/ 1238250 h 3053494"/>
              <a:gd name="connsiteX61" fmla="*/ 1852116 w 2271216"/>
              <a:gd name="connsiteY61" fmla="*/ 1223962 h 3053494"/>
              <a:gd name="connsiteX62" fmla="*/ 1894979 w 2271216"/>
              <a:gd name="connsiteY62" fmla="*/ 1176337 h 3053494"/>
              <a:gd name="connsiteX63" fmla="*/ 1904504 w 2271216"/>
              <a:gd name="connsiteY63" fmla="*/ 1162050 h 3053494"/>
              <a:gd name="connsiteX64" fmla="*/ 1947366 w 2271216"/>
              <a:gd name="connsiteY64" fmla="*/ 1152525 h 3053494"/>
              <a:gd name="connsiteX65" fmla="*/ 1985466 w 2271216"/>
              <a:gd name="connsiteY65" fmla="*/ 1128712 h 3053494"/>
              <a:gd name="connsiteX66" fmla="*/ 2023566 w 2271216"/>
              <a:gd name="connsiteY66" fmla="*/ 1114425 h 3053494"/>
              <a:gd name="connsiteX67" fmla="*/ 2071191 w 2271216"/>
              <a:gd name="connsiteY67" fmla="*/ 1104900 h 3053494"/>
              <a:gd name="connsiteX68" fmla="*/ 2118816 w 2271216"/>
              <a:gd name="connsiteY68" fmla="*/ 1119187 h 3053494"/>
              <a:gd name="connsiteX69" fmla="*/ 2199779 w 2271216"/>
              <a:gd name="connsiteY69" fmla="*/ 1119187 h 3053494"/>
              <a:gd name="connsiteX70" fmla="*/ 2214066 w 2271216"/>
              <a:gd name="connsiteY70" fmla="*/ 1081087 h 3053494"/>
              <a:gd name="connsiteX71" fmla="*/ 2242641 w 2271216"/>
              <a:gd name="connsiteY71" fmla="*/ 1090612 h 3053494"/>
              <a:gd name="connsiteX72" fmla="*/ 2271216 w 2271216"/>
              <a:gd name="connsiteY72" fmla="*/ 1100137 h 3053494"/>
              <a:gd name="connsiteX73" fmla="*/ 2256929 w 2271216"/>
              <a:gd name="connsiteY73" fmla="*/ 1128712 h 3053494"/>
              <a:gd name="connsiteX74" fmla="*/ 2218829 w 2271216"/>
              <a:gd name="connsiteY74" fmla="*/ 1176337 h 3053494"/>
              <a:gd name="connsiteX75" fmla="*/ 2190254 w 2271216"/>
              <a:gd name="connsiteY75" fmla="*/ 1200150 h 3053494"/>
              <a:gd name="connsiteX76" fmla="*/ 2156916 w 2271216"/>
              <a:gd name="connsiteY76" fmla="*/ 1233487 h 3053494"/>
              <a:gd name="connsiteX77" fmla="*/ 2137866 w 2271216"/>
              <a:gd name="connsiteY77" fmla="*/ 1290637 h 3053494"/>
              <a:gd name="connsiteX78" fmla="*/ 2156916 w 2271216"/>
              <a:gd name="connsiteY78" fmla="*/ 1333500 h 3053494"/>
              <a:gd name="connsiteX79" fmla="*/ 2075954 w 2271216"/>
              <a:gd name="connsiteY79" fmla="*/ 1333500 h 3053494"/>
              <a:gd name="connsiteX80" fmla="*/ 2023566 w 2271216"/>
              <a:gd name="connsiteY80" fmla="*/ 1400175 h 3053494"/>
              <a:gd name="connsiteX81" fmla="*/ 2014041 w 2271216"/>
              <a:gd name="connsiteY81" fmla="*/ 1414462 h 3053494"/>
              <a:gd name="connsiteX82" fmla="*/ 1999754 w 2271216"/>
              <a:gd name="connsiteY82" fmla="*/ 1457325 h 3053494"/>
              <a:gd name="connsiteX83" fmla="*/ 1980704 w 2271216"/>
              <a:gd name="connsiteY83" fmla="*/ 1471612 h 3053494"/>
              <a:gd name="connsiteX84" fmla="*/ 1914029 w 2271216"/>
              <a:gd name="connsiteY84" fmla="*/ 1471612 h 3053494"/>
              <a:gd name="connsiteX85" fmla="*/ 1890216 w 2271216"/>
              <a:gd name="connsiteY85" fmla="*/ 1500187 h 3053494"/>
              <a:gd name="connsiteX86" fmla="*/ 1880691 w 2271216"/>
              <a:gd name="connsiteY86" fmla="*/ 1476375 h 3053494"/>
              <a:gd name="connsiteX87" fmla="*/ 1823541 w 2271216"/>
              <a:gd name="connsiteY87" fmla="*/ 1495425 h 3053494"/>
              <a:gd name="connsiteX88" fmla="*/ 1799729 w 2271216"/>
              <a:gd name="connsiteY88" fmla="*/ 1476375 h 3053494"/>
              <a:gd name="connsiteX89" fmla="*/ 1780679 w 2271216"/>
              <a:gd name="connsiteY89" fmla="*/ 1485900 h 3053494"/>
              <a:gd name="connsiteX90" fmla="*/ 1737816 w 2271216"/>
              <a:gd name="connsiteY90" fmla="*/ 1514475 h 3053494"/>
              <a:gd name="connsiteX91" fmla="*/ 1737816 w 2271216"/>
              <a:gd name="connsiteY91" fmla="*/ 1514475 h 3053494"/>
              <a:gd name="connsiteX92" fmla="*/ 1723529 w 2271216"/>
              <a:gd name="connsiteY92" fmla="*/ 1471612 h 3053494"/>
              <a:gd name="connsiteX93" fmla="*/ 1699716 w 2271216"/>
              <a:gd name="connsiteY93" fmla="*/ 1466850 h 3053494"/>
              <a:gd name="connsiteX94" fmla="*/ 1642566 w 2271216"/>
              <a:gd name="connsiteY94" fmla="*/ 1476375 h 3053494"/>
              <a:gd name="connsiteX95" fmla="*/ 1547316 w 2271216"/>
              <a:gd name="connsiteY95" fmla="*/ 1481137 h 3053494"/>
              <a:gd name="connsiteX96" fmla="*/ 1471116 w 2271216"/>
              <a:gd name="connsiteY96" fmla="*/ 1462087 h 3053494"/>
              <a:gd name="connsiteX97" fmla="*/ 1452066 w 2271216"/>
              <a:gd name="connsiteY97" fmla="*/ 1476375 h 3053494"/>
              <a:gd name="connsiteX98" fmla="*/ 1409204 w 2271216"/>
              <a:gd name="connsiteY98" fmla="*/ 1524000 h 3053494"/>
              <a:gd name="connsiteX99" fmla="*/ 1385391 w 2271216"/>
              <a:gd name="connsiteY99" fmla="*/ 1514475 h 3053494"/>
              <a:gd name="connsiteX100" fmla="*/ 1375866 w 2271216"/>
              <a:gd name="connsiteY100" fmla="*/ 1485900 h 3053494"/>
              <a:gd name="connsiteX101" fmla="*/ 1356816 w 2271216"/>
              <a:gd name="connsiteY101" fmla="*/ 1462087 h 3053494"/>
              <a:gd name="connsiteX102" fmla="*/ 1337766 w 2271216"/>
              <a:gd name="connsiteY102" fmla="*/ 1485900 h 3053494"/>
              <a:gd name="connsiteX103" fmla="*/ 1328241 w 2271216"/>
              <a:gd name="connsiteY103" fmla="*/ 1466850 h 3053494"/>
              <a:gd name="connsiteX104" fmla="*/ 1228229 w 2271216"/>
              <a:gd name="connsiteY104" fmla="*/ 1514475 h 3053494"/>
              <a:gd name="connsiteX105" fmla="*/ 1194891 w 2271216"/>
              <a:gd name="connsiteY105" fmla="*/ 1514475 h 3053494"/>
              <a:gd name="connsiteX106" fmla="*/ 1132979 w 2271216"/>
              <a:gd name="connsiteY106" fmla="*/ 1504950 h 3053494"/>
              <a:gd name="connsiteX107" fmla="*/ 1075829 w 2271216"/>
              <a:gd name="connsiteY107" fmla="*/ 1524000 h 3053494"/>
              <a:gd name="connsiteX108" fmla="*/ 1052016 w 2271216"/>
              <a:gd name="connsiteY108" fmla="*/ 1562100 h 3053494"/>
              <a:gd name="connsiteX109" fmla="*/ 1037729 w 2271216"/>
              <a:gd name="connsiteY109" fmla="*/ 1590675 h 3053494"/>
              <a:gd name="connsiteX110" fmla="*/ 1018679 w 2271216"/>
              <a:gd name="connsiteY110" fmla="*/ 1590675 h 3053494"/>
              <a:gd name="connsiteX111" fmla="*/ 1018679 w 2271216"/>
              <a:gd name="connsiteY111" fmla="*/ 1590675 h 3053494"/>
              <a:gd name="connsiteX112" fmla="*/ 956766 w 2271216"/>
              <a:gd name="connsiteY112" fmla="*/ 1609725 h 3053494"/>
              <a:gd name="connsiteX113" fmla="*/ 918666 w 2271216"/>
              <a:gd name="connsiteY113" fmla="*/ 1590675 h 3053494"/>
              <a:gd name="connsiteX114" fmla="*/ 809129 w 2271216"/>
              <a:gd name="connsiteY114" fmla="*/ 1624012 h 3053494"/>
              <a:gd name="connsiteX115" fmla="*/ 851991 w 2271216"/>
              <a:gd name="connsiteY115" fmla="*/ 1652587 h 3053494"/>
              <a:gd name="connsiteX116" fmla="*/ 871041 w 2271216"/>
              <a:gd name="connsiteY116" fmla="*/ 1690687 h 3053494"/>
              <a:gd name="connsiteX117" fmla="*/ 871041 w 2271216"/>
              <a:gd name="connsiteY117" fmla="*/ 1738312 h 3053494"/>
              <a:gd name="connsiteX118" fmla="*/ 851991 w 2271216"/>
              <a:gd name="connsiteY118" fmla="*/ 1762125 h 3053494"/>
              <a:gd name="connsiteX119" fmla="*/ 837704 w 2271216"/>
              <a:gd name="connsiteY119" fmla="*/ 1838325 h 3053494"/>
              <a:gd name="connsiteX120" fmla="*/ 856754 w 2271216"/>
              <a:gd name="connsiteY120" fmla="*/ 1866900 h 3053494"/>
              <a:gd name="connsiteX121" fmla="*/ 842466 w 2271216"/>
              <a:gd name="connsiteY121" fmla="*/ 1895475 h 3053494"/>
              <a:gd name="connsiteX122" fmla="*/ 851991 w 2271216"/>
              <a:gd name="connsiteY122" fmla="*/ 1924050 h 3053494"/>
              <a:gd name="connsiteX123" fmla="*/ 851991 w 2271216"/>
              <a:gd name="connsiteY123" fmla="*/ 1947862 h 3053494"/>
              <a:gd name="connsiteX124" fmla="*/ 809129 w 2271216"/>
              <a:gd name="connsiteY124" fmla="*/ 1966912 h 3053494"/>
              <a:gd name="connsiteX125" fmla="*/ 809129 w 2271216"/>
              <a:gd name="connsiteY125" fmla="*/ 1966912 h 3053494"/>
              <a:gd name="connsiteX126" fmla="*/ 823416 w 2271216"/>
              <a:gd name="connsiteY126" fmla="*/ 2043112 h 3053494"/>
              <a:gd name="connsiteX127" fmla="*/ 847229 w 2271216"/>
              <a:gd name="connsiteY127" fmla="*/ 2066925 h 3053494"/>
              <a:gd name="connsiteX128" fmla="*/ 842466 w 2271216"/>
              <a:gd name="connsiteY128" fmla="*/ 2119312 h 3053494"/>
              <a:gd name="connsiteX129" fmla="*/ 899616 w 2271216"/>
              <a:gd name="connsiteY129" fmla="*/ 2147887 h 3053494"/>
              <a:gd name="connsiteX130" fmla="*/ 904379 w 2271216"/>
              <a:gd name="connsiteY130" fmla="*/ 2181225 h 3053494"/>
              <a:gd name="connsiteX131" fmla="*/ 966291 w 2271216"/>
              <a:gd name="connsiteY131" fmla="*/ 2205037 h 3053494"/>
              <a:gd name="connsiteX132" fmla="*/ 956766 w 2271216"/>
              <a:gd name="connsiteY132" fmla="*/ 2238375 h 3053494"/>
              <a:gd name="connsiteX133" fmla="*/ 1056779 w 2271216"/>
              <a:gd name="connsiteY133" fmla="*/ 2243137 h 3053494"/>
              <a:gd name="connsiteX134" fmla="*/ 1056779 w 2271216"/>
              <a:gd name="connsiteY134" fmla="*/ 2243137 h 3053494"/>
              <a:gd name="connsiteX0" fmla="*/ 1623698 w 2271216"/>
              <a:gd name="connsiteY0" fmla="*/ 3053494 h 3053494"/>
              <a:gd name="connsiteX1" fmla="*/ 1594297 w 2271216"/>
              <a:gd name="connsiteY1" fmla="*/ 2996418 h 3053494"/>
              <a:gd name="connsiteX2" fmla="*/ 314388 w 2271216"/>
              <a:gd name="connsiteY2" fmla="*/ 2038626 h 3053494"/>
              <a:gd name="connsiteX3" fmla="*/ 323915 w 2271216"/>
              <a:gd name="connsiteY3" fmla="*/ 1967179 h 3053494"/>
              <a:gd name="connsiteX4" fmla="*/ 285807 w 2271216"/>
              <a:gd name="connsiteY4" fmla="*/ 1952890 h 3053494"/>
              <a:gd name="connsiteX5" fmla="*/ 219683 w 2271216"/>
              <a:gd name="connsiteY5" fmla="*/ 1871916 h 3053494"/>
              <a:gd name="connsiteX6" fmla="*/ 58680 w 2271216"/>
              <a:gd name="connsiteY6" fmla="*/ 1762601 h 3053494"/>
              <a:gd name="connsiteX7" fmla="*/ 7120 w 2271216"/>
              <a:gd name="connsiteY7" fmla="*/ 1514680 h 3053494"/>
              <a:gd name="connsiteX8" fmla="*/ 74325 w 2271216"/>
              <a:gd name="connsiteY8" fmla="*/ 1181260 h 3053494"/>
              <a:gd name="connsiteX9" fmla="*/ 13621 w 2271216"/>
              <a:gd name="connsiteY9" fmla="*/ 752680 h 3053494"/>
              <a:gd name="connsiteX10" fmla="*/ 247010 w 2271216"/>
              <a:gd name="connsiteY10" fmla="*/ 438150 h 3053494"/>
              <a:gd name="connsiteX11" fmla="*/ 690040 w 2271216"/>
              <a:gd name="connsiteY11" fmla="*/ 0 h 3053494"/>
              <a:gd name="connsiteX12" fmla="*/ 851991 w 2271216"/>
              <a:gd name="connsiteY12" fmla="*/ 85725 h 3053494"/>
              <a:gd name="connsiteX13" fmla="*/ 904379 w 2271216"/>
              <a:gd name="connsiteY13" fmla="*/ 95250 h 3053494"/>
              <a:gd name="connsiteX14" fmla="*/ 952004 w 2271216"/>
              <a:gd name="connsiteY14" fmla="*/ 61912 h 3053494"/>
              <a:gd name="connsiteX15" fmla="*/ 990104 w 2271216"/>
              <a:gd name="connsiteY15" fmla="*/ 85725 h 3053494"/>
              <a:gd name="connsiteX16" fmla="*/ 1023441 w 2271216"/>
              <a:gd name="connsiteY16" fmla="*/ 109537 h 3053494"/>
              <a:gd name="connsiteX17" fmla="*/ 1052016 w 2271216"/>
              <a:gd name="connsiteY17" fmla="*/ 133350 h 3053494"/>
              <a:gd name="connsiteX18" fmla="*/ 1104404 w 2271216"/>
              <a:gd name="connsiteY18" fmla="*/ 200025 h 3053494"/>
              <a:gd name="connsiteX19" fmla="*/ 1099641 w 2271216"/>
              <a:gd name="connsiteY19" fmla="*/ 209550 h 3053494"/>
              <a:gd name="connsiteX20" fmla="*/ 1090116 w 2271216"/>
              <a:gd name="connsiteY20" fmla="*/ 271462 h 3053494"/>
              <a:gd name="connsiteX21" fmla="*/ 1052016 w 2271216"/>
              <a:gd name="connsiteY21" fmla="*/ 295275 h 3053494"/>
              <a:gd name="connsiteX22" fmla="*/ 1047254 w 2271216"/>
              <a:gd name="connsiteY22" fmla="*/ 333375 h 3053494"/>
              <a:gd name="connsiteX23" fmla="*/ 1047254 w 2271216"/>
              <a:gd name="connsiteY23" fmla="*/ 333375 h 3053494"/>
              <a:gd name="connsiteX24" fmla="*/ 1094879 w 2271216"/>
              <a:gd name="connsiteY24" fmla="*/ 361950 h 3053494"/>
              <a:gd name="connsiteX25" fmla="*/ 1094879 w 2271216"/>
              <a:gd name="connsiteY25" fmla="*/ 361950 h 3053494"/>
              <a:gd name="connsiteX26" fmla="*/ 1147266 w 2271216"/>
              <a:gd name="connsiteY26" fmla="*/ 371475 h 3053494"/>
              <a:gd name="connsiteX27" fmla="*/ 1166316 w 2271216"/>
              <a:gd name="connsiteY27" fmla="*/ 385762 h 3053494"/>
              <a:gd name="connsiteX28" fmla="*/ 1166316 w 2271216"/>
              <a:gd name="connsiteY28" fmla="*/ 385762 h 3053494"/>
              <a:gd name="connsiteX29" fmla="*/ 1166316 w 2271216"/>
              <a:gd name="connsiteY29" fmla="*/ 385762 h 3053494"/>
              <a:gd name="connsiteX30" fmla="*/ 1204416 w 2271216"/>
              <a:gd name="connsiteY30" fmla="*/ 457200 h 3053494"/>
              <a:gd name="connsiteX31" fmla="*/ 1223466 w 2271216"/>
              <a:gd name="connsiteY31" fmla="*/ 442912 h 3053494"/>
              <a:gd name="connsiteX32" fmla="*/ 1266329 w 2271216"/>
              <a:gd name="connsiteY32" fmla="*/ 442912 h 3053494"/>
              <a:gd name="connsiteX33" fmla="*/ 1337766 w 2271216"/>
              <a:gd name="connsiteY33" fmla="*/ 442912 h 3053494"/>
              <a:gd name="connsiteX34" fmla="*/ 1313954 w 2271216"/>
              <a:gd name="connsiteY34" fmla="*/ 461962 h 3053494"/>
              <a:gd name="connsiteX35" fmla="*/ 1313954 w 2271216"/>
              <a:gd name="connsiteY35" fmla="*/ 461962 h 3053494"/>
              <a:gd name="connsiteX36" fmla="*/ 1280616 w 2271216"/>
              <a:gd name="connsiteY36" fmla="*/ 547687 h 3053494"/>
              <a:gd name="connsiteX37" fmla="*/ 1256804 w 2271216"/>
              <a:gd name="connsiteY37" fmla="*/ 557212 h 3053494"/>
              <a:gd name="connsiteX38" fmla="*/ 1213941 w 2271216"/>
              <a:gd name="connsiteY38" fmla="*/ 576262 h 3053494"/>
              <a:gd name="connsiteX39" fmla="*/ 1228229 w 2271216"/>
              <a:gd name="connsiteY39" fmla="*/ 619125 h 3053494"/>
              <a:gd name="connsiteX40" fmla="*/ 1228229 w 2271216"/>
              <a:gd name="connsiteY40" fmla="*/ 652462 h 3053494"/>
              <a:gd name="connsiteX41" fmla="*/ 1232991 w 2271216"/>
              <a:gd name="connsiteY41" fmla="*/ 676275 h 3053494"/>
              <a:gd name="connsiteX42" fmla="*/ 1256804 w 2271216"/>
              <a:gd name="connsiteY42" fmla="*/ 714375 h 3053494"/>
              <a:gd name="connsiteX43" fmla="*/ 1256804 w 2271216"/>
              <a:gd name="connsiteY43" fmla="*/ 714375 h 3053494"/>
              <a:gd name="connsiteX44" fmla="*/ 1342529 w 2271216"/>
              <a:gd name="connsiteY44" fmla="*/ 742950 h 3053494"/>
              <a:gd name="connsiteX45" fmla="*/ 1413966 w 2271216"/>
              <a:gd name="connsiteY45" fmla="*/ 738187 h 3053494"/>
              <a:gd name="connsiteX46" fmla="*/ 1447304 w 2271216"/>
              <a:gd name="connsiteY46" fmla="*/ 738187 h 3053494"/>
              <a:gd name="connsiteX47" fmla="*/ 1499691 w 2271216"/>
              <a:gd name="connsiteY47" fmla="*/ 752475 h 3053494"/>
              <a:gd name="connsiteX48" fmla="*/ 1509216 w 2271216"/>
              <a:gd name="connsiteY48" fmla="*/ 766762 h 3053494"/>
              <a:gd name="connsiteX49" fmla="*/ 1513979 w 2271216"/>
              <a:gd name="connsiteY49" fmla="*/ 838200 h 3053494"/>
              <a:gd name="connsiteX50" fmla="*/ 1513979 w 2271216"/>
              <a:gd name="connsiteY50" fmla="*/ 838200 h 3053494"/>
              <a:gd name="connsiteX51" fmla="*/ 1547316 w 2271216"/>
              <a:gd name="connsiteY51" fmla="*/ 900112 h 3053494"/>
              <a:gd name="connsiteX52" fmla="*/ 1580654 w 2271216"/>
              <a:gd name="connsiteY52" fmla="*/ 942975 h 3053494"/>
              <a:gd name="connsiteX53" fmla="*/ 1590179 w 2271216"/>
              <a:gd name="connsiteY53" fmla="*/ 947737 h 3053494"/>
              <a:gd name="connsiteX54" fmla="*/ 1599704 w 2271216"/>
              <a:gd name="connsiteY54" fmla="*/ 1014412 h 3053494"/>
              <a:gd name="connsiteX55" fmla="*/ 1642566 w 2271216"/>
              <a:gd name="connsiteY55" fmla="*/ 1047750 h 3053494"/>
              <a:gd name="connsiteX56" fmla="*/ 1685429 w 2271216"/>
              <a:gd name="connsiteY56" fmla="*/ 1090612 h 3053494"/>
              <a:gd name="connsiteX57" fmla="*/ 1704479 w 2271216"/>
              <a:gd name="connsiteY57" fmla="*/ 1104900 h 3053494"/>
              <a:gd name="connsiteX58" fmla="*/ 1747341 w 2271216"/>
              <a:gd name="connsiteY58" fmla="*/ 1119187 h 3053494"/>
              <a:gd name="connsiteX59" fmla="*/ 1766391 w 2271216"/>
              <a:gd name="connsiteY59" fmla="*/ 1185862 h 3053494"/>
              <a:gd name="connsiteX60" fmla="*/ 1766391 w 2271216"/>
              <a:gd name="connsiteY60" fmla="*/ 1185862 h 3053494"/>
              <a:gd name="connsiteX61" fmla="*/ 1775916 w 2271216"/>
              <a:gd name="connsiteY61" fmla="*/ 1238250 h 3053494"/>
              <a:gd name="connsiteX62" fmla="*/ 1852116 w 2271216"/>
              <a:gd name="connsiteY62" fmla="*/ 1223962 h 3053494"/>
              <a:gd name="connsiteX63" fmla="*/ 1894979 w 2271216"/>
              <a:gd name="connsiteY63" fmla="*/ 1176337 h 3053494"/>
              <a:gd name="connsiteX64" fmla="*/ 1904504 w 2271216"/>
              <a:gd name="connsiteY64" fmla="*/ 1162050 h 3053494"/>
              <a:gd name="connsiteX65" fmla="*/ 1947366 w 2271216"/>
              <a:gd name="connsiteY65" fmla="*/ 1152525 h 3053494"/>
              <a:gd name="connsiteX66" fmla="*/ 1985466 w 2271216"/>
              <a:gd name="connsiteY66" fmla="*/ 1128712 h 3053494"/>
              <a:gd name="connsiteX67" fmla="*/ 2023566 w 2271216"/>
              <a:gd name="connsiteY67" fmla="*/ 1114425 h 3053494"/>
              <a:gd name="connsiteX68" fmla="*/ 2071191 w 2271216"/>
              <a:gd name="connsiteY68" fmla="*/ 1104900 h 3053494"/>
              <a:gd name="connsiteX69" fmla="*/ 2118816 w 2271216"/>
              <a:gd name="connsiteY69" fmla="*/ 1119187 h 3053494"/>
              <a:gd name="connsiteX70" fmla="*/ 2199779 w 2271216"/>
              <a:gd name="connsiteY70" fmla="*/ 1119187 h 3053494"/>
              <a:gd name="connsiteX71" fmla="*/ 2214066 w 2271216"/>
              <a:gd name="connsiteY71" fmla="*/ 1081087 h 3053494"/>
              <a:gd name="connsiteX72" fmla="*/ 2242641 w 2271216"/>
              <a:gd name="connsiteY72" fmla="*/ 1090612 h 3053494"/>
              <a:gd name="connsiteX73" fmla="*/ 2271216 w 2271216"/>
              <a:gd name="connsiteY73" fmla="*/ 1100137 h 3053494"/>
              <a:gd name="connsiteX74" fmla="*/ 2256929 w 2271216"/>
              <a:gd name="connsiteY74" fmla="*/ 1128712 h 3053494"/>
              <a:gd name="connsiteX75" fmla="*/ 2218829 w 2271216"/>
              <a:gd name="connsiteY75" fmla="*/ 1176337 h 3053494"/>
              <a:gd name="connsiteX76" fmla="*/ 2190254 w 2271216"/>
              <a:gd name="connsiteY76" fmla="*/ 1200150 h 3053494"/>
              <a:gd name="connsiteX77" fmla="*/ 2156916 w 2271216"/>
              <a:gd name="connsiteY77" fmla="*/ 1233487 h 3053494"/>
              <a:gd name="connsiteX78" fmla="*/ 2137866 w 2271216"/>
              <a:gd name="connsiteY78" fmla="*/ 1290637 h 3053494"/>
              <a:gd name="connsiteX79" fmla="*/ 2156916 w 2271216"/>
              <a:gd name="connsiteY79" fmla="*/ 1333500 h 3053494"/>
              <a:gd name="connsiteX80" fmla="*/ 2075954 w 2271216"/>
              <a:gd name="connsiteY80" fmla="*/ 1333500 h 3053494"/>
              <a:gd name="connsiteX81" fmla="*/ 2023566 w 2271216"/>
              <a:gd name="connsiteY81" fmla="*/ 1400175 h 3053494"/>
              <a:gd name="connsiteX82" fmla="*/ 2014041 w 2271216"/>
              <a:gd name="connsiteY82" fmla="*/ 1414462 h 3053494"/>
              <a:gd name="connsiteX83" fmla="*/ 1999754 w 2271216"/>
              <a:gd name="connsiteY83" fmla="*/ 1457325 h 3053494"/>
              <a:gd name="connsiteX84" fmla="*/ 1980704 w 2271216"/>
              <a:gd name="connsiteY84" fmla="*/ 1471612 h 3053494"/>
              <a:gd name="connsiteX85" fmla="*/ 1914029 w 2271216"/>
              <a:gd name="connsiteY85" fmla="*/ 1471612 h 3053494"/>
              <a:gd name="connsiteX86" fmla="*/ 1890216 w 2271216"/>
              <a:gd name="connsiteY86" fmla="*/ 1500187 h 3053494"/>
              <a:gd name="connsiteX87" fmla="*/ 1880691 w 2271216"/>
              <a:gd name="connsiteY87" fmla="*/ 1476375 h 3053494"/>
              <a:gd name="connsiteX88" fmla="*/ 1823541 w 2271216"/>
              <a:gd name="connsiteY88" fmla="*/ 1495425 h 3053494"/>
              <a:gd name="connsiteX89" fmla="*/ 1799729 w 2271216"/>
              <a:gd name="connsiteY89" fmla="*/ 1476375 h 3053494"/>
              <a:gd name="connsiteX90" fmla="*/ 1780679 w 2271216"/>
              <a:gd name="connsiteY90" fmla="*/ 1485900 h 3053494"/>
              <a:gd name="connsiteX91" fmla="*/ 1737816 w 2271216"/>
              <a:gd name="connsiteY91" fmla="*/ 1514475 h 3053494"/>
              <a:gd name="connsiteX92" fmla="*/ 1737816 w 2271216"/>
              <a:gd name="connsiteY92" fmla="*/ 1514475 h 3053494"/>
              <a:gd name="connsiteX93" fmla="*/ 1723529 w 2271216"/>
              <a:gd name="connsiteY93" fmla="*/ 1471612 h 3053494"/>
              <a:gd name="connsiteX94" fmla="*/ 1699716 w 2271216"/>
              <a:gd name="connsiteY94" fmla="*/ 1466850 h 3053494"/>
              <a:gd name="connsiteX95" fmla="*/ 1642566 w 2271216"/>
              <a:gd name="connsiteY95" fmla="*/ 1476375 h 3053494"/>
              <a:gd name="connsiteX96" fmla="*/ 1547316 w 2271216"/>
              <a:gd name="connsiteY96" fmla="*/ 1481137 h 3053494"/>
              <a:gd name="connsiteX97" fmla="*/ 1471116 w 2271216"/>
              <a:gd name="connsiteY97" fmla="*/ 1462087 h 3053494"/>
              <a:gd name="connsiteX98" fmla="*/ 1452066 w 2271216"/>
              <a:gd name="connsiteY98" fmla="*/ 1476375 h 3053494"/>
              <a:gd name="connsiteX99" fmla="*/ 1409204 w 2271216"/>
              <a:gd name="connsiteY99" fmla="*/ 1524000 h 3053494"/>
              <a:gd name="connsiteX100" fmla="*/ 1385391 w 2271216"/>
              <a:gd name="connsiteY100" fmla="*/ 1514475 h 3053494"/>
              <a:gd name="connsiteX101" fmla="*/ 1375866 w 2271216"/>
              <a:gd name="connsiteY101" fmla="*/ 1485900 h 3053494"/>
              <a:gd name="connsiteX102" fmla="*/ 1356816 w 2271216"/>
              <a:gd name="connsiteY102" fmla="*/ 1462087 h 3053494"/>
              <a:gd name="connsiteX103" fmla="*/ 1337766 w 2271216"/>
              <a:gd name="connsiteY103" fmla="*/ 1485900 h 3053494"/>
              <a:gd name="connsiteX104" fmla="*/ 1328241 w 2271216"/>
              <a:gd name="connsiteY104" fmla="*/ 1466850 h 3053494"/>
              <a:gd name="connsiteX105" fmla="*/ 1228229 w 2271216"/>
              <a:gd name="connsiteY105" fmla="*/ 1514475 h 3053494"/>
              <a:gd name="connsiteX106" fmla="*/ 1194891 w 2271216"/>
              <a:gd name="connsiteY106" fmla="*/ 1514475 h 3053494"/>
              <a:gd name="connsiteX107" fmla="*/ 1132979 w 2271216"/>
              <a:gd name="connsiteY107" fmla="*/ 1504950 h 3053494"/>
              <a:gd name="connsiteX108" fmla="*/ 1075829 w 2271216"/>
              <a:gd name="connsiteY108" fmla="*/ 1524000 h 3053494"/>
              <a:gd name="connsiteX109" fmla="*/ 1052016 w 2271216"/>
              <a:gd name="connsiteY109" fmla="*/ 1562100 h 3053494"/>
              <a:gd name="connsiteX110" fmla="*/ 1037729 w 2271216"/>
              <a:gd name="connsiteY110" fmla="*/ 1590675 h 3053494"/>
              <a:gd name="connsiteX111" fmla="*/ 1018679 w 2271216"/>
              <a:gd name="connsiteY111" fmla="*/ 1590675 h 3053494"/>
              <a:gd name="connsiteX112" fmla="*/ 1018679 w 2271216"/>
              <a:gd name="connsiteY112" fmla="*/ 1590675 h 3053494"/>
              <a:gd name="connsiteX113" fmla="*/ 956766 w 2271216"/>
              <a:gd name="connsiteY113" fmla="*/ 1609725 h 3053494"/>
              <a:gd name="connsiteX114" fmla="*/ 918666 w 2271216"/>
              <a:gd name="connsiteY114" fmla="*/ 1590675 h 3053494"/>
              <a:gd name="connsiteX115" fmla="*/ 809129 w 2271216"/>
              <a:gd name="connsiteY115" fmla="*/ 1624012 h 3053494"/>
              <a:gd name="connsiteX116" fmla="*/ 851991 w 2271216"/>
              <a:gd name="connsiteY116" fmla="*/ 1652587 h 3053494"/>
              <a:gd name="connsiteX117" fmla="*/ 871041 w 2271216"/>
              <a:gd name="connsiteY117" fmla="*/ 1690687 h 3053494"/>
              <a:gd name="connsiteX118" fmla="*/ 871041 w 2271216"/>
              <a:gd name="connsiteY118" fmla="*/ 1738312 h 3053494"/>
              <a:gd name="connsiteX119" fmla="*/ 851991 w 2271216"/>
              <a:gd name="connsiteY119" fmla="*/ 1762125 h 3053494"/>
              <a:gd name="connsiteX120" fmla="*/ 837704 w 2271216"/>
              <a:gd name="connsiteY120" fmla="*/ 1838325 h 3053494"/>
              <a:gd name="connsiteX121" fmla="*/ 856754 w 2271216"/>
              <a:gd name="connsiteY121" fmla="*/ 1866900 h 3053494"/>
              <a:gd name="connsiteX122" fmla="*/ 842466 w 2271216"/>
              <a:gd name="connsiteY122" fmla="*/ 1895475 h 3053494"/>
              <a:gd name="connsiteX123" fmla="*/ 851991 w 2271216"/>
              <a:gd name="connsiteY123" fmla="*/ 1924050 h 3053494"/>
              <a:gd name="connsiteX124" fmla="*/ 851991 w 2271216"/>
              <a:gd name="connsiteY124" fmla="*/ 1947862 h 3053494"/>
              <a:gd name="connsiteX125" fmla="*/ 809129 w 2271216"/>
              <a:gd name="connsiteY125" fmla="*/ 1966912 h 3053494"/>
              <a:gd name="connsiteX126" fmla="*/ 809129 w 2271216"/>
              <a:gd name="connsiteY126" fmla="*/ 1966912 h 3053494"/>
              <a:gd name="connsiteX127" fmla="*/ 823416 w 2271216"/>
              <a:gd name="connsiteY127" fmla="*/ 2043112 h 3053494"/>
              <a:gd name="connsiteX128" fmla="*/ 847229 w 2271216"/>
              <a:gd name="connsiteY128" fmla="*/ 2066925 h 3053494"/>
              <a:gd name="connsiteX129" fmla="*/ 842466 w 2271216"/>
              <a:gd name="connsiteY129" fmla="*/ 2119312 h 3053494"/>
              <a:gd name="connsiteX130" fmla="*/ 899616 w 2271216"/>
              <a:gd name="connsiteY130" fmla="*/ 2147887 h 3053494"/>
              <a:gd name="connsiteX131" fmla="*/ 904379 w 2271216"/>
              <a:gd name="connsiteY131" fmla="*/ 2181225 h 3053494"/>
              <a:gd name="connsiteX132" fmla="*/ 966291 w 2271216"/>
              <a:gd name="connsiteY132" fmla="*/ 2205037 h 3053494"/>
              <a:gd name="connsiteX133" fmla="*/ 956766 w 2271216"/>
              <a:gd name="connsiteY133" fmla="*/ 2238375 h 3053494"/>
              <a:gd name="connsiteX134" fmla="*/ 1056779 w 2271216"/>
              <a:gd name="connsiteY134" fmla="*/ 2243137 h 3053494"/>
              <a:gd name="connsiteX135" fmla="*/ 1056779 w 2271216"/>
              <a:gd name="connsiteY135" fmla="*/ 2243137 h 3053494"/>
              <a:gd name="connsiteX0" fmla="*/ 1623698 w 2271216"/>
              <a:gd name="connsiteY0" fmla="*/ 3053494 h 3053494"/>
              <a:gd name="connsiteX1" fmla="*/ 1594297 w 2271216"/>
              <a:gd name="connsiteY1" fmla="*/ 2996418 h 3053494"/>
              <a:gd name="connsiteX2" fmla="*/ 219119 w 2271216"/>
              <a:gd name="connsiteY2" fmla="*/ 2533917 h 3053494"/>
              <a:gd name="connsiteX3" fmla="*/ 314388 w 2271216"/>
              <a:gd name="connsiteY3" fmla="*/ 2038626 h 3053494"/>
              <a:gd name="connsiteX4" fmla="*/ 323915 w 2271216"/>
              <a:gd name="connsiteY4" fmla="*/ 1967179 h 3053494"/>
              <a:gd name="connsiteX5" fmla="*/ 285807 w 2271216"/>
              <a:gd name="connsiteY5" fmla="*/ 1952890 h 3053494"/>
              <a:gd name="connsiteX6" fmla="*/ 219683 w 2271216"/>
              <a:gd name="connsiteY6" fmla="*/ 1871916 h 3053494"/>
              <a:gd name="connsiteX7" fmla="*/ 58680 w 2271216"/>
              <a:gd name="connsiteY7" fmla="*/ 1762601 h 3053494"/>
              <a:gd name="connsiteX8" fmla="*/ 7120 w 2271216"/>
              <a:gd name="connsiteY8" fmla="*/ 1514680 h 3053494"/>
              <a:gd name="connsiteX9" fmla="*/ 74325 w 2271216"/>
              <a:gd name="connsiteY9" fmla="*/ 1181260 h 3053494"/>
              <a:gd name="connsiteX10" fmla="*/ 13621 w 2271216"/>
              <a:gd name="connsiteY10" fmla="*/ 752680 h 3053494"/>
              <a:gd name="connsiteX11" fmla="*/ 247010 w 2271216"/>
              <a:gd name="connsiteY11" fmla="*/ 438150 h 3053494"/>
              <a:gd name="connsiteX12" fmla="*/ 690040 w 2271216"/>
              <a:gd name="connsiteY12" fmla="*/ 0 h 3053494"/>
              <a:gd name="connsiteX13" fmla="*/ 851991 w 2271216"/>
              <a:gd name="connsiteY13" fmla="*/ 85725 h 3053494"/>
              <a:gd name="connsiteX14" fmla="*/ 904379 w 2271216"/>
              <a:gd name="connsiteY14" fmla="*/ 95250 h 3053494"/>
              <a:gd name="connsiteX15" fmla="*/ 952004 w 2271216"/>
              <a:gd name="connsiteY15" fmla="*/ 61912 h 3053494"/>
              <a:gd name="connsiteX16" fmla="*/ 990104 w 2271216"/>
              <a:gd name="connsiteY16" fmla="*/ 85725 h 3053494"/>
              <a:gd name="connsiteX17" fmla="*/ 1023441 w 2271216"/>
              <a:gd name="connsiteY17" fmla="*/ 109537 h 3053494"/>
              <a:gd name="connsiteX18" fmla="*/ 1052016 w 2271216"/>
              <a:gd name="connsiteY18" fmla="*/ 133350 h 3053494"/>
              <a:gd name="connsiteX19" fmla="*/ 1104404 w 2271216"/>
              <a:gd name="connsiteY19" fmla="*/ 200025 h 3053494"/>
              <a:gd name="connsiteX20" fmla="*/ 1099641 w 2271216"/>
              <a:gd name="connsiteY20" fmla="*/ 209550 h 3053494"/>
              <a:gd name="connsiteX21" fmla="*/ 1090116 w 2271216"/>
              <a:gd name="connsiteY21" fmla="*/ 271462 h 3053494"/>
              <a:gd name="connsiteX22" fmla="*/ 1052016 w 2271216"/>
              <a:gd name="connsiteY22" fmla="*/ 295275 h 3053494"/>
              <a:gd name="connsiteX23" fmla="*/ 1047254 w 2271216"/>
              <a:gd name="connsiteY23" fmla="*/ 333375 h 3053494"/>
              <a:gd name="connsiteX24" fmla="*/ 1047254 w 2271216"/>
              <a:gd name="connsiteY24" fmla="*/ 333375 h 3053494"/>
              <a:gd name="connsiteX25" fmla="*/ 1094879 w 2271216"/>
              <a:gd name="connsiteY25" fmla="*/ 361950 h 3053494"/>
              <a:gd name="connsiteX26" fmla="*/ 1094879 w 2271216"/>
              <a:gd name="connsiteY26" fmla="*/ 361950 h 3053494"/>
              <a:gd name="connsiteX27" fmla="*/ 1147266 w 2271216"/>
              <a:gd name="connsiteY27" fmla="*/ 371475 h 3053494"/>
              <a:gd name="connsiteX28" fmla="*/ 1166316 w 2271216"/>
              <a:gd name="connsiteY28" fmla="*/ 385762 h 3053494"/>
              <a:gd name="connsiteX29" fmla="*/ 1166316 w 2271216"/>
              <a:gd name="connsiteY29" fmla="*/ 385762 h 3053494"/>
              <a:gd name="connsiteX30" fmla="*/ 1166316 w 2271216"/>
              <a:gd name="connsiteY30" fmla="*/ 385762 h 3053494"/>
              <a:gd name="connsiteX31" fmla="*/ 1204416 w 2271216"/>
              <a:gd name="connsiteY31" fmla="*/ 457200 h 3053494"/>
              <a:gd name="connsiteX32" fmla="*/ 1223466 w 2271216"/>
              <a:gd name="connsiteY32" fmla="*/ 442912 h 3053494"/>
              <a:gd name="connsiteX33" fmla="*/ 1266329 w 2271216"/>
              <a:gd name="connsiteY33" fmla="*/ 442912 h 3053494"/>
              <a:gd name="connsiteX34" fmla="*/ 1337766 w 2271216"/>
              <a:gd name="connsiteY34" fmla="*/ 442912 h 3053494"/>
              <a:gd name="connsiteX35" fmla="*/ 1313954 w 2271216"/>
              <a:gd name="connsiteY35" fmla="*/ 461962 h 3053494"/>
              <a:gd name="connsiteX36" fmla="*/ 1313954 w 2271216"/>
              <a:gd name="connsiteY36" fmla="*/ 461962 h 3053494"/>
              <a:gd name="connsiteX37" fmla="*/ 1280616 w 2271216"/>
              <a:gd name="connsiteY37" fmla="*/ 547687 h 3053494"/>
              <a:gd name="connsiteX38" fmla="*/ 1256804 w 2271216"/>
              <a:gd name="connsiteY38" fmla="*/ 557212 h 3053494"/>
              <a:gd name="connsiteX39" fmla="*/ 1213941 w 2271216"/>
              <a:gd name="connsiteY39" fmla="*/ 576262 h 3053494"/>
              <a:gd name="connsiteX40" fmla="*/ 1228229 w 2271216"/>
              <a:gd name="connsiteY40" fmla="*/ 619125 h 3053494"/>
              <a:gd name="connsiteX41" fmla="*/ 1228229 w 2271216"/>
              <a:gd name="connsiteY41" fmla="*/ 652462 h 3053494"/>
              <a:gd name="connsiteX42" fmla="*/ 1232991 w 2271216"/>
              <a:gd name="connsiteY42" fmla="*/ 676275 h 3053494"/>
              <a:gd name="connsiteX43" fmla="*/ 1256804 w 2271216"/>
              <a:gd name="connsiteY43" fmla="*/ 714375 h 3053494"/>
              <a:gd name="connsiteX44" fmla="*/ 1256804 w 2271216"/>
              <a:gd name="connsiteY44" fmla="*/ 714375 h 3053494"/>
              <a:gd name="connsiteX45" fmla="*/ 1342529 w 2271216"/>
              <a:gd name="connsiteY45" fmla="*/ 742950 h 3053494"/>
              <a:gd name="connsiteX46" fmla="*/ 1413966 w 2271216"/>
              <a:gd name="connsiteY46" fmla="*/ 738187 h 3053494"/>
              <a:gd name="connsiteX47" fmla="*/ 1447304 w 2271216"/>
              <a:gd name="connsiteY47" fmla="*/ 738187 h 3053494"/>
              <a:gd name="connsiteX48" fmla="*/ 1499691 w 2271216"/>
              <a:gd name="connsiteY48" fmla="*/ 752475 h 3053494"/>
              <a:gd name="connsiteX49" fmla="*/ 1509216 w 2271216"/>
              <a:gd name="connsiteY49" fmla="*/ 766762 h 3053494"/>
              <a:gd name="connsiteX50" fmla="*/ 1513979 w 2271216"/>
              <a:gd name="connsiteY50" fmla="*/ 838200 h 3053494"/>
              <a:gd name="connsiteX51" fmla="*/ 1513979 w 2271216"/>
              <a:gd name="connsiteY51" fmla="*/ 838200 h 3053494"/>
              <a:gd name="connsiteX52" fmla="*/ 1547316 w 2271216"/>
              <a:gd name="connsiteY52" fmla="*/ 900112 h 3053494"/>
              <a:gd name="connsiteX53" fmla="*/ 1580654 w 2271216"/>
              <a:gd name="connsiteY53" fmla="*/ 942975 h 3053494"/>
              <a:gd name="connsiteX54" fmla="*/ 1590179 w 2271216"/>
              <a:gd name="connsiteY54" fmla="*/ 947737 h 3053494"/>
              <a:gd name="connsiteX55" fmla="*/ 1599704 w 2271216"/>
              <a:gd name="connsiteY55" fmla="*/ 1014412 h 3053494"/>
              <a:gd name="connsiteX56" fmla="*/ 1642566 w 2271216"/>
              <a:gd name="connsiteY56" fmla="*/ 1047750 h 3053494"/>
              <a:gd name="connsiteX57" fmla="*/ 1685429 w 2271216"/>
              <a:gd name="connsiteY57" fmla="*/ 1090612 h 3053494"/>
              <a:gd name="connsiteX58" fmla="*/ 1704479 w 2271216"/>
              <a:gd name="connsiteY58" fmla="*/ 1104900 h 3053494"/>
              <a:gd name="connsiteX59" fmla="*/ 1747341 w 2271216"/>
              <a:gd name="connsiteY59" fmla="*/ 1119187 h 3053494"/>
              <a:gd name="connsiteX60" fmla="*/ 1766391 w 2271216"/>
              <a:gd name="connsiteY60" fmla="*/ 1185862 h 3053494"/>
              <a:gd name="connsiteX61" fmla="*/ 1766391 w 2271216"/>
              <a:gd name="connsiteY61" fmla="*/ 1185862 h 3053494"/>
              <a:gd name="connsiteX62" fmla="*/ 1775916 w 2271216"/>
              <a:gd name="connsiteY62" fmla="*/ 1238250 h 3053494"/>
              <a:gd name="connsiteX63" fmla="*/ 1852116 w 2271216"/>
              <a:gd name="connsiteY63" fmla="*/ 1223962 h 3053494"/>
              <a:gd name="connsiteX64" fmla="*/ 1894979 w 2271216"/>
              <a:gd name="connsiteY64" fmla="*/ 1176337 h 3053494"/>
              <a:gd name="connsiteX65" fmla="*/ 1904504 w 2271216"/>
              <a:gd name="connsiteY65" fmla="*/ 1162050 h 3053494"/>
              <a:gd name="connsiteX66" fmla="*/ 1947366 w 2271216"/>
              <a:gd name="connsiteY66" fmla="*/ 1152525 h 3053494"/>
              <a:gd name="connsiteX67" fmla="*/ 1985466 w 2271216"/>
              <a:gd name="connsiteY67" fmla="*/ 1128712 h 3053494"/>
              <a:gd name="connsiteX68" fmla="*/ 2023566 w 2271216"/>
              <a:gd name="connsiteY68" fmla="*/ 1114425 h 3053494"/>
              <a:gd name="connsiteX69" fmla="*/ 2071191 w 2271216"/>
              <a:gd name="connsiteY69" fmla="*/ 1104900 h 3053494"/>
              <a:gd name="connsiteX70" fmla="*/ 2118816 w 2271216"/>
              <a:gd name="connsiteY70" fmla="*/ 1119187 h 3053494"/>
              <a:gd name="connsiteX71" fmla="*/ 2199779 w 2271216"/>
              <a:gd name="connsiteY71" fmla="*/ 1119187 h 3053494"/>
              <a:gd name="connsiteX72" fmla="*/ 2214066 w 2271216"/>
              <a:gd name="connsiteY72" fmla="*/ 1081087 h 3053494"/>
              <a:gd name="connsiteX73" fmla="*/ 2242641 w 2271216"/>
              <a:gd name="connsiteY73" fmla="*/ 1090612 h 3053494"/>
              <a:gd name="connsiteX74" fmla="*/ 2271216 w 2271216"/>
              <a:gd name="connsiteY74" fmla="*/ 1100137 h 3053494"/>
              <a:gd name="connsiteX75" fmla="*/ 2256929 w 2271216"/>
              <a:gd name="connsiteY75" fmla="*/ 1128712 h 3053494"/>
              <a:gd name="connsiteX76" fmla="*/ 2218829 w 2271216"/>
              <a:gd name="connsiteY76" fmla="*/ 1176337 h 3053494"/>
              <a:gd name="connsiteX77" fmla="*/ 2190254 w 2271216"/>
              <a:gd name="connsiteY77" fmla="*/ 1200150 h 3053494"/>
              <a:gd name="connsiteX78" fmla="*/ 2156916 w 2271216"/>
              <a:gd name="connsiteY78" fmla="*/ 1233487 h 3053494"/>
              <a:gd name="connsiteX79" fmla="*/ 2137866 w 2271216"/>
              <a:gd name="connsiteY79" fmla="*/ 1290637 h 3053494"/>
              <a:gd name="connsiteX80" fmla="*/ 2156916 w 2271216"/>
              <a:gd name="connsiteY80" fmla="*/ 1333500 h 3053494"/>
              <a:gd name="connsiteX81" fmla="*/ 2075954 w 2271216"/>
              <a:gd name="connsiteY81" fmla="*/ 1333500 h 3053494"/>
              <a:gd name="connsiteX82" fmla="*/ 2023566 w 2271216"/>
              <a:gd name="connsiteY82" fmla="*/ 1400175 h 3053494"/>
              <a:gd name="connsiteX83" fmla="*/ 2014041 w 2271216"/>
              <a:gd name="connsiteY83" fmla="*/ 1414462 h 3053494"/>
              <a:gd name="connsiteX84" fmla="*/ 1999754 w 2271216"/>
              <a:gd name="connsiteY84" fmla="*/ 1457325 h 3053494"/>
              <a:gd name="connsiteX85" fmla="*/ 1980704 w 2271216"/>
              <a:gd name="connsiteY85" fmla="*/ 1471612 h 3053494"/>
              <a:gd name="connsiteX86" fmla="*/ 1914029 w 2271216"/>
              <a:gd name="connsiteY86" fmla="*/ 1471612 h 3053494"/>
              <a:gd name="connsiteX87" fmla="*/ 1890216 w 2271216"/>
              <a:gd name="connsiteY87" fmla="*/ 1500187 h 3053494"/>
              <a:gd name="connsiteX88" fmla="*/ 1880691 w 2271216"/>
              <a:gd name="connsiteY88" fmla="*/ 1476375 h 3053494"/>
              <a:gd name="connsiteX89" fmla="*/ 1823541 w 2271216"/>
              <a:gd name="connsiteY89" fmla="*/ 1495425 h 3053494"/>
              <a:gd name="connsiteX90" fmla="*/ 1799729 w 2271216"/>
              <a:gd name="connsiteY90" fmla="*/ 1476375 h 3053494"/>
              <a:gd name="connsiteX91" fmla="*/ 1780679 w 2271216"/>
              <a:gd name="connsiteY91" fmla="*/ 1485900 h 3053494"/>
              <a:gd name="connsiteX92" fmla="*/ 1737816 w 2271216"/>
              <a:gd name="connsiteY92" fmla="*/ 1514475 h 3053494"/>
              <a:gd name="connsiteX93" fmla="*/ 1737816 w 2271216"/>
              <a:gd name="connsiteY93" fmla="*/ 1514475 h 3053494"/>
              <a:gd name="connsiteX94" fmla="*/ 1723529 w 2271216"/>
              <a:gd name="connsiteY94" fmla="*/ 1471612 h 3053494"/>
              <a:gd name="connsiteX95" fmla="*/ 1699716 w 2271216"/>
              <a:gd name="connsiteY95" fmla="*/ 1466850 h 3053494"/>
              <a:gd name="connsiteX96" fmla="*/ 1642566 w 2271216"/>
              <a:gd name="connsiteY96" fmla="*/ 1476375 h 3053494"/>
              <a:gd name="connsiteX97" fmla="*/ 1547316 w 2271216"/>
              <a:gd name="connsiteY97" fmla="*/ 1481137 h 3053494"/>
              <a:gd name="connsiteX98" fmla="*/ 1471116 w 2271216"/>
              <a:gd name="connsiteY98" fmla="*/ 1462087 h 3053494"/>
              <a:gd name="connsiteX99" fmla="*/ 1452066 w 2271216"/>
              <a:gd name="connsiteY99" fmla="*/ 1476375 h 3053494"/>
              <a:gd name="connsiteX100" fmla="*/ 1409204 w 2271216"/>
              <a:gd name="connsiteY100" fmla="*/ 1524000 h 3053494"/>
              <a:gd name="connsiteX101" fmla="*/ 1385391 w 2271216"/>
              <a:gd name="connsiteY101" fmla="*/ 1514475 h 3053494"/>
              <a:gd name="connsiteX102" fmla="*/ 1375866 w 2271216"/>
              <a:gd name="connsiteY102" fmla="*/ 1485900 h 3053494"/>
              <a:gd name="connsiteX103" fmla="*/ 1356816 w 2271216"/>
              <a:gd name="connsiteY103" fmla="*/ 1462087 h 3053494"/>
              <a:gd name="connsiteX104" fmla="*/ 1337766 w 2271216"/>
              <a:gd name="connsiteY104" fmla="*/ 1485900 h 3053494"/>
              <a:gd name="connsiteX105" fmla="*/ 1328241 w 2271216"/>
              <a:gd name="connsiteY105" fmla="*/ 1466850 h 3053494"/>
              <a:gd name="connsiteX106" fmla="*/ 1228229 w 2271216"/>
              <a:gd name="connsiteY106" fmla="*/ 1514475 h 3053494"/>
              <a:gd name="connsiteX107" fmla="*/ 1194891 w 2271216"/>
              <a:gd name="connsiteY107" fmla="*/ 1514475 h 3053494"/>
              <a:gd name="connsiteX108" fmla="*/ 1132979 w 2271216"/>
              <a:gd name="connsiteY108" fmla="*/ 1504950 h 3053494"/>
              <a:gd name="connsiteX109" fmla="*/ 1075829 w 2271216"/>
              <a:gd name="connsiteY109" fmla="*/ 1524000 h 3053494"/>
              <a:gd name="connsiteX110" fmla="*/ 1052016 w 2271216"/>
              <a:gd name="connsiteY110" fmla="*/ 1562100 h 3053494"/>
              <a:gd name="connsiteX111" fmla="*/ 1037729 w 2271216"/>
              <a:gd name="connsiteY111" fmla="*/ 1590675 h 3053494"/>
              <a:gd name="connsiteX112" fmla="*/ 1018679 w 2271216"/>
              <a:gd name="connsiteY112" fmla="*/ 1590675 h 3053494"/>
              <a:gd name="connsiteX113" fmla="*/ 1018679 w 2271216"/>
              <a:gd name="connsiteY113" fmla="*/ 1590675 h 3053494"/>
              <a:gd name="connsiteX114" fmla="*/ 956766 w 2271216"/>
              <a:gd name="connsiteY114" fmla="*/ 1609725 h 3053494"/>
              <a:gd name="connsiteX115" fmla="*/ 918666 w 2271216"/>
              <a:gd name="connsiteY115" fmla="*/ 1590675 h 3053494"/>
              <a:gd name="connsiteX116" fmla="*/ 809129 w 2271216"/>
              <a:gd name="connsiteY116" fmla="*/ 1624012 h 3053494"/>
              <a:gd name="connsiteX117" fmla="*/ 851991 w 2271216"/>
              <a:gd name="connsiteY117" fmla="*/ 1652587 h 3053494"/>
              <a:gd name="connsiteX118" fmla="*/ 871041 w 2271216"/>
              <a:gd name="connsiteY118" fmla="*/ 1690687 h 3053494"/>
              <a:gd name="connsiteX119" fmla="*/ 871041 w 2271216"/>
              <a:gd name="connsiteY119" fmla="*/ 1738312 h 3053494"/>
              <a:gd name="connsiteX120" fmla="*/ 851991 w 2271216"/>
              <a:gd name="connsiteY120" fmla="*/ 1762125 h 3053494"/>
              <a:gd name="connsiteX121" fmla="*/ 837704 w 2271216"/>
              <a:gd name="connsiteY121" fmla="*/ 1838325 h 3053494"/>
              <a:gd name="connsiteX122" fmla="*/ 856754 w 2271216"/>
              <a:gd name="connsiteY122" fmla="*/ 1866900 h 3053494"/>
              <a:gd name="connsiteX123" fmla="*/ 842466 w 2271216"/>
              <a:gd name="connsiteY123" fmla="*/ 1895475 h 3053494"/>
              <a:gd name="connsiteX124" fmla="*/ 851991 w 2271216"/>
              <a:gd name="connsiteY124" fmla="*/ 1924050 h 3053494"/>
              <a:gd name="connsiteX125" fmla="*/ 851991 w 2271216"/>
              <a:gd name="connsiteY125" fmla="*/ 1947862 h 3053494"/>
              <a:gd name="connsiteX126" fmla="*/ 809129 w 2271216"/>
              <a:gd name="connsiteY126" fmla="*/ 1966912 h 3053494"/>
              <a:gd name="connsiteX127" fmla="*/ 809129 w 2271216"/>
              <a:gd name="connsiteY127" fmla="*/ 1966912 h 3053494"/>
              <a:gd name="connsiteX128" fmla="*/ 823416 w 2271216"/>
              <a:gd name="connsiteY128" fmla="*/ 2043112 h 3053494"/>
              <a:gd name="connsiteX129" fmla="*/ 847229 w 2271216"/>
              <a:gd name="connsiteY129" fmla="*/ 2066925 h 3053494"/>
              <a:gd name="connsiteX130" fmla="*/ 842466 w 2271216"/>
              <a:gd name="connsiteY130" fmla="*/ 2119312 h 3053494"/>
              <a:gd name="connsiteX131" fmla="*/ 899616 w 2271216"/>
              <a:gd name="connsiteY131" fmla="*/ 2147887 h 3053494"/>
              <a:gd name="connsiteX132" fmla="*/ 904379 w 2271216"/>
              <a:gd name="connsiteY132" fmla="*/ 2181225 h 3053494"/>
              <a:gd name="connsiteX133" fmla="*/ 966291 w 2271216"/>
              <a:gd name="connsiteY133" fmla="*/ 2205037 h 3053494"/>
              <a:gd name="connsiteX134" fmla="*/ 956766 w 2271216"/>
              <a:gd name="connsiteY134" fmla="*/ 2238375 h 3053494"/>
              <a:gd name="connsiteX135" fmla="*/ 1056779 w 2271216"/>
              <a:gd name="connsiteY135" fmla="*/ 2243137 h 3053494"/>
              <a:gd name="connsiteX136" fmla="*/ 1056779 w 2271216"/>
              <a:gd name="connsiteY136" fmla="*/ 2243137 h 3053494"/>
              <a:gd name="connsiteX0" fmla="*/ 1623698 w 2271216"/>
              <a:gd name="connsiteY0" fmla="*/ 3053494 h 3053494"/>
              <a:gd name="connsiteX1" fmla="*/ 1594297 w 2271216"/>
              <a:gd name="connsiteY1" fmla="*/ 2996418 h 3053494"/>
              <a:gd name="connsiteX2" fmla="*/ 219119 w 2271216"/>
              <a:gd name="connsiteY2" fmla="*/ 2533917 h 3053494"/>
              <a:gd name="connsiteX3" fmla="*/ 200065 w 2271216"/>
              <a:gd name="connsiteY3" fmla="*/ 2267257 h 3053494"/>
              <a:gd name="connsiteX4" fmla="*/ 314388 w 2271216"/>
              <a:gd name="connsiteY4" fmla="*/ 2038626 h 3053494"/>
              <a:gd name="connsiteX5" fmla="*/ 323915 w 2271216"/>
              <a:gd name="connsiteY5" fmla="*/ 1967179 h 3053494"/>
              <a:gd name="connsiteX6" fmla="*/ 285807 w 2271216"/>
              <a:gd name="connsiteY6" fmla="*/ 1952890 h 3053494"/>
              <a:gd name="connsiteX7" fmla="*/ 219683 w 2271216"/>
              <a:gd name="connsiteY7" fmla="*/ 1871916 h 3053494"/>
              <a:gd name="connsiteX8" fmla="*/ 58680 w 2271216"/>
              <a:gd name="connsiteY8" fmla="*/ 1762601 h 3053494"/>
              <a:gd name="connsiteX9" fmla="*/ 7120 w 2271216"/>
              <a:gd name="connsiteY9" fmla="*/ 1514680 h 3053494"/>
              <a:gd name="connsiteX10" fmla="*/ 74325 w 2271216"/>
              <a:gd name="connsiteY10" fmla="*/ 1181260 h 3053494"/>
              <a:gd name="connsiteX11" fmla="*/ 13621 w 2271216"/>
              <a:gd name="connsiteY11" fmla="*/ 752680 h 3053494"/>
              <a:gd name="connsiteX12" fmla="*/ 247010 w 2271216"/>
              <a:gd name="connsiteY12" fmla="*/ 438150 h 3053494"/>
              <a:gd name="connsiteX13" fmla="*/ 690040 w 2271216"/>
              <a:gd name="connsiteY13" fmla="*/ 0 h 3053494"/>
              <a:gd name="connsiteX14" fmla="*/ 851991 w 2271216"/>
              <a:gd name="connsiteY14" fmla="*/ 85725 h 3053494"/>
              <a:gd name="connsiteX15" fmla="*/ 904379 w 2271216"/>
              <a:gd name="connsiteY15" fmla="*/ 95250 h 3053494"/>
              <a:gd name="connsiteX16" fmla="*/ 952004 w 2271216"/>
              <a:gd name="connsiteY16" fmla="*/ 61912 h 3053494"/>
              <a:gd name="connsiteX17" fmla="*/ 990104 w 2271216"/>
              <a:gd name="connsiteY17" fmla="*/ 85725 h 3053494"/>
              <a:gd name="connsiteX18" fmla="*/ 1023441 w 2271216"/>
              <a:gd name="connsiteY18" fmla="*/ 109537 h 3053494"/>
              <a:gd name="connsiteX19" fmla="*/ 1052016 w 2271216"/>
              <a:gd name="connsiteY19" fmla="*/ 133350 h 3053494"/>
              <a:gd name="connsiteX20" fmla="*/ 1104404 w 2271216"/>
              <a:gd name="connsiteY20" fmla="*/ 200025 h 3053494"/>
              <a:gd name="connsiteX21" fmla="*/ 1099641 w 2271216"/>
              <a:gd name="connsiteY21" fmla="*/ 209550 h 3053494"/>
              <a:gd name="connsiteX22" fmla="*/ 1090116 w 2271216"/>
              <a:gd name="connsiteY22" fmla="*/ 271462 h 3053494"/>
              <a:gd name="connsiteX23" fmla="*/ 1052016 w 2271216"/>
              <a:gd name="connsiteY23" fmla="*/ 295275 h 3053494"/>
              <a:gd name="connsiteX24" fmla="*/ 1047254 w 2271216"/>
              <a:gd name="connsiteY24" fmla="*/ 333375 h 3053494"/>
              <a:gd name="connsiteX25" fmla="*/ 1047254 w 2271216"/>
              <a:gd name="connsiteY25" fmla="*/ 333375 h 3053494"/>
              <a:gd name="connsiteX26" fmla="*/ 1094879 w 2271216"/>
              <a:gd name="connsiteY26" fmla="*/ 361950 h 3053494"/>
              <a:gd name="connsiteX27" fmla="*/ 1094879 w 2271216"/>
              <a:gd name="connsiteY27" fmla="*/ 361950 h 3053494"/>
              <a:gd name="connsiteX28" fmla="*/ 1147266 w 2271216"/>
              <a:gd name="connsiteY28" fmla="*/ 371475 h 3053494"/>
              <a:gd name="connsiteX29" fmla="*/ 1166316 w 2271216"/>
              <a:gd name="connsiteY29" fmla="*/ 385762 h 3053494"/>
              <a:gd name="connsiteX30" fmla="*/ 1166316 w 2271216"/>
              <a:gd name="connsiteY30" fmla="*/ 385762 h 3053494"/>
              <a:gd name="connsiteX31" fmla="*/ 1166316 w 2271216"/>
              <a:gd name="connsiteY31" fmla="*/ 385762 h 3053494"/>
              <a:gd name="connsiteX32" fmla="*/ 1204416 w 2271216"/>
              <a:gd name="connsiteY32" fmla="*/ 457200 h 3053494"/>
              <a:gd name="connsiteX33" fmla="*/ 1223466 w 2271216"/>
              <a:gd name="connsiteY33" fmla="*/ 442912 h 3053494"/>
              <a:gd name="connsiteX34" fmla="*/ 1266329 w 2271216"/>
              <a:gd name="connsiteY34" fmla="*/ 442912 h 3053494"/>
              <a:gd name="connsiteX35" fmla="*/ 1337766 w 2271216"/>
              <a:gd name="connsiteY35" fmla="*/ 442912 h 3053494"/>
              <a:gd name="connsiteX36" fmla="*/ 1313954 w 2271216"/>
              <a:gd name="connsiteY36" fmla="*/ 461962 h 3053494"/>
              <a:gd name="connsiteX37" fmla="*/ 1313954 w 2271216"/>
              <a:gd name="connsiteY37" fmla="*/ 461962 h 3053494"/>
              <a:gd name="connsiteX38" fmla="*/ 1280616 w 2271216"/>
              <a:gd name="connsiteY38" fmla="*/ 547687 h 3053494"/>
              <a:gd name="connsiteX39" fmla="*/ 1256804 w 2271216"/>
              <a:gd name="connsiteY39" fmla="*/ 557212 h 3053494"/>
              <a:gd name="connsiteX40" fmla="*/ 1213941 w 2271216"/>
              <a:gd name="connsiteY40" fmla="*/ 576262 h 3053494"/>
              <a:gd name="connsiteX41" fmla="*/ 1228229 w 2271216"/>
              <a:gd name="connsiteY41" fmla="*/ 619125 h 3053494"/>
              <a:gd name="connsiteX42" fmla="*/ 1228229 w 2271216"/>
              <a:gd name="connsiteY42" fmla="*/ 652462 h 3053494"/>
              <a:gd name="connsiteX43" fmla="*/ 1232991 w 2271216"/>
              <a:gd name="connsiteY43" fmla="*/ 676275 h 3053494"/>
              <a:gd name="connsiteX44" fmla="*/ 1256804 w 2271216"/>
              <a:gd name="connsiteY44" fmla="*/ 714375 h 3053494"/>
              <a:gd name="connsiteX45" fmla="*/ 1256804 w 2271216"/>
              <a:gd name="connsiteY45" fmla="*/ 714375 h 3053494"/>
              <a:gd name="connsiteX46" fmla="*/ 1342529 w 2271216"/>
              <a:gd name="connsiteY46" fmla="*/ 742950 h 3053494"/>
              <a:gd name="connsiteX47" fmla="*/ 1413966 w 2271216"/>
              <a:gd name="connsiteY47" fmla="*/ 738187 h 3053494"/>
              <a:gd name="connsiteX48" fmla="*/ 1447304 w 2271216"/>
              <a:gd name="connsiteY48" fmla="*/ 738187 h 3053494"/>
              <a:gd name="connsiteX49" fmla="*/ 1499691 w 2271216"/>
              <a:gd name="connsiteY49" fmla="*/ 752475 h 3053494"/>
              <a:gd name="connsiteX50" fmla="*/ 1509216 w 2271216"/>
              <a:gd name="connsiteY50" fmla="*/ 766762 h 3053494"/>
              <a:gd name="connsiteX51" fmla="*/ 1513979 w 2271216"/>
              <a:gd name="connsiteY51" fmla="*/ 838200 h 3053494"/>
              <a:gd name="connsiteX52" fmla="*/ 1513979 w 2271216"/>
              <a:gd name="connsiteY52" fmla="*/ 838200 h 3053494"/>
              <a:gd name="connsiteX53" fmla="*/ 1547316 w 2271216"/>
              <a:gd name="connsiteY53" fmla="*/ 900112 h 3053494"/>
              <a:gd name="connsiteX54" fmla="*/ 1580654 w 2271216"/>
              <a:gd name="connsiteY54" fmla="*/ 942975 h 3053494"/>
              <a:gd name="connsiteX55" fmla="*/ 1590179 w 2271216"/>
              <a:gd name="connsiteY55" fmla="*/ 947737 h 3053494"/>
              <a:gd name="connsiteX56" fmla="*/ 1599704 w 2271216"/>
              <a:gd name="connsiteY56" fmla="*/ 1014412 h 3053494"/>
              <a:gd name="connsiteX57" fmla="*/ 1642566 w 2271216"/>
              <a:gd name="connsiteY57" fmla="*/ 1047750 h 3053494"/>
              <a:gd name="connsiteX58" fmla="*/ 1685429 w 2271216"/>
              <a:gd name="connsiteY58" fmla="*/ 1090612 h 3053494"/>
              <a:gd name="connsiteX59" fmla="*/ 1704479 w 2271216"/>
              <a:gd name="connsiteY59" fmla="*/ 1104900 h 3053494"/>
              <a:gd name="connsiteX60" fmla="*/ 1747341 w 2271216"/>
              <a:gd name="connsiteY60" fmla="*/ 1119187 h 3053494"/>
              <a:gd name="connsiteX61" fmla="*/ 1766391 w 2271216"/>
              <a:gd name="connsiteY61" fmla="*/ 1185862 h 3053494"/>
              <a:gd name="connsiteX62" fmla="*/ 1766391 w 2271216"/>
              <a:gd name="connsiteY62" fmla="*/ 1185862 h 3053494"/>
              <a:gd name="connsiteX63" fmla="*/ 1775916 w 2271216"/>
              <a:gd name="connsiteY63" fmla="*/ 1238250 h 3053494"/>
              <a:gd name="connsiteX64" fmla="*/ 1852116 w 2271216"/>
              <a:gd name="connsiteY64" fmla="*/ 1223962 h 3053494"/>
              <a:gd name="connsiteX65" fmla="*/ 1894979 w 2271216"/>
              <a:gd name="connsiteY65" fmla="*/ 1176337 h 3053494"/>
              <a:gd name="connsiteX66" fmla="*/ 1904504 w 2271216"/>
              <a:gd name="connsiteY66" fmla="*/ 1162050 h 3053494"/>
              <a:gd name="connsiteX67" fmla="*/ 1947366 w 2271216"/>
              <a:gd name="connsiteY67" fmla="*/ 1152525 h 3053494"/>
              <a:gd name="connsiteX68" fmla="*/ 1985466 w 2271216"/>
              <a:gd name="connsiteY68" fmla="*/ 1128712 h 3053494"/>
              <a:gd name="connsiteX69" fmla="*/ 2023566 w 2271216"/>
              <a:gd name="connsiteY69" fmla="*/ 1114425 h 3053494"/>
              <a:gd name="connsiteX70" fmla="*/ 2071191 w 2271216"/>
              <a:gd name="connsiteY70" fmla="*/ 1104900 h 3053494"/>
              <a:gd name="connsiteX71" fmla="*/ 2118816 w 2271216"/>
              <a:gd name="connsiteY71" fmla="*/ 1119187 h 3053494"/>
              <a:gd name="connsiteX72" fmla="*/ 2199779 w 2271216"/>
              <a:gd name="connsiteY72" fmla="*/ 1119187 h 3053494"/>
              <a:gd name="connsiteX73" fmla="*/ 2214066 w 2271216"/>
              <a:gd name="connsiteY73" fmla="*/ 1081087 h 3053494"/>
              <a:gd name="connsiteX74" fmla="*/ 2242641 w 2271216"/>
              <a:gd name="connsiteY74" fmla="*/ 1090612 h 3053494"/>
              <a:gd name="connsiteX75" fmla="*/ 2271216 w 2271216"/>
              <a:gd name="connsiteY75" fmla="*/ 1100137 h 3053494"/>
              <a:gd name="connsiteX76" fmla="*/ 2256929 w 2271216"/>
              <a:gd name="connsiteY76" fmla="*/ 1128712 h 3053494"/>
              <a:gd name="connsiteX77" fmla="*/ 2218829 w 2271216"/>
              <a:gd name="connsiteY77" fmla="*/ 1176337 h 3053494"/>
              <a:gd name="connsiteX78" fmla="*/ 2190254 w 2271216"/>
              <a:gd name="connsiteY78" fmla="*/ 1200150 h 3053494"/>
              <a:gd name="connsiteX79" fmla="*/ 2156916 w 2271216"/>
              <a:gd name="connsiteY79" fmla="*/ 1233487 h 3053494"/>
              <a:gd name="connsiteX80" fmla="*/ 2137866 w 2271216"/>
              <a:gd name="connsiteY80" fmla="*/ 1290637 h 3053494"/>
              <a:gd name="connsiteX81" fmla="*/ 2156916 w 2271216"/>
              <a:gd name="connsiteY81" fmla="*/ 1333500 h 3053494"/>
              <a:gd name="connsiteX82" fmla="*/ 2075954 w 2271216"/>
              <a:gd name="connsiteY82" fmla="*/ 1333500 h 3053494"/>
              <a:gd name="connsiteX83" fmla="*/ 2023566 w 2271216"/>
              <a:gd name="connsiteY83" fmla="*/ 1400175 h 3053494"/>
              <a:gd name="connsiteX84" fmla="*/ 2014041 w 2271216"/>
              <a:gd name="connsiteY84" fmla="*/ 1414462 h 3053494"/>
              <a:gd name="connsiteX85" fmla="*/ 1999754 w 2271216"/>
              <a:gd name="connsiteY85" fmla="*/ 1457325 h 3053494"/>
              <a:gd name="connsiteX86" fmla="*/ 1980704 w 2271216"/>
              <a:gd name="connsiteY86" fmla="*/ 1471612 h 3053494"/>
              <a:gd name="connsiteX87" fmla="*/ 1914029 w 2271216"/>
              <a:gd name="connsiteY87" fmla="*/ 1471612 h 3053494"/>
              <a:gd name="connsiteX88" fmla="*/ 1890216 w 2271216"/>
              <a:gd name="connsiteY88" fmla="*/ 1500187 h 3053494"/>
              <a:gd name="connsiteX89" fmla="*/ 1880691 w 2271216"/>
              <a:gd name="connsiteY89" fmla="*/ 1476375 h 3053494"/>
              <a:gd name="connsiteX90" fmla="*/ 1823541 w 2271216"/>
              <a:gd name="connsiteY90" fmla="*/ 1495425 h 3053494"/>
              <a:gd name="connsiteX91" fmla="*/ 1799729 w 2271216"/>
              <a:gd name="connsiteY91" fmla="*/ 1476375 h 3053494"/>
              <a:gd name="connsiteX92" fmla="*/ 1780679 w 2271216"/>
              <a:gd name="connsiteY92" fmla="*/ 1485900 h 3053494"/>
              <a:gd name="connsiteX93" fmla="*/ 1737816 w 2271216"/>
              <a:gd name="connsiteY93" fmla="*/ 1514475 h 3053494"/>
              <a:gd name="connsiteX94" fmla="*/ 1737816 w 2271216"/>
              <a:gd name="connsiteY94" fmla="*/ 1514475 h 3053494"/>
              <a:gd name="connsiteX95" fmla="*/ 1723529 w 2271216"/>
              <a:gd name="connsiteY95" fmla="*/ 1471612 h 3053494"/>
              <a:gd name="connsiteX96" fmla="*/ 1699716 w 2271216"/>
              <a:gd name="connsiteY96" fmla="*/ 1466850 h 3053494"/>
              <a:gd name="connsiteX97" fmla="*/ 1642566 w 2271216"/>
              <a:gd name="connsiteY97" fmla="*/ 1476375 h 3053494"/>
              <a:gd name="connsiteX98" fmla="*/ 1547316 w 2271216"/>
              <a:gd name="connsiteY98" fmla="*/ 1481137 h 3053494"/>
              <a:gd name="connsiteX99" fmla="*/ 1471116 w 2271216"/>
              <a:gd name="connsiteY99" fmla="*/ 1462087 h 3053494"/>
              <a:gd name="connsiteX100" fmla="*/ 1452066 w 2271216"/>
              <a:gd name="connsiteY100" fmla="*/ 1476375 h 3053494"/>
              <a:gd name="connsiteX101" fmla="*/ 1409204 w 2271216"/>
              <a:gd name="connsiteY101" fmla="*/ 1524000 h 3053494"/>
              <a:gd name="connsiteX102" fmla="*/ 1385391 w 2271216"/>
              <a:gd name="connsiteY102" fmla="*/ 1514475 h 3053494"/>
              <a:gd name="connsiteX103" fmla="*/ 1375866 w 2271216"/>
              <a:gd name="connsiteY103" fmla="*/ 1485900 h 3053494"/>
              <a:gd name="connsiteX104" fmla="*/ 1356816 w 2271216"/>
              <a:gd name="connsiteY104" fmla="*/ 1462087 h 3053494"/>
              <a:gd name="connsiteX105" fmla="*/ 1337766 w 2271216"/>
              <a:gd name="connsiteY105" fmla="*/ 1485900 h 3053494"/>
              <a:gd name="connsiteX106" fmla="*/ 1328241 w 2271216"/>
              <a:gd name="connsiteY106" fmla="*/ 1466850 h 3053494"/>
              <a:gd name="connsiteX107" fmla="*/ 1228229 w 2271216"/>
              <a:gd name="connsiteY107" fmla="*/ 1514475 h 3053494"/>
              <a:gd name="connsiteX108" fmla="*/ 1194891 w 2271216"/>
              <a:gd name="connsiteY108" fmla="*/ 1514475 h 3053494"/>
              <a:gd name="connsiteX109" fmla="*/ 1132979 w 2271216"/>
              <a:gd name="connsiteY109" fmla="*/ 1504950 h 3053494"/>
              <a:gd name="connsiteX110" fmla="*/ 1075829 w 2271216"/>
              <a:gd name="connsiteY110" fmla="*/ 1524000 h 3053494"/>
              <a:gd name="connsiteX111" fmla="*/ 1052016 w 2271216"/>
              <a:gd name="connsiteY111" fmla="*/ 1562100 h 3053494"/>
              <a:gd name="connsiteX112" fmla="*/ 1037729 w 2271216"/>
              <a:gd name="connsiteY112" fmla="*/ 1590675 h 3053494"/>
              <a:gd name="connsiteX113" fmla="*/ 1018679 w 2271216"/>
              <a:gd name="connsiteY113" fmla="*/ 1590675 h 3053494"/>
              <a:gd name="connsiteX114" fmla="*/ 1018679 w 2271216"/>
              <a:gd name="connsiteY114" fmla="*/ 1590675 h 3053494"/>
              <a:gd name="connsiteX115" fmla="*/ 956766 w 2271216"/>
              <a:gd name="connsiteY115" fmla="*/ 1609725 h 3053494"/>
              <a:gd name="connsiteX116" fmla="*/ 918666 w 2271216"/>
              <a:gd name="connsiteY116" fmla="*/ 1590675 h 3053494"/>
              <a:gd name="connsiteX117" fmla="*/ 809129 w 2271216"/>
              <a:gd name="connsiteY117" fmla="*/ 1624012 h 3053494"/>
              <a:gd name="connsiteX118" fmla="*/ 851991 w 2271216"/>
              <a:gd name="connsiteY118" fmla="*/ 1652587 h 3053494"/>
              <a:gd name="connsiteX119" fmla="*/ 871041 w 2271216"/>
              <a:gd name="connsiteY119" fmla="*/ 1690687 h 3053494"/>
              <a:gd name="connsiteX120" fmla="*/ 871041 w 2271216"/>
              <a:gd name="connsiteY120" fmla="*/ 1738312 h 3053494"/>
              <a:gd name="connsiteX121" fmla="*/ 851991 w 2271216"/>
              <a:gd name="connsiteY121" fmla="*/ 1762125 h 3053494"/>
              <a:gd name="connsiteX122" fmla="*/ 837704 w 2271216"/>
              <a:gd name="connsiteY122" fmla="*/ 1838325 h 3053494"/>
              <a:gd name="connsiteX123" fmla="*/ 856754 w 2271216"/>
              <a:gd name="connsiteY123" fmla="*/ 1866900 h 3053494"/>
              <a:gd name="connsiteX124" fmla="*/ 842466 w 2271216"/>
              <a:gd name="connsiteY124" fmla="*/ 1895475 h 3053494"/>
              <a:gd name="connsiteX125" fmla="*/ 851991 w 2271216"/>
              <a:gd name="connsiteY125" fmla="*/ 1924050 h 3053494"/>
              <a:gd name="connsiteX126" fmla="*/ 851991 w 2271216"/>
              <a:gd name="connsiteY126" fmla="*/ 1947862 h 3053494"/>
              <a:gd name="connsiteX127" fmla="*/ 809129 w 2271216"/>
              <a:gd name="connsiteY127" fmla="*/ 1966912 h 3053494"/>
              <a:gd name="connsiteX128" fmla="*/ 809129 w 2271216"/>
              <a:gd name="connsiteY128" fmla="*/ 1966912 h 3053494"/>
              <a:gd name="connsiteX129" fmla="*/ 823416 w 2271216"/>
              <a:gd name="connsiteY129" fmla="*/ 2043112 h 3053494"/>
              <a:gd name="connsiteX130" fmla="*/ 847229 w 2271216"/>
              <a:gd name="connsiteY130" fmla="*/ 2066925 h 3053494"/>
              <a:gd name="connsiteX131" fmla="*/ 842466 w 2271216"/>
              <a:gd name="connsiteY131" fmla="*/ 2119312 h 3053494"/>
              <a:gd name="connsiteX132" fmla="*/ 899616 w 2271216"/>
              <a:gd name="connsiteY132" fmla="*/ 2147887 h 3053494"/>
              <a:gd name="connsiteX133" fmla="*/ 904379 w 2271216"/>
              <a:gd name="connsiteY133" fmla="*/ 2181225 h 3053494"/>
              <a:gd name="connsiteX134" fmla="*/ 966291 w 2271216"/>
              <a:gd name="connsiteY134" fmla="*/ 2205037 h 3053494"/>
              <a:gd name="connsiteX135" fmla="*/ 956766 w 2271216"/>
              <a:gd name="connsiteY135" fmla="*/ 2238375 h 3053494"/>
              <a:gd name="connsiteX136" fmla="*/ 1056779 w 2271216"/>
              <a:gd name="connsiteY136" fmla="*/ 2243137 h 3053494"/>
              <a:gd name="connsiteX137" fmla="*/ 1056779 w 2271216"/>
              <a:gd name="connsiteY137" fmla="*/ 2243137 h 3053494"/>
              <a:gd name="connsiteX0" fmla="*/ 1623698 w 2271216"/>
              <a:gd name="connsiteY0" fmla="*/ 3053494 h 3053494"/>
              <a:gd name="connsiteX1" fmla="*/ 1594297 w 2271216"/>
              <a:gd name="connsiteY1" fmla="*/ 2996418 h 3053494"/>
              <a:gd name="connsiteX2" fmla="*/ 219119 w 2271216"/>
              <a:gd name="connsiteY2" fmla="*/ 2533917 h 3053494"/>
              <a:gd name="connsiteX3" fmla="*/ 200065 w 2271216"/>
              <a:gd name="connsiteY3" fmla="*/ 2267257 h 3053494"/>
              <a:gd name="connsiteX4" fmla="*/ 314388 w 2271216"/>
              <a:gd name="connsiteY4" fmla="*/ 2038626 h 3053494"/>
              <a:gd name="connsiteX5" fmla="*/ 323915 w 2271216"/>
              <a:gd name="connsiteY5" fmla="*/ 1967179 h 3053494"/>
              <a:gd name="connsiteX6" fmla="*/ 285807 w 2271216"/>
              <a:gd name="connsiteY6" fmla="*/ 1952890 h 3053494"/>
              <a:gd name="connsiteX7" fmla="*/ 219683 w 2271216"/>
              <a:gd name="connsiteY7" fmla="*/ 1871916 h 3053494"/>
              <a:gd name="connsiteX8" fmla="*/ 58680 w 2271216"/>
              <a:gd name="connsiteY8" fmla="*/ 1762601 h 3053494"/>
              <a:gd name="connsiteX9" fmla="*/ 7120 w 2271216"/>
              <a:gd name="connsiteY9" fmla="*/ 1514680 h 3053494"/>
              <a:gd name="connsiteX10" fmla="*/ 74325 w 2271216"/>
              <a:gd name="connsiteY10" fmla="*/ 1181260 h 3053494"/>
              <a:gd name="connsiteX11" fmla="*/ 13621 w 2271216"/>
              <a:gd name="connsiteY11" fmla="*/ 752680 h 3053494"/>
              <a:gd name="connsiteX12" fmla="*/ 247010 w 2271216"/>
              <a:gd name="connsiteY12" fmla="*/ 438150 h 3053494"/>
              <a:gd name="connsiteX13" fmla="*/ 690040 w 2271216"/>
              <a:gd name="connsiteY13" fmla="*/ 0 h 3053494"/>
              <a:gd name="connsiteX14" fmla="*/ 851991 w 2271216"/>
              <a:gd name="connsiteY14" fmla="*/ 85725 h 3053494"/>
              <a:gd name="connsiteX15" fmla="*/ 904379 w 2271216"/>
              <a:gd name="connsiteY15" fmla="*/ 95250 h 3053494"/>
              <a:gd name="connsiteX16" fmla="*/ 952004 w 2271216"/>
              <a:gd name="connsiteY16" fmla="*/ 61912 h 3053494"/>
              <a:gd name="connsiteX17" fmla="*/ 990104 w 2271216"/>
              <a:gd name="connsiteY17" fmla="*/ 85725 h 3053494"/>
              <a:gd name="connsiteX18" fmla="*/ 1023441 w 2271216"/>
              <a:gd name="connsiteY18" fmla="*/ 109537 h 3053494"/>
              <a:gd name="connsiteX19" fmla="*/ 1052016 w 2271216"/>
              <a:gd name="connsiteY19" fmla="*/ 133350 h 3053494"/>
              <a:gd name="connsiteX20" fmla="*/ 1104404 w 2271216"/>
              <a:gd name="connsiteY20" fmla="*/ 200025 h 3053494"/>
              <a:gd name="connsiteX21" fmla="*/ 1099641 w 2271216"/>
              <a:gd name="connsiteY21" fmla="*/ 209550 h 3053494"/>
              <a:gd name="connsiteX22" fmla="*/ 1090116 w 2271216"/>
              <a:gd name="connsiteY22" fmla="*/ 271462 h 3053494"/>
              <a:gd name="connsiteX23" fmla="*/ 1052016 w 2271216"/>
              <a:gd name="connsiteY23" fmla="*/ 295275 h 3053494"/>
              <a:gd name="connsiteX24" fmla="*/ 1047254 w 2271216"/>
              <a:gd name="connsiteY24" fmla="*/ 333375 h 3053494"/>
              <a:gd name="connsiteX25" fmla="*/ 1047254 w 2271216"/>
              <a:gd name="connsiteY25" fmla="*/ 333375 h 3053494"/>
              <a:gd name="connsiteX26" fmla="*/ 1094879 w 2271216"/>
              <a:gd name="connsiteY26" fmla="*/ 361950 h 3053494"/>
              <a:gd name="connsiteX27" fmla="*/ 1094879 w 2271216"/>
              <a:gd name="connsiteY27" fmla="*/ 361950 h 3053494"/>
              <a:gd name="connsiteX28" fmla="*/ 1147266 w 2271216"/>
              <a:gd name="connsiteY28" fmla="*/ 371475 h 3053494"/>
              <a:gd name="connsiteX29" fmla="*/ 1166316 w 2271216"/>
              <a:gd name="connsiteY29" fmla="*/ 385762 h 3053494"/>
              <a:gd name="connsiteX30" fmla="*/ 1166316 w 2271216"/>
              <a:gd name="connsiteY30" fmla="*/ 385762 h 3053494"/>
              <a:gd name="connsiteX31" fmla="*/ 1166316 w 2271216"/>
              <a:gd name="connsiteY31" fmla="*/ 385762 h 3053494"/>
              <a:gd name="connsiteX32" fmla="*/ 1204416 w 2271216"/>
              <a:gd name="connsiteY32" fmla="*/ 457200 h 3053494"/>
              <a:gd name="connsiteX33" fmla="*/ 1223466 w 2271216"/>
              <a:gd name="connsiteY33" fmla="*/ 442912 h 3053494"/>
              <a:gd name="connsiteX34" fmla="*/ 1266329 w 2271216"/>
              <a:gd name="connsiteY34" fmla="*/ 442912 h 3053494"/>
              <a:gd name="connsiteX35" fmla="*/ 1337766 w 2271216"/>
              <a:gd name="connsiteY35" fmla="*/ 442912 h 3053494"/>
              <a:gd name="connsiteX36" fmla="*/ 1313954 w 2271216"/>
              <a:gd name="connsiteY36" fmla="*/ 461962 h 3053494"/>
              <a:gd name="connsiteX37" fmla="*/ 1313954 w 2271216"/>
              <a:gd name="connsiteY37" fmla="*/ 461962 h 3053494"/>
              <a:gd name="connsiteX38" fmla="*/ 1280616 w 2271216"/>
              <a:gd name="connsiteY38" fmla="*/ 547687 h 3053494"/>
              <a:gd name="connsiteX39" fmla="*/ 1256804 w 2271216"/>
              <a:gd name="connsiteY39" fmla="*/ 557212 h 3053494"/>
              <a:gd name="connsiteX40" fmla="*/ 1213941 w 2271216"/>
              <a:gd name="connsiteY40" fmla="*/ 576262 h 3053494"/>
              <a:gd name="connsiteX41" fmla="*/ 1228229 w 2271216"/>
              <a:gd name="connsiteY41" fmla="*/ 619125 h 3053494"/>
              <a:gd name="connsiteX42" fmla="*/ 1228229 w 2271216"/>
              <a:gd name="connsiteY42" fmla="*/ 652462 h 3053494"/>
              <a:gd name="connsiteX43" fmla="*/ 1232991 w 2271216"/>
              <a:gd name="connsiteY43" fmla="*/ 676275 h 3053494"/>
              <a:gd name="connsiteX44" fmla="*/ 1256804 w 2271216"/>
              <a:gd name="connsiteY44" fmla="*/ 714375 h 3053494"/>
              <a:gd name="connsiteX45" fmla="*/ 1256804 w 2271216"/>
              <a:gd name="connsiteY45" fmla="*/ 714375 h 3053494"/>
              <a:gd name="connsiteX46" fmla="*/ 1342529 w 2271216"/>
              <a:gd name="connsiteY46" fmla="*/ 742950 h 3053494"/>
              <a:gd name="connsiteX47" fmla="*/ 1413966 w 2271216"/>
              <a:gd name="connsiteY47" fmla="*/ 738187 h 3053494"/>
              <a:gd name="connsiteX48" fmla="*/ 1447304 w 2271216"/>
              <a:gd name="connsiteY48" fmla="*/ 738187 h 3053494"/>
              <a:gd name="connsiteX49" fmla="*/ 1499691 w 2271216"/>
              <a:gd name="connsiteY49" fmla="*/ 752475 h 3053494"/>
              <a:gd name="connsiteX50" fmla="*/ 1509216 w 2271216"/>
              <a:gd name="connsiteY50" fmla="*/ 766762 h 3053494"/>
              <a:gd name="connsiteX51" fmla="*/ 1513979 w 2271216"/>
              <a:gd name="connsiteY51" fmla="*/ 838200 h 3053494"/>
              <a:gd name="connsiteX52" fmla="*/ 1513979 w 2271216"/>
              <a:gd name="connsiteY52" fmla="*/ 838200 h 3053494"/>
              <a:gd name="connsiteX53" fmla="*/ 1547316 w 2271216"/>
              <a:gd name="connsiteY53" fmla="*/ 900112 h 3053494"/>
              <a:gd name="connsiteX54" fmla="*/ 1580654 w 2271216"/>
              <a:gd name="connsiteY54" fmla="*/ 942975 h 3053494"/>
              <a:gd name="connsiteX55" fmla="*/ 1590179 w 2271216"/>
              <a:gd name="connsiteY55" fmla="*/ 947737 h 3053494"/>
              <a:gd name="connsiteX56" fmla="*/ 1599704 w 2271216"/>
              <a:gd name="connsiteY56" fmla="*/ 1014412 h 3053494"/>
              <a:gd name="connsiteX57" fmla="*/ 1642566 w 2271216"/>
              <a:gd name="connsiteY57" fmla="*/ 1047750 h 3053494"/>
              <a:gd name="connsiteX58" fmla="*/ 1685429 w 2271216"/>
              <a:gd name="connsiteY58" fmla="*/ 1090612 h 3053494"/>
              <a:gd name="connsiteX59" fmla="*/ 1704479 w 2271216"/>
              <a:gd name="connsiteY59" fmla="*/ 1104900 h 3053494"/>
              <a:gd name="connsiteX60" fmla="*/ 1747341 w 2271216"/>
              <a:gd name="connsiteY60" fmla="*/ 1119187 h 3053494"/>
              <a:gd name="connsiteX61" fmla="*/ 1766391 w 2271216"/>
              <a:gd name="connsiteY61" fmla="*/ 1185862 h 3053494"/>
              <a:gd name="connsiteX62" fmla="*/ 1766391 w 2271216"/>
              <a:gd name="connsiteY62" fmla="*/ 1185862 h 3053494"/>
              <a:gd name="connsiteX63" fmla="*/ 1775916 w 2271216"/>
              <a:gd name="connsiteY63" fmla="*/ 1238250 h 3053494"/>
              <a:gd name="connsiteX64" fmla="*/ 1852116 w 2271216"/>
              <a:gd name="connsiteY64" fmla="*/ 1223962 h 3053494"/>
              <a:gd name="connsiteX65" fmla="*/ 1894979 w 2271216"/>
              <a:gd name="connsiteY65" fmla="*/ 1176337 h 3053494"/>
              <a:gd name="connsiteX66" fmla="*/ 1904504 w 2271216"/>
              <a:gd name="connsiteY66" fmla="*/ 1162050 h 3053494"/>
              <a:gd name="connsiteX67" fmla="*/ 1947366 w 2271216"/>
              <a:gd name="connsiteY67" fmla="*/ 1152525 h 3053494"/>
              <a:gd name="connsiteX68" fmla="*/ 1985466 w 2271216"/>
              <a:gd name="connsiteY68" fmla="*/ 1128712 h 3053494"/>
              <a:gd name="connsiteX69" fmla="*/ 2023566 w 2271216"/>
              <a:gd name="connsiteY69" fmla="*/ 1114425 h 3053494"/>
              <a:gd name="connsiteX70" fmla="*/ 2071191 w 2271216"/>
              <a:gd name="connsiteY70" fmla="*/ 1104900 h 3053494"/>
              <a:gd name="connsiteX71" fmla="*/ 2118816 w 2271216"/>
              <a:gd name="connsiteY71" fmla="*/ 1119187 h 3053494"/>
              <a:gd name="connsiteX72" fmla="*/ 2199779 w 2271216"/>
              <a:gd name="connsiteY72" fmla="*/ 1119187 h 3053494"/>
              <a:gd name="connsiteX73" fmla="*/ 2214066 w 2271216"/>
              <a:gd name="connsiteY73" fmla="*/ 1081087 h 3053494"/>
              <a:gd name="connsiteX74" fmla="*/ 2242641 w 2271216"/>
              <a:gd name="connsiteY74" fmla="*/ 1090612 h 3053494"/>
              <a:gd name="connsiteX75" fmla="*/ 2271216 w 2271216"/>
              <a:gd name="connsiteY75" fmla="*/ 1100137 h 3053494"/>
              <a:gd name="connsiteX76" fmla="*/ 2256929 w 2271216"/>
              <a:gd name="connsiteY76" fmla="*/ 1128712 h 3053494"/>
              <a:gd name="connsiteX77" fmla="*/ 2218829 w 2271216"/>
              <a:gd name="connsiteY77" fmla="*/ 1176337 h 3053494"/>
              <a:gd name="connsiteX78" fmla="*/ 2190254 w 2271216"/>
              <a:gd name="connsiteY78" fmla="*/ 1200150 h 3053494"/>
              <a:gd name="connsiteX79" fmla="*/ 2156916 w 2271216"/>
              <a:gd name="connsiteY79" fmla="*/ 1233487 h 3053494"/>
              <a:gd name="connsiteX80" fmla="*/ 2137866 w 2271216"/>
              <a:gd name="connsiteY80" fmla="*/ 1290637 h 3053494"/>
              <a:gd name="connsiteX81" fmla="*/ 2156916 w 2271216"/>
              <a:gd name="connsiteY81" fmla="*/ 1333500 h 3053494"/>
              <a:gd name="connsiteX82" fmla="*/ 2075954 w 2271216"/>
              <a:gd name="connsiteY82" fmla="*/ 1333500 h 3053494"/>
              <a:gd name="connsiteX83" fmla="*/ 2023566 w 2271216"/>
              <a:gd name="connsiteY83" fmla="*/ 1400175 h 3053494"/>
              <a:gd name="connsiteX84" fmla="*/ 2014041 w 2271216"/>
              <a:gd name="connsiteY84" fmla="*/ 1414462 h 3053494"/>
              <a:gd name="connsiteX85" fmla="*/ 1999754 w 2271216"/>
              <a:gd name="connsiteY85" fmla="*/ 1457325 h 3053494"/>
              <a:gd name="connsiteX86" fmla="*/ 1980704 w 2271216"/>
              <a:gd name="connsiteY86" fmla="*/ 1471612 h 3053494"/>
              <a:gd name="connsiteX87" fmla="*/ 1914029 w 2271216"/>
              <a:gd name="connsiteY87" fmla="*/ 1471612 h 3053494"/>
              <a:gd name="connsiteX88" fmla="*/ 1890216 w 2271216"/>
              <a:gd name="connsiteY88" fmla="*/ 1500187 h 3053494"/>
              <a:gd name="connsiteX89" fmla="*/ 1880691 w 2271216"/>
              <a:gd name="connsiteY89" fmla="*/ 1476375 h 3053494"/>
              <a:gd name="connsiteX90" fmla="*/ 1823541 w 2271216"/>
              <a:gd name="connsiteY90" fmla="*/ 1495425 h 3053494"/>
              <a:gd name="connsiteX91" fmla="*/ 1799729 w 2271216"/>
              <a:gd name="connsiteY91" fmla="*/ 1476375 h 3053494"/>
              <a:gd name="connsiteX92" fmla="*/ 1780679 w 2271216"/>
              <a:gd name="connsiteY92" fmla="*/ 1485900 h 3053494"/>
              <a:gd name="connsiteX93" fmla="*/ 1737816 w 2271216"/>
              <a:gd name="connsiteY93" fmla="*/ 1514475 h 3053494"/>
              <a:gd name="connsiteX94" fmla="*/ 1737816 w 2271216"/>
              <a:gd name="connsiteY94" fmla="*/ 1514475 h 3053494"/>
              <a:gd name="connsiteX95" fmla="*/ 1723529 w 2271216"/>
              <a:gd name="connsiteY95" fmla="*/ 1471612 h 3053494"/>
              <a:gd name="connsiteX96" fmla="*/ 1699716 w 2271216"/>
              <a:gd name="connsiteY96" fmla="*/ 1466850 h 3053494"/>
              <a:gd name="connsiteX97" fmla="*/ 1642566 w 2271216"/>
              <a:gd name="connsiteY97" fmla="*/ 1476375 h 3053494"/>
              <a:gd name="connsiteX98" fmla="*/ 1547316 w 2271216"/>
              <a:gd name="connsiteY98" fmla="*/ 1481137 h 3053494"/>
              <a:gd name="connsiteX99" fmla="*/ 1471116 w 2271216"/>
              <a:gd name="connsiteY99" fmla="*/ 1462087 h 3053494"/>
              <a:gd name="connsiteX100" fmla="*/ 1452066 w 2271216"/>
              <a:gd name="connsiteY100" fmla="*/ 1476375 h 3053494"/>
              <a:gd name="connsiteX101" fmla="*/ 1409204 w 2271216"/>
              <a:gd name="connsiteY101" fmla="*/ 1524000 h 3053494"/>
              <a:gd name="connsiteX102" fmla="*/ 1385391 w 2271216"/>
              <a:gd name="connsiteY102" fmla="*/ 1514475 h 3053494"/>
              <a:gd name="connsiteX103" fmla="*/ 1375866 w 2271216"/>
              <a:gd name="connsiteY103" fmla="*/ 1485900 h 3053494"/>
              <a:gd name="connsiteX104" fmla="*/ 1356816 w 2271216"/>
              <a:gd name="connsiteY104" fmla="*/ 1462087 h 3053494"/>
              <a:gd name="connsiteX105" fmla="*/ 1337766 w 2271216"/>
              <a:gd name="connsiteY105" fmla="*/ 1485900 h 3053494"/>
              <a:gd name="connsiteX106" fmla="*/ 1328241 w 2271216"/>
              <a:gd name="connsiteY106" fmla="*/ 1466850 h 3053494"/>
              <a:gd name="connsiteX107" fmla="*/ 1228229 w 2271216"/>
              <a:gd name="connsiteY107" fmla="*/ 1514475 h 3053494"/>
              <a:gd name="connsiteX108" fmla="*/ 1194891 w 2271216"/>
              <a:gd name="connsiteY108" fmla="*/ 1514475 h 3053494"/>
              <a:gd name="connsiteX109" fmla="*/ 1132979 w 2271216"/>
              <a:gd name="connsiteY109" fmla="*/ 1504950 h 3053494"/>
              <a:gd name="connsiteX110" fmla="*/ 1075829 w 2271216"/>
              <a:gd name="connsiteY110" fmla="*/ 1524000 h 3053494"/>
              <a:gd name="connsiteX111" fmla="*/ 1052016 w 2271216"/>
              <a:gd name="connsiteY111" fmla="*/ 1562100 h 3053494"/>
              <a:gd name="connsiteX112" fmla="*/ 1037729 w 2271216"/>
              <a:gd name="connsiteY112" fmla="*/ 1590675 h 3053494"/>
              <a:gd name="connsiteX113" fmla="*/ 1018679 w 2271216"/>
              <a:gd name="connsiteY113" fmla="*/ 1590675 h 3053494"/>
              <a:gd name="connsiteX114" fmla="*/ 1018679 w 2271216"/>
              <a:gd name="connsiteY114" fmla="*/ 1590675 h 3053494"/>
              <a:gd name="connsiteX115" fmla="*/ 956766 w 2271216"/>
              <a:gd name="connsiteY115" fmla="*/ 1609725 h 3053494"/>
              <a:gd name="connsiteX116" fmla="*/ 918666 w 2271216"/>
              <a:gd name="connsiteY116" fmla="*/ 1590675 h 3053494"/>
              <a:gd name="connsiteX117" fmla="*/ 809129 w 2271216"/>
              <a:gd name="connsiteY117" fmla="*/ 1624012 h 3053494"/>
              <a:gd name="connsiteX118" fmla="*/ 851991 w 2271216"/>
              <a:gd name="connsiteY118" fmla="*/ 1652587 h 3053494"/>
              <a:gd name="connsiteX119" fmla="*/ 871041 w 2271216"/>
              <a:gd name="connsiteY119" fmla="*/ 1690687 h 3053494"/>
              <a:gd name="connsiteX120" fmla="*/ 871041 w 2271216"/>
              <a:gd name="connsiteY120" fmla="*/ 1738312 h 3053494"/>
              <a:gd name="connsiteX121" fmla="*/ 851991 w 2271216"/>
              <a:gd name="connsiteY121" fmla="*/ 1762125 h 3053494"/>
              <a:gd name="connsiteX122" fmla="*/ 837704 w 2271216"/>
              <a:gd name="connsiteY122" fmla="*/ 1838325 h 3053494"/>
              <a:gd name="connsiteX123" fmla="*/ 856754 w 2271216"/>
              <a:gd name="connsiteY123" fmla="*/ 1866900 h 3053494"/>
              <a:gd name="connsiteX124" fmla="*/ 842466 w 2271216"/>
              <a:gd name="connsiteY124" fmla="*/ 1895475 h 3053494"/>
              <a:gd name="connsiteX125" fmla="*/ 851991 w 2271216"/>
              <a:gd name="connsiteY125" fmla="*/ 1924050 h 3053494"/>
              <a:gd name="connsiteX126" fmla="*/ 851991 w 2271216"/>
              <a:gd name="connsiteY126" fmla="*/ 1947862 h 3053494"/>
              <a:gd name="connsiteX127" fmla="*/ 809129 w 2271216"/>
              <a:gd name="connsiteY127" fmla="*/ 1966912 h 3053494"/>
              <a:gd name="connsiteX128" fmla="*/ 809129 w 2271216"/>
              <a:gd name="connsiteY128" fmla="*/ 1966912 h 3053494"/>
              <a:gd name="connsiteX129" fmla="*/ 823416 w 2271216"/>
              <a:gd name="connsiteY129" fmla="*/ 2043112 h 3053494"/>
              <a:gd name="connsiteX130" fmla="*/ 847229 w 2271216"/>
              <a:gd name="connsiteY130" fmla="*/ 2066925 h 3053494"/>
              <a:gd name="connsiteX131" fmla="*/ 842466 w 2271216"/>
              <a:gd name="connsiteY131" fmla="*/ 2119312 h 3053494"/>
              <a:gd name="connsiteX132" fmla="*/ 899616 w 2271216"/>
              <a:gd name="connsiteY132" fmla="*/ 2147887 h 3053494"/>
              <a:gd name="connsiteX133" fmla="*/ 904379 w 2271216"/>
              <a:gd name="connsiteY133" fmla="*/ 2181225 h 3053494"/>
              <a:gd name="connsiteX134" fmla="*/ 966291 w 2271216"/>
              <a:gd name="connsiteY134" fmla="*/ 2205037 h 3053494"/>
              <a:gd name="connsiteX135" fmla="*/ 956766 w 2271216"/>
              <a:gd name="connsiteY135" fmla="*/ 2238375 h 3053494"/>
              <a:gd name="connsiteX136" fmla="*/ 1056779 w 2271216"/>
              <a:gd name="connsiteY136" fmla="*/ 2243137 h 3053494"/>
              <a:gd name="connsiteX137" fmla="*/ 1056779 w 2271216"/>
              <a:gd name="connsiteY137" fmla="*/ 2243137 h 3053494"/>
              <a:gd name="connsiteX0" fmla="*/ 1623698 w 2271216"/>
              <a:gd name="connsiteY0" fmla="*/ 3053494 h 3063393"/>
              <a:gd name="connsiteX1" fmla="*/ 1594297 w 2271216"/>
              <a:gd name="connsiteY1" fmla="*/ 2996418 h 3063393"/>
              <a:gd name="connsiteX2" fmla="*/ 1581512 w 2271216"/>
              <a:gd name="connsiteY2" fmla="*/ 3020101 h 3063393"/>
              <a:gd name="connsiteX3" fmla="*/ 200065 w 2271216"/>
              <a:gd name="connsiteY3" fmla="*/ 2267257 h 3063393"/>
              <a:gd name="connsiteX4" fmla="*/ 314388 w 2271216"/>
              <a:gd name="connsiteY4" fmla="*/ 2038626 h 3063393"/>
              <a:gd name="connsiteX5" fmla="*/ 323915 w 2271216"/>
              <a:gd name="connsiteY5" fmla="*/ 1967179 h 3063393"/>
              <a:gd name="connsiteX6" fmla="*/ 285807 w 2271216"/>
              <a:gd name="connsiteY6" fmla="*/ 1952890 h 3063393"/>
              <a:gd name="connsiteX7" fmla="*/ 219683 w 2271216"/>
              <a:gd name="connsiteY7" fmla="*/ 1871916 h 3063393"/>
              <a:gd name="connsiteX8" fmla="*/ 58680 w 2271216"/>
              <a:gd name="connsiteY8" fmla="*/ 1762601 h 3063393"/>
              <a:gd name="connsiteX9" fmla="*/ 7120 w 2271216"/>
              <a:gd name="connsiteY9" fmla="*/ 1514680 h 3063393"/>
              <a:gd name="connsiteX10" fmla="*/ 74325 w 2271216"/>
              <a:gd name="connsiteY10" fmla="*/ 1181260 h 3063393"/>
              <a:gd name="connsiteX11" fmla="*/ 13621 w 2271216"/>
              <a:gd name="connsiteY11" fmla="*/ 752680 h 3063393"/>
              <a:gd name="connsiteX12" fmla="*/ 247010 w 2271216"/>
              <a:gd name="connsiteY12" fmla="*/ 438150 h 3063393"/>
              <a:gd name="connsiteX13" fmla="*/ 690040 w 2271216"/>
              <a:gd name="connsiteY13" fmla="*/ 0 h 3063393"/>
              <a:gd name="connsiteX14" fmla="*/ 851991 w 2271216"/>
              <a:gd name="connsiteY14" fmla="*/ 85725 h 3063393"/>
              <a:gd name="connsiteX15" fmla="*/ 904379 w 2271216"/>
              <a:gd name="connsiteY15" fmla="*/ 95250 h 3063393"/>
              <a:gd name="connsiteX16" fmla="*/ 952004 w 2271216"/>
              <a:gd name="connsiteY16" fmla="*/ 61912 h 3063393"/>
              <a:gd name="connsiteX17" fmla="*/ 990104 w 2271216"/>
              <a:gd name="connsiteY17" fmla="*/ 85725 h 3063393"/>
              <a:gd name="connsiteX18" fmla="*/ 1023441 w 2271216"/>
              <a:gd name="connsiteY18" fmla="*/ 109537 h 3063393"/>
              <a:gd name="connsiteX19" fmla="*/ 1052016 w 2271216"/>
              <a:gd name="connsiteY19" fmla="*/ 133350 h 3063393"/>
              <a:gd name="connsiteX20" fmla="*/ 1104404 w 2271216"/>
              <a:gd name="connsiteY20" fmla="*/ 200025 h 3063393"/>
              <a:gd name="connsiteX21" fmla="*/ 1099641 w 2271216"/>
              <a:gd name="connsiteY21" fmla="*/ 209550 h 3063393"/>
              <a:gd name="connsiteX22" fmla="*/ 1090116 w 2271216"/>
              <a:gd name="connsiteY22" fmla="*/ 271462 h 3063393"/>
              <a:gd name="connsiteX23" fmla="*/ 1052016 w 2271216"/>
              <a:gd name="connsiteY23" fmla="*/ 295275 h 3063393"/>
              <a:gd name="connsiteX24" fmla="*/ 1047254 w 2271216"/>
              <a:gd name="connsiteY24" fmla="*/ 333375 h 3063393"/>
              <a:gd name="connsiteX25" fmla="*/ 1047254 w 2271216"/>
              <a:gd name="connsiteY25" fmla="*/ 333375 h 3063393"/>
              <a:gd name="connsiteX26" fmla="*/ 1094879 w 2271216"/>
              <a:gd name="connsiteY26" fmla="*/ 361950 h 3063393"/>
              <a:gd name="connsiteX27" fmla="*/ 1094879 w 2271216"/>
              <a:gd name="connsiteY27" fmla="*/ 361950 h 3063393"/>
              <a:gd name="connsiteX28" fmla="*/ 1147266 w 2271216"/>
              <a:gd name="connsiteY28" fmla="*/ 371475 h 3063393"/>
              <a:gd name="connsiteX29" fmla="*/ 1166316 w 2271216"/>
              <a:gd name="connsiteY29" fmla="*/ 385762 h 3063393"/>
              <a:gd name="connsiteX30" fmla="*/ 1166316 w 2271216"/>
              <a:gd name="connsiteY30" fmla="*/ 385762 h 3063393"/>
              <a:gd name="connsiteX31" fmla="*/ 1166316 w 2271216"/>
              <a:gd name="connsiteY31" fmla="*/ 385762 h 3063393"/>
              <a:gd name="connsiteX32" fmla="*/ 1204416 w 2271216"/>
              <a:gd name="connsiteY32" fmla="*/ 457200 h 3063393"/>
              <a:gd name="connsiteX33" fmla="*/ 1223466 w 2271216"/>
              <a:gd name="connsiteY33" fmla="*/ 442912 h 3063393"/>
              <a:gd name="connsiteX34" fmla="*/ 1266329 w 2271216"/>
              <a:gd name="connsiteY34" fmla="*/ 442912 h 3063393"/>
              <a:gd name="connsiteX35" fmla="*/ 1337766 w 2271216"/>
              <a:gd name="connsiteY35" fmla="*/ 442912 h 3063393"/>
              <a:gd name="connsiteX36" fmla="*/ 1313954 w 2271216"/>
              <a:gd name="connsiteY36" fmla="*/ 461962 h 3063393"/>
              <a:gd name="connsiteX37" fmla="*/ 1313954 w 2271216"/>
              <a:gd name="connsiteY37" fmla="*/ 461962 h 3063393"/>
              <a:gd name="connsiteX38" fmla="*/ 1280616 w 2271216"/>
              <a:gd name="connsiteY38" fmla="*/ 547687 h 3063393"/>
              <a:gd name="connsiteX39" fmla="*/ 1256804 w 2271216"/>
              <a:gd name="connsiteY39" fmla="*/ 557212 h 3063393"/>
              <a:gd name="connsiteX40" fmla="*/ 1213941 w 2271216"/>
              <a:gd name="connsiteY40" fmla="*/ 576262 h 3063393"/>
              <a:gd name="connsiteX41" fmla="*/ 1228229 w 2271216"/>
              <a:gd name="connsiteY41" fmla="*/ 619125 h 3063393"/>
              <a:gd name="connsiteX42" fmla="*/ 1228229 w 2271216"/>
              <a:gd name="connsiteY42" fmla="*/ 652462 h 3063393"/>
              <a:gd name="connsiteX43" fmla="*/ 1232991 w 2271216"/>
              <a:gd name="connsiteY43" fmla="*/ 676275 h 3063393"/>
              <a:gd name="connsiteX44" fmla="*/ 1256804 w 2271216"/>
              <a:gd name="connsiteY44" fmla="*/ 714375 h 3063393"/>
              <a:gd name="connsiteX45" fmla="*/ 1256804 w 2271216"/>
              <a:gd name="connsiteY45" fmla="*/ 714375 h 3063393"/>
              <a:gd name="connsiteX46" fmla="*/ 1342529 w 2271216"/>
              <a:gd name="connsiteY46" fmla="*/ 742950 h 3063393"/>
              <a:gd name="connsiteX47" fmla="*/ 1413966 w 2271216"/>
              <a:gd name="connsiteY47" fmla="*/ 738187 h 3063393"/>
              <a:gd name="connsiteX48" fmla="*/ 1447304 w 2271216"/>
              <a:gd name="connsiteY48" fmla="*/ 738187 h 3063393"/>
              <a:gd name="connsiteX49" fmla="*/ 1499691 w 2271216"/>
              <a:gd name="connsiteY49" fmla="*/ 752475 h 3063393"/>
              <a:gd name="connsiteX50" fmla="*/ 1509216 w 2271216"/>
              <a:gd name="connsiteY50" fmla="*/ 766762 h 3063393"/>
              <a:gd name="connsiteX51" fmla="*/ 1513979 w 2271216"/>
              <a:gd name="connsiteY51" fmla="*/ 838200 h 3063393"/>
              <a:gd name="connsiteX52" fmla="*/ 1513979 w 2271216"/>
              <a:gd name="connsiteY52" fmla="*/ 838200 h 3063393"/>
              <a:gd name="connsiteX53" fmla="*/ 1547316 w 2271216"/>
              <a:gd name="connsiteY53" fmla="*/ 900112 h 3063393"/>
              <a:gd name="connsiteX54" fmla="*/ 1580654 w 2271216"/>
              <a:gd name="connsiteY54" fmla="*/ 942975 h 3063393"/>
              <a:gd name="connsiteX55" fmla="*/ 1590179 w 2271216"/>
              <a:gd name="connsiteY55" fmla="*/ 947737 h 3063393"/>
              <a:gd name="connsiteX56" fmla="*/ 1599704 w 2271216"/>
              <a:gd name="connsiteY56" fmla="*/ 1014412 h 3063393"/>
              <a:gd name="connsiteX57" fmla="*/ 1642566 w 2271216"/>
              <a:gd name="connsiteY57" fmla="*/ 1047750 h 3063393"/>
              <a:gd name="connsiteX58" fmla="*/ 1685429 w 2271216"/>
              <a:gd name="connsiteY58" fmla="*/ 1090612 h 3063393"/>
              <a:gd name="connsiteX59" fmla="*/ 1704479 w 2271216"/>
              <a:gd name="connsiteY59" fmla="*/ 1104900 h 3063393"/>
              <a:gd name="connsiteX60" fmla="*/ 1747341 w 2271216"/>
              <a:gd name="connsiteY60" fmla="*/ 1119187 h 3063393"/>
              <a:gd name="connsiteX61" fmla="*/ 1766391 w 2271216"/>
              <a:gd name="connsiteY61" fmla="*/ 1185862 h 3063393"/>
              <a:gd name="connsiteX62" fmla="*/ 1766391 w 2271216"/>
              <a:gd name="connsiteY62" fmla="*/ 1185862 h 3063393"/>
              <a:gd name="connsiteX63" fmla="*/ 1775916 w 2271216"/>
              <a:gd name="connsiteY63" fmla="*/ 1238250 h 3063393"/>
              <a:gd name="connsiteX64" fmla="*/ 1852116 w 2271216"/>
              <a:gd name="connsiteY64" fmla="*/ 1223962 h 3063393"/>
              <a:gd name="connsiteX65" fmla="*/ 1894979 w 2271216"/>
              <a:gd name="connsiteY65" fmla="*/ 1176337 h 3063393"/>
              <a:gd name="connsiteX66" fmla="*/ 1904504 w 2271216"/>
              <a:gd name="connsiteY66" fmla="*/ 1162050 h 3063393"/>
              <a:gd name="connsiteX67" fmla="*/ 1947366 w 2271216"/>
              <a:gd name="connsiteY67" fmla="*/ 1152525 h 3063393"/>
              <a:gd name="connsiteX68" fmla="*/ 1985466 w 2271216"/>
              <a:gd name="connsiteY68" fmla="*/ 1128712 h 3063393"/>
              <a:gd name="connsiteX69" fmla="*/ 2023566 w 2271216"/>
              <a:gd name="connsiteY69" fmla="*/ 1114425 h 3063393"/>
              <a:gd name="connsiteX70" fmla="*/ 2071191 w 2271216"/>
              <a:gd name="connsiteY70" fmla="*/ 1104900 h 3063393"/>
              <a:gd name="connsiteX71" fmla="*/ 2118816 w 2271216"/>
              <a:gd name="connsiteY71" fmla="*/ 1119187 h 3063393"/>
              <a:gd name="connsiteX72" fmla="*/ 2199779 w 2271216"/>
              <a:gd name="connsiteY72" fmla="*/ 1119187 h 3063393"/>
              <a:gd name="connsiteX73" fmla="*/ 2214066 w 2271216"/>
              <a:gd name="connsiteY73" fmla="*/ 1081087 h 3063393"/>
              <a:gd name="connsiteX74" fmla="*/ 2242641 w 2271216"/>
              <a:gd name="connsiteY74" fmla="*/ 1090612 h 3063393"/>
              <a:gd name="connsiteX75" fmla="*/ 2271216 w 2271216"/>
              <a:gd name="connsiteY75" fmla="*/ 1100137 h 3063393"/>
              <a:gd name="connsiteX76" fmla="*/ 2256929 w 2271216"/>
              <a:gd name="connsiteY76" fmla="*/ 1128712 h 3063393"/>
              <a:gd name="connsiteX77" fmla="*/ 2218829 w 2271216"/>
              <a:gd name="connsiteY77" fmla="*/ 1176337 h 3063393"/>
              <a:gd name="connsiteX78" fmla="*/ 2190254 w 2271216"/>
              <a:gd name="connsiteY78" fmla="*/ 1200150 h 3063393"/>
              <a:gd name="connsiteX79" fmla="*/ 2156916 w 2271216"/>
              <a:gd name="connsiteY79" fmla="*/ 1233487 h 3063393"/>
              <a:gd name="connsiteX80" fmla="*/ 2137866 w 2271216"/>
              <a:gd name="connsiteY80" fmla="*/ 1290637 h 3063393"/>
              <a:gd name="connsiteX81" fmla="*/ 2156916 w 2271216"/>
              <a:gd name="connsiteY81" fmla="*/ 1333500 h 3063393"/>
              <a:gd name="connsiteX82" fmla="*/ 2075954 w 2271216"/>
              <a:gd name="connsiteY82" fmla="*/ 1333500 h 3063393"/>
              <a:gd name="connsiteX83" fmla="*/ 2023566 w 2271216"/>
              <a:gd name="connsiteY83" fmla="*/ 1400175 h 3063393"/>
              <a:gd name="connsiteX84" fmla="*/ 2014041 w 2271216"/>
              <a:gd name="connsiteY84" fmla="*/ 1414462 h 3063393"/>
              <a:gd name="connsiteX85" fmla="*/ 1999754 w 2271216"/>
              <a:gd name="connsiteY85" fmla="*/ 1457325 h 3063393"/>
              <a:gd name="connsiteX86" fmla="*/ 1980704 w 2271216"/>
              <a:gd name="connsiteY86" fmla="*/ 1471612 h 3063393"/>
              <a:gd name="connsiteX87" fmla="*/ 1914029 w 2271216"/>
              <a:gd name="connsiteY87" fmla="*/ 1471612 h 3063393"/>
              <a:gd name="connsiteX88" fmla="*/ 1890216 w 2271216"/>
              <a:gd name="connsiteY88" fmla="*/ 1500187 h 3063393"/>
              <a:gd name="connsiteX89" fmla="*/ 1880691 w 2271216"/>
              <a:gd name="connsiteY89" fmla="*/ 1476375 h 3063393"/>
              <a:gd name="connsiteX90" fmla="*/ 1823541 w 2271216"/>
              <a:gd name="connsiteY90" fmla="*/ 1495425 h 3063393"/>
              <a:gd name="connsiteX91" fmla="*/ 1799729 w 2271216"/>
              <a:gd name="connsiteY91" fmla="*/ 1476375 h 3063393"/>
              <a:gd name="connsiteX92" fmla="*/ 1780679 w 2271216"/>
              <a:gd name="connsiteY92" fmla="*/ 1485900 h 3063393"/>
              <a:gd name="connsiteX93" fmla="*/ 1737816 w 2271216"/>
              <a:gd name="connsiteY93" fmla="*/ 1514475 h 3063393"/>
              <a:gd name="connsiteX94" fmla="*/ 1737816 w 2271216"/>
              <a:gd name="connsiteY94" fmla="*/ 1514475 h 3063393"/>
              <a:gd name="connsiteX95" fmla="*/ 1723529 w 2271216"/>
              <a:gd name="connsiteY95" fmla="*/ 1471612 h 3063393"/>
              <a:gd name="connsiteX96" fmla="*/ 1699716 w 2271216"/>
              <a:gd name="connsiteY96" fmla="*/ 1466850 h 3063393"/>
              <a:gd name="connsiteX97" fmla="*/ 1642566 w 2271216"/>
              <a:gd name="connsiteY97" fmla="*/ 1476375 h 3063393"/>
              <a:gd name="connsiteX98" fmla="*/ 1547316 w 2271216"/>
              <a:gd name="connsiteY98" fmla="*/ 1481137 h 3063393"/>
              <a:gd name="connsiteX99" fmla="*/ 1471116 w 2271216"/>
              <a:gd name="connsiteY99" fmla="*/ 1462087 h 3063393"/>
              <a:gd name="connsiteX100" fmla="*/ 1452066 w 2271216"/>
              <a:gd name="connsiteY100" fmla="*/ 1476375 h 3063393"/>
              <a:gd name="connsiteX101" fmla="*/ 1409204 w 2271216"/>
              <a:gd name="connsiteY101" fmla="*/ 1524000 h 3063393"/>
              <a:gd name="connsiteX102" fmla="*/ 1385391 w 2271216"/>
              <a:gd name="connsiteY102" fmla="*/ 1514475 h 3063393"/>
              <a:gd name="connsiteX103" fmla="*/ 1375866 w 2271216"/>
              <a:gd name="connsiteY103" fmla="*/ 1485900 h 3063393"/>
              <a:gd name="connsiteX104" fmla="*/ 1356816 w 2271216"/>
              <a:gd name="connsiteY104" fmla="*/ 1462087 h 3063393"/>
              <a:gd name="connsiteX105" fmla="*/ 1337766 w 2271216"/>
              <a:gd name="connsiteY105" fmla="*/ 1485900 h 3063393"/>
              <a:gd name="connsiteX106" fmla="*/ 1328241 w 2271216"/>
              <a:gd name="connsiteY106" fmla="*/ 1466850 h 3063393"/>
              <a:gd name="connsiteX107" fmla="*/ 1228229 w 2271216"/>
              <a:gd name="connsiteY107" fmla="*/ 1514475 h 3063393"/>
              <a:gd name="connsiteX108" fmla="*/ 1194891 w 2271216"/>
              <a:gd name="connsiteY108" fmla="*/ 1514475 h 3063393"/>
              <a:gd name="connsiteX109" fmla="*/ 1132979 w 2271216"/>
              <a:gd name="connsiteY109" fmla="*/ 1504950 h 3063393"/>
              <a:gd name="connsiteX110" fmla="*/ 1075829 w 2271216"/>
              <a:gd name="connsiteY110" fmla="*/ 1524000 h 3063393"/>
              <a:gd name="connsiteX111" fmla="*/ 1052016 w 2271216"/>
              <a:gd name="connsiteY111" fmla="*/ 1562100 h 3063393"/>
              <a:gd name="connsiteX112" fmla="*/ 1037729 w 2271216"/>
              <a:gd name="connsiteY112" fmla="*/ 1590675 h 3063393"/>
              <a:gd name="connsiteX113" fmla="*/ 1018679 w 2271216"/>
              <a:gd name="connsiteY113" fmla="*/ 1590675 h 3063393"/>
              <a:gd name="connsiteX114" fmla="*/ 1018679 w 2271216"/>
              <a:gd name="connsiteY114" fmla="*/ 1590675 h 3063393"/>
              <a:gd name="connsiteX115" fmla="*/ 956766 w 2271216"/>
              <a:gd name="connsiteY115" fmla="*/ 1609725 h 3063393"/>
              <a:gd name="connsiteX116" fmla="*/ 918666 w 2271216"/>
              <a:gd name="connsiteY116" fmla="*/ 1590675 h 3063393"/>
              <a:gd name="connsiteX117" fmla="*/ 809129 w 2271216"/>
              <a:gd name="connsiteY117" fmla="*/ 1624012 h 3063393"/>
              <a:gd name="connsiteX118" fmla="*/ 851991 w 2271216"/>
              <a:gd name="connsiteY118" fmla="*/ 1652587 h 3063393"/>
              <a:gd name="connsiteX119" fmla="*/ 871041 w 2271216"/>
              <a:gd name="connsiteY119" fmla="*/ 1690687 h 3063393"/>
              <a:gd name="connsiteX120" fmla="*/ 871041 w 2271216"/>
              <a:gd name="connsiteY120" fmla="*/ 1738312 h 3063393"/>
              <a:gd name="connsiteX121" fmla="*/ 851991 w 2271216"/>
              <a:gd name="connsiteY121" fmla="*/ 1762125 h 3063393"/>
              <a:gd name="connsiteX122" fmla="*/ 837704 w 2271216"/>
              <a:gd name="connsiteY122" fmla="*/ 1838325 h 3063393"/>
              <a:gd name="connsiteX123" fmla="*/ 856754 w 2271216"/>
              <a:gd name="connsiteY123" fmla="*/ 1866900 h 3063393"/>
              <a:gd name="connsiteX124" fmla="*/ 842466 w 2271216"/>
              <a:gd name="connsiteY124" fmla="*/ 1895475 h 3063393"/>
              <a:gd name="connsiteX125" fmla="*/ 851991 w 2271216"/>
              <a:gd name="connsiteY125" fmla="*/ 1924050 h 3063393"/>
              <a:gd name="connsiteX126" fmla="*/ 851991 w 2271216"/>
              <a:gd name="connsiteY126" fmla="*/ 1947862 h 3063393"/>
              <a:gd name="connsiteX127" fmla="*/ 809129 w 2271216"/>
              <a:gd name="connsiteY127" fmla="*/ 1966912 h 3063393"/>
              <a:gd name="connsiteX128" fmla="*/ 809129 w 2271216"/>
              <a:gd name="connsiteY128" fmla="*/ 1966912 h 3063393"/>
              <a:gd name="connsiteX129" fmla="*/ 823416 w 2271216"/>
              <a:gd name="connsiteY129" fmla="*/ 2043112 h 3063393"/>
              <a:gd name="connsiteX130" fmla="*/ 847229 w 2271216"/>
              <a:gd name="connsiteY130" fmla="*/ 2066925 h 3063393"/>
              <a:gd name="connsiteX131" fmla="*/ 842466 w 2271216"/>
              <a:gd name="connsiteY131" fmla="*/ 2119312 h 3063393"/>
              <a:gd name="connsiteX132" fmla="*/ 899616 w 2271216"/>
              <a:gd name="connsiteY132" fmla="*/ 2147887 h 3063393"/>
              <a:gd name="connsiteX133" fmla="*/ 904379 w 2271216"/>
              <a:gd name="connsiteY133" fmla="*/ 2181225 h 3063393"/>
              <a:gd name="connsiteX134" fmla="*/ 966291 w 2271216"/>
              <a:gd name="connsiteY134" fmla="*/ 2205037 h 3063393"/>
              <a:gd name="connsiteX135" fmla="*/ 956766 w 2271216"/>
              <a:gd name="connsiteY135" fmla="*/ 2238375 h 3063393"/>
              <a:gd name="connsiteX136" fmla="*/ 1056779 w 2271216"/>
              <a:gd name="connsiteY136" fmla="*/ 2243137 h 3063393"/>
              <a:gd name="connsiteX137" fmla="*/ 1056779 w 2271216"/>
              <a:gd name="connsiteY137"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200065 w 2271216"/>
              <a:gd name="connsiteY3" fmla="*/ 2324216 h 3063393"/>
              <a:gd name="connsiteX4" fmla="*/ 200065 w 2271216"/>
              <a:gd name="connsiteY4" fmla="*/ 2267257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200065 w 2271216"/>
              <a:gd name="connsiteY4" fmla="*/ 2267257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200065 w 2271216"/>
              <a:gd name="connsiteY4" fmla="*/ 2267257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200105 w 2271216"/>
              <a:gd name="connsiteY4" fmla="*/ 2305472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142984 w 2271216"/>
              <a:gd name="connsiteY4" fmla="*/ 2305587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142984 w 2271216"/>
              <a:gd name="connsiteY4" fmla="*/ 2305587 h 3063393"/>
              <a:gd name="connsiteX5" fmla="*/ 314388 w 2271216"/>
              <a:gd name="connsiteY5" fmla="*/ 2038626 h 3063393"/>
              <a:gd name="connsiteX6" fmla="*/ 323915 w 2271216"/>
              <a:gd name="connsiteY6" fmla="*/ 1967179 h 3063393"/>
              <a:gd name="connsiteX7" fmla="*/ 285807 w 2271216"/>
              <a:gd name="connsiteY7" fmla="*/ 1952890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23416 w 2271216"/>
              <a:gd name="connsiteY130" fmla="*/ 2043112 h 3063393"/>
              <a:gd name="connsiteX131" fmla="*/ 847229 w 2271216"/>
              <a:gd name="connsiteY131" fmla="*/ 2066925 h 3063393"/>
              <a:gd name="connsiteX132" fmla="*/ 842466 w 2271216"/>
              <a:gd name="connsiteY132" fmla="*/ 2119312 h 3063393"/>
              <a:gd name="connsiteX133" fmla="*/ 899616 w 2271216"/>
              <a:gd name="connsiteY133" fmla="*/ 2147887 h 3063393"/>
              <a:gd name="connsiteX134" fmla="*/ 904379 w 2271216"/>
              <a:gd name="connsiteY134" fmla="*/ 2181225 h 3063393"/>
              <a:gd name="connsiteX135" fmla="*/ 966291 w 2271216"/>
              <a:gd name="connsiteY135" fmla="*/ 2205037 h 3063393"/>
              <a:gd name="connsiteX136" fmla="*/ 956766 w 2271216"/>
              <a:gd name="connsiteY136" fmla="*/ 2238375 h 3063393"/>
              <a:gd name="connsiteX137" fmla="*/ 1056779 w 2271216"/>
              <a:gd name="connsiteY137" fmla="*/ 2243137 h 3063393"/>
              <a:gd name="connsiteX138" fmla="*/ 1056779 w 2271216"/>
              <a:gd name="connsiteY138"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47773 w 2271216"/>
              <a:gd name="connsiteY3" fmla="*/ 2333858 h 3063393"/>
              <a:gd name="connsiteX4" fmla="*/ 228646 w 2271216"/>
              <a:gd name="connsiteY4" fmla="*/ 2295640 h 3063393"/>
              <a:gd name="connsiteX5" fmla="*/ 142984 w 2271216"/>
              <a:gd name="connsiteY5" fmla="*/ 2305587 h 3063393"/>
              <a:gd name="connsiteX6" fmla="*/ 314388 w 2271216"/>
              <a:gd name="connsiteY6" fmla="*/ 2038626 h 3063393"/>
              <a:gd name="connsiteX7" fmla="*/ 323915 w 2271216"/>
              <a:gd name="connsiteY7" fmla="*/ 1967179 h 3063393"/>
              <a:gd name="connsiteX8" fmla="*/ 285807 w 2271216"/>
              <a:gd name="connsiteY8" fmla="*/ 1952890 h 3063393"/>
              <a:gd name="connsiteX9" fmla="*/ 219683 w 2271216"/>
              <a:gd name="connsiteY9" fmla="*/ 1871916 h 3063393"/>
              <a:gd name="connsiteX10" fmla="*/ 58680 w 2271216"/>
              <a:gd name="connsiteY10" fmla="*/ 1762601 h 3063393"/>
              <a:gd name="connsiteX11" fmla="*/ 7120 w 2271216"/>
              <a:gd name="connsiteY11" fmla="*/ 1514680 h 3063393"/>
              <a:gd name="connsiteX12" fmla="*/ 74325 w 2271216"/>
              <a:gd name="connsiteY12" fmla="*/ 1181260 h 3063393"/>
              <a:gd name="connsiteX13" fmla="*/ 13621 w 2271216"/>
              <a:gd name="connsiteY13" fmla="*/ 752680 h 3063393"/>
              <a:gd name="connsiteX14" fmla="*/ 247010 w 2271216"/>
              <a:gd name="connsiteY14" fmla="*/ 438150 h 3063393"/>
              <a:gd name="connsiteX15" fmla="*/ 690040 w 2271216"/>
              <a:gd name="connsiteY15" fmla="*/ 0 h 3063393"/>
              <a:gd name="connsiteX16" fmla="*/ 851991 w 2271216"/>
              <a:gd name="connsiteY16" fmla="*/ 85725 h 3063393"/>
              <a:gd name="connsiteX17" fmla="*/ 904379 w 2271216"/>
              <a:gd name="connsiteY17" fmla="*/ 95250 h 3063393"/>
              <a:gd name="connsiteX18" fmla="*/ 952004 w 2271216"/>
              <a:gd name="connsiteY18" fmla="*/ 61912 h 3063393"/>
              <a:gd name="connsiteX19" fmla="*/ 990104 w 2271216"/>
              <a:gd name="connsiteY19" fmla="*/ 85725 h 3063393"/>
              <a:gd name="connsiteX20" fmla="*/ 1023441 w 2271216"/>
              <a:gd name="connsiteY20" fmla="*/ 109537 h 3063393"/>
              <a:gd name="connsiteX21" fmla="*/ 1052016 w 2271216"/>
              <a:gd name="connsiteY21" fmla="*/ 133350 h 3063393"/>
              <a:gd name="connsiteX22" fmla="*/ 1104404 w 2271216"/>
              <a:gd name="connsiteY22" fmla="*/ 200025 h 3063393"/>
              <a:gd name="connsiteX23" fmla="*/ 1099641 w 2271216"/>
              <a:gd name="connsiteY23" fmla="*/ 209550 h 3063393"/>
              <a:gd name="connsiteX24" fmla="*/ 1090116 w 2271216"/>
              <a:gd name="connsiteY24" fmla="*/ 271462 h 3063393"/>
              <a:gd name="connsiteX25" fmla="*/ 1052016 w 2271216"/>
              <a:gd name="connsiteY25" fmla="*/ 295275 h 3063393"/>
              <a:gd name="connsiteX26" fmla="*/ 1047254 w 2271216"/>
              <a:gd name="connsiteY26" fmla="*/ 333375 h 3063393"/>
              <a:gd name="connsiteX27" fmla="*/ 1047254 w 2271216"/>
              <a:gd name="connsiteY27" fmla="*/ 333375 h 3063393"/>
              <a:gd name="connsiteX28" fmla="*/ 1094879 w 2271216"/>
              <a:gd name="connsiteY28" fmla="*/ 361950 h 3063393"/>
              <a:gd name="connsiteX29" fmla="*/ 1094879 w 2271216"/>
              <a:gd name="connsiteY29" fmla="*/ 361950 h 3063393"/>
              <a:gd name="connsiteX30" fmla="*/ 1147266 w 2271216"/>
              <a:gd name="connsiteY30" fmla="*/ 371475 h 3063393"/>
              <a:gd name="connsiteX31" fmla="*/ 1166316 w 2271216"/>
              <a:gd name="connsiteY31" fmla="*/ 385762 h 3063393"/>
              <a:gd name="connsiteX32" fmla="*/ 1166316 w 2271216"/>
              <a:gd name="connsiteY32" fmla="*/ 385762 h 3063393"/>
              <a:gd name="connsiteX33" fmla="*/ 1166316 w 2271216"/>
              <a:gd name="connsiteY33" fmla="*/ 385762 h 3063393"/>
              <a:gd name="connsiteX34" fmla="*/ 1204416 w 2271216"/>
              <a:gd name="connsiteY34" fmla="*/ 457200 h 3063393"/>
              <a:gd name="connsiteX35" fmla="*/ 1223466 w 2271216"/>
              <a:gd name="connsiteY35" fmla="*/ 442912 h 3063393"/>
              <a:gd name="connsiteX36" fmla="*/ 1266329 w 2271216"/>
              <a:gd name="connsiteY36" fmla="*/ 442912 h 3063393"/>
              <a:gd name="connsiteX37" fmla="*/ 1337766 w 2271216"/>
              <a:gd name="connsiteY37" fmla="*/ 442912 h 3063393"/>
              <a:gd name="connsiteX38" fmla="*/ 1313954 w 2271216"/>
              <a:gd name="connsiteY38" fmla="*/ 461962 h 3063393"/>
              <a:gd name="connsiteX39" fmla="*/ 1313954 w 2271216"/>
              <a:gd name="connsiteY39" fmla="*/ 461962 h 3063393"/>
              <a:gd name="connsiteX40" fmla="*/ 1280616 w 2271216"/>
              <a:gd name="connsiteY40" fmla="*/ 547687 h 3063393"/>
              <a:gd name="connsiteX41" fmla="*/ 1256804 w 2271216"/>
              <a:gd name="connsiteY41" fmla="*/ 557212 h 3063393"/>
              <a:gd name="connsiteX42" fmla="*/ 1213941 w 2271216"/>
              <a:gd name="connsiteY42" fmla="*/ 576262 h 3063393"/>
              <a:gd name="connsiteX43" fmla="*/ 1228229 w 2271216"/>
              <a:gd name="connsiteY43" fmla="*/ 619125 h 3063393"/>
              <a:gd name="connsiteX44" fmla="*/ 1228229 w 2271216"/>
              <a:gd name="connsiteY44" fmla="*/ 652462 h 3063393"/>
              <a:gd name="connsiteX45" fmla="*/ 1232991 w 2271216"/>
              <a:gd name="connsiteY45" fmla="*/ 676275 h 3063393"/>
              <a:gd name="connsiteX46" fmla="*/ 1256804 w 2271216"/>
              <a:gd name="connsiteY46" fmla="*/ 714375 h 3063393"/>
              <a:gd name="connsiteX47" fmla="*/ 1256804 w 2271216"/>
              <a:gd name="connsiteY47" fmla="*/ 714375 h 3063393"/>
              <a:gd name="connsiteX48" fmla="*/ 1342529 w 2271216"/>
              <a:gd name="connsiteY48" fmla="*/ 742950 h 3063393"/>
              <a:gd name="connsiteX49" fmla="*/ 1413966 w 2271216"/>
              <a:gd name="connsiteY49" fmla="*/ 738187 h 3063393"/>
              <a:gd name="connsiteX50" fmla="*/ 1447304 w 2271216"/>
              <a:gd name="connsiteY50" fmla="*/ 738187 h 3063393"/>
              <a:gd name="connsiteX51" fmla="*/ 1499691 w 2271216"/>
              <a:gd name="connsiteY51" fmla="*/ 752475 h 3063393"/>
              <a:gd name="connsiteX52" fmla="*/ 1509216 w 2271216"/>
              <a:gd name="connsiteY52" fmla="*/ 766762 h 3063393"/>
              <a:gd name="connsiteX53" fmla="*/ 1513979 w 2271216"/>
              <a:gd name="connsiteY53" fmla="*/ 838200 h 3063393"/>
              <a:gd name="connsiteX54" fmla="*/ 1513979 w 2271216"/>
              <a:gd name="connsiteY54" fmla="*/ 838200 h 3063393"/>
              <a:gd name="connsiteX55" fmla="*/ 1547316 w 2271216"/>
              <a:gd name="connsiteY55" fmla="*/ 900112 h 3063393"/>
              <a:gd name="connsiteX56" fmla="*/ 1580654 w 2271216"/>
              <a:gd name="connsiteY56" fmla="*/ 942975 h 3063393"/>
              <a:gd name="connsiteX57" fmla="*/ 1590179 w 2271216"/>
              <a:gd name="connsiteY57" fmla="*/ 947737 h 3063393"/>
              <a:gd name="connsiteX58" fmla="*/ 1599704 w 2271216"/>
              <a:gd name="connsiteY58" fmla="*/ 1014412 h 3063393"/>
              <a:gd name="connsiteX59" fmla="*/ 1642566 w 2271216"/>
              <a:gd name="connsiteY59" fmla="*/ 1047750 h 3063393"/>
              <a:gd name="connsiteX60" fmla="*/ 1685429 w 2271216"/>
              <a:gd name="connsiteY60" fmla="*/ 1090612 h 3063393"/>
              <a:gd name="connsiteX61" fmla="*/ 1704479 w 2271216"/>
              <a:gd name="connsiteY61" fmla="*/ 1104900 h 3063393"/>
              <a:gd name="connsiteX62" fmla="*/ 1747341 w 2271216"/>
              <a:gd name="connsiteY62" fmla="*/ 1119187 h 3063393"/>
              <a:gd name="connsiteX63" fmla="*/ 1766391 w 2271216"/>
              <a:gd name="connsiteY63" fmla="*/ 1185862 h 3063393"/>
              <a:gd name="connsiteX64" fmla="*/ 1766391 w 2271216"/>
              <a:gd name="connsiteY64" fmla="*/ 1185862 h 3063393"/>
              <a:gd name="connsiteX65" fmla="*/ 1775916 w 2271216"/>
              <a:gd name="connsiteY65" fmla="*/ 1238250 h 3063393"/>
              <a:gd name="connsiteX66" fmla="*/ 1852116 w 2271216"/>
              <a:gd name="connsiteY66" fmla="*/ 1223962 h 3063393"/>
              <a:gd name="connsiteX67" fmla="*/ 1894979 w 2271216"/>
              <a:gd name="connsiteY67" fmla="*/ 1176337 h 3063393"/>
              <a:gd name="connsiteX68" fmla="*/ 1904504 w 2271216"/>
              <a:gd name="connsiteY68" fmla="*/ 1162050 h 3063393"/>
              <a:gd name="connsiteX69" fmla="*/ 1947366 w 2271216"/>
              <a:gd name="connsiteY69" fmla="*/ 1152525 h 3063393"/>
              <a:gd name="connsiteX70" fmla="*/ 1985466 w 2271216"/>
              <a:gd name="connsiteY70" fmla="*/ 1128712 h 3063393"/>
              <a:gd name="connsiteX71" fmla="*/ 2023566 w 2271216"/>
              <a:gd name="connsiteY71" fmla="*/ 1114425 h 3063393"/>
              <a:gd name="connsiteX72" fmla="*/ 2071191 w 2271216"/>
              <a:gd name="connsiteY72" fmla="*/ 1104900 h 3063393"/>
              <a:gd name="connsiteX73" fmla="*/ 2118816 w 2271216"/>
              <a:gd name="connsiteY73" fmla="*/ 1119187 h 3063393"/>
              <a:gd name="connsiteX74" fmla="*/ 2199779 w 2271216"/>
              <a:gd name="connsiteY74" fmla="*/ 1119187 h 3063393"/>
              <a:gd name="connsiteX75" fmla="*/ 2214066 w 2271216"/>
              <a:gd name="connsiteY75" fmla="*/ 1081087 h 3063393"/>
              <a:gd name="connsiteX76" fmla="*/ 2242641 w 2271216"/>
              <a:gd name="connsiteY76" fmla="*/ 1090612 h 3063393"/>
              <a:gd name="connsiteX77" fmla="*/ 2271216 w 2271216"/>
              <a:gd name="connsiteY77" fmla="*/ 1100137 h 3063393"/>
              <a:gd name="connsiteX78" fmla="*/ 2256929 w 2271216"/>
              <a:gd name="connsiteY78" fmla="*/ 1128712 h 3063393"/>
              <a:gd name="connsiteX79" fmla="*/ 2218829 w 2271216"/>
              <a:gd name="connsiteY79" fmla="*/ 1176337 h 3063393"/>
              <a:gd name="connsiteX80" fmla="*/ 2190254 w 2271216"/>
              <a:gd name="connsiteY80" fmla="*/ 1200150 h 3063393"/>
              <a:gd name="connsiteX81" fmla="*/ 2156916 w 2271216"/>
              <a:gd name="connsiteY81" fmla="*/ 1233487 h 3063393"/>
              <a:gd name="connsiteX82" fmla="*/ 2137866 w 2271216"/>
              <a:gd name="connsiteY82" fmla="*/ 1290637 h 3063393"/>
              <a:gd name="connsiteX83" fmla="*/ 2156916 w 2271216"/>
              <a:gd name="connsiteY83" fmla="*/ 1333500 h 3063393"/>
              <a:gd name="connsiteX84" fmla="*/ 2075954 w 2271216"/>
              <a:gd name="connsiteY84" fmla="*/ 1333500 h 3063393"/>
              <a:gd name="connsiteX85" fmla="*/ 2023566 w 2271216"/>
              <a:gd name="connsiteY85" fmla="*/ 1400175 h 3063393"/>
              <a:gd name="connsiteX86" fmla="*/ 2014041 w 2271216"/>
              <a:gd name="connsiteY86" fmla="*/ 1414462 h 3063393"/>
              <a:gd name="connsiteX87" fmla="*/ 1999754 w 2271216"/>
              <a:gd name="connsiteY87" fmla="*/ 1457325 h 3063393"/>
              <a:gd name="connsiteX88" fmla="*/ 1980704 w 2271216"/>
              <a:gd name="connsiteY88" fmla="*/ 1471612 h 3063393"/>
              <a:gd name="connsiteX89" fmla="*/ 1914029 w 2271216"/>
              <a:gd name="connsiteY89" fmla="*/ 1471612 h 3063393"/>
              <a:gd name="connsiteX90" fmla="*/ 1890216 w 2271216"/>
              <a:gd name="connsiteY90" fmla="*/ 1500187 h 3063393"/>
              <a:gd name="connsiteX91" fmla="*/ 1880691 w 2271216"/>
              <a:gd name="connsiteY91" fmla="*/ 1476375 h 3063393"/>
              <a:gd name="connsiteX92" fmla="*/ 1823541 w 2271216"/>
              <a:gd name="connsiteY92" fmla="*/ 1495425 h 3063393"/>
              <a:gd name="connsiteX93" fmla="*/ 1799729 w 2271216"/>
              <a:gd name="connsiteY93" fmla="*/ 1476375 h 3063393"/>
              <a:gd name="connsiteX94" fmla="*/ 1780679 w 2271216"/>
              <a:gd name="connsiteY94" fmla="*/ 1485900 h 3063393"/>
              <a:gd name="connsiteX95" fmla="*/ 1737816 w 2271216"/>
              <a:gd name="connsiteY95" fmla="*/ 1514475 h 3063393"/>
              <a:gd name="connsiteX96" fmla="*/ 1737816 w 2271216"/>
              <a:gd name="connsiteY96" fmla="*/ 1514475 h 3063393"/>
              <a:gd name="connsiteX97" fmla="*/ 1723529 w 2271216"/>
              <a:gd name="connsiteY97" fmla="*/ 1471612 h 3063393"/>
              <a:gd name="connsiteX98" fmla="*/ 1699716 w 2271216"/>
              <a:gd name="connsiteY98" fmla="*/ 1466850 h 3063393"/>
              <a:gd name="connsiteX99" fmla="*/ 1642566 w 2271216"/>
              <a:gd name="connsiteY99" fmla="*/ 1476375 h 3063393"/>
              <a:gd name="connsiteX100" fmla="*/ 1547316 w 2271216"/>
              <a:gd name="connsiteY100" fmla="*/ 1481137 h 3063393"/>
              <a:gd name="connsiteX101" fmla="*/ 1471116 w 2271216"/>
              <a:gd name="connsiteY101" fmla="*/ 1462087 h 3063393"/>
              <a:gd name="connsiteX102" fmla="*/ 1452066 w 2271216"/>
              <a:gd name="connsiteY102" fmla="*/ 1476375 h 3063393"/>
              <a:gd name="connsiteX103" fmla="*/ 1409204 w 2271216"/>
              <a:gd name="connsiteY103" fmla="*/ 1524000 h 3063393"/>
              <a:gd name="connsiteX104" fmla="*/ 1385391 w 2271216"/>
              <a:gd name="connsiteY104" fmla="*/ 1514475 h 3063393"/>
              <a:gd name="connsiteX105" fmla="*/ 1375866 w 2271216"/>
              <a:gd name="connsiteY105" fmla="*/ 1485900 h 3063393"/>
              <a:gd name="connsiteX106" fmla="*/ 1356816 w 2271216"/>
              <a:gd name="connsiteY106" fmla="*/ 1462087 h 3063393"/>
              <a:gd name="connsiteX107" fmla="*/ 1337766 w 2271216"/>
              <a:gd name="connsiteY107" fmla="*/ 1485900 h 3063393"/>
              <a:gd name="connsiteX108" fmla="*/ 1328241 w 2271216"/>
              <a:gd name="connsiteY108" fmla="*/ 1466850 h 3063393"/>
              <a:gd name="connsiteX109" fmla="*/ 1228229 w 2271216"/>
              <a:gd name="connsiteY109" fmla="*/ 1514475 h 3063393"/>
              <a:gd name="connsiteX110" fmla="*/ 1194891 w 2271216"/>
              <a:gd name="connsiteY110" fmla="*/ 1514475 h 3063393"/>
              <a:gd name="connsiteX111" fmla="*/ 1132979 w 2271216"/>
              <a:gd name="connsiteY111" fmla="*/ 1504950 h 3063393"/>
              <a:gd name="connsiteX112" fmla="*/ 1075829 w 2271216"/>
              <a:gd name="connsiteY112" fmla="*/ 1524000 h 3063393"/>
              <a:gd name="connsiteX113" fmla="*/ 1052016 w 2271216"/>
              <a:gd name="connsiteY113" fmla="*/ 1562100 h 3063393"/>
              <a:gd name="connsiteX114" fmla="*/ 1037729 w 2271216"/>
              <a:gd name="connsiteY114" fmla="*/ 1590675 h 3063393"/>
              <a:gd name="connsiteX115" fmla="*/ 1018679 w 2271216"/>
              <a:gd name="connsiteY115" fmla="*/ 1590675 h 3063393"/>
              <a:gd name="connsiteX116" fmla="*/ 1018679 w 2271216"/>
              <a:gd name="connsiteY116" fmla="*/ 1590675 h 3063393"/>
              <a:gd name="connsiteX117" fmla="*/ 956766 w 2271216"/>
              <a:gd name="connsiteY117" fmla="*/ 1609725 h 3063393"/>
              <a:gd name="connsiteX118" fmla="*/ 918666 w 2271216"/>
              <a:gd name="connsiteY118" fmla="*/ 1590675 h 3063393"/>
              <a:gd name="connsiteX119" fmla="*/ 809129 w 2271216"/>
              <a:gd name="connsiteY119" fmla="*/ 1624012 h 3063393"/>
              <a:gd name="connsiteX120" fmla="*/ 851991 w 2271216"/>
              <a:gd name="connsiteY120" fmla="*/ 1652587 h 3063393"/>
              <a:gd name="connsiteX121" fmla="*/ 871041 w 2271216"/>
              <a:gd name="connsiteY121" fmla="*/ 1690687 h 3063393"/>
              <a:gd name="connsiteX122" fmla="*/ 871041 w 2271216"/>
              <a:gd name="connsiteY122" fmla="*/ 1738312 h 3063393"/>
              <a:gd name="connsiteX123" fmla="*/ 851991 w 2271216"/>
              <a:gd name="connsiteY123" fmla="*/ 1762125 h 3063393"/>
              <a:gd name="connsiteX124" fmla="*/ 837704 w 2271216"/>
              <a:gd name="connsiteY124" fmla="*/ 1838325 h 3063393"/>
              <a:gd name="connsiteX125" fmla="*/ 856754 w 2271216"/>
              <a:gd name="connsiteY125" fmla="*/ 1866900 h 3063393"/>
              <a:gd name="connsiteX126" fmla="*/ 842466 w 2271216"/>
              <a:gd name="connsiteY126" fmla="*/ 1895475 h 3063393"/>
              <a:gd name="connsiteX127" fmla="*/ 851991 w 2271216"/>
              <a:gd name="connsiteY127" fmla="*/ 1924050 h 3063393"/>
              <a:gd name="connsiteX128" fmla="*/ 851991 w 2271216"/>
              <a:gd name="connsiteY128" fmla="*/ 1947862 h 3063393"/>
              <a:gd name="connsiteX129" fmla="*/ 809129 w 2271216"/>
              <a:gd name="connsiteY129" fmla="*/ 1966912 h 3063393"/>
              <a:gd name="connsiteX130" fmla="*/ 809129 w 2271216"/>
              <a:gd name="connsiteY130" fmla="*/ 1966912 h 3063393"/>
              <a:gd name="connsiteX131" fmla="*/ 823416 w 2271216"/>
              <a:gd name="connsiteY131" fmla="*/ 2043112 h 3063393"/>
              <a:gd name="connsiteX132" fmla="*/ 847229 w 2271216"/>
              <a:gd name="connsiteY132" fmla="*/ 2066925 h 3063393"/>
              <a:gd name="connsiteX133" fmla="*/ 842466 w 2271216"/>
              <a:gd name="connsiteY133" fmla="*/ 2119312 h 3063393"/>
              <a:gd name="connsiteX134" fmla="*/ 899616 w 2271216"/>
              <a:gd name="connsiteY134" fmla="*/ 2147887 h 3063393"/>
              <a:gd name="connsiteX135" fmla="*/ 904379 w 2271216"/>
              <a:gd name="connsiteY135" fmla="*/ 2181225 h 3063393"/>
              <a:gd name="connsiteX136" fmla="*/ 966291 w 2271216"/>
              <a:gd name="connsiteY136" fmla="*/ 2205037 h 3063393"/>
              <a:gd name="connsiteX137" fmla="*/ 956766 w 2271216"/>
              <a:gd name="connsiteY137" fmla="*/ 2238375 h 3063393"/>
              <a:gd name="connsiteX138" fmla="*/ 1056779 w 2271216"/>
              <a:gd name="connsiteY138" fmla="*/ 2243137 h 3063393"/>
              <a:gd name="connsiteX139" fmla="*/ 1056779 w 2271216"/>
              <a:gd name="connsiteY139"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228646 w 2271216"/>
              <a:gd name="connsiteY4" fmla="*/ 2295640 h 3063393"/>
              <a:gd name="connsiteX5" fmla="*/ 142984 w 2271216"/>
              <a:gd name="connsiteY5" fmla="*/ 2305587 h 3063393"/>
              <a:gd name="connsiteX6" fmla="*/ 314388 w 2271216"/>
              <a:gd name="connsiteY6" fmla="*/ 2038626 h 3063393"/>
              <a:gd name="connsiteX7" fmla="*/ 323915 w 2271216"/>
              <a:gd name="connsiteY7" fmla="*/ 1967179 h 3063393"/>
              <a:gd name="connsiteX8" fmla="*/ 285807 w 2271216"/>
              <a:gd name="connsiteY8" fmla="*/ 1952890 h 3063393"/>
              <a:gd name="connsiteX9" fmla="*/ 219683 w 2271216"/>
              <a:gd name="connsiteY9" fmla="*/ 1871916 h 3063393"/>
              <a:gd name="connsiteX10" fmla="*/ 58680 w 2271216"/>
              <a:gd name="connsiteY10" fmla="*/ 1762601 h 3063393"/>
              <a:gd name="connsiteX11" fmla="*/ 7120 w 2271216"/>
              <a:gd name="connsiteY11" fmla="*/ 1514680 h 3063393"/>
              <a:gd name="connsiteX12" fmla="*/ 74325 w 2271216"/>
              <a:gd name="connsiteY12" fmla="*/ 1181260 h 3063393"/>
              <a:gd name="connsiteX13" fmla="*/ 13621 w 2271216"/>
              <a:gd name="connsiteY13" fmla="*/ 752680 h 3063393"/>
              <a:gd name="connsiteX14" fmla="*/ 247010 w 2271216"/>
              <a:gd name="connsiteY14" fmla="*/ 438150 h 3063393"/>
              <a:gd name="connsiteX15" fmla="*/ 690040 w 2271216"/>
              <a:gd name="connsiteY15" fmla="*/ 0 h 3063393"/>
              <a:gd name="connsiteX16" fmla="*/ 851991 w 2271216"/>
              <a:gd name="connsiteY16" fmla="*/ 85725 h 3063393"/>
              <a:gd name="connsiteX17" fmla="*/ 904379 w 2271216"/>
              <a:gd name="connsiteY17" fmla="*/ 95250 h 3063393"/>
              <a:gd name="connsiteX18" fmla="*/ 952004 w 2271216"/>
              <a:gd name="connsiteY18" fmla="*/ 61912 h 3063393"/>
              <a:gd name="connsiteX19" fmla="*/ 990104 w 2271216"/>
              <a:gd name="connsiteY19" fmla="*/ 85725 h 3063393"/>
              <a:gd name="connsiteX20" fmla="*/ 1023441 w 2271216"/>
              <a:gd name="connsiteY20" fmla="*/ 109537 h 3063393"/>
              <a:gd name="connsiteX21" fmla="*/ 1052016 w 2271216"/>
              <a:gd name="connsiteY21" fmla="*/ 133350 h 3063393"/>
              <a:gd name="connsiteX22" fmla="*/ 1104404 w 2271216"/>
              <a:gd name="connsiteY22" fmla="*/ 200025 h 3063393"/>
              <a:gd name="connsiteX23" fmla="*/ 1099641 w 2271216"/>
              <a:gd name="connsiteY23" fmla="*/ 209550 h 3063393"/>
              <a:gd name="connsiteX24" fmla="*/ 1090116 w 2271216"/>
              <a:gd name="connsiteY24" fmla="*/ 271462 h 3063393"/>
              <a:gd name="connsiteX25" fmla="*/ 1052016 w 2271216"/>
              <a:gd name="connsiteY25" fmla="*/ 295275 h 3063393"/>
              <a:gd name="connsiteX26" fmla="*/ 1047254 w 2271216"/>
              <a:gd name="connsiteY26" fmla="*/ 333375 h 3063393"/>
              <a:gd name="connsiteX27" fmla="*/ 1047254 w 2271216"/>
              <a:gd name="connsiteY27" fmla="*/ 333375 h 3063393"/>
              <a:gd name="connsiteX28" fmla="*/ 1094879 w 2271216"/>
              <a:gd name="connsiteY28" fmla="*/ 361950 h 3063393"/>
              <a:gd name="connsiteX29" fmla="*/ 1094879 w 2271216"/>
              <a:gd name="connsiteY29" fmla="*/ 361950 h 3063393"/>
              <a:gd name="connsiteX30" fmla="*/ 1147266 w 2271216"/>
              <a:gd name="connsiteY30" fmla="*/ 371475 h 3063393"/>
              <a:gd name="connsiteX31" fmla="*/ 1166316 w 2271216"/>
              <a:gd name="connsiteY31" fmla="*/ 385762 h 3063393"/>
              <a:gd name="connsiteX32" fmla="*/ 1166316 w 2271216"/>
              <a:gd name="connsiteY32" fmla="*/ 385762 h 3063393"/>
              <a:gd name="connsiteX33" fmla="*/ 1166316 w 2271216"/>
              <a:gd name="connsiteY33" fmla="*/ 385762 h 3063393"/>
              <a:gd name="connsiteX34" fmla="*/ 1204416 w 2271216"/>
              <a:gd name="connsiteY34" fmla="*/ 457200 h 3063393"/>
              <a:gd name="connsiteX35" fmla="*/ 1223466 w 2271216"/>
              <a:gd name="connsiteY35" fmla="*/ 442912 h 3063393"/>
              <a:gd name="connsiteX36" fmla="*/ 1266329 w 2271216"/>
              <a:gd name="connsiteY36" fmla="*/ 442912 h 3063393"/>
              <a:gd name="connsiteX37" fmla="*/ 1337766 w 2271216"/>
              <a:gd name="connsiteY37" fmla="*/ 442912 h 3063393"/>
              <a:gd name="connsiteX38" fmla="*/ 1313954 w 2271216"/>
              <a:gd name="connsiteY38" fmla="*/ 461962 h 3063393"/>
              <a:gd name="connsiteX39" fmla="*/ 1313954 w 2271216"/>
              <a:gd name="connsiteY39" fmla="*/ 461962 h 3063393"/>
              <a:gd name="connsiteX40" fmla="*/ 1280616 w 2271216"/>
              <a:gd name="connsiteY40" fmla="*/ 547687 h 3063393"/>
              <a:gd name="connsiteX41" fmla="*/ 1256804 w 2271216"/>
              <a:gd name="connsiteY41" fmla="*/ 557212 h 3063393"/>
              <a:gd name="connsiteX42" fmla="*/ 1213941 w 2271216"/>
              <a:gd name="connsiteY42" fmla="*/ 576262 h 3063393"/>
              <a:gd name="connsiteX43" fmla="*/ 1228229 w 2271216"/>
              <a:gd name="connsiteY43" fmla="*/ 619125 h 3063393"/>
              <a:gd name="connsiteX44" fmla="*/ 1228229 w 2271216"/>
              <a:gd name="connsiteY44" fmla="*/ 652462 h 3063393"/>
              <a:gd name="connsiteX45" fmla="*/ 1232991 w 2271216"/>
              <a:gd name="connsiteY45" fmla="*/ 676275 h 3063393"/>
              <a:gd name="connsiteX46" fmla="*/ 1256804 w 2271216"/>
              <a:gd name="connsiteY46" fmla="*/ 714375 h 3063393"/>
              <a:gd name="connsiteX47" fmla="*/ 1256804 w 2271216"/>
              <a:gd name="connsiteY47" fmla="*/ 714375 h 3063393"/>
              <a:gd name="connsiteX48" fmla="*/ 1342529 w 2271216"/>
              <a:gd name="connsiteY48" fmla="*/ 742950 h 3063393"/>
              <a:gd name="connsiteX49" fmla="*/ 1413966 w 2271216"/>
              <a:gd name="connsiteY49" fmla="*/ 738187 h 3063393"/>
              <a:gd name="connsiteX50" fmla="*/ 1447304 w 2271216"/>
              <a:gd name="connsiteY50" fmla="*/ 738187 h 3063393"/>
              <a:gd name="connsiteX51" fmla="*/ 1499691 w 2271216"/>
              <a:gd name="connsiteY51" fmla="*/ 752475 h 3063393"/>
              <a:gd name="connsiteX52" fmla="*/ 1509216 w 2271216"/>
              <a:gd name="connsiteY52" fmla="*/ 766762 h 3063393"/>
              <a:gd name="connsiteX53" fmla="*/ 1513979 w 2271216"/>
              <a:gd name="connsiteY53" fmla="*/ 838200 h 3063393"/>
              <a:gd name="connsiteX54" fmla="*/ 1513979 w 2271216"/>
              <a:gd name="connsiteY54" fmla="*/ 838200 h 3063393"/>
              <a:gd name="connsiteX55" fmla="*/ 1547316 w 2271216"/>
              <a:gd name="connsiteY55" fmla="*/ 900112 h 3063393"/>
              <a:gd name="connsiteX56" fmla="*/ 1580654 w 2271216"/>
              <a:gd name="connsiteY56" fmla="*/ 942975 h 3063393"/>
              <a:gd name="connsiteX57" fmla="*/ 1590179 w 2271216"/>
              <a:gd name="connsiteY57" fmla="*/ 947737 h 3063393"/>
              <a:gd name="connsiteX58" fmla="*/ 1599704 w 2271216"/>
              <a:gd name="connsiteY58" fmla="*/ 1014412 h 3063393"/>
              <a:gd name="connsiteX59" fmla="*/ 1642566 w 2271216"/>
              <a:gd name="connsiteY59" fmla="*/ 1047750 h 3063393"/>
              <a:gd name="connsiteX60" fmla="*/ 1685429 w 2271216"/>
              <a:gd name="connsiteY60" fmla="*/ 1090612 h 3063393"/>
              <a:gd name="connsiteX61" fmla="*/ 1704479 w 2271216"/>
              <a:gd name="connsiteY61" fmla="*/ 1104900 h 3063393"/>
              <a:gd name="connsiteX62" fmla="*/ 1747341 w 2271216"/>
              <a:gd name="connsiteY62" fmla="*/ 1119187 h 3063393"/>
              <a:gd name="connsiteX63" fmla="*/ 1766391 w 2271216"/>
              <a:gd name="connsiteY63" fmla="*/ 1185862 h 3063393"/>
              <a:gd name="connsiteX64" fmla="*/ 1766391 w 2271216"/>
              <a:gd name="connsiteY64" fmla="*/ 1185862 h 3063393"/>
              <a:gd name="connsiteX65" fmla="*/ 1775916 w 2271216"/>
              <a:gd name="connsiteY65" fmla="*/ 1238250 h 3063393"/>
              <a:gd name="connsiteX66" fmla="*/ 1852116 w 2271216"/>
              <a:gd name="connsiteY66" fmla="*/ 1223962 h 3063393"/>
              <a:gd name="connsiteX67" fmla="*/ 1894979 w 2271216"/>
              <a:gd name="connsiteY67" fmla="*/ 1176337 h 3063393"/>
              <a:gd name="connsiteX68" fmla="*/ 1904504 w 2271216"/>
              <a:gd name="connsiteY68" fmla="*/ 1162050 h 3063393"/>
              <a:gd name="connsiteX69" fmla="*/ 1947366 w 2271216"/>
              <a:gd name="connsiteY69" fmla="*/ 1152525 h 3063393"/>
              <a:gd name="connsiteX70" fmla="*/ 1985466 w 2271216"/>
              <a:gd name="connsiteY70" fmla="*/ 1128712 h 3063393"/>
              <a:gd name="connsiteX71" fmla="*/ 2023566 w 2271216"/>
              <a:gd name="connsiteY71" fmla="*/ 1114425 h 3063393"/>
              <a:gd name="connsiteX72" fmla="*/ 2071191 w 2271216"/>
              <a:gd name="connsiteY72" fmla="*/ 1104900 h 3063393"/>
              <a:gd name="connsiteX73" fmla="*/ 2118816 w 2271216"/>
              <a:gd name="connsiteY73" fmla="*/ 1119187 h 3063393"/>
              <a:gd name="connsiteX74" fmla="*/ 2199779 w 2271216"/>
              <a:gd name="connsiteY74" fmla="*/ 1119187 h 3063393"/>
              <a:gd name="connsiteX75" fmla="*/ 2214066 w 2271216"/>
              <a:gd name="connsiteY75" fmla="*/ 1081087 h 3063393"/>
              <a:gd name="connsiteX76" fmla="*/ 2242641 w 2271216"/>
              <a:gd name="connsiteY76" fmla="*/ 1090612 h 3063393"/>
              <a:gd name="connsiteX77" fmla="*/ 2271216 w 2271216"/>
              <a:gd name="connsiteY77" fmla="*/ 1100137 h 3063393"/>
              <a:gd name="connsiteX78" fmla="*/ 2256929 w 2271216"/>
              <a:gd name="connsiteY78" fmla="*/ 1128712 h 3063393"/>
              <a:gd name="connsiteX79" fmla="*/ 2218829 w 2271216"/>
              <a:gd name="connsiteY79" fmla="*/ 1176337 h 3063393"/>
              <a:gd name="connsiteX80" fmla="*/ 2190254 w 2271216"/>
              <a:gd name="connsiteY80" fmla="*/ 1200150 h 3063393"/>
              <a:gd name="connsiteX81" fmla="*/ 2156916 w 2271216"/>
              <a:gd name="connsiteY81" fmla="*/ 1233487 h 3063393"/>
              <a:gd name="connsiteX82" fmla="*/ 2137866 w 2271216"/>
              <a:gd name="connsiteY82" fmla="*/ 1290637 h 3063393"/>
              <a:gd name="connsiteX83" fmla="*/ 2156916 w 2271216"/>
              <a:gd name="connsiteY83" fmla="*/ 1333500 h 3063393"/>
              <a:gd name="connsiteX84" fmla="*/ 2075954 w 2271216"/>
              <a:gd name="connsiteY84" fmla="*/ 1333500 h 3063393"/>
              <a:gd name="connsiteX85" fmla="*/ 2023566 w 2271216"/>
              <a:gd name="connsiteY85" fmla="*/ 1400175 h 3063393"/>
              <a:gd name="connsiteX86" fmla="*/ 2014041 w 2271216"/>
              <a:gd name="connsiteY86" fmla="*/ 1414462 h 3063393"/>
              <a:gd name="connsiteX87" fmla="*/ 1999754 w 2271216"/>
              <a:gd name="connsiteY87" fmla="*/ 1457325 h 3063393"/>
              <a:gd name="connsiteX88" fmla="*/ 1980704 w 2271216"/>
              <a:gd name="connsiteY88" fmla="*/ 1471612 h 3063393"/>
              <a:gd name="connsiteX89" fmla="*/ 1914029 w 2271216"/>
              <a:gd name="connsiteY89" fmla="*/ 1471612 h 3063393"/>
              <a:gd name="connsiteX90" fmla="*/ 1890216 w 2271216"/>
              <a:gd name="connsiteY90" fmla="*/ 1500187 h 3063393"/>
              <a:gd name="connsiteX91" fmla="*/ 1880691 w 2271216"/>
              <a:gd name="connsiteY91" fmla="*/ 1476375 h 3063393"/>
              <a:gd name="connsiteX92" fmla="*/ 1823541 w 2271216"/>
              <a:gd name="connsiteY92" fmla="*/ 1495425 h 3063393"/>
              <a:gd name="connsiteX93" fmla="*/ 1799729 w 2271216"/>
              <a:gd name="connsiteY93" fmla="*/ 1476375 h 3063393"/>
              <a:gd name="connsiteX94" fmla="*/ 1780679 w 2271216"/>
              <a:gd name="connsiteY94" fmla="*/ 1485900 h 3063393"/>
              <a:gd name="connsiteX95" fmla="*/ 1737816 w 2271216"/>
              <a:gd name="connsiteY95" fmla="*/ 1514475 h 3063393"/>
              <a:gd name="connsiteX96" fmla="*/ 1737816 w 2271216"/>
              <a:gd name="connsiteY96" fmla="*/ 1514475 h 3063393"/>
              <a:gd name="connsiteX97" fmla="*/ 1723529 w 2271216"/>
              <a:gd name="connsiteY97" fmla="*/ 1471612 h 3063393"/>
              <a:gd name="connsiteX98" fmla="*/ 1699716 w 2271216"/>
              <a:gd name="connsiteY98" fmla="*/ 1466850 h 3063393"/>
              <a:gd name="connsiteX99" fmla="*/ 1642566 w 2271216"/>
              <a:gd name="connsiteY99" fmla="*/ 1476375 h 3063393"/>
              <a:gd name="connsiteX100" fmla="*/ 1547316 w 2271216"/>
              <a:gd name="connsiteY100" fmla="*/ 1481137 h 3063393"/>
              <a:gd name="connsiteX101" fmla="*/ 1471116 w 2271216"/>
              <a:gd name="connsiteY101" fmla="*/ 1462087 h 3063393"/>
              <a:gd name="connsiteX102" fmla="*/ 1452066 w 2271216"/>
              <a:gd name="connsiteY102" fmla="*/ 1476375 h 3063393"/>
              <a:gd name="connsiteX103" fmla="*/ 1409204 w 2271216"/>
              <a:gd name="connsiteY103" fmla="*/ 1524000 h 3063393"/>
              <a:gd name="connsiteX104" fmla="*/ 1385391 w 2271216"/>
              <a:gd name="connsiteY104" fmla="*/ 1514475 h 3063393"/>
              <a:gd name="connsiteX105" fmla="*/ 1375866 w 2271216"/>
              <a:gd name="connsiteY105" fmla="*/ 1485900 h 3063393"/>
              <a:gd name="connsiteX106" fmla="*/ 1356816 w 2271216"/>
              <a:gd name="connsiteY106" fmla="*/ 1462087 h 3063393"/>
              <a:gd name="connsiteX107" fmla="*/ 1337766 w 2271216"/>
              <a:gd name="connsiteY107" fmla="*/ 1485900 h 3063393"/>
              <a:gd name="connsiteX108" fmla="*/ 1328241 w 2271216"/>
              <a:gd name="connsiteY108" fmla="*/ 1466850 h 3063393"/>
              <a:gd name="connsiteX109" fmla="*/ 1228229 w 2271216"/>
              <a:gd name="connsiteY109" fmla="*/ 1514475 h 3063393"/>
              <a:gd name="connsiteX110" fmla="*/ 1194891 w 2271216"/>
              <a:gd name="connsiteY110" fmla="*/ 1514475 h 3063393"/>
              <a:gd name="connsiteX111" fmla="*/ 1132979 w 2271216"/>
              <a:gd name="connsiteY111" fmla="*/ 1504950 h 3063393"/>
              <a:gd name="connsiteX112" fmla="*/ 1075829 w 2271216"/>
              <a:gd name="connsiteY112" fmla="*/ 1524000 h 3063393"/>
              <a:gd name="connsiteX113" fmla="*/ 1052016 w 2271216"/>
              <a:gd name="connsiteY113" fmla="*/ 1562100 h 3063393"/>
              <a:gd name="connsiteX114" fmla="*/ 1037729 w 2271216"/>
              <a:gd name="connsiteY114" fmla="*/ 1590675 h 3063393"/>
              <a:gd name="connsiteX115" fmla="*/ 1018679 w 2271216"/>
              <a:gd name="connsiteY115" fmla="*/ 1590675 h 3063393"/>
              <a:gd name="connsiteX116" fmla="*/ 1018679 w 2271216"/>
              <a:gd name="connsiteY116" fmla="*/ 1590675 h 3063393"/>
              <a:gd name="connsiteX117" fmla="*/ 956766 w 2271216"/>
              <a:gd name="connsiteY117" fmla="*/ 1609725 h 3063393"/>
              <a:gd name="connsiteX118" fmla="*/ 918666 w 2271216"/>
              <a:gd name="connsiteY118" fmla="*/ 1590675 h 3063393"/>
              <a:gd name="connsiteX119" fmla="*/ 809129 w 2271216"/>
              <a:gd name="connsiteY119" fmla="*/ 1624012 h 3063393"/>
              <a:gd name="connsiteX120" fmla="*/ 851991 w 2271216"/>
              <a:gd name="connsiteY120" fmla="*/ 1652587 h 3063393"/>
              <a:gd name="connsiteX121" fmla="*/ 871041 w 2271216"/>
              <a:gd name="connsiteY121" fmla="*/ 1690687 h 3063393"/>
              <a:gd name="connsiteX122" fmla="*/ 871041 w 2271216"/>
              <a:gd name="connsiteY122" fmla="*/ 1738312 h 3063393"/>
              <a:gd name="connsiteX123" fmla="*/ 851991 w 2271216"/>
              <a:gd name="connsiteY123" fmla="*/ 1762125 h 3063393"/>
              <a:gd name="connsiteX124" fmla="*/ 837704 w 2271216"/>
              <a:gd name="connsiteY124" fmla="*/ 1838325 h 3063393"/>
              <a:gd name="connsiteX125" fmla="*/ 856754 w 2271216"/>
              <a:gd name="connsiteY125" fmla="*/ 1866900 h 3063393"/>
              <a:gd name="connsiteX126" fmla="*/ 842466 w 2271216"/>
              <a:gd name="connsiteY126" fmla="*/ 1895475 h 3063393"/>
              <a:gd name="connsiteX127" fmla="*/ 851991 w 2271216"/>
              <a:gd name="connsiteY127" fmla="*/ 1924050 h 3063393"/>
              <a:gd name="connsiteX128" fmla="*/ 851991 w 2271216"/>
              <a:gd name="connsiteY128" fmla="*/ 1947862 h 3063393"/>
              <a:gd name="connsiteX129" fmla="*/ 809129 w 2271216"/>
              <a:gd name="connsiteY129" fmla="*/ 1966912 h 3063393"/>
              <a:gd name="connsiteX130" fmla="*/ 809129 w 2271216"/>
              <a:gd name="connsiteY130" fmla="*/ 1966912 h 3063393"/>
              <a:gd name="connsiteX131" fmla="*/ 823416 w 2271216"/>
              <a:gd name="connsiteY131" fmla="*/ 2043112 h 3063393"/>
              <a:gd name="connsiteX132" fmla="*/ 847229 w 2271216"/>
              <a:gd name="connsiteY132" fmla="*/ 2066925 h 3063393"/>
              <a:gd name="connsiteX133" fmla="*/ 842466 w 2271216"/>
              <a:gd name="connsiteY133" fmla="*/ 2119312 h 3063393"/>
              <a:gd name="connsiteX134" fmla="*/ 899616 w 2271216"/>
              <a:gd name="connsiteY134" fmla="*/ 2147887 h 3063393"/>
              <a:gd name="connsiteX135" fmla="*/ 904379 w 2271216"/>
              <a:gd name="connsiteY135" fmla="*/ 2181225 h 3063393"/>
              <a:gd name="connsiteX136" fmla="*/ 966291 w 2271216"/>
              <a:gd name="connsiteY136" fmla="*/ 2205037 h 3063393"/>
              <a:gd name="connsiteX137" fmla="*/ 956766 w 2271216"/>
              <a:gd name="connsiteY137" fmla="*/ 2238375 h 3063393"/>
              <a:gd name="connsiteX138" fmla="*/ 1056779 w 2271216"/>
              <a:gd name="connsiteY138" fmla="*/ 2243137 h 3063393"/>
              <a:gd name="connsiteX139" fmla="*/ 1056779 w 2271216"/>
              <a:gd name="connsiteY139"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42984 w 2271216"/>
              <a:gd name="connsiteY6" fmla="*/ 2305587 h 3063393"/>
              <a:gd name="connsiteX7" fmla="*/ 314388 w 2271216"/>
              <a:gd name="connsiteY7" fmla="*/ 2038626 h 3063393"/>
              <a:gd name="connsiteX8" fmla="*/ 323915 w 2271216"/>
              <a:gd name="connsiteY8" fmla="*/ 1967179 h 3063393"/>
              <a:gd name="connsiteX9" fmla="*/ 285807 w 2271216"/>
              <a:gd name="connsiteY9" fmla="*/ 1952890 h 3063393"/>
              <a:gd name="connsiteX10" fmla="*/ 219683 w 2271216"/>
              <a:gd name="connsiteY10" fmla="*/ 1871916 h 3063393"/>
              <a:gd name="connsiteX11" fmla="*/ 58680 w 2271216"/>
              <a:gd name="connsiteY11" fmla="*/ 1762601 h 3063393"/>
              <a:gd name="connsiteX12" fmla="*/ 7120 w 2271216"/>
              <a:gd name="connsiteY12" fmla="*/ 1514680 h 3063393"/>
              <a:gd name="connsiteX13" fmla="*/ 74325 w 2271216"/>
              <a:gd name="connsiteY13" fmla="*/ 1181260 h 3063393"/>
              <a:gd name="connsiteX14" fmla="*/ 13621 w 2271216"/>
              <a:gd name="connsiteY14" fmla="*/ 752680 h 3063393"/>
              <a:gd name="connsiteX15" fmla="*/ 247010 w 2271216"/>
              <a:gd name="connsiteY15" fmla="*/ 438150 h 3063393"/>
              <a:gd name="connsiteX16" fmla="*/ 690040 w 2271216"/>
              <a:gd name="connsiteY16" fmla="*/ 0 h 3063393"/>
              <a:gd name="connsiteX17" fmla="*/ 851991 w 2271216"/>
              <a:gd name="connsiteY17" fmla="*/ 85725 h 3063393"/>
              <a:gd name="connsiteX18" fmla="*/ 904379 w 2271216"/>
              <a:gd name="connsiteY18" fmla="*/ 95250 h 3063393"/>
              <a:gd name="connsiteX19" fmla="*/ 952004 w 2271216"/>
              <a:gd name="connsiteY19" fmla="*/ 61912 h 3063393"/>
              <a:gd name="connsiteX20" fmla="*/ 990104 w 2271216"/>
              <a:gd name="connsiteY20" fmla="*/ 85725 h 3063393"/>
              <a:gd name="connsiteX21" fmla="*/ 1023441 w 2271216"/>
              <a:gd name="connsiteY21" fmla="*/ 109537 h 3063393"/>
              <a:gd name="connsiteX22" fmla="*/ 1052016 w 2271216"/>
              <a:gd name="connsiteY22" fmla="*/ 133350 h 3063393"/>
              <a:gd name="connsiteX23" fmla="*/ 1104404 w 2271216"/>
              <a:gd name="connsiteY23" fmla="*/ 200025 h 3063393"/>
              <a:gd name="connsiteX24" fmla="*/ 1099641 w 2271216"/>
              <a:gd name="connsiteY24" fmla="*/ 209550 h 3063393"/>
              <a:gd name="connsiteX25" fmla="*/ 1090116 w 2271216"/>
              <a:gd name="connsiteY25" fmla="*/ 271462 h 3063393"/>
              <a:gd name="connsiteX26" fmla="*/ 1052016 w 2271216"/>
              <a:gd name="connsiteY26" fmla="*/ 295275 h 3063393"/>
              <a:gd name="connsiteX27" fmla="*/ 1047254 w 2271216"/>
              <a:gd name="connsiteY27" fmla="*/ 333375 h 3063393"/>
              <a:gd name="connsiteX28" fmla="*/ 1047254 w 2271216"/>
              <a:gd name="connsiteY28" fmla="*/ 333375 h 3063393"/>
              <a:gd name="connsiteX29" fmla="*/ 1094879 w 2271216"/>
              <a:gd name="connsiteY29" fmla="*/ 361950 h 3063393"/>
              <a:gd name="connsiteX30" fmla="*/ 1094879 w 2271216"/>
              <a:gd name="connsiteY30" fmla="*/ 361950 h 3063393"/>
              <a:gd name="connsiteX31" fmla="*/ 1147266 w 2271216"/>
              <a:gd name="connsiteY31" fmla="*/ 371475 h 3063393"/>
              <a:gd name="connsiteX32" fmla="*/ 1166316 w 2271216"/>
              <a:gd name="connsiteY32" fmla="*/ 385762 h 3063393"/>
              <a:gd name="connsiteX33" fmla="*/ 1166316 w 2271216"/>
              <a:gd name="connsiteY33" fmla="*/ 385762 h 3063393"/>
              <a:gd name="connsiteX34" fmla="*/ 1166316 w 2271216"/>
              <a:gd name="connsiteY34" fmla="*/ 385762 h 3063393"/>
              <a:gd name="connsiteX35" fmla="*/ 1204416 w 2271216"/>
              <a:gd name="connsiteY35" fmla="*/ 457200 h 3063393"/>
              <a:gd name="connsiteX36" fmla="*/ 1223466 w 2271216"/>
              <a:gd name="connsiteY36" fmla="*/ 442912 h 3063393"/>
              <a:gd name="connsiteX37" fmla="*/ 1266329 w 2271216"/>
              <a:gd name="connsiteY37" fmla="*/ 442912 h 3063393"/>
              <a:gd name="connsiteX38" fmla="*/ 1337766 w 2271216"/>
              <a:gd name="connsiteY38" fmla="*/ 442912 h 3063393"/>
              <a:gd name="connsiteX39" fmla="*/ 1313954 w 2271216"/>
              <a:gd name="connsiteY39" fmla="*/ 461962 h 3063393"/>
              <a:gd name="connsiteX40" fmla="*/ 1313954 w 2271216"/>
              <a:gd name="connsiteY40" fmla="*/ 461962 h 3063393"/>
              <a:gd name="connsiteX41" fmla="*/ 1280616 w 2271216"/>
              <a:gd name="connsiteY41" fmla="*/ 547687 h 3063393"/>
              <a:gd name="connsiteX42" fmla="*/ 1256804 w 2271216"/>
              <a:gd name="connsiteY42" fmla="*/ 557212 h 3063393"/>
              <a:gd name="connsiteX43" fmla="*/ 1213941 w 2271216"/>
              <a:gd name="connsiteY43" fmla="*/ 576262 h 3063393"/>
              <a:gd name="connsiteX44" fmla="*/ 1228229 w 2271216"/>
              <a:gd name="connsiteY44" fmla="*/ 619125 h 3063393"/>
              <a:gd name="connsiteX45" fmla="*/ 1228229 w 2271216"/>
              <a:gd name="connsiteY45" fmla="*/ 652462 h 3063393"/>
              <a:gd name="connsiteX46" fmla="*/ 1232991 w 2271216"/>
              <a:gd name="connsiteY46" fmla="*/ 676275 h 3063393"/>
              <a:gd name="connsiteX47" fmla="*/ 1256804 w 2271216"/>
              <a:gd name="connsiteY47" fmla="*/ 714375 h 3063393"/>
              <a:gd name="connsiteX48" fmla="*/ 1256804 w 2271216"/>
              <a:gd name="connsiteY48" fmla="*/ 714375 h 3063393"/>
              <a:gd name="connsiteX49" fmla="*/ 1342529 w 2271216"/>
              <a:gd name="connsiteY49" fmla="*/ 742950 h 3063393"/>
              <a:gd name="connsiteX50" fmla="*/ 1413966 w 2271216"/>
              <a:gd name="connsiteY50" fmla="*/ 738187 h 3063393"/>
              <a:gd name="connsiteX51" fmla="*/ 1447304 w 2271216"/>
              <a:gd name="connsiteY51" fmla="*/ 738187 h 3063393"/>
              <a:gd name="connsiteX52" fmla="*/ 1499691 w 2271216"/>
              <a:gd name="connsiteY52" fmla="*/ 752475 h 3063393"/>
              <a:gd name="connsiteX53" fmla="*/ 1509216 w 2271216"/>
              <a:gd name="connsiteY53" fmla="*/ 766762 h 3063393"/>
              <a:gd name="connsiteX54" fmla="*/ 1513979 w 2271216"/>
              <a:gd name="connsiteY54" fmla="*/ 838200 h 3063393"/>
              <a:gd name="connsiteX55" fmla="*/ 1513979 w 2271216"/>
              <a:gd name="connsiteY55" fmla="*/ 838200 h 3063393"/>
              <a:gd name="connsiteX56" fmla="*/ 1547316 w 2271216"/>
              <a:gd name="connsiteY56" fmla="*/ 900112 h 3063393"/>
              <a:gd name="connsiteX57" fmla="*/ 1580654 w 2271216"/>
              <a:gd name="connsiteY57" fmla="*/ 942975 h 3063393"/>
              <a:gd name="connsiteX58" fmla="*/ 1590179 w 2271216"/>
              <a:gd name="connsiteY58" fmla="*/ 947737 h 3063393"/>
              <a:gd name="connsiteX59" fmla="*/ 1599704 w 2271216"/>
              <a:gd name="connsiteY59" fmla="*/ 1014412 h 3063393"/>
              <a:gd name="connsiteX60" fmla="*/ 1642566 w 2271216"/>
              <a:gd name="connsiteY60" fmla="*/ 1047750 h 3063393"/>
              <a:gd name="connsiteX61" fmla="*/ 1685429 w 2271216"/>
              <a:gd name="connsiteY61" fmla="*/ 1090612 h 3063393"/>
              <a:gd name="connsiteX62" fmla="*/ 1704479 w 2271216"/>
              <a:gd name="connsiteY62" fmla="*/ 1104900 h 3063393"/>
              <a:gd name="connsiteX63" fmla="*/ 1747341 w 2271216"/>
              <a:gd name="connsiteY63" fmla="*/ 1119187 h 3063393"/>
              <a:gd name="connsiteX64" fmla="*/ 1766391 w 2271216"/>
              <a:gd name="connsiteY64" fmla="*/ 1185862 h 3063393"/>
              <a:gd name="connsiteX65" fmla="*/ 1766391 w 2271216"/>
              <a:gd name="connsiteY65" fmla="*/ 1185862 h 3063393"/>
              <a:gd name="connsiteX66" fmla="*/ 1775916 w 2271216"/>
              <a:gd name="connsiteY66" fmla="*/ 1238250 h 3063393"/>
              <a:gd name="connsiteX67" fmla="*/ 1852116 w 2271216"/>
              <a:gd name="connsiteY67" fmla="*/ 1223962 h 3063393"/>
              <a:gd name="connsiteX68" fmla="*/ 1894979 w 2271216"/>
              <a:gd name="connsiteY68" fmla="*/ 1176337 h 3063393"/>
              <a:gd name="connsiteX69" fmla="*/ 1904504 w 2271216"/>
              <a:gd name="connsiteY69" fmla="*/ 1162050 h 3063393"/>
              <a:gd name="connsiteX70" fmla="*/ 1947366 w 2271216"/>
              <a:gd name="connsiteY70" fmla="*/ 1152525 h 3063393"/>
              <a:gd name="connsiteX71" fmla="*/ 1985466 w 2271216"/>
              <a:gd name="connsiteY71" fmla="*/ 1128712 h 3063393"/>
              <a:gd name="connsiteX72" fmla="*/ 2023566 w 2271216"/>
              <a:gd name="connsiteY72" fmla="*/ 1114425 h 3063393"/>
              <a:gd name="connsiteX73" fmla="*/ 2071191 w 2271216"/>
              <a:gd name="connsiteY73" fmla="*/ 1104900 h 3063393"/>
              <a:gd name="connsiteX74" fmla="*/ 2118816 w 2271216"/>
              <a:gd name="connsiteY74" fmla="*/ 1119187 h 3063393"/>
              <a:gd name="connsiteX75" fmla="*/ 2199779 w 2271216"/>
              <a:gd name="connsiteY75" fmla="*/ 1119187 h 3063393"/>
              <a:gd name="connsiteX76" fmla="*/ 2214066 w 2271216"/>
              <a:gd name="connsiteY76" fmla="*/ 1081087 h 3063393"/>
              <a:gd name="connsiteX77" fmla="*/ 2242641 w 2271216"/>
              <a:gd name="connsiteY77" fmla="*/ 1090612 h 3063393"/>
              <a:gd name="connsiteX78" fmla="*/ 2271216 w 2271216"/>
              <a:gd name="connsiteY78" fmla="*/ 1100137 h 3063393"/>
              <a:gd name="connsiteX79" fmla="*/ 2256929 w 2271216"/>
              <a:gd name="connsiteY79" fmla="*/ 1128712 h 3063393"/>
              <a:gd name="connsiteX80" fmla="*/ 2218829 w 2271216"/>
              <a:gd name="connsiteY80" fmla="*/ 1176337 h 3063393"/>
              <a:gd name="connsiteX81" fmla="*/ 2190254 w 2271216"/>
              <a:gd name="connsiteY81" fmla="*/ 1200150 h 3063393"/>
              <a:gd name="connsiteX82" fmla="*/ 2156916 w 2271216"/>
              <a:gd name="connsiteY82" fmla="*/ 1233487 h 3063393"/>
              <a:gd name="connsiteX83" fmla="*/ 2137866 w 2271216"/>
              <a:gd name="connsiteY83" fmla="*/ 1290637 h 3063393"/>
              <a:gd name="connsiteX84" fmla="*/ 2156916 w 2271216"/>
              <a:gd name="connsiteY84" fmla="*/ 1333500 h 3063393"/>
              <a:gd name="connsiteX85" fmla="*/ 2075954 w 2271216"/>
              <a:gd name="connsiteY85" fmla="*/ 1333500 h 3063393"/>
              <a:gd name="connsiteX86" fmla="*/ 2023566 w 2271216"/>
              <a:gd name="connsiteY86" fmla="*/ 1400175 h 3063393"/>
              <a:gd name="connsiteX87" fmla="*/ 2014041 w 2271216"/>
              <a:gd name="connsiteY87" fmla="*/ 1414462 h 3063393"/>
              <a:gd name="connsiteX88" fmla="*/ 1999754 w 2271216"/>
              <a:gd name="connsiteY88" fmla="*/ 1457325 h 3063393"/>
              <a:gd name="connsiteX89" fmla="*/ 1980704 w 2271216"/>
              <a:gd name="connsiteY89" fmla="*/ 1471612 h 3063393"/>
              <a:gd name="connsiteX90" fmla="*/ 1914029 w 2271216"/>
              <a:gd name="connsiteY90" fmla="*/ 1471612 h 3063393"/>
              <a:gd name="connsiteX91" fmla="*/ 1890216 w 2271216"/>
              <a:gd name="connsiteY91" fmla="*/ 1500187 h 3063393"/>
              <a:gd name="connsiteX92" fmla="*/ 1880691 w 2271216"/>
              <a:gd name="connsiteY92" fmla="*/ 1476375 h 3063393"/>
              <a:gd name="connsiteX93" fmla="*/ 1823541 w 2271216"/>
              <a:gd name="connsiteY93" fmla="*/ 1495425 h 3063393"/>
              <a:gd name="connsiteX94" fmla="*/ 1799729 w 2271216"/>
              <a:gd name="connsiteY94" fmla="*/ 1476375 h 3063393"/>
              <a:gd name="connsiteX95" fmla="*/ 1780679 w 2271216"/>
              <a:gd name="connsiteY95" fmla="*/ 1485900 h 3063393"/>
              <a:gd name="connsiteX96" fmla="*/ 1737816 w 2271216"/>
              <a:gd name="connsiteY96" fmla="*/ 1514475 h 3063393"/>
              <a:gd name="connsiteX97" fmla="*/ 1737816 w 2271216"/>
              <a:gd name="connsiteY97" fmla="*/ 1514475 h 3063393"/>
              <a:gd name="connsiteX98" fmla="*/ 1723529 w 2271216"/>
              <a:gd name="connsiteY98" fmla="*/ 1471612 h 3063393"/>
              <a:gd name="connsiteX99" fmla="*/ 1699716 w 2271216"/>
              <a:gd name="connsiteY99" fmla="*/ 1466850 h 3063393"/>
              <a:gd name="connsiteX100" fmla="*/ 1642566 w 2271216"/>
              <a:gd name="connsiteY100" fmla="*/ 1476375 h 3063393"/>
              <a:gd name="connsiteX101" fmla="*/ 1547316 w 2271216"/>
              <a:gd name="connsiteY101" fmla="*/ 1481137 h 3063393"/>
              <a:gd name="connsiteX102" fmla="*/ 1471116 w 2271216"/>
              <a:gd name="connsiteY102" fmla="*/ 1462087 h 3063393"/>
              <a:gd name="connsiteX103" fmla="*/ 1452066 w 2271216"/>
              <a:gd name="connsiteY103" fmla="*/ 1476375 h 3063393"/>
              <a:gd name="connsiteX104" fmla="*/ 1409204 w 2271216"/>
              <a:gd name="connsiteY104" fmla="*/ 1524000 h 3063393"/>
              <a:gd name="connsiteX105" fmla="*/ 1385391 w 2271216"/>
              <a:gd name="connsiteY105" fmla="*/ 1514475 h 3063393"/>
              <a:gd name="connsiteX106" fmla="*/ 1375866 w 2271216"/>
              <a:gd name="connsiteY106" fmla="*/ 1485900 h 3063393"/>
              <a:gd name="connsiteX107" fmla="*/ 1356816 w 2271216"/>
              <a:gd name="connsiteY107" fmla="*/ 1462087 h 3063393"/>
              <a:gd name="connsiteX108" fmla="*/ 1337766 w 2271216"/>
              <a:gd name="connsiteY108" fmla="*/ 1485900 h 3063393"/>
              <a:gd name="connsiteX109" fmla="*/ 1328241 w 2271216"/>
              <a:gd name="connsiteY109" fmla="*/ 1466850 h 3063393"/>
              <a:gd name="connsiteX110" fmla="*/ 1228229 w 2271216"/>
              <a:gd name="connsiteY110" fmla="*/ 1514475 h 3063393"/>
              <a:gd name="connsiteX111" fmla="*/ 1194891 w 2271216"/>
              <a:gd name="connsiteY111" fmla="*/ 1514475 h 3063393"/>
              <a:gd name="connsiteX112" fmla="*/ 1132979 w 2271216"/>
              <a:gd name="connsiteY112" fmla="*/ 1504950 h 3063393"/>
              <a:gd name="connsiteX113" fmla="*/ 1075829 w 2271216"/>
              <a:gd name="connsiteY113" fmla="*/ 1524000 h 3063393"/>
              <a:gd name="connsiteX114" fmla="*/ 1052016 w 2271216"/>
              <a:gd name="connsiteY114" fmla="*/ 1562100 h 3063393"/>
              <a:gd name="connsiteX115" fmla="*/ 1037729 w 2271216"/>
              <a:gd name="connsiteY115" fmla="*/ 1590675 h 3063393"/>
              <a:gd name="connsiteX116" fmla="*/ 1018679 w 2271216"/>
              <a:gd name="connsiteY116" fmla="*/ 1590675 h 3063393"/>
              <a:gd name="connsiteX117" fmla="*/ 1018679 w 2271216"/>
              <a:gd name="connsiteY117" fmla="*/ 1590675 h 3063393"/>
              <a:gd name="connsiteX118" fmla="*/ 956766 w 2271216"/>
              <a:gd name="connsiteY118" fmla="*/ 1609725 h 3063393"/>
              <a:gd name="connsiteX119" fmla="*/ 918666 w 2271216"/>
              <a:gd name="connsiteY119" fmla="*/ 1590675 h 3063393"/>
              <a:gd name="connsiteX120" fmla="*/ 809129 w 2271216"/>
              <a:gd name="connsiteY120" fmla="*/ 1624012 h 3063393"/>
              <a:gd name="connsiteX121" fmla="*/ 851991 w 2271216"/>
              <a:gd name="connsiteY121" fmla="*/ 1652587 h 3063393"/>
              <a:gd name="connsiteX122" fmla="*/ 871041 w 2271216"/>
              <a:gd name="connsiteY122" fmla="*/ 1690687 h 3063393"/>
              <a:gd name="connsiteX123" fmla="*/ 871041 w 2271216"/>
              <a:gd name="connsiteY123" fmla="*/ 1738312 h 3063393"/>
              <a:gd name="connsiteX124" fmla="*/ 851991 w 2271216"/>
              <a:gd name="connsiteY124" fmla="*/ 1762125 h 3063393"/>
              <a:gd name="connsiteX125" fmla="*/ 837704 w 2271216"/>
              <a:gd name="connsiteY125" fmla="*/ 1838325 h 3063393"/>
              <a:gd name="connsiteX126" fmla="*/ 856754 w 2271216"/>
              <a:gd name="connsiteY126" fmla="*/ 1866900 h 3063393"/>
              <a:gd name="connsiteX127" fmla="*/ 842466 w 2271216"/>
              <a:gd name="connsiteY127" fmla="*/ 1895475 h 3063393"/>
              <a:gd name="connsiteX128" fmla="*/ 851991 w 2271216"/>
              <a:gd name="connsiteY128" fmla="*/ 1924050 h 3063393"/>
              <a:gd name="connsiteX129" fmla="*/ 851991 w 2271216"/>
              <a:gd name="connsiteY129" fmla="*/ 1947862 h 3063393"/>
              <a:gd name="connsiteX130" fmla="*/ 809129 w 2271216"/>
              <a:gd name="connsiteY130" fmla="*/ 1966912 h 3063393"/>
              <a:gd name="connsiteX131" fmla="*/ 809129 w 2271216"/>
              <a:gd name="connsiteY131" fmla="*/ 1966912 h 3063393"/>
              <a:gd name="connsiteX132" fmla="*/ 823416 w 2271216"/>
              <a:gd name="connsiteY132" fmla="*/ 2043112 h 3063393"/>
              <a:gd name="connsiteX133" fmla="*/ 847229 w 2271216"/>
              <a:gd name="connsiteY133" fmla="*/ 2066925 h 3063393"/>
              <a:gd name="connsiteX134" fmla="*/ 842466 w 2271216"/>
              <a:gd name="connsiteY134" fmla="*/ 2119312 h 3063393"/>
              <a:gd name="connsiteX135" fmla="*/ 899616 w 2271216"/>
              <a:gd name="connsiteY135" fmla="*/ 2147887 h 3063393"/>
              <a:gd name="connsiteX136" fmla="*/ 904379 w 2271216"/>
              <a:gd name="connsiteY136" fmla="*/ 2181225 h 3063393"/>
              <a:gd name="connsiteX137" fmla="*/ 966291 w 2271216"/>
              <a:gd name="connsiteY137" fmla="*/ 2205037 h 3063393"/>
              <a:gd name="connsiteX138" fmla="*/ 956766 w 2271216"/>
              <a:gd name="connsiteY138" fmla="*/ 2238375 h 3063393"/>
              <a:gd name="connsiteX139" fmla="*/ 1056779 w 2271216"/>
              <a:gd name="connsiteY139" fmla="*/ 2243137 h 3063393"/>
              <a:gd name="connsiteX140" fmla="*/ 1056779 w 2271216"/>
              <a:gd name="connsiteY140"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42984 w 2271216"/>
              <a:gd name="connsiteY6" fmla="*/ 2305587 h 3063393"/>
              <a:gd name="connsiteX7" fmla="*/ 314388 w 2271216"/>
              <a:gd name="connsiteY7" fmla="*/ 2038626 h 3063393"/>
              <a:gd name="connsiteX8" fmla="*/ 323915 w 2271216"/>
              <a:gd name="connsiteY8" fmla="*/ 1967179 h 3063393"/>
              <a:gd name="connsiteX9" fmla="*/ 285807 w 2271216"/>
              <a:gd name="connsiteY9" fmla="*/ 1952890 h 3063393"/>
              <a:gd name="connsiteX10" fmla="*/ 219683 w 2271216"/>
              <a:gd name="connsiteY10" fmla="*/ 1871916 h 3063393"/>
              <a:gd name="connsiteX11" fmla="*/ 58680 w 2271216"/>
              <a:gd name="connsiteY11" fmla="*/ 1762601 h 3063393"/>
              <a:gd name="connsiteX12" fmla="*/ 7120 w 2271216"/>
              <a:gd name="connsiteY12" fmla="*/ 1514680 h 3063393"/>
              <a:gd name="connsiteX13" fmla="*/ 74325 w 2271216"/>
              <a:gd name="connsiteY13" fmla="*/ 1181260 h 3063393"/>
              <a:gd name="connsiteX14" fmla="*/ 13621 w 2271216"/>
              <a:gd name="connsiteY14" fmla="*/ 752680 h 3063393"/>
              <a:gd name="connsiteX15" fmla="*/ 247010 w 2271216"/>
              <a:gd name="connsiteY15" fmla="*/ 438150 h 3063393"/>
              <a:gd name="connsiteX16" fmla="*/ 690040 w 2271216"/>
              <a:gd name="connsiteY16" fmla="*/ 0 h 3063393"/>
              <a:gd name="connsiteX17" fmla="*/ 851991 w 2271216"/>
              <a:gd name="connsiteY17" fmla="*/ 85725 h 3063393"/>
              <a:gd name="connsiteX18" fmla="*/ 904379 w 2271216"/>
              <a:gd name="connsiteY18" fmla="*/ 95250 h 3063393"/>
              <a:gd name="connsiteX19" fmla="*/ 952004 w 2271216"/>
              <a:gd name="connsiteY19" fmla="*/ 61912 h 3063393"/>
              <a:gd name="connsiteX20" fmla="*/ 990104 w 2271216"/>
              <a:gd name="connsiteY20" fmla="*/ 85725 h 3063393"/>
              <a:gd name="connsiteX21" fmla="*/ 1023441 w 2271216"/>
              <a:gd name="connsiteY21" fmla="*/ 109537 h 3063393"/>
              <a:gd name="connsiteX22" fmla="*/ 1052016 w 2271216"/>
              <a:gd name="connsiteY22" fmla="*/ 133350 h 3063393"/>
              <a:gd name="connsiteX23" fmla="*/ 1104404 w 2271216"/>
              <a:gd name="connsiteY23" fmla="*/ 200025 h 3063393"/>
              <a:gd name="connsiteX24" fmla="*/ 1099641 w 2271216"/>
              <a:gd name="connsiteY24" fmla="*/ 209550 h 3063393"/>
              <a:gd name="connsiteX25" fmla="*/ 1090116 w 2271216"/>
              <a:gd name="connsiteY25" fmla="*/ 271462 h 3063393"/>
              <a:gd name="connsiteX26" fmla="*/ 1052016 w 2271216"/>
              <a:gd name="connsiteY26" fmla="*/ 295275 h 3063393"/>
              <a:gd name="connsiteX27" fmla="*/ 1047254 w 2271216"/>
              <a:gd name="connsiteY27" fmla="*/ 333375 h 3063393"/>
              <a:gd name="connsiteX28" fmla="*/ 1047254 w 2271216"/>
              <a:gd name="connsiteY28" fmla="*/ 333375 h 3063393"/>
              <a:gd name="connsiteX29" fmla="*/ 1094879 w 2271216"/>
              <a:gd name="connsiteY29" fmla="*/ 361950 h 3063393"/>
              <a:gd name="connsiteX30" fmla="*/ 1094879 w 2271216"/>
              <a:gd name="connsiteY30" fmla="*/ 361950 h 3063393"/>
              <a:gd name="connsiteX31" fmla="*/ 1147266 w 2271216"/>
              <a:gd name="connsiteY31" fmla="*/ 371475 h 3063393"/>
              <a:gd name="connsiteX32" fmla="*/ 1166316 w 2271216"/>
              <a:gd name="connsiteY32" fmla="*/ 385762 h 3063393"/>
              <a:gd name="connsiteX33" fmla="*/ 1166316 w 2271216"/>
              <a:gd name="connsiteY33" fmla="*/ 385762 h 3063393"/>
              <a:gd name="connsiteX34" fmla="*/ 1166316 w 2271216"/>
              <a:gd name="connsiteY34" fmla="*/ 385762 h 3063393"/>
              <a:gd name="connsiteX35" fmla="*/ 1204416 w 2271216"/>
              <a:gd name="connsiteY35" fmla="*/ 457200 h 3063393"/>
              <a:gd name="connsiteX36" fmla="*/ 1223466 w 2271216"/>
              <a:gd name="connsiteY36" fmla="*/ 442912 h 3063393"/>
              <a:gd name="connsiteX37" fmla="*/ 1266329 w 2271216"/>
              <a:gd name="connsiteY37" fmla="*/ 442912 h 3063393"/>
              <a:gd name="connsiteX38" fmla="*/ 1337766 w 2271216"/>
              <a:gd name="connsiteY38" fmla="*/ 442912 h 3063393"/>
              <a:gd name="connsiteX39" fmla="*/ 1313954 w 2271216"/>
              <a:gd name="connsiteY39" fmla="*/ 461962 h 3063393"/>
              <a:gd name="connsiteX40" fmla="*/ 1313954 w 2271216"/>
              <a:gd name="connsiteY40" fmla="*/ 461962 h 3063393"/>
              <a:gd name="connsiteX41" fmla="*/ 1280616 w 2271216"/>
              <a:gd name="connsiteY41" fmla="*/ 547687 h 3063393"/>
              <a:gd name="connsiteX42" fmla="*/ 1256804 w 2271216"/>
              <a:gd name="connsiteY42" fmla="*/ 557212 h 3063393"/>
              <a:gd name="connsiteX43" fmla="*/ 1213941 w 2271216"/>
              <a:gd name="connsiteY43" fmla="*/ 576262 h 3063393"/>
              <a:gd name="connsiteX44" fmla="*/ 1228229 w 2271216"/>
              <a:gd name="connsiteY44" fmla="*/ 619125 h 3063393"/>
              <a:gd name="connsiteX45" fmla="*/ 1228229 w 2271216"/>
              <a:gd name="connsiteY45" fmla="*/ 652462 h 3063393"/>
              <a:gd name="connsiteX46" fmla="*/ 1232991 w 2271216"/>
              <a:gd name="connsiteY46" fmla="*/ 676275 h 3063393"/>
              <a:gd name="connsiteX47" fmla="*/ 1256804 w 2271216"/>
              <a:gd name="connsiteY47" fmla="*/ 714375 h 3063393"/>
              <a:gd name="connsiteX48" fmla="*/ 1256804 w 2271216"/>
              <a:gd name="connsiteY48" fmla="*/ 714375 h 3063393"/>
              <a:gd name="connsiteX49" fmla="*/ 1342529 w 2271216"/>
              <a:gd name="connsiteY49" fmla="*/ 742950 h 3063393"/>
              <a:gd name="connsiteX50" fmla="*/ 1413966 w 2271216"/>
              <a:gd name="connsiteY50" fmla="*/ 738187 h 3063393"/>
              <a:gd name="connsiteX51" fmla="*/ 1447304 w 2271216"/>
              <a:gd name="connsiteY51" fmla="*/ 738187 h 3063393"/>
              <a:gd name="connsiteX52" fmla="*/ 1499691 w 2271216"/>
              <a:gd name="connsiteY52" fmla="*/ 752475 h 3063393"/>
              <a:gd name="connsiteX53" fmla="*/ 1509216 w 2271216"/>
              <a:gd name="connsiteY53" fmla="*/ 766762 h 3063393"/>
              <a:gd name="connsiteX54" fmla="*/ 1513979 w 2271216"/>
              <a:gd name="connsiteY54" fmla="*/ 838200 h 3063393"/>
              <a:gd name="connsiteX55" fmla="*/ 1513979 w 2271216"/>
              <a:gd name="connsiteY55" fmla="*/ 838200 h 3063393"/>
              <a:gd name="connsiteX56" fmla="*/ 1547316 w 2271216"/>
              <a:gd name="connsiteY56" fmla="*/ 900112 h 3063393"/>
              <a:gd name="connsiteX57" fmla="*/ 1580654 w 2271216"/>
              <a:gd name="connsiteY57" fmla="*/ 942975 h 3063393"/>
              <a:gd name="connsiteX58" fmla="*/ 1590179 w 2271216"/>
              <a:gd name="connsiteY58" fmla="*/ 947737 h 3063393"/>
              <a:gd name="connsiteX59" fmla="*/ 1599704 w 2271216"/>
              <a:gd name="connsiteY59" fmla="*/ 1014412 h 3063393"/>
              <a:gd name="connsiteX60" fmla="*/ 1642566 w 2271216"/>
              <a:gd name="connsiteY60" fmla="*/ 1047750 h 3063393"/>
              <a:gd name="connsiteX61" fmla="*/ 1685429 w 2271216"/>
              <a:gd name="connsiteY61" fmla="*/ 1090612 h 3063393"/>
              <a:gd name="connsiteX62" fmla="*/ 1704479 w 2271216"/>
              <a:gd name="connsiteY62" fmla="*/ 1104900 h 3063393"/>
              <a:gd name="connsiteX63" fmla="*/ 1747341 w 2271216"/>
              <a:gd name="connsiteY63" fmla="*/ 1119187 h 3063393"/>
              <a:gd name="connsiteX64" fmla="*/ 1766391 w 2271216"/>
              <a:gd name="connsiteY64" fmla="*/ 1185862 h 3063393"/>
              <a:gd name="connsiteX65" fmla="*/ 1766391 w 2271216"/>
              <a:gd name="connsiteY65" fmla="*/ 1185862 h 3063393"/>
              <a:gd name="connsiteX66" fmla="*/ 1775916 w 2271216"/>
              <a:gd name="connsiteY66" fmla="*/ 1238250 h 3063393"/>
              <a:gd name="connsiteX67" fmla="*/ 1852116 w 2271216"/>
              <a:gd name="connsiteY67" fmla="*/ 1223962 h 3063393"/>
              <a:gd name="connsiteX68" fmla="*/ 1894979 w 2271216"/>
              <a:gd name="connsiteY68" fmla="*/ 1176337 h 3063393"/>
              <a:gd name="connsiteX69" fmla="*/ 1904504 w 2271216"/>
              <a:gd name="connsiteY69" fmla="*/ 1162050 h 3063393"/>
              <a:gd name="connsiteX70" fmla="*/ 1947366 w 2271216"/>
              <a:gd name="connsiteY70" fmla="*/ 1152525 h 3063393"/>
              <a:gd name="connsiteX71" fmla="*/ 1985466 w 2271216"/>
              <a:gd name="connsiteY71" fmla="*/ 1128712 h 3063393"/>
              <a:gd name="connsiteX72" fmla="*/ 2023566 w 2271216"/>
              <a:gd name="connsiteY72" fmla="*/ 1114425 h 3063393"/>
              <a:gd name="connsiteX73" fmla="*/ 2071191 w 2271216"/>
              <a:gd name="connsiteY73" fmla="*/ 1104900 h 3063393"/>
              <a:gd name="connsiteX74" fmla="*/ 2118816 w 2271216"/>
              <a:gd name="connsiteY74" fmla="*/ 1119187 h 3063393"/>
              <a:gd name="connsiteX75" fmla="*/ 2199779 w 2271216"/>
              <a:gd name="connsiteY75" fmla="*/ 1119187 h 3063393"/>
              <a:gd name="connsiteX76" fmla="*/ 2214066 w 2271216"/>
              <a:gd name="connsiteY76" fmla="*/ 1081087 h 3063393"/>
              <a:gd name="connsiteX77" fmla="*/ 2242641 w 2271216"/>
              <a:gd name="connsiteY77" fmla="*/ 1090612 h 3063393"/>
              <a:gd name="connsiteX78" fmla="*/ 2271216 w 2271216"/>
              <a:gd name="connsiteY78" fmla="*/ 1100137 h 3063393"/>
              <a:gd name="connsiteX79" fmla="*/ 2256929 w 2271216"/>
              <a:gd name="connsiteY79" fmla="*/ 1128712 h 3063393"/>
              <a:gd name="connsiteX80" fmla="*/ 2218829 w 2271216"/>
              <a:gd name="connsiteY80" fmla="*/ 1176337 h 3063393"/>
              <a:gd name="connsiteX81" fmla="*/ 2190254 w 2271216"/>
              <a:gd name="connsiteY81" fmla="*/ 1200150 h 3063393"/>
              <a:gd name="connsiteX82" fmla="*/ 2156916 w 2271216"/>
              <a:gd name="connsiteY82" fmla="*/ 1233487 h 3063393"/>
              <a:gd name="connsiteX83" fmla="*/ 2137866 w 2271216"/>
              <a:gd name="connsiteY83" fmla="*/ 1290637 h 3063393"/>
              <a:gd name="connsiteX84" fmla="*/ 2156916 w 2271216"/>
              <a:gd name="connsiteY84" fmla="*/ 1333500 h 3063393"/>
              <a:gd name="connsiteX85" fmla="*/ 2075954 w 2271216"/>
              <a:gd name="connsiteY85" fmla="*/ 1333500 h 3063393"/>
              <a:gd name="connsiteX86" fmla="*/ 2023566 w 2271216"/>
              <a:gd name="connsiteY86" fmla="*/ 1400175 h 3063393"/>
              <a:gd name="connsiteX87" fmla="*/ 2014041 w 2271216"/>
              <a:gd name="connsiteY87" fmla="*/ 1414462 h 3063393"/>
              <a:gd name="connsiteX88" fmla="*/ 1999754 w 2271216"/>
              <a:gd name="connsiteY88" fmla="*/ 1457325 h 3063393"/>
              <a:gd name="connsiteX89" fmla="*/ 1980704 w 2271216"/>
              <a:gd name="connsiteY89" fmla="*/ 1471612 h 3063393"/>
              <a:gd name="connsiteX90" fmla="*/ 1914029 w 2271216"/>
              <a:gd name="connsiteY90" fmla="*/ 1471612 h 3063393"/>
              <a:gd name="connsiteX91" fmla="*/ 1890216 w 2271216"/>
              <a:gd name="connsiteY91" fmla="*/ 1500187 h 3063393"/>
              <a:gd name="connsiteX92" fmla="*/ 1880691 w 2271216"/>
              <a:gd name="connsiteY92" fmla="*/ 1476375 h 3063393"/>
              <a:gd name="connsiteX93" fmla="*/ 1823541 w 2271216"/>
              <a:gd name="connsiteY93" fmla="*/ 1495425 h 3063393"/>
              <a:gd name="connsiteX94" fmla="*/ 1799729 w 2271216"/>
              <a:gd name="connsiteY94" fmla="*/ 1476375 h 3063393"/>
              <a:gd name="connsiteX95" fmla="*/ 1780679 w 2271216"/>
              <a:gd name="connsiteY95" fmla="*/ 1485900 h 3063393"/>
              <a:gd name="connsiteX96" fmla="*/ 1737816 w 2271216"/>
              <a:gd name="connsiteY96" fmla="*/ 1514475 h 3063393"/>
              <a:gd name="connsiteX97" fmla="*/ 1737816 w 2271216"/>
              <a:gd name="connsiteY97" fmla="*/ 1514475 h 3063393"/>
              <a:gd name="connsiteX98" fmla="*/ 1723529 w 2271216"/>
              <a:gd name="connsiteY98" fmla="*/ 1471612 h 3063393"/>
              <a:gd name="connsiteX99" fmla="*/ 1699716 w 2271216"/>
              <a:gd name="connsiteY99" fmla="*/ 1466850 h 3063393"/>
              <a:gd name="connsiteX100" fmla="*/ 1642566 w 2271216"/>
              <a:gd name="connsiteY100" fmla="*/ 1476375 h 3063393"/>
              <a:gd name="connsiteX101" fmla="*/ 1547316 w 2271216"/>
              <a:gd name="connsiteY101" fmla="*/ 1481137 h 3063393"/>
              <a:gd name="connsiteX102" fmla="*/ 1471116 w 2271216"/>
              <a:gd name="connsiteY102" fmla="*/ 1462087 h 3063393"/>
              <a:gd name="connsiteX103" fmla="*/ 1452066 w 2271216"/>
              <a:gd name="connsiteY103" fmla="*/ 1476375 h 3063393"/>
              <a:gd name="connsiteX104" fmla="*/ 1409204 w 2271216"/>
              <a:gd name="connsiteY104" fmla="*/ 1524000 h 3063393"/>
              <a:gd name="connsiteX105" fmla="*/ 1385391 w 2271216"/>
              <a:gd name="connsiteY105" fmla="*/ 1514475 h 3063393"/>
              <a:gd name="connsiteX106" fmla="*/ 1375866 w 2271216"/>
              <a:gd name="connsiteY106" fmla="*/ 1485900 h 3063393"/>
              <a:gd name="connsiteX107" fmla="*/ 1356816 w 2271216"/>
              <a:gd name="connsiteY107" fmla="*/ 1462087 h 3063393"/>
              <a:gd name="connsiteX108" fmla="*/ 1337766 w 2271216"/>
              <a:gd name="connsiteY108" fmla="*/ 1485900 h 3063393"/>
              <a:gd name="connsiteX109" fmla="*/ 1328241 w 2271216"/>
              <a:gd name="connsiteY109" fmla="*/ 1466850 h 3063393"/>
              <a:gd name="connsiteX110" fmla="*/ 1228229 w 2271216"/>
              <a:gd name="connsiteY110" fmla="*/ 1514475 h 3063393"/>
              <a:gd name="connsiteX111" fmla="*/ 1194891 w 2271216"/>
              <a:gd name="connsiteY111" fmla="*/ 1514475 h 3063393"/>
              <a:gd name="connsiteX112" fmla="*/ 1132979 w 2271216"/>
              <a:gd name="connsiteY112" fmla="*/ 1504950 h 3063393"/>
              <a:gd name="connsiteX113" fmla="*/ 1075829 w 2271216"/>
              <a:gd name="connsiteY113" fmla="*/ 1524000 h 3063393"/>
              <a:gd name="connsiteX114" fmla="*/ 1052016 w 2271216"/>
              <a:gd name="connsiteY114" fmla="*/ 1562100 h 3063393"/>
              <a:gd name="connsiteX115" fmla="*/ 1037729 w 2271216"/>
              <a:gd name="connsiteY115" fmla="*/ 1590675 h 3063393"/>
              <a:gd name="connsiteX116" fmla="*/ 1018679 w 2271216"/>
              <a:gd name="connsiteY116" fmla="*/ 1590675 h 3063393"/>
              <a:gd name="connsiteX117" fmla="*/ 1018679 w 2271216"/>
              <a:gd name="connsiteY117" fmla="*/ 1590675 h 3063393"/>
              <a:gd name="connsiteX118" fmla="*/ 956766 w 2271216"/>
              <a:gd name="connsiteY118" fmla="*/ 1609725 h 3063393"/>
              <a:gd name="connsiteX119" fmla="*/ 918666 w 2271216"/>
              <a:gd name="connsiteY119" fmla="*/ 1590675 h 3063393"/>
              <a:gd name="connsiteX120" fmla="*/ 809129 w 2271216"/>
              <a:gd name="connsiteY120" fmla="*/ 1624012 h 3063393"/>
              <a:gd name="connsiteX121" fmla="*/ 851991 w 2271216"/>
              <a:gd name="connsiteY121" fmla="*/ 1652587 h 3063393"/>
              <a:gd name="connsiteX122" fmla="*/ 871041 w 2271216"/>
              <a:gd name="connsiteY122" fmla="*/ 1690687 h 3063393"/>
              <a:gd name="connsiteX123" fmla="*/ 871041 w 2271216"/>
              <a:gd name="connsiteY123" fmla="*/ 1738312 h 3063393"/>
              <a:gd name="connsiteX124" fmla="*/ 851991 w 2271216"/>
              <a:gd name="connsiteY124" fmla="*/ 1762125 h 3063393"/>
              <a:gd name="connsiteX125" fmla="*/ 837704 w 2271216"/>
              <a:gd name="connsiteY125" fmla="*/ 1838325 h 3063393"/>
              <a:gd name="connsiteX126" fmla="*/ 856754 w 2271216"/>
              <a:gd name="connsiteY126" fmla="*/ 1866900 h 3063393"/>
              <a:gd name="connsiteX127" fmla="*/ 842466 w 2271216"/>
              <a:gd name="connsiteY127" fmla="*/ 1895475 h 3063393"/>
              <a:gd name="connsiteX128" fmla="*/ 851991 w 2271216"/>
              <a:gd name="connsiteY128" fmla="*/ 1924050 h 3063393"/>
              <a:gd name="connsiteX129" fmla="*/ 851991 w 2271216"/>
              <a:gd name="connsiteY129" fmla="*/ 1947862 h 3063393"/>
              <a:gd name="connsiteX130" fmla="*/ 809129 w 2271216"/>
              <a:gd name="connsiteY130" fmla="*/ 1966912 h 3063393"/>
              <a:gd name="connsiteX131" fmla="*/ 809129 w 2271216"/>
              <a:gd name="connsiteY131" fmla="*/ 1966912 h 3063393"/>
              <a:gd name="connsiteX132" fmla="*/ 823416 w 2271216"/>
              <a:gd name="connsiteY132" fmla="*/ 2043112 h 3063393"/>
              <a:gd name="connsiteX133" fmla="*/ 847229 w 2271216"/>
              <a:gd name="connsiteY133" fmla="*/ 2066925 h 3063393"/>
              <a:gd name="connsiteX134" fmla="*/ 842466 w 2271216"/>
              <a:gd name="connsiteY134" fmla="*/ 2119312 h 3063393"/>
              <a:gd name="connsiteX135" fmla="*/ 899616 w 2271216"/>
              <a:gd name="connsiteY135" fmla="*/ 2147887 h 3063393"/>
              <a:gd name="connsiteX136" fmla="*/ 904379 w 2271216"/>
              <a:gd name="connsiteY136" fmla="*/ 2181225 h 3063393"/>
              <a:gd name="connsiteX137" fmla="*/ 966291 w 2271216"/>
              <a:gd name="connsiteY137" fmla="*/ 2205037 h 3063393"/>
              <a:gd name="connsiteX138" fmla="*/ 956766 w 2271216"/>
              <a:gd name="connsiteY138" fmla="*/ 2238375 h 3063393"/>
              <a:gd name="connsiteX139" fmla="*/ 1056779 w 2271216"/>
              <a:gd name="connsiteY139" fmla="*/ 2243137 h 3063393"/>
              <a:gd name="connsiteX140" fmla="*/ 1056779 w 2271216"/>
              <a:gd name="connsiteY140"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81011 w 2271216"/>
              <a:gd name="connsiteY6" fmla="*/ 2314691 h 3063393"/>
              <a:gd name="connsiteX7" fmla="*/ 142984 w 2271216"/>
              <a:gd name="connsiteY7" fmla="*/ 2305587 h 3063393"/>
              <a:gd name="connsiteX8" fmla="*/ 314388 w 2271216"/>
              <a:gd name="connsiteY8" fmla="*/ 2038626 h 3063393"/>
              <a:gd name="connsiteX9" fmla="*/ 323915 w 2271216"/>
              <a:gd name="connsiteY9" fmla="*/ 1967179 h 3063393"/>
              <a:gd name="connsiteX10" fmla="*/ 285807 w 2271216"/>
              <a:gd name="connsiteY10" fmla="*/ 1952890 h 3063393"/>
              <a:gd name="connsiteX11" fmla="*/ 219683 w 2271216"/>
              <a:gd name="connsiteY11" fmla="*/ 1871916 h 3063393"/>
              <a:gd name="connsiteX12" fmla="*/ 58680 w 2271216"/>
              <a:gd name="connsiteY12" fmla="*/ 1762601 h 3063393"/>
              <a:gd name="connsiteX13" fmla="*/ 7120 w 2271216"/>
              <a:gd name="connsiteY13" fmla="*/ 1514680 h 3063393"/>
              <a:gd name="connsiteX14" fmla="*/ 74325 w 2271216"/>
              <a:gd name="connsiteY14" fmla="*/ 1181260 h 3063393"/>
              <a:gd name="connsiteX15" fmla="*/ 13621 w 2271216"/>
              <a:gd name="connsiteY15" fmla="*/ 752680 h 3063393"/>
              <a:gd name="connsiteX16" fmla="*/ 247010 w 2271216"/>
              <a:gd name="connsiteY16" fmla="*/ 438150 h 3063393"/>
              <a:gd name="connsiteX17" fmla="*/ 690040 w 2271216"/>
              <a:gd name="connsiteY17" fmla="*/ 0 h 3063393"/>
              <a:gd name="connsiteX18" fmla="*/ 851991 w 2271216"/>
              <a:gd name="connsiteY18" fmla="*/ 85725 h 3063393"/>
              <a:gd name="connsiteX19" fmla="*/ 904379 w 2271216"/>
              <a:gd name="connsiteY19" fmla="*/ 95250 h 3063393"/>
              <a:gd name="connsiteX20" fmla="*/ 952004 w 2271216"/>
              <a:gd name="connsiteY20" fmla="*/ 61912 h 3063393"/>
              <a:gd name="connsiteX21" fmla="*/ 990104 w 2271216"/>
              <a:gd name="connsiteY21" fmla="*/ 85725 h 3063393"/>
              <a:gd name="connsiteX22" fmla="*/ 1023441 w 2271216"/>
              <a:gd name="connsiteY22" fmla="*/ 109537 h 3063393"/>
              <a:gd name="connsiteX23" fmla="*/ 1052016 w 2271216"/>
              <a:gd name="connsiteY23" fmla="*/ 133350 h 3063393"/>
              <a:gd name="connsiteX24" fmla="*/ 1104404 w 2271216"/>
              <a:gd name="connsiteY24" fmla="*/ 200025 h 3063393"/>
              <a:gd name="connsiteX25" fmla="*/ 1099641 w 2271216"/>
              <a:gd name="connsiteY25" fmla="*/ 209550 h 3063393"/>
              <a:gd name="connsiteX26" fmla="*/ 1090116 w 2271216"/>
              <a:gd name="connsiteY26" fmla="*/ 271462 h 3063393"/>
              <a:gd name="connsiteX27" fmla="*/ 1052016 w 2271216"/>
              <a:gd name="connsiteY27" fmla="*/ 295275 h 3063393"/>
              <a:gd name="connsiteX28" fmla="*/ 1047254 w 2271216"/>
              <a:gd name="connsiteY28" fmla="*/ 333375 h 3063393"/>
              <a:gd name="connsiteX29" fmla="*/ 1047254 w 2271216"/>
              <a:gd name="connsiteY29" fmla="*/ 333375 h 3063393"/>
              <a:gd name="connsiteX30" fmla="*/ 1094879 w 2271216"/>
              <a:gd name="connsiteY30" fmla="*/ 361950 h 3063393"/>
              <a:gd name="connsiteX31" fmla="*/ 1094879 w 2271216"/>
              <a:gd name="connsiteY31" fmla="*/ 361950 h 3063393"/>
              <a:gd name="connsiteX32" fmla="*/ 1147266 w 2271216"/>
              <a:gd name="connsiteY32" fmla="*/ 371475 h 3063393"/>
              <a:gd name="connsiteX33" fmla="*/ 1166316 w 2271216"/>
              <a:gd name="connsiteY33" fmla="*/ 385762 h 3063393"/>
              <a:gd name="connsiteX34" fmla="*/ 1166316 w 2271216"/>
              <a:gd name="connsiteY34" fmla="*/ 385762 h 3063393"/>
              <a:gd name="connsiteX35" fmla="*/ 1166316 w 2271216"/>
              <a:gd name="connsiteY35" fmla="*/ 385762 h 3063393"/>
              <a:gd name="connsiteX36" fmla="*/ 1204416 w 2271216"/>
              <a:gd name="connsiteY36" fmla="*/ 457200 h 3063393"/>
              <a:gd name="connsiteX37" fmla="*/ 1223466 w 2271216"/>
              <a:gd name="connsiteY37" fmla="*/ 442912 h 3063393"/>
              <a:gd name="connsiteX38" fmla="*/ 1266329 w 2271216"/>
              <a:gd name="connsiteY38" fmla="*/ 442912 h 3063393"/>
              <a:gd name="connsiteX39" fmla="*/ 1337766 w 2271216"/>
              <a:gd name="connsiteY39" fmla="*/ 442912 h 3063393"/>
              <a:gd name="connsiteX40" fmla="*/ 1313954 w 2271216"/>
              <a:gd name="connsiteY40" fmla="*/ 461962 h 3063393"/>
              <a:gd name="connsiteX41" fmla="*/ 1313954 w 2271216"/>
              <a:gd name="connsiteY41" fmla="*/ 461962 h 3063393"/>
              <a:gd name="connsiteX42" fmla="*/ 1280616 w 2271216"/>
              <a:gd name="connsiteY42" fmla="*/ 547687 h 3063393"/>
              <a:gd name="connsiteX43" fmla="*/ 1256804 w 2271216"/>
              <a:gd name="connsiteY43" fmla="*/ 557212 h 3063393"/>
              <a:gd name="connsiteX44" fmla="*/ 1213941 w 2271216"/>
              <a:gd name="connsiteY44" fmla="*/ 576262 h 3063393"/>
              <a:gd name="connsiteX45" fmla="*/ 1228229 w 2271216"/>
              <a:gd name="connsiteY45" fmla="*/ 619125 h 3063393"/>
              <a:gd name="connsiteX46" fmla="*/ 1228229 w 2271216"/>
              <a:gd name="connsiteY46" fmla="*/ 652462 h 3063393"/>
              <a:gd name="connsiteX47" fmla="*/ 1232991 w 2271216"/>
              <a:gd name="connsiteY47" fmla="*/ 676275 h 3063393"/>
              <a:gd name="connsiteX48" fmla="*/ 1256804 w 2271216"/>
              <a:gd name="connsiteY48" fmla="*/ 714375 h 3063393"/>
              <a:gd name="connsiteX49" fmla="*/ 1256804 w 2271216"/>
              <a:gd name="connsiteY49" fmla="*/ 714375 h 3063393"/>
              <a:gd name="connsiteX50" fmla="*/ 1342529 w 2271216"/>
              <a:gd name="connsiteY50" fmla="*/ 742950 h 3063393"/>
              <a:gd name="connsiteX51" fmla="*/ 1413966 w 2271216"/>
              <a:gd name="connsiteY51" fmla="*/ 738187 h 3063393"/>
              <a:gd name="connsiteX52" fmla="*/ 1447304 w 2271216"/>
              <a:gd name="connsiteY52" fmla="*/ 738187 h 3063393"/>
              <a:gd name="connsiteX53" fmla="*/ 1499691 w 2271216"/>
              <a:gd name="connsiteY53" fmla="*/ 752475 h 3063393"/>
              <a:gd name="connsiteX54" fmla="*/ 1509216 w 2271216"/>
              <a:gd name="connsiteY54" fmla="*/ 766762 h 3063393"/>
              <a:gd name="connsiteX55" fmla="*/ 1513979 w 2271216"/>
              <a:gd name="connsiteY55" fmla="*/ 838200 h 3063393"/>
              <a:gd name="connsiteX56" fmla="*/ 1513979 w 2271216"/>
              <a:gd name="connsiteY56" fmla="*/ 838200 h 3063393"/>
              <a:gd name="connsiteX57" fmla="*/ 1547316 w 2271216"/>
              <a:gd name="connsiteY57" fmla="*/ 900112 h 3063393"/>
              <a:gd name="connsiteX58" fmla="*/ 1580654 w 2271216"/>
              <a:gd name="connsiteY58" fmla="*/ 942975 h 3063393"/>
              <a:gd name="connsiteX59" fmla="*/ 1590179 w 2271216"/>
              <a:gd name="connsiteY59" fmla="*/ 947737 h 3063393"/>
              <a:gd name="connsiteX60" fmla="*/ 1599704 w 2271216"/>
              <a:gd name="connsiteY60" fmla="*/ 1014412 h 3063393"/>
              <a:gd name="connsiteX61" fmla="*/ 1642566 w 2271216"/>
              <a:gd name="connsiteY61" fmla="*/ 1047750 h 3063393"/>
              <a:gd name="connsiteX62" fmla="*/ 1685429 w 2271216"/>
              <a:gd name="connsiteY62" fmla="*/ 1090612 h 3063393"/>
              <a:gd name="connsiteX63" fmla="*/ 1704479 w 2271216"/>
              <a:gd name="connsiteY63" fmla="*/ 1104900 h 3063393"/>
              <a:gd name="connsiteX64" fmla="*/ 1747341 w 2271216"/>
              <a:gd name="connsiteY64" fmla="*/ 1119187 h 3063393"/>
              <a:gd name="connsiteX65" fmla="*/ 1766391 w 2271216"/>
              <a:gd name="connsiteY65" fmla="*/ 1185862 h 3063393"/>
              <a:gd name="connsiteX66" fmla="*/ 1766391 w 2271216"/>
              <a:gd name="connsiteY66" fmla="*/ 1185862 h 3063393"/>
              <a:gd name="connsiteX67" fmla="*/ 1775916 w 2271216"/>
              <a:gd name="connsiteY67" fmla="*/ 1238250 h 3063393"/>
              <a:gd name="connsiteX68" fmla="*/ 1852116 w 2271216"/>
              <a:gd name="connsiteY68" fmla="*/ 1223962 h 3063393"/>
              <a:gd name="connsiteX69" fmla="*/ 1894979 w 2271216"/>
              <a:gd name="connsiteY69" fmla="*/ 1176337 h 3063393"/>
              <a:gd name="connsiteX70" fmla="*/ 1904504 w 2271216"/>
              <a:gd name="connsiteY70" fmla="*/ 1162050 h 3063393"/>
              <a:gd name="connsiteX71" fmla="*/ 1947366 w 2271216"/>
              <a:gd name="connsiteY71" fmla="*/ 1152525 h 3063393"/>
              <a:gd name="connsiteX72" fmla="*/ 1985466 w 2271216"/>
              <a:gd name="connsiteY72" fmla="*/ 1128712 h 3063393"/>
              <a:gd name="connsiteX73" fmla="*/ 2023566 w 2271216"/>
              <a:gd name="connsiteY73" fmla="*/ 1114425 h 3063393"/>
              <a:gd name="connsiteX74" fmla="*/ 2071191 w 2271216"/>
              <a:gd name="connsiteY74" fmla="*/ 1104900 h 3063393"/>
              <a:gd name="connsiteX75" fmla="*/ 2118816 w 2271216"/>
              <a:gd name="connsiteY75" fmla="*/ 1119187 h 3063393"/>
              <a:gd name="connsiteX76" fmla="*/ 2199779 w 2271216"/>
              <a:gd name="connsiteY76" fmla="*/ 1119187 h 3063393"/>
              <a:gd name="connsiteX77" fmla="*/ 2214066 w 2271216"/>
              <a:gd name="connsiteY77" fmla="*/ 1081087 h 3063393"/>
              <a:gd name="connsiteX78" fmla="*/ 2242641 w 2271216"/>
              <a:gd name="connsiteY78" fmla="*/ 1090612 h 3063393"/>
              <a:gd name="connsiteX79" fmla="*/ 2271216 w 2271216"/>
              <a:gd name="connsiteY79" fmla="*/ 1100137 h 3063393"/>
              <a:gd name="connsiteX80" fmla="*/ 2256929 w 2271216"/>
              <a:gd name="connsiteY80" fmla="*/ 1128712 h 3063393"/>
              <a:gd name="connsiteX81" fmla="*/ 2218829 w 2271216"/>
              <a:gd name="connsiteY81" fmla="*/ 1176337 h 3063393"/>
              <a:gd name="connsiteX82" fmla="*/ 2190254 w 2271216"/>
              <a:gd name="connsiteY82" fmla="*/ 1200150 h 3063393"/>
              <a:gd name="connsiteX83" fmla="*/ 2156916 w 2271216"/>
              <a:gd name="connsiteY83" fmla="*/ 1233487 h 3063393"/>
              <a:gd name="connsiteX84" fmla="*/ 2137866 w 2271216"/>
              <a:gd name="connsiteY84" fmla="*/ 1290637 h 3063393"/>
              <a:gd name="connsiteX85" fmla="*/ 2156916 w 2271216"/>
              <a:gd name="connsiteY85" fmla="*/ 1333500 h 3063393"/>
              <a:gd name="connsiteX86" fmla="*/ 2075954 w 2271216"/>
              <a:gd name="connsiteY86" fmla="*/ 1333500 h 3063393"/>
              <a:gd name="connsiteX87" fmla="*/ 2023566 w 2271216"/>
              <a:gd name="connsiteY87" fmla="*/ 1400175 h 3063393"/>
              <a:gd name="connsiteX88" fmla="*/ 2014041 w 2271216"/>
              <a:gd name="connsiteY88" fmla="*/ 1414462 h 3063393"/>
              <a:gd name="connsiteX89" fmla="*/ 1999754 w 2271216"/>
              <a:gd name="connsiteY89" fmla="*/ 1457325 h 3063393"/>
              <a:gd name="connsiteX90" fmla="*/ 1980704 w 2271216"/>
              <a:gd name="connsiteY90" fmla="*/ 1471612 h 3063393"/>
              <a:gd name="connsiteX91" fmla="*/ 1914029 w 2271216"/>
              <a:gd name="connsiteY91" fmla="*/ 1471612 h 3063393"/>
              <a:gd name="connsiteX92" fmla="*/ 1890216 w 2271216"/>
              <a:gd name="connsiteY92" fmla="*/ 1500187 h 3063393"/>
              <a:gd name="connsiteX93" fmla="*/ 1880691 w 2271216"/>
              <a:gd name="connsiteY93" fmla="*/ 1476375 h 3063393"/>
              <a:gd name="connsiteX94" fmla="*/ 1823541 w 2271216"/>
              <a:gd name="connsiteY94" fmla="*/ 1495425 h 3063393"/>
              <a:gd name="connsiteX95" fmla="*/ 1799729 w 2271216"/>
              <a:gd name="connsiteY95" fmla="*/ 1476375 h 3063393"/>
              <a:gd name="connsiteX96" fmla="*/ 1780679 w 2271216"/>
              <a:gd name="connsiteY96" fmla="*/ 1485900 h 3063393"/>
              <a:gd name="connsiteX97" fmla="*/ 1737816 w 2271216"/>
              <a:gd name="connsiteY97" fmla="*/ 1514475 h 3063393"/>
              <a:gd name="connsiteX98" fmla="*/ 1737816 w 2271216"/>
              <a:gd name="connsiteY98" fmla="*/ 1514475 h 3063393"/>
              <a:gd name="connsiteX99" fmla="*/ 1723529 w 2271216"/>
              <a:gd name="connsiteY99" fmla="*/ 1471612 h 3063393"/>
              <a:gd name="connsiteX100" fmla="*/ 1699716 w 2271216"/>
              <a:gd name="connsiteY100" fmla="*/ 1466850 h 3063393"/>
              <a:gd name="connsiteX101" fmla="*/ 1642566 w 2271216"/>
              <a:gd name="connsiteY101" fmla="*/ 1476375 h 3063393"/>
              <a:gd name="connsiteX102" fmla="*/ 1547316 w 2271216"/>
              <a:gd name="connsiteY102" fmla="*/ 1481137 h 3063393"/>
              <a:gd name="connsiteX103" fmla="*/ 1471116 w 2271216"/>
              <a:gd name="connsiteY103" fmla="*/ 1462087 h 3063393"/>
              <a:gd name="connsiteX104" fmla="*/ 1452066 w 2271216"/>
              <a:gd name="connsiteY104" fmla="*/ 1476375 h 3063393"/>
              <a:gd name="connsiteX105" fmla="*/ 1409204 w 2271216"/>
              <a:gd name="connsiteY105" fmla="*/ 1524000 h 3063393"/>
              <a:gd name="connsiteX106" fmla="*/ 1385391 w 2271216"/>
              <a:gd name="connsiteY106" fmla="*/ 1514475 h 3063393"/>
              <a:gd name="connsiteX107" fmla="*/ 1375866 w 2271216"/>
              <a:gd name="connsiteY107" fmla="*/ 1485900 h 3063393"/>
              <a:gd name="connsiteX108" fmla="*/ 1356816 w 2271216"/>
              <a:gd name="connsiteY108" fmla="*/ 1462087 h 3063393"/>
              <a:gd name="connsiteX109" fmla="*/ 1337766 w 2271216"/>
              <a:gd name="connsiteY109" fmla="*/ 1485900 h 3063393"/>
              <a:gd name="connsiteX110" fmla="*/ 1328241 w 2271216"/>
              <a:gd name="connsiteY110" fmla="*/ 1466850 h 3063393"/>
              <a:gd name="connsiteX111" fmla="*/ 1228229 w 2271216"/>
              <a:gd name="connsiteY111" fmla="*/ 1514475 h 3063393"/>
              <a:gd name="connsiteX112" fmla="*/ 1194891 w 2271216"/>
              <a:gd name="connsiteY112" fmla="*/ 1514475 h 3063393"/>
              <a:gd name="connsiteX113" fmla="*/ 1132979 w 2271216"/>
              <a:gd name="connsiteY113" fmla="*/ 1504950 h 3063393"/>
              <a:gd name="connsiteX114" fmla="*/ 1075829 w 2271216"/>
              <a:gd name="connsiteY114" fmla="*/ 1524000 h 3063393"/>
              <a:gd name="connsiteX115" fmla="*/ 1052016 w 2271216"/>
              <a:gd name="connsiteY115" fmla="*/ 1562100 h 3063393"/>
              <a:gd name="connsiteX116" fmla="*/ 1037729 w 2271216"/>
              <a:gd name="connsiteY116" fmla="*/ 1590675 h 3063393"/>
              <a:gd name="connsiteX117" fmla="*/ 1018679 w 2271216"/>
              <a:gd name="connsiteY117" fmla="*/ 1590675 h 3063393"/>
              <a:gd name="connsiteX118" fmla="*/ 1018679 w 2271216"/>
              <a:gd name="connsiteY118" fmla="*/ 1590675 h 3063393"/>
              <a:gd name="connsiteX119" fmla="*/ 956766 w 2271216"/>
              <a:gd name="connsiteY119" fmla="*/ 1609725 h 3063393"/>
              <a:gd name="connsiteX120" fmla="*/ 918666 w 2271216"/>
              <a:gd name="connsiteY120" fmla="*/ 1590675 h 3063393"/>
              <a:gd name="connsiteX121" fmla="*/ 809129 w 2271216"/>
              <a:gd name="connsiteY121" fmla="*/ 1624012 h 3063393"/>
              <a:gd name="connsiteX122" fmla="*/ 851991 w 2271216"/>
              <a:gd name="connsiteY122" fmla="*/ 1652587 h 3063393"/>
              <a:gd name="connsiteX123" fmla="*/ 871041 w 2271216"/>
              <a:gd name="connsiteY123" fmla="*/ 1690687 h 3063393"/>
              <a:gd name="connsiteX124" fmla="*/ 871041 w 2271216"/>
              <a:gd name="connsiteY124" fmla="*/ 1738312 h 3063393"/>
              <a:gd name="connsiteX125" fmla="*/ 851991 w 2271216"/>
              <a:gd name="connsiteY125" fmla="*/ 1762125 h 3063393"/>
              <a:gd name="connsiteX126" fmla="*/ 837704 w 2271216"/>
              <a:gd name="connsiteY126" fmla="*/ 1838325 h 3063393"/>
              <a:gd name="connsiteX127" fmla="*/ 856754 w 2271216"/>
              <a:gd name="connsiteY127" fmla="*/ 1866900 h 3063393"/>
              <a:gd name="connsiteX128" fmla="*/ 842466 w 2271216"/>
              <a:gd name="connsiteY128" fmla="*/ 1895475 h 3063393"/>
              <a:gd name="connsiteX129" fmla="*/ 851991 w 2271216"/>
              <a:gd name="connsiteY129" fmla="*/ 1924050 h 3063393"/>
              <a:gd name="connsiteX130" fmla="*/ 851991 w 2271216"/>
              <a:gd name="connsiteY130" fmla="*/ 1947862 h 3063393"/>
              <a:gd name="connsiteX131" fmla="*/ 809129 w 2271216"/>
              <a:gd name="connsiteY131" fmla="*/ 1966912 h 3063393"/>
              <a:gd name="connsiteX132" fmla="*/ 809129 w 2271216"/>
              <a:gd name="connsiteY132" fmla="*/ 1966912 h 3063393"/>
              <a:gd name="connsiteX133" fmla="*/ 823416 w 2271216"/>
              <a:gd name="connsiteY133" fmla="*/ 2043112 h 3063393"/>
              <a:gd name="connsiteX134" fmla="*/ 847229 w 2271216"/>
              <a:gd name="connsiteY134" fmla="*/ 2066925 h 3063393"/>
              <a:gd name="connsiteX135" fmla="*/ 842466 w 2271216"/>
              <a:gd name="connsiteY135" fmla="*/ 2119312 h 3063393"/>
              <a:gd name="connsiteX136" fmla="*/ 899616 w 2271216"/>
              <a:gd name="connsiteY136" fmla="*/ 2147887 h 3063393"/>
              <a:gd name="connsiteX137" fmla="*/ 904379 w 2271216"/>
              <a:gd name="connsiteY137" fmla="*/ 2181225 h 3063393"/>
              <a:gd name="connsiteX138" fmla="*/ 966291 w 2271216"/>
              <a:gd name="connsiteY138" fmla="*/ 2205037 h 3063393"/>
              <a:gd name="connsiteX139" fmla="*/ 956766 w 2271216"/>
              <a:gd name="connsiteY139" fmla="*/ 2238375 h 3063393"/>
              <a:gd name="connsiteX140" fmla="*/ 1056779 w 2271216"/>
              <a:gd name="connsiteY140" fmla="*/ 2243137 h 3063393"/>
              <a:gd name="connsiteX141" fmla="*/ 1056779 w 2271216"/>
              <a:gd name="connsiteY141"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81011 w 2271216"/>
              <a:gd name="connsiteY6" fmla="*/ 2314691 h 3063393"/>
              <a:gd name="connsiteX7" fmla="*/ 142984 w 2271216"/>
              <a:gd name="connsiteY7" fmla="*/ 2305587 h 3063393"/>
              <a:gd name="connsiteX8" fmla="*/ 314388 w 2271216"/>
              <a:gd name="connsiteY8" fmla="*/ 2038626 h 3063393"/>
              <a:gd name="connsiteX9" fmla="*/ 323915 w 2271216"/>
              <a:gd name="connsiteY9" fmla="*/ 1967179 h 3063393"/>
              <a:gd name="connsiteX10" fmla="*/ 285807 w 2271216"/>
              <a:gd name="connsiteY10" fmla="*/ 1952890 h 3063393"/>
              <a:gd name="connsiteX11" fmla="*/ 219683 w 2271216"/>
              <a:gd name="connsiteY11" fmla="*/ 1871916 h 3063393"/>
              <a:gd name="connsiteX12" fmla="*/ 58680 w 2271216"/>
              <a:gd name="connsiteY12" fmla="*/ 1762601 h 3063393"/>
              <a:gd name="connsiteX13" fmla="*/ 7120 w 2271216"/>
              <a:gd name="connsiteY13" fmla="*/ 1514680 h 3063393"/>
              <a:gd name="connsiteX14" fmla="*/ 74325 w 2271216"/>
              <a:gd name="connsiteY14" fmla="*/ 1181260 h 3063393"/>
              <a:gd name="connsiteX15" fmla="*/ 13621 w 2271216"/>
              <a:gd name="connsiteY15" fmla="*/ 752680 h 3063393"/>
              <a:gd name="connsiteX16" fmla="*/ 247010 w 2271216"/>
              <a:gd name="connsiteY16" fmla="*/ 438150 h 3063393"/>
              <a:gd name="connsiteX17" fmla="*/ 690040 w 2271216"/>
              <a:gd name="connsiteY17" fmla="*/ 0 h 3063393"/>
              <a:gd name="connsiteX18" fmla="*/ 851991 w 2271216"/>
              <a:gd name="connsiteY18" fmla="*/ 85725 h 3063393"/>
              <a:gd name="connsiteX19" fmla="*/ 904379 w 2271216"/>
              <a:gd name="connsiteY19" fmla="*/ 95250 h 3063393"/>
              <a:gd name="connsiteX20" fmla="*/ 952004 w 2271216"/>
              <a:gd name="connsiteY20" fmla="*/ 61912 h 3063393"/>
              <a:gd name="connsiteX21" fmla="*/ 990104 w 2271216"/>
              <a:gd name="connsiteY21" fmla="*/ 85725 h 3063393"/>
              <a:gd name="connsiteX22" fmla="*/ 1023441 w 2271216"/>
              <a:gd name="connsiteY22" fmla="*/ 109537 h 3063393"/>
              <a:gd name="connsiteX23" fmla="*/ 1052016 w 2271216"/>
              <a:gd name="connsiteY23" fmla="*/ 133350 h 3063393"/>
              <a:gd name="connsiteX24" fmla="*/ 1104404 w 2271216"/>
              <a:gd name="connsiteY24" fmla="*/ 200025 h 3063393"/>
              <a:gd name="connsiteX25" fmla="*/ 1099641 w 2271216"/>
              <a:gd name="connsiteY25" fmla="*/ 209550 h 3063393"/>
              <a:gd name="connsiteX26" fmla="*/ 1090116 w 2271216"/>
              <a:gd name="connsiteY26" fmla="*/ 271462 h 3063393"/>
              <a:gd name="connsiteX27" fmla="*/ 1052016 w 2271216"/>
              <a:gd name="connsiteY27" fmla="*/ 295275 h 3063393"/>
              <a:gd name="connsiteX28" fmla="*/ 1047254 w 2271216"/>
              <a:gd name="connsiteY28" fmla="*/ 333375 h 3063393"/>
              <a:gd name="connsiteX29" fmla="*/ 1047254 w 2271216"/>
              <a:gd name="connsiteY29" fmla="*/ 333375 h 3063393"/>
              <a:gd name="connsiteX30" fmla="*/ 1094879 w 2271216"/>
              <a:gd name="connsiteY30" fmla="*/ 361950 h 3063393"/>
              <a:gd name="connsiteX31" fmla="*/ 1094879 w 2271216"/>
              <a:gd name="connsiteY31" fmla="*/ 361950 h 3063393"/>
              <a:gd name="connsiteX32" fmla="*/ 1147266 w 2271216"/>
              <a:gd name="connsiteY32" fmla="*/ 371475 h 3063393"/>
              <a:gd name="connsiteX33" fmla="*/ 1166316 w 2271216"/>
              <a:gd name="connsiteY33" fmla="*/ 385762 h 3063393"/>
              <a:gd name="connsiteX34" fmla="*/ 1166316 w 2271216"/>
              <a:gd name="connsiteY34" fmla="*/ 385762 h 3063393"/>
              <a:gd name="connsiteX35" fmla="*/ 1166316 w 2271216"/>
              <a:gd name="connsiteY35" fmla="*/ 385762 h 3063393"/>
              <a:gd name="connsiteX36" fmla="*/ 1204416 w 2271216"/>
              <a:gd name="connsiteY36" fmla="*/ 457200 h 3063393"/>
              <a:gd name="connsiteX37" fmla="*/ 1223466 w 2271216"/>
              <a:gd name="connsiteY37" fmla="*/ 442912 h 3063393"/>
              <a:gd name="connsiteX38" fmla="*/ 1266329 w 2271216"/>
              <a:gd name="connsiteY38" fmla="*/ 442912 h 3063393"/>
              <a:gd name="connsiteX39" fmla="*/ 1337766 w 2271216"/>
              <a:gd name="connsiteY39" fmla="*/ 442912 h 3063393"/>
              <a:gd name="connsiteX40" fmla="*/ 1313954 w 2271216"/>
              <a:gd name="connsiteY40" fmla="*/ 461962 h 3063393"/>
              <a:gd name="connsiteX41" fmla="*/ 1313954 w 2271216"/>
              <a:gd name="connsiteY41" fmla="*/ 461962 h 3063393"/>
              <a:gd name="connsiteX42" fmla="*/ 1280616 w 2271216"/>
              <a:gd name="connsiteY42" fmla="*/ 547687 h 3063393"/>
              <a:gd name="connsiteX43" fmla="*/ 1256804 w 2271216"/>
              <a:gd name="connsiteY43" fmla="*/ 557212 h 3063393"/>
              <a:gd name="connsiteX44" fmla="*/ 1213941 w 2271216"/>
              <a:gd name="connsiteY44" fmla="*/ 576262 h 3063393"/>
              <a:gd name="connsiteX45" fmla="*/ 1228229 w 2271216"/>
              <a:gd name="connsiteY45" fmla="*/ 619125 h 3063393"/>
              <a:gd name="connsiteX46" fmla="*/ 1228229 w 2271216"/>
              <a:gd name="connsiteY46" fmla="*/ 652462 h 3063393"/>
              <a:gd name="connsiteX47" fmla="*/ 1232991 w 2271216"/>
              <a:gd name="connsiteY47" fmla="*/ 676275 h 3063393"/>
              <a:gd name="connsiteX48" fmla="*/ 1256804 w 2271216"/>
              <a:gd name="connsiteY48" fmla="*/ 714375 h 3063393"/>
              <a:gd name="connsiteX49" fmla="*/ 1256804 w 2271216"/>
              <a:gd name="connsiteY49" fmla="*/ 714375 h 3063393"/>
              <a:gd name="connsiteX50" fmla="*/ 1342529 w 2271216"/>
              <a:gd name="connsiteY50" fmla="*/ 742950 h 3063393"/>
              <a:gd name="connsiteX51" fmla="*/ 1413966 w 2271216"/>
              <a:gd name="connsiteY51" fmla="*/ 738187 h 3063393"/>
              <a:gd name="connsiteX52" fmla="*/ 1447304 w 2271216"/>
              <a:gd name="connsiteY52" fmla="*/ 738187 h 3063393"/>
              <a:gd name="connsiteX53" fmla="*/ 1499691 w 2271216"/>
              <a:gd name="connsiteY53" fmla="*/ 752475 h 3063393"/>
              <a:gd name="connsiteX54" fmla="*/ 1509216 w 2271216"/>
              <a:gd name="connsiteY54" fmla="*/ 766762 h 3063393"/>
              <a:gd name="connsiteX55" fmla="*/ 1513979 w 2271216"/>
              <a:gd name="connsiteY55" fmla="*/ 838200 h 3063393"/>
              <a:gd name="connsiteX56" fmla="*/ 1513979 w 2271216"/>
              <a:gd name="connsiteY56" fmla="*/ 838200 h 3063393"/>
              <a:gd name="connsiteX57" fmla="*/ 1547316 w 2271216"/>
              <a:gd name="connsiteY57" fmla="*/ 900112 h 3063393"/>
              <a:gd name="connsiteX58" fmla="*/ 1580654 w 2271216"/>
              <a:gd name="connsiteY58" fmla="*/ 942975 h 3063393"/>
              <a:gd name="connsiteX59" fmla="*/ 1590179 w 2271216"/>
              <a:gd name="connsiteY59" fmla="*/ 947737 h 3063393"/>
              <a:gd name="connsiteX60" fmla="*/ 1599704 w 2271216"/>
              <a:gd name="connsiteY60" fmla="*/ 1014412 h 3063393"/>
              <a:gd name="connsiteX61" fmla="*/ 1642566 w 2271216"/>
              <a:gd name="connsiteY61" fmla="*/ 1047750 h 3063393"/>
              <a:gd name="connsiteX62" fmla="*/ 1685429 w 2271216"/>
              <a:gd name="connsiteY62" fmla="*/ 1090612 h 3063393"/>
              <a:gd name="connsiteX63" fmla="*/ 1704479 w 2271216"/>
              <a:gd name="connsiteY63" fmla="*/ 1104900 h 3063393"/>
              <a:gd name="connsiteX64" fmla="*/ 1747341 w 2271216"/>
              <a:gd name="connsiteY64" fmla="*/ 1119187 h 3063393"/>
              <a:gd name="connsiteX65" fmla="*/ 1766391 w 2271216"/>
              <a:gd name="connsiteY65" fmla="*/ 1185862 h 3063393"/>
              <a:gd name="connsiteX66" fmla="*/ 1766391 w 2271216"/>
              <a:gd name="connsiteY66" fmla="*/ 1185862 h 3063393"/>
              <a:gd name="connsiteX67" fmla="*/ 1775916 w 2271216"/>
              <a:gd name="connsiteY67" fmla="*/ 1238250 h 3063393"/>
              <a:gd name="connsiteX68" fmla="*/ 1852116 w 2271216"/>
              <a:gd name="connsiteY68" fmla="*/ 1223962 h 3063393"/>
              <a:gd name="connsiteX69" fmla="*/ 1894979 w 2271216"/>
              <a:gd name="connsiteY69" fmla="*/ 1176337 h 3063393"/>
              <a:gd name="connsiteX70" fmla="*/ 1904504 w 2271216"/>
              <a:gd name="connsiteY70" fmla="*/ 1162050 h 3063393"/>
              <a:gd name="connsiteX71" fmla="*/ 1947366 w 2271216"/>
              <a:gd name="connsiteY71" fmla="*/ 1152525 h 3063393"/>
              <a:gd name="connsiteX72" fmla="*/ 1985466 w 2271216"/>
              <a:gd name="connsiteY72" fmla="*/ 1128712 h 3063393"/>
              <a:gd name="connsiteX73" fmla="*/ 2023566 w 2271216"/>
              <a:gd name="connsiteY73" fmla="*/ 1114425 h 3063393"/>
              <a:gd name="connsiteX74" fmla="*/ 2071191 w 2271216"/>
              <a:gd name="connsiteY74" fmla="*/ 1104900 h 3063393"/>
              <a:gd name="connsiteX75" fmla="*/ 2118816 w 2271216"/>
              <a:gd name="connsiteY75" fmla="*/ 1119187 h 3063393"/>
              <a:gd name="connsiteX76" fmla="*/ 2199779 w 2271216"/>
              <a:gd name="connsiteY76" fmla="*/ 1119187 h 3063393"/>
              <a:gd name="connsiteX77" fmla="*/ 2214066 w 2271216"/>
              <a:gd name="connsiteY77" fmla="*/ 1081087 h 3063393"/>
              <a:gd name="connsiteX78" fmla="*/ 2242641 w 2271216"/>
              <a:gd name="connsiteY78" fmla="*/ 1090612 h 3063393"/>
              <a:gd name="connsiteX79" fmla="*/ 2271216 w 2271216"/>
              <a:gd name="connsiteY79" fmla="*/ 1100137 h 3063393"/>
              <a:gd name="connsiteX80" fmla="*/ 2256929 w 2271216"/>
              <a:gd name="connsiteY80" fmla="*/ 1128712 h 3063393"/>
              <a:gd name="connsiteX81" fmla="*/ 2218829 w 2271216"/>
              <a:gd name="connsiteY81" fmla="*/ 1176337 h 3063393"/>
              <a:gd name="connsiteX82" fmla="*/ 2190254 w 2271216"/>
              <a:gd name="connsiteY82" fmla="*/ 1200150 h 3063393"/>
              <a:gd name="connsiteX83" fmla="*/ 2156916 w 2271216"/>
              <a:gd name="connsiteY83" fmla="*/ 1233487 h 3063393"/>
              <a:gd name="connsiteX84" fmla="*/ 2137866 w 2271216"/>
              <a:gd name="connsiteY84" fmla="*/ 1290637 h 3063393"/>
              <a:gd name="connsiteX85" fmla="*/ 2156916 w 2271216"/>
              <a:gd name="connsiteY85" fmla="*/ 1333500 h 3063393"/>
              <a:gd name="connsiteX86" fmla="*/ 2075954 w 2271216"/>
              <a:gd name="connsiteY86" fmla="*/ 1333500 h 3063393"/>
              <a:gd name="connsiteX87" fmla="*/ 2023566 w 2271216"/>
              <a:gd name="connsiteY87" fmla="*/ 1400175 h 3063393"/>
              <a:gd name="connsiteX88" fmla="*/ 2014041 w 2271216"/>
              <a:gd name="connsiteY88" fmla="*/ 1414462 h 3063393"/>
              <a:gd name="connsiteX89" fmla="*/ 1999754 w 2271216"/>
              <a:gd name="connsiteY89" fmla="*/ 1457325 h 3063393"/>
              <a:gd name="connsiteX90" fmla="*/ 1980704 w 2271216"/>
              <a:gd name="connsiteY90" fmla="*/ 1471612 h 3063393"/>
              <a:gd name="connsiteX91" fmla="*/ 1914029 w 2271216"/>
              <a:gd name="connsiteY91" fmla="*/ 1471612 h 3063393"/>
              <a:gd name="connsiteX92" fmla="*/ 1890216 w 2271216"/>
              <a:gd name="connsiteY92" fmla="*/ 1500187 h 3063393"/>
              <a:gd name="connsiteX93" fmla="*/ 1880691 w 2271216"/>
              <a:gd name="connsiteY93" fmla="*/ 1476375 h 3063393"/>
              <a:gd name="connsiteX94" fmla="*/ 1823541 w 2271216"/>
              <a:gd name="connsiteY94" fmla="*/ 1495425 h 3063393"/>
              <a:gd name="connsiteX95" fmla="*/ 1799729 w 2271216"/>
              <a:gd name="connsiteY95" fmla="*/ 1476375 h 3063393"/>
              <a:gd name="connsiteX96" fmla="*/ 1780679 w 2271216"/>
              <a:gd name="connsiteY96" fmla="*/ 1485900 h 3063393"/>
              <a:gd name="connsiteX97" fmla="*/ 1737816 w 2271216"/>
              <a:gd name="connsiteY97" fmla="*/ 1514475 h 3063393"/>
              <a:gd name="connsiteX98" fmla="*/ 1737816 w 2271216"/>
              <a:gd name="connsiteY98" fmla="*/ 1514475 h 3063393"/>
              <a:gd name="connsiteX99" fmla="*/ 1723529 w 2271216"/>
              <a:gd name="connsiteY99" fmla="*/ 1471612 h 3063393"/>
              <a:gd name="connsiteX100" fmla="*/ 1699716 w 2271216"/>
              <a:gd name="connsiteY100" fmla="*/ 1466850 h 3063393"/>
              <a:gd name="connsiteX101" fmla="*/ 1642566 w 2271216"/>
              <a:gd name="connsiteY101" fmla="*/ 1476375 h 3063393"/>
              <a:gd name="connsiteX102" fmla="*/ 1547316 w 2271216"/>
              <a:gd name="connsiteY102" fmla="*/ 1481137 h 3063393"/>
              <a:gd name="connsiteX103" fmla="*/ 1471116 w 2271216"/>
              <a:gd name="connsiteY103" fmla="*/ 1462087 h 3063393"/>
              <a:gd name="connsiteX104" fmla="*/ 1452066 w 2271216"/>
              <a:gd name="connsiteY104" fmla="*/ 1476375 h 3063393"/>
              <a:gd name="connsiteX105" fmla="*/ 1409204 w 2271216"/>
              <a:gd name="connsiteY105" fmla="*/ 1524000 h 3063393"/>
              <a:gd name="connsiteX106" fmla="*/ 1385391 w 2271216"/>
              <a:gd name="connsiteY106" fmla="*/ 1514475 h 3063393"/>
              <a:gd name="connsiteX107" fmla="*/ 1375866 w 2271216"/>
              <a:gd name="connsiteY107" fmla="*/ 1485900 h 3063393"/>
              <a:gd name="connsiteX108" fmla="*/ 1356816 w 2271216"/>
              <a:gd name="connsiteY108" fmla="*/ 1462087 h 3063393"/>
              <a:gd name="connsiteX109" fmla="*/ 1337766 w 2271216"/>
              <a:gd name="connsiteY109" fmla="*/ 1485900 h 3063393"/>
              <a:gd name="connsiteX110" fmla="*/ 1328241 w 2271216"/>
              <a:gd name="connsiteY110" fmla="*/ 1466850 h 3063393"/>
              <a:gd name="connsiteX111" fmla="*/ 1228229 w 2271216"/>
              <a:gd name="connsiteY111" fmla="*/ 1514475 h 3063393"/>
              <a:gd name="connsiteX112" fmla="*/ 1194891 w 2271216"/>
              <a:gd name="connsiteY112" fmla="*/ 1514475 h 3063393"/>
              <a:gd name="connsiteX113" fmla="*/ 1132979 w 2271216"/>
              <a:gd name="connsiteY113" fmla="*/ 1504950 h 3063393"/>
              <a:gd name="connsiteX114" fmla="*/ 1075829 w 2271216"/>
              <a:gd name="connsiteY114" fmla="*/ 1524000 h 3063393"/>
              <a:gd name="connsiteX115" fmla="*/ 1052016 w 2271216"/>
              <a:gd name="connsiteY115" fmla="*/ 1562100 h 3063393"/>
              <a:gd name="connsiteX116" fmla="*/ 1037729 w 2271216"/>
              <a:gd name="connsiteY116" fmla="*/ 1590675 h 3063393"/>
              <a:gd name="connsiteX117" fmla="*/ 1018679 w 2271216"/>
              <a:gd name="connsiteY117" fmla="*/ 1590675 h 3063393"/>
              <a:gd name="connsiteX118" fmla="*/ 1018679 w 2271216"/>
              <a:gd name="connsiteY118" fmla="*/ 1590675 h 3063393"/>
              <a:gd name="connsiteX119" fmla="*/ 956766 w 2271216"/>
              <a:gd name="connsiteY119" fmla="*/ 1609725 h 3063393"/>
              <a:gd name="connsiteX120" fmla="*/ 918666 w 2271216"/>
              <a:gd name="connsiteY120" fmla="*/ 1590675 h 3063393"/>
              <a:gd name="connsiteX121" fmla="*/ 809129 w 2271216"/>
              <a:gd name="connsiteY121" fmla="*/ 1624012 h 3063393"/>
              <a:gd name="connsiteX122" fmla="*/ 851991 w 2271216"/>
              <a:gd name="connsiteY122" fmla="*/ 1652587 h 3063393"/>
              <a:gd name="connsiteX123" fmla="*/ 871041 w 2271216"/>
              <a:gd name="connsiteY123" fmla="*/ 1690687 h 3063393"/>
              <a:gd name="connsiteX124" fmla="*/ 871041 w 2271216"/>
              <a:gd name="connsiteY124" fmla="*/ 1738312 h 3063393"/>
              <a:gd name="connsiteX125" fmla="*/ 851991 w 2271216"/>
              <a:gd name="connsiteY125" fmla="*/ 1762125 h 3063393"/>
              <a:gd name="connsiteX126" fmla="*/ 837704 w 2271216"/>
              <a:gd name="connsiteY126" fmla="*/ 1838325 h 3063393"/>
              <a:gd name="connsiteX127" fmla="*/ 856754 w 2271216"/>
              <a:gd name="connsiteY127" fmla="*/ 1866900 h 3063393"/>
              <a:gd name="connsiteX128" fmla="*/ 842466 w 2271216"/>
              <a:gd name="connsiteY128" fmla="*/ 1895475 h 3063393"/>
              <a:gd name="connsiteX129" fmla="*/ 851991 w 2271216"/>
              <a:gd name="connsiteY129" fmla="*/ 1924050 h 3063393"/>
              <a:gd name="connsiteX130" fmla="*/ 851991 w 2271216"/>
              <a:gd name="connsiteY130" fmla="*/ 1947862 h 3063393"/>
              <a:gd name="connsiteX131" fmla="*/ 809129 w 2271216"/>
              <a:gd name="connsiteY131" fmla="*/ 1966912 h 3063393"/>
              <a:gd name="connsiteX132" fmla="*/ 809129 w 2271216"/>
              <a:gd name="connsiteY132" fmla="*/ 1966912 h 3063393"/>
              <a:gd name="connsiteX133" fmla="*/ 809788 w 2271216"/>
              <a:gd name="connsiteY133" fmla="*/ 2022576 h 3063393"/>
              <a:gd name="connsiteX134" fmla="*/ 823416 w 2271216"/>
              <a:gd name="connsiteY134" fmla="*/ 2043112 h 3063393"/>
              <a:gd name="connsiteX135" fmla="*/ 847229 w 2271216"/>
              <a:gd name="connsiteY135" fmla="*/ 2066925 h 3063393"/>
              <a:gd name="connsiteX136" fmla="*/ 842466 w 2271216"/>
              <a:gd name="connsiteY136" fmla="*/ 2119312 h 3063393"/>
              <a:gd name="connsiteX137" fmla="*/ 899616 w 2271216"/>
              <a:gd name="connsiteY137" fmla="*/ 2147887 h 3063393"/>
              <a:gd name="connsiteX138" fmla="*/ 904379 w 2271216"/>
              <a:gd name="connsiteY138" fmla="*/ 2181225 h 3063393"/>
              <a:gd name="connsiteX139" fmla="*/ 966291 w 2271216"/>
              <a:gd name="connsiteY139" fmla="*/ 2205037 h 3063393"/>
              <a:gd name="connsiteX140" fmla="*/ 956766 w 2271216"/>
              <a:gd name="connsiteY140" fmla="*/ 2238375 h 3063393"/>
              <a:gd name="connsiteX141" fmla="*/ 1056779 w 2271216"/>
              <a:gd name="connsiteY141" fmla="*/ 2243137 h 3063393"/>
              <a:gd name="connsiteX142" fmla="*/ 1056779 w 2271216"/>
              <a:gd name="connsiteY142"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81011 w 2271216"/>
              <a:gd name="connsiteY6" fmla="*/ 2314691 h 3063393"/>
              <a:gd name="connsiteX7" fmla="*/ 142984 w 2271216"/>
              <a:gd name="connsiteY7" fmla="*/ 2305587 h 3063393"/>
              <a:gd name="connsiteX8" fmla="*/ 314388 w 2271216"/>
              <a:gd name="connsiteY8" fmla="*/ 2038626 h 3063393"/>
              <a:gd name="connsiteX9" fmla="*/ 323915 w 2271216"/>
              <a:gd name="connsiteY9" fmla="*/ 1967179 h 3063393"/>
              <a:gd name="connsiteX10" fmla="*/ 285864 w 2271216"/>
              <a:gd name="connsiteY10" fmla="*/ 1952988 h 3063393"/>
              <a:gd name="connsiteX11" fmla="*/ 219683 w 2271216"/>
              <a:gd name="connsiteY11" fmla="*/ 1871916 h 3063393"/>
              <a:gd name="connsiteX12" fmla="*/ 58680 w 2271216"/>
              <a:gd name="connsiteY12" fmla="*/ 1762601 h 3063393"/>
              <a:gd name="connsiteX13" fmla="*/ 7120 w 2271216"/>
              <a:gd name="connsiteY13" fmla="*/ 1514680 h 3063393"/>
              <a:gd name="connsiteX14" fmla="*/ 74325 w 2271216"/>
              <a:gd name="connsiteY14" fmla="*/ 1181260 h 3063393"/>
              <a:gd name="connsiteX15" fmla="*/ 13621 w 2271216"/>
              <a:gd name="connsiteY15" fmla="*/ 752680 h 3063393"/>
              <a:gd name="connsiteX16" fmla="*/ 247010 w 2271216"/>
              <a:gd name="connsiteY16" fmla="*/ 438150 h 3063393"/>
              <a:gd name="connsiteX17" fmla="*/ 690040 w 2271216"/>
              <a:gd name="connsiteY17" fmla="*/ 0 h 3063393"/>
              <a:gd name="connsiteX18" fmla="*/ 851991 w 2271216"/>
              <a:gd name="connsiteY18" fmla="*/ 85725 h 3063393"/>
              <a:gd name="connsiteX19" fmla="*/ 904379 w 2271216"/>
              <a:gd name="connsiteY19" fmla="*/ 95250 h 3063393"/>
              <a:gd name="connsiteX20" fmla="*/ 952004 w 2271216"/>
              <a:gd name="connsiteY20" fmla="*/ 61912 h 3063393"/>
              <a:gd name="connsiteX21" fmla="*/ 990104 w 2271216"/>
              <a:gd name="connsiteY21" fmla="*/ 85725 h 3063393"/>
              <a:gd name="connsiteX22" fmla="*/ 1023441 w 2271216"/>
              <a:gd name="connsiteY22" fmla="*/ 109537 h 3063393"/>
              <a:gd name="connsiteX23" fmla="*/ 1052016 w 2271216"/>
              <a:gd name="connsiteY23" fmla="*/ 133350 h 3063393"/>
              <a:gd name="connsiteX24" fmla="*/ 1104404 w 2271216"/>
              <a:gd name="connsiteY24" fmla="*/ 200025 h 3063393"/>
              <a:gd name="connsiteX25" fmla="*/ 1099641 w 2271216"/>
              <a:gd name="connsiteY25" fmla="*/ 209550 h 3063393"/>
              <a:gd name="connsiteX26" fmla="*/ 1090116 w 2271216"/>
              <a:gd name="connsiteY26" fmla="*/ 271462 h 3063393"/>
              <a:gd name="connsiteX27" fmla="*/ 1052016 w 2271216"/>
              <a:gd name="connsiteY27" fmla="*/ 295275 h 3063393"/>
              <a:gd name="connsiteX28" fmla="*/ 1047254 w 2271216"/>
              <a:gd name="connsiteY28" fmla="*/ 333375 h 3063393"/>
              <a:gd name="connsiteX29" fmla="*/ 1047254 w 2271216"/>
              <a:gd name="connsiteY29" fmla="*/ 333375 h 3063393"/>
              <a:gd name="connsiteX30" fmla="*/ 1094879 w 2271216"/>
              <a:gd name="connsiteY30" fmla="*/ 361950 h 3063393"/>
              <a:gd name="connsiteX31" fmla="*/ 1094879 w 2271216"/>
              <a:gd name="connsiteY31" fmla="*/ 361950 h 3063393"/>
              <a:gd name="connsiteX32" fmla="*/ 1147266 w 2271216"/>
              <a:gd name="connsiteY32" fmla="*/ 371475 h 3063393"/>
              <a:gd name="connsiteX33" fmla="*/ 1166316 w 2271216"/>
              <a:gd name="connsiteY33" fmla="*/ 385762 h 3063393"/>
              <a:gd name="connsiteX34" fmla="*/ 1166316 w 2271216"/>
              <a:gd name="connsiteY34" fmla="*/ 385762 h 3063393"/>
              <a:gd name="connsiteX35" fmla="*/ 1166316 w 2271216"/>
              <a:gd name="connsiteY35" fmla="*/ 385762 h 3063393"/>
              <a:gd name="connsiteX36" fmla="*/ 1204416 w 2271216"/>
              <a:gd name="connsiteY36" fmla="*/ 457200 h 3063393"/>
              <a:gd name="connsiteX37" fmla="*/ 1223466 w 2271216"/>
              <a:gd name="connsiteY37" fmla="*/ 442912 h 3063393"/>
              <a:gd name="connsiteX38" fmla="*/ 1266329 w 2271216"/>
              <a:gd name="connsiteY38" fmla="*/ 442912 h 3063393"/>
              <a:gd name="connsiteX39" fmla="*/ 1337766 w 2271216"/>
              <a:gd name="connsiteY39" fmla="*/ 442912 h 3063393"/>
              <a:gd name="connsiteX40" fmla="*/ 1313954 w 2271216"/>
              <a:gd name="connsiteY40" fmla="*/ 461962 h 3063393"/>
              <a:gd name="connsiteX41" fmla="*/ 1313954 w 2271216"/>
              <a:gd name="connsiteY41" fmla="*/ 461962 h 3063393"/>
              <a:gd name="connsiteX42" fmla="*/ 1280616 w 2271216"/>
              <a:gd name="connsiteY42" fmla="*/ 547687 h 3063393"/>
              <a:gd name="connsiteX43" fmla="*/ 1256804 w 2271216"/>
              <a:gd name="connsiteY43" fmla="*/ 557212 h 3063393"/>
              <a:gd name="connsiteX44" fmla="*/ 1213941 w 2271216"/>
              <a:gd name="connsiteY44" fmla="*/ 576262 h 3063393"/>
              <a:gd name="connsiteX45" fmla="*/ 1228229 w 2271216"/>
              <a:gd name="connsiteY45" fmla="*/ 619125 h 3063393"/>
              <a:gd name="connsiteX46" fmla="*/ 1228229 w 2271216"/>
              <a:gd name="connsiteY46" fmla="*/ 652462 h 3063393"/>
              <a:gd name="connsiteX47" fmla="*/ 1232991 w 2271216"/>
              <a:gd name="connsiteY47" fmla="*/ 676275 h 3063393"/>
              <a:gd name="connsiteX48" fmla="*/ 1256804 w 2271216"/>
              <a:gd name="connsiteY48" fmla="*/ 714375 h 3063393"/>
              <a:gd name="connsiteX49" fmla="*/ 1256804 w 2271216"/>
              <a:gd name="connsiteY49" fmla="*/ 714375 h 3063393"/>
              <a:gd name="connsiteX50" fmla="*/ 1342529 w 2271216"/>
              <a:gd name="connsiteY50" fmla="*/ 742950 h 3063393"/>
              <a:gd name="connsiteX51" fmla="*/ 1413966 w 2271216"/>
              <a:gd name="connsiteY51" fmla="*/ 738187 h 3063393"/>
              <a:gd name="connsiteX52" fmla="*/ 1447304 w 2271216"/>
              <a:gd name="connsiteY52" fmla="*/ 738187 h 3063393"/>
              <a:gd name="connsiteX53" fmla="*/ 1499691 w 2271216"/>
              <a:gd name="connsiteY53" fmla="*/ 752475 h 3063393"/>
              <a:gd name="connsiteX54" fmla="*/ 1509216 w 2271216"/>
              <a:gd name="connsiteY54" fmla="*/ 766762 h 3063393"/>
              <a:gd name="connsiteX55" fmla="*/ 1513979 w 2271216"/>
              <a:gd name="connsiteY55" fmla="*/ 838200 h 3063393"/>
              <a:gd name="connsiteX56" fmla="*/ 1513979 w 2271216"/>
              <a:gd name="connsiteY56" fmla="*/ 838200 h 3063393"/>
              <a:gd name="connsiteX57" fmla="*/ 1547316 w 2271216"/>
              <a:gd name="connsiteY57" fmla="*/ 900112 h 3063393"/>
              <a:gd name="connsiteX58" fmla="*/ 1580654 w 2271216"/>
              <a:gd name="connsiteY58" fmla="*/ 942975 h 3063393"/>
              <a:gd name="connsiteX59" fmla="*/ 1590179 w 2271216"/>
              <a:gd name="connsiteY59" fmla="*/ 947737 h 3063393"/>
              <a:gd name="connsiteX60" fmla="*/ 1599704 w 2271216"/>
              <a:gd name="connsiteY60" fmla="*/ 1014412 h 3063393"/>
              <a:gd name="connsiteX61" fmla="*/ 1642566 w 2271216"/>
              <a:gd name="connsiteY61" fmla="*/ 1047750 h 3063393"/>
              <a:gd name="connsiteX62" fmla="*/ 1685429 w 2271216"/>
              <a:gd name="connsiteY62" fmla="*/ 1090612 h 3063393"/>
              <a:gd name="connsiteX63" fmla="*/ 1704479 w 2271216"/>
              <a:gd name="connsiteY63" fmla="*/ 1104900 h 3063393"/>
              <a:gd name="connsiteX64" fmla="*/ 1747341 w 2271216"/>
              <a:gd name="connsiteY64" fmla="*/ 1119187 h 3063393"/>
              <a:gd name="connsiteX65" fmla="*/ 1766391 w 2271216"/>
              <a:gd name="connsiteY65" fmla="*/ 1185862 h 3063393"/>
              <a:gd name="connsiteX66" fmla="*/ 1766391 w 2271216"/>
              <a:gd name="connsiteY66" fmla="*/ 1185862 h 3063393"/>
              <a:gd name="connsiteX67" fmla="*/ 1775916 w 2271216"/>
              <a:gd name="connsiteY67" fmla="*/ 1238250 h 3063393"/>
              <a:gd name="connsiteX68" fmla="*/ 1852116 w 2271216"/>
              <a:gd name="connsiteY68" fmla="*/ 1223962 h 3063393"/>
              <a:gd name="connsiteX69" fmla="*/ 1894979 w 2271216"/>
              <a:gd name="connsiteY69" fmla="*/ 1176337 h 3063393"/>
              <a:gd name="connsiteX70" fmla="*/ 1904504 w 2271216"/>
              <a:gd name="connsiteY70" fmla="*/ 1162050 h 3063393"/>
              <a:gd name="connsiteX71" fmla="*/ 1947366 w 2271216"/>
              <a:gd name="connsiteY71" fmla="*/ 1152525 h 3063393"/>
              <a:gd name="connsiteX72" fmla="*/ 1985466 w 2271216"/>
              <a:gd name="connsiteY72" fmla="*/ 1128712 h 3063393"/>
              <a:gd name="connsiteX73" fmla="*/ 2023566 w 2271216"/>
              <a:gd name="connsiteY73" fmla="*/ 1114425 h 3063393"/>
              <a:gd name="connsiteX74" fmla="*/ 2071191 w 2271216"/>
              <a:gd name="connsiteY74" fmla="*/ 1104900 h 3063393"/>
              <a:gd name="connsiteX75" fmla="*/ 2118816 w 2271216"/>
              <a:gd name="connsiteY75" fmla="*/ 1119187 h 3063393"/>
              <a:gd name="connsiteX76" fmla="*/ 2199779 w 2271216"/>
              <a:gd name="connsiteY76" fmla="*/ 1119187 h 3063393"/>
              <a:gd name="connsiteX77" fmla="*/ 2214066 w 2271216"/>
              <a:gd name="connsiteY77" fmla="*/ 1081087 h 3063393"/>
              <a:gd name="connsiteX78" fmla="*/ 2242641 w 2271216"/>
              <a:gd name="connsiteY78" fmla="*/ 1090612 h 3063393"/>
              <a:gd name="connsiteX79" fmla="*/ 2271216 w 2271216"/>
              <a:gd name="connsiteY79" fmla="*/ 1100137 h 3063393"/>
              <a:gd name="connsiteX80" fmla="*/ 2256929 w 2271216"/>
              <a:gd name="connsiteY80" fmla="*/ 1128712 h 3063393"/>
              <a:gd name="connsiteX81" fmla="*/ 2218829 w 2271216"/>
              <a:gd name="connsiteY81" fmla="*/ 1176337 h 3063393"/>
              <a:gd name="connsiteX82" fmla="*/ 2190254 w 2271216"/>
              <a:gd name="connsiteY82" fmla="*/ 1200150 h 3063393"/>
              <a:gd name="connsiteX83" fmla="*/ 2156916 w 2271216"/>
              <a:gd name="connsiteY83" fmla="*/ 1233487 h 3063393"/>
              <a:gd name="connsiteX84" fmla="*/ 2137866 w 2271216"/>
              <a:gd name="connsiteY84" fmla="*/ 1290637 h 3063393"/>
              <a:gd name="connsiteX85" fmla="*/ 2156916 w 2271216"/>
              <a:gd name="connsiteY85" fmla="*/ 1333500 h 3063393"/>
              <a:gd name="connsiteX86" fmla="*/ 2075954 w 2271216"/>
              <a:gd name="connsiteY86" fmla="*/ 1333500 h 3063393"/>
              <a:gd name="connsiteX87" fmla="*/ 2023566 w 2271216"/>
              <a:gd name="connsiteY87" fmla="*/ 1400175 h 3063393"/>
              <a:gd name="connsiteX88" fmla="*/ 2014041 w 2271216"/>
              <a:gd name="connsiteY88" fmla="*/ 1414462 h 3063393"/>
              <a:gd name="connsiteX89" fmla="*/ 1999754 w 2271216"/>
              <a:gd name="connsiteY89" fmla="*/ 1457325 h 3063393"/>
              <a:gd name="connsiteX90" fmla="*/ 1980704 w 2271216"/>
              <a:gd name="connsiteY90" fmla="*/ 1471612 h 3063393"/>
              <a:gd name="connsiteX91" fmla="*/ 1914029 w 2271216"/>
              <a:gd name="connsiteY91" fmla="*/ 1471612 h 3063393"/>
              <a:gd name="connsiteX92" fmla="*/ 1890216 w 2271216"/>
              <a:gd name="connsiteY92" fmla="*/ 1500187 h 3063393"/>
              <a:gd name="connsiteX93" fmla="*/ 1880691 w 2271216"/>
              <a:gd name="connsiteY93" fmla="*/ 1476375 h 3063393"/>
              <a:gd name="connsiteX94" fmla="*/ 1823541 w 2271216"/>
              <a:gd name="connsiteY94" fmla="*/ 1495425 h 3063393"/>
              <a:gd name="connsiteX95" fmla="*/ 1799729 w 2271216"/>
              <a:gd name="connsiteY95" fmla="*/ 1476375 h 3063393"/>
              <a:gd name="connsiteX96" fmla="*/ 1780679 w 2271216"/>
              <a:gd name="connsiteY96" fmla="*/ 1485900 h 3063393"/>
              <a:gd name="connsiteX97" fmla="*/ 1737816 w 2271216"/>
              <a:gd name="connsiteY97" fmla="*/ 1514475 h 3063393"/>
              <a:gd name="connsiteX98" fmla="*/ 1737816 w 2271216"/>
              <a:gd name="connsiteY98" fmla="*/ 1514475 h 3063393"/>
              <a:gd name="connsiteX99" fmla="*/ 1723529 w 2271216"/>
              <a:gd name="connsiteY99" fmla="*/ 1471612 h 3063393"/>
              <a:gd name="connsiteX100" fmla="*/ 1699716 w 2271216"/>
              <a:gd name="connsiteY100" fmla="*/ 1466850 h 3063393"/>
              <a:gd name="connsiteX101" fmla="*/ 1642566 w 2271216"/>
              <a:gd name="connsiteY101" fmla="*/ 1476375 h 3063393"/>
              <a:gd name="connsiteX102" fmla="*/ 1547316 w 2271216"/>
              <a:gd name="connsiteY102" fmla="*/ 1481137 h 3063393"/>
              <a:gd name="connsiteX103" fmla="*/ 1471116 w 2271216"/>
              <a:gd name="connsiteY103" fmla="*/ 1462087 h 3063393"/>
              <a:gd name="connsiteX104" fmla="*/ 1452066 w 2271216"/>
              <a:gd name="connsiteY104" fmla="*/ 1476375 h 3063393"/>
              <a:gd name="connsiteX105" fmla="*/ 1409204 w 2271216"/>
              <a:gd name="connsiteY105" fmla="*/ 1524000 h 3063393"/>
              <a:gd name="connsiteX106" fmla="*/ 1385391 w 2271216"/>
              <a:gd name="connsiteY106" fmla="*/ 1514475 h 3063393"/>
              <a:gd name="connsiteX107" fmla="*/ 1375866 w 2271216"/>
              <a:gd name="connsiteY107" fmla="*/ 1485900 h 3063393"/>
              <a:gd name="connsiteX108" fmla="*/ 1356816 w 2271216"/>
              <a:gd name="connsiteY108" fmla="*/ 1462087 h 3063393"/>
              <a:gd name="connsiteX109" fmla="*/ 1337766 w 2271216"/>
              <a:gd name="connsiteY109" fmla="*/ 1485900 h 3063393"/>
              <a:gd name="connsiteX110" fmla="*/ 1328241 w 2271216"/>
              <a:gd name="connsiteY110" fmla="*/ 1466850 h 3063393"/>
              <a:gd name="connsiteX111" fmla="*/ 1228229 w 2271216"/>
              <a:gd name="connsiteY111" fmla="*/ 1514475 h 3063393"/>
              <a:gd name="connsiteX112" fmla="*/ 1194891 w 2271216"/>
              <a:gd name="connsiteY112" fmla="*/ 1514475 h 3063393"/>
              <a:gd name="connsiteX113" fmla="*/ 1132979 w 2271216"/>
              <a:gd name="connsiteY113" fmla="*/ 1504950 h 3063393"/>
              <a:gd name="connsiteX114" fmla="*/ 1075829 w 2271216"/>
              <a:gd name="connsiteY114" fmla="*/ 1524000 h 3063393"/>
              <a:gd name="connsiteX115" fmla="*/ 1052016 w 2271216"/>
              <a:gd name="connsiteY115" fmla="*/ 1562100 h 3063393"/>
              <a:gd name="connsiteX116" fmla="*/ 1037729 w 2271216"/>
              <a:gd name="connsiteY116" fmla="*/ 1590675 h 3063393"/>
              <a:gd name="connsiteX117" fmla="*/ 1018679 w 2271216"/>
              <a:gd name="connsiteY117" fmla="*/ 1590675 h 3063393"/>
              <a:gd name="connsiteX118" fmla="*/ 1018679 w 2271216"/>
              <a:gd name="connsiteY118" fmla="*/ 1590675 h 3063393"/>
              <a:gd name="connsiteX119" fmla="*/ 956766 w 2271216"/>
              <a:gd name="connsiteY119" fmla="*/ 1609725 h 3063393"/>
              <a:gd name="connsiteX120" fmla="*/ 918666 w 2271216"/>
              <a:gd name="connsiteY120" fmla="*/ 1590675 h 3063393"/>
              <a:gd name="connsiteX121" fmla="*/ 809129 w 2271216"/>
              <a:gd name="connsiteY121" fmla="*/ 1624012 h 3063393"/>
              <a:gd name="connsiteX122" fmla="*/ 851991 w 2271216"/>
              <a:gd name="connsiteY122" fmla="*/ 1652587 h 3063393"/>
              <a:gd name="connsiteX123" fmla="*/ 871041 w 2271216"/>
              <a:gd name="connsiteY123" fmla="*/ 1690687 h 3063393"/>
              <a:gd name="connsiteX124" fmla="*/ 871041 w 2271216"/>
              <a:gd name="connsiteY124" fmla="*/ 1738312 h 3063393"/>
              <a:gd name="connsiteX125" fmla="*/ 851991 w 2271216"/>
              <a:gd name="connsiteY125" fmla="*/ 1762125 h 3063393"/>
              <a:gd name="connsiteX126" fmla="*/ 837704 w 2271216"/>
              <a:gd name="connsiteY126" fmla="*/ 1838325 h 3063393"/>
              <a:gd name="connsiteX127" fmla="*/ 856754 w 2271216"/>
              <a:gd name="connsiteY127" fmla="*/ 1866900 h 3063393"/>
              <a:gd name="connsiteX128" fmla="*/ 842466 w 2271216"/>
              <a:gd name="connsiteY128" fmla="*/ 1895475 h 3063393"/>
              <a:gd name="connsiteX129" fmla="*/ 851991 w 2271216"/>
              <a:gd name="connsiteY129" fmla="*/ 1924050 h 3063393"/>
              <a:gd name="connsiteX130" fmla="*/ 851991 w 2271216"/>
              <a:gd name="connsiteY130" fmla="*/ 1947862 h 3063393"/>
              <a:gd name="connsiteX131" fmla="*/ 809129 w 2271216"/>
              <a:gd name="connsiteY131" fmla="*/ 1966912 h 3063393"/>
              <a:gd name="connsiteX132" fmla="*/ 809129 w 2271216"/>
              <a:gd name="connsiteY132" fmla="*/ 1966912 h 3063393"/>
              <a:gd name="connsiteX133" fmla="*/ 809788 w 2271216"/>
              <a:gd name="connsiteY133" fmla="*/ 2022576 h 3063393"/>
              <a:gd name="connsiteX134" fmla="*/ 823416 w 2271216"/>
              <a:gd name="connsiteY134" fmla="*/ 2043112 h 3063393"/>
              <a:gd name="connsiteX135" fmla="*/ 847229 w 2271216"/>
              <a:gd name="connsiteY135" fmla="*/ 2066925 h 3063393"/>
              <a:gd name="connsiteX136" fmla="*/ 842466 w 2271216"/>
              <a:gd name="connsiteY136" fmla="*/ 2119312 h 3063393"/>
              <a:gd name="connsiteX137" fmla="*/ 899616 w 2271216"/>
              <a:gd name="connsiteY137" fmla="*/ 2147887 h 3063393"/>
              <a:gd name="connsiteX138" fmla="*/ 904379 w 2271216"/>
              <a:gd name="connsiteY138" fmla="*/ 2181225 h 3063393"/>
              <a:gd name="connsiteX139" fmla="*/ 966291 w 2271216"/>
              <a:gd name="connsiteY139" fmla="*/ 2205037 h 3063393"/>
              <a:gd name="connsiteX140" fmla="*/ 956766 w 2271216"/>
              <a:gd name="connsiteY140" fmla="*/ 2238375 h 3063393"/>
              <a:gd name="connsiteX141" fmla="*/ 1056779 w 2271216"/>
              <a:gd name="connsiteY141" fmla="*/ 2243137 h 3063393"/>
              <a:gd name="connsiteX142" fmla="*/ 1056779 w 2271216"/>
              <a:gd name="connsiteY142"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314388 w 2271216"/>
              <a:gd name="connsiteY4" fmla="*/ 2319453 h 3063393"/>
              <a:gd name="connsiteX5" fmla="*/ 228646 w 2271216"/>
              <a:gd name="connsiteY5" fmla="*/ 2295640 h 3063393"/>
              <a:gd name="connsiteX6" fmla="*/ 181011 w 2271216"/>
              <a:gd name="connsiteY6" fmla="*/ 2314691 h 3063393"/>
              <a:gd name="connsiteX7" fmla="*/ 142984 w 2271216"/>
              <a:gd name="connsiteY7" fmla="*/ 2305587 h 3063393"/>
              <a:gd name="connsiteX8" fmla="*/ 314388 w 2271216"/>
              <a:gd name="connsiteY8" fmla="*/ 2038626 h 3063393"/>
              <a:gd name="connsiteX9" fmla="*/ 323915 w 2271216"/>
              <a:gd name="connsiteY9" fmla="*/ 1967179 h 3063393"/>
              <a:gd name="connsiteX10" fmla="*/ 219683 w 2271216"/>
              <a:gd name="connsiteY10" fmla="*/ 1871916 h 3063393"/>
              <a:gd name="connsiteX11" fmla="*/ 58680 w 2271216"/>
              <a:gd name="connsiteY11" fmla="*/ 1762601 h 3063393"/>
              <a:gd name="connsiteX12" fmla="*/ 7120 w 2271216"/>
              <a:gd name="connsiteY12" fmla="*/ 1514680 h 3063393"/>
              <a:gd name="connsiteX13" fmla="*/ 74325 w 2271216"/>
              <a:gd name="connsiteY13" fmla="*/ 1181260 h 3063393"/>
              <a:gd name="connsiteX14" fmla="*/ 13621 w 2271216"/>
              <a:gd name="connsiteY14" fmla="*/ 752680 h 3063393"/>
              <a:gd name="connsiteX15" fmla="*/ 247010 w 2271216"/>
              <a:gd name="connsiteY15" fmla="*/ 438150 h 3063393"/>
              <a:gd name="connsiteX16" fmla="*/ 690040 w 2271216"/>
              <a:gd name="connsiteY16" fmla="*/ 0 h 3063393"/>
              <a:gd name="connsiteX17" fmla="*/ 851991 w 2271216"/>
              <a:gd name="connsiteY17" fmla="*/ 85725 h 3063393"/>
              <a:gd name="connsiteX18" fmla="*/ 904379 w 2271216"/>
              <a:gd name="connsiteY18" fmla="*/ 95250 h 3063393"/>
              <a:gd name="connsiteX19" fmla="*/ 952004 w 2271216"/>
              <a:gd name="connsiteY19" fmla="*/ 61912 h 3063393"/>
              <a:gd name="connsiteX20" fmla="*/ 990104 w 2271216"/>
              <a:gd name="connsiteY20" fmla="*/ 85725 h 3063393"/>
              <a:gd name="connsiteX21" fmla="*/ 1023441 w 2271216"/>
              <a:gd name="connsiteY21" fmla="*/ 109537 h 3063393"/>
              <a:gd name="connsiteX22" fmla="*/ 1052016 w 2271216"/>
              <a:gd name="connsiteY22" fmla="*/ 133350 h 3063393"/>
              <a:gd name="connsiteX23" fmla="*/ 1104404 w 2271216"/>
              <a:gd name="connsiteY23" fmla="*/ 200025 h 3063393"/>
              <a:gd name="connsiteX24" fmla="*/ 1099641 w 2271216"/>
              <a:gd name="connsiteY24" fmla="*/ 209550 h 3063393"/>
              <a:gd name="connsiteX25" fmla="*/ 1090116 w 2271216"/>
              <a:gd name="connsiteY25" fmla="*/ 271462 h 3063393"/>
              <a:gd name="connsiteX26" fmla="*/ 1052016 w 2271216"/>
              <a:gd name="connsiteY26" fmla="*/ 295275 h 3063393"/>
              <a:gd name="connsiteX27" fmla="*/ 1047254 w 2271216"/>
              <a:gd name="connsiteY27" fmla="*/ 333375 h 3063393"/>
              <a:gd name="connsiteX28" fmla="*/ 1047254 w 2271216"/>
              <a:gd name="connsiteY28" fmla="*/ 333375 h 3063393"/>
              <a:gd name="connsiteX29" fmla="*/ 1094879 w 2271216"/>
              <a:gd name="connsiteY29" fmla="*/ 361950 h 3063393"/>
              <a:gd name="connsiteX30" fmla="*/ 1094879 w 2271216"/>
              <a:gd name="connsiteY30" fmla="*/ 361950 h 3063393"/>
              <a:gd name="connsiteX31" fmla="*/ 1147266 w 2271216"/>
              <a:gd name="connsiteY31" fmla="*/ 371475 h 3063393"/>
              <a:gd name="connsiteX32" fmla="*/ 1166316 w 2271216"/>
              <a:gd name="connsiteY32" fmla="*/ 385762 h 3063393"/>
              <a:gd name="connsiteX33" fmla="*/ 1166316 w 2271216"/>
              <a:gd name="connsiteY33" fmla="*/ 385762 h 3063393"/>
              <a:gd name="connsiteX34" fmla="*/ 1166316 w 2271216"/>
              <a:gd name="connsiteY34" fmla="*/ 385762 h 3063393"/>
              <a:gd name="connsiteX35" fmla="*/ 1204416 w 2271216"/>
              <a:gd name="connsiteY35" fmla="*/ 457200 h 3063393"/>
              <a:gd name="connsiteX36" fmla="*/ 1223466 w 2271216"/>
              <a:gd name="connsiteY36" fmla="*/ 442912 h 3063393"/>
              <a:gd name="connsiteX37" fmla="*/ 1266329 w 2271216"/>
              <a:gd name="connsiteY37" fmla="*/ 442912 h 3063393"/>
              <a:gd name="connsiteX38" fmla="*/ 1337766 w 2271216"/>
              <a:gd name="connsiteY38" fmla="*/ 442912 h 3063393"/>
              <a:gd name="connsiteX39" fmla="*/ 1313954 w 2271216"/>
              <a:gd name="connsiteY39" fmla="*/ 461962 h 3063393"/>
              <a:gd name="connsiteX40" fmla="*/ 1313954 w 2271216"/>
              <a:gd name="connsiteY40" fmla="*/ 461962 h 3063393"/>
              <a:gd name="connsiteX41" fmla="*/ 1280616 w 2271216"/>
              <a:gd name="connsiteY41" fmla="*/ 547687 h 3063393"/>
              <a:gd name="connsiteX42" fmla="*/ 1256804 w 2271216"/>
              <a:gd name="connsiteY42" fmla="*/ 557212 h 3063393"/>
              <a:gd name="connsiteX43" fmla="*/ 1213941 w 2271216"/>
              <a:gd name="connsiteY43" fmla="*/ 576262 h 3063393"/>
              <a:gd name="connsiteX44" fmla="*/ 1228229 w 2271216"/>
              <a:gd name="connsiteY44" fmla="*/ 619125 h 3063393"/>
              <a:gd name="connsiteX45" fmla="*/ 1228229 w 2271216"/>
              <a:gd name="connsiteY45" fmla="*/ 652462 h 3063393"/>
              <a:gd name="connsiteX46" fmla="*/ 1232991 w 2271216"/>
              <a:gd name="connsiteY46" fmla="*/ 676275 h 3063393"/>
              <a:gd name="connsiteX47" fmla="*/ 1256804 w 2271216"/>
              <a:gd name="connsiteY47" fmla="*/ 714375 h 3063393"/>
              <a:gd name="connsiteX48" fmla="*/ 1256804 w 2271216"/>
              <a:gd name="connsiteY48" fmla="*/ 714375 h 3063393"/>
              <a:gd name="connsiteX49" fmla="*/ 1342529 w 2271216"/>
              <a:gd name="connsiteY49" fmla="*/ 742950 h 3063393"/>
              <a:gd name="connsiteX50" fmla="*/ 1413966 w 2271216"/>
              <a:gd name="connsiteY50" fmla="*/ 738187 h 3063393"/>
              <a:gd name="connsiteX51" fmla="*/ 1447304 w 2271216"/>
              <a:gd name="connsiteY51" fmla="*/ 738187 h 3063393"/>
              <a:gd name="connsiteX52" fmla="*/ 1499691 w 2271216"/>
              <a:gd name="connsiteY52" fmla="*/ 752475 h 3063393"/>
              <a:gd name="connsiteX53" fmla="*/ 1509216 w 2271216"/>
              <a:gd name="connsiteY53" fmla="*/ 766762 h 3063393"/>
              <a:gd name="connsiteX54" fmla="*/ 1513979 w 2271216"/>
              <a:gd name="connsiteY54" fmla="*/ 838200 h 3063393"/>
              <a:gd name="connsiteX55" fmla="*/ 1513979 w 2271216"/>
              <a:gd name="connsiteY55" fmla="*/ 838200 h 3063393"/>
              <a:gd name="connsiteX56" fmla="*/ 1547316 w 2271216"/>
              <a:gd name="connsiteY56" fmla="*/ 900112 h 3063393"/>
              <a:gd name="connsiteX57" fmla="*/ 1580654 w 2271216"/>
              <a:gd name="connsiteY57" fmla="*/ 942975 h 3063393"/>
              <a:gd name="connsiteX58" fmla="*/ 1590179 w 2271216"/>
              <a:gd name="connsiteY58" fmla="*/ 947737 h 3063393"/>
              <a:gd name="connsiteX59" fmla="*/ 1599704 w 2271216"/>
              <a:gd name="connsiteY59" fmla="*/ 1014412 h 3063393"/>
              <a:gd name="connsiteX60" fmla="*/ 1642566 w 2271216"/>
              <a:gd name="connsiteY60" fmla="*/ 1047750 h 3063393"/>
              <a:gd name="connsiteX61" fmla="*/ 1685429 w 2271216"/>
              <a:gd name="connsiteY61" fmla="*/ 1090612 h 3063393"/>
              <a:gd name="connsiteX62" fmla="*/ 1704479 w 2271216"/>
              <a:gd name="connsiteY62" fmla="*/ 1104900 h 3063393"/>
              <a:gd name="connsiteX63" fmla="*/ 1747341 w 2271216"/>
              <a:gd name="connsiteY63" fmla="*/ 1119187 h 3063393"/>
              <a:gd name="connsiteX64" fmla="*/ 1766391 w 2271216"/>
              <a:gd name="connsiteY64" fmla="*/ 1185862 h 3063393"/>
              <a:gd name="connsiteX65" fmla="*/ 1766391 w 2271216"/>
              <a:gd name="connsiteY65" fmla="*/ 1185862 h 3063393"/>
              <a:gd name="connsiteX66" fmla="*/ 1775916 w 2271216"/>
              <a:gd name="connsiteY66" fmla="*/ 1238250 h 3063393"/>
              <a:gd name="connsiteX67" fmla="*/ 1852116 w 2271216"/>
              <a:gd name="connsiteY67" fmla="*/ 1223962 h 3063393"/>
              <a:gd name="connsiteX68" fmla="*/ 1894979 w 2271216"/>
              <a:gd name="connsiteY68" fmla="*/ 1176337 h 3063393"/>
              <a:gd name="connsiteX69" fmla="*/ 1904504 w 2271216"/>
              <a:gd name="connsiteY69" fmla="*/ 1162050 h 3063393"/>
              <a:gd name="connsiteX70" fmla="*/ 1947366 w 2271216"/>
              <a:gd name="connsiteY70" fmla="*/ 1152525 h 3063393"/>
              <a:gd name="connsiteX71" fmla="*/ 1985466 w 2271216"/>
              <a:gd name="connsiteY71" fmla="*/ 1128712 h 3063393"/>
              <a:gd name="connsiteX72" fmla="*/ 2023566 w 2271216"/>
              <a:gd name="connsiteY72" fmla="*/ 1114425 h 3063393"/>
              <a:gd name="connsiteX73" fmla="*/ 2071191 w 2271216"/>
              <a:gd name="connsiteY73" fmla="*/ 1104900 h 3063393"/>
              <a:gd name="connsiteX74" fmla="*/ 2118816 w 2271216"/>
              <a:gd name="connsiteY74" fmla="*/ 1119187 h 3063393"/>
              <a:gd name="connsiteX75" fmla="*/ 2199779 w 2271216"/>
              <a:gd name="connsiteY75" fmla="*/ 1119187 h 3063393"/>
              <a:gd name="connsiteX76" fmla="*/ 2214066 w 2271216"/>
              <a:gd name="connsiteY76" fmla="*/ 1081087 h 3063393"/>
              <a:gd name="connsiteX77" fmla="*/ 2242641 w 2271216"/>
              <a:gd name="connsiteY77" fmla="*/ 1090612 h 3063393"/>
              <a:gd name="connsiteX78" fmla="*/ 2271216 w 2271216"/>
              <a:gd name="connsiteY78" fmla="*/ 1100137 h 3063393"/>
              <a:gd name="connsiteX79" fmla="*/ 2256929 w 2271216"/>
              <a:gd name="connsiteY79" fmla="*/ 1128712 h 3063393"/>
              <a:gd name="connsiteX80" fmla="*/ 2218829 w 2271216"/>
              <a:gd name="connsiteY80" fmla="*/ 1176337 h 3063393"/>
              <a:gd name="connsiteX81" fmla="*/ 2190254 w 2271216"/>
              <a:gd name="connsiteY81" fmla="*/ 1200150 h 3063393"/>
              <a:gd name="connsiteX82" fmla="*/ 2156916 w 2271216"/>
              <a:gd name="connsiteY82" fmla="*/ 1233487 h 3063393"/>
              <a:gd name="connsiteX83" fmla="*/ 2137866 w 2271216"/>
              <a:gd name="connsiteY83" fmla="*/ 1290637 h 3063393"/>
              <a:gd name="connsiteX84" fmla="*/ 2156916 w 2271216"/>
              <a:gd name="connsiteY84" fmla="*/ 1333500 h 3063393"/>
              <a:gd name="connsiteX85" fmla="*/ 2075954 w 2271216"/>
              <a:gd name="connsiteY85" fmla="*/ 1333500 h 3063393"/>
              <a:gd name="connsiteX86" fmla="*/ 2023566 w 2271216"/>
              <a:gd name="connsiteY86" fmla="*/ 1400175 h 3063393"/>
              <a:gd name="connsiteX87" fmla="*/ 2014041 w 2271216"/>
              <a:gd name="connsiteY87" fmla="*/ 1414462 h 3063393"/>
              <a:gd name="connsiteX88" fmla="*/ 1999754 w 2271216"/>
              <a:gd name="connsiteY88" fmla="*/ 1457325 h 3063393"/>
              <a:gd name="connsiteX89" fmla="*/ 1980704 w 2271216"/>
              <a:gd name="connsiteY89" fmla="*/ 1471612 h 3063393"/>
              <a:gd name="connsiteX90" fmla="*/ 1914029 w 2271216"/>
              <a:gd name="connsiteY90" fmla="*/ 1471612 h 3063393"/>
              <a:gd name="connsiteX91" fmla="*/ 1890216 w 2271216"/>
              <a:gd name="connsiteY91" fmla="*/ 1500187 h 3063393"/>
              <a:gd name="connsiteX92" fmla="*/ 1880691 w 2271216"/>
              <a:gd name="connsiteY92" fmla="*/ 1476375 h 3063393"/>
              <a:gd name="connsiteX93" fmla="*/ 1823541 w 2271216"/>
              <a:gd name="connsiteY93" fmla="*/ 1495425 h 3063393"/>
              <a:gd name="connsiteX94" fmla="*/ 1799729 w 2271216"/>
              <a:gd name="connsiteY94" fmla="*/ 1476375 h 3063393"/>
              <a:gd name="connsiteX95" fmla="*/ 1780679 w 2271216"/>
              <a:gd name="connsiteY95" fmla="*/ 1485900 h 3063393"/>
              <a:gd name="connsiteX96" fmla="*/ 1737816 w 2271216"/>
              <a:gd name="connsiteY96" fmla="*/ 1514475 h 3063393"/>
              <a:gd name="connsiteX97" fmla="*/ 1737816 w 2271216"/>
              <a:gd name="connsiteY97" fmla="*/ 1514475 h 3063393"/>
              <a:gd name="connsiteX98" fmla="*/ 1723529 w 2271216"/>
              <a:gd name="connsiteY98" fmla="*/ 1471612 h 3063393"/>
              <a:gd name="connsiteX99" fmla="*/ 1699716 w 2271216"/>
              <a:gd name="connsiteY99" fmla="*/ 1466850 h 3063393"/>
              <a:gd name="connsiteX100" fmla="*/ 1642566 w 2271216"/>
              <a:gd name="connsiteY100" fmla="*/ 1476375 h 3063393"/>
              <a:gd name="connsiteX101" fmla="*/ 1547316 w 2271216"/>
              <a:gd name="connsiteY101" fmla="*/ 1481137 h 3063393"/>
              <a:gd name="connsiteX102" fmla="*/ 1471116 w 2271216"/>
              <a:gd name="connsiteY102" fmla="*/ 1462087 h 3063393"/>
              <a:gd name="connsiteX103" fmla="*/ 1452066 w 2271216"/>
              <a:gd name="connsiteY103" fmla="*/ 1476375 h 3063393"/>
              <a:gd name="connsiteX104" fmla="*/ 1409204 w 2271216"/>
              <a:gd name="connsiteY104" fmla="*/ 1524000 h 3063393"/>
              <a:gd name="connsiteX105" fmla="*/ 1385391 w 2271216"/>
              <a:gd name="connsiteY105" fmla="*/ 1514475 h 3063393"/>
              <a:gd name="connsiteX106" fmla="*/ 1375866 w 2271216"/>
              <a:gd name="connsiteY106" fmla="*/ 1485900 h 3063393"/>
              <a:gd name="connsiteX107" fmla="*/ 1356816 w 2271216"/>
              <a:gd name="connsiteY107" fmla="*/ 1462087 h 3063393"/>
              <a:gd name="connsiteX108" fmla="*/ 1337766 w 2271216"/>
              <a:gd name="connsiteY108" fmla="*/ 1485900 h 3063393"/>
              <a:gd name="connsiteX109" fmla="*/ 1328241 w 2271216"/>
              <a:gd name="connsiteY109" fmla="*/ 1466850 h 3063393"/>
              <a:gd name="connsiteX110" fmla="*/ 1228229 w 2271216"/>
              <a:gd name="connsiteY110" fmla="*/ 1514475 h 3063393"/>
              <a:gd name="connsiteX111" fmla="*/ 1194891 w 2271216"/>
              <a:gd name="connsiteY111" fmla="*/ 1514475 h 3063393"/>
              <a:gd name="connsiteX112" fmla="*/ 1132979 w 2271216"/>
              <a:gd name="connsiteY112" fmla="*/ 1504950 h 3063393"/>
              <a:gd name="connsiteX113" fmla="*/ 1075829 w 2271216"/>
              <a:gd name="connsiteY113" fmla="*/ 1524000 h 3063393"/>
              <a:gd name="connsiteX114" fmla="*/ 1052016 w 2271216"/>
              <a:gd name="connsiteY114" fmla="*/ 1562100 h 3063393"/>
              <a:gd name="connsiteX115" fmla="*/ 1037729 w 2271216"/>
              <a:gd name="connsiteY115" fmla="*/ 1590675 h 3063393"/>
              <a:gd name="connsiteX116" fmla="*/ 1018679 w 2271216"/>
              <a:gd name="connsiteY116" fmla="*/ 1590675 h 3063393"/>
              <a:gd name="connsiteX117" fmla="*/ 1018679 w 2271216"/>
              <a:gd name="connsiteY117" fmla="*/ 1590675 h 3063393"/>
              <a:gd name="connsiteX118" fmla="*/ 956766 w 2271216"/>
              <a:gd name="connsiteY118" fmla="*/ 1609725 h 3063393"/>
              <a:gd name="connsiteX119" fmla="*/ 918666 w 2271216"/>
              <a:gd name="connsiteY119" fmla="*/ 1590675 h 3063393"/>
              <a:gd name="connsiteX120" fmla="*/ 809129 w 2271216"/>
              <a:gd name="connsiteY120" fmla="*/ 1624012 h 3063393"/>
              <a:gd name="connsiteX121" fmla="*/ 851991 w 2271216"/>
              <a:gd name="connsiteY121" fmla="*/ 1652587 h 3063393"/>
              <a:gd name="connsiteX122" fmla="*/ 871041 w 2271216"/>
              <a:gd name="connsiteY122" fmla="*/ 1690687 h 3063393"/>
              <a:gd name="connsiteX123" fmla="*/ 871041 w 2271216"/>
              <a:gd name="connsiteY123" fmla="*/ 1738312 h 3063393"/>
              <a:gd name="connsiteX124" fmla="*/ 851991 w 2271216"/>
              <a:gd name="connsiteY124" fmla="*/ 1762125 h 3063393"/>
              <a:gd name="connsiteX125" fmla="*/ 837704 w 2271216"/>
              <a:gd name="connsiteY125" fmla="*/ 1838325 h 3063393"/>
              <a:gd name="connsiteX126" fmla="*/ 856754 w 2271216"/>
              <a:gd name="connsiteY126" fmla="*/ 1866900 h 3063393"/>
              <a:gd name="connsiteX127" fmla="*/ 842466 w 2271216"/>
              <a:gd name="connsiteY127" fmla="*/ 1895475 h 3063393"/>
              <a:gd name="connsiteX128" fmla="*/ 851991 w 2271216"/>
              <a:gd name="connsiteY128" fmla="*/ 1924050 h 3063393"/>
              <a:gd name="connsiteX129" fmla="*/ 851991 w 2271216"/>
              <a:gd name="connsiteY129" fmla="*/ 1947862 h 3063393"/>
              <a:gd name="connsiteX130" fmla="*/ 809129 w 2271216"/>
              <a:gd name="connsiteY130" fmla="*/ 1966912 h 3063393"/>
              <a:gd name="connsiteX131" fmla="*/ 809129 w 2271216"/>
              <a:gd name="connsiteY131" fmla="*/ 1966912 h 3063393"/>
              <a:gd name="connsiteX132" fmla="*/ 809788 w 2271216"/>
              <a:gd name="connsiteY132" fmla="*/ 2022576 h 3063393"/>
              <a:gd name="connsiteX133" fmla="*/ 823416 w 2271216"/>
              <a:gd name="connsiteY133" fmla="*/ 2043112 h 3063393"/>
              <a:gd name="connsiteX134" fmla="*/ 847229 w 2271216"/>
              <a:gd name="connsiteY134" fmla="*/ 2066925 h 3063393"/>
              <a:gd name="connsiteX135" fmla="*/ 842466 w 2271216"/>
              <a:gd name="connsiteY135" fmla="*/ 2119312 h 3063393"/>
              <a:gd name="connsiteX136" fmla="*/ 899616 w 2271216"/>
              <a:gd name="connsiteY136" fmla="*/ 2147887 h 3063393"/>
              <a:gd name="connsiteX137" fmla="*/ 904379 w 2271216"/>
              <a:gd name="connsiteY137" fmla="*/ 2181225 h 3063393"/>
              <a:gd name="connsiteX138" fmla="*/ 966291 w 2271216"/>
              <a:gd name="connsiteY138" fmla="*/ 2205037 h 3063393"/>
              <a:gd name="connsiteX139" fmla="*/ 956766 w 2271216"/>
              <a:gd name="connsiteY139" fmla="*/ 2238375 h 3063393"/>
              <a:gd name="connsiteX140" fmla="*/ 1056779 w 2271216"/>
              <a:gd name="connsiteY140" fmla="*/ 2243137 h 3063393"/>
              <a:gd name="connsiteX141" fmla="*/ 1056779 w 2271216"/>
              <a:gd name="connsiteY141"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228646 w 2271216"/>
              <a:gd name="connsiteY4" fmla="*/ 2295640 h 3063393"/>
              <a:gd name="connsiteX5" fmla="*/ 181011 w 2271216"/>
              <a:gd name="connsiteY5" fmla="*/ 2314691 h 3063393"/>
              <a:gd name="connsiteX6" fmla="*/ 142984 w 2271216"/>
              <a:gd name="connsiteY6" fmla="*/ 2305587 h 3063393"/>
              <a:gd name="connsiteX7" fmla="*/ 314388 w 2271216"/>
              <a:gd name="connsiteY7" fmla="*/ 2038626 h 3063393"/>
              <a:gd name="connsiteX8" fmla="*/ 323915 w 2271216"/>
              <a:gd name="connsiteY8" fmla="*/ 1967179 h 3063393"/>
              <a:gd name="connsiteX9" fmla="*/ 219683 w 2271216"/>
              <a:gd name="connsiteY9" fmla="*/ 1871916 h 3063393"/>
              <a:gd name="connsiteX10" fmla="*/ 58680 w 2271216"/>
              <a:gd name="connsiteY10" fmla="*/ 1762601 h 3063393"/>
              <a:gd name="connsiteX11" fmla="*/ 7120 w 2271216"/>
              <a:gd name="connsiteY11" fmla="*/ 1514680 h 3063393"/>
              <a:gd name="connsiteX12" fmla="*/ 74325 w 2271216"/>
              <a:gd name="connsiteY12" fmla="*/ 1181260 h 3063393"/>
              <a:gd name="connsiteX13" fmla="*/ 13621 w 2271216"/>
              <a:gd name="connsiteY13" fmla="*/ 752680 h 3063393"/>
              <a:gd name="connsiteX14" fmla="*/ 247010 w 2271216"/>
              <a:gd name="connsiteY14" fmla="*/ 438150 h 3063393"/>
              <a:gd name="connsiteX15" fmla="*/ 690040 w 2271216"/>
              <a:gd name="connsiteY15" fmla="*/ 0 h 3063393"/>
              <a:gd name="connsiteX16" fmla="*/ 851991 w 2271216"/>
              <a:gd name="connsiteY16" fmla="*/ 85725 h 3063393"/>
              <a:gd name="connsiteX17" fmla="*/ 904379 w 2271216"/>
              <a:gd name="connsiteY17" fmla="*/ 95250 h 3063393"/>
              <a:gd name="connsiteX18" fmla="*/ 952004 w 2271216"/>
              <a:gd name="connsiteY18" fmla="*/ 61912 h 3063393"/>
              <a:gd name="connsiteX19" fmla="*/ 990104 w 2271216"/>
              <a:gd name="connsiteY19" fmla="*/ 85725 h 3063393"/>
              <a:gd name="connsiteX20" fmla="*/ 1023441 w 2271216"/>
              <a:gd name="connsiteY20" fmla="*/ 109537 h 3063393"/>
              <a:gd name="connsiteX21" fmla="*/ 1052016 w 2271216"/>
              <a:gd name="connsiteY21" fmla="*/ 133350 h 3063393"/>
              <a:gd name="connsiteX22" fmla="*/ 1104404 w 2271216"/>
              <a:gd name="connsiteY22" fmla="*/ 200025 h 3063393"/>
              <a:gd name="connsiteX23" fmla="*/ 1099641 w 2271216"/>
              <a:gd name="connsiteY23" fmla="*/ 209550 h 3063393"/>
              <a:gd name="connsiteX24" fmla="*/ 1090116 w 2271216"/>
              <a:gd name="connsiteY24" fmla="*/ 271462 h 3063393"/>
              <a:gd name="connsiteX25" fmla="*/ 1052016 w 2271216"/>
              <a:gd name="connsiteY25" fmla="*/ 295275 h 3063393"/>
              <a:gd name="connsiteX26" fmla="*/ 1047254 w 2271216"/>
              <a:gd name="connsiteY26" fmla="*/ 333375 h 3063393"/>
              <a:gd name="connsiteX27" fmla="*/ 1047254 w 2271216"/>
              <a:gd name="connsiteY27" fmla="*/ 333375 h 3063393"/>
              <a:gd name="connsiteX28" fmla="*/ 1094879 w 2271216"/>
              <a:gd name="connsiteY28" fmla="*/ 361950 h 3063393"/>
              <a:gd name="connsiteX29" fmla="*/ 1094879 w 2271216"/>
              <a:gd name="connsiteY29" fmla="*/ 361950 h 3063393"/>
              <a:gd name="connsiteX30" fmla="*/ 1147266 w 2271216"/>
              <a:gd name="connsiteY30" fmla="*/ 371475 h 3063393"/>
              <a:gd name="connsiteX31" fmla="*/ 1166316 w 2271216"/>
              <a:gd name="connsiteY31" fmla="*/ 385762 h 3063393"/>
              <a:gd name="connsiteX32" fmla="*/ 1166316 w 2271216"/>
              <a:gd name="connsiteY32" fmla="*/ 385762 h 3063393"/>
              <a:gd name="connsiteX33" fmla="*/ 1166316 w 2271216"/>
              <a:gd name="connsiteY33" fmla="*/ 385762 h 3063393"/>
              <a:gd name="connsiteX34" fmla="*/ 1204416 w 2271216"/>
              <a:gd name="connsiteY34" fmla="*/ 457200 h 3063393"/>
              <a:gd name="connsiteX35" fmla="*/ 1223466 w 2271216"/>
              <a:gd name="connsiteY35" fmla="*/ 442912 h 3063393"/>
              <a:gd name="connsiteX36" fmla="*/ 1266329 w 2271216"/>
              <a:gd name="connsiteY36" fmla="*/ 442912 h 3063393"/>
              <a:gd name="connsiteX37" fmla="*/ 1337766 w 2271216"/>
              <a:gd name="connsiteY37" fmla="*/ 442912 h 3063393"/>
              <a:gd name="connsiteX38" fmla="*/ 1313954 w 2271216"/>
              <a:gd name="connsiteY38" fmla="*/ 461962 h 3063393"/>
              <a:gd name="connsiteX39" fmla="*/ 1313954 w 2271216"/>
              <a:gd name="connsiteY39" fmla="*/ 461962 h 3063393"/>
              <a:gd name="connsiteX40" fmla="*/ 1280616 w 2271216"/>
              <a:gd name="connsiteY40" fmla="*/ 547687 h 3063393"/>
              <a:gd name="connsiteX41" fmla="*/ 1256804 w 2271216"/>
              <a:gd name="connsiteY41" fmla="*/ 557212 h 3063393"/>
              <a:gd name="connsiteX42" fmla="*/ 1213941 w 2271216"/>
              <a:gd name="connsiteY42" fmla="*/ 576262 h 3063393"/>
              <a:gd name="connsiteX43" fmla="*/ 1228229 w 2271216"/>
              <a:gd name="connsiteY43" fmla="*/ 619125 h 3063393"/>
              <a:gd name="connsiteX44" fmla="*/ 1228229 w 2271216"/>
              <a:gd name="connsiteY44" fmla="*/ 652462 h 3063393"/>
              <a:gd name="connsiteX45" fmla="*/ 1232991 w 2271216"/>
              <a:gd name="connsiteY45" fmla="*/ 676275 h 3063393"/>
              <a:gd name="connsiteX46" fmla="*/ 1256804 w 2271216"/>
              <a:gd name="connsiteY46" fmla="*/ 714375 h 3063393"/>
              <a:gd name="connsiteX47" fmla="*/ 1256804 w 2271216"/>
              <a:gd name="connsiteY47" fmla="*/ 714375 h 3063393"/>
              <a:gd name="connsiteX48" fmla="*/ 1342529 w 2271216"/>
              <a:gd name="connsiteY48" fmla="*/ 742950 h 3063393"/>
              <a:gd name="connsiteX49" fmla="*/ 1413966 w 2271216"/>
              <a:gd name="connsiteY49" fmla="*/ 738187 h 3063393"/>
              <a:gd name="connsiteX50" fmla="*/ 1447304 w 2271216"/>
              <a:gd name="connsiteY50" fmla="*/ 738187 h 3063393"/>
              <a:gd name="connsiteX51" fmla="*/ 1499691 w 2271216"/>
              <a:gd name="connsiteY51" fmla="*/ 752475 h 3063393"/>
              <a:gd name="connsiteX52" fmla="*/ 1509216 w 2271216"/>
              <a:gd name="connsiteY52" fmla="*/ 766762 h 3063393"/>
              <a:gd name="connsiteX53" fmla="*/ 1513979 w 2271216"/>
              <a:gd name="connsiteY53" fmla="*/ 838200 h 3063393"/>
              <a:gd name="connsiteX54" fmla="*/ 1513979 w 2271216"/>
              <a:gd name="connsiteY54" fmla="*/ 838200 h 3063393"/>
              <a:gd name="connsiteX55" fmla="*/ 1547316 w 2271216"/>
              <a:gd name="connsiteY55" fmla="*/ 900112 h 3063393"/>
              <a:gd name="connsiteX56" fmla="*/ 1580654 w 2271216"/>
              <a:gd name="connsiteY56" fmla="*/ 942975 h 3063393"/>
              <a:gd name="connsiteX57" fmla="*/ 1590179 w 2271216"/>
              <a:gd name="connsiteY57" fmla="*/ 947737 h 3063393"/>
              <a:gd name="connsiteX58" fmla="*/ 1599704 w 2271216"/>
              <a:gd name="connsiteY58" fmla="*/ 1014412 h 3063393"/>
              <a:gd name="connsiteX59" fmla="*/ 1642566 w 2271216"/>
              <a:gd name="connsiteY59" fmla="*/ 1047750 h 3063393"/>
              <a:gd name="connsiteX60" fmla="*/ 1685429 w 2271216"/>
              <a:gd name="connsiteY60" fmla="*/ 1090612 h 3063393"/>
              <a:gd name="connsiteX61" fmla="*/ 1704479 w 2271216"/>
              <a:gd name="connsiteY61" fmla="*/ 1104900 h 3063393"/>
              <a:gd name="connsiteX62" fmla="*/ 1747341 w 2271216"/>
              <a:gd name="connsiteY62" fmla="*/ 1119187 h 3063393"/>
              <a:gd name="connsiteX63" fmla="*/ 1766391 w 2271216"/>
              <a:gd name="connsiteY63" fmla="*/ 1185862 h 3063393"/>
              <a:gd name="connsiteX64" fmla="*/ 1766391 w 2271216"/>
              <a:gd name="connsiteY64" fmla="*/ 1185862 h 3063393"/>
              <a:gd name="connsiteX65" fmla="*/ 1775916 w 2271216"/>
              <a:gd name="connsiteY65" fmla="*/ 1238250 h 3063393"/>
              <a:gd name="connsiteX66" fmla="*/ 1852116 w 2271216"/>
              <a:gd name="connsiteY66" fmla="*/ 1223962 h 3063393"/>
              <a:gd name="connsiteX67" fmla="*/ 1894979 w 2271216"/>
              <a:gd name="connsiteY67" fmla="*/ 1176337 h 3063393"/>
              <a:gd name="connsiteX68" fmla="*/ 1904504 w 2271216"/>
              <a:gd name="connsiteY68" fmla="*/ 1162050 h 3063393"/>
              <a:gd name="connsiteX69" fmla="*/ 1947366 w 2271216"/>
              <a:gd name="connsiteY69" fmla="*/ 1152525 h 3063393"/>
              <a:gd name="connsiteX70" fmla="*/ 1985466 w 2271216"/>
              <a:gd name="connsiteY70" fmla="*/ 1128712 h 3063393"/>
              <a:gd name="connsiteX71" fmla="*/ 2023566 w 2271216"/>
              <a:gd name="connsiteY71" fmla="*/ 1114425 h 3063393"/>
              <a:gd name="connsiteX72" fmla="*/ 2071191 w 2271216"/>
              <a:gd name="connsiteY72" fmla="*/ 1104900 h 3063393"/>
              <a:gd name="connsiteX73" fmla="*/ 2118816 w 2271216"/>
              <a:gd name="connsiteY73" fmla="*/ 1119187 h 3063393"/>
              <a:gd name="connsiteX74" fmla="*/ 2199779 w 2271216"/>
              <a:gd name="connsiteY74" fmla="*/ 1119187 h 3063393"/>
              <a:gd name="connsiteX75" fmla="*/ 2214066 w 2271216"/>
              <a:gd name="connsiteY75" fmla="*/ 1081087 h 3063393"/>
              <a:gd name="connsiteX76" fmla="*/ 2242641 w 2271216"/>
              <a:gd name="connsiteY76" fmla="*/ 1090612 h 3063393"/>
              <a:gd name="connsiteX77" fmla="*/ 2271216 w 2271216"/>
              <a:gd name="connsiteY77" fmla="*/ 1100137 h 3063393"/>
              <a:gd name="connsiteX78" fmla="*/ 2256929 w 2271216"/>
              <a:gd name="connsiteY78" fmla="*/ 1128712 h 3063393"/>
              <a:gd name="connsiteX79" fmla="*/ 2218829 w 2271216"/>
              <a:gd name="connsiteY79" fmla="*/ 1176337 h 3063393"/>
              <a:gd name="connsiteX80" fmla="*/ 2190254 w 2271216"/>
              <a:gd name="connsiteY80" fmla="*/ 1200150 h 3063393"/>
              <a:gd name="connsiteX81" fmla="*/ 2156916 w 2271216"/>
              <a:gd name="connsiteY81" fmla="*/ 1233487 h 3063393"/>
              <a:gd name="connsiteX82" fmla="*/ 2137866 w 2271216"/>
              <a:gd name="connsiteY82" fmla="*/ 1290637 h 3063393"/>
              <a:gd name="connsiteX83" fmla="*/ 2156916 w 2271216"/>
              <a:gd name="connsiteY83" fmla="*/ 1333500 h 3063393"/>
              <a:gd name="connsiteX84" fmla="*/ 2075954 w 2271216"/>
              <a:gd name="connsiteY84" fmla="*/ 1333500 h 3063393"/>
              <a:gd name="connsiteX85" fmla="*/ 2023566 w 2271216"/>
              <a:gd name="connsiteY85" fmla="*/ 1400175 h 3063393"/>
              <a:gd name="connsiteX86" fmla="*/ 2014041 w 2271216"/>
              <a:gd name="connsiteY86" fmla="*/ 1414462 h 3063393"/>
              <a:gd name="connsiteX87" fmla="*/ 1999754 w 2271216"/>
              <a:gd name="connsiteY87" fmla="*/ 1457325 h 3063393"/>
              <a:gd name="connsiteX88" fmla="*/ 1980704 w 2271216"/>
              <a:gd name="connsiteY88" fmla="*/ 1471612 h 3063393"/>
              <a:gd name="connsiteX89" fmla="*/ 1914029 w 2271216"/>
              <a:gd name="connsiteY89" fmla="*/ 1471612 h 3063393"/>
              <a:gd name="connsiteX90" fmla="*/ 1890216 w 2271216"/>
              <a:gd name="connsiteY90" fmla="*/ 1500187 h 3063393"/>
              <a:gd name="connsiteX91" fmla="*/ 1880691 w 2271216"/>
              <a:gd name="connsiteY91" fmla="*/ 1476375 h 3063393"/>
              <a:gd name="connsiteX92" fmla="*/ 1823541 w 2271216"/>
              <a:gd name="connsiteY92" fmla="*/ 1495425 h 3063393"/>
              <a:gd name="connsiteX93" fmla="*/ 1799729 w 2271216"/>
              <a:gd name="connsiteY93" fmla="*/ 1476375 h 3063393"/>
              <a:gd name="connsiteX94" fmla="*/ 1780679 w 2271216"/>
              <a:gd name="connsiteY94" fmla="*/ 1485900 h 3063393"/>
              <a:gd name="connsiteX95" fmla="*/ 1737816 w 2271216"/>
              <a:gd name="connsiteY95" fmla="*/ 1514475 h 3063393"/>
              <a:gd name="connsiteX96" fmla="*/ 1737816 w 2271216"/>
              <a:gd name="connsiteY96" fmla="*/ 1514475 h 3063393"/>
              <a:gd name="connsiteX97" fmla="*/ 1723529 w 2271216"/>
              <a:gd name="connsiteY97" fmla="*/ 1471612 h 3063393"/>
              <a:gd name="connsiteX98" fmla="*/ 1699716 w 2271216"/>
              <a:gd name="connsiteY98" fmla="*/ 1466850 h 3063393"/>
              <a:gd name="connsiteX99" fmla="*/ 1642566 w 2271216"/>
              <a:gd name="connsiteY99" fmla="*/ 1476375 h 3063393"/>
              <a:gd name="connsiteX100" fmla="*/ 1547316 w 2271216"/>
              <a:gd name="connsiteY100" fmla="*/ 1481137 h 3063393"/>
              <a:gd name="connsiteX101" fmla="*/ 1471116 w 2271216"/>
              <a:gd name="connsiteY101" fmla="*/ 1462087 h 3063393"/>
              <a:gd name="connsiteX102" fmla="*/ 1452066 w 2271216"/>
              <a:gd name="connsiteY102" fmla="*/ 1476375 h 3063393"/>
              <a:gd name="connsiteX103" fmla="*/ 1409204 w 2271216"/>
              <a:gd name="connsiteY103" fmla="*/ 1524000 h 3063393"/>
              <a:gd name="connsiteX104" fmla="*/ 1385391 w 2271216"/>
              <a:gd name="connsiteY104" fmla="*/ 1514475 h 3063393"/>
              <a:gd name="connsiteX105" fmla="*/ 1375866 w 2271216"/>
              <a:gd name="connsiteY105" fmla="*/ 1485900 h 3063393"/>
              <a:gd name="connsiteX106" fmla="*/ 1356816 w 2271216"/>
              <a:gd name="connsiteY106" fmla="*/ 1462087 h 3063393"/>
              <a:gd name="connsiteX107" fmla="*/ 1337766 w 2271216"/>
              <a:gd name="connsiteY107" fmla="*/ 1485900 h 3063393"/>
              <a:gd name="connsiteX108" fmla="*/ 1328241 w 2271216"/>
              <a:gd name="connsiteY108" fmla="*/ 1466850 h 3063393"/>
              <a:gd name="connsiteX109" fmla="*/ 1228229 w 2271216"/>
              <a:gd name="connsiteY109" fmla="*/ 1514475 h 3063393"/>
              <a:gd name="connsiteX110" fmla="*/ 1194891 w 2271216"/>
              <a:gd name="connsiteY110" fmla="*/ 1514475 h 3063393"/>
              <a:gd name="connsiteX111" fmla="*/ 1132979 w 2271216"/>
              <a:gd name="connsiteY111" fmla="*/ 1504950 h 3063393"/>
              <a:gd name="connsiteX112" fmla="*/ 1075829 w 2271216"/>
              <a:gd name="connsiteY112" fmla="*/ 1524000 h 3063393"/>
              <a:gd name="connsiteX113" fmla="*/ 1052016 w 2271216"/>
              <a:gd name="connsiteY113" fmla="*/ 1562100 h 3063393"/>
              <a:gd name="connsiteX114" fmla="*/ 1037729 w 2271216"/>
              <a:gd name="connsiteY114" fmla="*/ 1590675 h 3063393"/>
              <a:gd name="connsiteX115" fmla="*/ 1018679 w 2271216"/>
              <a:gd name="connsiteY115" fmla="*/ 1590675 h 3063393"/>
              <a:gd name="connsiteX116" fmla="*/ 1018679 w 2271216"/>
              <a:gd name="connsiteY116" fmla="*/ 1590675 h 3063393"/>
              <a:gd name="connsiteX117" fmla="*/ 956766 w 2271216"/>
              <a:gd name="connsiteY117" fmla="*/ 1609725 h 3063393"/>
              <a:gd name="connsiteX118" fmla="*/ 918666 w 2271216"/>
              <a:gd name="connsiteY118" fmla="*/ 1590675 h 3063393"/>
              <a:gd name="connsiteX119" fmla="*/ 809129 w 2271216"/>
              <a:gd name="connsiteY119" fmla="*/ 1624012 h 3063393"/>
              <a:gd name="connsiteX120" fmla="*/ 851991 w 2271216"/>
              <a:gd name="connsiteY120" fmla="*/ 1652587 h 3063393"/>
              <a:gd name="connsiteX121" fmla="*/ 871041 w 2271216"/>
              <a:gd name="connsiteY121" fmla="*/ 1690687 h 3063393"/>
              <a:gd name="connsiteX122" fmla="*/ 871041 w 2271216"/>
              <a:gd name="connsiteY122" fmla="*/ 1738312 h 3063393"/>
              <a:gd name="connsiteX123" fmla="*/ 851991 w 2271216"/>
              <a:gd name="connsiteY123" fmla="*/ 1762125 h 3063393"/>
              <a:gd name="connsiteX124" fmla="*/ 837704 w 2271216"/>
              <a:gd name="connsiteY124" fmla="*/ 1838325 h 3063393"/>
              <a:gd name="connsiteX125" fmla="*/ 856754 w 2271216"/>
              <a:gd name="connsiteY125" fmla="*/ 1866900 h 3063393"/>
              <a:gd name="connsiteX126" fmla="*/ 842466 w 2271216"/>
              <a:gd name="connsiteY126" fmla="*/ 1895475 h 3063393"/>
              <a:gd name="connsiteX127" fmla="*/ 851991 w 2271216"/>
              <a:gd name="connsiteY127" fmla="*/ 1924050 h 3063393"/>
              <a:gd name="connsiteX128" fmla="*/ 851991 w 2271216"/>
              <a:gd name="connsiteY128" fmla="*/ 1947862 h 3063393"/>
              <a:gd name="connsiteX129" fmla="*/ 809129 w 2271216"/>
              <a:gd name="connsiteY129" fmla="*/ 1966912 h 3063393"/>
              <a:gd name="connsiteX130" fmla="*/ 809129 w 2271216"/>
              <a:gd name="connsiteY130" fmla="*/ 1966912 h 3063393"/>
              <a:gd name="connsiteX131" fmla="*/ 809788 w 2271216"/>
              <a:gd name="connsiteY131" fmla="*/ 2022576 h 3063393"/>
              <a:gd name="connsiteX132" fmla="*/ 823416 w 2271216"/>
              <a:gd name="connsiteY132" fmla="*/ 2043112 h 3063393"/>
              <a:gd name="connsiteX133" fmla="*/ 847229 w 2271216"/>
              <a:gd name="connsiteY133" fmla="*/ 2066925 h 3063393"/>
              <a:gd name="connsiteX134" fmla="*/ 842466 w 2271216"/>
              <a:gd name="connsiteY134" fmla="*/ 2119312 h 3063393"/>
              <a:gd name="connsiteX135" fmla="*/ 899616 w 2271216"/>
              <a:gd name="connsiteY135" fmla="*/ 2147887 h 3063393"/>
              <a:gd name="connsiteX136" fmla="*/ 904379 w 2271216"/>
              <a:gd name="connsiteY136" fmla="*/ 2181225 h 3063393"/>
              <a:gd name="connsiteX137" fmla="*/ 966291 w 2271216"/>
              <a:gd name="connsiteY137" fmla="*/ 2205037 h 3063393"/>
              <a:gd name="connsiteX138" fmla="*/ 956766 w 2271216"/>
              <a:gd name="connsiteY138" fmla="*/ 2238375 h 3063393"/>
              <a:gd name="connsiteX139" fmla="*/ 1056779 w 2271216"/>
              <a:gd name="connsiteY139" fmla="*/ 2243137 h 3063393"/>
              <a:gd name="connsiteX140" fmla="*/ 1056779 w 2271216"/>
              <a:gd name="connsiteY140"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288983 w 2271216"/>
              <a:gd name="connsiteY4" fmla="*/ 2359143 h 3063393"/>
              <a:gd name="connsiteX5" fmla="*/ 228646 w 2271216"/>
              <a:gd name="connsiteY5" fmla="*/ 2295640 h 3063393"/>
              <a:gd name="connsiteX6" fmla="*/ 181011 w 2271216"/>
              <a:gd name="connsiteY6" fmla="*/ 2314691 h 3063393"/>
              <a:gd name="connsiteX7" fmla="*/ 142984 w 2271216"/>
              <a:gd name="connsiteY7" fmla="*/ 2305587 h 3063393"/>
              <a:gd name="connsiteX8" fmla="*/ 314388 w 2271216"/>
              <a:gd name="connsiteY8" fmla="*/ 2038626 h 3063393"/>
              <a:gd name="connsiteX9" fmla="*/ 323915 w 2271216"/>
              <a:gd name="connsiteY9" fmla="*/ 1967179 h 3063393"/>
              <a:gd name="connsiteX10" fmla="*/ 219683 w 2271216"/>
              <a:gd name="connsiteY10" fmla="*/ 1871916 h 3063393"/>
              <a:gd name="connsiteX11" fmla="*/ 58680 w 2271216"/>
              <a:gd name="connsiteY11" fmla="*/ 1762601 h 3063393"/>
              <a:gd name="connsiteX12" fmla="*/ 7120 w 2271216"/>
              <a:gd name="connsiteY12" fmla="*/ 1514680 h 3063393"/>
              <a:gd name="connsiteX13" fmla="*/ 74325 w 2271216"/>
              <a:gd name="connsiteY13" fmla="*/ 1181260 h 3063393"/>
              <a:gd name="connsiteX14" fmla="*/ 13621 w 2271216"/>
              <a:gd name="connsiteY14" fmla="*/ 752680 h 3063393"/>
              <a:gd name="connsiteX15" fmla="*/ 247010 w 2271216"/>
              <a:gd name="connsiteY15" fmla="*/ 438150 h 3063393"/>
              <a:gd name="connsiteX16" fmla="*/ 690040 w 2271216"/>
              <a:gd name="connsiteY16" fmla="*/ 0 h 3063393"/>
              <a:gd name="connsiteX17" fmla="*/ 851991 w 2271216"/>
              <a:gd name="connsiteY17" fmla="*/ 85725 h 3063393"/>
              <a:gd name="connsiteX18" fmla="*/ 904379 w 2271216"/>
              <a:gd name="connsiteY18" fmla="*/ 95250 h 3063393"/>
              <a:gd name="connsiteX19" fmla="*/ 952004 w 2271216"/>
              <a:gd name="connsiteY19" fmla="*/ 61912 h 3063393"/>
              <a:gd name="connsiteX20" fmla="*/ 990104 w 2271216"/>
              <a:gd name="connsiteY20" fmla="*/ 85725 h 3063393"/>
              <a:gd name="connsiteX21" fmla="*/ 1023441 w 2271216"/>
              <a:gd name="connsiteY21" fmla="*/ 109537 h 3063393"/>
              <a:gd name="connsiteX22" fmla="*/ 1052016 w 2271216"/>
              <a:gd name="connsiteY22" fmla="*/ 133350 h 3063393"/>
              <a:gd name="connsiteX23" fmla="*/ 1104404 w 2271216"/>
              <a:gd name="connsiteY23" fmla="*/ 200025 h 3063393"/>
              <a:gd name="connsiteX24" fmla="*/ 1099641 w 2271216"/>
              <a:gd name="connsiteY24" fmla="*/ 209550 h 3063393"/>
              <a:gd name="connsiteX25" fmla="*/ 1090116 w 2271216"/>
              <a:gd name="connsiteY25" fmla="*/ 271462 h 3063393"/>
              <a:gd name="connsiteX26" fmla="*/ 1052016 w 2271216"/>
              <a:gd name="connsiteY26" fmla="*/ 295275 h 3063393"/>
              <a:gd name="connsiteX27" fmla="*/ 1047254 w 2271216"/>
              <a:gd name="connsiteY27" fmla="*/ 333375 h 3063393"/>
              <a:gd name="connsiteX28" fmla="*/ 1047254 w 2271216"/>
              <a:gd name="connsiteY28" fmla="*/ 333375 h 3063393"/>
              <a:gd name="connsiteX29" fmla="*/ 1094879 w 2271216"/>
              <a:gd name="connsiteY29" fmla="*/ 361950 h 3063393"/>
              <a:gd name="connsiteX30" fmla="*/ 1094879 w 2271216"/>
              <a:gd name="connsiteY30" fmla="*/ 361950 h 3063393"/>
              <a:gd name="connsiteX31" fmla="*/ 1147266 w 2271216"/>
              <a:gd name="connsiteY31" fmla="*/ 371475 h 3063393"/>
              <a:gd name="connsiteX32" fmla="*/ 1166316 w 2271216"/>
              <a:gd name="connsiteY32" fmla="*/ 385762 h 3063393"/>
              <a:gd name="connsiteX33" fmla="*/ 1166316 w 2271216"/>
              <a:gd name="connsiteY33" fmla="*/ 385762 h 3063393"/>
              <a:gd name="connsiteX34" fmla="*/ 1166316 w 2271216"/>
              <a:gd name="connsiteY34" fmla="*/ 385762 h 3063393"/>
              <a:gd name="connsiteX35" fmla="*/ 1204416 w 2271216"/>
              <a:gd name="connsiteY35" fmla="*/ 457200 h 3063393"/>
              <a:gd name="connsiteX36" fmla="*/ 1223466 w 2271216"/>
              <a:gd name="connsiteY36" fmla="*/ 442912 h 3063393"/>
              <a:gd name="connsiteX37" fmla="*/ 1266329 w 2271216"/>
              <a:gd name="connsiteY37" fmla="*/ 442912 h 3063393"/>
              <a:gd name="connsiteX38" fmla="*/ 1337766 w 2271216"/>
              <a:gd name="connsiteY38" fmla="*/ 442912 h 3063393"/>
              <a:gd name="connsiteX39" fmla="*/ 1313954 w 2271216"/>
              <a:gd name="connsiteY39" fmla="*/ 461962 h 3063393"/>
              <a:gd name="connsiteX40" fmla="*/ 1313954 w 2271216"/>
              <a:gd name="connsiteY40" fmla="*/ 461962 h 3063393"/>
              <a:gd name="connsiteX41" fmla="*/ 1280616 w 2271216"/>
              <a:gd name="connsiteY41" fmla="*/ 547687 h 3063393"/>
              <a:gd name="connsiteX42" fmla="*/ 1256804 w 2271216"/>
              <a:gd name="connsiteY42" fmla="*/ 557212 h 3063393"/>
              <a:gd name="connsiteX43" fmla="*/ 1213941 w 2271216"/>
              <a:gd name="connsiteY43" fmla="*/ 576262 h 3063393"/>
              <a:gd name="connsiteX44" fmla="*/ 1228229 w 2271216"/>
              <a:gd name="connsiteY44" fmla="*/ 619125 h 3063393"/>
              <a:gd name="connsiteX45" fmla="*/ 1228229 w 2271216"/>
              <a:gd name="connsiteY45" fmla="*/ 652462 h 3063393"/>
              <a:gd name="connsiteX46" fmla="*/ 1232991 w 2271216"/>
              <a:gd name="connsiteY46" fmla="*/ 676275 h 3063393"/>
              <a:gd name="connsiteX47" fmla="*/ 1256804 w 2271216"/>
              <a:gd name="connsiteY47" fmla="*/ 714375 h 3063393"/>
              <a:gd name="connsiteX48" fmla="*/ 1256804 w 2271216"/>
              <a:gd name="connsiteY48" fmla="*/ 714375 h 3063393"/>
              <a:gd name="connsiteX49" fmla="*/ 1342529 w 2271216"/>
              <a:gd name="connsiteY49" fmla="*/ 742950 h 3063393"/>
              <a:gd name="connsiteX50" fmla="*/ 1413966 w 2271216"/>
              <a:gd name="connsiteY50" fmla="*/ 738187 h 3063393"/>
              <a:gd name="connsiteX51" fmla="*/ 1447304 w 2271216"/>
              <a:gd name="connsiteY51" fmla="*/ 738187 h 3063393"/>
              <a:gd name="connsiteX52" fmla="*/ 1499691 w 2271216"/>
              <a:gd name="connsiteY52" fmla="*/ 752475 h 3063393"/>
              <a:gd name="connsiteX53" fmla="*/ 1509216 w 2271216"/>
              <a:gd name="connsiteY53" fmla="*/ 766762 h 3063393"/>
              <a:gd name="connsiteX54" fmla="*/ 1513979 w 2271216"/>
              <a:gd name="connsiteY54" fmla="*/ 838200 h 3063393"/>
              <a:gd name="connsiteX55" fmla="*/ 1513979 w 2271216"/>
              <a:gd name="connsiteY55" fmla="*/ 838200 h 3063393"/>
              <a:gd name="connsiteX56" fmla="*/ 1547316 w 2271216"/>
              <a:gd name="connsiteY56" fmla="*/ 900112 h 3063393"/>
              <a:gd name="connsiteX57" fmla="*/ 1580654 w 2271216"/>
              <a:gd name="connsiteY57" fmla="*/ 942975 h 3063393"/>
              <a:gd name="connsiteX58" fmla="*/ 1590179 w 2271216"/>
              <a:gd name="connsiteY58" fmla="*/ 947737 h 3063393"/>
              <a:gd name="connsiteX59" fmla="*/ 1599704 w 2271216"/>
              <a:gd name="connsiteY59" fmla="*/ 1014412 h 3063393"/>
              <a:gd name="connsiteX60" fmla="*/ 1642566 w 2271216"/>
              <a:gd name="connsiteY60" fmla="*/ 1047750 h 3063393"/>
              <a:gd name="connsiteX61" fmla="*/ 1685429 w 2271216"/>
              <a:gd name="connsiteY61" fmla="*/ 1090612 h 3063393"/>
              <a:gd name="connsiteX62" fmla="*/ 1704479 w 2271216"/>
              <a:gd name="connsiteY62" fmla="*/ 1104900 h 3063393"/>
              <a:gd name="connsiteX63" fmla="*/ 1747341 w 2271216"/>
              <a:gd name="connsiteY63" fmla="*/ 1119187 h 3063393"/>
              <a:gd name="connsiteX64" fmla="*/ 1766391 w 2271216"/>
              <a:gd name="connsiteY64" fmla="*/ 1185862 h 3063393"/>
              <a:gd name="connsiteX65" fmla="*/ 1766391 w 2271216"/>
              <a:gd name="connsiteY65" fmla="*/ 1185862 h 3063393"/>
              <a:gd name="connsiteX66" fmla="*/ 1775916 w 2271216"/>
              <a:gd name="connsiteY66" fmla="*/ 1238250 h 3063393"/>
              <a:gd name="connsiteX67" fmla="*/ 1852116 w 2271216"/>
              <a:gd name="connsiteY67" fmla="*/ 1223962 h 3063393"/>
              <a:gd name="connsiteX68" fmla="*/ 1894979 w 2271216"/>
              <a:gd name="connsiteY68" fmla="*/ 1176337 h 3063393"/>
              <a:gd name="connsiteX69" fmla="*/ 1904504 w 2271216"/>
              <a:gd name="connsiteY69" fmla="*/ 1162050 h 3063393"/>
              <a:gd name="connsiteX70" fmla="*/ 1947366 w 2271216"/>
              <a:gd name="connsiteY70" fmla="*/ 1152525 h 3063393"/>
              <a:gd name="connsiteX71" fmla="*/ 1985466 w 2271216"/>
              <a:gd name="connsiteY71" fmla="*/ 1128712 h 3063393"/>
              <a:gd name="connsiteX72" fmla="*/ 2023566 w 2271216"/>
              <a:gd name="connsiteY72" fmla="*/ 1114425 h 3063393"/>
              <a:gd name="connsiteX73" fmla="*/ 2071191 w 2271216"/>
              <a:gd name="connsiteY73" fmla="*/ 1104900 h 3063393"/>
              <a:gd name="connsiteX74" fmla="*/ 2118816 w 2271216"/>
              <a:gd name="connsiteY74" fmla="*/ 1119187 h 3063393"/>
              <a:gd name="connsiteX75" fmla="*/ 2199779 w 2271216"/>
              <a:gd name="connsiteY75" fmla="*/ 1119187 h 3063393"/>
              <a:gd name="connsiteX76" fmla="*/ 2214066 w 2271216"/>
              <a:gd name="connsiteY76" fmla="*/ 1081087 h 3063393"/>
              <a:gd name="connsiteX77" fmla="*/ 2242641 w 2271216"/>
              <a:gd name="connsiteY77" fmla="*/ 1090612 h 3063393"/>
              <a:gd name="connsiteX78" fmla="*/ 2271216 w 2271216"/>
              <a:gd name="connsiteY78" fmla="*/ 1100137 h 3063393"/>
              <a:gd name="connsiteX79" fmla="*/ 2256929 w 2271216"/>
              <a:gd name="connsiteY79" fmla="*/ 1128712 h 3063393"/>
              <a:gd name="connsiteX80" fmla="*/ 2218829 w 2271216"/>
              <a:gd name="connsiteY80" fmla="*/ 1176337 h 3063393"/>
              <a:gd name="connsiteX81" fmla="*/ 2190254 w 2271216"/>
              <a:gd name="connsiteY81" fmla="*/ 1200150 h 3063393"/>
              <a:gd name="connsiteX82" fmla="*/ 2156916 w 2271216"/>
              <a:gd name="connsiteY82" fmla="*/ 1233487 h 3063393"/>
              <a:gd name="connsiteX83" fmla="*/ 2137866 w 2271216"/>
              <a:gd name="connsiteY83" fmla="*/ 1290637 h 3063393"/>
              <a:gd name="connsiteX84" fmla="*/ 2156916 w 2271216"/>
              <a:gd name="connsiteY84" fmla="*/ 1333500 h 3063393"/>
              <a:gd name="connsiteX85" fmla="*/ 2075954 w 2271216"/>
              <a:gd name="connsiteY85" fmla="*/ 1333500 h 3063393"/>
              <a:gd name="connsiteX86" fmla="*/ 2023566 w 2271216"/>
              <a:gd name="connsiteY86" fmla="*/ 1400175 h 3063393"/>
              <a:gd name="connsiteX87" fmla="*/ 2014041 w 2271216"/>
              <a:gd name="connsiteY87" fmla="*/ 1414462 h 3063393"/>
              <a:gd name="connsiteX88" fmla="*/ 1999754 w 2271216"/>
              <a:gd name="connsiteY88" fmla="*/ 1457325 h 3063393"/>
              <a:gd name="connsiteX89" fmla="*/ 1980704 w 2271216"/>
              <a:gd name="connsiteY89" fmla="*/ 1471612 h 3063393"/>
              <a:gd name="connsiteX90" fmla="*/ 1914029 w 2271216"/>
              <a:gd name="connsiteY90" fmla="*/ 1471612 h 3063393"/>
              <a:gd name="connsiteX91" fmla="*/ 1890216 w 2271216"/>
              <a:gd name="connsiteY91" fmla="*/ 1500187 h 3063393"/>
              <a:gd name="connsiteX92" fmla="*/ 1880691 w 2271216"/>
              <a:gd name="connsiteY92" fmla="*/ 1476375 h 3063393"/>
              <a:gd name="connsiteX93" fmla="*/ 1823541 w 2271216"/>
              <a:gd name="connsiteY93" fmla="*/ 1495425 h 3063393"/>
              <a:gd name="connsiteX94" fmla="*/ 1799729 w 2271216"/>
              <a:gd name="connsiteY94" fmla="*/ 1476375 h 3063393"/>
              <a:gd name="connsiteX95" fmla="*/ 1780679 w 2271216"/>
              <a:gd name="connsiteY95" fmla="*/ 1485900 h 3063393"/>
              <a:gd name="connsiteX96" fmla="*/ 1737816 w 2271216"/>
              <a:gd name="connsiteY96" fmla="*/ 1514475 h 3063393"/>
              <a:gd name="connsiteX97" fmla="*/ 1737816 w 2271216"/>
              <a:gd name="connsiteY97" fmla="*/ 1514475 h 3063393"/>
              <a:gd name="connsiteX98" fmla="*/ 1723529 w 2271216"/>
              <a:gd name="connsiteY98" fmla="*/ 1471612 h 3063393"/>
              <a:gd name="connsiteX99" fmla="*/ 1699716 w 2271216"/>
              <a:gd name="connsiteY99" fmla="*/ 1466850 h 3063393"/>
              <a:gd name="connsiteX100" fmla="*/ 1642566 w 2271216"/>
              <a:gd name="connsiteY100" fmla="*/ 1476375 h 3063393"/>
              <a:gd name="connsiteX101" fmla="*/ 1547316 w 2271216"/>
              <a:gd name="connsiteY101" fmla="*/ 1481137 h 3063393"/>
              <a:gd name="connsiteX102" fmla="*/ 1471116 w 2271216"/>
              <a:gd name="connsiteY102" fmla="*/ 1462087 h 3063393"/>
              <a:gd name="connsiteX103" fmla="*/ 1452066 w 2271216"/>
              <a:gd name="connsiteY103" fmla="*/ 1476375 h 3063393"/>
              <a:gd name="connsiteX104" fmla="*/ 1409204 w 2271216"/>
              <a:gd name="connsiteY104" fmla="*/ 1524000 h 3063393"/>
              <a:gd name="connsiteX105" fmla="*/ 1385391 w 2271216"/>
              <a:gd name="connsiteY105" fmla="*/ 1514475 h 3063393"/>
              <a:gd name="connsiteX106" fmla="*/ 1375866 w 2271216"/>
              <a:gd name="connsiteY106" fmla="*/ 1485900 h 3063393"/>
              <a:gd name="connsiteX107" fmla="*/ 1356816 w 2271216"/>
              <a:gd name="connsiteY107" fmla="*/ 1462087 h 3063393"/>
              <a:gd name="connsiteX108" fmla="*/ 1337766 w 2271216"/>
              <a:gd name="connsiteY108" fmla="*/ 1485900 h 3063393"/>
              <a:gd name="connsiteX109" fmla="*/ 1328241 w 2271216"/>
              <a:gd name="connsiteY109" fmla="*/ 1466850 h 3063393"/>
              <a:gd name="connsiteX110" fmla="*/ 1228229 w 2271216"/>
              <a:gd name="connsiteY110" fmla="*/ 1514475 h 3063393"/>
              <a:gd name="connsiteX111" fmla="*/ 1194891 w 2271216"/>
              <a:gd name="connsiteY111" fmla="*/ 1514475 h 3063393"/>
              <a:gd name="connsiteX112" fmla="*/ 1132979 w 2271216"/>
              <a:gd name="connsiteY112" fmla="*/ 1504950 h 3063393"/>
              <a:gd name="connsiteX113" fmla="*/ 1075829 w 2271216"/>
              <a:gd name="connsiteY113" fmla="*/ 1524000 h 3063393"/>
              <a:gd name="connsiteX114" fmla="*/ 1052016 w 2271216"/>
              <a:gd name="connsiteY114" fmla="*/ 1562100 h 3063393"/>
              <a:gd name="connsiteX115" fmla="*/ 1037729 w 2271216"/>
              <a:gd name="connsiteY115" fmla="*/ 1590675 h 3063393"/>
              <a:gd name="connsiteX116" fmla="*/ 1018679 w 2271216"/>
              <a:gd name="connsiteY116" fmla="*/ 1590675 h 3063393"/>
              <a:gd name="connsiteX117" fmla="*/ 1018679 w 2271216"/>
              <a:gd name="connsiteY117" fmla="*/ 1590675 h 3063393"/>
              <a:gd name="connsiteX118" fmla="*/ 956766 w 2271216"/>
              <a:gd name="connsiteY118" fmla="*/ 1609725 h 3063393"/>
              <a:gd name="connsiteX119" fmla="*/ 918666 w 2271216"/>
              <a:gd name="connsiteY119" fmla="*/ 1590675 h 3063393"/>
              <a:gd name="connsiteX120" fmla="*/ 809129 w 2271216"/>
              <a:gd name="connsiteY120" fmla="*/ 1624012 h 3063393"/>
              <a:gd name="connsiteX121" fmla="*/ 851991 w 2271216"/>
              <a:gd name="connsiteY121" fmla="*/ 1652587 h 3063393"/>
              <a:gd name="connsiteX122" fmla="*/ 871041 w 2271216"/>
              <a:gd name="connsiteY122" fmla="*/ 1690687 h 3063393"/>
              <a:gd name="connsiteX123" fmla="*/ 871041 w 2271216"/>
              <a:gd name="connsiteY123" fmla="*/ 1738312 h 3063393"/>
              <a:gd name="connsiteX124" fmla="*/ 851991 w 2271216"/>
              <a:gd name="connsiteY124" fmla="*/ 1762125 h 3063393"/>
              <a:gd name="connsiteX125" fmla="*/ 837704 w 2271216"/>
              <a:gd name="connsiteY125" fmla="*/ 1838325 h 3063393"/>
              <a:gd name="connsiteX126" fmla="*/ 856754 w 2271216"/>
              <a:gd name="connsiteY126" fmla="*/ 1866900 h 3063393"/>
              <a:gd name="connsiteX127" fmla="*/ 842466 w 2271216"/>
              <a:gd name="connsiteY127" fmla="*/ 1895475 h 3063393"/>
              <a:gd name="connsiteX128" fmla="*/ 851991 w 2271216"/>
              <a:gd name="connsiteY128" fmla="*/ 1924050 h 3063393"/>
              <a:gd name="connsiteX129" fmla="*/ 851991 w 2271216"/>
              <a:gd name="connsiteY129" fmla="*/ 1947862 h 3063393"/>
              <a:gd name="connsiteX130" fmla="*/ 809129 w 2271216"/>
              <a:gd name="connsiteY130" fmla="*/ 1966912 h 3063393"/>
              <a:gd name="connsiteX131" fmla="*/ 809129 w 2271216"/>
              <a:gd name="connsiteY131" fmla="*/ 1966912 h 3063393"/>
              <a:gd name="connsiteX132" fmla="*/ 809788 w 2271216"/>
              <a:gd name="connsiteY132" fmla="*/ 2022576 h 3063393"/>
              <a:gd name="connsiteX133" fmla="*/ 823416 w 2271216"/>
              <a:gd name="connsiteY133" fmla="*/ 2043112 h 3063393"/>
              <a:gd name="connsiteX134" fmla="*/ 847229 w 2271216"/>
              <a:gd name="connsiteY134" fmla="*/ 2066925 h 3063393"/>
              <a:gd name="connsiteX135" fmla="*/ 842466 w 2271216"/>
              <a:gd name="connsiteY135" fmla="*/ 2119312 h 3063393"/>
              <a:gd name="connsiteX136" fmla="*/ 899616 w 2271216"/>
              <a:gd name="connsiteY136" fmla="*/ 2147887 h 3063393"/>
              <a:gd name="connsiteX137" fmla="*/ 904379 w 2271216"/>
              <a:gd name="connsiteY137" fmla="*/ 2181225 h 3063393"/>
              <a:gd name="connsiteX138" fmla="*/ 966291 w 2271216"/>
              <a:gd name="connsiteY138" fmla="*/ 2205037 h 3063393"/>
              <a:gd name="connsiteX139" fmla="*/ 956766 w 2271216"/>
              <a:gd name="connsiteY139" fmla="*/ 2238375 h 3063393"/>
              <a:gd name="connsiteX140" fmla="*/ 1056779 w 2271216"/>
              <a:gd name="connsiteY140" fmla="*/ 2243137 h 3063393"/>
              <a:gd name="connsiteX141" fmla="*/ 1056779 w 2271216"/>
              <a:gd name="connsiteY141"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228646 w 2271216"/>
              <a:gd name="connsiteY4" fmla="*/ 2295640 h 3063393"/>
              <a:gd name="connsiteX5" fmla="*/ 181011 w 2271216"/>
              <a:gd name="connsiteY5" fmla="*/ 2314691 h 3063393"/>
              <a:gd name="connsiteX6" fmla="*/ 142984 w 2271216"/>
              <a:gd name="connsiteY6" fmla="*/ 2305587 h 3063393"/>
              <a:gd name="connsiteX7" fmla="*/ 314388 w 2271216"/>
              <a:gd name="connsiteY7" fmla="*/ 2038626 h 3063393"/>
              <a:gd name="connsiteX8" fmla="*/ 323915 w 2271216"/>
              <a:gd name="connsiteY8" fmla="*/ 1967179 h 3063393"/>
              <a:gd name="connsiteX9" fmla="*/ 219683 w 2271216"/>
              <a:gd name="connsiteY9" fmla="*/ 1871916 h 3063393"/>
              <a:gd name="connsiteX10" fmla="*/ 58680 w 2271216"/>
              <a:gd name="connsiteY10" fmla="*/ 1762601 h 3063393"/>
              <a:gd name="connsiteX11" fmla="*/ 7120 w 2271216"/>
              <a:gd name="connsiteY11" fmla="*/ 1514680 h 3063393"/>
              <a:gd name="connsiteX12" fmla="*/ 74325 w 2271216"/>
              <a:gd name="connsiteY12" fmla="*/ 1181260 h 3063393"/>
              <a:gd name="connsiteX13" fmla="*/ 13621 w 2271216"/>
              <a:gd name="connsiteY13" fmla="*/ 752680 h 3063393"/>
              <a:gd name="connsiteX14" fmla="*/ 247010 w 2271216"/>
              <a:gd name="connsiteY14" fmla="*/ 438150 h 3063393"/>
              <a:gd name="connsiteX15" fmla="*/ 690040 w 2271216"/>
              <a:gd name="connsiteY15" fmla="*/ 0 h 3063393"/>
              <a:gd name="connsiteX16" fmla="*/ 851991 w 2271216"/>
              <a:gd name="connsiteY16" fmla="*/ 85725 h 3063393"/>
              <a:gd name="connsiteX17" fmla="*/ 904379 w 2271216"/>
              <a:gd name="connsiteY17" fmla="*/ 95250 h 3063393"/>
              <a:gd name="connsiteX18" fmla="*/ 952004 w 2271216"/>
              <a:gd name="connsiteY18" fmla="*/ 61912 h 3063393"/>
              <a:gd name="connsiteX19" fmla="*/ 990104 w 2271216"/>
              <a:gd name="connsiteY19" fmla="*/ 85725 h 3063393"/>
              <a:gd name="connsiteX20" fmla="*/ 1023441 w 2271216"/>
              <a:gd name="connsiteY20" fmla="*/ 109537 h 3063393"/>
              <a:gd name="connsiteX21" fmla="*/ 1052016 w 2271216"/>
              <a:gd name="connsiteY21" fmla="*/ 133350 h 3063393"/>
              <a:gd name="connsiteX22" fmla="*/ 1104404 w 2271216"/>
              <a:gd name="connsiteY22" fmla="*/ 200025 h 3063393"/>
              <a:gd name="connsiteX23" fmla="*/ 1099641 w 2271216"/>
              <a:gd name="connsiteY23" fmla="*/ 209550 h 3063393"/>
              <a:gd name="connsiteX24" fmla="*/ 1090116 w 2271216"/>
              <a:gd name="connsiteY24" fmla="*/ 271462 h 3063393"/>
              <a:gd name="connsiteX25" fmla="*/ 1052016 w 2271216"/>
              <a:gd name="connsiteY25" fmla="*/ 295275 h 3063393"/>
              <a:gd name="connsiteX26" fmla="*/ 1047254 w 2271216"/>
              <a:gd name="connsiteY26" fmla="*/ 333375 h 3063393"/>
              <a:gd name="connsiteX27" fmla="*/ 1047254 w 2271216"/>
              <a:gd name="connsiteY27" fmla="*/ 333375 h 3063393"/>
              <a:gd name="connsiteX28" fmla="*/ 1094879 w 2271216"/>
              <a:gd name="connsiteY28" fmla="*/ 361950 h 3063393"/>
              <a:gd name="connsiteX29" fmla="*/ 1094879 w 2271216"/>
              <a:gd name="connsiteY29" fmla="*/ 361950 h 3063393"/>
              <a:gd name="connsiteX30" fmla="*/ 1147266 w 2271216"/>
              <a:gd name="connsiteY30" fmla="*/ 371475 h 3063393"/>
              <a:gd name="connsiteX31" fmla="*/ 1166316 w 2271216"/>
              <a:gd name="connsiteY31" fmla="*/ 385762 h 3063393"/>
              <a:gd name="connsiteX32" fmla="*/ 1166316 w 2271216"/>
              <a:gd name="connsiteY32" fmla="*/ 385762 h 3063393"/>
              <a:gd name="connsiteX33" fmla="*/ 1166316 w 2271216"/>
              <a:gd name="connsiteY33" fmla="*/ 385762 h 3063393"/>
              <a:gd name="connsiteX34" fmla="*/ 1204416 w 2271216"/>
              <a:gd name="connsiteY34" fmla="*/ 457200 h 3063393"/>
              <a:gd name="connsiteX35" fmla="*/ 1223466 w 2271216"/>
              <a:gd name="connsiteY35" fmla="*/ 442912 h 3063393"/>
              <a:gd name="connsiteX36" fmla="*/ 1266329 w 2271216"/>
              <a:gd name="connsiteY36" fmla="*/ 442912 h 3063393"/>
              <a:gd name="connsiteX37" fmla="*/ 1337766 w 2271216"/>
              <a:gd name="connsiteY37" fmla="*/ 442912 h 3063393"/>
              <a:gd name="connsiteX38" fmla="*/ 1313954 w 2271216"/>
              <a:gd name="connsiteY38" fmla="*/ 461962 h 3063393"/>
              <a:gd name="connsiteX39" fmla="*/ 1313954 w 2271216"/>
              <a:gd name="connsiteY39" fmla="*/ 461962 h 3063393"/>
              <a:gd name="connsiteX40" fmla="*/ 1280616 w 2271216"/>
              <a:gd name="connsiteY40" fmla="*/ 547687 h 3063393"/>
              <a:gd name="connsiteX41" fmla="*/ 1256804 w 2271216"/>
              <a:gd name="connsiteY41" fmla="*/ 557212 h 3063393"/>
              <a:gd name="connsiteX42" fmla="*/ 1213941 w 2271216"/>
              <a:gd name="connsiteY42" fmla="*/ 576262 h 3063393"/>
              <a:gd name="connsiteX43" fmla="*/ 1228229 w 2271216"/>
              <a:gd name="connsiteY43" fmla="*/ 619125 h 3063393"/>
              <a:gd name="connsiteX44" fmla="*/ 1228229 w 2271216"/>
              <a:gd name="connsiteY44" fmla="*/ 652462 h 3063393"/>
              <a:gd name="connsiteX45" fmla="*/ 1232991 w 2271216"/>
              <a:gd name="connsiteY45" fmla="*/ 676275 h 3063393"/>
              <a:gd name="connsiteX46" fmla="*/ 1256804 w 2271216"/>
              <a:gd name="connsiteY46" fmla="*/ 714375 h 3063393"/>
              <a:gd name="connsiteX47" fmla="*/ 1256804 w 2271216"/>
              <a:gd name="connsiteY47" fmla="*/ 714375 h 3063393"/>
              <a:gd name="connsiteX48" fmla="*/ 1342529 w 2271216"/>
              <a:gd name="connsiteY48" fmla="*/ 742950 h 3063393"/>
              <a:gd name="connsiteX49" fmla="*/ 1413966 w 2271216"/>
              <a:gd name="connsiteY49" fmla="*/ 738187 h 3063393"/>
              <a:gd name="connsiteX50" fmla="*/ 1447304 w 2271216"/>
              <a:gd name="connsiteY50" fmla="*/ 738187 h 3063393"/>
              <a:gd name="connsiteX51" fmla="*/ 1499691 w 2271216"/>
              <a:gd name="connsiteY51" fmla="*/ 752475 h 3063393"/>
              <a:gd name="connsiteX52" fmla="*/ 1509216 w 2271216"/>
              <a:gd name="connsiteY52" fmla="*/ 766762 h 3063393"/>
              <a:gd name="connsiteX53" fmla="*/ 1513979 w 2271216"/>
              <a:gd name="connsiteY53" fmla="*/ 838200 h 3063393"/>
              <a:gd name="connsiteX54" fmla="*/ 1513979 w 2271216"/>
              <a:gd name="connsiteY54" fmla="*/ 838200 h 3063393"/>
              <a:gd name="connsiteX55" fmla="*/ 1547316 w 2271216"/>
              <a:gd name="connsiteY55" fmla="*/ 900112 h 3063393"/>
              <a:gd name="connsiteX56" fmla="*/ 1580654 w 2271216"/>
              <a:gd name="connsiteY56" fmla="*/ 942975 h 3063393"/>
              <a:gd name="connsiteX57" fmla="*/ 1590179 w 2271216"/>
              <a:gd name="connsiteY57" fmla="*/ 947737 h 3063393"/>
              <a:gd name="connsiteX58" fmla="*/ 1599704 w 2271216"/>
              <a:gd name="connsiteY58" fmla="*/ 1014412 h 3063393"/>
              <a:gd name="connsiteX59" fmla="*/ 1642566 w 2271216"/>
              <a:gd name="connsiteY59" fmla="*/ 1047750 h 3063393"/>
              <a:gd name="connsiteX60" fmla="*/ 1685429 w 2271216"/>
              <a:gd name="connsiteY60" fmla="*/ 1090612 h 3063393"/>
              <a:gd name="connsiteX61" fmla="*/ 1704479 w 2271216"/>
              <a:gd name="connsiteY61" fmla="*/ 1104900 h 3063393"/>
              <a:gd name="connsiteX62" fmla="*/ 1747341 w 2271216"/>
              <a:gd name="connsiteY62" fmla="*/ 1119187 h 3063393"/>
              <a:gd name="connsiteX63" fmla="*/ 1766391 w 2271216"/>
              <a:gd name="connsiteY63" fmla="*/ 1185862 h 3063393"/>
              <a:gd name="connsiteX64" fmla="*/ 1766391 w 2271216"/>
              <a:gd name="connsiteY64" fmla="*/ 1185862 h 3063393"/>
              <a:gd name="connsiteX65" fmla="*/ 1775916 w 2271216"/>
              <a:gd name="connsiteY65" fmla="*/ 1238250 h 3063393"/>
              <a:gd name="connsiteX66" fmla="*/ 1852116 w 2271216"/>
              <a:gd name="connsiteY66" fmla="*/ 1223962 h 3063393"/>
              <a:gd name="connsiteX67" fmla="*/ 1894979 w 2271216"/>
              <a:gd name="connsiteY67" fmla="*/ 1176337 h 3063393"/>
              <a:gd name="connsiteX68" fmla="*/ 1904504 w 2271216"/>
              <a:gd name="connsiteY68" fmla="*/ 1162050 h 3063393"/>
              <a:gd name="connsiteX69" fmla="*/ 1947366 w 2271216"/>
              <a:gd name="connsiteY69" fmla="*/ 1152525 h 3063393"/>
              <a:gd name="connsiteX70" fmla="*/ 1985466 w 2271216"/>
              <a:gd name="connsiteY70" fmla="*/ 1128712 h 3063393"/>
              <a:gd name="connsiteX71" fmla="*/ 2023566 w 2271216"/>
              <a:gd name="connsiteY71" fmla="*/ 1114425 h 3063393"/>
              <a:gd name="connsiteX72" fmla="*/ 2071191 w 2271216"/>
              <a:gd name="connsiteY72" fmla="*/ 1104900 h 3063393"/>
              <a:gd name="connsiteX73" fmla="*/ 2118816 w 2271216"/>
              <a:gd name="connsiteY73" fmla="*/ 1119187 h 3063393"/>
              <a:gd name="connsiteX74" fmla="*/ 2199779 w 2271216"/>
              <a:gd name="connsiteY74" fmla="*/ 1119187 h 3063393"/>
              <a:gd name="connsiteX75" fmla="*/ 2214066 w 2271216"/>
              <a:gd name="connsiteY75" fmla="*/ 1081087 h 3063393"/>
              <a:gd name="connsiteX76" fmla="*/ 2242641 w 2271216"/>
              <a:gd name="connsiteY76" fmla="*/ 1090612 h 3063393"/>
              <a:gd name="connsiteX77" fmla="*/ 2271216 w 2271216"/>
              <a:gd name="connsiteY77" fmla="*/ 1100137 h 3063393"/>
              <a:gd name="connsiteX78" fmla="*/ 2256929 w 2271216"/>
              <a:gd name="connsiteY78" fmla="*/ 1128712 h 3063393"/>
              <a:gd name="connsiteX79" fmla="*/ 2218829 w 2271216"/>
              <a:gd name="connsiteY79" fmla="*/ 1176337 h 3063393"/>
              <a:gd name="connsiteX80" fmla="*/ 2190254 w 2271216"/>
              <a:gd name="connsiteY80" fmla="*/ 1200150 h 3063393"/>
              <a:gd name="connsiteX81" fmla="*/ 2156916 w 2271216"/>
              <a:gd name="connsiteY81" fmla="*/ 1233487 h 3063393"/>
              <a:gd name="connsiteX82" fmla="*/ 2137866 w 2271216"/>
              <a:gd name="connsiteY82" fmla="*/ 1290637 h 3063393"/>
              <a:gd name="connsiteX83" fmla="*/ 2156916 w 2271216"/>
              <a:gd name="connsiteY83" fmla="*/ 1333500 h 3063393"/>
              <a:gd name="connsiteX84" fmla="*/ 2075954 w 2271216"/>
              <a:gd name="connsiteY84" fmla="*/ 1333500 h 3063393"/>
              <a:gd name="connsiteX85" fmla="*/ 2023566 w 2271216"/>
              <a:gd name="connsiteY85" fmla="*/ 1400175 h 3063393"/>
              <a:gd name="connsiteX86" fmla="*/ 2014041 w 2271216"/>
              <a:gd name="connsiteY86" fmla="*/ 1414462 h 3063393"/>
              <a:gd name="connsiteX87" fmla="*/ 1999754 w 2271216"/>
              <a:gd name="connsiteY87" fmla="*/ 1457325 h 3063393"/>
              <a:gd name="connsiteX88" fmla="*/ 1980704 w 2271216"/>
              <a:gd name="connsiteY88" fmla="*/ 1471612 h 3063393"/>
              <a:gd name="connsiteX89" fmla="*/ 1914029 w 2271216"/>
              <a:gd name="connsiteY89" fmla="*/ 1471612 h 3063393"/>
              <a:gd name="connsiteX90" fmla="*/ 1890216 w 2271216"/>
              <a:gd name="connsiteY90" fmla="*/ 1500187 h 3063393"/>
              <a:gd name="connsiteX91" fmla="*/ 1880691 w 2271216"/>
              <a:gd name="connsiteY91" fmla="*/ 1476375 h 3063393"/>
              <a:gd name="connsiteX92" fmla="*/ 1823541 w 2271216"/>
              <a:gd name="connsiteY92" fmla="*/ 1495425 h 3063393"/>
              <a:gd name="connsiteX93" fmla="*/ 1799729 w 2271216"/>
              <a:gd name="connsiteY93" fmla="*/ 1476375 h 3063393"/>
              <a:gd name="connsiteX94" fmla="*/ 1780679 w 2271216"/>
              <a:gd name="connsiteY94" fmla="*/ 1485900 h 3063393"/>
              <a:gd name="connsiteX95" fmla="*/ 1737816 w 2271216"/>
              <a:gd name="connsiteY95" fmla="*/ 1514475 h 3063393"/>
              <a:gd name="connsiteX96" fmla="*/ 1737816 w 2271216"/>
              <a:gd name="connsiteY96" fmla="*/ 1514475 h 3063393"/>
              <a:gd name="connsiteX97" fmla="*/ 1723529 w 2271216"/>
              <a:gd name="connsiteY97" fmla="*/ 1471612 h 3063393"/>
              <a:gd name="connsiteX98" fmla="*/ 1699716 w 2271216"/>
              <a:gd name="connsiteY98" fmla="*/ 1466850 h 3063393"/>
              <a:gd name="connsiteX99" fmla="*/ 1642566 w 2271216"/>
              <a:gd name="connsiteY99" fmla="*/ 1476375 h 3063393"/>
              <a:gd name="connsiteX100" fmla="*/ 1547316 w 2271216"/>
              <a:gd name="connsiteY100" fmla="*/ 1481137 h 3063393"/>
              <a:gd name="connsiteX101" fmla="*/ 1471116 w 2271216"/>
              <a:gd name="connsiteY101" fmla="*/ 1462087 h 3063393"/>
              <a:gd name="connsiteX102" fmla="*/ 1452066 w 2271216"/>
              <a:gd name="connsiteY102" fmla="*/ 1476375 h 3063393"/>
              <a:gd name="connsiteX103" fmla="*/ 1409204 w 2271216"/>
              <a:gd name="connsiteY103" fmla="*/ 1524000 h 3063393"/>
              <a:gd name="connsiteX104" fmla="*/ 1385391 w 2271216"/>
              <a:gd name="connsiteY104" fmla="*/ 1514475 h 3063393"/>
              <a:gd name="connsiteX105" fmla="*/ 1375866 w 2271216"/>
              <a:gd name="connsiteY105" fmla="*/ 1485900 h 3063393"/>
              <a:gd name="connsiteX106" fmla="*/ 1356816 w 2271216"/>
              <a:gd name="connsiteY106" fmla="*/ 1462087 h 3063393"/>
              <a:gd name="connsiteX107" fmla="*/ 1337766 w 2271216"/>
              <a:gd name="connsiteY107" fmla="*/ 1485900 h 3063393"/>
              <a:gd name="connsiteX108" fmla="*/ 1328241 w 2271216"/>
              <a:gd name="connsiteY108" fmla="*/ 1466850 h 3063393"/>
              <a:gd name="connsiteX109" fmla="*/ 1228229 w 2271216"/>
              <a:gd name="connsiteY109" fmla="*/ 1514475 h 3063393"/>
              <a:gd name="connsiteX110" fmla="*/ 1194891 w 2271216"/>
              <a:gd name="connsiteY110" fmla="*/ 1514475 h 3063393"/>
              <a:gd name="connsiteX111" fmla="*/ 1132979 w 2271216"/>
              <a:gd name="connsiteY111" fmla="*/ 1504950 h 3063393"/>
              <a:gd name="connsiteX112" fmla="*/ 1075829 w 2271216"/>
              <a:gd name="connsiteY112" fmla="*/ 1524000 h 3063393"/>
              <a:gd name="connsiteX113" fmla="*/ 1052016 w 2271216"/>
              <a:gd name="connsiteY113" fmla="*/ 1562100 h 3063393"/>
              <a:gd name="connsiteX114" fmla="*/ 1037729 w 2271216"/>
              <a:gd name="connsiteY114" fmla="*/ 1590675 h 3063393"/>
              <a:gd name="connsiteX115" fmla="*/ 1018679 w 2271216"/>
              <a:gd name="connsiteY115" fmla="*/ 1590675 h 3063393"/>
              <a:gd name="connsiteX116" fmla="*/ 1018679 w 2271216"/>
              <a:gd name="connsiteY116" fmla="*/ 1590675 h 3063393"/>
              <a:gd name="connsiteX117" fmla="*/ 956766 w 2271216"/>
              <a:gd name="connsiteY117" fmla="*/ 1609725 h 3063393"/>
              <a:gd name="connsiteX118" fmla="*/ 918666 w 2271216"/>
              <a:gd name="connsiteY118" fmla="*/ 1590675 h 3063393"/>
              <a:gd name="connsiteX119" fmla="*/ 809129 w 2271216"/>
              <a:gd name="connsiteY119" fmla="*/ 1624012 h 3063393"/>
              <a:gd name="connsiteX120" fmla="*/ 851991 w 2271216"/>
              <a:gd name="connsiteY120" fmla="*/ 1652587 h 3063393"/>
              <a:gd name="connsiteX121" fmla="*/ 871041 w 2271216"/>
              <a:gd name="connsiteY121" fmla="*/ 1690687 h 3063393"/>
              <a:gd name="connsiteX122" fmla="*/ 871041 w 2271216"/>
              <a:gd name="connsiteY122" fmla="*/ 1738312 h 3063393"/>
              <a:gd name="connsiteX123" fmla="*/ 851991 w 2271216"/>
              <a:gd name="connsiteY123" fmla="*/ 1762125 h 3063393"/>
              <a:gd name="connsiteX124" fmla="*/ 837704 w 2271216"/>
              <a:gd name="connsiteY124" fmla="*/ 1838325 h 3063393"/>
              <a:gd name="connsiteX125" fmla="*/ 856754 w 2271216"/>
              <a:gd name="connsiteY125" fmla="*/ 1866900 h 3063393"/>
              <a:gd name="connsiteX126" fmla="*/ 842466 w 2271216"/>
              <a:gd name="connsiteY126" fmla="*/ 1895475 h 3063393"/>
              <a:gd name="connsiteX127" fmla="*/ 851991 w 2271216"/>
              <a:gd name="connsiteY127" fmla="*/ 1924050 h 3063393"/>
              <a:gd name="connsiteX128" fmla="*/ 851991 w 2271216"/>
              <a:gd name="connsiteY128" fmla="*/ 1947862 h 3063393"/>
              <a:gd name="connsiteX129" fmla="*/ 809129 w 2271216"/>
              <a:gd name="connsiteY129" fmla="*/ 1966912 h 3063393"/>
              <a:gd name="connsiteX130" fmla="*/ 809129 w 2271216"/>
              <a:gd name="connsiteY130" fmla="*/ 1966912 h 3063393"/>
              <a:gd name="connsiteX131" fmla="*/ 809788 w 2271216"/>
              <a:gd name="connsiteY131" fmla="*/ 2022576 h 3063393"/>
              <a:gd name="connsiteX132" fmla="*/ 823416 w 2271216"/>
              <a:gd name="connsiteY132" fmla="*/ 2043112 h 3063393"/>
              <a:gd name="connsiteX133" fmla="*/ 847229 w 2271216"/>
              <a:gd name="connsiteY133" fmla="*/ 2066925 h 3063393"/>
              <a:gd name="connsiteX134" fmla="*/ 842466 w 2271216"/>
              <a:gd name="connsiteY134" fmla="*/ 2119312 h 3063393"/>
              <a:gd name="connsiteX135" fmla="*/ 899616 w 2271216"/>
              <a:gd name="connsiteY135" fmla="*/ 2147887 h 3063393"/>
              <a:gd name="connsiteX136" fmla="*/ 904379 w 2271216"/>
              <a:gd name="connsiteY136" fmla="*/ 2181225 h 3063393"/>
              <a:gd name="connsiteX137" fmla="*/ 966291 w 2271216"/>
              <a:gd name="connsiteY137" fmla="*/ 2205037 h 3063393"/>
              <a:gd name="connsiteX138" fmla="*/ 956766 w 2271216"/>
              <a:gd name="connsiteY138" fmla="*/ 2238375 h 3063393"/>
              <a:gd name="connsiteX139" fmla="*/ 1056779 w 2271216"/>
              <a:gd name="connsiteY139" fmla="*/ 2243137 h 3063393"/>
              <a:gd name="connsiteX140" fmla="*/ 1056779 w 2271216"/>
              <a:gd name="connsiteY140"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181011 w 2271216"/>
              <a:gd name="connsiteY4" fmla="*/ 2314691 h 3063393"/>
              <a:gd name="connsiteX5" fmla="*/ 142984 w 2271216"/>
              <a:gd name="connsiteY5" fmla="*/ 2305587 h 3063393"/>
              <a:gd name="connsiteX6" fmla="*/ 314388 w 2271216"/>
              <a:gd name="connsiteY6" fmla="*/ 2038626 h 3063393"/>
              <a:gd name="connsiteX7" fmla="*/ 323915 w 2271216"/>
              <a:gd name="connsiteY7" fmla="*/ 1967179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09788 w 2271216"/>
              <a:gd name="connsiteY130" fmla="*/ 2022576 h 3063393"/>
              <a:gd name="connsiteX131" fmla="*/ 823416 w 2271216"/>
              <a:gd name="connsiteY131" fmla="*/ 2043112 h 3063393"/>
              <a:gd name="connsiteX132" fmla="*/ 847229 w 2271216"/>
              <a:gd name="connsiteY132" fmla="*/ 2066925 h 3063393"/>
              <a:gd name="connsiteX133" fmla="*/ 842466 w 2271216"/>
              <a:gd name="connsiteY133" fmla="*/ 2119312 h 3063393"/>
              <a:gd name="connsiteX134" fmla="*/ 899616 w 2271216"/>
              <a:gd name="connsiteY134" fmla="*/ 2147887 h 3063393"/>
              <a:gd name="connsiteX135" fmla="*/ 904379 w 2271216"/>
              <a:gd name="connsiteY135" fmla="*/ 2181225 h 3063393"/>
              <a:gd name="connsiteX136" fmla="*/ 966291 w 2271216"/>
              <a:gd name="connsiteY136" fmla="*/ 2205037 h 3063393"/>
              <a:gd name="connsiteX137" fmla="*/ 956766 w 2271216"/>
              <a:gd name="connsiteY137" fmla="*/ 2238375 h 3063393"/>
              <a:gd name="connsiteX138" fmla="*/ 1056779 w 2271216"/>
              <a:gd name="connsiteY138" fmla="*/ 2243137 h 3063393"/>
              <a:gd name="connsiteX139" fmla="*/ 1056779 w 2271216"/>
              <a:gd name="connsiteY139" fmla="*/ 2243137 h 3063393"/>
              <a:gd name="connsiteX0" fmla="*/ 1623698 w 2271216"/>
              <a:gd name="connsiteY0" fmla="*/ 3053494 h 3063393"/>
              <a:gd name="connsiteX1" fmla="*/ 1594297 w 2271216"/>
              <a:gd name="connsiteY1" fmla="*/ 2996418 h 3063393"/>
              <a:gd name="connsiteX2" fmla="*/ 1581512 w 2271216"/>
              <a:gd name="connsiteY2" fmla="*/ 3020101 h 3063393"/>
              <a:gd name="connsiteX3" fmla="*/ 333553 w 2271216"/>
              <a:gd name="connsiteY3" fmla="*/ 2348262 h 3063393"/>
              <a:gd name="connsiteX4" fmla="*/ 181011 w 2271216"/>
              <a:gd name="connsiteY4" fmla="*/ 2314691 h 3063393"/>
              <a:gd name="connsiteX5" fmla="*/ 142984 w 2271216"/>
              <a:gd name="connsiteY5" fmla="*/ 2305587 h 3063393"/>
              <a:gd name="connsiteX6" fmla="*/ 314388 w 2271216"/>
              <a:gd name="connsiteY6" fmla="*/ 2038626 h 3063393"/>
              <a:gd name="connsiteX7" fmla="*/ 323915 w 2271216"/>
              <a:gd name="connsiteY7" fmla="*/ 1967179 h 3063393"/>
              <a:gd name="connsiteX8" fmla="*/ 219683 w 2271216"/>
              <a:gd name="connsiteY8" fmla="*/ 1871916 h 3063393"/>
              <a:gd name="connsiteX9" fmla="*/ 58680 w 2271216"/>
              <a:gd name="connsiteY9" fmla="*/ 1762601 h 3063393"/>
              <a:gd name="connsiteX10" fmla="*/ 7120 w 2271216"/>
              <a:gd name="connsiteY10" fmla="*/ 1514680 h 3063393"/>
              <a:gd name="connsiteX11" fmla="*/ 74325 w 2271216"/>
              <a:gd name="connsiteY11" fmla="*/ 1181260 h 3063393"/>
              <a:gd name="connsiteX12" fmla="*/ 13621 w 2271216"/>
              <a:gd name="connsiteY12" fmla="*/ 752680 h 3063393"/>
              <a:gd name="connsiteX13" fmla="*/ 247010 w 2271216"/>
              <a:gd name="connsiteY13" fmla="*/ 438150 h 3063393"/>
              <a:gd name="connsiteX14" fmla="*/ 690040 w 2271216"/>
              <a:gd name="connsiteY14" fmla="*/ 0 h 3063393"/>
              <a:gd name="connsiteX15" fmla="*/ 851991 w 2271216"/>
              <a:gd name="connsiteY15" fmla="*/ 85725 h 3063393"/>
              <a:gd name="connsiteX16" fmla="*/ 904379 w 2271216"/>
              <a:gd name="connsiteY16" fmla="*/ 95250 h 3063393"/>
              <a:gd name="connsiteX17" fmla="*/ 952004 w 2271216"/>
              <a:gd name="connsiteY17" fmla="*/ 61912 h 3063393"/>
              <a:gd name="connsiteX18" fmla="*/ 990104 w 2271216"/>
              <a:gd name="connsiteY18" fmla="*/ 85725 h 3063393"/>
              <a:gd name="connsiteX19" fmla="*/ 1023441 w 2271216"/>
              <a:gd name="connsiteY19" fmla="*/ 109537 h 3063393"/>
              <a:gd name="connsiteX20" fmla="*/ 1052016 w 2271216"/>
              <a:gd name="connsiteY20" fmla="*/ 133350 h 3063393"/>
              <a:gd name="connsiteX21" fmla="*/ 1104404 w 2271216"/>
              <a:gd name="connsiteY21" fmla="*/ 200025 h 3063393"/>
              <a:gd name="connsiteX22" fmla="*/ 1099641 w 2271216"/>
              <a:gd name="connsiteY22" fmla="*/ 209550 h 3063393"/>
              <a:gd name="connsiteX23" fmla="*/ 1090116 w 2271216"/>
              <a:gd name="connsiteY23" fmla="*/ 271462 h 3063393"/>
              <a:gd name="connsiteX24" fmla="*/ 1052016 w 2271216"/>
              <a:gd name="connsiteY24" fmla="*/ 295275 h 3063393"/>
              <a:gd name="connsiteX25" fmla="*/ 1047254 w 2271216"/>
              <a:gd name="connsiteY25" fmla="*/ 333375 h 3063393"/>
              <a:gd name="connsiteX26" fmla="*/ 1047254 w 2271216"/>
              <a:gd name="connsiteY26" fmla="*/ 333375 h 3063393"/>
              <a:gd name="connsiteX27" fmla="*/ 1094879 w 2271216"/>
              <a:gd name="connsiteY27" fmla="*/ 361950 h 3063393"/>
              <a:gd name="connsiteX28" fmla="*/ 1094879 w 2271216"/>
              <a:gd name="connsiteY28" fmla="*/ 361950 h 3063393"/>
              <a:gd name="connsiteX29" fmla="*/ 1147266 w 2271216"/>
              <a:gd name="connsiteY29" fmla="*/ 371475 h 3063393"/>
              <a:gd name="connsiteX30" fmla="*/ 1166316 w 2271216"/>
              <a:gd name="connsiteY30" fmla="*/ 385762 h 3063393"/>
              <a:gd name="connsiteX31" fmla="*/ 1166316 w 2271216"/>
              <a:gd name="connsiteY31" fmla="*/ 385762 h 3063393"/>
              <a:gd name="connsiteX32" fmla="*/ 1166316 w 2271216"/>
              <a:gd name="connsiteY32" fmla="*/ 385762 h 3063393"/>
              <a:gd name="connsiteX33" fmla="*/ 1204416 w 2271216"/>
              <a:gd name="connsiteY33" fmla="*/ 457200 h 3063393"/>
              <a:gd name="connsiteX34" fmla="*/ 1223466 w 2271216"/>
              <a:gd name="connsiteY34" fmla="*/ 442912 h 3063393"/>
              <a:gd name="connsiteX35" fmla="*/ 1266329 w 2271216"/>
              <a:gd name="connsiteY35" fmla="*/ 442912 h 3063393"/>
              <a:gd name="connsiteX36" fmla="*/ 1337766 w 2271216"/>
              <a:gd name="connsiteY36" fmla="*/ 442912 h 3063393"/>
              <a:gd name="connsiteX37" fmla="*/ 1313954 w 2271216"/>
              <a:gd name="connsiteY37" fmla="*/ 461962 h 3063393"/>
              <a:gd name="connsiteX38" fmla="*/ 1313954 w 2271216"/>
              <a:gd name="connsiteY38" fmla="*/ 461962 h 3063393"/>
              <a:gd name="connsiteX39" fmla="*/ 1280616 w 2271216"/>
              <a:gd name="connsiteY39" fmla="*/ 547687 h 3063393"/>
              <a:gd name="connsiteX40" fmla="*/ 1256804 w 2271216"/>
              <a:gd name="connsiteY40" fmla="*/ 557212 h 3063393"/>
              <a:gd name="connsiteX41" fmla="*/ 1213941 w 2271216"/>
              <a:gd name="connsiteY41" fmla="*/ 576262 h 3063393"/>
              <a:gd name="connsiteX42" fmla="*/ 1228229 w 2271216"/>
              <a:gd name="connsiteY42" fmla="*/ 619125 h 3063393"/>
              <a:gd name="connsiteX43" fmla="*/ 1228229 w 2271216"/>
              <a:gd name="connsiteY43" fmla="*/ 652462 h 3063393"/>
              <a:gd name="connsiteX44" fmla="*/ 1232991 w 2271216"/>
              <a:gd name="connsiteY44" fmla="*/ 676275 h 3063393"/>
              <a:gd name="connsiteX45" fmla="*/ 1256804 w 2271216"/>
              <a:gd name="connsiteY45" fmla="*/ 714375 h 3063393"/>
              <a:gd name="connsiteX46" fmla="*/ 1256804 w 2271216"/>
              <a:gd name="connsiteY46" fmla="*/ 714375 h 3063393"/>
              <a:gd name="connsiteX47" fmla="*/ 1342529 w 2271216"/>
              <a:gd name="connsiteY47" fmla="*/ 742950 h 3063393"/>
              <a:gd name="connsiteX48" fmla="*/ 1413966 w 2271216"/>
              <a:gd name="connsiteY48" fmla="*/ 738187 h 3063393"/>
              <a:gd name="connsiteX49" fmla="*/ 1447304 w 2271216"/>
              <a:gd name="connsiteY49" fmla="*/ 738187 h 3063393"/>
              <a:gd name="connsiteX50" fmla="*/ 1499691 w 2271216"/>
              <a:gd name="connsiteY50" fmla="*/ 752475 h 3063393"/>
              <a:gd name="connsiteX51" fmla="*/ 1509216 w 2271216"/>
              <a:gd name="connsiteY51" fmla="*/ 766762 h 3063393"/>
              <a:gd name="connsiteX52" fmla="*/ 1513979 w 2271216"/>
              <a:gd name="connsiteY52" fmla="*/ 838200 h 3063393"/>
              <a:gd name="connsiteX53" fmla="*/ 1513979 w 2271216"/>
              <a:gd name="connsiteY53" fmla="*/ 838200 h 3063393"/>
              <a:gd name="connsiteX54" fmla="*/ 1547316 w 2271216"/>
              <a:gd name="connsiteY54" fmla="*/ 900112 h 3063393"/>
              <a:gd name="connsiteX55" fmla="*/ 1580654 w 2271216"/>
              <a:gd name="connsiteY55" fmla="*/ 942975 h 3063393"/>
              <a:gd name="connsiteX56" fmla="*/ 1590179 w 2271216"/>
              <a:gd name="connsiteY56" fmla="*/ 947737 h 3063393"/>
              <a:gd name="connsiteX57" fmla="*/ 1599704 w 2271216"/>
              <a:gd name="connsiteY57" fmla="*/ 1014412 h 3063393"/>
              <a:gd name="connsiteX58" fmla="*/ 1642566 w 2271216"/>
              <a:gd name="connsiteY58" fmla="*/ 1047750 h 3063393"/>
              <a:gd name="connsiteX59" fmla="*/ 1685429 w 2271216"/>
              <a:gd name="connsiteY59" fmla="*/ 1090612 h 3063393"/>
              <a:gd name="connsiteX60" fmla="*/ 1704479 w 2271216"/>
              <a:gd name="connsiteY60" fmla="*/ 1104900 h 3063393"/>
              <a:gd name="connsiteX61" fmla="*/ 1747341 w 2271216"/>
              <a:gd name="connsiteY61" fmla="*/ 1119187 h 3063393"/>
              <a:gd name="connsiteX62" fmla="*/ 1766391 w 2271216"/>
              <a:gd name="connsiteY62" fmla="*/ 1185862 h 3063393"/>
              <a:gd name="connsiteX63" fmla="*/ 1766391 w 2271216"/>
              <a:gd name="connsiteY63" fmla="*/ 1185862 h 3063393"/>
              <a:gd name="connsiteX64" fmla="*/ 1775916 w 2271216"/>
              <a:gd name="connsiteY64" fmla="*/ 1238250 h 3063393"/>
              <a:gd name="connsiteX65" fmla="*/ 1852116 w 2271216"/>
              <a:gd name="connsiteY65" fmla="*/ 1223962 h 3063393"/>
              <a:gd name="connsiteX66" fmla="*/ 1894979 w 2271216"/>
              <a:gd name="connsiteY66" fmla="*/ 1176337 h 3063393"/>
              <a:gd name="connsiteX67" fmla="*/ 1904504 w 2271216"/>
              <a:gd name="connsiteY67" fmla="*/ 1162050 h 3063393"/>
              <a:gd name="connsiteX68" fmla="*/ 1947366 w 2271216"/>
              <a:gd name="connsiteY68" fmla="*/ 1152525 h 3063393"/>
              <a:gd name="connsiteX69" fmla="*/ 1985466 w 2271216"/>
              <a:gd name="connsiteY69" fmla="*/ 1128712 h 3063393"/>
              <a:gd name="connsiteX70" fmla="*/ 2023566 w 2271216"/>
              <a:gd name="connsiteY70" fmla="*/ 1114425 h 3063393"/>
              <a:gd name="connsiteX71" fmla="*/ 2071191 w 2271216"/>
              <a:gd name="connsiteY71" fmla="*/ 1104900 h 3063393"/>
              <a:gd name="connsiteX72" fmla="*/ 2118816 w 2271216"/>
              <a:gd name="connsiteY72" fmla="*/ 1119187 h 3063393"/>
              <a:gd name="connsiteX73" fmla="*/ 2199779 w 2271216"/>
              <a:gd name="connsiteY73" fmla="*/ 1119187 h 3063393"/>
              <a:gd name="connsiteX74" fmla="*/ 2214066 w 2271216"/>
              <a:gd name="connsiteY74" fmla="*/ 1081087 h 3063393"/>
              <a:gd name="connsiteX75" fmla="*/ 2242641 w 2271216"/>
              <a:gd name="connsiteY75" fmla="*/ 1090612 h 3063393"/>
              <a:gd name="connsiteX76" fmla="*/ 2271216 w 2271216"/>
              <a:gd name="connsiteY76" fmla="*/ 1100137 h 3063393"/>
              <a:gd name="connsiteX77" fmla="*/ 2256929 w 2271216"/>
              <a:gd name="connsiteY77" fmla="*/ 1128712 h 3063393"/>
              <a:gd name="connsiteX78" fmla="*/ 2218829 w 2271216"/>
              <a:gd name="connsiteY78" fmla="*/ 1176337 h 3063393"/>
              <a:gd name="connsiteX79" fmla="*/ 2190254 w 2271216"/>
              <a:gd name="connsiteY79" fmla="*/ 1200150 h 3063393"/>
              <a:gd name="connsiteX80" fmla="*/ 2156916 w 2271216"/>
              <a:gd name="connsiteY80" fmla="*/ 1233487 h 3063393"/>
              <a:gd name="connsiteX81" fmla="*/ 2137866 w 2271216"/>
              <a:gd name="connsiteY81" fmla="*/ 1290637 h 3063393"/>
              <a:gd name="connsiteX82" fmla="*/ 2156916 w 2271216"/>
              <a:gd name="connsiteY82" fmla="*/ 1333500 h 3063393"/>
              <a:gd name="connsiteX83" fmla="*/ 2075954 w 2271216"/>
              <a:gd name="connsiteY83" fmla="*/ 1333500 h 3063393"/>
              <a:gd name="connsiteX84" fmla="*/ 2023566 w 2271216"/>
              <a:gd name="connsiteY84" fmla="*/ 1400175 h 3063393"/>
              <a:gd name="connsiteX85" fmla="*/ 2014041 w 2271216"/>
              <a:gd name="connsiteY85" fmla="*/ 1414462 h 3063393"/>
              <a:gd name="connsiteX86" fmla="*/ 1999754 w 2271216"/>
              <a:gd name="connsiteY86" fmla="*/ 1457325 h 3063393"/>
              <a:gd name="connsiteX87" fmla="*/ 1980704 w 2271216"/>
              <a:gd name="connsiteY87" fmla="*/ 1471612 h 3063393"/>
              <a:gd name="connsiteX88" fmla="*/ 1914029 w 2271216"/>
              <a:gd name="connsiteY88" fmla="*/ 1471612 h 3063393"/>
              <a:gd name="connsiteX89" fmla="*/ 1890216 w 2271216"/>
              <a:gd name="connsiteY89" fmla="*/ 1500187 h 3063393"/>
              <a:gd name="connsiteX90" fmla="*/ 1880691 w 2271216"/>
              <a:gd name="connsiteY90" fmla="*/ 1476375 h 3063393"/>
              <a:gd name="connsiteX91" fmla="*/ 1823541 w 2271216"/>
              <a:gd name="connsiteY91" fmla="*/ 1495425 h 3063393"/>
              <a:gd name="connsiteX92" fmla="*/ 1799729 w 2271216"/>
              <a:gd name="connsiteY92" fmla="*/ 1476375 h 3063393"/>
              <a:gd name="connsiteX93" fmla="*/ 1780679 w 2271216"/>
              <a:gd name="connsiteY93" fmla="*/ 1485900 h 3063393"/>
              <a:gd name="connsiteX94" fmla="*/ 1737816 w 2271216"/>
              <a:gd name="connsiteY94" fmla="*/ 1514475 h 3063393"/>
              <a:gd name="connsiteX95" fmla="*/ 1737816 w 2271216"/>
              <a:gd name="connsiteY95" fmla="*/ 1514475 h 3063393"/>
              <a:gd name="connsiteX96" fmla="*/ 1723529 w 2271216"/>
              <a:gd name="connsiteY96" fmla="*/ 1471612 h 3063393"/>
              <a:gd name="connsiteX97" fmla="*/ 1699716 w 2271216"/>
              <a:gd name="connsiteY97" fmla="*/ 1466850 h 3063393"/>
              <a:gd name="connsiteX98" fmla="*/ 1642566 w 2271216"/>
              <a:gd name="connsiteY98" fmla="*/ 1476375 h 3063393"/>
              <a:gd name="connsiteX99" fmla="*/ 1547316 w 2271216"/>
              <a:gd name="connsiteY99" fmla="*/ 1481137 h 3063393"/>
              <a:gd name="connsiteX100" fmla="*/ 1471116 w 2271216"/>
              <a:gd name="connsiteY100" fmla="*/ 1462087 h 3063393"/>
              <a:gd name="connsiteX101" fmla="*/ 1452066 w 2271216"/>
              <a:gd name="connsiteY101" fmla="*/ 1476375 h 3063393"/>
              <a:gd name="connsiteX102" fmla="*/ 1409204 w 2271216"/>
              <a:gd name="connsiteY102" fmla="*/ 1524000 h 3063393"/>
              <a:gd name="connsiteX103" fmla="*/ 1385391 w 2271216"/>
              <a:gd name="connsiteY103" fmla="*/ 1514475 h 3063393"/>
              <a:gd name="connsiteX104" fmla="*/ 1375866 w 2271216"/>
              <a:gd name="connsiteY104" fmla="*/ 1485900 h 3063393"/>
              <a:gd name="connsiteX105" fmla="*/ 1356816 w 2271216"/>
              <a:gd name="connsiteY105" fmla="*/ 1462087 h 3063393"/>
              <a:gd name="connsiteX106" fmla="*/ 1337766 w 2271216"/>
              <a:gd name="connsiteY106" fmla="*/ 1485900 h 3063393"/>
              <a:gd name="connsiteX107" fmla="*/ 1328241 w 2271216"/>
              <a:gd name="connsiteY107" fmla="*/ 1466850 h 3063393"/>
              <a:gd name="connsiteX108" fmla="*/ 1228229 w 2271216"/>
              <a:gd name="connsiteY108" fmla="*/ 1514475 h 3063393"/>
              <a:gd name="connsiteX109" fmla="*/ 1194891 w 2271216"/>
              <a:gd name="connsiteY109" fmla="*/ 1514475 h 3063393"/>
              <a:gd name="connsiteX110" fmla="*/ 1132979 w 2271216"/>
              <a:gd name="connsiteY110" fmla="*/ 1504950 h 3063393"/>
              <a:gd name="connsiteX111" fmla="*/ 1075829 w 2271216"/>
              <a:gd name="connsiteY111" fmla="*/ 1524000 h 3063393"/>
              <a:gd name="connsiteX112" fmla="*/ 1052016 w 2271216"/>
              <a:gd name="connsiteY112" fmla="*/ 1562100 h 3063393"/>
              <a:gd name="connsiteX113" fmla="*/ 1037729 w 2271216"/>
              <a:gd name="connsiteY113" fmla="*/ 1590675 h 3063393"/>
              <a:gd name="connsiteX114" fmla="*/ 1018679 w 2271216"/>
              <a:gd name="connsiteY114" fmla="*/ 1590675 h 3063393"/>
              <a:gd name="connsiteX115" fmla="*/ 1018679 w 2271216"/>
              <a:gd name="connsiteY115" fmla="*/ 1590675 h 3063393"/>
              <a:gd name="connsiteX116" fmla="*/ 956766 w 2271216"/>
              <a:gd name="connsiteY116" fmla="*/ 1609725 h 3063393"/>
              <a:gd name="connsiteX117" fmla="*/ 918666 w 2271216"/>
              <a:gd name="connsiteY117" fmla="*/ 1590675 h 3063393"/>
              <a:gd name="connsiteX118" fmla="*/ 809129 w 2271216"/>
              <a:gd name="connsiteY118" fmla="*/ 1624012 h 3063393"/>
              <a:gd name="connsiteX119" fmla="*/ 851991 w 2271216"/>
              <a:gd name="connsiteY119" fmla="*/ 1652587 h 3063393"/>
              <a:gd name="connsiteX120" fmla="*/ 871041 w 2271216"/>
              <a:gd name="connsiteY120" fmla="*/ 1690687 h 3063393"/>
              <a:gd name="connsiteX121" fmla="*/ 871041 w 2271216"/>
              <a:gd name="connsiteY121" fmla="*/ 1738312 h 3063393"/>
              <a:gd name="connsiteX122" fmla="*/ 851991 w 2271216"/>
              <a:gd name="connsiteY122" fmla="*/ 1762125 h 3063393"/>
              <a:gd name="connsiteX123" fmla="*/ 837704 w 2271216"/>
              <a:gd name="connsiteY123" fmla="*/ 1838325 h 3063393"/>
              <a:gd name="connsiteX124" fmla="*/ 856754 w 2271216"/>
              <a:gd name="connsiteY124" fmla="*/ 1866900 h 3063393"/>
              <a:gd name="connsiteX125" fmla="*/ 842466 w 2271216"/>
              <a:gd name="connsiteY125" fmla="*/ 1895475 h 3063393"/>
              <a:gd name="connsiteX126" fmla="*/ 851991 w 2271216"/>
              <a:gd name="connsiteY126" fmla="*/ 1924050 h 3063393"/>
              <a:gd name="connsiteX127" fmla="*/ 851991 w 2271216"/>
              <a:gd name="connsiteY127" fmla="*/ 1947862 h 3063393"/>
              <a:gd name="connsiteX128" fmla="*/ 809129 w 2271216"/>
              <a:gd name="connsiteY128" fmla="*/ 1966912 h 3063393"/>
              <a:gd name="connsiteX129" fmla="*/ 809129 w 2271216"/>
              <a:gd name="connsiteY129" fmla="*/ 1966912 h 3063393"/>
              <a:gd name="connsiteX130" fmla="*/ 809788 w 2271216"/>
              <a:gd name="connsiteY130" fmla="*/ 2022576 h 3063393"/>
              <a:gd name="connsiteX131" fmla="*/ 823416 w 2271216"/>
              <a:gd name="connsiteY131" fmla="*/ 2043112 h 3063393"/>
              <a:gd name="connsiteX132" fmla="*/ 847229 w 2271216"/>
              <a:gd name="connsiteY132" fmla="*/ 2066925 h 3063393"/>
              <a:gd name="connsiteX133" fmla="*/ 842466 w 2271216"/>
              <a:gd name="connsiteY133" fmla="*/ 2119312 h 3063393"/>
              <a:gd name="connsiteX134" fmla="*/ 899616 w 2271216"/>
              <a:gd name="connsiteY134" fmla="*/ 2147887 h 3063393"/>
              <a:gd name="connsiteX135" fmla="*/ 904379 w 2271216"/>
              <a:gd name="connsiteY135" fmla="*/ 2181225 h 3063393"/>
              <a:gd name="connsiteX136" fmla="*/ 966291 w 2271216"/>
              <a:gd name="connsiteY136" fmla="*/ 2205037 h 3063393"/>
              <a:gd name="connsiteX137" fmla="*/ 956766 w 2271216"/>
              <a:gd name="connsiteY137" fmla="*/ 2238375 h 3063393"/>
              <a:gd name="connsiteX138" fmla="*/ 1056779 w 2271216"/>
              <a:gd name="connsiteY138" fmla="*/ 2243137 h 3063393"/>
              <a:gd name="connsiteX139" fmla="*/ 1056779 w 2271216"/>
              <a:gd name="connsiteY139" fmla="*/ 2243137 h 3063393"/>
              <a:gd name="connsiteX0" fmla="*/ 1623698 w 2271216"/>
              <a:gd name="connsiteY0" fmla="*/ 3053494 h 3053494"/>
              <a:gd name="connsiteX1" fmla="*/ 1594297 w 2271216"/>
              <a:gd name="connsiteY1" fmla="*/ 2996418 h 3053494"/>
              <a:gd name="connsiteX2" fmla="*/ 1581512 w 2271216"/>
              <a:gd name="connsiteY2" fmla="*/ 3020101 h 3053494"/>
              <a:gd name="connsiteX3" fmla="*/ 333553 w 2271216"/>
              <a:gd name="connsiteY3" fmla="*/ 2348262 h 3053494"/>
              <a:gd name="connsiteX4" fmla="*/ 181011 w 2271216"/>
              <a:gd name="connsiteY4" fmla="*/ 2314691 h 3053494"/>
              <a:gd name="connsiteX5" fmla="*/ 142984 w 2271216"/>
              <a:gd name="connsiteY5" fmla="*/ 2305587 h 3053494"/>
              <a:gd name="connsiteX6" fmla="*/ 314388 w 2271216"/>
              <a:gd name="connsiteY6" fmla="*/ 2038626 h 3053494"/>
              <a:gd name="connsiteX7" fmla="*/ 323915 w 2271216"/>
              <a:gd name="connsiteY7" fmla="*/ 1967179 h 3053494"/>
              <a:gd name="connsiteX8" fmla="*/ 219683 w 2271216"/>
              <a:gd name="connsiteY8" fmla="*/ 1871916 h 3053494"/>
              <a:gd name="connsiteX9" fmla="*/ 58680 w 2271216"/>
              <a:gd name="connsiteY9" fmla="*/ 1762601 h 3053494"/>
              <a:gd name="connsiteX10" fmla="*/ 7120 w 2271216"/>
              <a:gd name="connsiteY10" fmla="*/ 1514680 h 3053494"/>
              <a:gd name="connsiteX11" fmla="*/ 74325 w 2271216"/>
              <a:gd name="connsiteY11" fmla="*/ 1181260 h 3053494"/>
              <a:gd name="connsiteX12" fmla="*/ 13621 w 2271216"/>
              <a:gd name="connsiteY12" fmla="*/ 752680 h 3053494"/>
              <a:gd name="connsiteX13" fmla="*/ 247010 w 2271216"/>
              <a:gd name="connsiteY13" fmla="*/ 438150 h 3053494"/>
              <a:gd name="connsiteX14" fmla="*/ 690040 w 2271216"/>
              <a:gd name="connsiteY14" fmla="*/ 0 h 3053494"/>
              <a:gd name="connsiteX15" fmla="*/ 851991 w 2271216"/>
              <a:gd name="connsiteY15" fmla="*/ 85725 h 3053494"/>
              <a:gd name="connsiteX16" fmla="*/ 904379 w 2271216"/>
              <a:gd name="connsiteY16" fmla="*/ 95250 h 3053494"/>
              <a:gd name="connsiteX17" fmla="*/ 952004 w 2271216"/>
              <a:gd name="connsiteY17" fmla="*/ 61912 h 3053494"/>
              <a:gd name="connsiteX18" fmla="*/ 990104 w 2271216"/>
              <a:gd name="connsiteY18" fmla="*/ 85725 h 3053494"/>
              <a:gd name="connsiteX19" fmla="*/ 1023441 w 2271216"/>
              <a:gd name="connsiteY19" fmla="*/ 109537 h 3053494"/>
              <a:gd name="connsiteX20" fmla="*/ 1052016 w 2271216"/>
              <a:gd name="connsiteY20" fmla="*/ 133350 h 3053494"/>
              <a:gd name="connsiteX21" fmla="*/ 1104404 w 2271216"/>
              <a:gd name="connsiteY21" fmla="*/ 200025 h 3053494"/>
              <a:gd name="connsiteX22" fmla="*/ 1099641 w 2271216"/>
              <a:gd name="connsiteY22" fmla="*/ 209550 h 3053494"/>
              <a:gd name="connsiteX23" fmla="*/ 1090116 w 2271216"/>
              <a:gd name="connsiteY23" fmla="*/ 271462 h 3053494"/>
              <a:gd name="connsiteX24" fmla="*/ 1052016 w 2271216"/>
              <a:gd name="connsiteY24" fmla="*/ 295275 h 3053494"/>
              <a:gd name="connsiteX25" fmla="*/ 1047254 w 2271216"/>
              <a:gd name="connsiteY25" fmla="*/ 333375 h 3053494"/>
              <a:gd name="connsiteX26" fmla="*/ 1047254 w 2271216"/>
              <a:gd name="connsiteY26" fmla="*/ 333375 h 3053494"/>
              <a:gd name="connsiteX27" fmla="*/ 1094879 w 2271216"/>
              <a:gd name="connsiteY27" fmla="*/ 361950 h 3053494"/>
              <a:gd name="connsiteX28" fmla="*/ 1094879 w 2271216"/>
              <a:gd name="connsiteY28" fmla="*/ 361950 h 3053494"/>
              <a:gd name="connsiteX29" fmla="*/ 1147266 w 2271216"/>
              <a:gd name="connsiteY29" fmla="*/ 371475 h 3053494"/>
              <a:gd name="connsiteX30" fmla="*/ 1166316 w 2271216"/>
              <a:gd name="connsiteY30" fmla="*/ 385762 h 3053494"/>
              <a:gd name="connsiteX31" fmla="*/ 1166316 w 2271216"/>
              <a:gd name="connsiteY31" fmla="*/ 385762 h 3053494"/>
              <a:gd name="connsiteX32" fmla="*/ 1166316 w 2271216"/>
              <a:gd name="connsiteY32" fmla="*/ 385762 h 3053494"/>
              <a:gd name="connsiteX33" fmla="*/ 1204416 w 2271216"/>
              <a:gd name="connsiteY33" fmla="*/ 457200 h 3053494"/>
              <a:gd name="connsiteX34" fmla="*/ 1223466 w 2271216"/>
              <a:gd name="connsiteY34" fmla="*/ 442912 h 3053494"/>
              <a:gd name="connsiteX35" fmla="*/ 1266329 w 2271216"/>
              <a:gd name="connsiteY35" fmla="*/ 442912 h 3053494"/>
              <a:gd name="connsiteX36" fmla="*/ 1337766 w 2271216"/>
              <a:gd name="connsiteY36" fmla="*/ 442912 h 3053494"/>
              <a:gd name="connsiteX37" fmla="*/ 1313954 w 2271216"/>
              <a:gd name="connsiteY37" fmla="*/ 461962 h 3053494"/>
              <a:gd name="connsiteX38" fmla="*/ 1313954 w 2271216"/>
              <a:gd name="connsiteY38" fmla="*/ 461962 h 3053494"/>
              <a:gd name="connsiteX39" fmla="*/ 1280616 w 2271216"/>
              <a:gd name="connsiteY39" fmla="*/ 547687 h 3053494"/>
              <a:gd name="connsiteX40" fmla="*/ 1256804 w 2271216"/>
              <a:gd name="connsiteY40" fmla="*/ 557212 h 3053494"/>
              <a:gd name="connsiteX41" fmla="*/ 1213941 w 2271216"/>
              <a:gd name="connsiteY41" fmla="*/ 576262 h 3053494"/>
              <a:gd name="connsiteX42" fmla="*/ 1228229 w 2271216"/>
              <a:gd name="connsiteY42" fmla="*/ 619125 h 3053494"/>
              <a:gd name="connsiteX43" fmla="*/ 1228229 w 2271216"/>
              <a:gd name="connsiteY43" fmla="*/ 652462 h 3053494"/>
              <a:gd name="connsiteX44" fmla="*/ 1232991 w 2271216"/>
              <a:gd name="connsiteY44" fmla="*/ 676275 h 3053494"/>
              <a:gd name="connsiteX45" fmla="*/ 1256804 w 2271216"/>
              <a:gd name="connsiteY45" fmla="*/ 714375 h 3053494"/>
              <a:gd name="connsiteX46" fmla="*/ 1256804 w 2271216"/>
              <a:gd name="connsiteY46" fmla="*/ 714375 h 3053494"/>
              <a:gd name="connsiteX47" fmla="*/ 1342529 w 2271216"/>
              <a:gd name="connsiteY47" fmla="*/ 742950 h 3053494"/>
              <a:gd name="connsiteX48" fmla="*/ 1413966 w 2271216"/>
              <a:gd name="connsiteY48" fmla="*/ 738187 h 3053494"/>
              <a:gd name="connsiteX49" fmla="*/ 1447304 w 2271216"/>
              <a:gd name="connsiteY49" fmla="*/ 738187 h 3053494"/>
              <a:gd name="connsiteX50" fmla="*/ 1499691 w 2271216"/>
              <a:gd name="connsiteY50" fmla="*/ 752475 h 3053494"/>
              <a:gd name="connsiteX51" fmla="*/ 1509216 w 2271216"/>
              <a:gd name="connsiteY51" fmla="*/ 766762 h 3053494"/>
              <a:gd name="connsiteX52" fmla="*/ 1513979 w 2271216"/>
              <a:gd name="connsiteY52" fmla="*/ 838200 h 3053494"/>
              <a:gd name="connsiteX53" fmla="*/ 1513979 w 2271216"/>
              <a:gd name="connsiteY53" fmla="*/ 838200 h 3053494"/>
              <a:gd name="connsiteX54" fmla="*/ 1547316 w 2271216"/>
              <a:gd name="connsiteY54" fmla="*/ 900112 h 3053494"/>
              <a:gd name="connsiteX55" fmla="*/ 1580654 w 2271216"/>
              <a:gd name="connsiteY55" fmla="*/ 942975 h 3053494"/>
              <a:gd name="connsiteX56" fmla="*/ 1590179 w 2271216"/>
              <a:gd name="connsiteY56" fmla="*/ 947737 h 3053494"/>
              <a:gd name="connsiteX57" fmla="*/ 1599704 w 2271216"/>
              <a:gd name="connsiteY57" fmla="*/ 1014412 h 3053494"/>
              <a:gd name="connsiteX58" fmla="*/ 1642566 w 2271216"/>
              <a:gd name="connsiteY58" fmla="*/ 1047750 h 3053494"/>
              <a:gd name="connsiteX59" fmla="*/ 1685429 w 2271216"/>
              <a:gd name="connsiteY59" fmla="*/ 1090612 h 3053494"/>
              <a:gd name="connsiteX60" fmla="*/ 1704479 w 2271216"/>
              <a:gd name="connsiteY60" fmla="*/ 1104900 h 3053494"/>
              <a:gd name="connsiteX61" fmla="*/ 1747341 w 2271216"/>
              <a:gd name="connsiteY61" fmla="*/ 1119187 h 3053494"/>
              <a:gd name="connsiteX62" fmla="*/ 1766391 w 2271216"/>
              <a:gd name="connsiteY62" fmla="*/ 1185862 h 3053494"/>
              <a:gd name="connsiteX63" fmla="*/ 1766391 w 2271216"/>
              <a:gd name="connsiteY63" fmla="*/ 1185862 h 3053494"/>
              <a:gd name="connsiteX64" fmla="*/ 1775916 w 2271216"/>
              <a:gd name="connsiteY64" fmla="*/ 1238250 h 3053494"/>
              <a:gd name="connsiteX65" fmla="*/ 1852116 w 2271216"/>
              <a:gd name="connsiteY65" fmla="*/ 1223962 h 3053494"/>
              <a:gd name="connsiteX66" fmla="*/ 1894979 w 2271216"/>
              <a:gd name="connsiteY66" fmla="*/ 1176337 h 3053494"/>
              <a:gd name="connsiteX67" fmla="*/ 1904504 w 2271216"/>
              <a:gd name="connsiteY67" fmla="*/ 1162050 h 3053494"/>
              <a:gd name="connsiteX68" fmla="*/ 1947366 w 2271216"/>
              <a:gd name="connsiteY68" fmla="*/ 1152525 h 3053494"/>
              <a:gd name="connsiteX69" fmla="*/ 1985466 w 2271216"/>
              <a:gd name="connsiteY69" fmla="*/ 1128712 h 3053494"/>
              <a:gd name="connsiteX70" fmla="*/ 2023566 w 2271216"/>
              <a:gd name="connsiteY70" fmla="*/ 1114425 h 3053494"/>
              <a:gd name="connsiteX71" fmla="*/ 2071191 w 2271216"/>
              <a:gd name="connsiteY71" fmla="*/ 1104900 h 3053494"/>
              <a:gd name="connsiteX72" fmla="*/ 2118816 w 2271216"/>
              <a:gd name="connsiteY72" fmla="*/ 1119187 h 3053494"/>
              <a:gd name="connsiteX73" fmla="*/ 2199779 w 2271216"/>
              <a:gd name="connsiteY73" fmla="*/ 1119187 h 3053494"/>
              <a:gd name="connsiteX74" fmla="*/ 2214066 w 2271216"/>
              <a:gd name="connsiteY74" fmla="*/ 1081087 h 3053494"/>
              <a:gd name="connsiteX75" fmla="*/ 2242641 w 2271216"/>
              <a:gd name="connsiteY75" fmla="*/ 1090612 h 3053494"/>
              <a:gd name="connsiteX76" fmla="*/ 2271216 w 2271216"/>
              <a:gd name="connsiteY76" fmla="*/ 1100137 h 3053494"/>
              <a:gd name="connsiteX77" fmla="*/ 2256929 w 2271216"/>
              <a:gd name="connsiteY77" fmla="*/ 1128712 h 3053494"/>
              <a:gd name="connsiteX78" fmla="*/ 2218829 w 2271216"/>
              <a:gd name="connsiteY78" fmla="*/ 1176337 h 3053494"/>
              <a:gd name="connsiteX79" fmla="*/ 2190254 w 2271216"/>
              <a:gd name="connsiteY79" fmla="*/ 1200150 h 3053494"/>
              <a:gd name="connsiteX80" fmla="*/ 2156916 w 2271216"/>
              <a:gd name="connsiteY80" fmla="*/ 1233487 h 3053494"/>
              <a:gd name="connsiteX81" fmla="*/ 2137866 w 2271216"/>
              <a:gd name="connsiteY81" fmla="*/ 1290637 h 3053494"/>
              <a:gd name="connsiteX82" fmla="*/ 2156916 w 2271216"/>
              <a:gd name="connsiteY82" fmla="*/ 1333500 h 3053494"/>
              <a:gd name="connsiteX83" fmla="*/ 2075954 w 2271216"/>
              <a:gd name="connsiteY83" fmla="*/ 1333500 h 3053494"/>
              <a:gd name="connsiteX84" fmla="*/ 2023566 w 2271216"/>
              <a:gd name="connsiteY84" fmla="*/ 1400175 h 3053494"/>
              <a:gd name="connsiteX85" fmla="*/ 2014041 w 2271216"/>
              <a:gd name="connsiteY85" fmla="*/ 1414462 h 3053494"/>
              <a:gd name="connsiteX86" fmla="*/ 1999754 w 2271216"/>
              <a:gd name="connsiteY86" fmla="*/ 1457325 h 3053494"/>
              <a:gd name="connsiteX87" fmla="*/ 1980704 w 2271216"/>
              <a:gd name="connsiteY87" fmla="*/ 1471612 h 3053494"/>
              <a:gd name="connsiteX88" fmla="*/ 1914029 w 2271216"/>
              <a:gd name="connsiteY88" fmla="*/ 1471612 h 3053494"/>
              <a:gd name="connsiteX89" fmla="*/ 1890216 w 2271216"/>
              <a:gd name="connsiteY89" fmla="*/ 1500187 h 3053494"/>
              <a:gd name="connsiteX90" fmla="*/ 1880691 w 2271216"/>
              <a:gd name="connsiteY90" fmla="*/ 1476375 h 3053494"/>
              <a:gd name="connsiteX91" fmla="*/ 1823541 w 2271216"/>
              <a:gd name="connsiteY91" fmla="*/ 1495425 h 3053494"/>
              <a:gd name="connsiteX92" fmla="*/ 1799729 w 2271216"/>
              <a:gd name="connsiteY92" fmla="*/ 1476375 h 3053494"/>
              <a:gd name="connsiteX93" fmla="*/ 1780679 w 2271216"/>
              <a:gd name="connsiteY93" fmla="*/ 1485900 h 3053494"/>
              <a:gd name="connsiteX94" fmla="*/ 1737816 w 2271216"/>
              <a:gd name="connsiteY94" fmla="*/ 1514475 h 3053494"/>
              <a:gd name="connsiteX95" fmla="*/ 1737816 w 2271216"/>
              <a:gd name="connsiteY95" fmla="*/ 1514475 h 3053494"/>
              <a:gd name="connsiteX96" fmla="*/ 1723529 w 2271216"/>
              <a:gd name="connsiteY96" fmla="*/ 1471612 h 3053494"/>
              <a:gd name="connsiteX97" fmla="*/ 1699716 w 2271216"/>
              <a:gd name="connsiteY97" fmla="*/ 1466850 h 3053494"/>
              <a:gd name="connsiteX98" fmla="*/ 1642566 w 2271216"/>
              <a:gd name="connsiteY98" fmla="*/ 1476375 h 3053494"/>
              <a:gd name="connsiteX99" fmla="*/ 1547316 w 2271216"/>
              <a:gd name="connsiteY99" fmla="*/ 1481137 h 3053494"/>
              <a:gd name="connsiteX100" fmla="*/ 1471116 w 2271216"/>
              <a:gd name="connsiteY100" fmla="*/ 1462087 h 3053494"/>
              <a:gd name="connsiteX101" fmla="*/ 1452066 w 2271216"/>
              <a:gd name="connsiteY101" fmla="*/ 1476375 h 3053494"/>
              <a:gd name="connsiteX102" fmla="*/ 1409204 w 2271216"/>
              <a:gd name="connsiteY102" fmla="*/ 1524000 h 3053494"/>
              <a:gd name="connsiteX103" fmla="*/ 1385391 w 2271216"/>
              <a:gd name="connsiteY103" fmla="*/ 1514475 h 3053494"/>
              <a:gd name="connsiteX104" fmla="*/ 1375866 w 2271216"/>
              <a:gd name="connsiteY104" fmla="*/ 1485900 h 3053494"/>
              <a:gd name="connsiteX105" fmla="*/ 1356816 w 2271216"/>
              <a:gd name="connsiteY105" fmla="*/ 1462087 h 3053494"/>
              <a:gd name="connsiteX106" fmla="*/ 1337766 w 2271216"/>
              <a:gd name="connsiteY106" fmla="*/ 1485900 h 3053494"/>
              <a:gd name="connsiteX107" fmla="*/ 1328241 w 2271216"/>
              <a:gd name="connsiteY107" fmla="*/ 1466850 h 3053494"/>
              <a:gd name="connsiteX108" fmla="*/ 1228229 w 2271216"/>
              <a:gd name="connsiteY108" fmla="*/ 1514475 h 3053494"/>
              <a:gd name="connsiteX109" fmla="*/ 1194891 w 2271216"/>
              <a:gd name="connsiteY109" fmla="*/ 1514475 h 3053494"/>
              <a:gd name="connsiteX110" fmla="*/ 1132979 w 2271216"/>
              <a:gd name="connsiteY110" fmla="*/ 1504950 h 3053494"/>
              <a:gd name="connsiteX111" fmla="*/ 1075829 w 2271216"/>
              <a:gd name="connsiteY111" fmla="*/ 1524000 h 3053494"/>
              <a:gd name="connsiteX112" fmla="*/ 1052016 w 2271216"/>
              <a:gd name="connsiteY112" fmla="*/ 1562100 h 3053494"/>
              <a:gd name="connsiteX113" fmla="*/ 1037729 w 2271216"/>
              <a:gd name="connsiteY113" fmla="*/ 1590675 h 3053494"/>
              <a:gd name="connsiteX114" fmla="*/ 1018679 w 2271216"/>
              <a:gd name="connsiteY114" fmla="*/ 1590675 h 3053494"/>
              <a:gd name="connsiteX115" fmla="*/ 1018679 w 2271216"/>
              <a:gd name="connsiteY115" fmla="*/ 1590675 h 3053494"/>
              <a:gd name="connsiteX116" fmla="*/ 956766 w 2271216"/>
              <a:gd name="connsiteY116" fmla="*/ 1609725 h 3053494"/>
              <a:gd name="connsiteX117" fmla="*/ 918666 w 2271216"/>
              <a:gd name="connsiteY117" fmla="*/ 1590675 h 3053494"/>
              <a:gd name="connsiteX118" fmla="*/ 809129 w 2271216"/>
              <a:gd name="connsiteY118" fmla="*/ 1624012 h 3053494"/>
              <a:gd name="connsiteX119" fmla="*/ 851991 w 2271216"/>
              <a:gd name="connsiteY119" fmla="*/ 1652587 h 3053494"/>
              <a:gd name="connsiteX120" fmla="*/ 871041 w 2271216"/>
              <a:gd name="connsiteY120" fmla="*/ 1690687 h 3053494"/>
              <a:gd name="connsiteX121" fmla="*/ 871041 w 2271216"/>
              <a:gd name="connsiteY121" fmla="*/ 1738312 h 3053494"/>
              <a:gd name="connsiteX122" fmla="*/ 851991 w 2271216"/>
              <a:gd name="connsiteY122" fmla="*/ 1762125 h 3053494"/>
              <a:gd name="connsiteX123" fmla="*/ 837704 w 2271216"/>
              <a:gd name="connsiteY123" fmla="*/ 1838325 h 3053494"/>
              <a:gd name="connsiteX124" fmla="*/ 856754 w 2271216"/>
              <a:gd name="connsiteY124" fmla="*/ 1866900 h 3053494"/>
              <a:gd name="connsiteX125" fmla="*/ 842466 w 2271216"/>
              <a:gd name="connsiteY125" fmla="*/ 1895475 h 3053494"/>
              <a:gd name="connsiteX126" fmla="*/ 851991 w 2271216"/>
              <a:gd name="connsiteY126" fmla="*/ 1924050 h 3053494"/>
              <a:gd name="connsiteX127" fmla="*/ 851991 w 2271216"/>
              <a:gd name="connsiteY127" fmla="*/ 1947862 h 3053494"/>
              <a:gd name="connsiteX128" fmla="*/ 809129 w 2271216"/>
              <a:gd name="connsiteY128" fmla="*/ 1966912 h 3053494"/>
              <a:gd name="connsiteX129" fmla="*/ 809129 w 2271216"/>
              <a:gd name="connsiteY129" fmla="*/ 1966912 h 3053494"/>
              <a:gd name="connsiteX130" fmla="*/ 809788 w 2271216"/>
              <a:gd name="connsiteY130" fmla="*/ 2022576 h 3053494"/>
              <a:gd name="connsiteX131" fmla="*/ 823416 w 2271216"/>
              <a:gd name="connsiteY131" fmla="*/ 2043112 h 3053494"/>
              <a:gd name="connsiteX132" fmla="*/ 847229 w 2271216"/>
              <a:gd name="connsiteY132" fmla="*/ 2066925 h 3053494"/>
              <a:gd name="connsiteX133" fmla="*/ 842466 w 2271216"/>
              <a:gd name="connsiteY133" fmla="*/ 2119312 h 3053494"/>
              <a:gd name="connsiteX134" fmla="*/ 899616 w 2271216"/>
              <a:gd name="connsiteY134" fmla="*/ 2147887 h 3053494"/>
              <a:gd name="connsiteX135" fmla="*/ 904379 w 2271216"/>
              <a:gd name="connsiteY135" fmla="*/ 2181225 h 3053494"/>
              <a:gd name="connsiteX136" fmla="*/ 966291 w 2271216"/>
              <a:gd name="connsiteY136" fmla="*/ 2205037 h 3053494"/>
              <a:gd name="connsiteX137" fmla="*/ 956766 w 2271216"/>
              <a:gd name="connsiteY137" fmla="*/ 2238375 h 3053494"/>
              <a:gd name="connsiteX138" fmla="*/ 1056779 w 2271216"/>
              <a:gd name="connsiteY138" fmla="*/ 2243137 h 3053494"/>
              <a:gd name="connsiteX139" fmla="*/ 1056779 w 2271216"/>
              <a:gd name="connsiteY139"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33553 w 2271216"/>
              <a:gd name="connsiteY3" fmla="*/ 2348262 h 3053494"/>
              <a:gd name="connsiteX4" fmla="*/ 247700 w 2271216"/>
              <a:gd name="connsiteY4" fmla="*/ 2305363 h 3053494"/>
              <a:gd name="connsiteX5" fmla="*/ 181011 w 2271216"/>
              <a:gd name="connsiteY5" fmla="*/ 2314691 h 3053494"/>
              <a:gd name="connsiteX6" fmla="*/ 142984 w 2271216"/>
              <a:gd name="connsiteY6" fmla="*/ 2305587 h 3053494"/>
              <a:gd name="connsiteX7" fmla="*/ 314388 w 2271216"/>
              <a:gd name="connsiteY7" fmla="*/ 2038626 h 3053494"/>
              <a:gd name="connsiteX8" fmla="*/ 323915 w 2271216"/>
              <a:gd name="connsiteY8" fmla="*/ 1967179 h 3053494"/>
              <a:gd name="connsiteX9" fmla="*/ 219683 w 2271216"/>
              <a:gd name="connsiteY9" fmla="*/ 1871916 h 3053494"/>
              <a:gd name="connsiteX10" fmla="*/ 58680 w 2271216"/>
              <a:gd name="connsiteY10" fmla="*/ 1762601 h 3053494"/>
              <a:gd name="connsiteX11" fmla="*/ 7120 w 2271216"/>
              <a:gd name="connsiteY11" fmla="*/ 1514680 h 3053494"/>
              <a:gd name="connsiteX12" fmla="*/ 74325 w 2271216"/>
              <a:gd name="connsiteY12" fmla="*/ 1181260 h 3053494"/>
              <a:gd name="connsiteX13" fmla="*/ 13621 w 2271216"/>
              <a:gd name="connsiteY13" fmla="*/ 752680 h 3053494"/>
              <a:gd name="connsiteX14" fmla="*/ 247010 w 2271216"/>
              <a:gd name="connsiteY14" fmla="*/ 438150 h 3053494"/>
              <a:gd name="connsiteX15" fmla="*/ 690040 w 2271216"/>
              <a:gd name="connsiteY15" fmla="*/ 0 h 3053494"/>
              <a:gd name="connsiteX16" fmla="*/ 851991 w 2271216"/>
              <a:gd name="connsiteY16" fmla="*/ 85725 h 3053494"/>
              <a:gd name="connsiteX17" fmla="*/ 904379 w 2271216"/>
              <a:gd name="connsiteY17" fmla="*/ 95250 h 3053494"/>
              <a:gd name="connsiteX18" fmla="*/ 952004 w 2271216"/>
              <a:gd name="connsiteY18" fmla="*/ 61912 h 3053494"/>
              <a:gd name="connsiteX19" fmla="*/ 990104 w 2271216"/>
              <a:gd name="connsiteY19" fmla="*/ 85725 h 3053494"/>
              <a:gd name="connsiteX20" fmla="*/ 1023441 w 2271216"/>
              <a:gd name="connsiteY20" fmla="*/ 109537 h 3053494"/>
              <a:gd name="connsiteX21" fmla="*/ 1052016 w 2271216"/>
              <a:gd name="connsiteY21" fmla="*/ 133350 h 3053494"/>
              <a:gd name="connsiteX22" fmla="*/ 1104404 w 2271216"/>
              <a:gd name="connsiteY22" fmla="*/ 200025 h 3053494"/>
              <a:gd name="connsiteX23" fmla="*/ 1099641 w 2271216"/>
              <a:gd name="connsiteY23" fmla="*/ 209550 h 3053494"/>
              <a:gd name="connsiteX24" fmla="*/ 1090116 w 2271216"/>
              <a:gd name="connsiteY24" fmla="*/ 271462 h 3053494"/>
              <a:gd name="connsiteX25" fmla="*/ 1052016 w 2271216"/>
              <a:gd name="connsiteY25" fmla="*/ 295275 h 3053494"/>
              <a:gd name="connsiteX26" fmla="*/ 1047254 w 2271216"/>
              <a:gd name="connsiteY26" fmla="*/ 333375 h 3053494"/>
              <a:gd name="connsiteX27" fmla="*/ 1047254 w 2271216"/>
              <a:gd name="connsiteY27" fmla="*/ 333375 h 3053494"/>
              <a:gd name="connsiteX28" fmla="*/ 1094879 w 2271216"/>
              <a:gd name="connsiteY28" fmla="*/ 361950 h 3053494"/>
              <a:gd name="connsiteX29" fmla="*/ 1094879 w 2271216"/>
              <a:gd name="connsiteY29" fmla="*/ 361950 h 3053494"/>
              <a:gd name="connsiteX30" fmla="*/ 1147266 w 2271216"/>
              <a:gd name="connsiteY30" fmla="*/ 371475 h 3053494"/>
              <a:gd name="connsiteX31" fmla="*/ 1166316 w 2271216"/>
              <a:gd name="connsiteY31" fmla="*/ 385762 h 3053494"/>
              <a:gd name="connsiteX32" fmla="*/ 1166316 w 2271216"/>
              <a:gd name="connsiteY32" fmla="*/ 385762 h 3053494"/>
              <a:gd name="connsiteX33" fmla="*/ 1166316 w 2271216"/>
              <a:gd name="connsiteY33" fmla="*/ 385762 h 3053494"/>
              <a:gd name="connsiteX34" fmla="*/ 1204416 w 2271216"/>
              <a:gd name="connsiteY34" fmla="*/ 457200 h 3053494"/>
              <a:gd name="connsiteX35" fmla="*/ 1223466 w 2271216"/>
              <a:gd name="connsiteY35" fmla="*/ 442912 h 3053494"/>
              <a:gd name="connsiteX36" fmla="*/ 1266329 w 2271216"/>
              <a:gd name="connsiteY36" fmla="*/ 442912 h 3053494"/>
              <a:gd name="connsiteX37" fmla="*/ 1337766 w 2271216"/>
              <a:gd name="connsiteY37" fmla="*/ 442912 h 3053494"/>
              <a:gd name="connsiteX38" fmla="*/ 1313954 w 2271216"/>
              <a:gd name="connsiteY38" fmla="*/ 461962 h 3053494"/>
              <a:gd name="connsiteX39" fmla="*/ 1313954 w 2271216"/>
              <a:gd name="connsiteY39" fmla="*/ 461962 h 3053494"/>
              <a:gd name="connsiteX40" fmla="*/ 1280616 w 2271216"/>
              <a:gd name="connsiteY40" fmla="*/ 547687 h 3053494"/>
              <a:gd name="connsiteX41" fmla="*/ 1256804 w 2271216"/>
              <a:gd name="connsiteY41" fmla="*/ 557212 h 3053494"/>
              <a:gd name="connsiteX42" fmla="*/ 1213941 w 2271216"/>
              <a:gd name="connsiteY42" fmla="*/ 576262 h 3053494"/>
              <a:gd name="connsiteX43" fmla="*/ 1228229 w 2271216"/>
              <a:gd name="connsiteY43" fmla="*/ 619125 h 3053494"/>
              <a:gd name="connsiteX44" fmla="*/ 1228229 w 2271216"/>
              <a:gd name="connsiteY44" fmla="*/ 652462 h 3053494"/>
              <a:gd name="connsiteX45" fmla="*/ 1232991 w 2271216"/>
              <a:gd name="connsiteY45" fmla="*/ 676275 h 3053494"/>
              <a:gd name="connsiteX46" fmla="*/ 1256804 w 2271216"/>
              <a:gd name="connsiteY46" fmla="*/ 714375 h 3053494"/>
              <a:gd name="connsiteX47" fmla="*/ 1256804 w 2271216"/>
              <a:gd name="connsiteY47" fmla="*/ 714375 h 3053494"/>
              <a:gd name="connsiteX48" fmla="*/ 1342529 w 2271216"/>
              <a:gd name="connsiteY48" fmla="*/ 742950 h 3053494"/>
              <a:gd name="connsiteX49" fmla="*/ 1413966 w 2271216"/>
              <a:gd name="connsiteY49" fmla="*/ 738187 h 3053494"/>
              <a:gd name="connsiteX50" fmla="*/ 1447304 w 2271216"/>
              <a:gd name="connsiteY50" fmla="*/ 738187 h 3053494"/>
              <a:gd name="connsiteX51" fmla="*/ 1499691 w 2271216"/>
              <a:gd name="connsiteY51" fmla="*/ 752475 h 3053494"/>
              <a:gd name="connsiteX52" fmla="*/ 1509216 w 2271216"/>
              <a:gd name="connsiteY52" fmla="*/ 766762 h 3053494"/>
              <a:gd name="connsiteX53" fmla="*/ 1513979 w 2271216"/>
              <a:gd name="connsiteY53" fmla="*/ 838200 h 3053494"/>
              <a:gd name="connsiteX54" fmla="*/ 1513979 w 2271216"/>
              <a:gd name="connsiteY54" fmla="*/ 838200 h 3053494"/>
              <a:gd name="connsiteX55" fmla="*/ 1547316 w 2271216"/>
              <a:gd name="connsiteY55" fmla="*/ 900112 h 3053494"/>
              <a:gd name="connsiteX56" fmla="*/ 1580654 w 2271216"/>
              <a:gd name="connsiteY56" fmla="*/ 942975 h 3053494"/>
              <a:gd name="connsiteX57" fmla="*/ 1590179 w 2271216"/>
              <a:gd name="connsiteY57" fmla="*/ 947737 h 3053494"/>
              <a:gd name="connsiteX58" fmla="*/ 1599704 w 2271216"/>
              <a:gd name="connsiteY58" fmla="*/ 1014412 h 3053494"/>
              <a:gd name="connsiteX59" fmla="*/ 1642566 w 2271216"/>
              <a:gd name="connsiteY59" fmla="*/ 1047750 h 3053494"/>
              <a:gd name="connsiteX60" fmla="*/ 1685429 w 2271216"/>
              <a:gd name="connsiteY60" fmla="*/ 1090612 h 3053494"/>
              <a:gd name="connsiteX61" fmla="*/ 1704479 w 2271216"/>
              <a:gd name="connsiteY61" fmla="*/ 1104900 h 3053494"/>
              <a:gd name="connsiteX62" fmla="*/ 1747341 w 2271216"/>
              <a:gd name="connsiteY62" fmla="*/ 1119187 h 3053494"/>
              <a:gd name="connsiteX63" fmla="*/ 1766391 w 2271216"/>
              <a:gd name="connsiteY63" fmla="*/ 1185862 h 3053494"/>
              <a:gd name="connsiteX64" fmla="*/ 1766391 w 2271216"/>
              <a:gd name="connsiteY64" fmla="*/ 1185862 h 3053494"/>
              <a:gd name="connsiteX65" fmla="*/ 1775916 w 2271216"/>
              <a:gd name="connsiteY65" fmla="*/ 1238250 h 3053494"/>
              <a:gd name="connsiteX66" fmla="*/ 1852116 w 2271216"/>
              <a:gd name="connsiteY66" fmla="*/ 1223962 h 3053494"/>
              <a:gd name="connsiteX67" fmla="*/ 1894979 w 2271216"/>
              <a:gd name="connsiteY67" fmla="*/ 1176337 h 3053494"/>
              <a:gd name="connsiteX68" fmla="*/ 1904504 w 2271216"/>
              <a:gd name="connsiteY68" fmla="*/ 1162050 h 3053494"/>
              <a:gd name="connsiteX69" fmla="*/ 1947366 w 2271216"/>
              <a:gd name="connsiteY69" fmla="*/ 1152525 h 3053494"/>
              <a:gd name="connsiteX70" fmla="*/ 1985466 w 2271216"/>
              <a:gd name="connsiteY70" fmla="*/ 1128712 h 3053494"/>
              <a:gd name="connsiteX71" fmla="*/ 2023566 w 2271216"/>
              <a:gd name="connsiteY71" fmla="*/ 1114425 h 3053494"/>
              <a:gd name="connsiteX72" fmla="*/ 2071191 w 2271216"/>
              <a:gd name="connsiteY72" fmla="*/ 1104900 h 3053494"/>
              <a:gd name="connsiteX73" fmla="*/ 2118816 w 2271216"/>
              <a:gd name="connsiteY73" fmla="*/ 1119187 h 3053494"/>
              <a:gd name="connsiteX74" fmla="*/ 2199779 w 2271216"/>
              <a:gd name="connsiteY74" fmla="*/ 1119187 h 3053494"/>
              <a:gd name="connsiteX75" fmla="*/ 2214066 w 2271216"/>
              <a:gd name="connsiteY75" fmla="*/ 1081087 h 3053494"/>
              <a:gd name="connsiteX76" fmla="*/ 2242641 w 2271216"/>
              <a:gd name="connsiteY76" fmla="*/ 1090612 h 3053494"/>
              <a:gd name="connsiteX77" fmla="*/ 2271216 w 2271216"/>
              <a:gd name="connsiteY77" fmla="*/ 1100137 h 3053494"/>
              <a:gd name="connsiteX78" fmla="*/ 2256929 w 2271216"/>
              <a:gd name="connsiteY78" fmla="*/ 1128712 h 3053494"/>
              <a:gd name="connsiteX79" fmla="*/ 2218829 w 2271216"/>
              <a:gd name="connsiteY79" fmla="*/ 1176337 h 3053494"/>
              <a:gd name="connsiteX80" fmla="*/ 2190254 w 2271216"/>
              <a:gd name="connsiteY80" fmla="*/ 1200150 h 3053494"/>
              <a:gd name="connsiteX81" fmla="*/ 2156916 w 2271216"/>
              <a:gd name="connsiteY81" fmla="*/ 1233487 h 3053494"/>
              <a:gd name="connsiteX82" fmla="*/ 2137866 w 2271216"/>
              <a:gd name="connsiteY82" fmla="*/ 1290637 h 3053494"/>
              <a:gd name="connsiteX83" fmla="*/ 2156916 w 2271216"/>
              <a:gd name="connsiteY83" fmla="*/ 1333500 h 3053494"/>
              <a:gd name="connsiteX84" fmla="*/ 2075954 w 2271216"/>
              <a:gd name="connsiteY84" fmla="*/ 1333500 h 3053494"/>
              <a:gd name="connsiteX85" fmla="*/ 2023566 w 2271216"/>
              <a:gd name="connsiteY85" fmla="*/ 1400175 h 3053494"/>
              <a:gd name="connsiteX86" fmla="*/ 2014041 w 2271216"/>
              <a:gd name="connsiteY86" fmla="*/ 1414462 h 3053494"/>
              <a:gd name="connsiteX87" fmla="*/ 1999754 w 2271216"/>
              <a:gd name="connsiteY87" fmla="*/ 1457325 h 3053494"/>
              <a:gd name="connsiteX88" fmla="*/ 1980704 w 2271216"/>
              <a:gd name="connsiteY88" fmla="*/ 1471612 h 3053494"/>
              <a:gd name="connsiteX89" fmla="*/ 1914029 w 2271216"/>
              <a:gd name="connsiteY89" fmla="*/ 1471612 h 3053494"/>
              <a:gd name="connsiteX90" fmla="*/ 1890216 w 2271216"/>
              <a:gd name="connsiteY90" fmla="*/ 1500187 h 3053494"/>
              <a:gd name="connsiteX91" fmla="*/ 1880691 w 2271216"/>
              <a:gd name="connsiteY91" fmla="*/ 1476375 h 3053494"/>
              <a:gd name="connsiteX92" fmla="*/ 1823541 w 2271216"/>
              <a:gd name="connsiteY92" fmla="*/ 1495425 h 3053494"/>
              <a:gd name="connsiteX93" fmla="*/ 1799729 w 2271216"/>
              <a:gd name="connsiteY93" fmla="*/ 1476375 h 3053494"/>
              <a:gd name="connsiteX94" fmla="*/ 1780679 w 2271216"/>
              <a:gd name="connsiteY94" fmla="*/ 1485900 h 3053494"/>
              <a:gd name="connsiteX95" fmla="*/ 1737816 w 2271216"/>
              <a:gd name="connsiteY95" fmla="*/ 1514475 h 3053494"/>
              <a:gd name="connsiteX96" fmla="*/ 1737816 w 2271216"/>
              <a:gd name="connsiteY96" fmla="*/ 1514475 h 3053494"/>
              <a:gd name="connsiteX97" fmla="*/ 1723529 w 2271216"/>
              <a:gd name="connsiteY97" fmla="*/ 1471612 h 3053494"/>
              <a:gd name="connsiteX98" fmla="*/ 1699716 w 2271216"/>
              <a:gd name="connsiteY98" fmla="*/ 1466850 h 3053494"/>
              <a:gd name="connsiteX99" fmla="*/ 1642566 w 2271216"/>
              <a:gd name="connsiteY99" fmla="*/ 1476375 h 3053494"/>
              <a:gd name="connsiteX100" fmla="*/ 1547316 w 2271216"/>
              <a:gd name="connsiteY100" fmla="*/ 1481137 h 3053494"/>
              <a:gd name="connsiteX101" fmla="*/ 1471116 w 2271216"/>
              <a:gd name="connsiteY101" fmla="*/ 1462087 h 3053494"/>
              <a:gd name="connsiteX102" fmla="*/ 1452066 w 2271216"/>
              <a:gd name="connsiteY102" fmla="*/ 1476375 h 3053494"/>
              <a:gd name="connsiteX103" fmla="*/ 1409204 w 2271216"/>
              <a:gd name="connsiteY103" fmla="*/ 1524000 h 3053494"/>
              <a:gd name="connsiteX104" fmla="*/ 1385391 w 2271216"/>
              <a:gd name="connsiteY104" fmla="*/ 1514475 h 3053494"/>
              <a:gd name="connsiteX105" fmla="*/ 1375866 w 2271216"/>
              <a:gd name="connsiteY105" fmla="*/ 1485900 h 3053494"/>
              <a:gd name="connsiteX106" fmla="*/ 1356816 w 2271216"/>
              <a:gd name="connsiteY106" fmla="*/ 1462087 h 3053494"/>
              <a:gd name="connsiteX107" fmla="*/ 1337766 w 2271216"/>
              <a:gd name="connsiteY107" fmla="*/ 1485900 h 3053494"/>
              <a:gd name="connsiteX108" fmla="*/ 1328241 w 2271216"/>
              <a:gd name="connsiteY108" fmla="*/ 1466850 h 3053494"/>
              <a:gd name="connsiteX109" fmla="*/ 1228229 w 2271216"/>
              <a:gd name="connsiteY109" fmla="*/ 1514475 h 3053494"/>
              <a:gd name="connsiteX110" fmla="*/ 1194891 w 2271216"/>
              <a:gd name="connsiteY110" fmla="*/ 1514475 h 3053494"/>
              <a:gd name="connsiteX111" fmla="*/ 1132979 w 2271216"/>
              <a:gd name="connsiteY111" fmla="*/ 1504950 h 3053494"/>
              <a:gd name="connsiteX112" fmla="*/ 1075829 w 2271216"/>
              <a:gd name="connsiteY112" fmla="*/ 1524000 h 3053494"/>
              <a:gd name="connsiteX113" fmla="*/ 1052016 w 2271216"/>
              <a:gd name="connsiteY113" fmla="*/ 1562100 h 3053494"/>
              <a:gd name="connsiteX114" fmla="*/ 1037729 w 2271216"/>
              <a:gd name="connsiteY114" fmla="*/ 1590675 h 3053494"/>
              <a:gd name="connsiteX115" fmla="*/ 1018679 w 2271216"/>
              <a:gd name="connsiteY115" fmla="*/ 1590675 h 3053494"/>
              <a:gd name="connsiteX116" fmla="*/ 1018679 w 2271216"/>
              <a:gd name="connsiteY116" fmla="*/ 1590675 h 3053494"/>
              <a:gd name="connsiteX117" fmla="*/ 956766 w 2271216"/>
              <a:gd name="connsiteY117" fmla="*/ 1609725 h 3053494"/>
              <a:gd name="connsiteX118" fmla="*/ 918666 w 2271216"/>
              <a:gd name="connsiteY118" fmla="*/ 1590675 h 3053494"/>
              <a:gd name="connsiteX119" fmla="*/ 809129 w 2271216"/>
              <a:gd name="connsiteY119" fmla="*/ 1624012 h 3053494"/>
              <a:gd name="connsiteX120" fmla="*/ 851991 w 2271216"/>
              <a:gd name="connsiteY120" fmla="*/ 1652587 h 3053494"/>
              <a:gd name="connsiteX121" fmla="*/ 871041 w 2271216"/>
              <a:gd name="connsiteY121" fmla="*/ 1690687 h 3053494"/>
              <a:gd name="connsiteX122" fmla="*/ 871041 w 2271216"/>
              <a:gd name="connsiteY122" fmla="*/ 1738312 h 3053494"/>
              <a:gd name="connsiteX123" fmla="*/ 851991 w 2271216"/>
              <a:gd name="connsiteY123" fmla="*/ 1762125 h 3053494"/>
              <a:gd name="connsiteX124" fmla="*/ 837704 w 2271216"/>
              <a:gd name="connsiteY124" fmla="*/ 1838325 h 3053494"/>
              <a:gd name="connsiteX125" fmla="*/ 856754 w 2271216"/>
              <a:gd name="connsiteY125" fmla="*/ 1866900 h 3053494"/>
              <a:gd name="connsiteX126" fmla="*/ 842466 w 2271216"/>
              <a:gd name="connsiteY126" fmla="*/ 1895475 h 3053494"/>
              <a:gd name="connsiteX127" fmla="*/ 851991 w 2271216"/>
              <a:gd name="connsiteY127" fmla="*/ 1924050 h 3053494"/>
              <a:gd name="connsiteX128" fmla="*/ 851991 w 2271216"/>
              <a:gd name="connsiteY128" fmla="*/ 1947862 h 3053494"/>
              <a:gd name="connsiteX129" fmla="*/ 809129 w 2271216"/>
              <a:gd name="connsiteY129" fmla="*/ 1966912 h 3053494"/>
              <a:gd name="connsiteX130" fmla="*/ 809129 w 2271216"/>
              <a:gd name="connsiteY130" fmla="*/ 1966912 h 3053494"/>
              <a:gd name="connsiteX131" fmla="*/ 809788 w 2271216"/>
              <a:gd name="connsiteY131" fmla="*/ 2022576 h 3053494"/>
              <a:gd name="connsiteX132" fmla="*/ 823416 w 2271216"/>
              <a:gd name="connsiteY132" fmla="*/ 2043112 h 3053494"/>
              <a:gd name="connsiteX133" fmla="*/ 847229 w 2271216"/>
              <a:gd name="connsiteY133" fmla="*/ 2066925 h 3053494"/>
              <a:gd name="connsiteX134" fmla="*/ 842466 w 2271216"/>
              <a:gd name="connsiteY134" fmla="*/ 2119312 h 3053494"/>
              <a:gd name="connsiteX135" fmla="*/ 899616 w 2271216"/>
              <a:gd name="connsiteY135" fmla="*/ 2147887 h 3053494"/>
              <a:gd name="connsiteX136" fmla="*/ 904379 w 2271216"/>
              <a:gd name="connsiteY136" fmla="*/ 2181225 h 3053494"/>
              <a:gd name="connsiteX137" fmla="*/ 966291 w 2271216"/>
              <a:gd name="connsiteY137" fmla="*/ 2205037 h 3053494"/>
              <a:gd name="connsiteX138" fmla="*/ 956766 w 2271216"/>
              <a:gd name="connsiteY138" fmla="*/ 2238375 h 3053494"/>
              <a:gd name="connsiteX139" fmla="*/ 1056779 w 2271216"/>
              <a:gd name="connsiteY139" fmla="*/ 2243137 h 3053494"/>
              <a:gd name="connsiteX140" fmla="*/ 1056779 w 2271216"/>
              <a:gd name="connsiteY140"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33553 w 2271216"/>
              <a:gd name="connsiteY3" fmla="*/ 2348262 h 3053494"/>
              <a:gd name="connsiteX4" fmla="*/ 247700 w 2271216"/>
              <a:gd name="connsiteY4" fmla="*/ 2305363 h 3053494"/>
              <a:gd name="connsiteX5" fmla="*/ 181011 w 2271216"/>
              <a:gd name="connsiteY5" fmla="*/ 2314691 h 3053494"/>
              <a:gd name="connsiteX6" fmla="*/ 142984 w 2271216"/>
              <a:gd name="connsiteY6" fmla="*/ 2305587 h 3053494"/>
              <a:gd name="connsiteX7" fmla="*/ 314388 w 2271216"/>
              <a:gd name="connsiteY7" fmla="*/ 2038626 h 3053494"/>
              <a:gd name="connsiteX8" fmla="*/ 323915 w 2271216"/>
              <a:gd name="connsiteY8" fmla="*/ 1967179 h 3053494"/>
              <a:gd name="connsiteX9" fmla="*/ 219683 w 2271216"/>
              <a:gd name="connsiteY9" fmla="*/ 1871916 h 3053494"/>
              <a:gd name="connsiteX10" fmla="*/ 58680 w 2271216"/>
              <a:gd name="connsiteY10" fmla="*/ 1762601 h 3053494"/>
              <a:gd name="connsiteX11" fmla="*/ 7120 w 2271216"/>
              <a:gd name="connsiteY11" fmla="*/ 1514680 h 3053494"/>
              <a:gd name="connsiteX12" fmla="*/ 74325 w 2271216"/>
              <a:gd name="connsiteY12" fmla="*/ 1181260 h 3053494"/>
              <a:gd name="connsiteX13" fmla="*/ 13621 w 2271216"/>
              <a:gd name="connsiteY13" fmla="*/ 752680 h 3053494"/>
              <a:gd name="connsiteX14" fmla="*/ 247010 w 2271216"/>
              <a:gd name="connsiteY14" fmla="*/ 438150 h 3053494"/>
              <a:gd name="connsiteX15" fmla="*/ 690040 w 2271216"/>
              <a:gd name="connsiteY15" fmla="*/ 0 h 3053494"/>
              <a:gd name="connsiteX16" fmla="*/ 851991 w 2271216"/>
              <a:gd name="connsiteY16" fmla="*/ 85725 h 3053494"/>
              <a:gd name="connsiteX17" fmla="*/ 904379 w 2271216"/>
              <a:gd name="connsiteY17" fmla="*/ 95250 h 3053494"/>
              <a:gd name="connsiteX18" fmla="*/ 952004 w 2271216"/>
              <a:gd name="connsiteY18" fmla="*/ 61912 h 3053494"/>
              <a:gd name="connsiteX19" fmla="*/ 990104 w 2271216"/>
              <a:gd name="connsiteY19" fmla="*/ 85725 h 3053494"/>
              <a:gd name="connsiteX20" fmla="*/ 1023441 w 2271216"/>
              <a:gd name="connsiteY20" fmla="*/ 109537 h 3053494"/>
              <a:gd name="connsiteX21" fmla="*/ 1052016 w 2271216"/>
              <a:gd name="connsiteY21" fmla="*/ 133350 h 3053494"/>
              <a:gd name="connsiteX22" fmla="*/ 1104404 w 2271216"/>
              <a:gd name="connsiteY22" fmla="*/ 200025 h 3053494"/>
              <a:gd name="connsiteX23" fmla="*/ 1099641 w 2271216"/>
              <a:gd name="connsiteY23" fmla="*/ 209550 h 3053494"/>
              <a:gd name="connsiteX24" fmla="*/ 1090116 w 2271216"/>
              <a:gd name="connsiteY24" fmla="*/ 271462 h 3053494"/>
              <a:gd name="connsiteX25" fmla="*/ 1052016 w 2271216"/>
              <a:gd name="connsiteY25" fmla="*/ 295275 h 3053494"/>
              <a:gd name="connsiteX26" fmla="*/ 1047254 w 2271216"/>
              <a:gd name="connsiteY26" fmla="*/ 333375 h 3053494"/>
              <a:gd name="connsiteX27" fmla="*/ 1047254 w 2271216"/>
              <a:gd name="connsiteY27" fmla="*/ 333375 h 3053494"/>
              <a:gd name="connsiteX28" fmla="*/ 1094879 w 2271216"/>
              <a:gd name="connsiteY28" fmla="*/ 361950 h 3053494"/>
              <a:gd name="connsiteX29" fmla="*/ 1094879 w 2271216"/>
              <a:gd name="connsiteY29" fmla="*/ 361950 h 3053494"/>
              <a:gd name="connsiteX30" fmla="*/ 1147266 w 2271216"/>
              <a:gd name="connsiteY30" fmla="*/ 371475 h 3053494"/>
              <a:gd name="connsiteX31" fmla="*/ 1166316 w 2271216"/>
              <a:gd name="connsiteY31" fmla="*/ 385762 h 3053494"/>
              <a:gd name="connsiteX32" fmla="*/ 1166316 w 2271216"/>
              <a:gd name="connsiteY32" fmla="*/ 385762 h 3053494"/>
              <a:gd name="connsiteX33" fmla="*/ 1166316 w 2271216"/>
              <a:gd name="connsiteY33" fmla="*/ 385762 h 3053494"/>
              <a:gd name="connsiteX34" fmla="*/ 1204416 w 2271216"/>
              <a:gd name="connsiteY34" fmla="*/ 457200 h 3053494"/>
              <a:gd name="connsiteX35" fmla="*/ 1223466 w 2271216"/>
              <a:gd name="connsiteY35" fmla="*/ 442912 h 3053494"/>
              <a:gd name="connsiteX36" fmla="*/ 1266329 w 2271216"/>
              <a:gd name="connsiteY36" fmla="*/ 442912 h 3053494"/>
              <a:gd name="connsiteX37" fmla="*/ 1337766 w 2271216"/>
              <a:gd name="connsiteY37" fmla="*/ 442912 h 3053494"/>
              <a:gd name="connsiteX38" fmla="*/ 1313954 w 2271216"/>
              <a:gd name="connsiteY38" fmla="*/ 461962 h 3053494"/>
              <a:gd name="connsiteX39" fmla="*/ 1313954 w 2271216"/>
              <a:gd name="connsiteY39" fmla="*/ 461962 h 3053494"/>
              <a:gd name="connsiteX40" fmla="*/ 1280616 w 2271216"/>
              <a:gd name="connsiteY40" fmla="*/ 547687 h 3053494"/>
              <a:gd name="connsiteX41" fmla="*/ 1256804 w 2271216"/>
              <a:gd name="connsiteY41" fmla="*/ 557212 h 3053494"/>
              <a:gd name="connsiteX42" fmla="*/ 1213941 w 2271216"/>
              <a:gd name="connsiteY42" fmla="*/ 576262 h 3053494"/>
              <a:gd name="connsiteX43" fmla="*/ 1228229 w 2271216"/>
              <a:gd name="connsiteY43" fmla="*/ 619125 h 3053494"/>
              <a:gd name="connsiteX44" fmla="*/ 1228229 w 2271216"/>
              <a:gd name="connsiteY44" fmla="*/ 652462 h 3053494"/>
              <a:gd name="connsiteX45" fmla="*/ 1232991 w 2271216"/>
              <a:gd name="connsiteY45" fmla="*/ 676275 h 3053494"/>
              <a:gd name="connsiteX46" fmla="*/ 1256804 w 2271216"/>
              <a:gd name="connsiteY46" fmla="*/ 714375 h 3053494"/>
              <a:gd name="connsiteX47" fmla="*/ 1256804 w 2271216"/>
              <a:gd name="connsiteY47" fmla="*/ 714375 h 3053494"/>
              <a:gd name="connsiteX48" fmla="*/ 1342529 w 2271216"/>
              <a:gd name="connsiteY48" fmla="*/ 742950 h 3053494"/>
              <a:gd name="connsiteX49" fmla="*/ 1413966 w 2271216"/>
              <a:gd name="connsiteY49" fmla="*/ 738187 h 3053494"/>
              <a:gd name="connsiteX50" fmla="*/ 1447304 w 2271216"/>
              <a:gd name="connsiteY50" fmla="*/ 738187 h 3053494"/>
              <a:gd name="connsiteX51" fmla="*/ 1499691 w 2271216"/>
              <a:gd name="connsiteY51" fmla="*/ 752475 h 3053494"/>
              <a:gd name="connsiteX52" fmla="*/ 1509216 w 2271216"/>
              <a:gd name="connsiteY52" fmla="*/ 766762 h 3053494"/>
              <a:gd name="connsiteX53" fmla="*/ 1513979 w 2271216"/>
              <a:gd name="connsiteY53" fmla="*/ 838200 h 3053494"/>
              <a:gd name="connsiteX54" fmla="*/ 1513979 w 2271216"/>
              <a:gd name="connsiteY54" fmla="*/ 838200 h 3053494"/>
              <a:gd name="connsiteX55" fmla="*/ 1547316 w 2271216"/>
              <a:gd name="connsiteY55" fmla="*/ 900112 h 3053494"/>
              <a:gd name="connsiteX56" fmla="*/ 1580654 w 2271216"/>
              <a:gd name="connsiteY56" fmla="*/ 942975 h 3053494"/>
              <a:gd name="connsiteX57" fmla="*/ 1590179 w 2271216"/>
              <a:gd name="connsiteY57" fmla="*/ 947737 h 3053494"/>
              <a:gd name="connsiteX58" fmla="*/ 1599704 w 2271216"/>
              <a:gd name="connsiteY58" fmla="*/ 1014412 h 3053494"/>
              <a:gd name="connsiteX59" fmla="*/ 1642566 w 2271216"/>
              <a:gd name="connsiteY59" fmla="*/ 1047750 h 3053494"/>
              <a:gd name="connsiteX60" fmla="*/ 1685429 w 2271216"/>
              <a:gd name="connsiteY60" fmla="*/ 1090612 h 3053494"/>
              <a:gd name="connsiteX61" fmla="*/ 1704479 w 2271216"/>
              <a:gd name="connsiteY61" fmla="*/ 1104900 h 3053494"/>
              <a:gd name="connsiteX62" fmla="*/ 1747341 w 2271216"/>
              <a:gd name="connsiteY62" fmla="*/ 1119187 h 3053494"/>
              <a:gd name="connsiteX63" fmla="*/ 1766391 w 2271216"/>
              <a:gd name="connsiteY63" fmla="*/ 1185862 h 3053494"/>
              <a:gd name="connsiteX64" fmla="*/ 1766391 w 2271216"/>
              <a:gd name="connsiteY64" fmla="*/ 1185862 h 3053494"/>
              <a:gd name="connsiteX65" fmla="*/ 1775916 w 2271216"/>
              <a:gd name="connsiteY65" fmla="*/ 1238250 h 3053494"/>
              <a:gd name="connsiteX66" fmla="*/ 1852116 w 2271216"/>
              <a:gd name="connsiteY66" fmla="*/ 1223962 h 3053494"/>
              <a:gd name="connsiteX67" fmla="*/ 1894979 w 2271216"/>
              <a:gd name="connsiteY67" fmla="*/ 1176337 h 3053494"/>
              <a:gd name="connsiteX68" fmla="*/ 1904504 w 2271216"/>
              <a:gd name="connsiteY68" fmla="*/ 1162050 h 3053494"/>
              <a:gd name="connsiteX69" fmla="*/ 1947366 w 2271216"/>
              <a:gd name="connsiteY69" fmla="*/ 1152525 h 3053494"/>
              <a:gd name="connsiteX70" fmla="*/ 1985466 w 2271216"/>
              <a:gd name="connsiteY70" fmla="*/ 1128712 h 3053494"/>
              <a:gd name="connsiteX71" fmla="*/ 2023566 w 2271216"/>
              <a:gd name="connsiteY71" fmla="*/ 1114425 h 3053494"/>
              <a:gd name="connsiteX72" fmla="*/ 2071191 w 2271216"/>
              <a:gd name="connsiteY72" fmla="*/ 1104900 h 3053494"/>
              <a:gd name="connsiteX73" fmla="*/ 2118816 w 2271216"/>
              <a:gd name="connsiteY73" fmla="*/ 1119187 h 3053494"/>
              <a:gd name="connsiteX74" fmla="*/ 2199779 w 2271216"/>
              <a:gd name="connsiteY74" fmla="*/ 1119187 h 3053494"/>
              <a:gd name="connsiteX75" fmla="*/ 2214066 w 2271216"/>
              <a:gd name="connsiteY75" fmla="*/ 1081087 h 3053494"/>
              <a:gd name="connsiteX76" fmla="*/ 2242641 w 2271216"/>
              <a:gd name="connsiteY76" fmla="*/ 1090612 h 3053494"/>
              <a:gd name="connsiteX77" fmla="*/ 2271216 w 2271216"/>
              <a:gd name="connsiteY77" fmla="*/ 1100137 h 3053494"/>
              <a:gd name="connsiteX78" fmla="*/ 2256929 w 2271216"/>
              <a:gd name="connsiteY78" fmla="*/ 1128712 h 3053494"/>
              <a:gd name="connsiteX79" fmla="*/ 2218829 w 2271216"/>
              <a:gd name="connsiteY79" fmla="*/ 1176337 h 3053494"/>
              <a:gd name="connsiteX80" fmla="*/ 2190254 w 2271216"/>
              <a:gd name="connsiteY80" fmla="*/ 1200150 h 3053494"/>
              <a:gd name="connsiteX81" fmla="*/ 2156916 w 2271216"/>
              <a:gd name="connsiteY81" fmla="*/ 1233487 h 3053494"/>
              <a:gd name="connsiteX82" fmla="*/ 2137866 w 2271216"/>
              <a:gd name="connsiteY82" fmla="*/ 1290637 h 3053494"/>
              <a:gd name="connsiteX83" fmla="*/ 2156916 w 2271216"/>
              <a:gd name="connsiteY83" fmla="*/ 1333500 h 3053494"/>
              <a:gd name="connsiteX84" fmla="*/ 2075954 w 2271216"/>
              <a:gd name="connsiteY84" fmla="*/ 1333500 h 3053494"/>
              <a:gd name="connsiteX85" fmla="*/ 2023566 w 2271216"/>
              <a:gd name="connsiteY85" fmla="*/ 1400175 h 3053494"/>
              <a:gd name="connsiteX86" fmla="*/ 2014041 w 2271216"/>
              <a:gd name="connsiteY86" fmla="*/ 1414462 h 3053494"/>
              <a:gd name="connsiteX87" fmla="*/ 1999754 w 2271216"/>
              <a:gd name="connsiteY87" fmla="*/ 1457325 h 3053494"/>
              <a:gd name="connsiteX88" fmla="*/ 1980704 w 2271216"/>
              <a:gd name="connsiteY88" fmla="*/ 1471612 h 3053494"/>
              <a:gd name="connsiteX89" fmla="*/ 1914029 w 2271216"/>
              <a:gd name="connsiteY89" fmla="*/ 1471612 h 3053494"/>
              <a:gd name="connsiteX90" fmla="*/ 1890216 w 2271216"/>
              <a:gd name="connsiteY90" fmla="*/ 1500187 h 3053494"/>
              <a:gd name="connsiteX91" fmla="*/ 1880691 w 2271216"/>
              <a:gd name="connsiteY91" fmla="*/ 1476375 h 3053494"/>
              <a:gd name="connsiteX92" fmla="*/ 1823541 w 2271216"/>
              <a:gd name="connsiteY92" fmla="*/ 1495425 h 3053494"/>
              <a:gd name="connsiteX93" fmla="*/ 1799729 w 2271216"/>
              <a:gd name="connsiteY93" fmla="*/ 1476375 h 3053494"/>
              <a:gd name="connsiteX94" fmla="*/ 1780679 w 2271216"/>
              <a:gd name="connsiteY94" fmla="*/ 1485900 h 3053494"/>
              <a:gd name="connsiteX95" fmla="*/ 1737816 w 2271216"/>
              <a:gd name="connsiteY95" fmla="*/ 1514475 h 3053494"/>
              <a:gd name="connsiteX96" fmla="*/ 1737816 w 2271216"/>
              <a:gd name="connsiteY96" fmla="*/ 1514475 h 3053494"/>
              <a:gd name="connsiteX97" fmla="*/ 1723529 w 2271216"/>
              <a:gd name="connsiteY97" fmla="*/ 1471612 h 3053494"/>
              <a:gd name="connsiteX98" fmla="*/ 1699716 w 2271216"/>
              <a:gd name="connsiteY98" fmla="*/ 1466850 h 3053494"/>
              <a:gd name="connsiteX99" fmla="*/ 1642566 w 2271216"/>
              <a:gd name="connsiteY99" fmla="*/ 1476375 h 3053494"/>
              <a:gd name="connsiteX100" fmla="*/ 1547316 w 2271216"/>
              <a:gd name="connsiteY100" fmla="*/ 1481137 h 3053494"/>
              <a:gd name="connsiteX101" fmla="*/ 1471116 w 2271216"/>
              <a:gd name="connsiteY101" fmla="*/ 1462087 h 3053494"/>
              <a:gd name="connsiteX102" fmla="*/ 1452066 w 2271216"/>
              <a:gd name="connsiteY102" fmla="*/ 1476375 h 3053494"/>
              <a:gd name="connsiteX103" fmla="*/ 1409204 w 2271216"/>
              <a:gd name="connsiteY103" fmla="*/ 1524000 h 3053494"/>
              <a:gd name="connsiteX104" fmla="*/ 1385391 w 2271216"/>
              <a:gd name="connsiteY104" fmla="*/ 1514475 h 3053494"/>
              <a:gd name="connsiteX105" fmla="*/ 1375866 w 2271216"/>
              <a:gd name="connsiteY105" fmla="*/ 1485900 h 3053494"/>
              <a:gd name="connsiteX106" fmla="*/ 1356816 w 2271216"/>
              <a:gd name="connsiteY106" fmla="*/ 1462087 h 3053494"/>
              <a:gd name="connsiteX107" fmla="*/ 1337766 w 2271216"/>
              <a:gd name="connsiteY107" fmla="*/ 1485900 h 3053494"/>
              <a:gd name="connsiteX108" fmla="*/ 1328241 w 2271216"/>
              <a:gd name="connsiteY108" fmla="*/ 1466850 h 3053494"/>
              <a:gd name="connsiteX109" fmla="*/ 1228229 w 2271216"/>
              <a:gd name="connsiteY109" fmla="*/ 1514475 h 3053494"/>
              <a:gd name="connsiteX110" fmla="*/ 1194891 w 2271216"/>
              <a:gd name="connsiteY110" fmla="*/ 1514475 h 3053494"/>
              <a:gd name="connsiteX111" fmla="*/ 1132979 w 2271216"/>
              <a:gd name="connsiteY111" fmla="*/ 1504950 h 3053494"/>
              <a:gd name="connsiteX112" fmla="*/ 1075829 w 2271216"/>
              <a:gd name="connsiteY112" fmla="*/ 1524000 h 3053494"/>
              <a:gd name="connsiteX113" fmla="*/ 1052016 w 2271216"/>
              <a:gd name="connsiteY113" fmla="*/ 1562100 h 3053494"/>
              <a:gd name="connsiteX114" fmla="*/ 1037729 w 2271216"/>
              <a:gd name="connsiteY114" fmla="*/ 1590675 h 3053494"/>
              <a:gd name="connsiteX115" fmla="*/ 1018679 w 2271216"/>
              <a:gd name="connsiteY115" fmla="*/ 1590675 h 3053494"/>
              <a:gd name="connsiteX116" fmla="*/ 1018679 w 2271216"/>
              <a:gd name="connsiteY116" fmla="*/ 1590675 h 3053494"/>
              <a:gd name="connsiteX117" fmla="*/ 956766 w 2271216"/>
              <a:gd name="connsiteY117" fmla="*/ 1609725 h 3053494"/>
              <a:gd name="connsiteX118" fmla="*/ 918666 w 2271216"/>
              <a:gd name="connsiteY118" fmla="*/ 1590675 h 3053494"/>
              <a:gd name="connsiteX119" fmla="*/ 809129 w 2271216"/>
              <a:gd name="connsiteY119" fmla="*/ 1624012 h 3053494"/>
              <a:gd name="connsiteX120" fmla="*/ 851991 w 2271216"/>
              <a:gd name="connsiteY120" fmla="*/ 1652587 h 3053494"/>
              <a:gd name="connsiteX121" fmla="*/ 871041 w 2271216"/>
              <a:gd name="connsiteY121" fmla="*/ 1690687 h 3053494"/>
              <a:gd name="connsiteX122" fmla="*/ 871041 w 2271216"/>
              <a:gd name="connsiteY122" fmla="*/ 1738312 h 3053494"/>
              <a:gd name="connsiteX123" fmla="*/ 851991 w 2271216"/>
              <a:gd name="connsiteY123" fmla="*/ 1762125 h 3053494"/>
              <a:gd name="connsiteX124" fmla="*/ 837704 w 2271216"/>
              <a:gd name="connsiteY124" fmla="*/ 1838325 h 3053494"/>
              <a:gd name="connsiteX125" fmla="*/ 856754 w 2271216"/>
              <a:gd name="connsiteY125" fmla="*/ 1866900 h 3053494"/>
              <a:gd name="connsiteX126" fmla="*/ 842466 w 2271216"/>
              <a:gd name="connsiteY126" fmla="*/ 1895475 h 3053494"/>
              <a:gd name="connsiteX127" fmla="*/ 851991 w 2271216"/>
              <a:gd name="connsiteY127" fmla="*/ 1924050 h 3053494"/>
              <a:gd name="connsiteX128" fmla="*/ 851991 w 2271216"/>
              <a:gd name="connsiteY128" fmla="*/ 1947862 h 3053494"/>
              <a:gd name="connsiteX129" fmla="*/ 809129 w 2271216"/>
              <a:gd name="connsiteY129" fmla="*/ 1966912 h 3053494"/>
              <a:gd name="connsiteX130" fmla="*/ 809129 w 2271216"/>
              <a:gd name="connsiteY130" fmla="*/ 1966912 h 3053494"/>
              <a:gd name="connsiteX131" fmla="*/ 809788 w 2271216"/>
              <a:gd name="connsiteY131" fmla="*/ 2022576 h 3053494"/>
              <a:gd name="connsiteX132" fmla="*/ 823416 w 2271216"/>
              <a:gd name="connsiteY132" fmla="*/ 2043112 h 3053494"/>
              <a:gd name="connsiteX133" fmla="*/ 847229 w 2271216"/>
              <a:gd name="connsiteY133" fmla="*/ 2066925 h 3053494"/>
              <a:gd name="connsiteX134" fmla="*/ 842466 w 2271216"/>
              <a:gd name="connsiteY134" fmla="*/ 2119312 h 3053494"/>
              <a:gd name="connsiteX135" fmla="*/ 899616 w 2271216"/>
              <a:gd name="connsiteY135" fmla="*/ 2147887 h 3053494"/>
              <a:gd name="connsiteX136" fmla="*/ 904379 w 2271216"/>
              <a:gd name="connsiteY136" fmla="*/ 2181225 h 3053494"/>
              <a:gd name="connsiteX137" fmla="*/ 966291 w 2271216"/>
              <a:gd name="connsiteY137" fmla="*/ 2205037 h 3053494"/>
              <a:gd name="connsiteX138" fmla="*/ 956766 w 2271216"/>
              <a:gd name="connsiteY138" fmla="*/ 2238375 h 3053494"/>
              <a:gd name="connsiteX139" fmla="*/ 1056779 w 2271216"/>
              <a:gd name="connsiteY139" fmla="*/ 2243137 h 3053494"/>
              <a:gd name="connsiteX140" fmla="*/ 1056779 w 2271216"/>
              <a:gd name="connsiteY140"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298688 w 2271216"/>
              <a:gd name="connsiteY3" fmla="*/ 2320002 h 3053494"/>
              <a:gd name="connsiteX4" fmla="*/ 247700 w 2271216"/>
              <a:gd name="connsiteY4" fmla="*/ 2305363 h 3053494"/>
              <a:gd name="connsiteX5" fmla="*/ 181011 w 2271216"/>
              <a:gd name="connsiteY5" fmla="*/ 2314691 h 3053494"/>
              <a:gd name="connsiteX6" fmla="*/ 142984 w 2271216"/>
              <a:gd name="connsiteY6" fmla="*/ 2305587 h 3053494"/>
              <a:gd name="connsiteX7" fmla="*/ 314388 w 2271216"/>
              <a:gd name="connsiteY7" fmla="*/ 2038626 h 3053494"/>
              <a:gd name="connsiteX8" fmla="*/ 323915 w 2271216"/>
              <a:gd name="connsiteY8" fmla="*/ 1967179 h 3053494"/>
              <a:gd name="connsiteX9" fmla="*/ 219683 w 2271216"/>
              <a:gd name="connsiteY9" fmla="*/ 1871916 h 3053494"/>
              <a:gd name="connsiteX10" fmla="*/ 58680 w 2271216"/>
              <a:gd name="connsiteY10" fmla="*/ 1762601 h 3053494"/>
              <a:gd name="connsiteX11" fmla="*/ 7120 w 2271216"/>
              <a:gd name="connsiteY11" fmla="*/ 1514680 h 3053494"/>
              <a:gd name="connsiteX12" fmla="*/ 74325 w 2271216"/>
              <a:gd name="connsiteY12" fmla="*/ 1181260 h 3053494"/>
              <a:gd name="connsiteX13" fmla="*/ 13621 w 2271216"/>
              <a:gd name="connsiteY13" fmla="*/ 752680 h 3053494"/>
              <a:gd name="connsiteX14" fmla="*/ 247010 w 2271216"/>
              <a:gd name="connsiteY14" fmla="*/ 438150 h 3053494"/>
              <a:gd name="connsiteX15" fmla="*/ 690040 w 2271216"/>
              <a:gd name="connsiteY15" fmla="*/ 0 h 3053494"/>
              <a:gd name="connsiteX16" fmla="*/ 851991 w 2271216"/>
              <a:gd name="connsiteY16" fmla="*/ 85725 h 3053494"/>
              <a:gd name="connsiteX17" fmla="*/ 904379 w 2271216"/>
              <a:gd name="connsiteY17" fmla="*/ 95250 h 3053494"/>
              <a:gd name="connsiteX18" fmla="*/ 952004 w 2271216"/>
              <a:gd name="connsiteY18" fmla="*/ 61912 h 3053494"/>
              <a:gd name="connsiteX19" fmla="*/ 990104 w 2271216"/>
              <a:gd name="connsiteY19" fmla="*/ 85725 h 3053494"/>
              <a:gd name="connsiteX20" fmla="*/ 1023441 w 2271216"/>
              <a:gd name="connsiteY20" fmla="*/ 109537 h 3053494"/>
              <a:gd name="connsiteX21" fmla="*/ 1052016 w 2271216"/>
              <a:gd name="connsiteY21" fmla="*/ 133350 h 3053494"/>
              <a:gd name="connsiteX22" fmla="*/ 1104404 w 2271216"/>
              <a:gd name="connsiteY22" fmla="*/ 200025 h 3053494"/>
              <a:gd name="connsiteX23" fmla="*/ 1099641 w 2271216"/>
              <a:gd name="connsiteY23" fmla="*/ 209550 h 3053494"/>
              <a:gd name="connsiteX24" fmla="*/ 1090116 w 2271216"/>
              <a:gd name="connsiteY24" fmla="*/ 271462 h 3053494"/>
              <a:gd name="connsiteX25" fmla="*/ 1052016 w 2271216"/>
              <a:gd name="connsiteY25" fmla="*/ 295275 h 3053494"/>
              <a:gd name="connsiteX26" fmla="*/ 1047254 w 2271216"/>
              <a:gd name="connsiteY26" fmla="*/ 333375 h 3053494"/>
              <a:gd name="connsiteX27" fmla="*/ 1047254 w 2271216"/>
              <a:gd name="connsiteY27" fmla="*/ 333375 h 3053494"/>
              <a:gd name="connsiteX28" fmla="*/ 1094879 w 2271216"/>
              <a:gd name="connsiteY28" fmla="*/ 361950 h 3053494"/>
              <a:gd name="connsiteX29" fmla="*/ 1094879 w 2271216"/>
              <a:gd name="connsiteY29" fmla="*/ 361950 h 3053494"/>
              <a:gd name="connsiteX30" fmla="*/ 1147266 w 2271216"/>
              <a:gd name="connsiteY30" fmla="*/ 371475 h 3053494"/>
              <a:gd name="connsiteX31" fmla="*/ 1166316 w 2271216"/>
              <a:gd name="connsiteY31" fmla="*/ 385762 h 3053494"/>
              <a:gd name="connsiteX32" fmla="*/ 1166316 w 2271216"/>
              <a:gd name="connsiteY32" fmla="*/ 385762 h 3053494"/>
              <a:gd name="connsiteX33" fmla="*/ 1166316 w 2271216"/>
              <a:gd name="connsiteY33" fmla="*/ 385762 h 3053494"/>
              <a:gd name="connsiteX34" fmla="*/ 1204416 w 2271216"/>
              <a:gd name="connsiteY34" fmla="*/ 457200 h 3053494"/>
              <a:gd name="connsiteX35" fmla="*/ 1223466 w 2271216"/>
              <a:gd name="connsiteY35" fmla="*/ 442912 h 3053494"/>
              <a:gd name="connsiteX36" fmla="*/ 1266329 w 2271216"/>
              <a:gd name="connsiteY36" fmla="*/ 442912 h 3053494"/>
              <a:gd name="connsiteX37" fmla="*/ 1337766 w 2271216"/>
              <a:gd name="connsiteY37" fmla="*/ 442912 h 3053494"/>
              <a:gd name="connsiteX38" fmla="*/ 1313954 w 2271216"/>
              <a:gd name="connsiteY38" fmla="*/ 461962 h 3053494"/>
              <a:gd name="connsiteX39" fmla="*/ 1313954 w 2271216"/>
              <a:gd name="connsiteY39" fmla="*/ 461962 h 3053494"/>
              <a:gd name="connsiteX40" fmla="*/ 1280616 w 2271216"/>
              <a:gd name="connsiteY40" fmla="*/ 547687 h 3053494"/>
              <a:gd name="connsiteX41" fmla="*/ 1256804 w 2271216"/>
              <a:gd name="connsiteY41" fmla="*/ 557212 h 3053494"/>
              <a:gd name="connsiteX42" fmla="*/ 1213941 w 2271216"/>
              <a:gd name="connsiteY42" fmla="*/ 576262 h 3053494"/>
              <a:gd name="connsiteX43" fmla="*/ 1228229 w 2271216"/>
              <a:gd name="connsiteY43" fmla="*/ 619125 h 3053494"/>
              <a:gd name="connsiteX44" fmla="*/ 1228229 w 2271216"/>
              <a:gd name="connsiteY44" fmla="*/ 652462 h 3053494"/>
              <a:gd name="connsiteX45" fmla="*/ 1232991 w 2271216"/>
              <a:gd name="connsiteY45" fmla="*/ 676275 h 3053494"/>
              <a:gd name="connsiteX46" fmla="*/ 1256804 w 2271216"/>
              <a:gd name="connsiteY46" fmla="*/ 714375 h 3053494"/>
              <a:gd name="connsiteX47" fmla="*/ 1256804 w 2271216"/>
              <a:gd name="connsiteY47" fmla="*/ 714375 h 3053494"/>
              <a:gd name="connsiteX48" fmla="*/ 1342529 w 2271216"/>
              <a:gd name="connsiteY48" fmla="*/ 742950 h 3053494"/>
              <a:gd name="connsiteX49" fmla="*/ 1413966 w 2271216"/>
              <a:gd name="connsiteY49" fmla="*/ 738187 h 3053494"/>
              <a:gd name="connsiteX50" fmla="*/ 1447304 w 2271216"/>
              <a:gd name="connsiteY50" fmla="*/ 738187 h 3053494"/>
              <a:gd name="connsiteX51" fmla="*/ 1499691 w 2271216"/>
              <a:gd name="connsiteY51" fmla="*/ 752475 h 3053494"/>
              <a:gd name="connsiteX52" fmla="*/ 1509216 w 2271216"/>
              <a:gd name="connsiteY52" fmla="*/ 766762 h 3053494"/>
              <a:gd name="connsiteX53" fmla="*/ 1513979 w 2271216"/>
              <a:gd name="connsiteY53" fmla="*/ 838200 h 3053494"/>
              <a:gd name="connsiteX54" fmla="*/ 1513979 w 2271216"/>
              <a:gd name="connsiteY54" fmla="*/ 838200 h 3053494"/>
              <a:gd name="connsiteX55" fmla="*/ 1547316 w 2271216"/>
              <a:gd name="connsiteY55" fmla="*/ 900112 h 3053494"/>
              <a:gd name="connsiteX56" fmla="*/ 1580654 w 2271216"/>
              <a:gd name="connsiteY56" fmla="*/ 942975 h 3053494"/>
              <a:gd name="connsiteX57" fmla="*/ 1590179 w 2271216"/>
              <a:gd name="connsiteY57" fmla="*/ 947737 h 3053494"/>
              <a:gd name="connsiteX58" fmla="*/ 1599704 w 2271216"/>
              <a:gd name="connsiteY58" fmla="*/ 1014412 h 3053494"/>
              <a:gd name="connsiteX59" fmla="*/ 1642566 w 2271216"/>
              <a:gd name="connsiteY59" fmla="*/ 1047750 h 3053494"/>
              <a:gd name="connsiteX60" fmla="*/ 1685429 w 2271216"/>
              <a:gd name="connsiteY60" fmla="*/ 1090612 h 3053494"/>
              <a:gd name="connsiteX61" fmla="*/ 1704479 w 2271216"/>
              <a:gd name="connsiteY61" fmla="*/ 1104900 h 3053494"/>
              <a:gd name="connsiteX62" fmla="*/ 1747341 w 2271216"/>
              <a:gd name="connsiteY62" fmla="*/ 1119187 h 3053494"/>
              <a:gd name="connsiteX63" fmla="*/ 1766391 w 2271216"/>
              <a:gd name="connsiteY63" fmla="*/ 1185862 h 3053494"/>
              <a:gd name="connsiteX64" fmla="*/ 1766391 w 2271216"/>
              <a:gd name="connsiteY64" fmla="*/ 1185862 h 3053494"/>
              <a:gd name="connsiteX65" fmla="*/ 1775916 w 2271216"/>
              <a:gd name="connsiteY65" fmla="*/ 1238250 h 3053494"/>
              <a:gd name="connsiteX66" fmla="*/ 1852116 w 2271216"/>
              <a:gd name="connsiteY66" fmla="*/ 1223962 h 3053494"/>
              <a:gd name="connsiteX67" fmla="*/ 1894979 w 2271216"/>
              <a:gd name="connsiteY67" fmla="*/ 1176337 h 3053494"/>
              <a:gd name="connsiteX68" fmla="*/ 1904504 w 2271216"/>
              <a:gd name="connsiteY68" fmla="*/ 1162050 h 3053494"/>
              <a:gd name="connsiteX69" fmla="*/ 1947366 w 2271216"/>
              <a:gd name="connsiteY69" fmla="*/ 1152525 h 3053494"/>
              <a:gd name="connsiteX70" fmla="*/ 1985466 w 2271216"/>
              <a:gd name="connsiteY70" fmla="*/ 1128712 h 3053494"/>
              <a:gd name="connsiteX71" fmla="*/ 2023566 w 2271216"/>
              <a:gd name="connsiteY71" fmla="*/ 1114425 h 3053494"/>
              <a:gd name="connsiteX72" fmla="*/ 2071191 w 2271216"/>
              <a:gd name="connsiteY72" fmla="*/ 1104900 h 3053494"/>
              <a:gd name="connsiteX73" fmla="*/ 2118816 w 2271216"/>
              <a:gd name="connsiteY73" fmla="*/ 1119187 h 3053494"/>
              <a:gd name="connsiteX74" fmla="*/ 2199779 w 2271216"/>
              <a:gd name="connsiteY74" fmla="*/ 1119187 h 3053494"/>
              <a:gd name="connsiteX75" fmla="*/ 2214066 w 2271216"/>
              <a:gd name="connsiteY75" fmla="*/ 1081087 h 3053494"/>
              <a:gd name="connsiteX76" fmla="*/ 2242641 w 2271216"/>
              <a:gd name="connsiteY76" fmla="*/ 1090612 h 3053494"/>
              <a:gd name="connsiteX77" fmla="*/ 2271216 w 2271216"/>
              <a:gd name="connsiteY77" fmla="*/ 1100137 h 3053494"/>
              <a:gd name="connsiteX78" fmla="*/ 2256929 w 2271216"/>
              <a:gd name="connsiteY78" fmla="*/ 1128712 h 3053494"/>
              <a:gd name="connsiteX79" fmla="*/ 2218829 w 2271216"/>
              <a:gd name="connsiteY79" fmla="*/ 1176337 h 3053494"/>
              <a:gd name="connsiteX80" fmla="*/ 2190254 w 2271216"/>
              <a:gd name="connsiteY80" fmla="*/ 1200150 h 3053494"/>
              <a:gd name="connsiteX81" fmla="*/ 2156916 w 2271216"/>
              <a:gd name="connsiteY81" fmla="*/ 1233487 h 3053494"/>
              <a:gd name="connsiteX82" fmla="*/ 2137866 w 2271216"/>
              <a:gd name="connsiteY82" fmla="*/ 1290637 h 3053494"/>
              <a:gd name="connsiteX83" fmla="*/ 2156916 w 2271216"/>
              <a:gd name="connsiteY83" fmla="*/ 1333500 h 3053494"/>
              <a:gd name="connsiteX84" fmla="*/ 2075954 w 2271216"/>
              <a:gd name="connsiteY84" fmla="*/ 1333500 h 3053494"/>
              <a:gd name="connsiteX85" fmla="*/ 2023566 w 2271216"/>
              <a:gd name="connsiteY85" fmla="*/ 1400175 h 3053494"/>
              <a:gd name="connsiteX86" fmla="*/ 2014041 w 2271216"/>
              <a:gd name="connsiteY86" fmla="*/ 1414462 h 3053494"/>
              <a:gd name="connsiteX87" fmla="*/ 1999754 w 2271216"/>
              <a:gd name="connsiteY87" fmla="*/ 1457325 h 3053494"/>
              <a:gd name="connsiteX88" fmla="*/ 1980704 w 2271216"/>
              <a:gd name="connsiteY88" fmla="*/ 1471612 h 3053494"/>
              <a:gd name="connsiteX89" fmla="*/ 1914029 w 2271216"/>
              <a:gd name="connsiteY89" fmla="*/ 1471612 h 3053494"/>
              <a:gd name="connsiteX90" fmla="*/ 1890216 w 2271216"/>
              <a:gd name="connsiteY90" fmla="*/ 1500187 h 3053494"/>
              <a:gd name="connsiteX91" fmla="*/ 1880691 w 2271216"/>
              <a:gd name="connsiteY91" fmla="*/ 1476375 h 3053494"/>
              <a:gd name="connsiteX92" fmla="*/ 1823541 w 2271216"/>
              <a:gd name="connsiteY92" fmla="*/ 1495425 h 3053494"/>
              <a:gd name="connsiteX93" fmla="*/ 1799729 w 2271216"/>
              <a:gd name="connsiteY93" fmla="*/ 1476375 h 3053494"/>
              <a:gd name="connsiteX94" fmla="*/ 1780679 w 2271216"/>
              <a:gd name="connsiteY94" fmla="*/ 1485900 h 3053494"/>
              <a:gd name="connsiteX95" fmla="*/ 1737816 w 2271216"/>
              <a:gd name="connsiteY95" fmla="*/ 1514475 h 3053494"/>
              <a:gd name="connsiteX96" fmla="*/ 1737816 w 2271216"/>
              <a:gd name="connsiteY96" fmla="*/ 1514475 h 3053494"/>
              <a:gd name="connsiteX97" fmla="*/ 1723529 w 2271216"/>
              <a:gd name="connsiteY97" fmla="*/ 1471612 h 3053494"/>
              <a:gd name="connsiteX98" fmla="*/ 1699716 w 2271216"/>
              <a:gd name="connsiteY98" fmla="*/ 1466850 h 3053494"/>
              <a:gd name="connsiteX99" fmla="*/ 1642566 w 2271216"/>
              <a:gd name="connsiteY99" fmla="*/ 1476375 h 3053494"/>
              <a:gd name="connsiteX100" fmla="*/ 1547316 w 2271216"/>
              <a:gd name="connsiteY100" fmla="*/ 1481137 h 3053494"/>
              <a:gd name="connsiteX101" fmla="*/ 1471116 w 2271216"/>
              <a:gd name="connsiteY101" fmla="*/ 1462087 h 3053494"/>
              <a:gd name="connsiteX102" fmla="*/ 1452066 w 2271216"/>
              <a:gd name="connsiteY102" fmla="*/ 1476375 h 3053494"/>
              <a:gd name="connsiteX103" fmla="*/ 1409204 w 2271216"/>
              <a:gd name="connsiteY103" fmla="*/ 1524000 h 3053494"/>
              <a:gd name="connsiteX104" fmla="*/ 1385391 w 2271216"/>
              <a:gd name="connsiteY104" fmla="*/ 1514475 h 3053494"/>
              <a:gd name="connsiteX105" fmla="*/ 1375866 w 2271216"/>
              <a:gd name="connsiteY105" fmla="*/ 1485900 h 3053494"/>
              <a:gd name="connsiteX106" fmla="*/ 1356816 w 2271216"/>
              <a:gd name="connsiteY106" fmla="*/ 1462087 h 3053494"/>
              <a:gd name="connsiteX107" fmla="*/ 1337766 w 2271216"/>
              <a:gd name="connsiteY107" fmla="*/ 1485900 h 3053494"/>
              <a:gd name="connsiteX108" fmla="*/ 1328241 w 2271216"/>
              <a:gd name="connsiteY108" fmla="*/ 1466850 h 3053494"/>
              <a:gd name="connsiteX109" fmla="*/ 1228229 w 2271216"/>
              <a:gd name="connsiteY109" fmla="*/ 1514475 h 3053494"/>
              <a:gd name="connsiteX110" fmla="*/ 1194891 w 2271216"/>
              <a:gd name="connsiteY110" fmla="*/ 1514475 h 3053494"/>
              <a:gd name="connsiteX111" fmla="*/ 1132979 w 2271216"/>
              <a:gd name="connsiteY111" fmla="*/ 1504950 h 3053494"/>
              <a:gd name="connsiteX112" fmla="*/ 1075829 w 2271216"/>
              <a:gd name="connsiteY112" fmla="*/ 1524000 h 3053494"/>
              <a:gd name="connsiteX113" fmla="*/ 1052016 w 2271216"/>
              <a:gd name="connsiteY113" fmla="*/ 1562100 h 3053494"/>
              <a:gd name="connsiteX114" fmla="*/ 1037729 w 2271216"/>
              <a:gd name="connsiteY114" fmla="*/ 1590675 h 3053494"/>
              <a:gd name="connsiteX115" fmla="*/ 1018679 w 2271216"/>
              <a:gd name="connsiteY115" fmla="*/ 1590675 h 3053494"/>
              <a:gd name="connsiteX116" fmla="*/ 1018679 w 2271216"/>
              <a:gd name="connsiteY116" fmla="*/ 1590675 h 3053494"/>
              <a:gd name="connsiteX117" fmla="*/ 956766 w 2271216"/>
              <a:gd name="connsiteY117" fmla="*/ 1609725 h 3053494"/>
              <a:gd name="connsiteX118" fmla="*/ 918666 w 2271216"/>
              <a:gd name="connsiteY118" fmla="*/ 1590675 h 3053494"/>
              <a:gd name="connsiteX119" fmla="*/ 809129 w 2271216"/>
              <a:gd name="connsiteY119" fmla="*/ 1624012 h 3053494"/>
              <a:gd name="connsiteX120" fmla="*/ 851991 w 2271216"/>
              <a:gd name="connsiteY120" fmla="*/ 1652587 h 3053494"/>
              <a:gd name="connsiteX121" fmla="*/ 871041 w 2271216"/>
              <a:gd name="connsiteY121" fmla="*/ 1690687 h 3053494"/>
              <a:gd name="connsiteX122" fmla="*/ 871041 w 2271216"/>
              <a:gd name="connsiteY122" fmla="*/ 1738312 h 3053494"/>
              <a:gd name="connsiteX123" fmla="*/ 851991 w 2271216"/>
              <a:gd name="connsiteY123" fmla="*/ 1762125 h 3053494"/>
              <a:gd name="connsiteX124" fmla="*/ 837704 w 2271216"/>
              <a:gd name="connsiteY124" fmla="*/ 1838325 h 3053494"/>
              <a:gd name="connsiteX125" fmla="*/ 856754 w 2271216"/>
              <a:gd name="connsiteY125" fmla="*/ 1866900 h 3053494"/>
              <a:gd name="connsiteX126" fmla="*/ 842466 w 2271216"/>
              <a:gd name="connsiteY126" fmla="*/ 1895475 h 3053494"/>
              <a:gd name="connsiteX127" fmla="*/ 851991 w 2271216"/>
              <a:gd name="connsiteY127" fmla="*/ 1924050 h 3053494"/>
              <a:gd name="connsiteX128" fmla="*/ 851991 w 2271216"/>
              <a:gd name="connsiteY128" fmla="*/ 1947862 h 3053494"/>
              <a:gd name="connsiteX129" fmla="*/ 809129 w 2271216"/>
              <a:gd name="connsiteY129" fmla="*/ 1966912 h 3053494"/>
              <a:gd name="connsiteX130" fmla="*/ 809129 w 2271216"/>
              <a:gd name="connsiteY130" fmla="*/ 1966912 h 3053494"/>
              <a:gd name="connsiteX131" fmla="*/ 809788 w 2271216"/>
              <a:gd name="connsiteY131" fmla="*/ 2022576 h 3053494"/>
              <a:gd name="connsiteX132" fmla="*/ 823416 w 2271216"/>
              <a:gd name="connsiteY132" fmla="*/ 2043112 h 3053494"/>
              <a:gd name="connsiteX133" fmla="*/ 847229 w 2271216"/>
              <a:gd name="connsiteY133" fmla="*/ 2066925 h 3053494"/>
              <a:gd name="connsiteX134" fmla="*/ 842466 w 2271216"/>
              <a:gd name="connsiteY134" fmla="*/ 2119312 h 3053494"/>
              <a:gd name="connsiteX135" fmla="*/ 899616 w 2271216"/>
              <a:gd name="connsiteY135" fmla="*/ 2147887 h 3053494"/>
              <a:gd name="connsiteX136" fmla="*/ 904379 w 2271216"/>
              <a:gd name="connsiteY136" fmla="*/ 2181225 h 3053494"/>
              <a:gd name="connsiteX137" fmla="*/ 966291 w 2271216"/>
              <a:gd name="connsiteY137" fmla="*/ 2205037 h 3053494"/>
              <a:gd name="connsiteX138" fmla="*/ 956766 w 2271216"/>
              <a:gd name="connsiteY138" fmla="*/ 2238375 h 3053494"/>
              <a:gd name="connsiteX139" fmla="*/ 1056779 w 2271216"/>
              <a:gd name="connsiteY139" fmla="*/ 2243137 h 3053494"/>
              <a:gd name="connsiteX140" fmla="*/ 1056779 w 2271216"/>
              <a:gd name="connsiteY140"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42969 w 2271216"/>
              <a:gd name="connsiteY3" fmla="*/ 2314889 h 3053494"/>
              <a:gd name="connsiteX4" fmla="*/ 298688 w 2271216"/>
              <a:gd name="connsiteY4" fmla="*/ 2320002 h 3053494"/>
              <a:gd name="connsiteX5" fmla="*/ 247700 w 2271216"/>
              <a:gd name="connsiteY5" fmla="*/ 2305363 h 3053494"/>
              <a:gd name="connsiteX6" fmla="*/ 181011 w 2271216"/>
              <a:gd name="connsiteY6" fmla="*/ 2314691 h 3053494"/>
              <a:gd name="connsiteX7" fmla="*/ 142984 w 2271216"/>
              <a:gd name="connsiteY7" fmla="*/ 2305587 h 3053494"/>
              <a:gd name="connsiteX8" fmla="*/ 314388 w 2271216"/>
              <a:gd name="connsiteY8" fmla="*/ 2038626 h 3053494"/>
              <a:gd name="connsiteX9" fmla="*/ 323915 w 2271216"/>
              <a:gd name="connsiteY9" fmla="*/ 1967179 h 3053494"/>
              <a:gd name="connsiteX10" fmla="*/ 219683 w 2271216"/>
              <a:gd name="connsiteY10" fmla="*/ 1871916 h 3053494"/>
              <a:gd name="connsiteX11" fmla="*/ 58680 w 2271216"/>
              <a:gd name="connsiteY11" fmla="*/ 1762601 h 3053494"/>
              <a:gd name="connsiteX12" fmla="*/ 7120 w 2271216"/>
              <a:gd name="connsiteY12" fmla="*/ 1514680 h 3053494"/>
              <a:gd name="connsiteX13" fmla="*/ 74325 w 2271216"/>
              <a:gd name="connsiteY13" fmla="*/ 1181260 h 3053494"/>
              <a:gd name="connsiteX14" fmla="*/ 13621 w 2271216"/>
              <a:gd name="connsiteY14" fmla="*/ 752680 h 3053494"/>
              <a:gd name="connsiteX15" fmla="*/ 247010 w 2271216"/>
              <a:gd name="connsiteY15" fmla="*/ 438150 h 3053494"/>
              <a:gd name="connsiteX16" fmla="*/ 690040 w 2271216"/>
              <a:gd name="connsiteY16" fmla="*/ 0 h 3053494"/>
              <a:gd name="connsiteX17" fmla="*/ 851991 w 2271216"/>
              <a:gd name="connsiteY17" fmla="*/ 85725 h 3053494"/>
              <a:gd name="connsiteX18" fmla="*/ 904379 w 2271216"/>
              <a:gd name="connsiteY18" fmla="*/ 95250 h 3053494"/>
              <a:gd name="connsiteX19" fmla="*/ 952004 w 2271216"/>
              <a:gd name="connsiteY19" fmla="*/ 61912 h 3053494"/>
              <a:gd name="connsiteX20" fmla="*/ 990104 w 2271216"/>
              <a:gd name="connsiteY20" fmla="*/ 85725 h 3053494"/>
              <a:gd name="connsiteX21" fmla="*/ 1023441 w 2271216"/>
              <a:gd name="connsiteY21" fmla="*/ 109537 h 3053494"/>
              <a:gd name="connsiteX22" fmla="*/ 1052016 w 2271216"/>
              <a:gd name="connsiteY22" fmla="*/ 133350 h 3053494"/>
              <a:gd name="connsiteX23" fmla="*/ 1104404 w 2271216"/>
              <a:gd name="connsiteY23" fmla="*/ 200025 h 3053494"/>
              <a:gd name="connsiteX24" fmla="*/ 1099641 w 2271216"/>
              <a:gd name="connsiteY24" fmla="*/ 209550 h 3053494"/>
              <a:gd name="connsiteX25" fmla="*/ 1090116 w 2271216"/>
              <a:gd name="connsiteY25" fmla="*/ 271462 h 3053494"/>
              <a:gd name="connsiteX26" fmla="*/ 1052016 w 2271216"/>
              <a:gd name="connsiteY26" fmla="*/ 295275 h 3053494"/>
              <a:gd name="connsiteX27" fmla="*/ 1047254 w 2271216"/>
              <a:gd name="connsiteY27" fmla="*/ 333375 h 3053494"/>
              <a:gd name="connsiteX28" fmla="*/ 1047254 w 2271216"/>
              <a:gd name="connsiteY28" fmla="*/ 333375 h 3053494"/>
              <a:gd name="connsiteX29" fmla="*/ 1094879 w 2271216"/>
              <a:gd name="connsiteY29" fmla="*/ 361950 h 3053494"/>
              <a:gd name="connsiteX30" fmla="*/ 1094879 w 2271216"/>
              <a:gd name="connsiteY30" fmla="*/ 361950 h 3053494"/>
              <a:gd name="connsiteX31" fmla="*/ 1147266 w 2271216"/>
              <a:gd name="connsiteY31" fmla="*/ 371475 h 3053494"/>
              <a:gd name="connsiteX32" fmla="*/ 1166316 w 2271216"/>
              <a:gd name="connsiteY32" fmla="*/ 385762 h 3053494"/>
              <a:gd name="connsiteX33" fmla="*/ 1166316 w 2271216"/>
              <a:gd name="connsiteY33" fmla="*/ 385762 h 3053494"/>
              <a:gd name="connsiteX34" fmla="*/ 1166316 w 2271216"/>
              <a:gd name="connsiteY34" fmla="*/ 385762 h 3053494"/>
              <a:gd name="connsiteX35" fmla="*/ 1204416 w 2271216"/>
              <a:gd name="connsiteY35" fmla="*/ 457200 h 3053494"/>
              <a:gd name="connsiteX36" fmla="*/ 1223466 w 2271216"/>
              <a:gd name="connsiteY36" fmla="*/ 442912 h 3053494"/>
              <a:gd name="connsiteX37" fmla="*/ 1266329 w 2271216"/>
              <a:gd name="connsiteY37" fmla="*/ 442912 h 3053494"/>
              <a:gd name="connsiteX38" fmla="*/ 1337766 w 2271216"/>
              <a:gd name="connsiteY38" fmla="*/ 442912 h 3053494"/>
              <a:gd name="connsiteX39" fmla="*/ 1313954 w 2271216"/>
              <a:gd name="connsiteY39" fmla="*/ 461962 h 3053494"/>
              <a:gd name="connsiteX40" fmla="*/ 1313954 w 2271216"/>
              <a:gd name="connsiteY40" fmla="*/ 461962 h 3053494"/>
              <a:gd name="connsiteX41" fmla="*/ 1280616 w 2271216"/>
              <a:gd name="connsiteY41" fmla="*/ 547687 h 3053494"/>
              <a:gd name="connsiteX42" fmla="*/ 1256804 w 2271216"/>
              <a:gd name="connsiteY42" fmla="*/ 557212 h 3053494"/>
              <a:gd name="connsiteX43" fmla="*/ 1213941 w 2271216"/>
              <a:gd name="connsiteY43" fmla="*/ 576262 h 3053494"/>
              <a:gd name="connsiteX44" fmla="*/ 1228229 w 2271216"/>
              <a:gd name="connsiteY44" fmla="*/ 619125 h 3053494"/>
              <a:gd name="connsiteX45" fmla="*/ 1228229 w 2271216"/>
              <a:gd name="connsiteY45" fmla="*/ 652462 h 3053494"/>
              <a:gd name="connsiteX46" fmla="*/ 1232991 w 2271216"/>
              <a:gd name="connsiteY46" fmla="*/ 676275 h 3053494"/>
              <a:gd name="connsiteX47" fmla="*/ 1256804 w 2271216"/>
              <a:gd name="connsiteY47" fmla="*/ 714375 h 3053494"/>
              <a:gd name="connsiteX48" fmla="*/ 1256804 w 2271216"/>
              <a:gd name="connsiteY48" fmla="*/ 714375 h 3053494"/>
              <a:gd name="connsiteX49" fmla="*/ 1342529 w 2271216"/>
              <a:gd name="connsiteY49" fmla="*/ 742950 h 3053494"/>
              <a:gd name="connsiteX50" fmla="*/ 1413966 w 2271216"/>
              <a:gd name="connsiteY50" fmla="*/ 738187 h 3053494"/>
              <a:gd name="connsiteX51" fmla="*/ 1447304 w 2271216"/>
              <a:gd name="connsiteY51" fmla="*/ 738187 h 3053494"/>
              <a:gd name="connsiteX52" fmla="*/ 1499691 w 2271216"/>
              <a:gd name="connsiteY52" fmla="*/ 752475 h 3053494"/>
              <a:gd name="connsiteX53" fmla="*/ 1509216 w 2271216"/>
              <a:gd name="connsiteY53" fmla="*/ 766762 h 3053494"/>
              <a:gd name="connsiteX54" fmla="*/ 1513979 w 2271216"/>
              <a:gd name="connsiteY54" fmla="*/ 838200 h 3053494"/>
              <a:gd name="connsiteX55" fmla="*/ 1513979 w 2271216"/>
              <a:gd name="connsiteY55" fmla="*/ 838200 h 3053494"/>
              <a:gd name="connsiteX56" fmla="*/ 1547316 w 2271216"/>
              <a:gd name="connsiteY56" fmla="*/ 900112 h 3053494"/>
              <a:gd name="connsiteX57" fmla="*/ 1580654 w 2271216"/>
              <a:gd name="connsiteY57" fmla="*/ 942975 h 3053494"/>
              <a:gd name="connsiteX58" fmla="*/ 1590179 w 2271216"/>
              <a:gd name="connsiteY58" fmla="*/ 947737 h 3053494"/>
              <a:gd name="connsiteX59" fmla="*/ 1599704 w 2271216"/>
              <a:gd name="connsiteY59" fmla="*/ 1014412 h 3053494"/>
              <a:gd name="connsiteX60" fmla="*/ 1642566 w 2271216"/>
              <a:gd name="connsiteY60" fmla="*/ 1047750 h 3053494"/>
              <a:gd name="connsiteX61" fmla="*/ 1685429 w 2271216"/>
              <a:gd name="connsiteY61" fmla="*/ 1090612 h 3053494"/>
              <a:gd name="connsiteX62" fmla="*/ 1704479 w 2271216"/>
              <a:gd name="connsiteY62" fmla="*/ 1104900 h 3053494"/>
              <a:gd name="connsiteX63" fmla="*/ 1747341 w 2271216"/>
              <a:gd name="connsiteY63" fmla="*/ 1119187 h 3053494"/>
              <a:gd name="connsiteX64" fmla="*/ 1766391 w 2271216"/>
              <a:gd name="connsiteY64" fmla="*/ 1185862 h 3053494"/>
              <a:gd name="connsiteX65" fmla="*/ 1766391 w 2271216"/>
              <a:gd name="connsiteY65" fmla="*/ 1185862 h 3053494"/>
              <a:gd name="connsiteX66" fmla="*/ 1775916 w 2271216"/>
              <a:gd name="connsiteY66" fmla="*/ 1238250 h 3053494"/>
              <a:gd name="connsiteX67" fmla="*/ 1852116 w 2271216"/>
              <a:gd name="connsiteY67" fmla="*/ 1223962 h 3053494"/>
              <a:gd name="connsiteX68" fmla="*/ 1894979 w 2271216"/>
              <a:gd name="connsiteY68" fmla="*/ 1176337 h 3053494"/>
              <a:gd name="connsiteX69" fmla="*/ 1904504 w 2271216"/>
              <a:gd name="connsiteY69" fmla="*/ 1162050 h 3053494"/>
              <a:gd name="connsiteX70" fmla="*/ 1947366 w 2271216"/>
              <a:gd name="connsiteY70" fmla="*/ 1152525 h 3053494"/>
              <a:gd name="connsiteX71" fmla="*/ 1985466 w 2271216"/>
              <a:gd name="connsiteY71" fmla="*/ 1128712 h 3053494"/>
              <a:gd name="connsiteX72" fmla="*/ 2023566 w 2271216"/>
              <a:gd name="connsiteY72" fmla="*/ 1114425 h 3053494"/>
              <a:gd name="connsiteX73" fmla="*/ 2071191 w 2271216"/>
              <a:gd name="connsiteY73" fmla="*/ 1104900 h 3053494"/>
              <a:gd name="connsiteX74" fmla="*/ 2118816 w 2271216"/>
              <a:gd name="connsiteY74" fmla="*/ 1119187 h 3053494"/>
              <a:gd name="connsiteX75" fmla="*/ 2199779 w 2271216"/>
              <a:gd name="connsiteY75" fmla="*/ 1119187 h 3053494"/>
              <a:gd name="connsiteX76" fmla="*/ 2214066 w 2271216"/>
              <a:gd name="connsiteY76" fmla="*/ 1081087 h 3053494"/>
              <a:gd name="connsiteX77" fmla="*/ 2242641 w 2271216"/>
              <a:gd name="connsiteY77" fmla="*/ 1090612 h 3053494"/>
              <a:gd name="connsiteX78" fmla="*/ 2271216 w 2271216"/>
              <a:gd name="connsiteY78" fmla="*/ 1100137 h 3053494"/>
              <a:gd name="connsiteX79" fmla="*/ 2256929 w 2271216"/>
              <a:gd name="connsiteY79" fmla="*/ 1128712 h 3053494"/>
              <a:gd name="connsiteX80" fmla="*/ 2218829 w 2271216"/>
              <a:gd name="connsiteY80" fmla="*/ 1176337 h 3053494"/>
              <a:gd name="connsiteX81" fmla="*/ 2190254 w 2271216"/>
              <a:gd name="connsiteY81" fmla="*/ 1200150 h 3053494"/>
              <a:gd name="connsiteX82" fmla="*/ 2156916 w 2271216"/>
              <a:gd name="connsiteY82" fmla="*/ 1233487 h 3053494"/>
              <a:gd name="connsiteX83" fmla="*/ 2137866 w 2271216"/>
              <a:gd name="connsiteY83" fmla="*/ 1290637 h 3053494"/>
              <a:gd name="connsiteX84" fmla="*/ 2156916 w 2271216"/>
              <a:gd name="connsiteY84" fmla="*/ 1333500 h 3053494"/>
              <a:gd name="connsiteX85" fmla="*/ 2075954 w 2271216"/>
              <a:gd name="connsiteY85" fmla="*/ 1333500 h 3053494"/>
              <a:gd name="connsiteX86" fmla="*/ 2023566 w 2271216"/>
              <a:gd name="connsiteY86" fmla="*/ 1400175 h 3053494"/>
              <a:gd name="connsiteX87" fmla="*/ 2014041 w 2271216"/>
              <a:gd name="connsiteY87" fmla="*/ 1414462 h 3053494"/>
              <a:gd name="connsiteX88" fmla="*/ 1999754 w 2271216"/>
              <a:gd name="connsiteY88" fmla="*/ 1457325 h 3053494"/>
              <a:gd name="connsiteX89" fmla="*/ 1980704 w 2271216"/>
              <a:gd name="connsiteY89" fmla="*/ 1471612 h 3053494"/>
              <a:gd name="connsiteX90" fmla="*/ 1914029 w 2271216"/>
              <a:gd name="connsiteY90" fmla="*/ 1471612 h 3053494"/>
              <a:gd name="connsiteX91" fmla="*/ 1890216 w 2271216"/>
              <a:gd name="connsiteY91" fmla="*/ 1500187 h 3053494"/>
              <a:gd name="connsiteX92" fmla="*/ 1880691 w 2271216"/>
              <a:gd name="connsiteY92" fmla="*/ 1476375 h 3053494"/>
              <a:gd name="connsiteX93" fmla="*/ 1823541 w 2271216"/>
              <a:gd name="connsiteY93" fmla="*/ 1495425 h 3053494"/>
              <a:gd name="connsiteX94" fmla="*/ 1799729 w 2271216"/>
              <a:gd name="connsiteY94" fmla="*/ 1476375 h 3053494"/>
              <a:gd name="connsiteX95" fmla="*/ 1780679 w 2271216"/>
              <a:gd name="connsiteY95" fmla="*/ 1485900 h 3053494"/>
              <a:gd name="connsiteX96" fmla="*/ 1737816 w 2271216"/>
              <a:gd name="connsiteY96" fmla="*/ 1514475 h 3053494"/>
              <a:gd name="connsiteX97" fmla="*/ 1737816 w 2271216"/>
              <a:gd name="connsiteY97" fmla="*/ 1514475 h 3053494"/>
              <a:gd name="connsiteX98" fmla="*/ 1723529 w 2271216"/>
              <a:gd name="connsiteY98" fmla="*/ 1471612 h 3053494"/>
              <a:gd name="connsiteX99" fmla="*/ 1699716 w 2271216"/>
              <a:gd name="connsiteY99" fmla="*/ 1466850 h 3053494"/>
              <a:gd name="connsiteX100" fmla="*/ 1642566 w 2271216"/>
              <a:gd name="connsiteY100" fmla="*/ 1476375 h 3053494"/>
              <a:gd name="connsiteX101" fmla="*/ 1547316 w 2271216"/>
              <a:gd name="connsiteY101" fmla="*/ 1481137 h 3053494"/>
              <a:gd name="connsiteX102" fmla="*/ 1471116 w 2271216"/>
              <a:gd name="connsiteY102" fmla="*/ 1462087 h 3053494"/>
              <a:gd name="connsiteX103" fmla="*/ 1452066 w 2271216"/>
              <a:gd name="connsiteY103" fmla="*/ 1476375 h 3053494"/>
              <a:gd name="connsiteX104" fmla="*/ 1409204 w 2271216"/>
              <a:gd name="connsiteY104" fmla="*/ 1524000 h 3053494"/>
              <a:gd name="connsiteX105" fmla="*/ 1385391 w 2271216"/>
              <a:gd name="connsiteY105" fmla="*/ 1514475 h 3053494"/>
              <a:gd name="connsiteX106" fmla="*/ 1375866 w 2271216"/>
              <a:gd name="connsiteY106" fmla="*/ 1485900 h 3053494"/>
              <a:gd name="connsiteX107" fmla="*/ 1356816 w 2271216"/>
              <a:gd name="connsiteY107" fmla="*/ 1462087 h 3053494"/>
              <a:gd name="connsiteX108" fmla="*/ 1337766 w 2271216"/>
              <a:gd name="connsiteY108" fmla="*/ 1485900 h 3053494"/>
              <a:gd name="connsiteX109" fmla="*/ 1328241 w 2271216"/>
              <a:gd name="connsiteY109" fmla="*/ 1466850 h 3053494"/>
              <a:gd name="connsiteX110" fmla="*/ 1228229 w 2271216"/>
              <a:gd name="connsiteY110" fmla="*/ 1514475 h 3053494"/>
              <a:gd name="connsiteX111" fmla="*/ 1194891 w 2271216"/>
              <a:gd name="connsiteY111" fmla="*/ 1514475 h 3053494"/>
              <a:gd name="connsiteX112" fmla="*/ 1132979 w 2271216"/>
              <a:gd name="connsiteY112" fmla="*/ 1504950 h 3053494"/>
              <a:gd name="connsiteX113" fmla="*/ 1075829 w 2271216"/>
              <a:gd name="connsiteY113" fmla="*/ 1524000 h 3053494"/>
              <a:gd name="connsiteX114" fmla="*/ 1052016 w 2271216"/>
              <a:gd name="connsiteY114" fmla="*/ 1562100 h 3053494"/>
              <a:gd name="connsiteX115" fmla="*/ 1037729 w 2271216"/>
              <a:gd name="connsiteY115" fmla="*/ 1590675 h 3053494"/>
              <a:gd name="connsiteX116" fmla="*/ 1018679 w 2271216"/>
              <a:gd name="connsiteY116" fmla="*/ 1590675 h 3053494"/>
              <a:gd name="connsiteX117" fmla="*/ 1018679 w 2271216"/>
              <a:gd name="connsiteY117" fmla="*/ 1590675 h 3053494"/>
              <a:gd name="connsiteX118" fmla="*/ 956766 w 2271216"/>
              <a:gd name="connsiteY118" fmla="*/ 1609725 h 3053494"/>
              <a:gd name="connsiteX119" fmla="*/ 918666 w 2271216"/>
              <a:gd name="connsiteY119" fmla="*/ 1590675 h 3053494"/>
              <a:gd name="connsiteX120" fmla="*/ 809129 w 2271216"/>
              <a:gd name="connsiteY120" fmla="*/ 1624012 h 3053494"/>
              <a:gd name="connsiteX121" fmla="*/ 851991 w 2271216"/>
              <a:gd name="connsiteY121" fmla="*/ 1652587 h 3053494"/>
              <a:gd name="connsiteX122" fmla="*/ 871041 w 2271216"/>
              <a:gd name="connsiteY122" fmla="*/ 1690687 h 3053494"/>
              <a:gd name="connsiteX123" fmla="*/ 871041 w 2271216"/>
              <a:gd name="connsiteY123" fmla="*/ 1738312 h 3053494"/>
              <a:gd name="connsiteX124" fmla="*/ 851991 w 2271216"/>
              <a:gd name="connsiteY124" fmla="*/ 1762125 h 3053494"/>
              <a:gd name="connsiteX125" fmla="*/ 837704 w 2271216"/>
              <a:gd name="connsiteY125" fmla="*/ 1838325 h 3053494"/>
              <a:gd name="connsiteX126" fmla="*/ 856754 w 2271216"/>
              <a:gd name="connsiteY126" fmla="*/ 1866900 h 3053494"/>
              <a:gd name="connsiteX127" fmla="*/ 842466 w 2271216"/>
              <a:gd name="connsiteY127" fmla="*/ 1895475 h 3053494"/>
              <a:gd name="connsiteX128" fmla="*/ 851991 w 2271216"/>
              <a:gd name="connsiteY128" fmla="*/ 1924050 h 3053494"/>
              <a:gd name="connsiteX129" fmla="*/ 851991 w 2271216"/>
              <a:gd name="connsiteY129" fmla="*/ 1947862 h 3053494"/>
              <a:gd name="connsiteX130" fmla="*/ 809129 w 2271216"/>
              <a:gd name="connsiteY130" fmla="*/ 1966912 h 3053494"/>
              <a:gd name="connsiteX131" fmla="*/ 809129 w 2271216"/>
              <a:gd name="connsiteY131" fmla="*/ 1966912 h 3053494"/>
              <a:gd name="connsiteX132" fmla="*/ 809788 w 2271216"/>
              <a:gd name="connsiteY132" fmla="*/ 2022576 h 3053494"/>
              <a:gd name="connsiteX133" fmla="*/ 823416 w 2271216"/>
              <a:gd name="connsiteY133" fmla="*/ 2043112 h 3053494"/>
              <a:gd name="connsiteX134" fmla="*/ 847229 w 2271216"/>
              <a:gd name="connsiteY134" fmla="*/ 2066925 h 3053494"/>
              <a:gd name="connsiteX135" fmla="*/ 842466 w 2271216"/>
              <a:gd name="connsiteY135" fmla="*/ 2119312 h 3053494"/>
              <a:gd name="connsiteX136" fmla="*/ 899616 w 2271216"/>
              <a:gd name="connsiteY136" fmla="*/ 2147887 h 3053494"/>
              <a:gd name="connsiteX137" fmla="*/ 904379 w 2271216"/>
              <a:gd name="connsiteY137" fmla="*/ 2181225 h 3053494"/>
              <a:gd name="connsiteX138" fmla="*/ 966291 w 2271216"/>
              <a:gd name="connsiteY138" fmla="*/ 2205037 h 3053494"/>
              <a:gd name="connsiteX139" fmla="*/ 956766 w 2271216"/>
              <a:gd name="connsiteY139" fmla="*/ 2238375 h 3053494"/>
              <a:gd name="connsiteX140" fmla="*/ 1056779 w 2271216"/>
              <a:gd name="connsiteY140" fmla="*/ 2243137 h 3053494"/>
              <a:gd name="connsiteX141" fmla="*/ 1056779 w 2271216"/>
              <a:gd name="connsiteY141"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42969 w 2271216"/>
              <a:gd name="connsiteY4" fmla="*/ 2314889 h 3053494"/>
              <a:gd name="connsiteX5" fmla="*/ 298688 w 2271216"/>
              <a:gd name="connsiteY5" fmla="*/ 2320002 h 3053494"/>
              <a:gd name="connsiteX6" fmla="*/ 247700 w 2271216"/>
              <a:gd name="connsiteY6" fmla="*/ 2305363 h 3053494"/>
              <a:gd name="connsiteX7" fmla="*/ 181011 w 2271216"/>
              <a:gd name="connsiteY7" fmla="*/ 2314691 h 3053494"/>
              <a:gd name="connsiteX8" fmla="*/ 142984 w 2271216"/>
              <a:gd name="connsiteY8" fmla="*/ 2305587 h 3053494"/>
              <a:gd name="connsiteX9" fmla="*/ 314388 w 2271216"/>
              <a:gd name="connsiteY9" fmla="*/ 2038626 h 3053494"/>
              <a:gd name="connsiteX10" fmla="*/ 323915 w 2271216"/>
              <a:gd name="connsiteY10" fmla="*/ 1967179 h 3053494"/>
              <a:gd name="connsiteX11" fmla="*/ 219683 w 2271216"/>
              <a:gd name="connsiteY11" fmla="*/ 1871916 h 3053494"/>
              <a:gd name="connsiteX12" fmla="*/ 58680 w 2271216"/>
              <a:gd name="connsiteY12" fmla="*/ 1762601 h 3053494"/>
              <a:gd name="connsiteX13" fmla="*/ 7120 w 2271216"/>
              <a:gd name="connsiteY13" fmla="*/ 1514680 h 3053494"/>
              <a:gd name="connsiteX14" fmla="*/ 74325 w 2271216"/>
              <a:gd name="connsiteY14" fmla="*/ 1181260 h 3053494"/>
              <a:gd name="connsiteX15" fmla="*/ 13621 w 2271216"/>
              <a:gd name="connsiteY15" fmla="*/ 752680 h 3053494"/>
              <a:gd name="connsiteX16" fmla="*/ 247010 w 2271216"/>
              <a:gd name="connsiteY16" fmla="*/ 438150 h 3053494"/>
              <a:gd name="connsiteX17" fmla="*/ 690040 w 2271216"/>
              <a:gd name="connsiteY17" fmla="*/ 0 h 3053494"/>
              <a:gd name="connsiteX18" fmla="*/ 851991 w 2271216"/>
              <a:gd name="connsiteY18" fmla="*/ 85725 h 3053494"/>
              <a:gd name="connsiteX19" fmla="*/ 904379 w 2271216"/>
              <a:gd name="connsiteY19" fmla="*/ 95250 h 3053494"/>
              <a:gd name="connsiteX20" fmla="*/ 952004 w 2271216"/>
              <a:gd name="connsiteY20" fmla="*/ 61912 h 3053494"/>
              <a:gd name="connsiteX21" fmla="*/ 990104 w 2271216"/>
              <a:gd name="connsiteY21" fmla="*/ 85725 h 3053494"/>
              <a:gd name="connsiteX22" fmla="*/ 1023441 w 2271216"/>
              <a:gd name="connsiteY22" fmla="*/ 109537 h 3053494"/>
              <a:gd name="connsiteX23" fmla="*/ 1052016 w 2271216"/>
              <a:gd name="connsiteY23" fmla="*/ 133350 h 3053494"/>
              <a:gd name="connsiteX24" fmla="*/ 1104404 w 2271216"/>
              <a:gd name="connsiteY24" fmla="*/ 200025 h 3053494"/>
              <a:gd name="connsiteX25" fmla="*/ 1099641 w 2271216"/>
              <a:gd name="connsiteY25" fmla="*/ 209550 h 3053494"/>
              <a:gd name="connsiteX26" fmla="*/ 1090116 w 2271216"/>
              <a:gd name="connsiteY26" fmla="*/ 271462 h 3053494"/>
              <a:gd name="connsiteX27" fmla="*/ 1052016 w 2271216"/>
              <a:gd name="connsiteY27" fmla="*/ 295275 h 3053494"/>
              <a:gd name="connsiteX28" fmla="*/ 1047254 w 2271216"/>
              <a:gd name="connsiteY28" fmla="*/ 333375 h 3053494"/>
              <a:gd name="connsiteX29" fmla="*/ 1047254 w 2271216"/>
              <a:gd name="connsiteY29" fmla="*/ 333375 h 3053494"/>
              <a:gd name="connsiteX30" fmla="*/ 1094879 w 2271216"/>
              <a:gd name="connsiteY30" fmla="*/ 361950 h 3053494"/>
              <a:gd name="connsiteX31" fmla="*/ 1094879 w 2271216"/>
              <a:gd name="connsiteY31" fmla="*/ 361950 h 3053494"/>
              <a:gd name="connsiteX32" fmla="*/ 1147266 w 2271216"/>
              <a:gd name="connsiteY32" fmla="*/ 371475 h 3053494"/>
              <a:gd name="connsiteX33" fmla="*/ 1166316 w 2271216"/>
              <a:gd name="connsiteY33" fmla="*/ 385762 h 3053494"/>
              <a:gd name="connsiteX34" fmla="*/ 1166316 w 2271216"/>
              <a:gd name="connsiteY34" fmla="*/ 385762 h 3053494"/>
              <a:gd name="connsiteX35" fmla="*/ 1166316 w 2271216"/>
              <a:gd name="connsiteY35" fmla="*/ 385762 h 3053494"/>
              <a:gd name="connsiteX36" fmla="*/ 1204416 w 2271216"/>
              <a:gd name="connsiteY36" fmla="*/ 457200 h 3053494"/>
              <a:gd name="connsiteX37" fmla="*/ 1223466 w 2271216"/>
              <a:gd name="connsiteY37" fmla="*/ 442912 h 3053494"/>
              <a:gd name="connsiteX38" fmla="*/ 1266329 w 2271216"/>
              <a:gd name="connsiteY38" fmla="*/ 442912 h 3053494"/>
              <a:gd name="connsiteX39" fmla="*/ 1337766 w 2271216"/>
              <a:gd name="connsiteY39" fmla="*/ 442912 h 3053494"/>
              <a:gd name="connsiteX40" fmla="*/ 1313954 w 2271216"/>
              <a:gd name="connsiteY40" fmla="*/ 461962 h 3053494"/>
              <a:gd name="connsiteX41" fmla="*/ 1313954 w 2271216"/>
              <a:gd name="connsiteY41" fmla="*/ 461962 h 3053494"/>
              <a:gd name="connsiteX42" fmla="*/ 1280616 w 2271216"/>
              <a:gd name="connsiteY42" fmla="*/ 547687 h 3053494"/>
              <a:gd name="connsiteX43" fmla="*/ 1256804 w 2271216"/>
              <a:gd name="connsiteY43" fmla="*/ 557212 h 3053494"/>
              <a:gd name="connsiteX44" fmla="*/ 1213941 w 2271216"/>
              <a:gd name="connsiteY44" fmla="*/ 576262 h 3053494"/>
              <a:gd name="connsiteX45" fmla="*/ 1228229 w 2271216"/>
              <a:gd name="connsiteY45" fmla="*/ 619125 h 3053494"/>
              <a:gd name="connsiteX46" fmla="*/ 1228229 w 2271216"/>
              <a:gd name="connsiteY46" fmla="*/ 652462 h 3053494"/>
              <a:gd name="connsiteX47" fmla="*/ 1232991 w 2271216"/>
              <a:gd name="connsiteY47" fmla="*/ 676275 h 3053494"/>
              <a:gd name="connsiteX48" fmla="*/ 1256804 w 2271216"/>
              <a:gd name="connsiteY48" fmla="*/ 714375 h 3053494"/>
              <a:gd name="connsiteX49" fmla="*/ 1256804 w 2271216"/>
              <a:gd name="connsiteY49" fmla="*/ 714375 h 3053494"/>
              <a:gd name="connsiteX50" fmla="*/ 1342529 w 2271216"/>
              <a:gd name="connsiteY50" fmla="*/ 742950 h 3053494"/>
              <a:gd name="connsiteX51" fmla="*/ 1413966 w 2271216"/>
              <a:gd name="connsiteY51" fmla="*/ 738187 h 3053494"/>
              <a:gd name="connsiteX52" fmla="*/ 1447304 w 2271216"/>
              <a:gd name="connsiteY52" fmla="*/ 738187 h 3053494"/>
              <a:gd name="connsiteX53" fmla="*/ 1499691 w 2271216"/>
              <a:gd name="connsiteY53" fmla="*/ 752475 h 3053494"/>
              <a:gd name="connsiteX54" fmla="*/ 1509216 w 2271216"/>
              <a:gd name="connsiteY54" fmla="*/ 766762 h 3053494"/>
              <a:gd name="connsiteX55" fmla="*/ 1513979 w 2271216"/>
              <a:gd name="connsiteY55" fmla="*/ 838200 h 3053494"/>
              <a:gd name="connsiteX56" fmla="*/ 1513979 w 2271216"/>
              <a:gd name="connsiteY56" fmla="*/ 838200 h 3053494"/>
              <a:gd name="connsiteX57" fmla="*/ 1547316 w 2271216"/>
              <a:gd name="connsiteY57" fmla="*/ 900112 h 3053494"/>
              <a:gd name="connsiteX58" fmla="*/ 1580654 w 2271216"/>
              <a:gd name="connsiteY58" fmla="*/ 942975 h 3053494"/>
              <a:gd name="connsiteX59" fmla="*/ 1590179 w 2271216"/>
              <a:gd name="connsiteY59" fmla="*/ 947737 h 3053494"/>
              <a:gd name="connsiteX60" fmla="*/ 1599704 w 2271216"/>
              <a:gd name="connsiteY60" fmla="*/ 1014412 h 3053494"/>
              <a:gd name="connsiteX61" fmla="*/ 1642566 w 2271216"/>
              <a:gd name="connsiteY61" fmla="*/ 1047750 h 3053494"/>
              <a:gd name="connsiteX62" fmla="*/ 1685429 w 2271216"/>
              <a:gd name="connsiteY62" fmla="*/ 1090612 h 3053494"/>
              <a:gd name="connsiteX63" fmla="*/ 1704479 w 2271216"/>
              <a:gd name="connsiteY63" fmla="*/ 1104900 h 3053494"/>
              <a:gd name="connsiteX64" fmla="*/ 1747341 w 2271216"/>
              <a:gd name="connsiteY64" fmla="*/ 1119187 h 3053494"/>
              <a:gd name="connsiteX65" fmla="*/ 1766391 w 2271216"/>
              <a:gd name="connsiteY65" fmla="*/ 1185862 h 3053494"/>
              <a:gd name="connsiteX66" fmla="*/ 1766391 w 2271216"/>
              <a:gd name="connsiteY66" fmla="*/ 1185862 h 3053494"/>
              <a:gd name="connsiteX67" fmla="*/ 1775916 w 2271216"/>
              <a:gd name="connsiteY67" fmla="*/ 1238250 h 3053494"/>
              <a:gd name="connsiteX68" fmla="*/ 1852116 w 2271216"/>
              <a:gd name="connsiteY68" fmla="*/ 1223962 h 3053494"/>
              <a:gd name="connsiteX69" fmla="*/ 1894979 w 2271216"/>
              <a:gd name="connsiteY69" fmla="*/ 1176337 h 3053494"/>
              <a:gd name="connsiteX70" fmla="*/ 1904504 w 2271216"/>
              <a:gd name="connsiteY70" fmla="*/ 1162050 h 3053494"/>
              <a:gd name="connsiteX71" fmla="*/ 1947366 w 2271216"/>
              <a:gd name="connsiteY71" fmla="*/ 1152525 h 3053494"/>
              <a:gd name="connsiteX72" fmla="*/ 1985466 w 2271216"/>
              <a:gd name="connsiteY72" fmla="*/ 1128712 h 3053494"/>
              <a:gd name="connsiteX73" fmla="*/ 2023566 w 2271216"/>
              <a:gd name="connsiteY73" fmla="*/ 1114425 h 3053494"/>
              <a:gd name="connsiteX74" fmla="*/ 2071191 w 2271216"/>
              <a:gd name="connsiteY74" fmla="*/ 1104900 h 3053494"/>
              <a:gd name="connsiteX75" fmla="*/ 2118816 w 2271216"/>
              <a:gd name="connsiteY75" fmla="*/ 1119187 h 3053494"/>
              <a:gd name="connsiteX76" fmla="*/ 2199779 w 2271216"/>
              <a:gd name="connsiteY76" fmla="*/ 1119187 h 3053494"/>
              <a:gd name="connsiteX77" fmla="*/ 2214066 w 2271216"/>
              <a:gd name="connsiteY77" fmla="*/ 1081087 h 3053494"/>
              <a:gd name="connsiteX78" fmla="*/ 2242641 w 2271216"/>
              <a:gd name="connsiteY78" fmla="*/ 1090612 h 3053494"/>
              <a:gd name="connsiteX79" fmla="*/ 2271216 w 2271216"/>
              <a:gd name="connsiteY79" fmla="*/ 1100137 h 3053494"/>
              <a:gd name="connsiteX80" fmla="*/ 2256929 w 2271216"/>
              <a:gd name="connsiteY80" fmla="*/ 1128712 h 3053494"/>
              <a:gd name="connsiteX81" fmla="*/ 2218829 w 2271216"/>
              <a:gd name="connsiteY81" fmla="*/ 1176337 h 3053494"/>
              <a:gd name="connsiteX82" fmla="*/ 2190254 w 2271216"/>
              <a:gd name="connsiteY82" fmla="*/ 1200150 h 3053494"/>
              <a:gd name="connsiteX83" fmla="*/ 2156916 w 2271216"/>
              <a:gd name="connsiteY83" fmla="*/ 1233487 h 3053494"/>
              <a:gd name="connsiteX84" fmla="*/ 2137866 w 2271216"/>
              <a:gd name="connsiteY84" fmla="*/ 1290637 h 3053494"/>
              <a:gd name="connsiteX85" fmla="*/ 2156916 w 2271216"/>
              <a:gd name="connsiteY85" fmla="*/ 1333500 h 3053494"/>
              <a:gd name="connsiteX86" fmla="*/ 2075954 w 2271216"/>
              <a:gd name="connsiteY86" fmla="*/ 1333500 h 3053494"/>
              <a:gd name="connsiteX87" fmla="*/ 2023566 w 2271216"/>
              <a:gd name="connsiteY87" fmla="*/ 1400175 h 3053494"/>
              <a:gd name="connsiteX88" fmla="*/ 2014041 w 2271216"/>
              <a:gd name="connsiteY88" fmla="*/ 1414462 h 3053494"/>
              <a:gd name="connsiteX89" fmla="*/ 1999754 w 2271216"/>
              <a:gd name="connsiteY89" fmla="*/ 1457325 h 3053494"/>
              <a:gd name="connsiteX90" fmla="*/ 1980704 w 2271216"/>
              <a:gd name="connsiteY90" fmla="*/ 1471612 h 3053494"/>
              <a:gd name="connsiteX91" fmla="*/ 1914029 w 2271216"/>
              <a:gd name="connsiteY91" fmla="*/ 1471612 h 3053494"/>
              <a:gd name="connsiteX92" fmla="*/ 1890216 w 2271216"/>
              <a:gd name="connsiteY92" fmla="*/ 1500187 h 3053494"/>
              <a:gd name="connsiteX93" fmla="*/ 1880691 w 2271216"/>
              <a:gd name="connsiteY93" fmla="*/ 1476375 h 3053494"/>
              <a:gd name="connsiteX94" fmla="*/ 1823541 w 2271216"/>
              <a:gd name="connsiteY94" fmla="*/ 1495425 h 3053494"/>
              <a:gd name="connsiteX95" fmla="*/ 1799729 w 2271216"/>
              <a:gd name="connsiteY95" fmla="*/ 1476375 h 3053494"/>
              <a:gd name="connsiteX96" fmla="*/ 1780679 w 2271216"/>
              <a:gd name="connsiteY96" fmla="*/ 1485900 h 3053494"/>
              <a:gd name="connsiteX97" fmla="*/ 1737816 w 2271216"/>
              <a:gd name="connsiteY97" fmla="*/ 1514475 h 3053494"/>
              <a:gd name="connsiteX98" fmla="*/ 1737816 w 2271216"/>
              <a:gd name="connsiteY98" fmla="*/ 1514475 h 3053494"/>
              <a:gd name="connsiteX99" fmla="*/ 1723529 w 2271216"/>
              <a:gd name="connsiteY99" fmla="*/ 1471612 h 3053494"/>
              <a:gd name="connsiteX100" fmla="*/ 1699716 w 2271216"/>
              <a:gd name="connsiteY100" fmla="*/ 1466850 h 3053494"/>
              <a:gd name="connsiteX101" fmla="*/ 1642566 w 2271216"/>
              <a:gd name="connsiteY101" fmla="*/ 1476375 h 3053494"/>
              <a:gd name="connsiteX102" fmla="*/ 1547316 w 2271216"/>
              <a:gd name="connsiteY102" fmla="*/ 1481137 h 3053494"/>
              <a:gd name="connsiteX103" fmla="*/ 1471116 w 2271216"/>
              <a:gd name="connsiteY103" fmla="*/ 1462087 h 3053494"/>
              <a:gd name="connsiteX104" fmla="*/ 1452066 w 2271216"/>
              <a:gd name="connsiteY104" fmla="*/ 1476375 h 3053494"/>
              <a:gd name="connsiteX105" fmla="*/ 1409204 w 2271216"/>
              <a:gd name="connsiteY105" fmla="*/ 1524000 h 3053494"/>
              <a:gd name="connsiteX106" fmla="*/ 1385391 w 2271216"/>
              <a:gd name="connsiteY106" fmla="*/ 1514475 h 3053494"/>
              <a:gd name="connsiteX107" fmla="*/ 1375866 w 2271216"/>
              <a:gd name="connsiteY107" fmla="*/ 1485900 h 3053494"/>
              <a:gd name="connsiteX108" fmla="*/ 1356816 w 2271216"/>
              <a:gd name="connsiteY108" fmla="*/ 1462087 h 3053494"/>
              <a:gd name="connsiteX109" fmla="*/ 1337766 w 2271216"/>
              <a:gd name="connsiteY109" fmla="*/ 1485900 h 3053494"/>
              <a:gd name="connsiteX110" fmla="*/ 1328241 w 2271216"/>
              <a:gd name="connsiteY110" fmla="*/ 1466850 h 3053494"/>
              <a:gd name="connsiteX111" fmla="*/ 1228229 w 2271216"/>
              <a:gd name="connsiteY111" fmla="*/ 1514475 h 3053494"/>
              <a:gd name="connsiteX112" fmla="*/ 1194891 w 2271216"/>
              <a:gd name="connsiteY112" fmla="*/ 1514475 h 3053494"/>
              <a:gd name="connsiteX113" fmla="*/ 1132979 w 2271216"/>
              <a:gd name="connsiteY113" fmla="*/ 1504950 h 3053494"/>
              <a:gd name="connsiteX114" fmla="*/ 1075829 w 2271216"/>
              <a:gd name="connsiteY114" fmla="*/ 1524000 h 3053494"/>
              <a:gd name="connsiteX115" fmla="*/ 1052016 w 2271216"/>
              <a:gd name="connsiteY115" fmla="*/ 1562100 h 3053494"/>
              <a:gd name="connsiteX116" fmla="*/ 1037729 w 2271216"/>
              <a:gd name="connsiteY116" fmla="*/ 1590675 h 3053494"/>
              <a:gd name="connsiteX117" fmla="*/ 1018679 w 2271216"/>
              <a:gd name="connsiteY117" fmla="*/ 1590675 h 3053494"/>
              <a:gd name="connsiteX118" fmla="*/ 1018679 w 2271216"/>
              <a:gd name="connsiteY118" fmla="*/ 1590675 h 3053494"/>
              <a:gd name="connsiteX119" fmla="*/ 956766 w 2271216"/>
              <a:gd name="connsiteY119" fmla="*/ 1609725 h 3053494"/>
              <a:gd name="connsiteX120" fmla="*/ 918666 w 2271216"/>
              <a:gd name="connsiteY120" fmla="*/ 1590675 h 3053494"/>
              <a:gd name="connsiteX121" fmla="*/ 809129 w 2271216"/>
              <a:gd name="connsiteY121" fmla="*/ 1624012 h 3053494"/>
              <a:gd name="connsiteX122" fmla="*/ 851991 w 2271216"/>
              <a:gd name="connsiteY122" fmla="*/ 1652587 h 3053494"/>
              <a:gd name="connsiteX123" fmla="*/ 871041 w 2271216"/>
              <a:gd name="connsiteY123" fmla="*/ 1690687 h 3053494"/>
              <a:gd name="connsiteX124" fmla="*/ 871041 w 2271216"/>
              <a:gd name="connsiteY124" fmla="*/ 1738312 h 3053494"/>
              <a:gd name="connsiteX125" fmla="*/ 851991 w 2271216"/>
              <a:gd name="connsiteY125" fmla="*/ 1762125 h 3053494"/>
              <a:gd name="connsiteX126" fmla="*/ 837704 w 2271216"/>
              <a:gd name="connsiteY126" fmla="*/ 1838325 h 3053494"/>
              <a:gd name="connsiteX127" fmla="*/ 856754 w 2271216"/>
              <a:gd name="connsiteY127" fmla="*/ 1866900 h 3053494"/>
              <a:gd name="connsiteX128" fmla="*/ 842466 w 2271216"/>
              <a:gd name="connsiteY128" fmla="*/ 1895475 h 3053494"/>
              <a:gd name="connsiteX129" fmla="*/ 851991 w 2271216"/>
              <a:gd name="connsiteY129" fmla="*/ 1924050 h 3053494"/>
              <a:gd name="connsiteX130" fmla="*/ 851991 w 2271216"/>
              <a:gd name="connsiteY130" fmla="*/ 1947862 h 3053494"/>
              <a:gd name="connsiteX131" fmla="*/ 809129 w 2271216"/>
              <a:gd name="connsiteY131" fmla="*/ 1966912 h 3053494"/>
              <a:gd name="connsiteX132" fmla="*/ 809129 w 2271216"/>
              <a:gd name="connsiteY132" fmla="*/ 1966912 h 3053494"/>
              <a:gd name="connsiteX133" fmla="*/ 809788 w 2271216"/>
              <a:gd name="connsiteY133" fmla="*/ 2022576 h 3053494"/>
              <a:gd name="connsiteX134" fmla="*/ 823416 w 2271216"/>
              <a:gd name="connsiteY134" fmla="*/ 2043112 h 3053494"/>
              <a:gd name="connsiteX135" fmla="*/ 847229 w 2271216"/>
              <a:gd name="connsiteY135" fmla="*/ 2066925 h 3053494"/>
              <a:gd name="connsiteX136" fmla="*/ 842466 w 2271216"/>
              <a:gd name="connsiteY136" fmla="*/ 2119312 h 3053494"/>
              <a:gd name="connsiteX137" fmla="*/ 899616 w 2271216"/>
              <a:gd name="connsiteY137" fmla="*/ 2147887 h 3053494"/>
              <a:gd name="connsiteX138" fmla="*/ 904379 w 2271216"/>
              <a:gd name="connsiteY138" fmla="*/ 2181225 h 3053494"/>
              <a:gd name="connsiteX139" fmla="*/ 966291 w 2271216"/>
              <a:gd name="connsiteY139" fmla="*/ 2205037 h 3053494"/>
              <a:gd name="connsiteX140" fmla="*/ 956766 w 2271216"/>
              <a:gd name="connsiteY140" fmla="*/ 2238375 h 3053494"/>
              <a:gd name="connsiteX141" fmla="*/ 1056779 w 2271216"/>
              <a:gd name="connsiteY141" fmla="*/ 2243137 h 3053494"/>
              <a:gd name="connsiteX142" fmla="*/ 1056779 w 2271216"/>
              <a:gd name="connsiteY142"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42969 w 2271216"/>
              <a:gd name="connsiteY4" fmla="*/ 2314889 h 3053494"/>
              <a:gd name="connsiteX5" fmla="*/ 298688 w 2271216"/>
              <a:gd name="connsiteY5" fmla="*/ 2320002 h 3053494"/>
              <a:gd name="connsiteX6" fmla="*/ 247700 w 2271216"/>
              <a:gd name="connsiteY6" fmla="*/ 2305363 h 3053494"/>
              <a:gd name="connsiteX7" fmla="*/ 181011 w 2271216"/>
              <a:gd name="connsiteY7" fmla="*/ 2314691 h 3053494"/>
              <a:gd name="connsiteX8" fmla="*/ 142984 w 2271216"/>
              <a:gd name="connsiteY8" fmla="*/ 2305587 h 3053494"/>
              <a:gd name="connsiteX9" fmla="*/ 314388 w 2271216"/>
              <a:gd name="connsiteY9" fmla="*/ 2038626 h 3053494"/>
              <a:gd name="connsiteX10" fmla="*/ 323915 w 2271216"/>
              <a:gd name="connsiteY10" fmla="*/ 1967179 h 3053494"/>
              <a:gd name="connsiteX11" fmla="*/ 219683 w 2271216"/>
              <a:gd name="connsiteY11" fmla="*/ 1871916 h 3053494"/>
              <a:gd name="connsiteX12" fmla="*/ 58680 w 2271216"/>
              <a:gd name="connsiteY12" fmla="*/ 1762601 h 3053494"/>
              <a:gd name="connsiteX13" fmla="*/ 7120 w 2271216"/>
              <a:gd name="connsiteY13" fmla="*/ 1514680 h 3053494"/>
              <a:gd name="connsiteX14" fmla="*/ 74325 w 2271216"/>
              <a:gd name="connsiteY14" fmla="*/ 1181260 h 3053494"/>
              <a:gd name="connsiteX15" fmla="*/ 13621 w 2271216"/>
              <a:gd name="connsiteY15" fmla="*/ 752680 h 3053494"/>
              <a:gd name="connsiteX16" fmla="*/ 247010 w 2271216"/>
              <a:gd name="connsiteY16" fmla="*/ 438150 h 3053494"/>
              <a:gd name="connsiteX17" fmla="*/ 690040 w 2271216"/>
              <a:gd name="connsiteY17" fmla="*/ 0 h 3053494"/>
              <a:gd name="connsiteX18" fmla="*/ 851991 w 2271216"/>
              <a:gd name="connsiteY18" fmla="*/ 85725 h 3053494"/>
              <a:gd name="connsiteX19" fmla="*/ 904379 w 2271216"/>
              <a:gd name="connsiteY19" fmla="*/ 95250 h 3053494"/>
              <a:gd name="connsiteX20" fmla="*/ 952004 w 2271216"/>
              <a:gd name="connsiteY20" fmla="*/ 61912 h 3053494"/>
              <a:gd name="connsiteX21" fmla="*/ 990104 w 2271216"/>
              <a:gd name="connsiteY21" fmla="*/ 85725 h 3053494"/>
              <a:gd name="connsiteX22" fmla="*/ 1023441 w 2271216"/>
              <a:gd name="connsiteY22" fmla="*/ 109537 h 3053494"/>
              <a:gd name="connsiteX23" fmla="*/ 1052016 w 2271216"/>
              <a:gd name="connsiteY23" fmla="*/ 133350 h 3053494"/>
              <a:gd name="connsiteX24" fmla="*/ 1104404 w 2271216"/>
              <a:gd name="connsiteY24" fmla="*/ 200025 h 3053494"/>
              <a:gd name="connsiteX25" fmla="*/ 1099641 w 2271216"/>
              <a:gd name="connsiteY25" fmla="*/ 209550 h 3053494"/>
              <a:gd name="connsiteX26" fmla="*/ 1090116 w 2271216"/>
              <a:gd name="connsiteY26" fmla="*/ 271462 h 3053494"/>
              <a:gd name="connsiteX27" fmla="*/ 1052016 w 2271216"/>
              <a:gd name="connsiteY27" fmla="*/ 295275 h 3053494"/>
              <a:gd name="connsiteX28" fmla="*/ 1047254 w 2271216"/>
              <a:gd name="connsiteY28" fmla="*/ 333375 h 3053494"/>
              <a:gd name="connsiteX29" fmla="*/ 1047254 w 2271216"/>
              <a:gd name="connsiteY29" fmla="*/ 333375 h 3053494"/>
              <a:gd name="connsiteX30" fmla="*/ 1094879 w 2271216"/>
              <a:gd name="connsiteY30" fmla="*/ 361950 h 3053494"/>
              <a:gd name="connsiteX31" fmla="*/ 1094879 w 2271216"/>
              <a:gd name="connsiteY31" fmla="*/ 361950 h 3053494"/>
              <a:gd name="connsiteX32" fmla="*/ 1147266 w 2271216"/>
              <a:gd name="connsiteY32" fmla="*/ 371475 h 3053494"/>
              <a:gd name="connsiteX33" fmla="*/ 1166316 w 2271216"/>
              <a:gd name="connsiteY33" fmla="*/ 385762 h 3053494"/>
              <a:gd name="connsiteX34" fmla="*/ 1166316 w 2271216"/>
              <a:gd name="connsiteY34" fmla="*/ 385762 h 3053494"/>
              <a:gd name="connsiteX35" fmla="*/ 1166316 w 2271216"/>
              <a:gd name="connsiteY35" fmla="*/ 385762 h 3053494"/>
              <a:gd name="connsiteX36" fmla="*/ 1204416 w 2271216"/>
              <a:gd name="connsiteY36" fmla="*/ 457200 h 3053494"/>
              <a:gd name="connsiteX37" fmla="*/ 1223466 w 2271216"/>
              <a:gd name="connsiteY37" fmla="*/ 442912 h 3053494"/>
              <a:gd name="connsiteX38" fmla="*/ 1266329 w 2271216"/>
              <a:gd name="connsiteY38" fmla="*/ 442912 h 3053494"/>
              <a:gd name="connsiteX39" fmla="*/ 1337766 w 2271216"/>
              <a:gd name="connsiteY39" fmla="*/ 442912 h 3053494"/>
              <a:gd name="connsiteX40" fmla="*/ 1313954 w 2271216"/>
              <a:gd name="connsiteY40" fmla="*/ 461962 h 3053494"/>
              <a:gd name="connsiteX41" fmla="*/ 1313954 w 2271216"/>
              <a:gd name="connsiteY41" fmla="*/ 461962 h 3053494"/>
              <a:gd name="connsiteX42" fmla="*/ 1280616 w 2271216"/>
              <a:gd name="connsiteY42" fmla="*/ 547687 h 3053494"/>
              <a:gd name="connsiteX43" fmla="*/ 1256804 w 2271216"/>
              <a:gd name="connsiteY43" fmla="*/ 557212 h 3053494"/>
              <a:gd name="connsiteX44" fmla="*/ 1213941 w 2271216"/>
              <a:gd name="connsiteY44" fmla="*/ 576262 h 3053494"/>
              <a:gd name="connsiteX45" fmla="*/ 1228229 w 2271216"/>
              <a:gd name="connsiteY45" fmla="*/ 619125 h 3053494"/>
              <a:gd name="connsiteX46" fmla="*/ 1228229 w 2271216"/>
              <a:gd name="connsiteY46" fmla="*/ 652462 h 3053494"/>
              <a:gd name="connsiteX47" fmla="*/ 1232991 w 2271216"/>
              <a:gd name="connsiteY47" fmla="*/ 676275 h 3053494"/>
              <a:gd name="connsiteX48" fmla="*/ 1256804 w 2271216"/>
              <a:gd name="connsiteY48" fmla="*/ 714375 h 3053494"/>
              <a:gd name="connsiteX49" fmla="*/ 1256804 w 2271216"/>
              <a:gd name="connsiteY49" fmla="*/ 714375 h 3053494"/>
              <a:gd name="connsiteX50" fmla="*/ 1342529 w 2271216"/>
              <a:gd name="connsiteY50" fmla="*/ 742950 h 3053494"/>
              <a:gd name="connsiteX51" fmla="*/ 1413966 w 2271216"/>
              <a:gd name="connsiteY51" fmla="*/ 738187 h 3053494"/>
              <a:gd name="connsiteX52" fmla="*/ 1447304 w 2271216"/>
              <a:gd name="connsiteY52" fmla="*/ 738187 h 3053494"/>
              <a:gd name="connsiteX53" fmla="*/ 1499691 w 2271216"/>
              <a:gd name="connsiteY53" fmla="*/ 752475 h 3053494"/>
              <a:gd name="connsiteX54" fmla="*/ 1509216 w 2271216"/>
              <a:gd name="connsiteY54" fmla="*/ 766762 h 3053494"/>
              <a:gd name="connsiteX55" fmla="*/ 1513979 w 2271216"/>
              <a:gd name="connsiteY55" fmla="*/ 838200 h 3053494"/>
              <a:gd name="connsiteX56" fmla="*/ 1513979 w 2271216"/>
              <a:gd name="connsiteY56" fmla="*/ 838200 h 3053494"/>
              <a:gd name="connsiteX57" fmla="*/ 1547316 w 2271216"/>
              <a:gd name="connsiteY57" fmla="*/ 900112 h 3053494"/>
              <a:gd name="connsiteX58" fmla="*/ 1580654 w 2271216"/>
              <a:gd name="connsiteY58" fmla="*/ 942975 h 3053494"/>
              <a:gd name="connsiteX59" fmla="*/ 1590179 w 2271216"/>
              <a:gd name="connsiteY59" fmla="*/ 947737 h 3053494"/>
              <a:gd name="connsiteX60" fmla="*/ 1599704 w 2271216"/>
              <a:gd name="connsiteY60" fmla="*/ 1014412 h 3053494"/>
              <a:gd name="connsiteX61" fmla="*/ 1642566 w 2271216"/>
              <a:gd name="connsiteY61" fmla="*/ 1047750 h 3053494"/>
              <a:gd name="connsiteX62" fmla="*/ 1685429 w 2271216"/>
              <a:gd name="connsiteY62" fmla="*/ 1090612 h 3053494"/>
              <a:gd name="connsiteX63" fmla="*/ 1704479 w 2271216"/>
              <a:gd name="connsiteY63" fmla="*/ 1104900 h 3053494"/>
              <a:gd name="connsiteX64" fmla="*/ 1747341 w 2271216"/>
              <a:gd name="connsiteY64" fmla="*/ 1119187 h 3053494"/>
              <a:gd name="connsiteX65" fmla="*/ 1766391 w 2271216"/>
              <a:gd name="connsiteY65" fmla="*/ 1185862 h 3053494"/>
              <a:gd name="connsiteX66" fmla="*/ 1766391 w 2271216"/>
              <a:gd name="connsiteY66" fmla="*/ 1185862 h 3053494"/>
              <a:gd name="connsiteX67" fmla="*/ 1775916 w 2271216"/>
              <a:gd name="connsiteY67" fmla="*/ 1238250 h 3053494"/>
              <a:gd name="connsiteX68" fmla="*/ 1852116 w 2271216"/>
              <a:gd name="connsiteY68" fmla="*/ 1223962 h 3053494"/>
              <a:gd name="connsiteX69" fmla="*/ 1894979 w 2271216"/>
              <a:gd name="connsiteY69" fmla="*/ 1176337 h 3053494"/>
              <a:gd name="connsiteX70" fmla="*/ 1904504 w 2271216"/>
              <a:gd name="connsiteY70" fmla="*/ 1162050 h 3053494"/>
              <a:gd name="connsiteX71" fmla="*/ 1947366 w 2271216"/>
              <a:gd name="connsiteY71" fmla="*/ 1152525 h 3053494"/>
              <a:gd name="connsiteX72" fmla="*/ 1985466 w 2271216"/>
              <a:gd name="connsiteY72" fmla="*/ 1128712 h 3053494"/>
              <a:gd name="connsiteX73" fmla="*/ 2023566 w 2271216"/>
              <a:gd name="connsiteY73" fmla="*/ 1114425 h 3053494"/>
              <a:gd name="connsiteX74" fmla="*/ 2071191 w 2271216"/>
              <a:gd name="connsiteY74" fmla="*/ 1104900 h 3053494"/>
              <a:gd name="connsiteX75" fmla="*/ 2118816 w 2271216"/>
              <a:gd name="connsiteY75" fmla="*/ 1119187 h 3053494"/>
              <a:gd name="connsiteX76" fmla="*/ 2199779 w 2271216"/>
              <a:gd name="connsiteY76" fmla="*/ 1119187 h 3053494"/>
              <a:gd name="connsiteX77" fmla="*/ 2214066 w 2271216"/>
              <a:gd name="connsiteY77" fmla="*/ 1081087 h 3053494"/>
              <a:gd name="connsiteX78" fmla="*/ 2242641 w 2271216"/>
              <a:gd name="connsiteY78" fmla="*/ 1090612 h 3053494"/>
              <a:gd name="connsiteX79" fmla="*/ 2271216 w 2271216"/>
              <a:gd name="connsiteY79" fmla="*/ 1100137 h 3053494"/>
              <a:gd name="connsiteX80" fmla="*/ 2256929 w 2271216"/>
              <a:gd name="connsiteY80" fmla="*/ 1128712 h 3053494"/>
              <a:gd name="connsiteX81" fmla="*/ 2218829 w 2271216"/>
              <a:gd name="connsiteY81" fmla="*/ 1176337 h 3053494"/>
              <a:gd name="connsiteX82" fmla="*/ 2190254 w 2271216"/>
              <a:gd name="connsiteY82" fmla="*/ 1200150 h 3053494"/>
              <a:gd name="connsiteX83" fmla="*/ 2156916 w 2271216"/>
              <a:gd name="connsiteY83" fmla="*/ 1233487 h 3053494"/>
              <a:gd name="connsiteX84" fmla="*/ 2137866 w 2271216"/>
              <a:gd name="connsiteY84" fmla="*/ 1290637 h 3053494"/>
              <a:gd name="connsiteX85" fmla="*/ 2156916 w 2271216"/>
              <a:gd name="connsiteY85" fmla="*/ 1333500 h 3053494"/>
              <a:gd name="connsiteX86" fmla="*/ 2075954 w 2271216"/>
              <a:gd name="connsiteY86" fmla="*/ 1333500 h 3053494"/>
              <a:gd name="connsiteX87" fmla="*/ 2023566 w 2271216"/>
              <a:gd name="connsiteY87" fmla="*/ 1400175 h 3053494"/>
              <a:gd name="connsiteX88" fmla="*/ 2014041 w 2271216"/>
              <a:gd name="connsiteY88" fmla="*/ 1414462 h 3053494"/>
              <a:gd name="connsiteX89" fmla="*/ 1999754 w 2271216"/>
              <a:gd name="connsiteY89" fmla="*/ 1457325 h 3053494"/>
              <a:gd name="connsiteX90" fmla="*/ 1980704 w 2271216"/>
              <a:gd name="connsiteY90" fmla="*/ 1471612 h 3053494"/>
              <a:gd name="connsiteX91" fmla="*/ 1914029 w 2271216"/>
              <a:gd name="connsiteY91" fmla="*/ 1471612 h 3053494"/>
              <a:gd name="connsiteX92" fmla="*/ 1890216 w 2271216"/>
              <a:gd name="connsiteY92" fmla="*/ 1500187 h 3053494"/>
              <a:gd name="connsiteX93" fmla="*/ 1880691 w 2271216"/>
              <a:gd name="connsiteY93" fmla="*/ 1476375 h 3053494"/>
              <a:gd name="connsiteX94" fmla="*/ 1823541 w 2271216"/>
              <a:gd name="connsiteY94" fmla="*/ 1495425 h 3053494"/>
              <a:gd name="connsiteX95" fmla="*/ 1799729 w 2271216"/>
              <a:gd name="connsiteY95" fmla="*/ 1476375 h 3053494"/>
              <a:gd name="connsiteX96" fmla="*/ 1780679 w 2271216"/>
              <a:gd name="connsiteY96" fmla="*/ 1485900 h 3053494"/>
              <a:gd name="connsiteX97" fmla="*/ 1737816 w 2271216"/>
              <a:gd name="connsiteY97" fmla="*/ 1514475 h 3053494"/>
              <a:gd name="connsiteX98" fmla="*/ 1737816 w 2271216"/>
              <a:gd name="connsiteY98" fmla="*/ 1514475 h 3053494"/>
              <a:gd name="connsiteX99" fmla="*/ 1723529 w 2271216"/>
              <a:gd name="connsiteY99" fmla="*/ 1471612 h 3053494"/>
              <a:gd name="connsiteX100" fmla="*/ 1699716 w 2271216"/>
              <a:gd name="connsiteY100" fmla="*/ 1466850 h 3053494"/>
              <a:gd name="connsiteX101" fmla="*/ 1642566 w 2271216"/>
              <a:gd name="connsiteY101" fmla="*/ 1476375 h 3053494"/>
              <a:gd name="connsiteX102" fmla="*/ 1547316 w 2271216"/>
              <a:gd name="connsiteY102" fmla="*/ 1481137 h 3053494"/>
              <a:gd name="connsiteX103" fmla="*/ 1471116 w 2271216"/>
              <a:gd name="connsiteY103" fmla="*/ 1462087 h 3053494"/>
              <a:gd name="connsiteX104" fmla="*/ 1452066 w 2271216"/>
              <a:gd name="connsiteY104" fmla="*/ 1476375 h 3053494"/>
              <a:gd name="connsiteX105" fmla="*/ 1409204 w 2271216"/>
              <a:gd name="connsiteY105" fmla="*/ 1524000 h 3053494"/>
              <a:gd name="connsiteX106" fmla="*/ 1385391 w 2271216"/>
              <a:gd name="connsiteY106" fmla="*/ 1514475 h 3053494"/>
              <a:gd name="connsiteX107" fmla="*/ 1375866 w 2271216"/>
              <a:gd name="connsiteY107" fmla="*/ 1485900 h 3053494"/>
              <a:gd name="connsiteX108" fmla="*/ 1356816 w 2271216"/>
              <a:gd name="connsiteY108" fmla="*/ 1462087 h 3053494"/>
              <a:gd name="connsiteX109" fmla="*/ 1337766 w 2271216"/>
              <a:gd name="connsiteY109" fmla="*/ 1485900 h 3053494"/>
              <a:gd name="connsiteX110" fmla="*/ 1328241 w 2271216"/>
              <a:gd name="connsiteY110" fmla="*/ 1466850 h 3053494"/>
              <a:gd name="connsiteX111" fmla="*/ 1228229 w 2271216"/>
              <a:gd name="connsiteY111" fmla="*/ 1514475 h 3053494"/>
              <a:gd name="connsiteX112" fmla="*/ 1194891 w 2271216"/>
              <a:gd name="connsiteY112" fmla="*/ 1514475 h 3053494"/>
              <a:gd name="connsiteX113" fmla="*/ 1132979 w 2271216"/>
              <a:gd name="connsiteY113" fmla="*/ 1504950 h 3053494"/>
              <a:gd name="connsiteX114" fmla="*/ 1075829 w 2271216"/>
              <a:gd name="connsiteY114" fmla="*/ 1524000 h 3053494"/>
              <a:gd name="connsiteX115" fmla="*/ 1052016 w 2271216"/>
              <a:gd name="connsiteY115" fmla="*/ 1562100 h 3053494"/>
              <a:gd name="connsiteX116" fmla="*/ 1037729 w 2271216"/>
              <a:gd name="connsiteY116" fmla="*/ 1590675 h 3053494"/>
              <a:gd name="connsiteX117" fmla="*/ 1018679 w 2271216"/>
              <a:gd name="connsiteY117" fmla="*/ 1590675 h 3053494"/>
              <a:gd name="connsiteX118" fmla="*/ 1018679 w 2271216"/>
              <a:gd name="connsiteY118" fmla="*/ 1590675 h 3053494"/>
              <a:gd name="connsiteX119" fmla="*/ 956766 w 2271216"/>
              <a:gd name="connsiteY119" fmla="*/ 1609725 h 3053494"/>
              <a:gd name="connsiteX120" fmla="*/ 918666 w 2271216"/>
              <a:gd name="connsiteY120" fmla="*/ 1590675 h 3053494"/>
              <a:gd name="connsiteX121" fmla="*/ 809129 w 2271216"/>
              <a:gd name="connsiteY121" fmla="*/ 1624012 h 3053494"/>
              <a:gd name="connsiteX122" fmla="*/ 851991 w 2271216"/>
              <a:gd name="connsiteY122" fmla="*/ 1652587 h 3053494"/>
              <a:gd name="connsiteX123" fmla="*/ 871041 w 2271216"/>
              <a:gd name="connsiteY123" fmla="*/ 1690687 h 3053494"/>
              <a:gd name="connsiteX124" fmla="*/ 871041 w 2271216"/>
              <a:gd name="connsiteY124" fmla="*/ 1738312 h 3053494"/>
              <a:gd name="connsiteX125" fmla="*/ 851991 w 2271216"/>
              <a:gd name="connsiteY125" fmla="*/ 1762125 h 3053494"/>
              <a:gd name="connsiteX126" fmla="*/ 837704 w 2271216"/>
              <a:gd name="connsiteY126" fmla="*/ 1838325 h 3053494"/>
              <a:gd name="connsiteX127" fmla="*/ 856754 w 2271216"/>
              <a:gd name="connsiteY127" fmla="*/ 1866900 h 3053494"/>
              <a:gd name="connsiteX128" fmla="*/ 842466 w 2271216"/>
              <a:gd name="connsiteY128" fmla="*/ 1895475 h 3053494"/>
              <a:gd name="connsiteX129" fmla="*/ 851991 w 2271216"/>
              <a:gd name="connsiteY129" fmla="*/ 1924050 h 3053494"/>
              <a:gd name="connsiteX130" fmla="*/ 851991 w 2271216"/>
              <a:gd name="connsiteY130" fmla="*/ 1947862 h 3053494"/>
              <a:gd name="connsiteX131" fmla="*/ 809129 w 2271216"/>
              <a:gd name="connsiteY131" fmla="*/ 1966912 h 3053494"/>
              <a:gd name="connsiteX132" fmla="*/ 809129 w 2271216"/>
              <a:gd name="connsiteY132" fmla="*/ 1966912 h 3053494"/>
              <a:gd name="connsiteX133" fmla="*/ 809788 w 2271216"/>
              <a:gd name="connsiteY133" fmla="*/ 2022576 h 3053494"/>
              <a:gd name="connsiteX134" fmla="*/ 823416 w 2271216"/>
              <a:gd name="connsiteY134" fmla="*/ 2043112 h 3053494"/>
              <a:gd name="connsiteX135" fmla="*/ 847229 w 2271216"/>
              <a:gd name="connsiteY135" fmla="*/ 2066925 h 3053494"/>
              <a:gd name="connsiteX136" fmla="*/ 842466 w 2271216"/>
              <a:gd name="connsiteY136" fmla="*/ 2119312 h 3053494"/>
              <a:gd name="connsiteX137" fmla="*/ 899616 w 2271216"/>
              <a:gd name="connsiteY137" fmla="*/ 2147887 h 3053494"/>
              <a:gd name="connsiteX138" fmla="*/ 904379 w 2271216"/>
              <a:gd name="connsiteY138" fmla="*/ 2181225 h 3053494"/>
              <a:gd name="connsiteX139" fmla="*/ 966291 w 2271216"/>
              <a:gd name="connsiteY139" fmla="*/ 2205037 h 3053494"/>
              <a:gd name="connsiteX140" fmla="*/ 956766 w 2271216"/>
              <a:gd name="connsiteY140" fmla="*/ 2238375 h 3053494"/>
              <a:gd name="connsiteX141" fmla="*/ 1056779 w 2271216"/>
              <a:gd name="connsiteY141" fmla="*/ 2243137 h 3053494"/>
              <a:gd name="connsiteX142" fmla="*/ 1056779 w 2271216"/>
              <a:gd name="connsiteY142"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42969 w 2271216"/>
              <a:gd name="connsiteY4" fmla="*/ 2314889 h 3053494"/>
              <a:gd name="connsiteX5" fmla="*/ 247700 w 2271216"/>
              <a:gd name="connsiteY5" fmla="*/ 2305363 h 3053494"/>
              <a:gd name="connsiteX6" fmla="*/ 181011 w 2271216"/>
              <a:gd name="connsiteY6" fmla="*/ 2314691 h 3053494"/>
              <a:gd name="connsiteX7" fmla="*/ 142984 w 2271216"/>
              <a:gd name="connsiteY7" fmla="*/ 2305587 h 3053494"/>
              <a:gd name="connsiteX8" fmla="*/ 314388 w 2271216"/>
              <a:gd name="connsiteY8" fmla="*/ 2038626 h 3053494"/>
              <a:gd name="connsiteX9" fmla="*/ 323915 w 2271216"/>
              <a:gd name="connsiteY9" fmla="*/ 1967179 h 3053494"/>
              <a:gd name="connsiteX10" fmla="*/ 219683 w 2271216"/>
              <a:gd name="connsiteY10" fmla="*/ 1871916 h 3053494"/>
              <a:gd name="connsiteX11" fmla="*/ 58680 w 2271216"/>
              <a:gd name="connsiteY11" fmla="*/ 1762601 h 3053494"/>
              <a:gd name="connsiteX12" fmla="*/ 7120 w 2271216"/>
              <a:gd name="connsiteY12" fmla="*/ 1514680 h 3053494"/>
              <a:gd name="connsiteX13" fmla="*/ 74325 w 2271216"/>
              <a:gd name="connsiteY13" fmla="*/ 1181260 h 3053494"/>
              <a:gd name="connsiteX14" fmla="*/ 13621 w 2271216"/>
              <a:gd name="connsiteY14" fmla="*/ 752680 h 3053494"/>
              <a:gd name="connsiteX15" fmla="*/ 247010 w 2271216"/>
              <a:gd name="connsiteY15" fmla="*/ 438150 h 3053494"/>
              <a:gd name="connsiteX16" fmla="*/ 690040 w 2271216"/>
              <a:gd name="connsiteY16" fmla="*/ 0 h 3053494"/>
              <a:gd name="connsiteX17" fmla="*/ 851991 w 2271216"/>
              <a:gd name="connsiteY17" fmla="*/ 85725 h 3053494"/>
              <a:gd name="connsiteX18" fmla="*/ 904379 w 2271216"/>
              <a:gd name="connsiteY18" fmla="*/ 95250 h 3053494"/>
              <a:gd name="connsiteX19" fmla="*/ 952004 w 2271216"/>
              <a:gd name="connsiteY19" fmla="*/ 61912 h 3053494"/>
              <a:gd name="connsiteX20" fmla="*/ 990104 w 2271216"/>
              <a:gd name="connsiteY20" fmla="*/ 85725 h 3053494"/>
              <a:gd name="connsiteX21" fmla="*/ 1023441 w 2271216"/>
              <a:gd name="connsiteY21" fmla="*/ 109537 h 3053494"/>
              <a:gd name="connsiteX22" fmla="*/ 1052016 w 2271216"/>
              <a:gd name="connsiteY22" fmla="*/ 133350 h 3053494"/>
              <a:gd name="connsiteX23" fmla="*/ 1104404 w 2271216"/>
              <a:gd name="connsiteY23" fmla="*/ 200025 h 3053494"/>
              <a:gd name="connsiteX24" fmla="*/ 1099641 w 2271216"/>
              <a:gd name="connsiteY24" fmla="*/ 209550 h 3053494"/>
              <a:gd name="connsiteX25" fmla="*/ 1090116 w 2271216"/>
              <a:gd name="connsiteY25" fmla="*/ 271462 h 3053494"/>
              <a:gd name="connsiteX26" fmla="*/ 1052016 w 2271216"/>
              <a:gd name="connsiteY26" fmla="*/ 295275 h 3053494"/>
              <a:gd name="connsiteX27" fmla="*/ 1047254 w 2271216"/>
              <a:gd name="connsiteY27" fmla="*/ 333375 h 3053494"/>
              <a:gd name="connsiteX28" fmla="*/ 1047254 w 2271216"/>
              <a:gd name="connsiteY28" fmla="*/ 333375 h 3053494"/>
              <a:gd name="connsiteX29" fmla="*/ 1094879 w 2271216"/>
              <a:gd name="connsiteY29" fmla="*/ 361950 h 3053494"/>
              <a:gd name="connsiteX30" fmla="*/ 1094879 w 2271216"/>
              <a:gd name="connsiteY30" fmla="*/ 361950 h 3053494"/>
              <a:gd name="connsiteX31" fmla="*/ 1147266 w 2271216"/>
              <a:gd name="connsiteY31" fmla="*/ 371475 h 3053494"/>
              <a:gd name="connsiteX32" fmla="*/ 1166316 w 2271216"/>
              <a:gd name="connsiteY32" fmla="*/ 385762 h 3053494"/>
              <a:gd name="connsiteX33" fmla="*/ 1166316 w 2271216"/>
              <a:gd name="connsiteY33" fmla="*/ 385762 h 3053494"/>
              <a:gd name="connsiteX34" fmla="*/ 1166316 w 2271216"/>
              <a:gd name="connsiteY34" fmla="*/ 385762 h 3053494"/>
              <a:gd name="connsiteX35" fmla="*/ 1204416 w 2271216"/>
              <a:gd name="connsiteY35" fmla="*/ 457200 h 3053494"/>
              <a:gd name="connsiteX36" fmla="*/ 1223466 w 2271216"/>
              <a:gd name="connsiteY36" fmla="*/ 442912 h 3053494"/>
              <a:gd name="connsiteX37" fmla="*/ 1266329 w 2271216"/>
              <a:gd name="connsiteY37" fmla="*/ 442912 h 3053494"/>
              <a:gd name="connsiteX38" fmla="*/ 1337766 w 2271216"/>
              <a:gd name="connsiteY38" fmla="*/ 442912 h 3053494"/>
              <a:gd name="connsiteX39" fmla="*/ 1313954 w 2271216"/>
              <a:gd name="connsiteY39" fmla="*/ 461962 h 3053494"/>
              <a:gd name="connsiteX40" fmla="*/ 1313954 w 2271216"/>
              <a:gd name="connsiteY40" fmla="*/ 461962 h 3053494"/>
              <a:gd name="connsiteX41" fmla="*/ 1280616 w 2271216"/>
              <a:gd name="connsiteY41" fmla="*/ 547687 h 3053494"/>
              <a:gd name="connsiteX42" fmla="*/ 1256804 w 2271216"/>
              <a:gd name="connsiteY42" fmla="*/ 557212 h 3053494"/>
              <a:gd name="connsiteX43" fmla="*/ 1213941 w 2271216"/>
              <a:gd name="connsiteY43" fmla="*/ 576262 h 3053494"/>
              <a:gd name="connsiteX44" fmla="*/ 1228229 w 2271216"/>
              <a:gd name="connsiteY44" fmla="*/ 619125 h 3053494"/>
              <a:gd name="connsiteX45" fmla="*/ 1228229 w 2271216"/>
              <a:gd name="connsiteY45" fmla="*/ 652462 h 3053494"/>
              <a:gd name="connsiteX46" fmla="*/ 1232991 w 2271216"/>
              <a:gd name="connsiteY46" fmla="*/ 676275 h 3053494"/>
              <a:gd name="connsiteX47" fmla="*/ 1256804 w 2271216"/>
              <a:gd name="connsiteY47" fmla="*/ 714375 h 3053494"/>
              <a:gd name="connsiteX48" fmla="*/ 1256804 w 2271216"/>
              <a:gd name="connsiteY48" fmla="*/ 714375 h 3053494"/>
              <a:gd name="connsiteX49" fmla="*/ 1342529 w 2271216"/>
              <a:gd name="connsiteY49" fmla="*/ 742950 h 3053494"/>
              <a:gd name="connsiteX50" fmla="*/ 1413966 w 2271216"/>
              <a:gd name="connsiteY50" fmla="*/ 738187 h 3053494"/>
              <a:gd name="connsiteX51" fmla="*/ 1447304 w 2271216"/>
              <a:gd name="connsiteY51" fmla="*/ 738187 h 3053494"/>
              <a:gd name="connsiteX52" fmla="*/ 1499691 w 2271216"/>
              <a:gd name="connsiteY52" fmla="*/ 752475 h 3053494"/>
              <a:gd name="connsiteX53" fmla="*/ 1509216 w 2271216"/>
              <a:gd name="connsiteY53" fmla="*/ 766762 h 3053494"/>
              <a:gd name="connsiteX54" fmla="*/ 1513979 w 2271216"/>
              <a:gd name="connsiteY54" fmla="*/ 838200 h 3053494"/>
              <a:gd name="connsiteX55" fmla="*/ 1513979 w 2271216"/>
              <a:gd name="connsiteY55" fmla="*/ 838200 h 3053494"/>
              <a:gd name="connsiteX56" fmla="*/ 1547316 w 2271216"/>
              <a:gd name="connsiteY56" fmla="*/ 900112 h 3053494"/>
              <a:gd name="connsiteX57" fmla="*/ 1580654 w 2271216"/>
              <a:gd name="connsiteY57" fmla="*/ 942975 h 3053494"/>
              <a:gd name="connsiteX58" fmla="*/ 1590179 w 2271216"/>
              <a:gd name="connsiteY58" fmla="*/ 947737 h 3053494"/>
              <a:gd name="connsiteX59" fmla="*/ 1599704 w 2271216"/>
              <a:gd name="connsiteY59" fmla="*/ 1014412 h 3053494"/>
              <a:gd name="connsiteX60" fmla="*/ 1642566 w 2271216"/>
              <a:gd name="connsiteY60" fmla="*/ 1047750 h 3053494"/>
              <a:gd name="connsiteX61" fmla="*/ 1685429 w 2271216"/>
              <a:gd name="connsiteY61" fmla="*/ 1090612 h 3053494"/>
              <a:gd name="connsiteX62" fmla="*/ 1704479 w 2271216"/>
              <a:gd name="connsiteY62" fmla="*/ 1104900 h 3053494"/>
              <a:gd name="connsiteX63" fmla="*/ 1747341 w 2271216"/>
              <a:gd name="connsiteY63" fmla="*/ 1119187 h 3053494"/>
              <a:gd name="connsiteX64" fmla="*/ 1766391 w 2271216"/>
              <a:gd name="connsiteY64" fmla="*/ 1185862 h 3053494"/>
              <a:gd name="connsiteX65" fmla="*/ 1766391 w 2271216"/>
              <a:gd name="connsiteY65" fmla="*/ 1185862 h 3053494"/>
              <a:gd name="connsiteX66" fmla="*/ 1775916 w 2271216"/>
              <a:gd name="connsiteY66" fmla="*/ 1238250 h 3053494"/>
              <a:gd name="connsiteX67" fmla="*/ 1852116 w 2271216"/>
              <a:gd name="connsiteY67" fmla="*/ 1223962 h 3053494"/>
              <a:gd name="connsiteX68" fmla="*/ 1894979 w 2271216"/>
              <a:gd name="connsiteY68" fmla="*/ 1176337 h 3053494"/>
              <a:gd name="connsiteX69" fmla="*/ 1904504 w 2271216"/>
              <a:gd name="connsiteY69" fmla="*/ 1162050 h 3053494"/>
              <a:gd name="connsiteX70" fmla="*/ 1947366 w 2271216"/>
              <a:gd name="connsiteY70" fmla="*/ 1152525 h 3053494"/>
              <a:gd name="connsiteX71" fmla="*/ 1985466 w 2271216"/>
              <a:gd name="connsiteY71" fmla="*/ 1128712 h 3053494"/>
              <a:gd name="connsiteX72" fmla="*/ 2023566 w 2271216"/>
              <a:gd name="connsiteY72" fmla="*/ 1114425 h 3053494"/>
              <a:gd name="connsiteX73" fmla="*/ 2071191 w 2271216"/>
              <a:gd name="connsiteY73" fmla="*/ 1104900 h 3053494"/>
              <a:gd name="connsiteX74" fmla="*/ 2118816 w 2271216"/>
              <a:gd name="connsiteY74" fmla="*/ 1119187 h 3053494"/>
              <a:gd name="connsiteX75" fmla="*/ 2199779 w 2271216"/>
              <a:gd name="connsiteY75" fmla="*/ 1119187 h 3053494"/>
              <a:gd name="connsiteX76" fmla="*/ 2214066 w 2271216"/>
              <a:gd name="connsiteY76" fmla="*/ 1081087 h 3053494"/>
              <a:gd name="connsiteX77" fmla="*/ 2242641 w 2271216"/>
              <a:gd name="connsiteY77" fmla="*/ 1090612 h 3053494"/>
              <a:gd name="connsiteX78" fmla="*/ 2271216 w 2271216"/>
              <a:gd name="connsiteY78" fmla="*/ 1100137 h 3053494"/>
              <a:gd name="connsiteX79" fmla="*/ 2256929 w 2271216"/>
              <a:gd name="connsiteY79" fmla="*/ 1128712 h 3053494"/>
              <a:gd name="connsiteX80" fmla="*/ 2218829 w 2271216"/>
              <a:gd name="connsiteY80" fmla="*/ 1176337 h 3053494"/>
              <a:gd name="connsiteX81" fmla="*/ 2190254 w 2271216"/>
              <a:gd name="connsiteY81" fmla="*/ 1200150 h 3053494"/>
              <a:gd name="connsiteX82" fmla="*/ 2156916 w 2271216"/>
              <a:gd name="connsiteY82" fmla="*/ 1233487 h 3053494"/>
              <a:gd name="connsiteX83" fmla="*/ 2137866 w 2271216"/>
              <a:gd name="connsiteY83" fmla="*/ 1290637 h 3053494"/>
              <a:gd name="connsiteX84" fmla="*/ 2156916 w 2271216"/>
              <a:gd name="connsiteY84" fmla="*/ 1333500 h 3053494"/>
              <a:gd name="connsiteX85" fmla="*/ 2075954 w 2271216"/>
              <a:gd name="connsiteY85" fmla="*/ 1333500 h 3053494"/>
              <a:gd name="connsiteX86" fmla="*/ 2023566 w 2271216"/>
              <a:gd name="connsiteY86" fmla="*/ 1400175 h 3053494"/>
              <a:gd name="connsiteX87" fmla="*/ 2014041 w 2271216"/>
              <a:gd name="connsiteY87" fmla="*/ 1414462 h 3053494"/>
              <a:gd name="connsiteX88" fmla="*/ 1999754 w 2271216"/>
              <a:gd name="connsiteY88" fmla="*/ 1457325 h 3053494"/>
              <a:gd name="connsiteX89" fmla="*/ 1980704 w 2271216"/>
              <a:gd name="connsiteY89" fmla="*/ 1471612 h 3053494"/>
              <a:gd name="connsiteX90" fmla="*/ 1914029 w 2271216"/>
              <a:gd name="connsiteY90" fmla="*/ 1471612 h 3053494"/>
              <a:gd name="connsiteX91" fmla="*/ 1890216 w 2271216"/>
              <a:gd name="connsiteY91" fmla="*/ 1500187 h 3053494"/>
              <a:gd name="connsiteX92" fmla="*/ 1880691 w 2271216"/>
              <a:gd name="connsiteY92" fmla="*/ 1476375 h 3053494"/>
              <a:gd name="connsiteX93" fmla="*/ 1823541 w 2271216"/>
              <a:gd name="connsiteY93" fmla="*/ 1495425 h 3053494"/>
              <a:gd name="connsiteX94" fmla="*/ 1799729 w 2271216"/>
              <a:gd name="connsiteY94" fmla="*/ 1476375 h 3053494"/>
              <a:gd name="connsiteX95" fmla="*/ 1780679 w 2271216"/>
              <a:gd name="connsiteY95" fmla="*/ 1485900 h 3053494"/>
              <a:gd name="connsiteX96" fmla="*/ 1737816 w 2271216"/>
              <a:gd name="connsiteY96" fmla="*/ 1514475 h 3053494"/>
              <a:gd name="connsiteX97" fmla="*/ 1737816 w 2271216"/>
              <a:gd name="connsiteY97" fmla="*/ 1514475 h 3053494"/>
              <a:gd name="connsiteX98" fmla="*/ 1723529 w 2271216"/>
              <a:gd name="connsiteY98" fmla="*/ 1471612 h 3053494"/>
              <a:gd name="connsiteX99" fmla="*/ 1699716 w 2271216"/>
              <a:gd name="connsiteY99" fmla="*/ 1466850 h 3053494"/>
              <a:gd name="connsiteX100" fmla="*/ 1642566 w 2271216"/>
              <a:gd name="connsiteY100" fmla="*/ 1476375 h 3053494"/>
              <a:gd name="connsiteX101" fmla="*/ 1547316 w 2271216"/>
              <a:gd name="connsiteY101" fmla="*/ 1481137 h 3053494"/>
              <a:gd name="connsiteX102" fmla="*/ 1471116 w 2271216"/>
              <a:gd name="connsiteY102" fmla="*/ 1462087 h 3053494"/>
              <a:gd name="connsiteX103" fmla="*/ 1452066 w 2271216"/>
              <a:gd name="connsiteY103" fmla="*/ 1476375 h 3053494"/>
              <a:gd name="connsiteX104" fmla="*/ 1409204 w 2271216"/>
              <a:gd name="connsiteY104" fmla="*/ 1524000 h 3053494"/>
              <a:gd name="connsiteX105" fmla="*/ 1385391 w 2271216"/>
              <a:gd name="connsiteY105" fmla="*/ 1514475 h 3053494"/>
              <a:gd name="connsiteX106" fmla="*/ 1375866 w 2271216"/>
              <a:gd name="connsiteY106" fmla="*/ 1485900 h 3053494"/>
              <a:gd name="connsiteX107" fmla="*/ 1356816 w 2271216"/>
              <a:gd name="connsiteY107" fmla="*/ 1462087 h 3053494"/>
              <a:gd name="connsiteX108" fmla="*/ 1337766 w 2271216"/>
              <a:gd name="connsiteY108" fmla="*/ 1485900 h 3053494"/>
              <a:gd name="connsiteX109" fmla="*/ 1328241 w 2271216"/>
              <a:gd name="connsiteY109" fmla="*/ 1466850 h 3053494"/>
              <a:gd name="connsiteX110" fmla="*/ 1228229 w 2271216"/>
              <a:gd name="connsiteY110" fmla="*/ 1514475 h 3053494"/>
              <a:gd name="connsiteX111" fmla="*/ 1194891 w 2271216"/>
              <a:gd name="connsiteY111" fmla="*/ 1514475 h 3053494"/>
              <a:gd name="connsiteX112" fmla="*/ 1132979 w 2271216"/>
              <a:gd name="connsiteY112" fmla="*/ 1504950 h 3053494"/>
              <a:gd name="connsiteX113" fmla="*/ 1075829 w 2271216"/>
              <a:gd name="connsiteY113" fmla="*/ 1524000 h 3053494"/>
              <a:gd name="connsiteX114" fmla="*/ 1052016 w 2271216"/>
              <a:gd name="connsiteY114" fmla="*/ 1562100 h 3053494"/>
              <a:gd name="connsiteX115" fmla="*/ 1037729 w 2271216"/>
              <a:gd name="connsiteY115" fmla="*/ 1590675 h 3053494"/>
              <a:gd name="connsiteX116" fmla="*/ 1018679 w 2271216"/>
              <a:gd name="connsiteY116" fmla="*/ 1590675 h 3053494"/>
              <a:gd name="connsiteX117" fmla="*/ 1018679 w 2271216"/>
              <a:gd name="connsiteY117" fmla="*/ 1590675 h 3053494"/>
              <a:gd name="connsiteX118" fmla="*/ 956766 w 2271216"/>
              <a:gd name="connsiteY118" fmla="*/ 1609725 h 3053494"/>
              <a:gd name="connsiteX119" fmla="*/ 918666 w 2271216"/>
              <a:gd name="connsiteY119" fmla="*/ 1590675 h 3053494"/>
              <a:gd name="connsiteX120" fmla="*/ 809129 w 2271216"/>
              <a:gd name="connsiteY120" fmla="*/ 1624012 h 3053494"/>
              <a:gd name="connsiteX121" fmla="*/ 851991 w 2271216"/>
              <a:gd name="connsiteY121" fmla="*/ 1652587 h 3053494"/>
              <a:gd name="connsiteX122" fmla="*/ 871041 w 2271216"/>
              <a:gd name="connsiteY122" fmla="*/ 1690687 h 3053494"/>
              <a:gd name="connsiteX123" fmla="*/ 871041 w 2271216"/>
              <a:gd name="connsiteY123" fmla="*/ 1738312 h 3053494"/>
              <a:gd name="connsiteX124" fmla="*/ 851991 w 2271216"/>
              <a:gd name="connsiteY124" fmla="*/ 1762125 h 3053494"/>
              <a:gd name="connsiteX125" fmla="*/ 837704 w 2271216"/>
              <a:gd name="connsiteY125" fmla="*/ 1838325 h 3053494"/>
              <a:gd name="connsiteX126" fmla="*/ 856754 w 2271216"/>
              <a:gd name="connsiteY126" fmla="*/ 1866900 h 3053494"/>
              <a:gd name="connsiteX127" fmla="*/ 842466 w 2271216"/>
              <a:gd name="connsiteY127" fmla="*/ 1895475 h 3053494"/>
              <a:gd name="connsiteX128" fmla="*/ 851991 w 2271216"/>
              <a:gd name="connsiteY128" fmla="*/ 1924050 h 3053494"/>
              <a:gd name="connsiteX129" fmla="*/ 851991 w 2271216"/>
              <a:gd name="connsiteY129" fmla="*/ 1947862 h 3053494"/>
              <a:gd name="connsiteX130" fmla="*/ 809129 w 2271216"/>
              <a:gd name="connsiteY130" fmla="*/ 1966912 h 3053494"/>
              <a:gd name="connsiteX131" fmla="*/ 809129 w 2271216"/>
              <a:gd name="connsiteY131" fmla="*/ 1966912 h 3053494"/>
              <a:gd name="connsiteX132" fmla="*/ 809788 w 2271216"/>
              <a:gd name="connsiteY132" fmla="*/ 2022576 h 3053494"/>
              <a:gd name="connsiteX133" fmla="*/ 823416 w 2271216"/>
              <a:gd name="connsiteY133" fmla="*/ 2043112 h 3053494"/>
              <a:gd name="connsiteX134" fmla="*/ 847229 w 2271216"/>
              <a:gd name="connsiteY134" fmla="*/ 2066925 h 3053494"/>
              <a:gd name="connsiteX135" fmla="*/ 842466 w 2271216"/>
              <a:gd name="connsiteY135" fmla="*/ 2119312 h 3053494"/>
              <a:gd name="connsiteX136" fmla="*/ 899616 w 2271216"/>
              <a:gd name="connsiteY136" fmla="*/ 2147887 h 3053494"/>
              <a:gd name="connsiteX137" fmla="*/ 904379 w 2271216"/>
              <a:gd name="connsiteY137" fmla="*/ 2181225 h 3053494"/>
              <a:gd name="connsiteX138" fmla="*/ 966291 w 2271216"/>
              <a:gd name="connsiteY138" fmla="*/ 2205037 h 3053494"/>
              <a:gd name="connsiteX139" fmla="*/ 956766 w 2271216"/>
              <a:gd name="connsiteY139" fmla="*/ 2238375 h 3053494"/>
              <a:gd name="connsiteX140" fmla="*/ 1056779 w 2271216"/>
              <a:gd name="connsiteY140" fmla="*/ 2243137 h 3053494"/>
              <a:gd name="connsiteX141" fmla="*/ 1056779 w 2271216"/>
              <a:gd name="connsiteY141"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247700 w 2271216"/>
              <a:gd name="connsiteY4" fmla="*/ 2305363 h 3053494"/>
              <a:gd name="connsiteX5" fmla="*/ 181011 w 2271216"/>
              <a:gd name="connsiteY5" fmla="*/ 2314691 h 3053494"/>
              <a:gd name="connsiteX6" fmla="*/ 142984 w 2271216"/>
              <a:gd name="connsiteY6" fmla="*/ 2305587 h 3053494"/>
              <a:gd name="connsiteX7" fmla="*/ 314388 w 2271216"/>
              <a:gd name="connsiteY7" fmla="*/ 2038626 h 3053494"/>
              <a:gd name="connsiteX8" fmla="*/ 323915 w 2271216"/>
              <a:gd name="connsiteY8" fmla="*/ 1967179 h 3053494"/>
              <a:gd name="connsiteX9" fmla="*/ 219683 w 2271216"/>
              <a:gd name="connsiteY9" fmla="*/ 1871916 h 3053494"/>
              <a:gd name="connsiteX10" fmla="*/ 58680 w 2271216"/>
              <a:gd name="connsiteY10" fmla="*/ 1762601 h 3053494"/>
              <a:gd name="connsiteX11" fmla="*/ 7120 w 2271216"/>
              <a:gd name="connsiteY11" fmla="*/ 1514680 h 3053494"/>
              <a:gd name="connsiteX12" fmla="*/ 74325 w 2271216"/>
              <a:gd name="connsiteY12" fmla="*/ 1181260 h 3053494"/>
              <a:gd name="connsiteX13" fmla="*/ 13621 w 2271216"/>
              <a:gd name="connsiteY13" fmla="*/ 752680 h 3053494"/>
              <a:gd name="connsiteX14" fmla="*/ 247010 w 2271216"/>
              <a:gd name="connsiteY14" fmla="*/ 438150 h 3053494"/>
              <a:gd name="connsiteX15" fmla="*/ 690040 w 2271216"/>
              <a:gd name="connsiteY15" fmla="*/ 0 h 3053494"/>
              <a:gd name="connsiteX16" fmla="*/ 851991 w 2271216"/>
              <a:gd name="connsiteY16" fmla="*/ 85725 h 3053494"/>
              <a:gd name="connsiteX17" fmla="*/ 904379 w 2271216"/>
              <a:gd name="connsiteY17" fmla="*/ 95250 h 3053494"/>
              <a:gd name="connsiteX18" fmla="*/ 952004 w 2271216"/>
              <a:gd name="connsiteY18" fmla="*/ 61912 h 3053494"/>
              <a:gd name="connsiteX19" fmla="*/ 990104 w 2271216"/>
              <a:gd name="connsiteY19" fmla="*/ 85725 h 3053494"/>
              <a:gd name="connsiteX20" fmla="*/ 1023441 w 2271216"/>
              <a:gd name="connsiteY20" fmla="*/ 109537 h 3053494"/>
              <a:gd name="connsiteX21" fmla="*/ 1052016 w 2271216"/>
              <a:gd name="connsiteY21" fmla="*/ 133350 h 3053494"/>
              <a:gd name="connsiteX22" fmla="*/ 1104404 w 2271216"/>
              <a:gd name="connsiteY22" fmla="*/ 200025 h 3053494"/>
              <a:gd name="connsiteX23" fmla="*/ 1099641 w 2271216"/>
              <a:gd name="connsiteY23" fmla="*/ 209550 h 3053494"/>
              <a:gd name="connsiteX24" fmla="*/ 1090116 w 2271216"/>
              <a:gd name="connsiteY24" fmla="*/ 271462 h 3053494"/>
              <a:gd name="connsiteX25" fmla="*/ 1052016 w 2271216"/>
              <a:gd name="connsiteY25" fmla="*/ 295275 h 3053494"/>
              <a:gd name="connsiteX26" fmla="*/ 1047254 w 2271216"/>
              <a:gd name="connsiteY26" fmla="*/ 333375 h 3053494"/>
              <a:gd name="connsiteX27" fmla="*/ 1047254 w 2271216"/>
              <a:gd name="connsiteY27" fmla="*/ 333375 h 3053494"/>
              <a:gd name="connsiteX28" fmla="*/ 1094879 w 2271216"/>
              <a:gd name="connsiteY28" fmla="*/ 361950 h 3053494"/>
              <a:gd name="connsiteX29" fmla="*/ 1094879 w 2271216"/>
              <a:gd name="connsiteY29" fmla="*/ 361950 h 3053494"/>
              <a:gd name="connsiteX30" fmla="*/ 1147266 w 2271216"/>
              <a:gd name="connsiteY30" fmla="*/ 371475 h 3053494"/>
              <a:gd name="connsiteX31" fmla="*/ 1166316 w 2271216"/>
              <a:gd name="connsiteY31" fmla="*/ 385762 h 3053494"/>
              <a:gd name="connsiteX32" fmla="*/ 1166316 w 2271216"/>
              <a:gd name="connsiteY32" fmla="*/ 385762 h 3053494"/>
              <a:gd name="connsiteX33" fmla="*/ 1166316 w 2271216"/>
              <a:gd name="connsiteY33" fmla="*/ 385762 h 3053494"/>
              <a:gd name="connsiteX34" fmla="*/ 1204416 w 2271216"/>
              <a:gd name="connsiteY34" fmla="*/ 457200 h 3053494"/>
              <a:gd name="connsiteX35" fmla="*/ 1223466 w 2271216"/>
              <a:gd name="connsiteY35" fmla="*/ 442912 h 3053494"/>
              <a:gd name="connsiteX36" fmla="*/ 1266329 w 2271216"/>
              <a:gd name="connsiteY36" fmla="*/ 442912 h 3053494"/>
              <a:gd name="connsiteX37" fmla="*/ 1337766 w 2271216"/>
              <a:gd name="connsiteY37" fmla="*/ 442912 h 3053494"/>
              <a:gd name="connsiteX38" fmla="*/ 1313954 w 2271216"/>
              <a:gd name="connsiteY38" fmla="*/ 461962 h 3053494"/>
              <a:gd name="connsiteX39" fmla="*/ 1313954 w 2271216"/>
              <a:gd name="connsiteY39" fmla="*/ 461962 h 3053494"/>
              <a:gd name="connsiteX40" fmla="*/ 1280616 w 2271216"/>
              <a:gd name="connsiteY40" fmla="*/ 547687 h 3053494"/>
              <a:gd name="connsiteX41" fmla="*/ 1256804 w 2271216"/>
              <a:gd name="connsiteY41" fmla="*/ 557212 h 3053494"/>
              <a:gd name="connsiteX42" fmla="*/ 1213941 w 2271216"/>
              <a:gd name="connsiteY42" fmla="*/ 576262 h 3053494"/>
              <a:gd name="connsiteX43" fmla="*/ 1228229 w 2271216"/>
              <a:gd name="connsiteY43" fmla="*/ 619125 h 3053494"/>
              <a:gd name="connsiteX44" fmla="*/ 1228229 w 2271216"/>
              <a:gd name="connsiteY44" fmla="*/ 652462 h 3053494"/>
              <a:gd name="connsiteX45" fmla="*/ 1232991 w 2271216"/>
              <a:gd name="connsiteY45" fmla="*/ 676275 h 3053494"/>
              <a:gd name="connsiteX46" fmla="*/ 1256804 w 2271216"/>
              <a:gd name="connsiteY46" fmla="*/ 714375 h 3053494"/>
              <a:gd name="connsiteX47" fmla="*/ 1256804 w 2271216"/>
              <a:gd name="connsiteY47" fmla="*/ 714375 h 3053494"/>
              <a:gd name="connsiteX48" fmla="*/ 1342529 w 2271216"/>
              <a:gd name="connsiteY48" fmla="*/ 742950 h 3053494"/>
              <a:gd name="connsiteX49" fmla="*/ 1413966 w 2271216"/>
              <a:gd name="connsiteY49" fmla="*/ 738187 h 3053494"/>
              <a:gd name="connsiteX50" fmla="*/ 1447304 w 2271216"/>
              <a:gd name="connsiteY50" fmla="*/ 738187 h 3053494"/>
              <a:gd name="connsiteX51" fmla="*/ 1499691 w 2271216"/>
              <a:gd name="connsiteY51" fmla="*/ 752475 h 3053494"/>
              <a:gd name="connsiteX52" fmla="*/ 1509216 w 2271216"/>
              <a:gd name="connsiteY52" fmla="*/ 766762 h 3053494"/>
              <a:gd name="connsiteX53" fmla="*/ 1513979 w 2271216"/>
              <a:gd name="connsiteY53" fmla="*/ 838200 h 3053494"/>
              <a:gd name="connsiteX54" fmla="*/ 1513979 w 2271216"/>
              <a:gd name="connsiteY54" fmla="*/ 838200 h 3053494"/>
              <a:gd name="connsiteX55" fmla="*/ 1547316 w 2271216"/>
              <a:gd name="connsiteY55" fmla="*/ 900112 h 3053494"/>
              <a:gd name="connsiteX56" fmla="*/ 1580654 w 2271216"/>
              <a:gd name="connsiteY56" fmla="*/ 942975 h 3053494"/>
              <a:gd name="connsiteX57" fmla="*/ 1590179 w 2271216"/>
              <a:gd name="connsiteY57" fmla="*/ 947737 h 3053494"/>
              <a:gd name="connsiteX58" fmla="*/ 1599704 w 2271216"/>
              <a:gd name="connsiteY58" fmla="*/ 1014412 h 3053494"/>
              <a:gd name="connsiteX59" fmla="*/ 1642566 w 2271216"/>
              <a:gd name="connsiteY59" fmla="*/ 1047750 h 3053494"/>
              <a:gd name="connsiteX60" fmla="*/ 1685429 w 2271216"/>
              <a:gd name="connsiteY60" fmla="*/ 1090612 h 3053494"/>
              <a:gd name="connsiteX61" fmla="*/ 1704479 w 2271216"/>
              <a:gd name="connsiteY61" fmla="*/ 1104900 h 3053494"/>
              <a:gd name="connsiteX62" fmla="*/ 1747341 w 2271216"/>
              <a:gd name="connsiteY62" fmla="*/ 1119187 h 3053494"/>
              <a:gd name="connsiteX63" fmla="*/ 1766391 w 2271216"/>
              <a:gd name="connsiteY63" fmla="*/ 1185862 h 3053494"/>
              <a:gd name="connsiteX64" fmla="*/ 1766391 w 2271216"/>
              <a:gd name="connsiteY64" fmla="*/ 1185862 h 3053494"/>
              <a:gd name="connsiteX65" fmla="*/ 1775916 w 2271216"/>
              <a:gd name="connsiteY65" fmla="*/ 1238250 h 3053494"/>
              <a:gd name="connsiteX66" fmla="*/ 1852116 w 2271216"/>
              <a:gd name="connsiteY66" fmla="*/ 1223962 h 3053494"/>
              <a:gd name="connsiteX67" fmla="*/ 1894979 w 2271216"/>
              <a:gd name="connsiteY67" fmla="*/ 1176337 h 3053494"/>
              <a:gd name="connsiteX68" fmla="*/ 1904504 w 2271216"/>
              <a:gd name="connsiteY68" fmla="*/ 1162050 h 3053494"/>
              <a:gd name="connsiteX69" fmla="*/ 1947366 w 2271216"/>
              <a:gd name="connsiteY69" fmla="*/ 1152525 h 3053494"/>
              <a:gd name="connsiteX70" fmla="*/ 1985466 w 2271216"/>
              <a:gd name="connsiteY70" fmla="*/ 1128712 h 3053494"/>
              <a:gd name="connsiteX71" fmla="*/ 2023566 w 2271216"/>
              <a:gd name="connsiteY71" fmla="*/ 1114425 h 3053494"/>
              <a:gd name="connsiteX72" fmla="*/ 2071191 w 2271216"/>
              <a:gd name="connsiteY72" fmla="*/ 1104900 h 3053494"/>
              <a:gd name="connsiteX73" fmla="*/ 2118816 w 2271216"/>
              <a:gd name="connsiteY73" fmla="*/ 1119187 h 3053494"/>
              <a:gd name="connsiteX74" fmla="*/ 2199779 w 2271216"/>
              <a:gd name="connsiteY74" fmla="*/ 1119187 h 3053494"/>
              <a:gd name="connsiteX75" fmla="*/ 2214066 w 2271216"/>
              <a:gd name="connsiteY75" fmla="*/ 1081087 h 3053494"/>
              <a:gd name="connsiteX76" fmla="*/ 2242641 w 2271216"/>
              <a:gd name="connsiteY76" fmla="*/ 1090612 h 3053494"/>
              <a:gd name="connsiteX77" fmla="*/ 2271216 w 2271216"/>
              <a:gd name="connsiteY77" fmla="*/ 1100137 h 3053494"/>
              <a:gd name="connsiteX78" fmla="*/ 2256929 w 2271216"/>
              <a:gd name="connsiteY78" fmla="*/ 1128712 h 3053494"/>
              <a:gd name="connsiteX79" fmla="*/ 2218829 w 2271216"/>
              <a:gd name="connsiteY79" fmla="*/ 1176337 h 3053494"/>
              <a:gd name="connsiteX80" fmla="*/ 2190254 w 2271216"/>
              <a:gd name="connsiteY80" fmla="*/ 1200150 h 3053494"/>
              <a:gd name="connsiteX81" fmla="*/ 2156916 w 2271216"/>
              <a:gd name="connsiteY81" fmla="*/ 1233487 h 3053494"/>
              <a:gd name="connsiteX82" fmla="*/ 2137866 w 2271216"/>
              <a:gd name="connsiteY82" fmla="*/ 1290637 h 3053494"/>
              <a:gd name="connsiteX83" fmla="*/ 2156916 w 2271216"/>
              <a:gd name="connsiteY83" fmla="*/ 1333500 h 3053494"/>
              <a:gd name="connsiteX84" fmla="*/ 2075954 w 2271216"/>
              <a:gd name="connsiteY84" fmla="*/ 1333500 h 3053494"/>
              <a:gd name="connsiteX85" fmla="*/ 2023566 w 2271216"/>
              <a:gd name="connsiteY85" fmla="*/ 1400175 h 3053494"/>
              <a:gd name="connsiteX86" fmla="*/ 2014041 w 2271216"/>
              <a:gd name="connsiteY86" fmla="*/ 1414462 h 3053494"/>
              <a:gd name="connsiteX87" fmla="*/ 1999754 w 2271216"/>
              <a:gd name="connsiteY87" fmla="*/ 1457325 h 3053494"/>
              <a:gd name="connsiteX88" fmla="*/ 1980704 w 2271216"/>
              <a:gd name="connsiteY88" fmla="*/ 1471612 h 3053494"/>
              <a:gd name="connsiteX89" fmla="*/ 1914029 w 2271216"/>
              <a:gd name="connsiteY89" fmla="*/ 1471612 h 3053494"/>
              <a:gd name="connsiteX90" fmla="*/ 1890216 w 2271216"/>
              <a:gd name="connsiteY90" fmla="*/ 1500187 h 3053494"/>
              <a:gd name="connsiteX91" fmla="*/ 1880691 w 2271216"/>
              <a:gd name="connsiteY91" fmla="*/ 1476375 h 3053494"/>
              <a:gd name="connsiteX92" fmla="*/ 1823541 w 2271216"/>
              <a:gd name="connsiteY92" fmla="*/ 1495425 h 3053494"/>
              <a:gd name="connsiteX93" fmla="*/ 1799729 w 2271216"/>
              <a:gd name="connsiteY93" fmla="*/ 1476375 h 3053494"/>
              <a:gd name="connsiteX94" fmla="*/ 1780679 w 2271216"/>
              <a:gd name="connsiteY94" fmla="*/ 1485900 h 3053494"/>
              <a:gd name="connsiteX95" fmla="*/ 1737816 w 2271216"/>
              <a:gd name="connsiteY95" fmla="*/ 1514475 h 3053494"/>
              <a:gd name="connsiteX96" fmla="*/ 1737816 w 2271216"/>
              <a:gd name="connsiteY96" fmla="*/ 1514475 h 3053494"/>
              <a:gd name="connsiteX97" fmla="*/ 1723529 w 2271216"/>
              <a:gd name="connsiteY97" fmla="*/ 1471612 h 3053494"/>
              <a:gd name="connsiteX98" fmla="*/ 1699716 w 2271216"/>
              <a:gd name="connsiteY98" fmla="*/ 1466850 h 3053494"/>
              <a:gd name="connsiteX99" fmla="*/ 1642566 w 2271216"/>
              <a:gd name="connsiteY99" fmla="*/ 1476375 h 3053494"/>
              <a:gd name="connsiteX100" fmla="*/ 1547316 w 2271216"/>
              <a:gd name="connsiteY100" fmla="*/ 1481137 h 3053494"/>
              <a:gd name="connsiteX101" fmla="*/ 1471116 w 2271216"/>
              <a:gd name="connsiteY101" fmla="*/ 1462087 h 3053494"/>
              <a:gd name="connsiteX102" fmla="*/ 1452066 w 2271216"/>
              <a:gd name="connsiteY102" fmla="*/ 1476375 h 3053494"/>
              <a:gd name="connsiteX103" fmla="*/ 1409204 w 2271216"/>
              <a:gd name="connsiteY103" fmla="*/ 1524000 h 3053494"/>
              <a:gd name="connsiteX104" fmla="*/ 1385391 w 2271216"/>
              <a:gd name="connsiteY104" fmla="*/ 1514475 h 3053494"/>
              <a:gd name="connsiteX105" fmla="*/ 1375866 w 2271216"/>
              <a:gd name="connsiteY105" fmla="*/ 1485900 h 3053494"/>
              <a:gd name="connsiteX106" fmla="*/ 1356816 w 2271216"/>
              <a:gd name="connsiteY106" fmla="*/ 1462087 h 3053494"/>
              <a:gd name="connsiteX107" fmla="*/ 1337766 w 2271216"/>
              <a:gd name="connsiteY107" fmla="*/ 1485900 h 3053494"/>
              <a:gd name="connsiteX108" fmla="*/ 1328241 w 2271216"/>
              <a:gd name="connsiteY108" fmla="*/ 1466850 h 3053494"/>
              <a:gd name="connsiteX109" fmla="*/ 1228229 w 2271216"/>
              <a:gd name="connsiteY109" fmla="*/ 1514475 h 3053494"/>
              <a:gd name="connsiteX110" fmla="*/ 1194891 w 2271216"/>
              <a:gd name="connsiteY110" fmla="*/ 1514475 h 3053494"/>
              <a:gd name="connsiteX111" fmla="*/ 1132979 w 2271216"/>
              <a:gd name="connsiteY111" fmla="*/ 1504950 h 3053494"/>
              <a:gd name="connsiteX112" fmla="*/ 1075829 w 2271216"/>
              <a:gd name="connsiteY112" fmla="*/ 1524000 h 3053494"/>
              <a:gd name="connsiteX113" fmla="*/ 1052016 w 2271216"/>
              <a:gd name="connsiteY113" fmla="*/ 1562100 h 3053494"/>
              <a:gd name="connsiteX114" fmla="*/ 1037729 w 2271216"/>
              <a:gd name="connsiteY114" fmla="*/ 1590675 h 3053494"/>
              <a:gd name="connsiteX115" fmla="*/ 1018679 w 2271216"/>
              <a:gd name="connsiteY115" fmla="*/ 1590675 h 3053494"/>
              <a:gd name="connsiteX116" fmla="*/ 1018679 w 2271216"/>
              <a:gd name="connsiteY116" fmla="*/ 1590675 h 3053494"/>
              <a:gd name="connsiteX117" fmla="*/ 956766 w 2271216"/>
              <a:gd name="connsiteY117" fmla="*/ 1609725 h 3053494"/>
              <a:gd name="connsiteX118" fmla="*/ 918666 w 2271216"/>
              <a:gd name="connsiteY118" fmla="*/ 1590675 h 3053494"/>
              <a:gd name="connsiteX119" fmla="*/ 809129 w 2271216"/>
              <a:gd name="connsiteY119" fmla="*/ 1624012 h 3053494"/>
              <a:gd name="connsiteX120" fmla="*/ 851991 w 2271216"/>
              <a:gd name="connsiteY120" fmla="*/ 1652587 h 3053494"/>
              <a:gd name="connsiteX121" fmla="*/ 871041 w 2271216"/>
              <a:gd name="connsiteY121" fmla="*/ 1690687 h 3053494"/>
              <a:gd name="connsiteX122" fmla="*/ 871041 w 2271216"/>
              <a:gd name="connsiteY122" fmla="*/ 1738312 h 3053494"/>
              <a:gd name="connsiteX123" fmla="*/ 851991 w 2271216"/>
              <a:gd name="connsiteY123" fmla="*/ 1762125 h 3053494"/>
              <a:gd name="connsiteX124" fmla="*/ 837704 w 2271216"/>
              <a:gd name="connsiteY124" fmla="*/ 1838325 h 3053494"/>
              <a:gd name="connsiteX125" fmla="*/ 856754 w 2271216"/>
              <a:gd name="connsiteY125" fmla="*/ 1866900 h 3053494"/>
              <a:gd name="connsiteX126" fmla="*/ 842466 w 2271216"/>
              <a:gd name="connsiteY126" fmla="*/ 1895475 h 3053494"/>
              <a:gd name="connsiteX127" fmla="*/ 851991 w 2271216"/>
              <a:gd name="connsiteY127" fmla="*/ 1924050 h 3053494"/>
              <a:gd name="connsiteX128" fmla="*/ 851991 w 2271216"/>
              <a:gd name="connsiteY128" fmla="*/ 1947862 h 3053494"/>
              <a:gd name="connsiteX129" fmla="*/ 809129 w 2271216"/>
              <a:gd name="connsiteY129" fmla="*/ 1966912 h 3053494"/>
              <a:gd name="connsiteX130" fmla="*/ 809129 w 2271216"/>
              <a:gd name="connsiteY130" fmla="*/ 1966912 h 3053494"/>
              <a:gd name="connsiteX131" fmla="*/ 809788 w 2271216"/>
              <a:gd name="connsiteY131" fmla="*/ 2022576 h 3053494"/>
              <a:gd name="connsiteX132" fmla="*/ 823416 w 2271216"/>
              <a:gd name="connsiteY132" fmla="*/ 2043112 h 3053494"/>
              <a:gd name="connsiteX133" fmla="*/ 847229 w 2271216"/>
              <a:gd name="connsiteY133" fmla="*/ 2066925 h 3053494"/>
              <a:gd name="connsiteX134" fmla="*/ 842466 w 2271216"/>
              <a:gd name="connsiteY134" fmla="*/ 2119312 h 3053494"/>
              <a:gd name="connsiteX135" fmla="*/ 899616 w 2271216"/>
              <a:gd name="connsiteY135" fmla="*/ 2147887 h 3053494"/>
              <a:gd name="connsiteX136" fmla="*/ 904379 w 2271216"/>
              <a:gd name="connsiteY136" fmla="*/ 2181225 h 3053494"/>
              <a:gd name="connsiteX137" fmla="*/ 966291 w 2271216"/>
              <a:gd name="connsiteY137" fmla="*/ 2205037 h 3053494"/>
              <a:gd name="connsiteX138" fmla="*/ 956766 w 2271216"/>
              <a:gd name="connsiteY138" fmla="*/ 2238375 h 3053494"/>
              <a:gd name="connsiteX139" fmla="*/ 1056779 w 2271216"/>
              <a:gd name="connsiteY139" fmla="*/ 2243137 h 3053494"/>
              <a:gd name="connsiteX140" fmla="*/ 1056779 w 2271216"/>
              <a:gd name="connsiteY140"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04861 w 2271216"/>
              <a:gd name="connsiteY4" fmla="*/ 2314889 h 3053494"/>
              <a:gd name="connsiteX5" fmla="*/ 247700 w 2271216"/>
              <a:gd name="connsiteY5" fmla="*/ 2305363 h 3053494"/>
              <a:gd name="connsiteX6" fmla="*/ 181011 w 2271216"/>
              <a:gd name="connsiteY6" fmla="*/ 2314691 h 3053494"/>
              <a:gd name="connsiteX7" fmla="*/ 142984 w 2271216"/>
              <a:gd name="connsiteY7" fmla="*/ 2305587 h 3053494"/>
              <a:gd name="connsiteX8" fmla="*/ 314388 w 2271216"/>
              <a:gd name="connsiteY8" fmla="*/ 2038626 h 3053494"/>
              <a:gd name="connsiteX9" fmla="*/ 323915 w 2271216"/>
              <a:gd name="connsiteY9" fmla="*/ 1967179 h 3053494"/>
              <a:gd name="connsiteX10" fmla="*/ 219683 w 2271216"/>
              <a:gd name="connsiteY10" fmla="*/ 1871916 h 3053494"/>
              <a:gd name="connsiteX11" fmla="*/ 58680 w 2271216"/>
              <a:gd name="connsiteY11" fmla="*/ 1762601 h 3053494"/>
              <a:gd name="connsiteX12" fmla="*/ 7120 w 2271216"/>
              <a:gd name="connsiteY12" fmla="*/ 1514680 h 3053494"/>
              <a:gd name="connsiteX13" fmla="*/ 74325 w 2271216"/>
              <a:gd name="connsiteY13" fmla="*/ 1181260 h 3053494"/>
              <a:gd name="connsiteX14" fmla="*/ 13621 w 2271216"/>
              <a:gd name="connsiteY14" fmla="*/ 752680 h 3053494"/>
              <a:gd name="connsiteX15" fmla="*/ 247010 w 2271216"/>
              <a:gd name="connsiteY15" fmla="*/ 438150 h 3053494"/>
              <a:gd name="connsiteX16" fmla="*/ 690040 w 2271216"/>
              <a:gd name="connsiteY16" fmla="*/ 0 h 3053494"/>
              <a:gd name="connsiteX17" fmla="*/ 851991 w 2271216"/>
              <a:gd name="connsiteY17" fmla="*/ 85725 h 3053494"/>
              <a:gd name="connsiteX18" fmla="*/ 904379 w 2271216"/>
              <a:gd name="connsiteY18" fmla="*/ 95250 h 3053494"/>
              <a:gd name="connsiteX19" fmla="*/ 952004 w 2271216"/>
              <a:gd name="connsiteY19" fmla="*/ 61912 h 3053494"/>
              <a:gd name="connsiteX20" fmla="*/ 990104 w 2271216"/>
              <a:gd name="connsiteY20" fmla="*/ 85725 h 3053494"/>
              <a:gd name="connsiteX21" fmla="*/ 1023441 w 2271216"/>
              <a:gd name="connsiteY21" fmla="*/ 109537 h 3053494"/>
              <a:gd name="connsiteX22" fmla="*/ 1052016 w 2271216"/>
              <a:gd name="connsiteY22" fmla="*/ 133350 h 3053494"/>
              <a:gd name="connsiteX23" fmla="*/ 1104404 w 2271216"/>
              <a:gd name="connsiteY23" fmla="*/ 200025 h 3053494"/>
              <a:gd name="connsiteX24" fmla="*/ 1099641 w 2271216"/>
              <a:gd name="connsiteY24" fmla="*/ 209550 h 3053494"/>
              <a:gd name="connsiteX25" fmla="*/ 1090116 w 2271216"/>
              <a:gd name="connsiteY25" fmla="*/ 271462 h 3053494"/>
              <a:gd name="connsiteX26" fmla="*/ 1052016 w 2271216"/>
              <a:gd name="connsiteY26" fmla="*/ 295275 h 3053494"/>
              <a:gd name="connsiteX27" fmla="*/ 1047254 w 2271216"/>
              <a:gd name="connsiteY27" fmla="*/ 333375 h 3053494"/>
              <a:gd name="connsiteX28" fmla="*/ 1047254 w 2271216"/>
              <a:gd name="connsiteY28" fmla="*/ 333375 h 3053494"/>
              <a:gd name="connsiteX29" fmla="*/ 1094879 w 2271216"/>
              <a:gd name="connsiteY29" fmla="*/ 361950 h 3053494"/>
              <a:gd name="connsiteX30" fmla="*/ 1094879 w 2271216"/>
              <a:gd name="connsiteY30" fmla="*/ 361950 h 3053494"/>
              <a:gd name="connsiteX31" fmla="*/ 1147266 w 2271216"/>
              <a:gd name="connsiteY31" fmla="*/ 371475 h 3053494"/>
              <a:gd name="connsiteX32" fmla="*/ 1166316 w 2271216"/>
              <a:gd name="connsiteY32" fmla="*/ 385762 h 3053494"/>
              <a:gd name="connsiteX33" fmla="*/ 1166316 w 2271216"/>
              <a:gd name="connsiteY33" fmla="*/ 385762 h 3053494"/>
              <a:gd name="connsiteX34" fmla="*/ 1166316 w 2271216"/>
              <a:gd name="connsiteY34" fmla="*/ 385762 h 3053494"/>
              <a:gd name="connsiteX35" fmla="*/ 1204416 w 2271216"/>
              <a:gd name="connsiteY35" fmla="*/ 457200 h 3053494"/>
              <a:gd name="connsiteX36" fmla="*/ 1223466 w 2271216"/>
              <a:gd name="connsiteY36" fmla="*/ 442912 h 3053494"/>
              <a:gd name="connsiteX37" fmla="*/ 1266329 w 2271216"/>
              <a:gd name="connsiteY37" fmla="*/ 442912 h 3053494"/>
              <a:gd name="connsiteX38" fmla="*/ 1337766 w 2271216"/>
              <a:gd name="connsiteY38" fmla="*/ 442912 h 3053494"/>
              <a:gd name="connsiteX39" fmla="*/ 1313954 w 2271216"/>
              <a:gd name="connsiteY39" fmla="*/ 461962 h 3053494"/>
              <a:gd name="connsiteX40" fmla="*/ 1313954 w 2271216"/>
              <a:gd name="connsiteY40" fmla="*/ 461962 h 3053494"/>
              <a:gd name="connsiteX41" fmla="*/ 1280616 w 2271216"/>
              <a:gd name="connsiteY41" fmla="*/ 547687 h 3053494"/>
              <a:gd name="connsiteX42" fmla="*/ 1256804 w 2271216"/>
              <a:gd name="connsiteY42" fmla="*/ 557212 h 3053494"/>
              <a:gd name="connsiteX43" fmla="*/ 1213941 w 2271216"/>
              <a:gd name="connsiteY43" fmla="*/ 576262 h 3053494"/>
              <a:gd name="connsiteX44" fmla="*/ 1228229 w 2271216"/>
              <a:gd name="connsiteY44" fmla="*/ 619125 h 3053494"/>
              <a:gd name="connsiteX45" fmla="*/ 1228229 w 2271216"/>
              <a:gd name="connsiteY45" fmla="*/ 652462 h 3053494"/>
              <a:gd name="connsiteX46" fmla="*/ 1232991 w 2271216"/>
              <a:gd name="connsiteY46" fmla="*/ 676275 h 3053494"/>
              <a:gd name="connsiteX47" fmla="*/ 1256804 w 2271216"/>
              <a:gd name="connsiteY47" fmla="*/ 714375 h 3053494"/>
              <a:gd name="connsiteX48" fmla="*/ 1256804 w 2271216"/>
              <a:gd name="connsiteY48" fmla="*/ 714375 h 3053494"/>
              <a:gd name="connsiteX49" fmla="*/ 1342529 w 2271216"/>
              <a:gd name="connsiteY49" fmla="*/ 742950 h 3053494"/>
              <a:gd name="connsiteX50" fmla="*/ 1413966 w 2271216"/>
              <a:gd name="connsiteY50" fmla="*/ 738187 h 3053494"/>
              <a:gd name="connsiteX51" fmla="*/ 1447304 w 2271216"/>
              <a:gd name="connsiteY51" fmla="*/ 738187 h 3053494"/>
              <a:gd name="connsiteX52" fmla="*/ 1499691 w 2271216"/>
              <a:gd name="connsiteY52" fmla="*/ 752475 h 3053494"/>
              <a:gd name="connsiteX53" fmla="*/ 1509216 w 2271216"/>
              <a:gd name="connsiteY53" fmla="*/ 766762 h 3053494"/>
              <a:gd name="connsiteX54" fmla="*/ 1513979 w 2271216"/>
              <a:gd name="connsiteY54" fmla="*/ 838200 h 3053494"/>
              <a:gd name="connsiteX55" fmla="*/ 1513979 w 2271216"/>
              <a:gd name="connsiteY55" fmla="*/ 838200 h 3053494"/>
              <a:gd name="connsiteX56" fmla="*/ 1547316 w 2271216"/>
              <a:gd name="connsiteY56" fmla="*/ 900112 h 3053494"/>
              <a:gd name="connsiteX57" fmla="*/ 1580654 w 2271216"/>
              <a:gd name="connsiteY57" fmla="*/ 942975 h 3053494"/>
              <a:gd name="connsiteX58" fmla="*/ 1590179 w 2271216"/>
              <a:gd name="connsiteY58" fmla="*/ 947737 h 3053494"/>
              <a:gd name="connsiteX59" fmla="*/ 1599704 w 2271216"/>
              <a:gd name="connsiteY59" fmla="*/ 1014412 h 3053494"/>
              <a:gd name="connsiteX60" fmla="*/ 1642566 w 2271216"/>
              <a:gd name="connsiteY60" fmla="*/ 1047750 h 3053494"/>
              <a:gd name="connsiteX61" fmla="*/ 1685429 w 2271216"/>
              <a:gd name="connsiteY61" fmla="*/ 1090612 h 3053494"/>
              <a:gd name="connsiteX62" fmla="*/ 1704479 w 2271216"/>
              <a:gd name="connsiteY62" fmla="*/ 1104900 h 3053494"/>
              <a:gd name="connsiteX63" fmla="*/ 1747341 w 2271216"/>
              <a:gd name="connsiteY63" fmla="*/ 1119187 h 3053494"/>
              <a:gd name="connsiteX64" fmla="*/ 1766391 w 2271216"/>
              <a:gd name="connsiteY64" fmla="*/ 1185862 h 3053494"/>
              <a:gd name="connsiteX65" fmla="*/ 1766391 w 2271216"/>
              <a:gd name="connsiteY65" fmla="*/ 1185862 h 3053494"/>
              <a:gd name="connsiteX66" fmla="*/ 1775916 w 2271216"/>
              <a:gd name="connsiteY66" fmla="*/ 1238250 h 3053494"/>
              <a:gd name="connsiteX67" fmla="*/ 1852116 w 2271216"/>
              <a:gd name="connsiteY67" fmla="*/ 1223962 h 3053494"/>
              <a:gd name="connsiteX68" fmla="*/ 1894979 w 2271216"/>
              <a:gd name="connsiteY68" fmla="*/ 1176337 h 3053494"/>
              <a:gd name="connsiteX69" fmla="*/ 1904504 w 2271216"/>
              <a:gd name="connsiteY69" fmla="*/ 1162050 h 3053494"/>
              <a:gd name="connsiteX70" fmla="*/ 1947366 w 2271216"/>
              <a:gd name="connsiteY70" fmla="*/ 1152525 h 3053494"/>
              <a:gd name="connsiteX71" fmla="*/ 1985466 w 2271216"/>
              <a:gd name="connsiteY71" fmla="*/ 1128712 h 3053494"/>
              <a:gd name="connsiteX72" fmla="*/ 2023566 w 2271216"/>
              <a:gd name="connsiteY72" fmla="*/ 1114425 h 3053494"/>
              <a:gd name="connsiteX73" fmla="*/ 2071191 w 2271216"/>
              <a:gd name="connsiteY73" fmla="*/ 1104900 h 3053494"/>
              <a:gd name="connsiteX74" fmla="*/ 2118816 w 2271216"/>
              <a:gd name="connsiteY74" fmla="*/ 1119187 h 3053494"/>
              <a:gd name="connsiteX75" fmla="*/ 2199779 w 2271216"/>
              <a:gd name="connsiteY75" fmla="*/ 1119187 h 3053494"/>
              <a:gd name="connsiteX76" fmla="*/ 2214066 w 2271216"/>
              <a:gd name="connsiteY76" fmla="*/ 1081087 h 3053494"/>
              <a:gd name="connsiteX77" fmla="*/ 2242641 w 2271216"/>
              <a:gd name="connsiteY77" fmla="*/ 1090612 h 3053494"/>
              <a:gd name="connsiteX78" fmla="*/ 2271216 w 2271216"/>
              <a:gd name="connsiteY78" fmla="*/ 1100137 h 3053494"/>
              <a:gd name="connsiteX79" fmla="*/ 2256929 w 2271216"/>
              <a:gd name="connsiteY79" fmla="*/ 1128712 h 3053494"/>
              <a:gd name="connsiteX80" fmla="*/ 2218829 w 2271216"/>
              <a:gd name="connsiteY80" fmla="*/ 1176337 h 3053494"/>
              <a:gd name="connsiteX81" fmla="*/ 2190254 w 2271216"/>
              <a:gd name="connsiteY81" fmla="*/ 1200150 h 3053494"/>
              <a:gd name="connsiteX82" fmla="*/ 2156916 w 2271216"/>
              <a:gd name="connsiteY82" fmla="*/ 1233487 h 3053494"/>
              <a:gd name="connsiteX83" fmla="*/ 2137866 w 2271216"/>
              <a:gd name="connsiteY83" fmla="*/ 1290637 h 3053494"/>
              <a:gd name="connsiteX84" fmla="*/ 2156916 w 2271216"/>
              <a:gd name="connsiteY84" fmla="*/ 1333500 h 3053494"/>
              <a:gd name="connsiteX85" fmla="*/ 2075954 w 2271216"/>
              <a:gd name="connsiteY85" fmla="*/ 1333500 h 3053494"/>
              <a:gd name="connsiteX86" fmla="*/ 2023566 w 2271216"/>
              <a:gd name="connsiteY86" fmla="*/ 1400175 h 3053494"/>
              <a:gd name="connsiteX87" fmla="*/ 2014041 w 2271216"/>
              <a:gd name="connsiteY87" fmla="*/ 1414462 h 3053494"/>
              <a:gd name="connsiteX88" fmla="*/ 1999754 w 2271216"/>
              <a:gd name="connsiteY88" fmla="*/ 1457325 h 3053494"/>
              <a:gd name="connsiteX89" fmla="*/ 1980704 w 2271216"/>
              <a:gd name="connsiteY89" fmla="*/ 1471612 h 3053494"/>
              <a:gd name="connsiteX90" fmla="*/ 1914029 w 2271216"/>
              <a:gd name="connsiteY90" fmla="*/ 1471612 h 3053494"/>
              <a:gd name="connsiteX91" fmla="*/ 1890216 w 2271216"/>
              <a:gd name="connsiteY91" fmla="*/ 1500187 h 3053494"/>
              <a:gd name="connsiteX92" fmla="*/ 1880691 w 2271216"/>
              <a:gd name="connsiteY92" fmla="*/ 1476375 h 3053494"/>
              <a:gd name="connsiteX93" fmla="*/ 1823541 w 2271216"/>
              <a:gd name="connsiteY93" fmla="*/ 1495425 h 3053494"/>
              <a:gd name="connsiteX94" fmla="*/ 1799729 w 2271216"/>
              <a:gd name="connsiteY94" fmla="*/ 1476375 h 3053494"/>
              <a:gd name="connsiteX95" fmla="*/ 1780679 w 2271216"/>
              <a:gd name="connsiteY95" fmla="*/ 1485900 h 3053494"/>
              <a:gd name="connsiteX96" fmla="*/ 1737816 w 2271216"/>
              <a:gd name="connsiteY96" fmla="*/ 1514475 h 3053494"/>
              <a:gd name="connsiteX97" fmla="*/ 1737816 w 2271216"/>
              <a:gd name="connsiteY97" fmla="*/ 1514475 h 3053494"/>
              <a:gd name="connsiteX98" fmla="*/ 1723529 w 2271216"/>
              <a:gd name="connsiteY98" fmla="*/ 1471612 h 3053494"/>
              <a:gd name="connsiteX99" fmla="*/ 1699716 w 2271216"/>
              <a:gd name="connsiteY99" fmla="*/ 1466850 h 3053494"/>
              <a:gd name="connsiteX100" fmla="*/ 1642566 w 2271216"/>
              <a:gd name="connsiteY100" fmla="*/ 1476375 h 3053494"/>
              <a:gd name="connsiteX101" fmla="*/ 1547316 w 2271216"/>
              <a:gd name="connsiteY101" fmla="*/ 1481137 h 3053494"/>
              <a:gd name="connsiteX102" fmla="*/ 1471116 w 2271216"/>
              <a:gd name="connsiteY102" fmla="*/ 1462087 h 3053494"/>
              <a:gd name="connsiteX103" fmla="*/ 1452066 w 2271216"/>
              <a:gd name="connsiteY103" fmla="*/ 1476375 h 3053494"/>
              <a:gd name="connsiteX104" fmla="*/ 1409204 w 2271216"/>
              <a:gd name="connsiteY104" fmla="*/ 1524000 h 3053494"/>
              <a:gd name="connsiteX105" fmla="*/ 1385391 w 2271216"/>
              <a:gd name="connsiteY105" fmla="*/ 1514475 h 3053494"/>
              <a:gd name="connsiteX106" fmla="*/ 1375866 w 2271216"/>
              <a:gd name="connsiteY106" fmla="*/ 1485900 h 3053494"/>
              <a:gd name="connsiteX107" fmla="*/ 1356816 w 2271216"/>
              <a:gd name="connsiteY107" fmla="*/ 1462087 h 3053494"/>
              <a:gd name="connsiteX108" fmla="*/ 1337766 w 2271216"/>
              <a:gd name="connsiteY108" fmla="*/ 1485900 h 3053494"/>
              <a:gd name="connsiteX109" fmla="*/ 1328241 w 2271216"/>
              <a:gd name="connsiteY109" fmla="*/ 1466850 h 3053494"/>
              <a:gd name="connsiteX110" fmla="*/ 1228229 w 2271216"/>
              <a:gd name="connsiteY110" fmla="*/ 1514475 h 3053494"/>
              <a:gd name="connsiteX111" fmla="*/ 1194891 w 2271216"/>
              <a:gd name="connsiteY111" fmla="*/ 1514475 h 3053494"/>
              <a:gd name="connsiteX112" fmla="*/ 1132979 w 2271216"/>
              <a:gd name="connsiteY112" fmla="*/ 1504950 h 3053494"/>
              <a:gd name="connsiteX113" fmla="*/ 1075829 w 2271216"/>
              <a:gd name="connsiteY113" fmla="*/ 1524000 h 3053494"/>
              <a:gd name="connsiteX114" fmla="*/ 1052016 w 2271216"/>
              <a:gd name="connsiteY114" fmla="*/ 1562100 h 3053494"/>
              <a:gd name="connsiteX115" fmla="*/ 1037729 w 2271216"/>
              <a:gd name="connsiteY115" fmla="*/ 1590675 h 3053494"/>
              <a:gd name="connsiteX116" fmla="*/ 1018679 w 2271216"/>
              <a:gd name="connsiteY116" fmla="*/ 1590675 h 3053494"/>
              <a:gd name="connsiteX117" fmla="*/ 1018679 w 2271216"/>
              <a:gd name="connsiteY117" fmla="*/ 1590675 h 3053494"/>
              <a:gd name="connsiteX118" fmla="*/ 956766 w 2271216"/>
              <a:gd name="connsiteY118" fmla="*/ 1609725 h 3053494"/>
              <a:gd name="connsiteX119" fmla="*/ 918666 w 2271216"/>
              <a:gd name="connsiteY119" fmla="*/ 1590675 h 3053494"/>
              <a:gd name="connsiteX120" fmla="*/ 809129 w 2271216"/>
              <a:gd name="connsiteY120" fmla="*/ 1624012 h 3053494"/>
              <a:gd name="connsiteX121" fmla="*/ 851991 w 2271216"/>
              <a:gd name="connsiteY121" fmla="*/ 1652587 h 3053494"/>
              <a:gd name="connsiteX122" fmla="*/ 871041 w 2271216"/>
              <a:gd name="connsiteY122" fmla="*/ 1690687 h 3053494"/>
              <a:gd name="connsiteX123" fmla="*/ 871041 w 2271216"/>
              <a:gd name="connsiteY123" fmla="*/ 1738312 h 3053494"/>
              <a:gd name="connsiteX124" fmla="*/ 851991 w 2271216"/>
              <a:gd name="connsiteY124" fmla="*/ 1762125 h 3053494"/>
              <a:gd name="connsiteX125" fmla="*/ 837704 w 2271216"/>
              <a:gd name="connsiteY125" fmla="*/ 1838325 h 3053494"/>
              <a:gd name="connsiteX126" fmla="*/ 856754 w 2271216"/>
              <a:gd name="connsiteY126" fmla="*/ 1866900 h 3053494"/>
              <a:gd name="connsiteX127" fmla="*/ 842466 w 2271216"/>
              <a:gd name="connsiteY127" fmla="*/ 1895475 h 3053494"/>
              <a:gd name="connsiteX128" fmla="*/ 851991 w 2271216"/>
              <a:gd name="connsiteY128" fmla="*/ 1924050 h 3053494"/>
              <a:gd name="connsiteX129" fmla="*/ 851991 w 2271216"/>
              <a:gd name="connsiteY129" fmla="*/ 1947862 h 3053494"/>
              <a:gd name="connsiteX130" fmla="*/ 809129 w 2271216"/>
              <a:gd name="connsiteY130" fmla="*/ 1966912 h 3053494"/>
              <a:gd name="connsiteX131" fmla="*/ 809129 w 2271216"/>
              <a:gd name="connsiteY131" fmla="*/ 1966912 h 3053494"/>
              <a:gd name="connsiteX132" fmla="*/ 809788 w 2271216"/>
              <a:gd name="connsiteY132" fmla="*/ 2022576 h 3053494"/>
              <a:gd name="connsiteX133" fmla="*/ 823416 w 2271216"/>
              <a:gd name="connsiteY133" fmla="*/ 2043112 h 3053494"/>
              <a:gd name="connsiteX134" fmla="*/ 847229 w 2271216"/>
              <a:gd name="connsiteY134" fmla="*/ 2066925 h 3053494"/>
              <a:gd name="connsiteX135" fmla="*/ 842466 w 2271216"/>
              <a:gd name="connsiteY135" fmla="*/ 2119312 h 3053494"/>
              <a:gd name="connsiteX136" fmla="*/ 899616 w 2271216"/>
              <a:gd name="connsiteY136" fmla="*/ 2147887 h 3053494"/>
              <a:gd name="connsiteX137" fmla="*/ 904379 w 2271216"/>
              <a:gd name="connsiteY137" fmla="*/ 2181225 h 3053494"/>
              <a:gd name="connsiteX138" fmla="*/ 966291 w 2271216"/>
              <a:gd name="connsiteY138" fmla="*/ 2205037 h 3053494"/>
              <a:gd name="connsiteX139" fmla="*/ 956766 w 2271216"/>
              <a:gd name="connsiteY139" fmla="*/ 2238375 h 3053494"/>
              <a:gd name="connsiteX140" fmla="*/ 1056779 w 2271216"/>
              <a:gd name="connsiteY140" fmla="*/ 2243137 h 3053494"/>
              <a:gd name="connsiteX141" fmla="*/ 1056779 w 2271216"/>
              <a:gd name="connsiteY141"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04861 w 2271216"/>
              <a:gd name="connsiteY4" fmla="*/ 2314889 h 3053494"/>
              <a:gd name="connsiteX5" fmla="*/ 247700 w 2271216"/>
              <a:gd name="connsiteY5" fmla="*/ 2305363 h 3053494"/>
              <a:gd name="connsiteX6" fmla="*/ 181011 w 2271216"/>
              <a:gd name="connsiteY6" fmla="*/ 2314691 h 3053494"/>
              <a:gd name="connsiteX7" fmla="*/ 142984 w 2271216"/>
              <a:gd name="connsiteY7" fmla="*/ 2305587 h 3053494"/>
              <a:gd name="connsiteX8" fmla="*/ 314388 w 2271216"/>
              <a:gd name="connsiteY8" fmla="*/ 2038626 h 3053494"/>
              <a:gd name="connsiteX9" fmla="*/ 323915 w 2271216"/>
              <a:gd name="connsiteY9" fmla="*/ 1967179 h 3053494"/>
              <a:gd name="connsiteX10" fmla="*/ 219683 w 2271216"/>
              <a:gd name="connsiteY10" fmla="*/ 1871916 h 3053494"/>
              <a:gd name="connsiteX11" fmla="*/ 58680 w 2271216"/>
              <a:gd name="connsiteY11" fmla="*/ 1762601 h 3053494"/>
              <a:gd name="connsiteX12" fmla="*/ 7120 w 2271216"/>
              <a:gd name="connsiteY12" fmla="*/ 1514680 h 3053494"/>
              <a:gd name="connsiteX13" fmla="*/ 74325 w 2271216"/>
              <a:gd name="connsiteY13" fmla="*/ 1181260 h 3053494"/>
              <a:gd name="connsiteX14" fmla="*/ 13621 w 2271216"/>
              <a:gd name="connsiteY14" fmla="*/ 752680 h 3053494"/>
              <a:gd name="connsiteX15" fmla="*/ 247010 w 2271216"/>
              <a:gd name="connsiteY15" fmla="*/ 438150 h 3053494"/>
              <a:gd name="connsiteX16" fmla="*/ 690040 w 2271216"/>
              <a:gd name="connsiteY16" fmla="*/ 0 h 3053494"/>
              <a:gd name="connsiteX17" fmla="*/ 851991 w 2271216"/>
              <a:gd name="connsiteY17" fmla="*/ 85725 h 3053494"/>
              <a:gd name="connsiteX18" fmla="*/ 904379 w 2271216"/>
              <a:gd name="connsiteY18" fmla="*/ 95250 h 3053494"/>
              <a:gd name="connsiteX19" fmla="*/ 952004 w 2271216"/>
              <a:gd name="connsiteY19" fmla="*/ 61912 h 3053494"/>
              <a:gd name="connsiteX20" fmla="*/ 990104 w 2271216"/>
              <a:gd name="connsiteY20" fmla="*/ 85725 h 3053494"/>
              <a:gd name="connsiteX21" fmla="*/ 1023441 w 2271216"/>
              <a:gd name="connsiteY21" fmla="*/ 109537 h 3053494"/>
              <a:gd name="connsiteX22" fmla="*/ 1052016 w 2271216"/>
              <a:gd name="connsiteY22" fmla="*/ 133350 h 3053494"/>
              <a:gd name="connsiteX23" fmla="*/ 1104404 w 2271216"/>
              <a:gd name="connsiteY23" fmla="*/ 200025 h 3053494"/>
              <a:gd name="connsiteX24" fmla="*/ 1099641 w 2271216"/>
              <a:gd name="connsiteY24" fmla="*/ 209550 h 3053494"/>
              <a:gd name="connsiteX25" fmla="*/ 1090116 w 2271216"/>
              <a:gd name="connsiteY25" fmla="*/ 271462 h 3053494"/>
              <a:gd name="connsiteX26" fmla="*/ 1052016 w 2271216"/>
              <a:gd name="connsiteY26" fmla="*/ 295275 h 3053494"/>
              <a:gd name="connsiteX27" fmla="*/ 1047254 w 2271216"/>
              <a:gd name="connsiteY27" fmla="*/ 333375 h 3053494"/>
              <a:gd name="connsiteX28" fmla="*/ 1047254 w 2271216"/>
              <a:gd name="connsiteY28" fmla="*/ 333375 h 3053494"/>
              <a:gd name="connsiteX29" fmla="*/ 1094879 w 2271216"/>
              <a:gd name="connsiteY29" fmla="*/ 361950 h 3053494"/>
              <a:gd name="connsiteX30" fmla="*/ 1094879 w 2271216"/>
              <a:gd name="connsiteY30" fmla="*/ 361950 h 3053494"/>
              <a:gd name="connsiteX31" fmla="*/ 1147266 w 2271216"/>
              <a:gd name="connsiteY31" fmla="*/ 371475 h 3053494"/>
              <a:gd name="connsiteX32" fmla="*/ 1166316 w 2271216"/>
              <a:gd name="connsiteY32" fmla="*/ 385762 h 3053494"/>
              <a:gd name="connsiteX33" fmla="*/ 1166316 w 2271216"/>
              <a:gd name="connsiteY33" fmla="*/ 385762 h 3053494"/>
              <a:gd name="connsiteX34" fmla="*/ 1166316 w 2271216"/>
              <a:gd name="connsiteY34" fmla="*/ 385762 h 3053494"/>
              <a:gd name="connsiteX35" fmla="*/ 1204416 w 2271216"/>
              <a:gd name="connsiteY35" fmla="*/ 457200 h 3053494"/>
              <a:gd name="connsiteX36" fmla="*/ 1223466 w 2271216"/>
              <a:gd name="connsiteY36" fmla="*/ 442912 h 3053494"/>
              <a:gd name="connsiteX37" fmla="*/ 1266329 w 2271216"/>
              <a:gd name="connsiteY37" fmla="*/ 442912 h 3053494"/>
              <a:gd name="connsiteX38" fmla="*/ 1337766 w 2271216"/>
              <a:gd name="connsiteY38" fmla="*/ 442912 h 3053494"/>
              <a:gd name="connsiteX39" fmla="*/ 1313954 w 2271216"/>
              <a:gd name="connsiteY39" fmla="*/ 461962 h 3053494"/>
              <a:gd name="connsiteX40" fmla="*/ 1313954 w 2271216"/>
              <a:gd name="connsiteY40" fmla="*/ 461962 h 3053494"/>
              <a:gd name="connsiteX41" fmla="*/ 1280616 w 2271216"/>
              <a:gd name="connsiteY41" fmla="*/ 547687 h 3053494"/>
              <a:gd name="connsiteX42" fmla="*/ 1256804 w 2271216"/>
              <a:gd name="connsiteY42" fmla="*/ 557212 h 3053494"/>
              <a:gd name="connsiteX43" fmla="*/ 1213941 w 2271216"/>
              <a:gd name="connsiteY43" fmla="*/ 576262 h 3053494"/>
              <a:gd name="connsiteX44" fmla="*/ 1228229 w 2271216"/>
              <a:gd name="connsiteY44" fmla="*/ 619125 h 3053494"/>
              <a:gd name="connsiteX45" fmla="*/ 1228229 w 2271216"/>
              <a:gd name="connsiteY45" fmla="*/ 652462 h 3053494"/>
              <a:gd name="connsiteX46" fmla="*/ 1232991 w 2271216"/>
              <a:gd name="connsiteY46" fmla="*/ 676275 h 3053494"/>
              <a:gd name="connsiteX47" fmla="*/ 1256804 w 2271216"/>
              <a:gd name="connsiteY47" fmla="*/ 714375 h 3053494"/>
              <a:gd name="connsiteX48" fmla="*/ 1256804 w 2271216"/>
              <a:gd name="connsiteY48" fmla="*/ 714375 h 3053494"/>
              <a:gd name="connsiteX49" fmla="*/ 1342529 w 2271216"/>
              <a:gd name="connsiteY49" fmla="*/ 742950 h 3053494"/>
              <a:gd name="connsiteX50" fmla="*/ 1413966 w 2271216"/>
              <a:gd name="connsiteY50" fmla="*/ 738187 h 3053494"/>
              <a:gd name="connsiteX51" fmla="*/ 1447304 w 2271216"/>
              <a:gd name="connsiteY51" fmla="*/ 738187 h 3053494"/>
              <a:gd name="connsiteX52" fmla="*/ 1499691 w 2271216"/>
              <a:gd name="connsiteY52" fmla="*/ 752475 h 3053494"/>
              <a:gd name="connsiteX53" fmla="*/ 1509216 w 2271216"/>
              <a:gd name="connsiteY53" fmla="*/ 766762 h 3053494"/>
              <a:gd name="connsiteX54" fmla="*/ 1513979 w 2271216"/>
              <a:gd name="connsiteY54" fmla="*/ 838200 h 3053494"/>
              <a:gd name="connsiteX55" fmla="*/ 1513979 w 2271216"/>
              <a:gd name="connsiteY55" fmla="*/ 838200 h 3053494"/>
              <a:gd name="connsiteX56" fmla="*/ 1547316 w 2271216"/>
              <a:gd name="connsiteY56" fmla="*/ 900112 h 3053494"/>
              <a:gd name="connsiteX57" fmla="*/ 1580654 w 2271216"/>
              <a:gd name="connsiteY57" fmla="*/ 942975 h 3053494"/>
              <a:gd name="connsiteX58" fmla="*/ 1590179 w 2271216"/>
              <a:gd name="connsiteY58" fmla="*/ 947737 h 3053494"/>
              <a:gd name="connsiteX59" fmla="*/ 1599704 w 2271216"/>
              <a:gd name="connsiteY59" fmla="*/ 1014412 h 3053494"/>
              <a:gd name="connsiteX60" fmla="*/ 1642566 w 2271216"/>
              <a:gd name="connsiteY60" fmla="*/ 1047750 h 3053494"/>
              <a:gd name="connsiteX61" fmla="*/ 1685429 w 2271216"/>
              <a:gd name="connsiteY61" fmla="*/ 1090612 h 3053494"/>
              <a:gd name="connsiteX62" fmla="*/ 1704479 w 2271216"/>
              <a:gd name="connsiteY62" fmla="*/ 1104900 h 3053494"/>
              <a:gd name="connsiteX63" fmla="*/ 1747341 w 2271216"/>
              <a:gd name="connsiteY63" fmla="*/ 1119187 h 3053494"/>
              <a:gd name="connsiteX64" fmla="*/ 1766391 w 2271216"/>
              <a:gd name="connsiteY64" fmla="*/ 1185862 h 3053494"/>
              <a:gd name="connsiteX65" fmla="*/ 1766391 w 2271216"/>
              <a:gd name="connsiteY65" fmla="*/ 1185862 h 3053494"/>
              <a:gd name="connsiteX66" fmla="*/ 1775916 w 2271216"/>
              <a:gd name="connsiteY66" fmla="*/ 1238250 h 3053494"/>
              <a:gd name="connsiteX67" fmla="*/ 1852116 w 2271216"/>
              <a:gd name="connsiteY67" fmla="*/ 1223962 h 3053494"/>
              <a:gd name="connsiteX68" fmla="*/ 1894979 w 2271216"/>
              <a:gd name="connsiteY68" fmla="*/ 1176337 h 3053494"/>
              <a:gd name="connsiteX69" fmla="*/ 1904504 w 2271216"/>
              <a:gd name="connsiteY69" fmla="*/ 1162050 h 3053494"/>
              <a:gd name="connsiteX70" fmla="*/ 1947366 w 2271216"/>
              <a:gd name="connsiteY70" fmla="*/ 1152525 h 3053494"/>
              <a:gd name="connsiteX71" fmla="*/ 1985466 w 2271216"/>
              <a:gd name="connsiteY71" fmla="*/ 1128712 h 3053494"/>
              <a:gd name="connsiteX72" fmla="*/ 2023566 w 2271216"/>
              <a:gd name="connsiteY72" fmla="*/ 1114425 h 3053494"/>
              <a:gd name="connsiteX73" fmla="*/ 2071191 w 2271216"/>
              <a:gd name="connsiteY73" fmla="*/ 1104900 h 3053494"/>
              <a:gd name="connsiteX74" fmla="*/ 2118816 w 2271216"/>
              <a:gd name="connsiteY74" fmla="*/ 1119187 h 3053494"/>
              <a:gd name="connsiteX75" fmla="*/ 2199779 w 2271216"/>
              <a:gd name="connsiteY75" fmla="*/ 1119187 h 3053494"/>
              <a:gd name="connsiteX76" fmla="*/ 2214066 w 2271216"/>
              <a:gd name="connsiteY76" fmla="*/ 1081087 h 3053494"/>
              <a:gd name="connsiteX77" fmla="*/ 2242641 w 2271216"/>
              <a:gd name="connsiteY77" fmla="*/ 1090612 h 3053494"/>
              <a:gd name="connsiteX78" fmla="*/ 2271216 w 2271216"/>
              <a:gd name="connsiteY78" fmla="*/ 1100137 h 3053494"/>
              <a:gd name="connsiteX79" fmla="*/ 2256929 w 2271216"/>
              <a:gd name="connsiteY79" fmla="*/ 1128712 h 3053494"/>
              <a:gd name="connsiteX80" fmla="*/ 2218829 w 2271216"/>
              <a:gd name="connsiteY80" fmla="*/ 1176337 h 3053494"/>
              <a:gd name="connsiteX81" fmla="*/ 2190254 w 2271216"/>
              <a:gd name="connsiteY81" fmla="*/ 1200150 h 3053494"/>
              <a:gd name="connsiteX82" fmla="*/ 2156916 w 2271216"/>
              <a:gd name="connsiteY82" fmla="*/ 1233487 h 3053494"/>
              <a:gd name="connsiteX83" fmla="*/ 2137866 w 2271216"/>
              <a:gd name="connsiteY83" fmla="*/ 1290637 h 3053494"/>
              <a:gd name="connsiteX84" fmla="*/ 2156916 w 2271216"/>
              <a:gd name="connsiteY84" fmla="*/ 1333500 h 3053494"/>
              <a:gd name="connsiteX85" fmla="*/ 2075954 w 2271216"/>
              <a:gd name="connsiteY85" fmla="*/ 1333500 h 3053494"/>
              <a:gd name="connsiteX86" fmla="*/ 2023566 w 2271216"/>
              <a:gd name="connsiteY86" fmla="*/ 1400175 h 3053494"/>
              <a:gd name="connsiteX87" fmla="*/ 2014041 w 2271216"/>
              <a:gd name="connsiteY87" fmla="*/ 1414462 h 3053494"/>
              <a:gd name="connsiteX88" fmla="*/ 1999754 w 2271216"/>
              <a:gd name="connsiteY88" fmla="*/ 1457325 h 3053494"/>
              <a:gd name="connsiteX89" fmla="*/ 1980704 w 2271216"/>
              <a:gd name="connsiteY89" fmla="*/ 1471612 h 3053494"/>
              <a:gd name="connsiteX90" fmla="*/ 1914029 w 2271216"/>
              <a:gd name="connsiteY90" fmla="*/ 1471612 h 3053494"/>
              <a:gd name="connsiteX91" fmla="*/ 1890216 w 2271216"/>
              <a:gd name="connsiteY91" fmla="*/ 1500187 h 3053494"/>
              <a:gd name="connsiteX92" fmla="*/ 1880691 w 2271216"/>
              <a:gd name="connsiteY92" fmla="*/ 1476375 h 3053494"/>
              <a:gd name="connsiteX93" fmla="*/ 1823541 w 2271216"/>
              <a:gd name="connsiteY93" fmla="*/ 1495425 h 3053494"/>
              <a:gd name="connsiteX94" fmla="*/ 1799729 w 2271216"/>
              <a:gd name="connsiteY94" fmla="*/ 1476375 h 3053494"/>
              <a:gd name="connsiteX95" fmla="*/ 1780679 w 2271216"/>
              <a:gd name="connsiteY95" fmla="*/ 1485900 h 3053494"/>
              <a:gd name="connsiteX96" fmla="*/ 1737816 w 2271216"/>
              <a:gd name="connsiteY96" fmla="*/ 1514475 h 3053494"/>
              <a:gd name="connsiteX97" fmla="*/ 1737816 w 2271216"/>
              <a:gd name="connsiteY97" fmla="*/ 1514475 h 3053494"/>
              <a:gd name="connsiteX98" fmla="*/ 1723529 w 2271216"/>
              <a:gd name="connsiteY98" fmla="*/ 1471612 h 3053494"/>
              <a:gd name="connsiteX99" fmla="*/ 1699716 w 2271216"/>
              <a:gd name="connsiteY99" fmla="*/ 1466850 h 3053494"/>
              <a:gd name="connsiteX100" fmla="*/ 1642566 w 2271216"/>
              <a:gd name="connsiteY100" fmla="*/ 1476375 h 3053494"/>
              <a:gd name="connsiteX101" fmla="*/ 1547316 w 2271216"/>
              <a:gd name="connsiteY101" fmla="*/ 1481137 h 3053494"/>
              <a:gd name="connsiteX102" fmla="*/ 1471116 w 2271216"/>
              <a:gd name="connsiteY102" fmla="*/ 1462087 h 3053494"/>
              <a:gd name="connsiteX103" fmla="*/ 1452066 w 2271216"/>
              <a:gd name="connsiteY103" fmla="*/ 1476375 h 3053494"/>
              <a:gd name="connsiteX104" fmla="*/ 1409204 w 2271216"/>
              <a:gd name="connsiteY104" fmla="*/ 1524000 h 3053494"/>
              <a:gd name="connsiteX105" fmla="*/ 1385391 w 2271216"/>
              <a:gd name="connsiteY105" fmla="*/ 1514475 h 3053494"/>
              <a:gd name="connsiteX106" fmla="*/ 1375866 w 2271216"/>
              <a:gd name="connsiteY106" fmla="*/ 1485900 h 3053494"/>
              <a:gd name="connsiteX107" fmla="*/ 1356816 w 2271216"/>
              <a:gd name="connsiteY107" fmla="*/ 1462087 h 3053494"/>
              <a:gd name="connsiteX108" fmla="*/ 1337766 w 2271216"/>
              <a:gd name="connsiteY108" fmla="*/ 1485900 h 3053494"/>
              <a:gd name="connsiteX109" fmla="*/ 1328241 w 2271216"/>
              <a:gd name="connsiteY109" fmla="*/ 1466850 h 3053494"/>
              <a:gd name="connsiteX110" fmla="*/ 1228229 w 2271216"/>
              <a:gd name="connsiteY110" fmla="*/ 1514475 h 3053494"/>
              <a:gd name="connsiteX111" fmla="*/ 1194891 w 2271216"/>
              <a:gd name="connsiteY111" fmla="*/ 1514475 h 3053494"/>
              <a:gd name="connsiteX112" fmla="*/ 1132979 w 2271216"/>
              <a:gd name="connsiteY112" fmla="*/ 1504950 h 3053494"/>
              <a:gd name="connsiteX113" fmla="*/ 1075829 w 2271216"/>
              <a:gd name="connsiteY113" fmla="*/ 1524000 h 3053494"/>
              <a:gd name="connsiteX114" fmla="*/ 1052016 w 2271216"/>
              <a:gd name="connsiteY114" fmla="*/ 1562100 h 3053494"/>
              <a:gd name="connsiteX115" fmla="*/ 1037729 w 2271216"/>
              <a:gd name="connsiteY115" fmla="*/ 1590675 h 3053494"/>
              <a:gd name="connsiteX116" fmla="*/ 1018679 w 2271216"/>
              <a:gd name="connsiteY116" fmla="*/ 1590675 h 3053494"/>
              <a:gd name="connsiteX117" fmla="*/ 1018679 w 2271216"/>
              <a:gd name="connsiteY117" fmla="*/ 1590675 h 3053494"/>
              <a:gd name="connsiteX118" fmla="*/ 956766 w 2271216"/>
              <a:gd name="connsiteY118" fmla="*/ 1609725 h 3053494"/>
              <a:gd name="connsiteX119" fmla="*/ 918666 w 2271216"/>
              <a:gd name="connsiteY119" fmla="*/ 1590675 h 3053494"/>
              <a:gd name="connsiteX120" fmla="*/ 809129 w 2271216"/>
              <a:gd name="connsiteY120" fmla="*/ 1624012 h 3053494"/>
              <a:gd name="connsiteX121" fmla="*/ 851991 w 2271216"/>
              <a:gd name="connsiteY121" fmla="*/ 1652587 h 3053494"/>
              <a:gd name="connsiteX122" fmla="*/ 871041 w 2271216"/>
              <a:gd name="connsiteY122" fmla="*/ 1690687 h 3053494"/>
              <a:gd name="connsiteX123" fmla="*/ 871041 w 2271216"/>
              <a:gd name="connsiteY123" fmla="*/ 1738312 h 3053494"/>
              <a:gd name="connsiteX124" fmla="*/ 851991 w 2271216"/>
              <a:gd name="connsiteY124" fmla="*/ 1762125 h 3053494"/>
              <a:gd name="connsiteX125" fmla="*/ 837704 w 2271216"/>
              <a:gd name="connsiteY125" fmla="*/ 1838325 h 3053494"/>
              <a:gd name="connsiteX126" fmla="*/ 856754 w 2271216"/>
              <a:gd name="connsiteY126" fmla="*/ 1866900 h 3053494"/>
              <a:gd name="connsiteX127" fmla="*/ 842466 w 2271216"/>
              <a:gd name="connsiteY127" fmla="*/ 1895475 h 3053494"/>
              <a:gd name="connsiteX128" fmla="*/ 851991 w 2271216"/>
              <a:gd name="connsiteY128" fmla="*/ 1924050 h 3053494"/>
              <a:gd name="connsiteX129" fmla="*/ 851991 w 2271216"/>
              <a:gd name="connsiteY129" fmla="*/ 1947862 h 3053494"/>
              <a:gd name="connsiteX130" fmla="*/ 809129 w 2271216"/>
              <a:gd name="connsiteY130" fmla="*/ 1966912 h 3053494"/>
              <a:gd name="connsiteX131" fmla="*/ 809129 w 2271216"/>
              <a:gd name="connsiteY131" fmla="*/ 1966912 h 3053494"/>
              <a:gd name="connsiteX132" fmla="*/ 809788 w 2271216"/>
              <a:gd name="connsiteY132" fmla="*/ 2022576 h 3053494"/>
              <a:gd name="connsiteX133" fmla="*/ 823416 w 2271216"/>
              <a:gd name="connsiteY133" fmla="*/ 2043112 h 3053494"/>
              <a:gd name="connsiteX134" fmla="*/ 847229 w 2271216"/>
              <a:gd name="connsiteY134" fmla="*/ 2066925 h 3053494"/>
              <a:gd name="connsiteX135" fmla="*/ 842466 w 2271216"/>
              <a:gd name="connsiteY135" fmla="*/ 2119312 h 3053494"/>
              <a:gd name="connsiteX136" fmla="*/ 899616 w 2271216"/>
              <a:gd name="connsiteY136" fmla="*/ 2147887 h 3053494"/>
              <a:gd name="connsiteX137" fmla="*/ 904379 w 2271216"/>
              <a:gd name="connsiteY137" fmla="*/ 2181225 h 3053494"/>
              <a:gd name="connsiteX138" fmla="*/ 966291 w 2271216"/>
              <a:gd name="connsiteY138" fmla="*/ 2205037 h 3053494"/>
              <a:gd name="connsiteX139" fmla="*/ 956766 w 2271216"/>
              <a:gd name="connsiteY139" fmla="*/ 2238375 h 3053494"/>
              <a:gd name="connsiteX140" fmla="*/ 1056779 w 2271216"/>
              <a:gd name="connsiteY140" fmla="*/ 2243137 h 3053494"/>
              <a:gd name="connsiteX141" fmla="*/ 1056779 w 2271216"/>
              <a:gd name="connsiteY141"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384252 w 2271216"/>
              <a:gd name="connsiteY3" fmla="*/ 2387924 h 3053494"/>
              <a:gd name="connsiteX4" fmla="*/ 339793 w 2271216"/>
              <a:gd name="connsiteY4" fmla="*/ 2308538 h 3053494"/>
              <a:gd name="connsiteX5" fmla="*/ 304861 w 2271216"/>
              <a:gd name="connsiteY5" fmla="*/ 2314889 h 3053494"/>
              <a:gd name="connsiteX6" fmla="*/ 247700 w 2271216"/>
              <a:gd name="connsiteY6" fmla="*/ 2305363 h 3053494"/>
              <a:gd name="connsiteX7" fmla="*/ 181011 w 2271216"/>
              <a:gd name="connsiteY7" fmla="*/ 2314691 h 3053494"/>
              <a:gd name="connsiteX8" fmla="*/ 142984 w 2271216"/>
              <a:gd name="connsiteY8" fmla="*/ 2305587 h 3053494"/>
              <a:gd name="connsiteX9" fmla="*/ 314388 w 2271216"/>
              <a:gd name="connsiteY9" fmla="*/ 2038626 h 3053494"/>
              <a:gd name="connsiteX10" fmla="*/ 323915 w 2271216"/>
              <a:gd name="connsiteY10" fmla="*/ 1967179 h 3053494"/>
              <a:gd name="connsiteX11" fmla="*/ 219683 w 2271216"/>
              <a:gd name="connsiteY11" fmla="*/ 1871916 h 3053494"/>
              <a:gd name="connsiteX12" fmla="*/ 58680 w 2271216"/>
              <a:gd name="connsiteY12" fmla="*/ 1762601 h 3053494"/>
              <a:gd name="connsiteX13" fmla="*/ 7120 w 2271216"/>
              <a:gd name="connsiteY13" fmla="*/ 1514680 h 3053494"/>
              <a:gd name="connsiteX14" fmla="*/ 74325 w 2271216"/>
              <a:gd name="connsiteY14" fmla="*/ 1181260 h 3053494"/>
              <a:gd name="connsiteX15" fmla="*/ 13621 w 2271216"/>
              <a:gd name="connsiteY15" fmla="*/ 752680 h 3053494"/>
              <a:gd name="connsiteX16" fmla="*/ 247010 w 2271216"/>
              <a:gd name="connsiteY16" fmla="*/ 438150 h 3053494"/>
              <a:gd name="connsiteX17" fmla="*/ 690040 w 2271216"/>
              <a:gd name="connsiteY17" fmla="*/ 0 h 3053494"/>
              <a:gd name="connsiteX18" fmla="*/ 851991 w 2271216"/>
              <a:gd name="connsiteY18" fmla="*/ 85725 h 3053494"/>
              <a:gd name="connsiteX19" fmla="*/ 904379 w 2271216"/>
              <a:gd name="connsiteY19" fmla="*/ 95250 h 3053494"/>
              <a:gd name="connsiteX20" fmla="*/ 952004 w 2271216"/>
              <a:gd name="connsiteY20" fmla="*/ 61912 h 3053494"/>
              <a:gd name="connsiteX21" fmla="*/ 990104 w 2271216"/>
              <a:gd name="connsiteY21" fmla="*/ 85725 h 3053494"/>
              <a:gd name="connsiteX22" fmla="*/ 1023441 w 2271216"/>
              <a:gd name="connsiteY22" fmla="*/ 109537 h 3053494"/>
              <a:gd name="connsiteX23" fmla="*/ 1052016 w 2271216"/>
              <a:gd name="connsiteY23" fmla="*/ 133350 h 3053494"/>
              <a:gd name="connsiteX24" fmla="*/ 1104404 w 2271216"/>
              <a:gd name="connsiteY24" fmla="*/ 200025 h 3053494"/>
              <a:gd name="connsiteX25" fmla="*/ 1099641 w 2271216"/>
              <a:gd name="connsiteY25" fmla="*/ 209550 h 3053494"/>
              <a:gd name="connsiteX26" fmla="*/ 1090116 w 2271216"/>
              <a:gd name="connsiteY26" fmla="*/ 271462 h 3053494"/>
              <a:gd name="connsiteX27" fmla="*/ 1052016 w 2271216"/>
              <a:gd name="connsiteY27" fmla="*/ 295275 h 3053494"/>
              <a:gd name="connsiteX28" fmla="*/ 1047254 w 2271216"/>
              <a:gd name="connsiteY28" fmla="*/ 333375 h 3053494"/>
              <a:gd name="connsiteX29" fmla="*/ 1047254 w 2271216"/>
              <a:gd name="connsiteY29" fmla="*/ 333375 h 3053494"/>
              <a:gd name="connsiteX30" fmla="*/ 1094879 w 2271216"/>
              <a:gd name="connsiteY30" fmla="*/ 361950 h 3053494"/>
              <a:gd name="connsiteX31" fmla="*/ 1094879 w 2271216"/>
              <a:gd name="connsiteY31" fmla="*/ 361950 h 3053494"/>
              <a:gd name="connsiteX32" fmla="*/ 1147266 w 2271216"/>
              <a:gd name="connsiteY32" fmla="*/ 371475 h 3053494"/>
              <a:gd name="connsiteX33" fmla="*/ 1166316 w 2271216"/>
              <a:gd name="connsiteY33" fmla="*/ 385762 h 3053494"/>
              <a:gd name="connsiteX34" fmla="*/ 1166316 w 2271216"/>
              <a:gd name="connsiteY34" fmla="*/ 385762 h 3053494"/>
              <a:gd name="connsiteX35" fmla="*/ 1166316 w 2271216"/>
              <a:gd name="connsiteY35" fmla="*/ 385762 h 3053494"/>
              <a:gd name="connsiteX36" fmla="*/ 1204416 w 2271216"/>
              <a:gd name="connsiteY36" fmla="*/ 457200 h 3053494"/>
              <a:gd name="connsiteX37" fmla="*/ 1223466 w 2271216"/>
              <a:gd name="connsiteY37" fmla="*/ 442912 h 3053494"/>
              <a:gd name="connsiteX38" fmla="*/ 1266329 w 2271216"/>
              <a:gd name="connsiteY38" fmla="*/ 442912 h 3053494"/>
              <a:gd name="connsiteX39" fmla="*/ 1337766 w 2271216"/>
              <a:gd name="connsiteY39" fmla="*/ 442912 h 3053494"/>
              <a:gd name="connsiteX40" fmla="*/ 1313954 w 2271216"/>
              <a:gd name="connsiteY40" fmla="*/ 461962 h 3053494"/>
              <a:gd name="connsiteX41" fmla="*/ 1313954 w 2271216"/>
              <a:gd name="connsiteY41" fmla="*/ 461962 h 3053494"/>
              <a:gd name="connsiteX42" fmla="*/ 1280616 w 2271216"/>
              <a:gd name="connsiteY42" fmla="*/ 547687 h 3053494"/>
              <a:gd name="connsiteX43" fmla="*/ 1256804 w 2271216"/>
              <a:gd name="connsiteY43" fmla="*/ 557212 h 3053494"/>
              <a:gd name="connsiteX44" fmla="*/ 1213941 w 2271216"/>
              <a:gd name="connsiteY44" fmla="*/ 576262 h 3053494"/>
              <a:gd name="connsiteX45" fmla="*/ 1228229 w 2271216"/>
              <a:gd name="connsiteY45" fmla="*/ 619125 h 3053494"/>
              <a:gd name="connsiteX46" fmla="*/ 1228229 w 2271216"/>
              <a:gd name="connsiteY46" fmla="*/ 652462 h 3053494"/>
              <a:gd name="connsiteX47" fmla="*/ 1232991 w 2271216"/>
              <a:gd name="connsiteY47" fmla="*/ 676275 h 3053494"/>
              <a:gd name="connsiteX48" fmla="*/ 1256804 w 2271216"/>
              <a:gd name="connsiteY48" fmla="*/ 714375 h 3053494"/>
              <a:gd name="connsiteX49" fmla="*/ 1256804 w 2271216"/>
              <a:gd name="connsiteY49" fmla="*/ 714375 h 3053494"/>
              <a:gd name="connsiteX50" fmla="*/ 1342529 w 2271216"/>
              <a:gd name="connsiteY50" fmla="*/ 742950 h 3053494"/>
              <a:gd name="connsiteX51" fmla="*/ 1413966 w 2271216"/>
              <a:gd name="connsiteY51" fmla="*/ 738187 h 3053494"/>
              <a:gd name="connsiteX52" fmla="*/ 1447304 w 2271216"/>
              <a:gd name="connsiteY52" fmla="*/ 738187 h 3053494"/>
              <a:gd name="connsiteX53" fmla="*/ 1499691 w 2271216"/>
              <a:gd name="connsiteY53" fmla="*/ 752475 h 3053494"/>
              <a:gd name="connsiteX54" fmla="*/ 1509216 w 2271216"/>
              <a:gd name="connsiteY54" fmla="*/ 766762 h 3053494"/>
              <a:gd name="connsiteX55" fmla="*/ 1513979 w 2271216"/>
              <a:gd name="connsiteY55" fmla="*/ 838200 h 3053494"/>
              <a:gd name="connsiteX56" fmla="*/ 1513979 w 2271216"/>
              <a:gd name="connsiteY56" fmla="*/ 838200 h 3053494"/>
              <a:gd name="connsiteX57" fmla="*/ 1547316 w 2271216"/>
              <a:gd name="connsiteY57" fmla="*/ 900112 h 3053494"/>
              <a:gd name="connsiteX58" fmla="*/ 1580654 w 2271216"/>
              <a:gd name="connsiteY58" fmla="*/ 942975 h 3053494"/>
              <a:gd name="connsiteX59" fmla="*/ 1590179 w 2271216"/>
              <a:gd name="connsiteY59" fmla="*/ 947737 h 3053494"/>
              <a:gd name="connsiteX60" fmla="*/ 1599704 w 2271216"/>
              <a:gd name="connsiteY60" fmla="*/ 1014412 h 3053494"/>
              <a:gd name="connsiteX61" fmla="*/ 1642566 w 2271216"/>
              <a:gd name="connsiteY61" fmla="*/ 1047750 h 3053494"/>
              <a:gd name="connsiteX62" fmla="*/ 1685429 w 2271216"/>
              <a:gd name="connsiteY62" fmla="*/ 1090612 h 3053494"/>
              <a:gd name="connsiteX63" fmla="*/ 1704479 w 2271216"/>
              <a:gd name="connsiteY63" fmla="*/ 1104900 h 3053494"/>
              <a:gd name="connsiteX64" fmla="*/ 1747341 w 2271216"/>
              <a:gd name="connsiteY64" fmla="*/ 1119187 h 3053494"/>
              <a:gd name="connsiteX65" fmla="*/ 1766391 w 2271216"/>
              <a:gd name="connsiteY65" fmla="*/ 1185862 h 3053494"/>
              <a:gd name="connsiteX66" fmla="*/ 1766391 w 2271216"/>
              <a:gd name="connsiteY66" fmla="*/ 1185862 h 3053494"/>
              <a:gd name="connsiteX67" fmla="*/ 1775916 w 2271216"/>
              <a:gd name="connsiteY67" fmla="*/ 1238250 h 3053494"/>
              <a:gd name="connsiteX68" fmla="*/ 1852116 w 2271216"/>
              <a:gd name="connsiteY68" fmla="*/ 1223962 h 3053494"/>
              <a:gd name="connsiteX69" fmla="*/ 1894979 w 2271216"/>
              <a:gd name="connsiteY69" fmla="*/ 1176337 h 3053494"/>
              <a:gd name="connsiteX70" fmla="*/ 1904504 w 2271216"/>
              <a:gd name="connsiteY70" fmla="*/ 1162050 h 3053494"/>
              <a:gd name="connsiteX71" fmla="*/ 1947366 w 2271216"/>
              <a:gd name="connsiteY71" fmla="*/ 1152525 h 3053494"/>
              <a:gd name="connsiteX72" fmla="*/ 1985466 w 2271216"/>
              <a:gd name="connsiteY72" fmla="*/ 1128712 h 3053494"/>
              <a:gd name="connsiteX73" fmla="*/ 2023566 w 2271216"/>
              <a:gd name="connsiteY73" fmla="*/ 1114425 h 3053494"/>
              <a:gd name="connsiteX74" fmla="*/ 2071191 w 2271216"/>
              <a:gd name="connsiteY74" fmla="*/ 1104900 h 3053494"/>
              <a:gd name="connsiteX75" fmla="*/ 2118816 w 2271216"/>
              <a:gd name="connsiteY75" fmla="*/ 1119187 h 3053494"/>
              <a:gd name="connsiteX76" fmla="*/ 2199779 w 2271216"/>
              <a:gd name="connsiteY76" fmla="*/ 1119187 h 3053494"/>
              <a:gd name="connsiteX77" fmla="*/ 2214066 w 2271216"/>
              <a:gd name="connsiteY77" fmla="*/ 1081087 h 3053494"/>
              <a:gd name="connsiteX78" fmla="*/ 2242641 w 2271216"/>
              <a:gd name="connsiteY78" fmla="*/ 1090612 h 3053494"/>
              <a:gd name="connsiteX79" fmla="*/ 2271216 w 2271216"/>
              <a:gd name="connsiteY79" fmla="*/ 1100137 h 3053494"/>
              <a:gd name="connsiteX80" fmla="*/ 2256929 w 2271216"/>
              <a:gd name="connsiteY80" fmla="*/ 1128712 h 3053494"/>
              <a:gd name="connsiteX81" fmla="*/ 2218829 w 2271216"/>
              <a:gd name="connsiteY81" fmla="*/ 1176337 h 3053494"/>
              <a:gd name="connsiteX82" fmla="*/ 2190254 w 2271216"/>
              <a:gd name="connsiteY82" fmla="*/ 1200150 h 3053494"/>
              <a:gd name="connsiteX83" fmla="*/ 2156916 w 2271216"/>
              <a:gd name="connsiteY83" fmla="*/ 1233487 h 3053494"/>
              <a:gd name="connsiteX84" fmla="*/ 2137866 w 2271216"/>
              <a:gd name="connsiteY84" fmla="*/ 1290637 h 3053494"/>
              <a:gd name="connsiteX85" fmla="*/ 2156916 w 2271216"/>
              <a:gd name="connsiteY85" fmla="*/ 1333500 h 3053494"/>
              <a:gd name="connsiteX86" fmla="*/ 2075954 w 2271216"/>
              <a:gd name="connsiteY86" fmla="*/ 1333500 h 3053494"/>
              <a:gd name="connsiteX87" fmla="*/ 2023566 w 2271216"/>
              <a:gd name="connsiteY87" fmla="*/ 1400175 h 3053494"/>
              <a:gd name="connsiteX88" fmla="*/ 2014041 w 2271216"/>
              <a:gd name="connsiteY88" fmla="*/ 1414462 h 3053494"/>
              <a:gd name="connsiteX89" fmla="*/ 1999754 w 2271216"/>
              <a:gd name="connsiteY89" fmla="*/ 1457325 h 3053494"/>
              <a:gd name="connsiteX90" fmla="*/ 1980704 w 2271216"/>
              <a:gd name="connsiteY90" fmla="*/ 1471612 h 3053494"/>
              <a:gd name="connsiteX91" fmla="*/ 1914029 w 2271216"/>
              <a:gd name="connsiteY91" fmla="*/ 1471612 h 3053494"/>
              <a:gd name="connsiteX92" fmla="*/ 1890216 w 2271216"/>
              <a:gd name="connsiteY92" fmla="*/ 1500187 h 3053494"/>
              <a:gd name="connsiteX93" fmla="*/ 1880691 w 2271216"/>
              <a:gd name="connsiteY93" fmla="*/ 1476375 h 3053494"/>
              <a:gd name="connsiteX94" fmla="*/ 1823541 w 2271216"/>
              <a:gd name="connsiteY94" fmla="*/ 1495425 h 3053494"/>
              <a:gd name="connsiteX95" fmla="*/ 1799729 w 2271216"/>
              <a:gd name="connsiteY95" fmla="*/ 1476375 h 3053494"/>
              <a:gd name="connsiteX96" fmla="*/ 1780679 w 2271216"/>
              <a:gd name="connsiteY96" fmla="*/ 1485900 h 3053494"/>
              <a:gd name="connsiteX97" fmla="*/ 1737816 w 2271216"/>
              <a:gd name="connsiteY97" fmla="*/ 1514475 h 3053494"/>
              <a:gd name="connsiteX98" fmla="*/ 1737816 w 2271216"/>
              <a:gd name="connsiteY98" fmla="*/ 1514475 h 3053494"/>
              <a:gd name="connsiteX99" fmla="*/ 1723529 w 2271216"/>
              <a:gd name="connsiteY99" fmla="*/ 1471612 h 3053494"/>
              <a:gd name="connsiteX100" fmla="*/ 1699716 w 2271216"/>
              <a:gd name="connsiteY100" fmla="*/ 1466850 h 3053494"/>
              <a:gd name="connsiteX101" fmla="*/ 1642566 w 2271216"/>
              <a:gd name="connsiteY101" fmla="*/ 1476375 h 3053494"/>
              <a:gd name="connsiteX102" fmla="*/ 1547316 w 2271216"/>
              <a:gd name="connsiteY102" fmla="*/ 1481137 h 3053494"/>
              <a:gd name="connsiteX103" fmla="*/ 1471116 w 2271216"/>
              <a:gd name="connsiteY103" fmla="*/ 1462087 h 3053494"/>
              <a:gd name="connsiteX104" fmla="*/ 1452066 w 2271216"/>
              <a:gd name="connsiteY104" fmla="*/ 1476375 h 3053494"/>
              <a:gd name="connsiteX105" fmla="*/ 1409204 w 2271216"/>
              <a:gd name="connsiteY105" fmla="*/ 1524000 h 3053494"/>
              <a:gd name="connsiteX106" fmla="*/ 1385391 w 2271216"/>
              <a:gd name="connsiteY106" fmla="*/ 1514475 h 3053494"/>
              <a:gd name="connsiteX107" fmla="*/ 1375866 w 2271216"/>
              <a:gd name="connsiteY107" fmla="*/ 1485900 h 3053494"/>
              <a:gd name="connsiteX108" fmla="*/ 1356816 w 2271216"/>
              <a:gd name="connsiteY108" fmla="*/ 1462087 h 3053494"/>
              <a:gd name="connsiteX109" fmla="*/ 1337766 w 2271216"/>
              <a:gd name="connsiteY109" fmla="*/ 1485900 h 3053494"/>
              <a:gd name="connsiteX110" fmla="*/ 1328241 w 2271216"/>
              <a:gd name="connsiteY110" fmla="*/ 1466850 h 3053494"/>
              <a:gd name="connsiteX111" fmla="*/ 1228229 w 2271216"/>
              <a:gd name="connsiteY111" fmla="*/ 1514475 h 3053494"/>
              <a:gd name="connsiteX112" fmla="*/ 1194891 w 2271216"/>
              <a:gd name="connsiteY112" fmla="*/ 1514475 h 3053494"/>
              <a:gd name="connsiteX113" fmla="*/ 1132979 w 2271216"/>
              <a:gd name="connsiteY113" fmla="*/ 1504950 h 3053494"/>
              <a:gd name="connsiteX114" fmla="*/ 1075829 w 2271216"/>
              <a:gd name="connsiteY114" fmla="*/ 1524000 h 3053494"/>
              <a:gd name="connsiteX115" fmla="*/ 1052016 w 2271216"/>
              <a:gd name="connsiteY115" fmla="*/ 1562100 h 3053494"/>
              <a:gd name="connsiteX116" fmla="*/ 1037729 w 2271216"/>
              <a:gd name="connsiteY116" fmla="*/ 1590675 h 3053494"/>
              <a:gd name="connsiteX117" fmla="*/ 1018679 w 2271216"/>
              <a:gd name="connsiteY117" fmla="*/ 1590675 h 3053494"/>
              <a:gd name="connsiteX118" fmla="*/ 1018679 w 2271216"/>
              <a:gd name="connsiteY118" fmla="*/ 1590675 h 3053494"/>
              <a:gd name="connsiteX119" fmla="*/ 956766 w 2271216"/>
              <a:gd name="connsiteY119" fmla="*/ 1609725 h 3053494"/>
              <a:gd name="connsiteX120" fmla="*/ 918666 w 2271216"/>
              <a:gd name="connsiteY120" fmla="*/ 1590675 h 3053494"/>
              <a:gd name="connsiteX121" fmla="*/ 809129 w 2271216"/>
              <a:gd name="connsiteY121" fmla="*/ 1624012 h 3053494"/>
              <a:gd name="connsiteX122" fmla="*/ 851991 w 2271216"/>
              <a:gd name="connsiteY122" fmla="*/ 1652587 h 3053494"/>
              <a:gd name="connsiteX123" fmla="*/ 871041 w 2271216"/>
              <a:gd name="connsiteY123" fmla="*/ 1690687 h 3053494"/>
              <a:gd name="connsiteX124" fmla="*/ 871041 w 2271216"/>
              <a:gd name="connsiteY124" fmla="*/ 1738312 h 3053494"/>
              <a:gd name="connsiteX125" fmla="*/ 851991 w 2271216"/>
              <a:gd name="connsiteY125" fmla="*/ 1762125 h 3053494"/>
              <a:gd name="connsiteX126" fmla="*/ 837704 w 2271216"/>
              <a:gd name="connsiteY126" fmla="*/ 1838325 h 3053494"/>
              <a:gd name="connsiteX127" fmla="*/ 856754 w 2271216"/>
              <a:gd name="connsiteY127" fmla="*/ 1866900 h 3053494"/>
              <a:gd name="connsiteX128" fmla="*/ 842466 w 2271216"/>
              <a:gd name="connsiteY128" fmla="*/ 1895475 h 3053494"/>
              <a:gd name="connsiteX129" fmla="*/ 851991 w 2271216"/>
              <a:gd name="connsiteY129" fmla="*/ 1924050 h 3053494"/>
              <a:gd name="connsiteX130" fmla="*/ 851991 w 2271216"/>
              <a:gd name="connsiteY130" fmla="*/ 1947862 h 3053494"/>
              <a:gd name="connsiteX131" fmla="*/ 809129 w 2271216"/>
              <a:gd name="connsiteY131" fmla="*/ 1966912 h 3053494"/>
              <a:gd name="connsiteX132" fmla="*/ 809129 w 2271216"/>
              <a:gd name="connsiteY132" fmla="*/ 1966912 h 3053494"/>
              <a:gd name="connsiteX133" fmla="*/ 809788 w 2271216"/>
              <a:gd name="connsiteY133" fmla="*/ 2022576 h 3053494"/>
              <a:gd name="connsiteX134" fmla="*/ 823416 w 2271216"/>
              <a:gd name="connsiteY134" fmla="*/ 2043112 h 3053494"/>
              <a:gd name="connsiteX135" fmla="*/ 847229 w 2271216"/>
              <a:gd name="connsiteY135" fmla="*/ 2066925 h 3053494"/>
              <a:gd name="connsiteX136" fmla="*/ 842466 w 2271216"/>
              <a:gd name="connsiteY136" fmla="*/ 2119312 h 3053494"/>
              <a:gd name="connsiteX137" fmla="*/ 899616 w 2271216"/>
              <a:gd name="connsiteY137" fmla="*/ 2147887 h 3053494"/>
              <a:gd name="connsiteX138" fmla="*/ 904379 w 2271216"/>
              <a:gd name="connsiteY138" fmla="*/ 2181225 h 3053494"/>
              <a:gd name="connsiteX139" fmla="*/ 966291 w 2271216"/>
              <a:gd name="connsiteY139" fmla="*/ 2205037 h 3053494"/>
              <a:gd name="connsiteX140" fmla="*/ 956766 w 2271216"/>
              <a:gd name="connsiteY140" fmla="*/ 2238375 h 3053494"/>
              <a:gd name="connsiteX141" fmla="*/ 1056779 w 2271216"/>
              <a:gd name="connsiteY141" fmla="*/ 2243137 h 3053494"/>
              <a:gd name="connsiteX142" fmla="*/ 1056779 w 2271216"/>
              <a:gd name="connsiteY142"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504926 w 2271216"/>
              <a:gd name="connsiteY3" fmla="*/ 2435555 h 3053494"/>
              <a:gd name="connsiteX4" fmla="*/ 384252 w 2271216"/>
              <a:gd name="connsiteY4" fmla="*/ 2387924 h 3053494"/>
              <a:gd name="connsiteX5" fmla="*/ 339793 w 2271216"/>
              <a:gd name="connsiteY5" fmla="*/ 2308538 h 3053494"/>
              <a:gd name="connsiteX6" fmla="*/ 304861 w 2271216"/>
              <a:gd name="connsiteY6" fmla="*/ 2314889 h 3053494"/>
              <a:gd name="connsiteX7" fmla="*/ 247700 w 2271216"/>
              <a:gd name="connsiteY7" fmla="*/ 2305363 h 3053494"/>
              <a:gd name="connsiteX8" fmla="*/ 181011 w 2271216"/>
              <a:gd name="connsiteY8" fmla="*/ 2314691 h 3053494"/>
              <a:gd name="connsiteX9" fmla="*/ 142984 w 2271216"/>
              <a:gd name="connsiteY9" fmla="*/ 2305587 h 3053494"/>
              <a:gd name="connsiteX10" fmla="*/ 314388 w 2271216"/>
              <a:gd name="connsiteY10" fmla="*/ 2038626 h 3053494"/>
              <a:gd name="connsiteX11" fmla="*/ 323915 w 2271216"/>
              <a:gd name="connsiteY11" fmla="*/ 1967179 h 3053494"/>
              <a:gd name="connsiteX12" fmla="*/ 219683 w 2271216"/>
              <a:gd name="connsiteY12" fmla="*/ 1871916 h 3053494"/>
              <a:gd name="connsiteX13" fmla="*/ 58680 w 2271216"/>
              <a:gd name="connsiteY13" fmla="*/ 1762601 h 3053494"/>
              <a:gd name="connsiteX14" fmla="*/ 7120 w 2271216"/>
              <a:gd name="connsiteY14" fmla="*/ 1514680 h 3053494"/>
              <a:gd name="connsiteX15" fmla="*/ 74325 w 2271216"/>
              <a:gd name="connsiteY15" fmla="*/ 1181260 h 3053494"/>
              <a:gd name="connsiteX16" fmla="*/ 13621 w 2271216"/>
              <a:gd name="connsiteY16" fmla="*/ 752680 h 3053494"/>
              <a:gd name="connsiteX17" fmla="*/ 247010 w 2271216"/>
              <a:gd name="connsiteY17" fmla="*/ 438150 h 3053494"/>
              <a:gd name="connsiteX18" fmla="*/ 690040 w 2271216"/>
              <a:gd name="connsiteY18" fmla="*/ 0 h 3053494"/>
              <a:gd name="connsiteX19" fmla="*/ 851991 w 2271216"/>
              <a:gd name="connsiteY19" fmla="*/ 85725 h 3053494"/>
              <a:gd name="connsiteX20" fmla="*/ 904379 w 2271216"/>
              <a:gd name="connsiteY20" fmla="*/ 95250 h 3053494"/>
              <a:gd name="connsiteX21" fmla="*/ 952004 w 2271216"/>
              <a:gd name="connsiteY21" fmla="*/ 61912 h 3053494"/>
              <a:gd name="connsiteX22" fmla="*/ 990104 w 2271216"/>
              <a:gd name="connsiteY22" fmla="*/ 85725 h 3053494"/>
              <a:gd name="connsiteX23" fmla="*/ 1023441 w 2271216"/>
              <a:gd name="connsiteY23" fmla="*/ 109537 h 3053494"/>
              <a:gd name="connsiteX24" fmla="*/ 1052016 w 2271216"/>
              <a:gd name="connsiteY24" fmla="*/ 133350 h 3053494"/>
              <a:gd name="connsiteX25" fmla="*/ 1104404 w 2271216"/>
              <a:gd name="connsiteY25" fmla="*/ 200025 h 3053494"/>
              <a:gd name="connsiteX26" fmla="*/ 1099641 w 2271216"/>
              <a:gd name="connsiteY26" fmla="*/ 209550 h 3053494"/>
              <a:gd name="connsiteX27" fmla="*/ 1090116 w 2271216"/>
              <a:gd name="connsiteY27" fmla="*/ 271462 h 3053494"/>
              <a:gd name="connsiteX28" fmla="*/ 1052016 w 2271216"/>
              <a:gd name="connsiteY28" fmla="*/ 295275 h 3053494"/>
              <a:gd name="connsiteX29" fmla="*/ 1047254 w 2271216"/>
              <a:gd name="connsiteY29" fmla="*/ 333375 h 3053494"/>
              <a:gd name="connsiteX30" fmla="*/ 1047254 w 2271216"/>
              <a:gd name="connsiteY30" fmla="*/ 333375 h 3053494"/>
              <a:gd name="connsiteX31" fmla="*/ 1094879 w 2271216"/>
              <a:gd name="connsiteY31" fmla="*/ 361950 h 3053494"/>
              <a:gd name="connsiteX32" fmla="*/ 1094879 w 2271216"/>
              <a:gd name="connsiteY32" fmla="*/ 361950 h 3053494"/>
              <a:gd name="connsiteX33" fmla="*/ 1147266 w 2271216"/>
              <a:gd name="connsiteY33" fmla="*/ 371475 h 3053494"/>
              <a:gd name="connsiteX34" fmla="*/ 1166316 w 2271216"/>
              <a:gd name="connsiteY34" fmla="*/ 385762 h 3053494"/>
              <a:gd name="connsiteX35" fmla="*/ 1166316 w 2271216"/>
              <a:gd name="connsiteY35" fmla="*/ 385762 h 3053494"/>
              <a:gd name="connsiteX36" fmla="*/ 1166316 w 2271216"/>
              <a:gd name="connsiteY36" fmla="*/ 385762 h 3053494"/>
              <a:gd name="connsiteX37" fmla="*/ 1204416 w 2271216"/>
              <a:gd name="connsiteY37" fmla="*/ 457200 h 3053494"/>
              <a:gd name="connsiteX38" fmla="*/ 1223466 w 2271216"/>
              <a:gd name="connsiteY38" fmla="*/ 442912 h 3053494"/>
              <a:gd name="connsiteX39" fmla="*/ 1266329 w 2271216"/>
              <a:gd name="connsiteY39" fmla="*/ 442912 h 3053494"/>
              <a:gd name="connsiteX40" fmla="*/ 1337766 w 2271216"/>
              <a:gd name="connsiteY40" fmla="*/ 442912 h 3053494"/>
              <a:gd name="connsiteX41" fmla="*/ 1313954 w 2271216"/>
              <a:gd name="connsiteY41" fmla="*/ 461962 h 3053494"/>
              <a:gd name="connsiteX42" fmla="*/ 1313954 w 2271216"/>
              <a:gd name="connsiteY42" fmla="*/ 461962 h 3053494"/>
              <a:gd name="connsiteX43" fmla="*/ 1280616 w 2271216"/>
              <a:gd name="connsiteY43" fmla="*/ 547687 h 3053494"/>
              <a:gd name="connsiteX44" fmla="*/ 1256804 w 2271216"/>
              <a:gd name="connsiteY44" fmla="*/ 557212 h 3053494"/>
              <a:gd name="connsiteX45" fmla="*/ 1213941 w 2271216"/>
              <a:gd name="connsiteY45" fmla="*/ 576262 h 3053494"/>
              <a:gd name="connsiteX46" fmla="*/ 1228229 w 2271216"/>
              <a:gd name="connsiteY46" fmla="*/ 619125 h 3053494"/>
              <a:gd name="connsiteX47" fmla="*/ 1228229 w 2271216"/>
              <a:gd name="connsiteY47" fmla="*/ 652462 h 3053494"/>
              <a:gd name="connsiteX48" fmla="*/ 1232991 w 2271216"/>
              <a:gd name="connsiteY48" fmla="*/ 676275 h 3053494"/>
              <a:gd name="connsiteX49" fmla="*/ 1256804 w 2271216"/>
              <a:gd name="connsiteY49" fmla="*/ 714375 h 3053494"/>
              <a:gd name="connsiteX50" fmla="*/ 1256804 w 2271216"/>
              <a:gd name="connsiteY50" fmla="*/ 714375 h 3053494"/>
              <a:gd name="connsiteX51" fmla="*/ 1342529 w 2271216"/>
              <a:gd name="connsiteY51" fmla="*/ 742950 h 3053494"/>
              <a:gd name="connsiteX52" fmla="*/ 1413966 w 2271216"/>
              <a:gd name="connsiteY52" fmla="*/ 738187 h 3053494"/>
              <a:gd name="connsiteX53" fmla="*/ 1447304 w 2271216"/>
              <a:gd name="connsiteY53" fmla="*/ 738187 h 3053494"/>
              <a:gd name="connsiteX54" fmla="*/ 1499691 w 2271216"/>
              <a:gd name="connsiteY54" fmla="*/ 752475 h 3053494"/>
              <a:gd name="connsiteX55" fmla="*/ 1509216 w 2271216"/>
              <a:gd name="connsiteY55" fmla="*/ 766762 h 3053494"/>
              <a:gd name="connsiteX56" fmla="*/ 1513979 w 2271216"/>
              <a:gd name="connsiteY56" fmla="*/ 838200 h 3053494"/>
              <a:gd name="connsiteX57" fmla="*/ 1513979 w 2271216"/>
              <a:gd name="connsiteY57" fmla="*/ 838200 h 3053494"/>
              <a:gd name="connsiteX58" fmla="*/ 1547316 w 2271216"/>
              <a:gd name="connsiteY58" fmla="*/ 900112 h 3053494"/>
              <a:gd name="connsiteX59" fmla="*/ 1580654 w 2271216"/>
              <a:gd name="connsiteY59" fmla="*/ 942975 h 3053494"/>
              <a:gd name="connsiteX60" fmla="*/ 1590179 w 2271216"/>
              <a:gd name="connsiteY60" fmla="*/ 947737 h 3053494"/>
              <a:gd name="connsiteX61" fmla="*/ 1599704 w 2271216"/>
              <a:gd name="connsiteY61" fmla="*/ 1014412 h 3053494"/>
              <a:gd name="connsiteX62" fmla="*/ 1642566 w 2271216"/>
              <a:gd name="connsiteY62" fmla="*/ 1047750 h 3053494"/>
              <a:gd name="connsiteX63" fmla="*/ 1685429 w 2271216"/>
              <a:gd name="connsiteY63" fmla="*/ 1090612 h 3053494"/>
              <a:gd name="connsiteX64" fmla="*/ 1704479 w 2271216"/>
              <a:gd name="connsiteY64" fmla="*/ 1104900 h 3053494"/>
              <a:gd name="connsiteX65" fmla="*/ 1747341 w 2271216"/>
              <a:gd name="connsiteY65" fmla="*/ 1119187 h 3053494"/>
              <a:gd name="connsiteX66" fmla="*/ 1766391 w 2271216"/>
              <a:gd name="connsiteY66" fmla="*/ 1185862 h 3053494"/>
              <a:gd name="connsiteX67" fmla="*/ 1766391 w 2271216"/>
              <a:gd name="connsiteY67" fmla="*/ 1185862 h 3053494"/>
              <a:gd name="connsiteX68" fmla="*/ 1775916 w 2271216"/>
              <a:gd name="connsiteY68" fmla="*/ 1238250 h 3053494"/>
              <a:gd name="connsiteX69" fmla="*/ 1852116 w 2271216"/>
              <a:gd name="connsiteY69" fmla="*/ 1223962 h 3053494"/>
              <a:gd name="connsiteX70" fmla="*/ 1894979 w 2271216"/>
              <a:gd name="connsiteY70" fmla="*/ 1176337 h 3053494"/>
              <a:gd name="connsiteX71" fmla="*/ 1904504 w 2271216"/>
              <a:gd name="connsiteY71" fmla="*/ 1162050 h 3053494"/>
              <a:gd name="connsiteX72" fmla="*/ 1947366 w 2271216"/>
              <a:gd name="connsiteY72" fmla="*/ 1152525 h 3053494"/>
              <a:gd name="connsiteX73" fmla="*/ 1985466 w 2271216"/>
              <a:gd name="connsiteY73" fmla="*/ 1128712 h 3053494"/>
              <a:gd name="connsiteX74" fmla="*/ 2023566 w 2271216"/>
              <a:gd name="connsiteY74" fmla="*/ 1114425 h 3053494"/>
              <a:gd name="connsiteX75" fmla="*/ 2071191 w 2271216"/>
              <a:gd name="connsiteY75" fmla="*/ 1104900 h 3053494"/>
              <a:gd name="connsiteX76" fmla="*/ 2118816 w 2271216"/>
              <a:gd name="connsiteY76" fmla="*/ 1119187 h 3053494"/>
              <a:gd name="connsiteX77" fmla="*/ 2199779 w 2271216"/>
              <a:gd name="connsiteY77" fmla="*/ 1119187 h 3053494"/>
              <a:gd name="connsiteX78" fmla="*/ 2214066 w 2271216"/>
              <a:gd name="connsiteY78" fmla="*/ 1081087 h 3053494"/>
              <a:gd name="connsiteX79" fmla="*/ 2242641 w 2271216"/>
              <a:gd name="connsiteY79" fmla="*/ 1090612 h 3053494"/>
              <a:gd name="connsiteX80" fmla="*/ 2271216 w 2271216"/>
              <a:gd name="connsiteY80" fmla="*/ 1100137 h 3053494"/>
              <a:gd name="connsiteX81" fmla="*/ 2256929 w 2271216"/>
              <a:gd name="connsiteY81" fmla="*/ 1128712 h 3053494"/>
              <a:gd name="connsiteX82" fmla="*/ 2218829 w 2271216"/>
              <a:gd name="connsiteY82" fmla="*/ 1176337 h 3053494"/>
              <a:gd name="connsiteX83" fmla="*/ 2190254 w 2271216"/>
              <a:gd name="connsiteY83" fmla="*/ 1200150 h 3053494"/>
              <a:gd name="connsiteX84" fmla="*/ 2156916 w 2271216"/>
              <a:gd name="connsiteY84" fmla="*/ 1233487 h 3053494"/>
              <a:gd name="connsiteX85" fmla="*/ 2137866 w 2271216"/>
              <a:gd name="connsiteY85" fmla="*/ 1290637 h 3053494"/>
              <a:gd name="connsiteX86" fmla="*/ 2156916 w 2271216"/>
              <a:gd name="connsiteY86" fmla="*/ 1333500 h 3053494"/>
              <a:gd name="connsiteX87" fmla="*/ 2075954 w 2271216"/>
              <a:gd name="connsiteY87" fmla="*/ 1333500 h 3053494"/>
              <a:gd name="connsiteX88" fmla="*/ 2023566 w 2271216"/>
              <a:gd name="connsiteY88" fmla="*/ 1400175 h 3053494"/>
              <a:gd name="connsiteX89" fmla="*/ 2014041 w 2271216"/>
              <a:gd name="connsiteY89" fmla="*/ 1414462 h 3053494"/>
              <a:gd name="connsiteX90" fmla="*/ 1999754 w 2271216"/>
              <a:gd name="connsiteY90" fmla="*/ 1457325 h 3053494"/>
              <a:gd name="connsiteX91" fmla="*/ 1980704 w 2271216"/>
              <a:gd name="connsiteY91" fmla="*/ 1471612 h 3053494"/>
              <a:gd name="connsiteX92" fmla="*/ 1914029 w 2271216"/>
              <a:gd name="connsiteY92" fmla="*/ 1471612 h 3053494"/>
              <a:gd name="connsiteX93" fmla="*/ 1890216 w 2271216"/>
              <a:gd name="connsiteY93" fmla="*/ 1500187 h 3053494"/>
              <a:gd name="connsiteX94" fmla="*/ 1880691 w 2271216"/>
              <a:gd name="connsiteY94" fmla="*/ 1476375 h 3053494"/>
              <a:gd name="connsiteX95" fmla="*/ 1823541 w 2271216"/>
              <a:gd name="connsiteY95" fmla="*/ 1495425 h 3053494"/>
              <a:gd name="connsiteX96" fmla="*/ 1799729 w 2271216"/>
              <a:gd name="connsiteY96" fmla="*/ 1476375 h 3053494"/>
              <a:gd name="connsiteX97" fmla="*/ 1780679 w 2271216"/>
              <a:gd name="connsiteY97" fmla="*/ 1485900 h 3053494"/>
              <a:gd name="connsiteX98" fmla="*/ 1737816 w 2271216"/>
              <a:gd name="connsiteY98" fmla="*/ 1514475 h 3053494"/>
              <a:gd name="connsiteX99" fmla="*/ 1737816 w 2271216"/>
              <a:gd name="connsiteY99" fmla="*/ 1514475 h 3053494"/>
              <a:gd name="connsiteX100" fmla="*/ 1723529 w 2271216"/>
              <a:gd name="connsiteY100" fmla="*/ 1471612 h 3053494"/>
              <a:gd name="connsiteX101" fmla="*/ 1699716 w 2271216"/>
              <a:gd name="connsiteY101" fmla="*/ 1466850 h 3053494"/>
              <a:gd name="connsiteX102" fmla="*/ 1642566 w 2271216"/>
              <a:gd name="connsiteY102" fmla="*/ 1476375 h 3053494"/>
              <a:gd name="connsiteX103" fmla="*/ 1547316 w 2271216"/>
              <a:gd name="connsiteY103" fmla="*/ 1481137 h 3053494"/>
              <a:gd name="connsiteX104" fmla="*/ 1471116 w 2271216"/>
              <a:gd name="connsiteY104" fmla="*/ 1462087 h 3053494"/>
              <a:gd name="connsiteX105" fmla="*/ 1452066 w 2271216"/>
              <a:gd name="connsiteY105" fmla="*/ 1476375 h 3053494"/>
              <a:gd name="connsiteX106" fmla="*/ 1409204 w 2271216"/>
              <a:gd name="connsiteY106" fmla="*/ 1524000 h 3053494"/>
              <a:gd name="connsiteX107" fmla="*/ 1385391 w 2271216"/>
              <a:gd name="connsiteY107" fmla="*/ 1514475 h 3053494"/>
              <a:gd name="connsiteX108" fmla="*/ 1375866 w 2271216"/>
              <a:gd name="connsiteY108" fmla="*/ 1485900 h 3053494"/>
              <a:gd name="connsiteX109" fmla="*/ 1356816 w 2271216"/>
              <a:gd name="connsiteY109" fmla="*/ 1462087 h 3053494"/>
              <a:gd name="connsiteX110" fmla="*/ 1337766 w 2271216"/>
              <a:gd name="connsiteY110" fmla="*/ 1485900 h 3053494"/>
              <a:gd name="connsiteX111" fmla="*/ 1328241 w 2271216"/>
              <a:gd name="connsiteY111" fmla="*/ 1466850 h 3053494"/>
              <a:gd name="connsiteX112" fmla="*/ 1228229 w 2271216"/>
              <a:gd name="connsiteY112" fmla="*/ 1514475 h 3053494"/>
              <a:gd name="connsiteX113" fmla="*/ 1194891 w 2271216"/>
              <a:gd name="connsiteY113" fmla="*/ 1514475 h 3053494"/>
              <a:gd name="connsiteX114" fmla="*/ 1132979 w 2271216"/>
              <a:gd name="connsiteY114" fmla="*/ 1504950 h 3053494"/>
              <a:gd name="connsiteX115" fmla="*/ 1075829 w 2271216"/>
              <a:gd name="connsiteY115" fmla="*/ 1524000 h 3053494"/>
              <a:gd name="connsiteX116" fmla="*/ 1052016 w 2271216"/>
              <a:gd name="connsiteY116" fmla="*/ 1562100 h 3053494"/>
              <a:gd name="connsiteX117" fmla="*/ 1037729 w 2271216"/>
              <a:gd name="connsiteY117" fmla="*/ 1590675 h 3053494"/>
              <a:gd name="connsiteX118" fmla="*/ 1018679 w 2271216"/>
              <a:gd name="connsiteY118" fmla="*/ 1590675 h 3053494"/>
              <a:gd name="connsiteX119" fmla="*/ 1018679 w 2271216"/>
              <a:gd name="connsiteY119" fmla="*/ 1590675 h 3053494"/>
              <a:gd name="connsiteX120" fmla="*/ 956766 w 2271216"/>
              <a:gd name="connsiteY120" fmla="*/ 1609725 h 3053494"/>
              <a:gd name="connsiteX121" fmla="*/ 918666 w 2271216"/>
              <a:gd name="connsiteY121" fmla="*/ 1590675 h 3053494"/>
              <a:gd name="connsiteX122" fmla="*/ 809129 w 2271216"/>
              <a:gd name="connsiteY122" fmla="*/ 1624012 h 3053494"/>
              <a:gd name="connsiteX123" fmla="*/ 851991 w 2271216"/>
              <a:gd name="connsiteY123" fmla="*/ 1652587 h 3053494"/>
              <a:gd name="connsiteX124" fmla="*/ 871041 w 2271216"/>
              <a:gd name="connsiteY124" fmla="*/ 1690687 h 3053494"/>
              <a:gd name="connsiteX125" fmla="*/ 871041 w 2271216"/>
              <a:gd name="connsiteY125" fmla="*/ 1738312 h 3053494"/>
              <a:gd name="connsiteX126" fmla="*/ 851991 w 2271216"/>
              <a:gd name="connsiteY126" fmla="*/ 1762125 h 3053494"/>
              <a:gd name="connsiteX127" fmla="*/ 837704 w 2271216"/>
              <a:gd name="connsiteY127" fmla="*/ 1838325 h 3053494"/>
              <a:gd name="connsiteX128" fmla="*/ 856754 w 2271216"/>
              <a:gd name="connsiteY128" fmla="*/ 1866900 h 3053494"/>
              <a:gd name="connsiteX129" fmla="*/ 842466 w 2271216"/>
              <a:gd name="connsiteY129" fmla="*/ 1895475 h 3053494"/>
              <a:gd name="connsiteX130" fmla="*/ 851991 w 2271216"/>
              <a:gd name="connsiteY130" fmla="*/ 1924050 h 3053494"/>
              <a:gd name="connsiteX131" fmla="*/ 851991 w 2271216"/>
              <a:gd name="connsiteY131" fmla="*/ 1947862 h 3053494"/>
              <a:gd name="connsiteX132" fmla="*/ 809129 w 2271216"/>
              <a:gd name="connsiteY132" fmla="*/ 1966912 h 3053494"/>
              <a:gd name="connsiteX133" fmla="*/ 809129 w 2271216"/>
              <a:gd name="connsiteY133" fmla="*/ 1966912 h 3053494"/>
              <a:gd name="connsiteX134" fmla="*/ 809788 w 2271216"/>
              <a:gd name="connsiteY134" fmla="*/ 2022576 h 3053494"/>
              <a:gd name="connsiteX135" fmla="*/ 823416 w 2271216"/>
              <a:gd name="connsiteY135" fmla="*/ 2043112 h 3053494"/>
              <a:gd name="connsiteX136" fmla="*/ 847229 w 2271216"/>
              <a:gd name="connsiteY136" fmla="*/ 2066925 h 3053494"/>
              <a:gd name="connsiteX137" fmla="*/ 842466 w 2271216"/>
              <a:gd name="connsiteY137" fmla="*/ 2119312 h 3053494"/>
              <a:gd name="connsiteX138" fmla="*/ 899616 w 2271216"/>
              <a:gd name="connsiteY138" fmla="*/ 2147887 h 3053494"/>
              <a:gd name="connsiteX139" fmla="*/ 904379 w 2271216"/>
              <a:gd name="connsiteY139" fmla="*/ 2181225 h 3053494"/>
              <a:gd name="connsiteX140" fmla="*/ 966291 w 2271216"/>
              <a:gd name="connsiteY140" fmla="*/ 2205037 h 3053494"/>
              <a:gd name="connsiteX141" fmla="*/ 956766 w 2271216"/>
              <a:gd name="connsiteY141" fmla="*/ 2238375 h 3053494"/>
              <a:gd name="connsiteX142" fmla="*/ 1056779 w 2271216"/>
              <a:gd name="connsiteY142" fmla="*/ 2243137 h 3053494"/>
              <a:gd name="connsiteX143" fmla="*/ 1056779 w 2271216"/>
              <a:gd name="connsiteY143"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543255 w 2271216"/>
              <a:gd name="connsiteY3" fmla="*/ 2416503 h 3053494"/>
              <a:gd name="connsiteX4" fmla="*/ 504926 w 2271216"/>
              <a:gd name="connsiteY4" fmla="*/ 2435555 h 3053494"/>
              <a:gd name="connsiteX5" fmla="*/ 384252 w 2271216"/>
              <a:gd name="connsiteY5" fmla="*/ 2387924 h 3053494"/>
              <a:gd name="connsiteX6" fmla="*/ 339793 w 2271216"/>
              <a:gd name="connsiteY6" fmla="*/ 2308538 h 3053494"/>
              <a:gd name="connsiteX7" fmla="*/ 304861 w 2271216"/>
              <a:gd name="connsiteY7" fmla="*/ 2314889 h 3053494"/>
              <a:gd name="connsiteX8" fmla="*/ 247700 w 2271216"/>
              <a:gd name="connsiteY8" fmla="*/ 2305363 h 3053494"/>
              <a:gd name="connsiteX9" fmla="*/ 181011 w 2271216"/>
              <a:gd name="connsiteY9" fmla="*/ 2314691 h 3053494"/>
              <a:gd name="connsiteX10" fmla="*/ 142984 w 2271216"/>
              <a:gd name="connsiteY10" fmla="*/ 2305587 h 3053494"/>
              <a:gd name="connsiteX11" fmla="*/ 314388 w 2271216"/>
              <a:gd name="connsiteY11" fmla="*/ 2038626 h 3053494"/>
              <a:gd name="connsiteX12" fmla="*/ 323915 w 2271216"/>
              <a:gd name="connsiteY12" fmla="*/ 1967179 h 3053494"/>
              <a:gd name="connsiteX13" fmla="*/ 219683 w 2271216"/>
              <a:gd name="connsiteY13" fmla="*/ 1871916 h 3053494"/>
              <a:gd name="connsiteX14" fmla="*/ 58680 w 2271216"/>
              <a:gd name="connsiteY14" fmla="*/ 1762601 h 3053494"/>
              <a:gd name="connsiteX15" fmla="*/ 7120 w 2271216"/>
              <a:gd name="connsiteY15" fmla="*/ 1514680 h 3053494"/>
              <a:gd name="connsiteX16" fmla="*/ 74325 w 2271216"/>
              <a:gd name="connsiteY16" fmla="*/ 1181260 h 3053494"/>
              <a:gd name="connsiteX17" fmla="*/ 13621 w 2271216"/>
              <a:gd name="connsiteY17" fmla="*/ 752680 h 3053494"/>
              <a:gd name="connsiteX18" fmla="*/ 247010 w 2271216"/>
              <a:gd name="connsiteY18" fmla="*/ 438150 h 3053494"/>
              <a:gd name="connsiteX19" fmla="*/ 690040 w 2271216"/>
              <a:gd name="connsiteY19" fmla="*/ 0 h 3053494"/>
              <a:gd name="connsiteX20" fmla="*/ 851991 w 2271216"/>
              <a:gd name="connsiteY20" fmla="*/ 85725 h 3053494"/>
              <a:gd name="connsiteX21" fmla="*/ 904379 w 2271216"/>
              <a:gd name="connsiteY21" fmla="*/ 95250 h 3053494"/>
              <a:gd name="connsiteX22" fmla="*/ 952004 w 2271216"/>
              <a:gd name="connsiteY22" fmla="*/ 61912 h 3053494"/>
              <a:gd name="connsiteX23" fmla="*/ 990104 w 2271216"/>
              <a:gd name="connsiteY23" fmla="*/ 85725 h 3053494"/>
              <a:gd name="connsiteX24" fmla="*/ 1023441 w 2271216"/>
              <a:gd name="connsiteY24" fmla="*/ 109537 h 3053494"/>
              <a:gd name="connsiteX25" fmla="*/ 1052016 w 2271216"/>
              <a:gd name="connsiteY25" fmla="*/ 133350 h 3053494"/>
              <a:gd name="connsiteX26" fmla="*/ 1104404 w 2271216"/>
              <a:gd name="connsiteY26" fmla="*/ 200025 h 3053494"/>
              <a:gd name="connsiteX27" fmla="*/ 1099641 w 2271216"/>
              <a:gd name="connsiteY27" fmla="*/ 209550 h 3053494"/>
              <a:gd name="connsiteX28" fmla="*/ 1090116 w 2271216"/>
              <a:gd name="connsiteY28" fmla="*/ 271462 h 3053494"/>
              <a:gd name="connsiteX29" fmla="*/ 1052016 w 2271216"/>
              <a:gd name="connsiteY29" fmla="*/ 295275 h 3053494"/>
              <a:gd name="connsiteX30" fmla="*/ 1047254 w 2271216"/>
              <a:gd name="connsiteY30" fmla="*/ 333375 h 3053494"/>
              <a:gd name="connsiteX31" fmla="*/ 1047254 w 2271216"/>
              <a:gd name="connsiteY31" fmla="*/ 333375 h 3053494"/>
              <a:gd name="connsiteX32" fmla="*/ 1094879 w 2271216"/>
              <a:gd name="connsiteY32" fmla="*/ 361950 h 3053494"/>
              <a:gd name="connsiteX33" fmla="*/ 1094879 w 2271216"/>
              <a:gd name="connsiteY33" fmla="*/ 361950 h 3053494"/>
              <a:gd name="connsiteX34" fmla="*/ 1147266 w 2271216"/>
              <a:gd name="connsiteY34" fmla="*/ 371475 h 3053494"/>
              <a:gd name="connsiteX35" fmla="*/ 1166316 w 2271216"/>
              <a:gd name="connsiteY35" fmla="*/ 385762 h 3053494"/>
              <a:gd name="connsiteX36" fmla="*/ 1166316 w 2271216"/>
              <a:gd name="connsiteY36" fmla="*/ 385762 h 3053494"/>
              <a:gd name="connsiteX37" fmla="*/ 1166316 w 2271216"/>
              <a:gd name="connsiteY37" fmla="*/ 385762 h 3053494"/>
              <a:gd name="connsiteX38" fmla="*/ 1204416 w 2271216"/>
              <a:gd name="connsiteY38" fmla="*/ 457200 h 3053494"/>
              <a:gd name="connsiteX39" fmla="*/ 1223466 w 2271216"/>
              <a:gd name="connsiteY39" fmla="*/ 442912 h 3053494"/>
              <a:gd name="connsiteX40" fmla="*/ 1266329 w 2271216"/>
              <a:gd name="connsiteY40" fmla="*/ 442912 h 3053494"/>
              <a:gd name="connsiteX41" fmla="*/ 1337766 w 2271216"/>
              <a:gd name="connsiteY41" fmla="*/ 442912 h 3053494"/>
              <a:gd name="connsiteX42" fmla="*/ 1313954 w 2271216"/>
              <a:gd name="connsiteY42" fmla="*/ 461962 h 3053494"/>
              <a:gd name="connsiteX43" fmla="*/ 1313954 w 2271216"/>
              <a:gd name="connsiteY43" fmla="*/ 461962 h 3053494"/>
              <a:gd name="connsiteX44" fmla="*/ 1280616 w 2271216"/>
              <a:gd name="connsiteY44" fmla="*/ 547687 h 3053494"/>
              <a:gd name="connsiteX45" fmla="*/ 1256804 w 2271216"/>
              <a:gd name="connsiteY45" fmla="*/ 557212 h 3053494"/>
              <a:gd name="connsiteX46" fmla="*/ 1213941 w 2271216"/>
              <a:gd name="connsiteY46" fmla="*/ 576262 h 3053494"/>
              <a:gd name="connsiteX47" fmla="*/ 1228229 w 2271216"/>
              <a:gd name="connsiteY47" fmla="*/ 619125 h 3053494"/>
              <a:gd name="connsiteX48" fmla="*/ 1228229 w 2271216"/>
              <a:gd name="connsiteY48" fmla="*/ 652462 h 3053494"/>
              <a:gd name="connsiteX49" fmla="*/ 1232991 w 2271216"/>
              <a:gd name="connsiteY49" fmla="*/ 676275 h 3053494"/>
              <a:gd name="connsiteX50" fmla="*/ 1256804 w 2271216"/>
              <a:gd name="connsiteY50" fmla="*/ 714375 h 3053494"/>
              <a:gd name="connsiteX51" fmla="*/ 1256804 w 2271216"/>
              <a:gd name="connsiteY51" fmla="*/ 714375 h 3053494"/>
              <a:gd name="connsiteX52" fmla="*/ 1342529 w 2271216"/>
              <a:gd name="connsiteY52" fmla="*/ 742950 h 3053494"/>
              <a:gd name="connsiteX53" fmla="*/ 1413966 w 2271216"/>
              <a:gd name="connsiteY53" fmla="*/ 738187 h 3053494"/>
              <a:gd name="connsiteX54" fmla="*/ 1447304 w 2271216"/>
              <a:gd name="connsiteY54" fmla="*/ 738187 h 3053494"/>
              <a:gd name="connsiteX55" fmla="*/ 1499691 w 2271216"/>
              <a:gd name="connsiteY55" fmla="*/ 752475 h 3053494"/>
              <a:gd name="connsiteX56" fmla="*/ 1509216 w 2271216"/>
              <a:gd name="connsiteY56" fmla="*/ 766762 h 3053494"/>
              <a:gd name="connsiteX57" fmla="*/ 1513979 w 2271216"/>
              <a:gd name="connsiteY57" fmla="*/ 838200 h 3053494"/>
              <a:gd name="connsiteX58" fmla="*/ 1513979 w 2271216"/>
              <a:gd name="connsiteY58" fmla="*/ 838200 h 3053494"/>
              <a:gd name="connsiteX59" fmla="*/ 1547316 w 2271216"/>
              <a:gd name="connsiteY59" fmla="*/ 900112 h 3053494"/>
              <a:gd name="connsiteX60" fmla="*/ 1580654 w 2271216"/>
              <a:gd name="connsiteY60" fmla="*/ 942975 h 3053494"/>
              <a:gd name="connsiteX61" fmla="*/ 1590179 w 2271216"/>
              <a:gd name="connsiteY61" fmla="*/ 947737 h 3053494"/>
              <a:gd name="connsiteX62" fmla="*/ 1599704 w 2271216"/>
              <a:gd name="connsiteY62" fmla="*/ 1014412 h 3053494"/>
              <a:gd name="connsiteX63" fmla="*/ 1642566 w 2271216"/>
              <a:gd name="connsiteY63" fmla="*/ 1047750 h 3053494"/>
              <a:gd name="connsiteX64" fmla="*/ 1685429 w 2271216"/>
              <a:gd name="connsiteY64" fmla="*/ 1090612 h 3053494"/>
              <a:gd name="connsiteX65" fmla="*/ 1704479 w 2271216"/>
              <a:gd name="connsiteY65" fmla="*/ 1104900 h 3053494"/>
              <a:gd name="connsiteX66" fmla="*/ 1747341 w 2271216"/>
              <a:gd name="connsiteY66" fmla="*/ 1119187 h 3053494"/>
              <a:gd name="connsiteX67" fmla="*/ 1766391 w 2271216"/>
              <a:gd name="connsiteY67" fmla="*/ 1185862 h 3053494"/>
              <a:gd name="connsiteX68" fmla="*/ 1766391 w 2271216"/>
              <a:gd name="connsiteY68" fmla="*/ 1185862 h 3053494"/>
              <a:gd name="connsiteX69" fmla="*/ 1775916 w 2271216"/>
              <a:gd name="connsiteY69" fmla="*/ 1238250 h 3053494"/>
              <a:gd name="connsiteX70" fmla="*/ 1852116 w 2271216"/>
              <a:gd name="connsiteY70" fmla="*/ 1223962 h 3053494"/>
              <a:gd name="connsiteX71" fmla="*/ 1894979 w 2271216"/>
              <a:gd name="connsiteY71" fmla="*/ 1176337 h 3053494"/>
              <a:gd name="connsiteX72" fmla="*/ 1904504 w 2271216"/>
              <a:gd name="connsiteY72" fmla="*/ 1162050 h 3053494"/>
              <a:gd name="connsiteX73" fmla="*/ 1947366 w 2271216"/>
              <a:gd name="connsiteY73" fmla="*/ 1152525 h 3053494"/>
              <a:gd name="connsiteX74" fmla="*/ 1985466 w 2271216"/>
              <a:gd name="connsiteY74" fmla="*/ 1128712 h 3053494"/>
              <a:gd name="connsiteX75" fmla="*/ 2023566 w 2271216"/>
              <a:gd name="connsiteY75" fmla="*/ 1114425 h 3053494"/>
              <a:gd name="connsiteX76" fmla="*/ 2071191 w 2271216"/>
              <a:gd name="connsiteY76" fmla="*/ 1104900 h 3053494"/>
              <a:gd name="connsiteX77" fmla="*/ 2118816 w 2271216"/>
              <a:gd name="connsiteY77" fmla="*/ 1119187 h 3053494"/>
              <a:gd name="connsiteX78" fmla="*/ 2199779 w 2271216"/>
              <a:gd name="connsiteY78" fmla="*/ 1119187 h 3053494"/>
              <a:gd name="connsiteX79" fmla="*/ 2214066 w 2271216"/>
              <a:gd name="connsiteY79" fmla="*/ 1081087 h 3053494"/>
              <a:gd name="connsiteX80" fmla="*/ 2242641 w 2271216"/>
              <a:gd name="connsiteY80" fmla="*/ 1090612 h 3053494"/>
              <a:gd name="connsiteX81" fmla="*/ 2271216 w 2271216"/>
              <a:gd name="connsiteY81" fmla="*/ 1100137 h 3053494"/>
              <a:gd name="connsiteX82" fmla="*/ 2256929 w 2271216"/>
              <a:gd name="connsiteY82" fmla="*/ 1128712 h 3053494"/>
              <a:gd name="connsiteX83" fmla="*/ 2218829 w 2271216"/>
              <a:gd name="connsiteY83" fmla="*/ 1176337 h 3053494"/>
              <a:gd name="connsiteX84" fmla="*/ 2190254 w 2271216"/>
              <a:gd name="connsiteY84" fmla="*/ 1200150 h 3053494"/>
              <a:gd name="connsiteX85" fmla="*/ 2156916 w 2271216"/>
              <a:gd name="connsiteY85" fmla="*/ 1233487 h 3053494"/>
              <a:gd name="connsiteX86" fmla="*/ 2137866 w 2271216"/>
              <a:gd name="connsiteY86" fmla="*/ 1290637 h 3053494"/>
              <a:gd name="connsiteX87" fmla="*/ 2156916 w 2271216"/>
              <a:gd name="connsiteY87" fmla="*/ 1333500 h 3053494"/>
              <a:gd name="connsiteX88" fmla="*/ 2075954 w 2271216"/>
              <a:gd name="connsiteY88" fmla="*/ 1333500 h 3053494"/>
              <a:gd name="connsiteX89" fmla="*/ 2023566 w 2271216"/>
              <a:gd name="connsiteY89" fmla="*/ 1400175 h 3053494"/>
              <a:gd name="connsiteX90" fmla="*/ 2014041 w 2271216"/>
              <a:gd name="connsiteY90" fmla="*/ 1414462 h 3053494"/>
              <a:gd name="connsiteX91" fmla="*/ 1999754 w 2271216"/>
              <a:gd name="connsiteY91" fmla="*/ 1457325 h 3053494"/>
              <a:gd name="connsiteX92" fmla="*/ 1980704 w 2271216"/>
              <a:gd name="connsiteY92" fmla="*/ 1471612 h 3053494"/>
              <a:gd name="connsiteX93" fmla="*/ 1914029 w 2271216"/>
              <a:gd name="connsiteY93" fmla="*/ 1471612 h 3053494"/>
              <a:gd name="connsiteX94" fmla="*/ 1890216 w 2271216"/>
              <a:gd name="connsiteY94" fmla="*/ 1500187 h 3053494"/>
              <a:gd name="connsiteX95" fmla="*/ 1880691 w 2271216"/>
              <a:gd name="connsiteY95" fmla="*/ 1476375 h 3053494"/>
              <a:gd name="connsiteX96" fmla="*/ 1823541 w 2271216"/>
              <a:gd name="connsiteY96" fmla="*/ 1495425 h 3053494"/>
              <a:gd name="connsiteX97" fmla="*/ 1799729 w 2271216"/>
              <a:gd name="connsiteY97" fmla="*/ 1476375 h 3053494"/>
              <a:gd name="connsiteX98" fmla="*/ 1780679 w 2271216"/>
              <a:gd name="connsiteY98" fmla="*/ 1485900 h 3053494"/>
              <a:gd name="connsiteX99" fmla="*/ 1737816 w 2271216"/>
              <a:gd name="connsiteY99" fmla="*/ 1514475 h 3053494"/>
              <a:gd name="connsiteX100" fmla="*/ 1737816 w 2271216"/>
              <a:gd name="connsiteY100" fmla="*/ 1514475 h 3053494"/>
              <a:gd name="connsiteX101" fmla="*/ 1723529 w 2271216"/>
              <a:gd name="connsiteY101" fmla="*/ 1471612 h 3053494"/>
              <a:gd name="connsiteX102" fmla="*/ 1699716 w 2271216"/>
              <a:gd name="connsiteY102" fmla="*/ 1466850 h 3053494"/>
              <a:gd name="connsiteX103" fmla="*/ 1642566 w 2271216"/>
              <a:gd name="connsiteY103" fmla="*/ 1476375 h 3053494"/>
              <a:gd name="connsiteX104" fmla="*/ 1547316 w 2271216"/>
              <a:gd name="connsiteY104" fmla="*/ 1481137 h 3053494"/>
              <a:gd name="connsiteX105" fmla="*/ 1471116 w 2271216"/>
              <a:gd name="connsiteY105" fmla="*/ 1462087 h 3053494"/>
              <a:gd name="connsiteX106" fmla="*/ 1452066 w 2271216"/>
              <a:gd name="connsiteY106" fmla="*/ 1476375 h 3053494"/>
              <a:gd name="connsiteX107" fmla="*/ 1409204 w 2271216"/>
              <a:gd name="connsiteY107" fmla="*/ 1524000 h 3053494"/>
              <a:gd name="connsiteX108" fmla="*/ 1385391 w 2271216"/>
              <a:gd name="connsiteY108" fmla="*/ 1514475 h 3053494"/>
              <a:gd name="connsiteX109" fmla="*/ 1375866 w 2271216"/>
              <a:gd name="connsiteY109" fmla="*/ 1485900 h 3053494"/>
              <a:gd name="connsiteX110" fmla="*/ 1356816 w 2271216"/>
              <a:gd name="connsiteY110" fmla="*/ 1462087 h 3053494"/>
              <a:gd name="connsiteX111" fmla="*/ 1337766 w 2271216"/>
              <a:gd name="connsiteY111" fmla="*/ 1485900 h 3053494"/>
              <a:gd name="connsiteX112" fmla="*/ 1328241 w 2271216"/>
              <a:gd name="connsiteY112" fmla="*/ 1466850 h 3053494"/>
              <a:gd name="connsiteX113" fmla="*/ 1228229 w 2271216"/>
              <a:gd name="connsiteY113" fmla="*/ 1514475 h 3053494"/>
              <a:gd name="connsiteX114" fmla="*/ 1194891 w 2271216"/>
              <a:gd name="connsiteY114" fmla="*/ 1514475 h 3053494"/>
              <a:gd name="connsiteX115" fmla="*/ 1132979 w 2271216"/>
              <a:gd name="connsiteY115" fmla="*/ 1504950 h 3053494"/>
              <a:gd name="connsiteX116" fmla="*/ 1075829 w 2271216"/>
              <a:gd name="connsiteY116" fmla="*/ 1524000 h 3053494"/>
              <a:gd name="connsiteX117" fmla="*/ 1052016 w 2271216"/>
              <a:gd name="connsiteY117" fmla="*/ 1562100 h 3053494"/>
              <a:gd name="connsiteX118" fmla="*/ 1037729 w 2271216"/>
              <a:gd name="connsiteY118" fmla="*/ 1590675 h 3053494"/>
              <a:gd name="connsiteX119" fmla="*/ 1018679 w 2271216"/>
              <a:gd name="connsiteY119" fmla="*/ 1590675 h 3053494"/>
              <a:gd name="connsiteX120" fmla="*/ 1018679 w 2271216"/>
              <a:gd name="connsiteY120" fmla="*/ 1590675 h 3053494"/>
              <a:gd name="connsiteX121" fmla="*/ 956766 w 2271216"/>
              <a:gd name="connsiteY121" fmla="*/ 1609725 h 3053494"/>
              <a:gd name="connsiteX122" fmla="*/ 918666 w 2271216"/>
              <a:gd name="connsiteY122" fmla="*/ 1590675 h 3053494"/>
              <a:gd name="connsiteX123" fmla="*/ 809129 w 2271216"/>
              <a:gd name="connsiteY123" fmla="*/ 1624012 h 3053494"/>
              <a:gd name="connsiteX124" fmla="*/ 851991 w 2271216"/>
              <a:gd name="connsiteY124" fmla="*/ 1652587 h 3053494"/>
              <a:gd name="connsiteX125" fmla="*/ 871041 w 2271216"/>
              <a:gd name="connsiteY125" fmla="*/ 1690687 h 3053494"/>
              <a:gd name="connsiteX126" fmla="*/ 871041 w 2271216"/>
              <a:gd name="connsiteY126" fmla="*/ 1738312 h 3053494"/>
              <a:gd name="connsiteX127" fmla="*/ 851991 w 2271216"/>
              <a:gd name="connsiteY127" fmla="*/ 1762125 h 3053494"/>
              <a:gd name="connsiteX128" fmla="*/ 837704 w 2271216"/>
              <a:gd name="connsiteY128" fmla="*/ 1838325 h 3053494"/>
              <a:gd name="connsiteX129" fmla="*/ 856754 w 2271216"/>
              <a:gd name="connsiteY129" fmla="*/ 1866900 h 3053494"/>
              <a:gd name="connsiteX130" fmla="*/ 842466 w 2271216"/>
              <a:gd name="connsiteY130" fmla="*/ 1895475 h 3053494"/>
              <a:gd name="connsiteX131" fmla="*/ 851991 w 2271216"/>
              <a:gd name="connsiteY131" fmla="*/ 1924050 h 3053494"/>
              <a:gd name="connsiteX132" fmla="*/ 851991 w 2271216"/>
              <a:gd name="connsiteY132" fmla="*/ 1947862 h 3053494"/>
              <a:gd name="connsiteX133" fmla="*/ 809129 w 2271216"/>
              <a:gd name="connsiteY133" fmla="*/ 1966912 h 3053494"/>
              <a:gd name="connsiteX134" fmla="*/ 809129 w 2271216"/>
              <a:gd name="connsiteY134" fmla="*/ 1966912 h 3053494"/>
              <a:gd name="connsiteX135" fmla="*/ 809788 w 2271216"/>
              <a:gd name="connsiteY135" fmla="*/ 2022576 h 3053494"/>
              <a:gd name="connsiteX136" fmla="*/ 823416 w 2271216"/>
              <a:gd name="connsiteY136" fmla="*/ 2043112 h 3053494"/>
              <a:gd name="connsiteX137" fmla="*/ 847229 w 2271216"/>
              <a:gd name="connsiteY137" fmla="*/ 2066925 h 3053494"/>
              <a:gd name="connsiteX138" fmla="*/ 842466 w 2271216"/>
              <a:gd name="connsiteY138" fmla="*/ 2119312 h 3053494"/>
              <a:gd name="connsiteX139" fmla="*/ 899616 w 2271216"/>
              <a:gd name="connsiteY139" fmla="*/ 2147887 h 3053494"/>
              <a:gd name="connsiteX140" fmla="*/ 904379 w 2271216"/>
              <a:gd name="connsiteY140" fmla="*/ 2181225 h 3053494"/>
              <a:gd name="connsiteX141" fmla="*/ 966291 w 2271216"/>
              <a:gd name="connsiteY141" fmla="*/ 2205037 h 3053494"/>
              <a:gd name="connsiteX142" fmla="*/ 956766 w 2271216"/>
              <a:gd name="connsiteY142" fmla="*/ 2238375 h 3053494"/>
              <a:gd name="connsiteX143" fmla="*/ 1056779 w 2271216"/>
              <a:gd name="connsiteY143" fmla="*/ 2243137 h 3053494"/>
              <a:gd name="connsiteX144" fmla="*/ 1056779 w 2271216"/>
              <a:gd name="connsiteY144"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543255 w 2271216"/>
              <a:gd name="connsiteY3" fmla="*/ 2416503 h 3053494"/>
              <a:gd name="connsiteX4" fmla="*/ 504926 w 2271216"/>
              <a:gd name="connsiteY4" fmla="*/ 2435555 h 3053494"/>
              <a:gd name="connsiteX5" fmla="*/ 384252 w 2271216"/>
              <a:gd name="connsiteY5" fmla="*/ 2387924 h 3053494"/>
              <a:gd name="connsiteX6" fmla="*/ 339793 w 2271216"/>
              <a:gd name="connsiteY6" fmla="*/ 2308538 h 3053494"/>
              <a:gd name="connsiteX7" fmla="*/ 304861 w 2271216"/>
              <a:gd name="connsiteY7" fmla="*/ 2314889 h 3053494"/>
              <a:gd name="connsiteX8" fmla="*/ 247700 w 2271216"/>
              <a:gd name="connsiteY8" fmla="*/ 2305363 h 3053494"/>
              <a:gd name="connsiteX9" fmla="*/ 181011 w 2271216"/>
              <a:gd name="connsiteY9" fmla="*/ 2314691 h 3053494"/>
              <a:gd name="connsiteX10" fmla="*/ 142984 w 2271216"/>
              <a:gd name="connsiteY10" fmla="*/ 2305587 h 3053494"/>
              <a:gd name="connsiteX11" fmla="*/ 314388 w 2271216"/>
              <a:gd name="connsiteY11" fmla="*/ 2038626 h 3053494"/>
              <a:gd name="connsiteX12" fmla="*/ 323915 w 2271216"/>
              <a:gd name="connsiteY12" fmla="*/ 1967179 h 3053494"/>
              <a:gd name="connsiteX13" fmla="*/ 219683 w 2271216"/>
              <a:gd name="connsiteY13" fmla="*/ 1871916 h 3053494"/>
              <a:gd name="connsiteX14" fmla="*/ 58680 w 2271216"/>
              <a:gd name="connsiteY14" fmla="*/ 1762601 h 3053494"/>
              <a:gd name="connsiteX15" fmla="*/ 7120 w 2271216"/>
              <a:gd name="connsiteY15" fmla="*/ 1514680 h 3053494"/>
              <a:gd name="connsiteX16" fmla="*/ 74325 w 2271216"/>
              <a:gd name="connsiteY16" fmla="*/ 1181260 h 3053494"/>
              <a:gd name="connsiteX17" fmla="*/ 13621 w 2271216"/>
              <a:gd name="connsiteY17" fmla="*/ 752680 h 3053494"/>
              <a:gd name="connsiteX18" fmla="*/ 247010 w 2271216"/>
              <a:gd name="connsiteY18" fmla="*/ 438150 h 3053494"/>
              <a:gd name="connsiteX19" fmla="*/ 690040 w 2271216"/>
              <a:gd name="connsiteY19" fmla="*/ 0 h 3053494"/>
              <a:gd name="connsiteX20" fmla="*/ 851991 w 2271216"/>
              <a:gd name="connsiteY20" fmla="*/ 85725 h 3053494"/>
              <a:gd name="connsiteX21" fmla="*/ 904379 w 2271216"/>
              <a:gd name="connsiteY21" fmla="*/ 95250 h 3053494"/>
              <a:gd name="connsiteX22" fmla="*/ 952004 w 2271216"/>
              <a:gd name="connsiteY22" fmla="*/ 61912 h 3053494"/>
              <a:gd name="connsiteX23" fmla="*/ 990104 w 2271216"/>
              <a:gd name="connsiteY23" fmla="*/ 85725 h 3053494"/>
              <a:gd name="connsiteX24" fmla="*/ 1023441 w 2271216"/>
              <a:gd name="connsiteY24" fmla="*/ 109537 h 3053494"/>
              <a:gd name="connsiteX25" fmla="*/ 1052016 w 2271216"/>
              <a:gd name="connsiteY25" fmla="*/ 133350 h 3053494"/>
              <a:gd name="connsiteX26" fmla="*/ 1104404 w 2271216"/>
              <a:gd name="connsiteY26" fmla="*/ 200025 h 3053494"/>
              <a:gd name="connsiteX27" fmla="*/ 1099641 w 2271216"/>
              <a:gd name="connsiteY27" fmla="*/ 209550 h 3053494"/>
              <a:gd name="connsiteX28" fmla="*/ 1090116 w 2271216"/>
              <a:gd name="connsiteY28" fmla="*/ 271462 h 3053494"/>
              <a:gd name="connsiteX29" fmla="*/ 1052016 w 2271216"/>
              <a:gd name="connsiteY29" fmla="*/ 295275 h 3053494"/>
              <a:gd name="connsiteX30" fmla="*/ 1047254 w 2271216"/>
              <a:gd name="connsiteY30" fmla="*/ 333375 h 3053494"/>
              <a:gd name="connsiteX31" fmla="*/ 1047254 w 2271216"/>
              <a:gd name="connsiteY31" fmla="*/ 333375 h 3053494"/>
              <a:gd name="connsiteX32" fmla="*/ 1094879 w 2271216"/>
              <a:gd name="connsiteY32" fmla="*/ 361950 h 3053494"/>
              <a:gd name="connsiteX33" fmla="*/ 1094879 w 2271216"/>
              <a:gd name="connsiteY33" fmla="*/ 361950 h 3053494"/>
              <a:gd name="connsiteX34" fmla="*/ 1147266 w 2271216"/>
              <a:gd name="connsiteY34" fmla="*/ 371475 h 3053494"/>
              <a:gd name="connsiteX35" fmla="*/ 1166316 w 2271216"/>
              <a:gd name="connsiteY35" fmla="*/ 385762 h 3053494"/>
              <a:gd name="connsiteX36" fmla="*/ 1166316 w 2271216"/>
              <a:gd name="connsiteY36" fmla="*/ 385762 h 3053494"/>
              <a:gd name="connsiteX37" fmla="*/ 1166316 w 2271216"/>
              <a:gd name="connsiteY37" fmla="*/ 385762 h 3053494"/>
              <a:gd name="connsiteX38" fmla="*/ 1204416 w 2271216"/>
              <a:gd name="connsiteY38" fmla="*/ 457200 h 3053494"/>
              <a:gd name="connsiteX39" fmla="*/ 1223466 w 2271216"/>
              <a:gd name="connsiteY39" fmla="*/ 442912 h 3053494"/>
              <a:gd name="connsiteX40" fmla="*/ 1266329 w 2271216"/>
              <a:gd name="connsiteY40" fmla="*/ 442912 h 3053494"/>
              <a:gd name="connsiteX41" fmla="*/ 1337766 w 2271216"/>
              <a:gd name="connsiteY41" fmla="*/ 442912 h 3053494"/>
              <a:gd name="connsiteX42" fmla="*/ 1313954 w 2271216"/>
              <a:gd name="connsiteY42" fmla="*/ 461962 h 3053494"/>
              <a:gd name="connsiteX43" fmla="*/ 1313954 w 2271216"/>
              <a:gd name="connsiteY43" fmla="*/ 461962 h 3053494"/>
              <a:gd name="connsiteX44" fmla="*/ 1280616 w 2271216"/>
              <a:gd name="connsiteY44" fmla="*/ 547687 h 3053494"/>
              <a:gd name="connsiteX45" fmla="*/ 1256804 w 2271216"/>
              <a:gd name="connsiteY45" fmla="*/ 557212 h 3053494"/>
              <a:gd name="connsiteX46" fmla="*/ 1213941 w 2271216"/>
              <a:gd name="connsiteY46" fmla="*/ 576262 h 3053494"/>
              <a:gd name="connsiteX47" fmla="*/ 1228229 w 2271216"/>
              <a:gd name="connsiteY47" fmla="*/ 619125 h 3053494"/>
              <a:gd name="connsiteX48" fmla="*/ 1228229 w 2271216"/>
              <a:gd name="connsiteY48" fmla="*/ 652462 h 3053494"/>
              <a:gd name="connsiteX49" fmla="*/ 1232991 w 2271216"/>
              <a:gd name="connsiteY49" fmla="*/ 676275 h 3053494"/>
              <a:gd name="connsiteX50" fmla="*/ 1256804 w 2271216"/>
              <a:gd name="connsiteY50" fmla="*/ 714375 h 3053494"/>
              <a:gd name="connsiteX51" fmla="*/ 1256804 w 2271216"/>
              <a:gd name="connsiteY51" fmla="*/ 714375 h 3053494"/>
              <a:gd name="connsiteX52" fmla="*/ 1342529 w 2271216"/>
              <a:gd name="connsiteY52" fmla="*/ 742950 h 3053494"/>
              <a:gd name="connsiteX53" fmla="*/ 1413966 w 2271216"/>
              <a:gd name="connsiteY53" fmla="*/ 738187 h 3053494"/>
              <a:gd name="connsiteX54" fmla="*/ 1447304 w 2271216"/>
              <a:gd name="connsiteY54" fmla="*/ 738187 h 3053494"/>
              <a:gd name="connsiteX55" fmla="*/ 1499691 w 2271216"/>
              <a:gd name="connsiteY55" fmla="*/ 752475 h 3053494"/>
              <a:gd name="connsiteX56" fmla="*/ 1509216 w 2271216"/>
              <a:gd name="connsiteY56" fmla="*/ 766762 h 3053494"/>
              <a:gd name="connsiteX57" fmla="*/ 1513979 w 2271216"/>
              <a:gd name="connsiteY57" fmla="*/ 838200 h 3053494"/>
              <a:gd name="connsiteX58" fmla="*/ 1513979 w 2271216"/>
              <a:gd name="connsiteY58" fmla="*/ 838200 h 3053494"/>
              <a:gd name="connsiteX59" fmla="*/ 1547316 w 2271216"/>
              <a:gd name="connsiteY59" fmla="*/ 900112 h 3053494"/>
              <a:gd name="connsiteX60" fmla="*/ 1580654 w 2271216"/>
              <a:gd name="connsiteY60" fmla="*/ 942975 h 3053494"/>
              <a:gd name="connsiteX61" fmla="*/ 1590179 w 2271216"/>
              <a:gd name="connsiteY61" fmla="*/ 947737 h 3053494"/>
              <a:gd name="connsiteX62" fmla="*/ 1599704 w 2271216"/>
              <a:gd name="connsiteY62" fmla="*/ 1014412 h 3053494"/>
              <a:gd name="connsiteX63" fmla="*/ 1642566 w 2271216"/>
              <a:gd name="connsiteY63" fmla="*/ 1047750 h 3053494"/>
              <a:gd name="connsiteX64" fmla="*/ 1685429 w 2271216"/>
              <a:gd name="connsiteY64" fmla="*/ 1090612 h 3053494"/>
              <a:gd name="connsiteX65" fmla="*/ 1704479 w 2271216"/>
              <a:gd name="connsiteY65" fmla="*/ 1104900 h 3053494"/>
              <a:gd name="connsiteX66" fmla="*/ 1747341 w 2271216"/>
              <a:gd name="connsiteY66" fmla="*/ 1119187 h 3053494"/>
              <a:gd name="connsiteX67" fmla="*/ 1766391 w 2271216"/>
              <a:gd name="connsiteY67" fmla="*/ 1185862 h 3053494"/>
              <a:gd name="connsiteX68" fmla="*/ 1766391 w 2271216"/>
              <a:gd name="connsiteY68" fmla="*/ 1185862 h 3053494"/>
              <a:gd name="connsiteX69" fmla="*/ 1775916 w 2271216"/>
              <a:gd name="connsiteY69" fmla="*/ 1238250 h 3053494"/>
              <a:gd name="connsiteX70" fmla="*/ 1852116 w 2271216"/>
              <a:gd name="connsiteY70" fmla="*/ 1223962 h 3053494"/>
              <a:gd name="connsiteX71" fmla="*/ 1894979 w 2271216"/>
              <a:gd name="connsiteY71" fmla="*/ 1176337 h 3053494"/>
              <a:gd name="connsiteX72" fmla="*/ 1904504 w 2271216"/>
              <a:gd name="connsiteY72" fmla="*/ 1162050 h 3053494"/>
              <a:gd name="connsiteX73" fmla="*/ 1947366 w 2271216"/>
              <a:gd name="connsiteY73" fmla="*/ 1152525 h 3053494"/>
              <a:gd name="connsiteX74" fmla="*/ 1985466 w 2271216"/>
              <a:gd name="connsiteY74" fmla="*/ 1128712 h 3053494"/>
              <a:gd name="connsiteX75" fmla="*/ 2023566 w 2271216"/>
              <a:gd name="connsiteY75" fmla="*/ 1114425 h 3053494"/>
              <a:gd name="connsiteX76" fmla="*/ 2071191 w 2271216"/>
              <a:gd name="connsiteY76" fmla="*/ 1104900 h 3053494"/>
              <a:gd name="connsiteX77" fmla="*/ 2118816 w 2271216"/>
              <a:gd name="connsiteY77" fmla="*/ 1119187 h 3053494"/>
              <a:gd name="connsiteX78" fmla="*/ 2199779 w 2271216"/>
              <a:gd name="connsiteY78" fmla="*/ 1119187 h 3053494"/>
              <a:gd name="connsiteX79" fmla="*/ 2214066 w 2271216"/>
              <a:gd name="connsiteY79" fmla="*/ 1081087 h 3053494"/>
              <a:gd name="connsiteX80" fmla="*/ 2242641 w 2271216"/>
              <a:gd name="connsiteY80" fmla="*/ 1090612 h 3053494"/>
              <a:gd name="connsiteX81" fmla="*/ 2271216 w 2271216"/>
              <a:gd name="connsiteY81" fmla="*/ 1100137 h 3053494"/>
              <a:gd name="connsiteX82" fmla="*/ 2256929 w 2271216"/>
              <a:gd name="connsiteY82" fmla="*/ 1128712 h 3053494"/>
              <a:gd name="connsiteX83" fmla="*/ 2218829 w 2271216"/>
              <a:gd name="connsiteY83" fmla="*/ 1176337 h 3053494"/>
              <a:gd name="connsiteX84" fmla="*/ 2190254 w 2271216"/>
              <a:gd name="connsiteY84" fmla="*/ 1200150 h 3053494"/>
              <a:gd name="connsiteX85" fmla="*/ 2156916 w 2271216"/>
              <a:gd name="connsiteY85" fmla="*/ 1233487 h 3053494"/>
              <a:gd name="connsiteX86" fmla="*/ 2137866 w 2271216"/>
              <a:gd name="connsiteY86" fmla="*/ 1290637 h 3053494"/>
              <a:gd name="connsiteX87" fmla="*/ 2156916 w 2271216"/>
              <a:gd name="connsiteY87" fmla="*/ 1333500 h 3053494"/>
              <a:gd name="connsiteX88" fmla="*/ 2075954 w 2271216"/>
              <a:gd name="connsiteY88" fmla="*/ 1333500 h 3053494"/>
              <a:gd name="connsiteX89" fmla="*/ 2023566 w 2271216"/>
              <a:gd name="connsiteY89" fmla="*/ 1400175 h 3053494"/>
              <a:gd name="connsiteX90" fmla="*/ 2014041 w 2271216"/>
              <a:gd name="connsiteY90" fmla="*/ 1414462 h 3053494"/>
              <a:gd name="connsiteX91" fmla="*/ 1999754 w 2271216"/>
              <a:gd name="connsiteY91" fmla="*/ 1457325 h 3053494"/>
              <a:gd name="connsiteX92" fmla="*/ 1980704 w 2271216"/>
              <a:gd name="connsiteY92" fmla="*/ 1471612 h 3053494"/>
              <a:gd name="connsiteX93" fmla="*/ 1914029 w 2271216"/>
              <a:gd name="connsiteY93" fmla="*/ 1471612 h 3053494"/>
              <a:gd name="connsiteX94" fmla="*/ 1890216 w 2271216"/>
              <a:gd name="connsiteY94" fmla="*/ 1500187 h 3053494"/>
              <a:gd name="connsiteX95" fmla="*/ 1880691 w 2271216"/>
              <a:gd name="connsiteY95" fmla="*/ 1476375 h 3053494"/>
              <a:gd name="connsiteX96" fmla="*/ 1823541 w 2271216"/>
              <a:gd name="connsiteY96" fmla="*/ 1495425 h 3053494"/>
              <a:gd name="connsiteX97" fmla="*/ 1799729 w 2271216"/>
              <a:gd name="connsiteY97" fmla="*/ 1476375 h 3053494"/>
              <a:gd name="connsiteX98" fmla="*/ 1780679 w 2271216"/>
              <a:gd name="connsiteY98" fmla="*/ 1485900 h 3053494"/>
              <a:gd name="connsiteX99" fmla="*/ 1737816 w 2271216"/>
              <a:gd name="connsiteY99" fmla="*/ 1514475 h 3053494"/>
              <a:gd name="connsiteX100" fmla="*/ 1737816 w 2271216"/>
              <a:gd name="connsiteY100" fmla="*/ 1514475 h 3053494"/>
              <a:gd name="connsiteX101" fmla="*/ 1723529 w 2271216"/>
              <a:gd name="connsiteY101" fmla="*/ 1471612 h 3053494"/>
              <a:gd name="connsiteX102" fmla="*/ 1699716 w 2271216"/>
              <a:gd name="connsiteY102" fmla="*/ 1466850 h 3053494"/>
              <a:gd name="connsiteX103" fmla="*/ 1642566 w 2271216"/>
              <a:gd name="connsiteY103" fmla="*/ 1476375 h 3053494"/>
              <a:gd name="connsiteX104" fmla="*/ 1547316 w 2271216"/>
              <a:gd name="connsiteY104" fmla="*/ 1481137 h 3053494"/>
              <a:gd name="connsiteX105" fmla="*/ 1471116 w 2271216"/>
              <a:gd name="connsiteY105" fmla="*/ 1462087 h 3053494"/>
              <a:gd name="connsiteX106" fmla="*/ 1452066 w 2271216"/>
              <a:gd name="connsiteY106" fmla="*/ 1476375 h 3053494"/>
              <a:gd name="connsiteX107" fmla="*/ 1409204 w 2271216"/>
              <a:gd name="connsiteY107" fmla="*/ 1524000 h 3053494"/>
              <a:gd name="connsiteX108" fmla="*/ 1385391 w 2271216"/>
              <a:gd name="connsiteY108" fmla="*/ 1514475 h 3053494"/>
              <a:gd name="connsiteX109" fmla="*/ 1375866 w 2271216"/>
              <a:gd name="connsiteY109" fmla="*/ 1485900 h 3053494"/>
              <a:gd name="connsiteX110" fmla="*/ 1356816 w 2271216"/>
              <a:gd name="connsiteY110" fmla="*/ 1462087 h 3053494"/>
              <a:gd name="connsiteX111" fmla="*/ 1337766 w 2271216"/>
              <a:gd name="connsiteY111" fmla="*/ 1485900 h 3053494"/>
              <a:gd name="connsiteX112" fmla="*/ 1328241 w 2271216"/>
              <a:gd name="connsiteY112" fmla="*/ 1466850 h 3053494"/>
              <a:gd name="connsiteX113" fmla="*/ 1228229 w 2271216"/>
              <a:gd name="connsiteY113" fmla="*/ 1514475 h 3053494"/>
              <a:gd name="connsiteX114" fmla="*/ 1194891 w 2271216"/>
              <a:gd name="connsiteY114" fmla="*/ 1514475 h 3053494"/>
              <a:gd name="connsiteX115" fmla="*/ 1132979 w 2271216"/>
              <a:gd name="connsiteY115" fmla="*/ 1504950 h 3053494"/>
              <a:gd name="connsiteX116" fmla="*/ 1075829 w 2271216"/>
              <a:gd name="connsiteY116" fmla="*/ 1524000 h 3053494"/>
              <a:gd name="connsiteX117" fmla="*/ 1052016 w 2271216"/>
              <a:gd name="connsiteY117" fmla="*/ 1562100 h 3053494"/>
              <a:gd name="connsiteX118" fmla="*/ 1037729 w 2271216"/>
              <a:gd name="connsiteY118" fmla="*/ 1590675 h 3053494"/>
              <a:gd name="connsiteX119" fmla="*/ 1018679 w 2271216"/>
              <a:gd name="connsiteY119" fmla="*/ 1590675 h 3053494"/>
              <a:gd name="connsiteX120" fmla="*/ 1018679 w 2271216"/>
              <a:gd name="connsiteY120" fmla="*/ 1590675 h 3053494"/>
              <a:gd name="connsiteX121" fmla="*/ 956766 w 2271216"/>
              <a:gd name="connsiteY121" fmla="*/ 1609725 h 3053494"/>
              <a:gd name="connsiteX122" fmla="*/ 918666 w 2271216"/>
              <a:gd name="connsiteY122" fmla="*/ 1590675 h 3053494"/>
              <a:gd name="connsiteX123" fmla="*/ 809129 w 2271216"/>
              <a:gd name="connsiteY123" fmla="*/ 1624012 h 3053494"/>
              <a:gd name="connsiteX124" fmla="*/ 851991 w 2271216"/>
              <a:gd name="connsiteY124" fmla="*/ 1652587 h 3053494"/>
              <a:gd name="connsiteX125" fmla="*/ 871041 w 2271216"/>
              <a:gd name="connsiteY125" fmla="*/ 1690687 h 3053494"/>
              <a:gd name="connsiteX126" fmla="*/ 871041 w 2271216"/>
              <a:gd name="connsiteY126" fmla="*/ 1738312 h 3053494"/>
              <a:gd name="connsiteX127" fmla="*/ 851991 w 2271216"/>
              <a:gd name="connsiteY127" fmla="*/ 1762125 h 3053494"/>
              <a:gd name="connsiteX128" fmla="*/ 837704 w 2271216"/>
              <a:gd name="connsiteY128" fmla="*/ 1838325 h 3053494"/>
              <a:gd name="connsiteX129" fmla="*/ 856754 w 2271216"/>
              <a:gd name="connsiteY129" fmla="*/ 1866900 h 3053494"/>
              <a:gd name="connsiteX130" fmla="*/ 842466 w 2271216"/>
              <a:gd name="connsiteY130" fmla="*/ 1895475 h 3053494"/>
              <a:gd name="connsiteX131" fmla="*/ 851991 w 2271216"/>
              <a:gd name="connsiteY131" fmla="*/ 1924050 h 3053494"/>
              <a:gd name="connsiteX132" fmla="*/ 851991 w 2271216"/>
              <a:gd name="connsiteY132" fmla="*/ 1947862 h 3053494"/>
              <a:gd name="connsiteX133" fmla="*/ 809129 w 2271216"/>
              <a:gd name="connsiteY133" fmla="*/ 1966912 h 3053494"/>
              <a:gd name="connsiteX134" fmla="*/ 809129 w 2271216"/>
              <a:gd name="connsiteY134" fmla="*/ 1966912 h 3053494"/>
              <a:gd name="connsiteX135" fmla="*/ 809788 w 2271216"/>
              <a:gd name="connsiteY135" fmla="*/ 2022576 h 3053494"/>
              <a:gd name="connsiteX136" fmla="*/ 823416 w 2271216"/>
              <a:gd name="connsiteY136" fmla="*/ 2043112 h 3053494"/>
              <a:gd name="connsiteX137" fmla="*/ 847229 w 2271216"/>
              <a:gd name="connsiteY137" fmla="*/ 2066925 h 3053494"/>
              <a:gd name="connsiteX138" fmla="*/ 842466 w 2271216"/>
              <a:gd name="connsiteY138" fmla="*/ 2119312 h 3053494"/>
              <a:gd name="connsiteX139" fmla="*/ 899616 w 2271216"/>
              <a:gd name="connsiteY139" fmla="*/ 2147887 h 3053494"/>
              <a:gd name="connsiteX140" fmla="*/ 904379 w 2271216"/>
              <a:gd name="connsiteY140" fmla="*/ 2181225 h 3053494"/>
              <a:gd name="connsiteX141" fmla="*/ 966291 w 2271216"/>
              <a:gd name="connsiteY141" fmla="*/ 2205037 h 3053494"/>
              <a:gd name="connsiteX142" fmla="*/ 956766 w 2271216"/>
              <a:gd name="connsiteY142" fmla="*/ 2238375 h 3053494"/>
              <a:gd name="connsiteX143" fmla="*/ 1056779 w 2271216"/>
              <a:gd name="connsiteY143" fmla="*/ 2243137 h 3053494"/>
              <a:gd name="connsiteX144" fmla="*/ 1056779 w 2271216"/>
              <a:gd name="connsiteY144"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543255 w 2271216"/>
              <a:gd name="connsiteY3" fmla="*/ 2416503 h 3053494"/>
              <a:gd name="connsiteX4" fmla="*/ 504926 w 2271216"/>
              <a:gd name="connsiteY4" fmla="*/ 2435555 h 3053494"/>
              <a:gd name="connsiteX5" fmla="*/ 384252 w 2271216"/>
              <a:gd name="connsiteY5" fmla="*/ 2387924 h 3053494"/>
              <a:gd name="connsiteX6" fmla="*/ 339793 w 2271216"/>
              <a:gd name="connsiteY6" fmla="*/ 2308538 h 3053494"/>
              <a:gd name="connsiteX7" fmla="*/ 304861 w 2271216"/>
              <a:gd name="connsiteY7" fmla="*/ 2314889 h 3053494"/>
              <a:gd name="connsiteX8" fmla="*/ 247700 w 2271216"/>
              <a:gd name="connsiteY8" fmla="*/ 2305363 h 3053494"/>
              <a:gd name="connsiteX9" fmla="*/ 181011 w 2271216"/>
              <a:gd name="connsiteY9" fmla="*/ 2314691 h 3053494"/>
              <a:gd name="connsiteX10" fmla="*/ 142984 w 2271216"/>
              <a:gd name="connsiteY10" fmla="*/ 2305587 h 3053494"/>
              <a:gd name="connsiteX11" fmla="*/ 314388 w 2271216"/>
              <a:gd name="connsiteY11" fmla="*/ 2038626 h 3053494"/>
              <a:gd name="connsiteX12" fmla="*/ 323915 w 2271216"/>
              <a:gd name="connsiteY12" fmla="*/ 1967179 h 3053494"/>
              <a:gd name="connsiteX13" fmla="*/ 219683 w 2271216"/>
              <a:gd name="connsiteY13" fmla="*/ 1871916 h 3053494"/>
              <a:gd name="connsiteX14" fmla="*/ 58680 w 2271216"/>
              <a:gd name="connsiteY14" fmla="*/ 1762601 h 3053494"/>
              <a:gd name="connsiteX15" fmla="*/ 7120 w 2271216"/>
              <a:gd name="connsiteY15" fmla="*/ 1514680 h 3053494"/>
              <a:gd name="connsiteX16" fmla="*/ 74325 w 2271216"/>
              <a:gd name="connsiteY16" fmla="*/ 1181260 h 3053494"/>
              <a:gd name="connsiteX17" fmla="*/ 13621 w 2271216"/>
              <a:gd name="connsiteY17" fmla="*/ 752680 h 3053494"/>
              <a:gd name="connsiteX18" fmla="*/ 247010 w 2271216"/>
              <a:gd name="connsiteY18" fmla="*/ 438150 h 3053494"/>
              <a:gd name="connsiteX19" fmla="*/ 690040 w 2271216"/>
              <a:gd name="connsiteY19" fmla="*/ 0 h 3053494"/>
              <a:gd name="connsiteX20" fmla="*/ 851991 w 2271216"/>
              <a:gd name="connsiteY20" fmla="*/ 85725 h 3053494"/>
              <a:gd name="connsiteX21" fmla="*/ 904379 w 2271216"/>
              <a:gd name="connsiteY21" fmla="*/ 95250 h 3053494"/>
              <a:gd name="connsiteX22" fmla="*/ 952004 w 2271216"/>
              <a:gd name="connsiteY22" fmla="*/ 61912 h 3053494"/>
              <a:gd name="connsiteX23" fmla="*/ 990104 w 2271216"/>
              <a:gd name="connsiteY23" fmla="*/ 85725 h 3053494"/>
              <a:gd name="connsiteX24" fmla="*/ 1023441 w 2271216"/>
              <a:gd name="connsiteY24" fmla="*/ 109537 h 3053494"/>
              <a:gd name="connsiteX25" fmla="*/ 1052016 w 2271216"/>
              <a:gd name="connsiteY25" fmla="*/ 133350 h 3053494"/>
              <a:gd name="connsiteX26" fmla="*/ 1104404 w 2271216"/>
              <a:gd name="connsiteY26" fmla="*/ 200025 h 3053494"/>
              <a:gd name="connsiteX27" fmla="*/ 1099641 w 2271216"/>
              <a:gd name="connsiteY27" fmla="*/ 209550 h 3053494"/>
              <a:gd name="connsiteX28" fmla="*/ 1090116 w 2271216"/>
              <a:gd name="connsiteY28" fmla="*/ 271462 h 3053494"/>
              <a:gd name="connsiteX29" fmla="*/ 1052016 w 2271216"/>
              <a:gd name="connsiteY29" fmla="*/ 295275 h 3053494"/>
              <a:gd name="connsiteX30" fmla="*/ 1047254 w 2271216"/>
              <a:gd name="connsiteY30" fmla="*/ 333375 h 3053494"/>
              <a:gd name="connsiteX31" fmla="*/ 1047254 w 2271216"/>
              <a:gd name="connsiteY31" fmla="*/ 333375 h 3053494"/>
              <a:gd name="connsiteX32" fmla="*/ 1094879 w 2271216"/>
              <a:gd name="connsiteY32" fmla="*/ 361950 h 3053494"/>
              <a:gd name="connsiteX33" fmla="*/ 1094879 w 2271216"/>
              <a:gd name="connsiteY33" fmla="*/ 361950 h 3053494"/>
              <a:gd name="connsiteX34" fmla="*/ 1147266 w 2271216"/>
              <a:gd name="connsiteY34" fmla="*/ 371475 h 3053494"/>
              <a:gd name="connsiteX35" fmla="*/ 1166316 w 2271216"/>
              <a:gd name="connsiteY35" fmla="*/ 385762 h 3053494"/>
              <a:gd name="connsiteX36" fmla="*/ 1166316 w 2271216"/>
              <a:gd name="connsiteY36" fmla="*/ 385762 h 3053494"/>
              <a:gd name="connsiteX37" fmla="*/ 1166316 w 2271216"/>
              <a:gd name="connsiteY37" fmla="*/ 385762 h 3053494"/>
              <a:gd name="connsiteX38" fmla="*/ 1204416 w 2271216"/>
              <a:gd name="connsiteY38" fmla="*/ 457200 h 3053494"/>
              <a:gd name="connsiteX39" fmla="*/ 1223466 w 2271216"/>
              <a:gd name="connsiteY39" fmla="*/ 442912 h 3053494"/>
              <a:gd name="connsiteX40" fmla="*/ 1266329 w 2271216"/>
              <a:gd name="connsiteY40" fmla="*/ 442912 h 3053494"/>
              <a:gd name="connsiteX41" fmla="*/ 1337766 w 2271216"/>
              <a:gd name="connsiteY41" fmla="*/ 442912 h 3053494"/>
              <a:gd name="connsiteX42" fmla="*/ 1313954 w 2271216"/>
              <a:gd name="connsiteY42" fmla="*/ 461962 h 3053494"/>
              <a:gd name="connsiteX43" fmla="*/ 1313954 w 2271216"/>
              <a:gd name="connsiteY43" fmla="*/ 461962 h 3053494"/>
              <a:gd name="connsiteX44" fmla="*/ 1280616 w 2271216"/>
              <a:gd name="connsiteY44" fmla="*/ 547687 h 3053494"/>
              <a:gd name="connsiteX45" fmla="*/ 1256804 w 2271216"/>
              <a:gd name="connsiteY45" fmla="*/ 557212 h 3053494"/>
              <a:gd name="connsiteX46" fmla="*/ 1213941 w 2271216"/>
              <a:gd name="connsiteY46" fmla="*/ 576262 h 3053494"/>
              <a:gd name="connsiteX47" fmla="*/ 1228229 w 2271216"/>
              <a:gd name="connsiteY47" fmla="*/ 619125 h 3053494"/>
              <a:gd name="connsiteX48" fmla="*/ 1228229 w 2271216"/>
              <a:gd name="connsiteY48" fmla="*/ 652462 h 3053494"/>
              <a:gd name="connsiteX49" fmla="*/ 1232991 w 2271216"/>
              <a:gd name="connsiteY49" fmla="*/ 676275 h 3053494"/>
              <a:gd name="connsiteX50" fmla="*/ 1256804 w 2271216"/>
              <a:gd name="connsiteY50" fmla="*/ 714375 h 3053494"/>
              <a:gd name="connsiteX51" fmla="*/ 1256804 w 2271216"/>
              <a:gd name="connsiteY51" fmla="*/ 714375 h 3053494"/>
              <a:gd name="connsiteX52" fmla="*/ 1342529 w 2271216"/>
              <a:gd name="connsiteY52" fmla="*/ 742950 h 3053494"/>
              <a:gd name="connsiteX53" fmla="*/ 1413966 w 2271216"/>
              <a:gd name="connsiteY53" fmla="*/ 738187 h 3053494"/>
              <a:gd name="connsiteX54" fmla="*/ 1447304 w 2271216"/>
              <a:gd name="connsiteY54" fmla="*/ 738187 h 3053494"/>
              <a:gd name="connsiteX55" fmla="*/ 1499691 w 2271216"/>
              <a:gd name="connsiteY55" fmla="*/ 752475 h 3053494"/>
              <a:gd name="connsiteX56" fmla="*/ 1509216 w 2271216"/>
              <a:gd name="connsiteY56" fmla="*/ 766762 h 3053494"/>
              <a:gd name="connsiteX57" fmla="*/ 1513979 w 2271216"/>
              <a:gd name="connsiteY57" fmla="*/ 838200 h 3053494"/>
              <a:gd name="connsiteX58" fmla="*/ 1513979 w 2271216"/>
              <a:gd name="connsiteY58" fmla="*/ 838200 h 3053494"/>
              <a:gd name="connsiteX59" fmla="*/ 1547316 w 2271216"/>
              <a:gd name="connsiteY59" fmla="*/ 900112 h 3053494"/>
              <a:gd name="connsiteX60" fmla="*/ 1580654 w 2271216"/>
              <a:gd name="connsiteY60" fmla="*/ 942975 h 3053494"/>
              <a:gd name="connsiteX61" fmla="*/ 1590179 w 2271216"/>
              <a:gd name="connsiteY61" fmla="*/ 947737 h 3053494"/>
              <a:gd name="connsiteX62" fmla="*/ 1599704 w 2271216"/>
              <a:gd name="connsiteY62" fmla="*/ 1014412 h 3053494"/>
              <a:gd name="connsiteX63" fmla="*/ 1642566 w 2271216"/>
              <a:gd name="connsiteY63" fmla="*/ 1047750 h 3053494"/>
              <a:gd name="connsiteX64" fmla="*/ 1685429 w 2271216"/>
              <a:gd name="connsiteY64" fmla="*/ 1090612 h 3053494"/>
              <a:gd name="connsiteX65" fmla="*/ 1704479 w 2271216"/>
              <a:gd name="connsiteY65" fmla="*/ 1104900 h 3053494"/>
              <a:gd name="connsiteX66" fmla="*/ 1747341 w 2271216"/>
              <a:gd name="connsiteY66" fmla="*/ 1119187 h 3053494"/>
              <a:gd name="connsiteX67" fmla="*/ 1766391 w 2271216"/>
              <a:gd name="connsiteY67" fmla="*/ 1185862 h 3053494"/>
              <a:gd name="connsiteX68" fmla="*/ 1766391 w 2271216"/>
              <a:gd name="connsiteY68" fmla="*/ 1185862 h 3053494"/>
              <a:gd name="connsiteX69" fmla="*/ 1775916 w 2271216"/>
              <a:gd name="connsiteY69" fmla="*/ 1238250 h 3053494"/>
              <a:gd name="connsiteX70" fmla="*/ 1852116 w 2271216"/>
              <a:gd name="connsiteY70" fmla="*/ 1223962 h 3053494"/>
              <a:gd name="connsiteX71" fmla="*/ 1894979 w 2271216"/>
              <a:gd name="connsiteY71" fmla="*/ 1176337 h 3053494"/>
              <a:gd name="connsiteX72" fmla="*/ 1904504 w 2271216"/>
              <a:gd name="connsiteY72" fmla="*/ 1162050 h 3053494"/>
              <a:gd name="connsiteX73" fmla="*/ 1947366 w 2271216"/>
              <a:gd name="connsiteY73" fmla="*/ 1152525 h 3053494"/>
              <a:gd name="connsiteX74" fmla="*/ 1985466 w 2271216"/>
              <a:gd name="connsiteY74" fmla="*/ 1128712 h 3053494"/>
              <a:gd name="connsiteX75" fmla="*/ 2023566 w 2271216"/>
              <a:gd name="connsiteY75" fmla="*/ 1114425 h 3053494"/>
              <a:gd name="connsiteX76" fmla="*/ 2071191 w 2271216"/>
              <a:gd name="connsiteY76" fmla="*/ 1104900 h 3053494"/>
              <a:gd name="connsiteX77" fmla="*/ 2118816 w 2271216"/>
              <a:gd name="connsiteY77" fmla="*/ 1119187 h 3053494"/>
              <a:gd name="connsiteX78" fmla="*/ 2199779 w 2271216"/>
              <a:gd name="connsiteY78" fmla="*/ 1119187 h 3053494"/>
              <a:gd name="connsiteX79" fmla="*/ 2214066 w 2271216"/>
              <a:gd name="connsiteY79" fmla="*/ 1081087 h 3053494"/>
              <a:gd name="connsiteX80" fmla="*/ 2242641 w 2271216"/>
              <a:gd name="connsiteY80" fmla="*/ 1090612 h 3053494"/>
              <a:gd name="connsiteX81" fmla="*/ 2271216 w 2271216"/>
              <a:gd name="connsiteY81" fmla="*/ 1100137 h 3053494"/>
              <a:gd name="connsiteX82" fmla="*/ 2256929 w 2271216"/>
              <a:gd name="connsiteY82" fmla="*/ 1128712 h 3053494"/>
              <a:gd name="connsiteX83" fmla="*/ 2218829 w 2271216"/>
              <a:gd name="connsiteY83" fmla="*/ 1176337 h 3053494"/>
              <a:gd name="connsiteX84" fmla="*/ 2190254 w 2271216"/>
              <a:gd name="connsiteY84" fmla="*/ 1200150 h 3053494"/>
              <a:gd name="connsiteX85" fmla="*/ 2156916 w 2271216"/>
              <a:gd name="connsiteY85" fmla="*/ 1233487 h 3053494"/>
              <a:gd name="connsiteX86" fmla="*/ 2137866 w 2271216"/>
              <a:gd name="connsiteY86" fmla="*/ 1290637 h 3053494"/>
              <a:gd name="connsiteX87" fmla="*/ 2156916 w 2271216"/>
              <a:gd name="connsiteY87" fmla="*/ 1333500 h 3053494"/>
              <a:gd name="connsiteX88" fmla="*/ 2075954 w 2271216"/>
              <a:gd name="connsiteY88" fmla="*/ 1333500 h 3053494"/>
              <a:gd name="connsiteX89" fmla="*/ 2023566 w 2271216"/>
              <a:gd name="connsiteY89" fmla="*/ 1400175 h 3053494"/>
              <a:gd name="connsiteX90" fmla="*/ 2014041 w 2271216"/>
              <a:gd name="connsiteY90" fmla="*/ 1414462 h 3053494"/>
              <a:gd name="connsiteX91" fmla="*/ 1999754 w 2271216"/>
              <a:gd name="connsiteY91" fmla="*/ 1457325 h 3053494"/>
              <a:gd name="connsiteX92" fmla="*/ 1980704 w 2271216"/>
              <a:gd name="connsiteY92" fmla="*/ 1471612 h 3053494"/>
              <a:gd name="connsiteX93" fmla="*/ 1914029 w 2271216"/>
              <a:gd name="connsiteY93" fmla="*/ 1471612 h 3053494"/>
              <a:gd name="connsiteX94" fmla="*/ 1890216 w 2271216"/>
              <a:gd name="connsiteY94" fmla="*/ 1500187 h 3053494"/>
              <a:gd name="connsiteX95" fmla="*/ 1880691 w 2271216"/>
              <a:gd name="connsiteY95" fmla="*/ 1476375 h 3053494"/>
              <a:gd name="connsiteX96" fmla="*/ 1823541 w 2271216"/>
              <a:gd name="connsiteY96" fmla="*/ 1495425 h 3053494"/>
              <a:gd name="connsiteX97" fmla="*/ 1799729 w 2271216"/>
              <a:gd name="connsiteY97" fmla="*/ 1476375 h 3053494"/>
              <a:gd name="connsiteX98" fmla="*/ 1780679 w 2271216"/>
              <a:gd name="connsiteY98" fmla="*/ 1485900 h 3053494"/>
              <a:gd name="connsiteX99" fmla="*/ 1737816 w 2271216"/>
              <a:gd name="connsiteY99" fmla="*/ 1514475 h 3053494"/>
              <a:gd name="connsiteX100" fmla="*/ 1737816 w 2271216"/>
              <a:gd name="connsiteY100" fmla="*/ 1514475 h 3053494"/>
              <a:gd name="connsiteX101" fmla="*/ 1723529 w 2271216"/>
              <a:gd name="connsiteY101" fmla="*/ 1471612 h 3053494"/>
              <a:gd name="connsiteX102" fmla="*/ 1699716 w 2271216"/>
              <a:gd name="connsiteY102" fmla="*/ 1466850 h 3053494"/>
              <a:gd name="connsiteX103" fmla="*/ 1642566 w 2271216"/>
              <a:gd name="connsiteY103" fmla="*/ 1476375 h 3053494"/>
              <a:gd name="connsiteX104" fmla="*/ 1547316 w 2271216"/>
              <a:gd name="connsiteY104" fmla="*/ 1481137 h 3053494"/>
              <a:gd name="connsiteX105" fmla="*/ 1471116 w 2271216"/>
              <a:gd name="connsiteY105" fmla="*/ 1462087 h 3053494"/>
              <a:gd name="connsiteX106" fmla="*/ 1452066 w 2271216"/>
              <a:gd name="connsiteY106" fmla="*/ 1476375 h 3053494"/>
              <a:gd name="connsiteX107" fmla="*/ 1409204 w 2271216"/>
              <a:gd name="connsiteY107" fmla="*/ 1524000 h 3053494"/>
              <a:gd name="connsiteX108" fmla="*/ 1385391 w 2271216"/>
              <a:gd name="connsiteY108" fmla="*/ 1514475 h 3053494"/>
              <a:gd name="connsiteX109" fmla="*/ 1375866 w 2271216"/>
              <a:gd name="connsiteY109" fmla="*/ 1485900 h 3053494"/>
              <a:gd name="connsiteX110" fmla="*/ 1356816 w 2271216"/>
              <a:gd name="connsiteY110" fmla="*/ 1462087 h 3053494"/>
              <a:gd name="connsiteX111" fmla="*/ 1337766 w 2271216"/>
              <a:gd name="connsiteY111" fmla="*/ 1485900 h 3053494"/>
              <a:gd name="connsiteX112" fmla="*/ 1328241 w 2271216"/>
              <a:gd name="connsiteY112" fmla="*/ 1466850 h 3053494"/>
              <a:gd name="connsiteX113" fmla="*/ 1228229 w 2271216"/>
              <a:gd name="connsiteY113" fmla="*/ 1514475 h 3053494"/>
              <a:gd name="connsiteX114" fmla="*/ 1194891 w 2271216"/>
              <a:gd name="connsiteY114" fmla="*/ 1514475 h 3053494"/>
              <a:gd name="connsiteX115" fmla="*/ 1132979 w 2271216"/>
              <a:gd name="connsiteY115" fmla="*/ 1504950 h 3053494"/>
              <a:gd name="connsiteX116" fmla="*/ 1075829 w 2271216"/>
              <a:gd name="connsiteY116" fmla="*/ 1524000 h 3053494"/>
              <a:gd name="connsiteX117" fmla="*/ 1052016 w 2271216"/>
              <a:gd name="connsiteY117" fmla="*/ 1562100 h 3053494"/>
              <a:gd name="connsiteX118" fmla="*/ 1037729 w 2271216"/>
              <a:gd name="connsiteY118" fmla="*/ 1590675 h 3053494"/>
              <a:gd name="connsiteX119" fmla="*/ 1018679 w 2271216"/>
              <a:gd name="connsiteY119" fmla="*/ 1590675 h 3053494"/>
              <a:gd name="connsiteX120" fmla="*/ 1018679 w 2271216"/>
              <a:gd name="connsiteY120" fmla="*/ 1590675 h 3053494"/>
              <a:gd name="connsiteX121" fmla="*/ 956766 w 2271216"/>
              <a:gd name="connsiteY121" fmla="*/ 1609725 h 3053494"/>
              <a:gd name="connsiteX122" fmla="*/ 918666 w 2271216"/>
              <a:gd name="connsiteY122" fmla="*/ 1590675 h 3053494"/>
              <a:gd name="connsiteX123" fmla="*/ 809129 w 2271216"/>
              <a:gd name="connsiteY123" fmla="*/ 1624012 h 3053494"/>
              <a:gd name="connsiteX124" fmla="*/ 851991 w 2271216"/>
              <a:gd name="connsiteY124" fmla="*/ 1652587 h 3053494"/>
              <a:gd name="connsiteX125" fmla="*/ 871041 w 2271216"/>
              <a:gd name="connsiteY125" fmla="*/ 1690687 h 3053494"/>
              <a:gd name="connsiteX126" fmla="*/ 871041 w 2271216"/>
              <a:gd name="connsiteY126" fmla="*/ 1738312 h 3053494"/>
              <a:gd name="connsiteX127" fmla="*/ 851991 w 2271216"/>
              <a:gd name="connsiteY127" fmla="*/ 1762125 h 3053494"/>
              <a:gd name="connsiteX128" fmla="*/ 837704 w 2271216"/>
              <a:gd name="connsiteY128" fmla="*/ 1838325 h 3053494"/>
              <a:gd name="connsiteX129" fmla="*/ 856754 w 2271216"/>
              <a:gd name="connsiteY129" fmla="*/ 1866900 h 3053494"/>
              <a:gd name="connsiteX130" fmla="*/ 842466 w 2271216"/>
              <a:gd name="connsiteY130" fmla="*/ 1895475 h 3053494"/>
              <a:gd name="connsiteX131" fmla="*/ 851991 w 2271216"/>
              <a:gd name="connsiteY131" fmla="*/ 1924050 h 3053494"/>
              <a:gd name="connsiteX132" fmla="*/ 851991 w 2271216"/>
              <a:gd name="connsiteY132" fmla="*/ 1947862 h 3053494"/>
              <a:gd name="connsiteX133" fmla="*/ 809129 w 2271216"/>
              <a:gd name="connsiteY133" fmla="*/ 1966912 h 3053494"/>
              <a:gd name="connsiteX134" fmla="*/ 809129 w 2271216"/>
              <a:gd name="connsiteY134" fmla="*/ 1966912 h 3053494"/>
              <a:gd name="connsiteX135" fmla="*/ 809788 w 2271216"/>
              <a:gd name="connsiteY135" fmla="*/ 2022576 h 3053494"/>
              <a:gd name="connsiteX136" fmla="*/ 823416 w 2271216"/>
              <a:gd name="connsiteY136" fmla="*/ 2043112 h 3053494"/>
              <a:gd name="connsiteX137" fmla="*/ 847229 w 2271216"/>
              <a:gd name="connsiteY137" fmla="*/ 2066925 h 3053494"/>
              <a:gd name="connsiteX138" fmla="*/ 842466 w 2271216"/>
              <a:gd name="connsiteY138" fmla="*/ 2119312 h 3053494"/>
              <a:gd name="connsiteX139" fmla="*/ 899616 w 2271216"/>
              <a:gd name="connsiteY139" fmla="*/ 2147887 h 3053494"/>
              <a:gd name="connsiteX140" fmla="*/ 904379 w 2271216"/>
              <a:gd name="connsiteY140" fmla="*/ 2181225 h 3053494"/>
              <a:gd name="connsiteX141" fmla="*/ 966291 w 2271216"/>
              <a:gd name="connsiteY141" fmla="*/ 2205037 h 3053494"/>
              <a:gd name="connsiteX142" fmla="*/ 956766 w 2271216"/>
              <a:gd name="connsiteY142" fmla="*/ 2238375 h 3053494"/>
              <a:gd name="connsiteX143" fmla="*/ 1056779 w 2271216"/>
              <a:gd name="connsiteY143" fmla="*/ 2243137 h 3053494"/>
              <a:gd name="connsiteX144" fmla="*/ 1056779 w 2271216"/>
              <a:gd name="connsiteY144"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603371 w 2271216"/>
              <a:gd name="connsiteY3" fmla="*/ 2416503 h 3053494"/>
              <a:gd name="connsiteX4" fmla="*/ 543255 w 2271216"/>
              <a:gd name="connsiteY4" fmla="*/ 2416503 h 3053494"/>
              <a:gd name="connsiteX5" fmla="*/ 504926 w 2271216"/>
              <a:gd name="connsiteY5" fmla="*/ 2435555 h 3053494"/>
              <a:gd name="connsiteX6" fmla="*/ 384252 w 2271216"/>
              <a:gd name="connsiteY6" fmla="*/ 2387924 h 3053494"/>
              <a:gd name="connsiteX7" fmla="*/ 339793 w 2271216"/>
              <a:gd name="connsiteY7" fmla="*/ 2308538 h 3053494"/>
              <a:gd name="connsiteX8" fmla="*/ 304861 w 2271216"/>
              <a:gd name="connsiteY8" fmla="*/ 2314889 h 3053494"/>
              <a:gd name="connsiteX9" fmla="*/ 247700 w 2271216"/>
              <a:gd name="connsiteY9" fmla="*/ 2305363 h 3053494"/>
              <a:gd name="connsiteX10" fmla="*/ 181011 w 2271216"/>
              <a:gd name="connsiteY10" fmla="*/ 2314691 h 3053494"/>
              <a:gd name="connsiteX11" fmla="*/ 142984 w 2271216"/>
              <a:gd name="connsiteY11" fmla="*/ 2305587 h 3053494"/>
              <a:gd name="connsiteX12" fmla="*/ 314388 w 2271216"/>
              <a:gd name="connsiteY12" fmla="*/ 2038626 h 3053494"/>
              <a:gd name="connsiteX13" fmla="*/ 323915 w 2271216"/>
              <a:gd name="connsiteY13" fmla="*/ 1967179 h 3053494"/>
              <a:gd name="connsiteX14" fmla="*/ 219683 w 2271216"/>
              <a:gd name="connsiteY14" fmla="*/ 1871916 h 3053494"/>
              <a:gd name="connsiteX15" fmla="*/ 58680 w 2271216"/>
              <a:gd name="connsiteY15" fmla="*/ 1762601 h 3053494"/>
              <a:gd name="connsiteX16" fmla="*/ 7120 w 2271216"/>
              <a:gd name="connsiteY16" fmla="*/ 1514680 h 3053494"/>
              <a:gd name="connsiteX17" fmla="*/ 74325 w 2271216"/>
              <a:gd name="connsiteY17" fmla="*/ 1181260 h 3053494"/>
              <a:gd name="connsiteX18" fmla="*/ 13621 w 2271216"/>
              <a:gd name="connsiteY18" fmla="*/ 752680 h 3053494"/>
              <a:gd name="connsiteX19" fmla="*/ 247010 w 2271216"/>
              <a:gd name="connsiteY19" fmla="*/ 438150 h 3053494"/>
              <a:gd name="connsiteX20" fmla="*/ 690040 w 2271216"/>
              <a:gd name="connsiteY20" fmla="*/ 0 h 3053494"/>
              <a:gd name="connsiteX21" fmla="*/ 851991 w 2271216"/>
              <a:gd name="connsiteY21" fmla="*/ 85725 h 3053494"/>
              <a:gd name="connsiteX22" fmla="*/ 904379 w 2271216"/>
              <a:gd name="connsiteY22" fmla="*/ 95250 h 3053494"/>
              <a:gd name="connsiteX23" fmla="*/ 952004 w 2271216"/>
              <a:gd name="connsiteY23" fmla="*/ 61912 h 3053494"/>
              <a:gd name="connsiteX24" fmla="*/ 990104 w 2271216"/>
              <a:gd name="connsiteY24" fmla="*/ 85725 h 3053494"/>
              <a:gd name="connsiteX25" fmla="*/ 1023441 w 2271216"/>
              <a:gd name="connsiteY25" fmla="*/ 109537 h 3053494"/>
              <a:gd name="connsiteX26" fmla="*/ 1052016 w 2271216"/>
              <a:gd name="connsiteY26" fmla="*/ 133350 h 3053494"/>
              <a:gd name="connsiteX27" fmla="*/ 1104404 w 2271216"/>
              <a:gd name="connsiteY27" fmla="*/ 200025 h 3053494"/>
              <a:gd name="connsiteX28" fmla="*/ 1099641 w 2271216"/>
              <a:gd name="connsiteY28" fmla="*/ 209550 h 3053494"/>
              <a:gd name="connsiteX29" fmla="*/ 1090116 w 2271216"/>
              <a:gd name="connsiteY29" fmla="*/ 271462 h 3053494"/>
              <a:gd name="connsiteX30" fmla="*/ 1052016 w 2271216"/>
              <a:gd name="connsiteY30" fmla="*/ 295275 h 3053494"/>
              <a:gd name="connsiteX31" fmla="*/ 1047254 w 2271216"/>
              <a:gd name="connsiteY31" fmla="*/ 333375 h 3053494"/>
              <a:gd name="connsiteX32" fmla="*/ 1047254 w 2271216"/>
              <a:gd name="connsiteY32" fmla="*/ 333375 h 3053494"/>
              <a:gd name="connsiteX33" fmla="*/ 1094879 w 2271216"/>
              <a:gd name="connsiteY33" fmla="*/ 361950 h 3053494"/>
              <a:gd name="connsiteX34" fmla="*/ 1094879 w 2271216"/>
              <a:gd name="connsiteY34" fmla="*/ 361950 h 3053494"/>
              <a:gd name="connsiteX35" fmla="*/ 1147266 w 2271216"/>
              <a:gd name="connsiteY35" fmla="*/ 371475 h 3053494"/>
              <a:gd name="connsiteX36" fmla="*/ 1166316 w 2271216"/>
              <a:gd name="connsiteY36" fmla="*/ 385762 h 3053494"/>
              <a:gd name="connsiteX37" fmla="*/ 1166316 w 2271216"/>
              <a:gd name="connsiteY37" fmla="*/ 385762 h 3053494"/>
              <a:gd name="connsiteX38" fmla="*/ 1166316 w 2271216"/>
              <a:gd name="connsiteY38" fmla="*/ 385762 h 3053494"/>
              <a:gd name="connsiteX39" fmla="*/ 1204416 w 2271216"/>
              <a:gd name="connsiteY39" fmla="*/ 457200 h 3053494"/>
              <a:gd name="connsiteX40" fmla="*/ 1223466 w 2271216"/>
              <a:gd name="connsiteY40" fmla="*/ 442912 h 3053494"/>
              <a:gd name="connsiteX41" fmla="*/ 1266329 w 2271216"/>
              <a:gd name="connsiteY41" fmla="*/ 442912 h 3053494"/>
              <a:gd name="connsiteX42" fmla="*/ 1337766 w 2271216"/>
              <a:gd name="connsiteY42" fmla="*/ 442912 h 3053494"/>
              <a:gd name="connsiteX43" fmla="*/ 1313954 w 2271216"/>
              <a:gd name="connsiteY43" fmla="*/ 461962 h 3053494"/>
              <a:gd name="connsiteX44" fmla="*/ 1313954 w 2271216"/>
              <a:gd name="connsiteY44" fmla="*/ 461962 h 3053494"/>
              <a:gd name="connsiteX45" fmla="*/ 1280616 w 2271216"/>
              <a:gd name="connsiteY45" fmla="*/ 547687 h 3053494"/>
              <a:gd name="connsiteX46" fmla="*/ 1256804 w 2271216"/>
              <a:gd name="connsiteY46" fmla="*/ 557212 h 3053494"/>
              <a:gd name="connsiteX47" fmla="*/ 1213941 w 2271216"/>
              <a:gd name="connsiteY47" fmla="*/ 576262 h 3053494"/>
              <a:gd name="connsiteX48" fmla="*/ 1228229 w 2271216"/>
              <a:gd name="connsiteY48" fmla="*/ 619125 h 3053494"/>
              <a:gd name="connsiteX49" fmla="*/ 1228229 w 2271216"/>
              <a:gd name="connsiteY49" fmla="*/ 652462 h 3053494"/>
              <a:gd name="connsiteX50" fmla="*/ 1232991 w 2271216"/>
              <a:gd name="connsiteY50" fmla="*/ 676275 h 3053494"/>
              <a:gd name="connsiteX51" fmla="*/ 1256804 w 2271216"/>
              <a:gd name="connsiteY51" fmla="*/ 714375 h 3053494"/>
              <a:gd name="connsiteX52" fmla="*/ 1256804 w 2271216"/>
              <a:gd name="connsiteY52" fmla="*/ 714375 h 3053494"/>
              <a:gd name="connsiteX53" fmla="*/ 1342529 w 2271216"/>
              <a:gd name="connsiteY53" fmla="*/ 742950 h 3053494"/>
              <a:gd name="connsiteX54" fmla="*/ 1413966 w 2271216"/>
              <a:gd name="connsiteY54" fmla="*/ 738187 h 3053494"/>
              <a:gd name="connsiteX55" fmla="*/ 1447304 w 2271216"/>
              <a:gd name="connsiteY55" fmla="*/ 738187 h 3053494"/>
              <a:gd name="connsiteX56" fmla="*/ 1499691 w 2271216"/>
              <a:gd name="connsiteY56" fmla="*/ 752475 h 3053494"/>
              <a:gd name="connsiteX57" fmla="*/ 1509216 w 2271216"/>
              <a:gd name="connsiteY57" fmla="*/ 766762 h 3053494"/>
              <a:gd name="connsiteX58" fmla="*/ 1513979 w 2271216"/>
              <a:gd name="connsiteY58" fmla="*/ 838200 h 3053494"/>
              <a:gd name="connsiteX59" fmla="*/ 1513979 w 2271216"/>
              <a:gd name="connsiteY59" fmla="*/ 838200 h 3053494"/>
              <a:gd name="connsiteX60" fmla="*/ 1547316 w 2271216"/>
              <a:gd name="connsiteY60" fmla="*/ 900112 h 3053494"/>
              <a:gd name="connsiteX61" fmla="*/ 1580654 w 2271216"/>
              <a:gd name="connsiteY61" fmla="*/ 942975 h 3053494"/>
              <a:gd name="connsiteX62" fmla="*/ 1590179 w 2271216"/>
              <a:gd name="connsiteY62" fmla="*/ 947737 h 3053494"/>
              <a:gd name="connsiteX63" fmla="*/ 1599704 w 2271216"/>
              <a:gd name="connsiteY63" fmla="*/ 1014412 h 3053494"/>
              <a:gd name="connsiteX64" fmla="*/ 1642566 w 2271216"/>
              <a:gd name="connsiteY64" fmla="*/ 1047750 h 3053494"/>
              <a:gd name="connsiteX65" fmla="*/ 1685429 w 2271216"/>
              <a:gd name="connsiteY65" fmla="*/ 1090612 h 3053494"/>
              <a:gd name="connsiteX66" fmla="*/ 1704479 w 2271216"/>
              <a:gd name="connsiteY66" fmla="*/ 1104900 h 3053494"/>
              <a:gd name="connsiteX67" fmla="*/ 1747341 w 2271216"/>
              <a:gd name="connsiteY67" fmla="*/ 1119187 h 3053494"/>
              <a:gd name="connsiteX68" fmla="*/ 1766391 w 2271216"/>
              <a:gd name="connsiteY68" fmla="*/ 1185862 h 3053494"/>
              <a:gd name="connsiteX69" fmla="*/ 1766391 w 2271216"/>
              <a:gd name="connsiteY69" fmla="*/ 1185862 h 3053494"/>
              <a:gd name="connsiteX70" fmla="*/ 1775916 w 2271216"/>
              <a:gd name="connsiteY70" fmla="*/ 1238250 h 3053494"/>
              <a:gd name="connsiteX71" fmla="*/ 1852116 w 2271216"/>
              <a:gd name="connsiteY71" fmla="*/ 1223962 h 3053494"/>
              <a:gd name="connsiteX72" fmla="*/ 1894979 w 2271216"/>
              <a:gd name="connsiteY72" fmla="*/ 1176337 h 3053494"/>
              <a:gd name="connsiteX73" fmla="*/ 1904504 w 2271216"/>
              <a:gd name="connsiteY73" fmla="*/ 1162050 h 3053494"/>
              <a:gd name="connsiteX74" fmla="*/ 1947366 w 2271216"/>
              <a:gd name="connsiteY74" fmla="*/ 1152525 h 3053494"/>
              <a:gd name="connsiteX75" fmla="*/ 1985466 w 2271216"/>
              <a:gd name="connsiteY75" fmla="*/ 1128712 h 3053494"/>
              <a:gd name="connsiteX76" fmla="*/ 2023566 w 2271216"/>
              <a:gd name="connsiteY76" fmla="*/ 1114425 h 3053494"/>
              <a:gd name="connsiteX77" fmla="*/ 2071191 w 2271216"/>
              <a:gd name="connsiteY77" fmla="*/ 1104900 h 3053494"/>
              <a:gd name="connsiteX78" fmla="*/ 2118816 w 2271216"/>
              <a:gd name="connsiteY78" fmla="*/ 1119187 h 3053494"/>
              <a:gd name="connsiteX79" fmla="*/ 2199779 w 2271216"/>
              <a:gd name="connsiteY79" fmla="*/ 1119187 h 3053494"/>
              <a:gd name="connsiteX80" fmla="*/ 2214066 w 2271216"/>
              <a:gd name="connsiteY80" fmla="*/ 1081087 h 3053494"/>
              <a:gd name="connsiteX81" fmla="*/ 2242641 w 2271216"/>
              <a:gd name="connsiteY81" fmla="*/ 1090612 h 3053494"/>
              <a:gd name="connsiteX82" fmla="*/ 2271216 w 2271216"/>
              <a:gd name="connsiteY82" fmla="*/ 1100137 h 3053494"/>
              <a:gd name="connsiteX83" fmla="*/ 2256929 w 2271216"/>
              <a:gd name="connsiteY83" fmla="*/ 1128712 h 3053494"/>
              <a:gd name="connsiteX84" fmla="*/ 2218829 w 2271216"/>
              <a:gd name="connsiteY84" fmla="*/ 1176337 h 3053494"/>
              <a:gd name="connsiteX85" fmla="*/ 2190254 w 2271216"/>
              <a:gd name="connsiteY85" fmla="*/ 1200150 h 3053494"/>
              <a:gd name="connsiteX86" fmla="*/ 2156916 w 2271216"/>
              <a:gd name="connsiteY86" fmla="*/ 1233487 h 3053494"/>
              <a:gd name="connsiteX87" fmla="*/ 2137866 w 2271216"/>
              <a:gd name="connsiteY87" fmla="*/ 1290637 h 3053494"/>
              <a:gd name="connsiteX88" fmla="*/ 2156916 w 2271216"/>
              <a:gd name="connsiteY88" fmla="*/ 1333500 h 3053494"/>
              <a:gd name="connsiteX89" fmla="*/ 2075954 w 2271216"/>
              <a:gd name="connsiteY89" fmla="*/ 1333500 h 3053494"/>
              <a:gd name="connsiteX90" fmla="*/ 2023566 w 2271216"/>
              <a:gd name="connsiteY90" fmla="*/ 1400175 h 3053494"/>
              <a:gd name="connsiteX91" fmla="*/ 2014041 w 2271216"/>
              <a:gd name="connsiteY91" fmla="*/ 1414462 h 3053494"/>
              <a:gd name="connsiteX92" fmla="*/ 1999754 w 2271216"/>
              <a:gd name="connsiteY92" fmla="*/ 1457325 h 3053494"/>
              <a:gd name="connsiteX93" fmla="*/ 1980704 w 2271216"/>
              <a:gd name="connsiteY93" fmla="*/ 1471612 h 3053494"/>
              <a:gd name="connsiteX94" fmla="*/ 1914029 w 2271216"/>
              <a:gd name="connsiteY94" fmla="*/ 1471612 h 3053494"/>
              <a:gd name="connsiteX95" fmla="*/ 1890216 w 2271216"/>
              <a:gd name="connsiteY95" fmla="*/ 1500187 h 3053494"/>
              <a:gd name="connsiteX96" fmla="*/ 1880691 w 2271216"/>
              <a:gd name="connsiteY96" fmla="*/ 1476375 h 3053494"/>
              <a:gd name="connsiteX97" fmla="*/ 1823541 w 2271216"/>
              <a:gd name="connsiteY97" fmla="*/ 1495425 h 3053494"/>
              <a:gd name="connsiteX98" fmla="*/ 1799729 w 2271216"/>
              <a:gd name="connsiteY98" fmla="*/ 1476375 h 3053494"/>
              <a:gd name="connsiteX99" fmla="*/ 1780679 w 2271216"/>
              <a:gd name="connsiteY99" fmla="*/ 1485900 h 3053494"/>
              <a:gd name="connsiteX100" fmla="*/ 1737816 w 2271216"/>
              <a:gd name="connsiteY100" fmla="*/ 1514475 h 3053494"/>
              <a:gd name="connsiteX101" fmla="*/ 1737816 w 2271216"/>
              <a:gd name="connsiteY101" fmla="*/ 1514475 h 3053494"/>
              <a:gd name="connsiteX102" fmla="*/ 1723529 w 2271216"/>
              <a:gd name="connsiteY102" fmla="*/ 1471612 h 3053494"/>
              <a:gd name="connsiteX103" fmla="*/ 1699716 w 2271216"/>
              <a:gd name="connsiteY103" fmla="*/ 1466850 h 3053494"/>
              <a:gd name="connsiteX104" fmla="*/ 1642566 w 2271216"/>
              <a:gd name="connsiteY104" fmla="*/ 1476375 h 3053494"/>
              <a:gd name="connsiteX105" fmla="*/ 1547316 w 2271216"/>
              <a:gd name="connsiteY105" fmla="*/ 1481137 h 3053494"/>
              <a:gd name="connsiteX106" fmla="*/ 1471116 w 2271216"/>
              <a:gd name="connsiteY106" fmla="*/ 1462087 h 3053494"/>
              <a:gd name="connsiteX107" fmla="*/ 1452066 w 2271216"/>
              <a:gd name="connsiteY107" fmla="*/ 1476375 h 3053494"/>
              <a:gd name="connsiteX108" fmla="*/ 1409204 w 2271216"/>
              <a:gd name="connsiteY108" fmla="*/ 1524000 h 3053494"/>
              <a:gd name="connsiteX109" fmla="*/ 1385391 w 2271216"/>
              <a:gd name="connsiteY109" fmla="*/ 1514475 h 3053494"/>
              <a:gd name="connsiteX110" fmla="*/ 1375866 w 2271216"/>
              <a:gd name="connsiteY110" fmla="*/ 1485900 h 3053494"/>
              <a:gd name="connsiteX111" fmla="*/ 1356816 w 2271216"/>
              <a:gd name="connsiteY111" fmla="*/ 1462087 h 3053494"/>
              <a:gd name="connsiteX112" fmla="*/ 1337766 w 2271216"/>
              <a:gd name="connsiteY112" fmla="*/ 1485900 h 3053494"/>
              <a:gd name="connsiteX113" fmla="*/ 1328241 w 2271216"/>
              <a:gd name="connsiteY113" fmla="*/ 1466850 h 3053494"/>
              <a:gd name="connsiteX114" fmla="*/ 1228229 w 2271216"/>
              <a:gd name="connsiteY114" fmla="*/ 1514475 h 3053494"/>
              <a:gd name="connsiteX115" fmla="*/ 1194891 w 2271216"/>
              <a:gd name="connsiteY115" fmla="*/ 1514475 h 3053494"/>
              <a:gd name="connsiteX116" fmla="*/ 1132979 w 2271216"/>
              <a:gd name="connsiteY116" fmla="*/ 1504950 h 3053494"/>
              <a:gd name="connsiteX117" fmla="*/ 1075829 w 2271216"/>
              <a:gd name="connsiteY117" fmla="*/ 1524000 h 3053494"/>
              <a:gd name="connsiteX118" fmla="*/ 1052016 w 2271216"/>
              <a:gd name="connsiteY118" fmla="*/ 1562100 h 3053494"/>
              <a:gd name="connsiteX119" fmla="*/ 1037729 w 2271216"/>
              <a:gd name="connsiteY119" fmla="*/ 1590675 h 3053494"/>
              <a:gd name="connsiteX120" fmla="*/ 1018679 w 2271216"/>
              <a:gd name="connsiteY120" fmla="*/ 1590675 h 3053494"/>
              <a:gd name="connsiteX121" fmla="*/ 1018679 w 2271216"/>
              <a:gd name="connsiteY121" fmla="*/ 1590675 h 3053494"/>
              <a:gd name="connsiteX122" fmla="*/ 956766 w 2271216"/>
              <a:gd name="connsiteY122" fmla="*/ 1609725 h 3053494"/>
              <a:gd name="connsiteX123" fmla="*/ 918666 w 2271216"/>
              <a:gd name="connsiteY123" fmla="*/ 1590675 h 3053494"/>
              <a:gd name="connsiteX124" fmla="*/ 809129 w 2271216"/>
              <a:gd name="connsiteY124" fmla="*/ 1624012 h 3053494"/>
              <a:gd name="connsiteX125" fmla="*/ 851991 w 2271216"/>
              <a:gd name="connsiteY125" fmla="*/ 1652587 h 3053494"/>
              <a:gd name="connsiteX126" fmla="*/ 871041 w 2271216"/>
              <a:gd name="connsiteY126" fmla="*/ 1690687 h 3053494"/>
              <a:gd name="connsiteX127" fmla="*/ 871041 w 2271216"/>
              <a:gd name="connsiteY127" fmla="*/ 1738312 h 3053494"/>
              <a:gd name="connsiteX128" fmla="*/ 851991 w 2271216"/>
              <a:gd name="connsiteY128" fmla="*/ 1762125 h 3053494"/>
              <a:gd name="connsiteX129" fmla="*/ 837704 w 2271216"/>
              <a:gd name="connsiteY129" fmla="*/ 1838325 h 3053494"/>
              <a:gd name="connsiteX130" fmla="*/ 856754 w 2271216"/>
              <a:gd name="connsiteY130" fmla="*/ 1866900 h 3053494"/>
              <a:gd name="connsiteX131" fmla="*/ 842466 w 2271216"/>
              <a:gd name="connsiteY131" fmla="*/ 1895475 h 3053494"/>
              <a:gd name="connsiteX132" fmla="*/ 851991 w 2271216"/>
              <a:gd name="connsiteY132" fmla="*/ 1924050 h 3053494"/>
              <a:gd name="connsiteX133" fmla="*/ 851991 w 2271216"/>
              <a:gd name="connsiteY133" fmla="*/ 1947862 h 3053494"/>
              <a:gd name="connsiteX134" fmla="*/ 809129 w 2271216"/>
              <a:gd name="connsiteY134" fmla="*/ 1966912 h 3053494"/>
              <a:gd name="connsiteX135" fmla="*/ 809129 w 2271216"/>
              <a:gd name="connsiteY135" fmla="*/ 1966912 h 3053494"/>
              <a:gd name="connsiteX136" fmla="*/ 809788 w 2271216"/>
              <a:gd name="connsiteY136" fmla="*/ 2022576 h 3053494"/>
              <a:gd name="connsiteX137" fmla="*/ 823416 w 2271216"/>
              <a:gd name="connsiteY137" fmla="*/ 2043112 h 3053494"/>
              <a:gd name="connsiteX138" fmla="*/ 847229 w 2271216"/>
              <a:gd name="connsiteY138" fmla="*/ 2066925 h 3053494"/>
              <a:gd name="connsiteX139" fmla="*/ 842466 w 2271216"/>
              <a:gd name="connsiteY139" fmla="*/ 2119312 h 3053494"/>
              <a:gd name="connsiteX140" fmla="*/ 899616 w 2271216"/>
              <a:gd name="connsiteY140" fmla="*/ 2147887 h 3053494"/>
              <a:gd name="connsiteX141" fmla="*/ 904379 w 2271216"/>
              <a:gd name="connsiteY141" fmla="*/ 2181225 h 3053494"/>
              <a:gd name="connsiteX142" fmla="*/ 966291 w 2271216"/>
              <a:gd name="connsiteY142" fmla="*/ 2205037 h 3053494"/>
              <a:gd name="connsiteX143" fmla="*/ 956766 w 2271216"/>
              <a:gd name="connsiteY143" fmla="*/ 2238375 h 3053494"/>
              <a:gd name="connsiteX144" fmla="*/ 1056779 w 2271216"/>
              <a:gd name="connsiteY144" fmla="*/ 2243137 h 3053494"/>
              <a:gd name="connsiteX145" fmla="*/ 1056779 w 2271216"/>
              <a:gd name="connsiteY145"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603371 w 2271216"/>
              <a:gd name="connsiteY3" fmla="*/ 2416503 h 3053494"/>
              <a:gd name="connsiteX4" fmla="*/ 543255 w 2271216"/>
              <a:gd name="connsiteY4" fmla="*/ 2416503 h 3053494"/>
              <a:gd name="connsiteX5" fmla="*/ 504926 w 2271216"/>
              <a:gd name="connsiteY5" fmla="*/ 2435555 h 3053494"/>
              <a:gd name="connsiteX6" fmla="*/ 384252 w 2271216"/>
              <a:gd name="connsiteY6" fmla="*/ 2387924 h 3053494"/>
              <a:gd name="connsiteX7" fmla="*/ 339793 w 2271216"/>
              <a:gd name="connsiteY7" fmla="*/ 2308538 h 3053494"/>
              <a:gd name="connsiteX8" fmla="*/ 304861 w 2271216"/>
              <a:gd name="connsiteY8" fmla="*/ 2314889 h 3053494"/>
              <a:gd name="connsiteX9" fmla="*/ 247700 w 2271216"/>
              <a:gd name="connsiteY9" fmla="*/ 2305363 h 3053494"/>
              <a:gd name="connsiteX10" fmla="*/ 181011 w 2271216"/>
              <a:gd name="connsiteY10" fmla="*/ 2314691 h 3053494"/>
              <a:gd name="connsiteX11" fmla="*/ 142984 w 2271216"/>
              <a:gd name="connsiteY11" fmla="*/ 2305587 h 3053494"/>
              <a:gd name="connsiteX12" fmla="*/ 314388 w 2271216"/>
              <a:gd name="connsiteY12" fmla="*/ 2038626 h 3053494"/>
              <a:gd name="connsiteX13" fmla="*/ 323915 w 2271216"/>
              <a:gd name="connsiteY13" fmla="*/ 1967179 h 3053494"/>
              <a:gd name="connsiteX14" fmla="*/ 219683 w 2271216"/>
              <a:gd name="connsiteY14" fmla="*/ 1871916 h 3053494"/>
              <a:gd name="connsiteX15" fmla="*/ 58680 w 2271216"/>
              <a:gd name="connsiteY15" fmla="*/ 1762601 h 3053494"/>
              <a:gd name="connsiteX16" fmla="*/ 7120 w 2271216"/>
              <a:gd name="connsiteY16" fmla="*/ 1514680 h 3053494"/>
              <a:gd name="connsiteX17" fmla="*/ 74325 w 2271216"/>
              <a:gd name="connsiteY17" fmla="*/ 1181260 h 3053494"/>
              <a:gd name="connsiteX18" fmla="*/ 13621 w 2271216"/>
              <a:gd name="connsiteY18" fmla="*/ 752680 h 3053494"/>
              <a:gd name="connsiteX19" fmla="*/ 247010 w 2271216"/>
              <a:gd name="connsiteY19" fmla="*/ 438150 h 3053494"/>
              <a:gd name="connsiteX20" fmla="*/ 690040 w 2271216"/>
              <a:gd name="connsiteY20" fmla="*/ 0 h 3053494"/>
              <a:gd name="connsiteX21" fmla="*/ 851991 w 2271216"/>
              <a:gd name="connsiteY21" fmla="*/ 85725 h 3053494"/>
              <a:gd name="connsiteX22" fmla="*/ 904379 w 2271216"/>
              <a:gd name="connsiteY22" fmla="*/ 95250 h 3053494"/>
              <a:gd name="connsiteX23" fmla="*/ 952004 w 2271216"/>
              <a:gd name="connsiteY23" fmla="*/ 61912 h 3053494"/>
              <a:gd name="connsiteX24" fmla="*/ 990104 w 2271216"/>
              <a:gd name="connsiteY24" fmla="*/ 85725 h 3053494"/>
              <a:gd name="connsiteX25" fmla="*/ 1023441 w 2271216"/>
              <a:gd name="connsiteY25" fmla="*/ 109537 h 3053494"/>
              <a:gd name="connsiteX26" fmla="*/ 1052016 w 2271216"/>
              <a:gd name="connsiteY26" fmla="*/ 133350 h 3053494"/>
              <a:gd name="connsiteX27" fmla="*/ 1104404 w 2271216"/>
              <a:gd name="connsiteY27" fmla="*/ 200025 h 3053494"/>
              <a:gd name="connsiteX28" fmla="*/ 1099641 w 2271216"/>
              <a:gd name="connsiteY28" fmla="*/ 209550 h 3053494"/>
              <a:gd name="connsiteX29" fmla="*/ 1090116 w 2271216"/>
              <a:gd name="connsiteY29" fmla="*/ 271462 h 3053494"/>
              <a:gd name="connsiteX30" fmla="*/ 1052016 w 2271216"/>
              <a:gd name="connsiteY30" fmla="*/ 295275 h 3053494"/>
              <a:gd name="connsiteX31" fmla="*/ 1047254 w 2271216"/>
              <a:gd name="connsiteY31" fmla="*/ 333375 h 3053494"/>
              <a:gd name="connsiteX32" fmla="*/ 1047254 w 2271216"/>
              <a:gd name="connsiteY32" fmla="*/ 333375 h 3053494"/>
              <a:gd name="connsiteX33" fmla="*/ 1094879 w 2271216"/>
              <a:gd name="connsiteY33" fmla="*/ 361950 h 3053494"/>
              <a:gd name="connsiteX34" fmla="*/ 1094879 w 2271216"/>
              <a:gd name="connsiteY34" fmla="*/ 361950 h 3053494"/>
              <a:gd name="connsiteX35" fmla="*/ 1147266 w 2271216"/>
              <a:gd name="connsiteY35" fmla="*/ 371475 h 3053494"/>
              <a:gd name="connsiteX36" fmla="*/ 1166316 w 2271216"/>
              <a:gd name="connsiteY36" fmla="*/ 385762 h 3053494"/>
              <a:gd name="connsiteX37" fmla="*/ 1166316 w 2271216"/>
              <a:gd name="connsiteY37" fmla="*/ 385762 h 3053494"/>
              <a:gd name="connsiteX38" fmla="*/ 1166316 w 2271216"/>
              <a:gd name="connsiteY38" fmla="*/ 385762 h 3053494"/>
              <a:gd name="connsiteX39" fmla="*/ 1204416 w 2271216"/>
              <a:gd name="connsiteY39" fmla="*/ 457200 h 3053494"/>
              <a:gd name="connsiteX40" fmla="*/ 1223466 w 2271216"/>
              <a:gd name="connsiteY40" fmla="*/ 442912 h 3053494"/>
              <a:gd name="connsiteX41" fmla="*/ 1266329 w 2271216"/>
              <a:gd name="connsiteY41" fmla="*/ 442912 h 3053494"/>
              <a:gd name="connsiteX42" fmla="*/ 1337766 w 2271216"/>
              <a:gd name="connsiteY42" fmla="*/ 442912 h 3053494"/>
              <a:gd name="connsiteX43" fmla="*/ 1313954 w 2271216"/>
              <a:gd name="connsiteY43" fmla="*/ 461962 h 3053494"/>
              <a:gd name="connsiteX44" fmla="*/ 1313954 w 2271216"/>
              <a:gd name="connsiteY44" fmla="*/ 461962 h 3053494"/>
              <a:gd name="connsiteX45" fmla="*/ 1280616 w 2271216"/>
              <a:gd name="connsiteY45" fmla="*/ 547687 h 3053494"/>
              <a:gd name="connsiteX46" fmla="*/ 1256804 w 2271216"/>
              <a:gd name="connsiteY46" fmla="*/ 557212 h 3053494"/>
              <a:gd name="connsiteX47" fmla="*/ 1213941 w 2271216"/>
              <a:gd name="connsiteY47" fmla="*/ 576262 h 3053494"/>
              <a:gd name="connsiteX48" fmla="*/ 1228229 w 2271216"/>
              <a:gd name="connsiteY48" fmla="*/ 619125 h 3053494"/>
              <a:gd name="connsiteX49" fmla="*/ 1228229 w 2271216"/>
              <a:gd name="connsiteY49" fmla="*/ 652462 h 3053494"/>
              <a:gd name="connsiteX50" fmla="*/ 1232991 w 2271216"/>
              <a:gd name="connsiteY50" fmla="*/ 676275 h 3053494"/>
              <a:gd name="connsiteX51" fmla="*/ 1256804 w 2271216"/>
              <a:gd name="connsiteY51" fmla="*/ 714375 h 3053494"/>
              <a:gd name="connsiteX52" fmla="*/ 1256804 w 2271216"/>
              <a:gd name="connsiteY52" fmla="*/ 714375 h 3053494"/>
              <a:gd name="connsiteX53" fmla="*/ 1342529 w 2271216"/>
              <a:gd name="connsiteY53" fmla="*/ 742950 h 3053494"/>
              <a:gd name="connsiteX54" fmla="*/ 1413966 w 2271216"/>
              <a:gd name="connsiteY54" fmla="*/ 738187 h 3053494"/>
              <a:gd name="connsiteX55" fmla="*/ 1447304 w 2271216"/>
              <a:gd name="connsiteY55" fmla="*/ 738187 h 3053494"/>
              <a:gd name="connsiteX56" fmla="*/ 1499691 w 2271216"/>
              <a:gd name="connsiteY56" fmla="*/ 752475 h 3053494"/>
              <a:gd name="connsiteX57" fmla="*/ 1509216 w 2271216"/>
              <a:gd name="connsiteY57" fmla="*/ 766762 h 3053494"/>
              <a:gd name="connsiteX58" fmla="*/ 1513979 w 2271216"/>
              <a:gd name="connsiteY58" fmla="*/ 838200 h 3053494"/>
              <a:gd name="connsiteX59" fmla="*/ 1513979 w 2271216"/>
              <a:gd name="connsiteY59" fmla="*/ 838200 h 3053494"/>
              <a:gd name="connsiteX60" fmla="*/ 1547316 w 2271216"/>
              <a:gd name="connsiteY60" fmla="*/ 900112 h 3053494"/>
              <a:gd name="connsiteX61" fmla="*/ 1580654 w 2271216"/>
              <a:gd name="connsiteY61" fmla="*/ 942975 h 3053494"/>
              <a:gd name="connsiteX62" fmla="*/ 1590179 w 2271216"/>
              <a:gd name="connsiteY62" fmla="*/ 947737 h 3053494"/>
              <a:gd name="connsiteX63" fmla="*/ 1599704 w 2271216"/>
              <a:gd name="connsiteY63" fmla="*/ 1014412 h 3053494"/>
              <a:gd name="connsiteX64" fmla="*/ 1642566 w 2271216"/>
              <a:gd name="connsiteY64" fmla="*/ 1047750 h 3053494"/>
              <a:gd name="connsiteX65" fmla="*/ 1685429 w 2271216"/>
              <a:gd name="connsiteY65" fmla="*/ 1090612 h 3053494"/>
              <a:gd name="connsiteX66" fmla="*/ 1704479 w 2271216"/>
              <a:gd name="connsiteY66" fmla="*/ 1104900 h 3053494"/>
              <a:gd name="connsiteX67" fmla="*/ 1747341 w 2271216"/>
              <a:gd name="connsiteY67" fmla="*/ 1119187 h 3053494"/>
              <a:gd name="connsiteX68" fmla="*/ 1766391 w 2271216"/>
              <a:gd name="connsiteY68" fmla="*/ 1185862 h 3053494"/>
              <a:gd name="connsiteX69" fmla="*/ 1766391 w 2271216"/>
              <a:gd name="connsiteY69" fmla="*/ 1185862 h 3053494"/>
              <a:gd name="connsiteX70" fmla="*/ 1775916 w 2271216"/>
              <a:gd name="connsiteY70" fmla="*/ 1238250 h 3053494"/>
              <a:gd name="connsiteX71" fmla="*/ 1852116 w 2271216"/>
              <a:gd name="connsiteY71" fmla="*/ 1223962 h 3053494"/>
              <a:gd name="connsiteX72" fmla="*/ 1894979 w 2271216"/>
              <a:gd name="connsiteY72" fmla="*/ 1176337 h 3053494"/>
              <a:gd name="connsiteX73" fmla="*/ 1904504 w 2271216"/>
              <a:gd name="connsiteY73" fmla="*/ 1162050 h 3053494"/>
              <a:gd name="connsiteX74" fmla="*/ 1947366 w 2271216"/>
              <a:gd name="connsiteY74" fmla="*/ 1152525 h 3053494"/>
              <a:gd name="connsiteX75" fmla="*/ 1985466 w 2271216"/>
              <a:gd name="connsiteY75" fmla="*/ 1128712 h 3053494"/>
              <a:gd name="connsiteX76" fmla="*/ 2023566 w 2271216"/>
              <a:gd name="connsiteY76" fmla="*/ 1114425 h 3053494"/>
              <a:gd name="connsiteX77" fmla="*/ 2071191 w 2271216"/>
              <a:gd name="connsiteY77" fmla="*/ 1104900 h 3053494"/>
              <a:gd name="connsiteX78" fmla="*/ 2118816 w 2271216"/>
              <a:gd name="connsiteY78" fmla="*/ 1119187 h 3053494"/>
              <a:gd name="connsiteX79" fmla="*/ 2199779 w 2271216"/>
              <a:gd name="connsiteY79" fmla="*/ 1119187 h 3053494"/>
              <a:gd name="connsiteX80" fmla="*/ 2214066 w 2271216"/>
              <a:gd name="connsiteY80" fmla="*/ 1081087 h 3053494"/>
              <a:gd name="connsiteX81" fmla="*/ 2242641 w 2271216"/>
              <a:gd name="connsiteY81" fmla="*/ 1090612 h 3053494"/>
              <a:gd name="connsiteX82" fmla="*/ 2271216 w 2271216"/>
              <a:gd name="connsiteY82" fmla="*/ 1100137 h 3053494"/>
              <a:gd name="connsiteX83" fmla="*/ 2256929 w 2271216"/>
              <a:gd name="connsiteY83" fmla="*/ 1128712 h 3053494"/>
              <a:gd name="connsiteX84" fmla="*/ 2218829 w 2271216"/>
              <a:gd name="connsiteY84" fmla="*/ 1176337 h 3053494"/>
              <a:gd name="connsiteX85" fmla="*/ 2190254 w 2271216"/>
              <a:gd name="connsiteY85" fmla="*/ 1200150 h 3053494"/>
              <a:gd name="connsiteX86" fmla="*/ 2156916 w 2271216"/>
              <a:gd name="connsiteY86" fmla="*/ 1233487 h 3053494"/>
              <a:gd name="connsiteX87" fmla="*/ 2137866 w 2271216"/>
              <a:gd name="connsiteY87" fmla="*/ 1290637 h 3053494"/>
              <a:gd name="connsiteX88" fmla="*/ 2156916 w 2271216"/>
              <a:gd name="connsiteY88" fmla="*/ 1333500 h 3053494"/>
              <a:gd name="connsiteX89" fmla="*/ 2075954 w 2271216"/>
              <a:gd name="connsiteY89" fmla="*/ 1333500 h 3053494"/>
              <a:gd name="connsiteX90" fmla="*/ 2023566 w 2271216"/>
              <a:gd name="connsiteY90" fmla="*/ 1400175 h 3053494"/>
              <a:gd name="connsiteX91" fmla="*/ 2014041 w 2271216"/>
              <a:gd name="connsiteY91" fmla="*/ 1414462 h 3053494"/>
              <a:gd name="connsiteX92" fmla="*/ 1999754 w 2271216"/>
              <a:gd name="connsiteY92" fmla="*/ 1457325 h 3053494"/>
              <a:gd name="connsiteX93" fmla="*/ 1980704 w 2271216"/>
              <a:gd name="connsiteY93" fmla="*/ 1471612 h 3053494"/>
              <a:gd name="connsiteX94" fmla="*/ 1914029 w 2271216"/>
              <a:gd name="connsiteY94" fmla="*/ 1471612 h 3053494"/>
              <a:gd name="connsiteX95" fmla="*/ 1890216 w 2271216"/>
              <a:gd name="connsiteY95" fmla="*/ 1500187 h 3053494"/>
              <a:gd name="connsiteX96" fmla="*/ 1880691 w 2271216"/>
              <a:gd name="connsiteY96" fmla="*/ 1476375 h 3053494"/>
              <a:gd name="connsiteX97" fmla="*/ 1823541 w 2271216"/>
              <a:gd name="connsiteY97" fmla="*/ 1495425 h 3053494"/>
              <a:gd name="connsiteX98" fmla="*/ 1799729 w 2271216"/>
              <a:gd name="connsiteY98" fmla="*/ 1476375 h 3053494"/>
              <a:gd name="connsiteX99" fmla="*/ 1780679 w 2271216"/>
              <a:gd name="connsiteY99" fmla="*/ 1485900 h 3053494"/>
              <a:gd name="connsiteX100" fmla="*/ 1737816 w 2271216"/>
              <a:gd name="connsiteY100" fmla="*/ 1514475 h 3053494"/>
              <a:gd name="connsiteX101" fmla="*/ 1737816 w 2271216"/>
              <a:gd name="connsiteY101" fmla="*/ 1514475 h 3053494"/>
              <a:gd name="connsiteX102" fmla="*/ 1723529 w 2271216"/>
              <a:gd name="connsiteY102" fmla="*/ 1471612 h 3053494"/>
              <a:gd name="connsiteX103" fmla="*/ 1699716 w 2271216"/>
              <a:gd name="connsiteY103" fmla="*/ 1466850 h 3053494"/>
              <a:gd name="connsiteX104" fmla="*/ 1642566 w 2271216"/>
              <a:gd name="connsiteY104" fmla="*/ 1476375 h 3053494"/>
              <a:gd name="connsiteX105" fmla="*/ 1547316 w 2271216"/>
              <a:gd name="connsiteY105" fmla="*/ 1481137 h 3053494"/>
              <a:gd name="connsiteX106" fmla="*/ 1471116 w 2271216"/>
              <a:gd name="connsiteY106" fmla="*/ 1462087 h 3053494"/>
              <a:gd name="connsiteX107" fmla="*/ 1452066 w 2271216"/>
              <a:gd name="connsiteY107" fmla="*/ 1476375 h 3053494"/>
              <a:gd name="connsiteX108" fmla="*/ 1409204 w 2271216"/>
              <a:gd name="connsiteY108" fmla="*/ 1524000 h 3053494"/>
              <a:gd name="connsiteX109" fmla="*/ 1385391 w 2271216"/>
              <a:gd name="connsiteY109" fmla="*/ 1514475 h 3053494"/>
              <a:gd name="connsiteX110" fmla="*/ 1375866 w 2271216"/>
              <a:gd name="connsiteY110" fmla="*/ 1485900 h 3053494"/>
              <a:gd name="connsiteX111" fmla="*/ 1356816 w 2271216"/>
              <a:gd name="connsiteY111" fmla="*/ 1462087 h 3053494"/>
              <a:gd name="connsiteX112" fmla="*/ 1337766 w 2271216"/>
              <a:gd name="connsiteY112" fmla="*/ 1485900 h 3053494"/>
              <a:gd name="connsiteX113" fmla="*/ 1328241 w 2271216"/>
              <a:gd name="connsiteY113" fmla="*/ 1466850 h 3053494"/>
              <a:gd name="connsiteX114" fmla="*/ 1228229 w 2271216"/>
              <a:gd name="connsiteY114" fmla="*/ 1514475 h 3053494"/>
              <a:gd name="connsiteX115" fmla="*/ 1194891 w 2271216"/>
              <a:gd name="connsiteY115" fmla="*/ 1514475 h 3053494"/>
              <a:gd name="connsiteX116" fmla="*/ 1132979 w 2271216"/>
              <a:gd name="connsiteY116" fmla="*/ 1504950 h 3053494"/>
              <a:gd name="connsiteX117" fmla="*/ 1075829 w 2271216"/>
              <a:gd name="connsiteY117" fmla="*/ 1524000 h 3053494"/>
              <a:gd name="connsiteX118" fmla="*/ 1052016 w 2271216"/>
              <a:gd name="connsiteY118" fmla="*/ 1562100 h 3053494"/>
              <a:gd name="connsiteX119" fmla="*/ 1037729 w 2271216"/>
              <a:gd name="connsiteY119" fmla="*/ 1590675 h 3053494"/>
              <a:gd name="connsiteX120" fmla="*/ 1018679 w 2271216"/>
              <a:gd name="connsiteY120" fmla="*/ 1590675 h 3053494"/>
              <a:gd name="connsiteX121" fmla="*/ 1018679 w 2271216"/>
              <a:gd name="connsiteY121" fmla="*/ 1590675 h 3053494"/>
              <a:gd name="connsiteX122" fmla="*/ 956766 w 2271216"/>
              <a:gd name="connsiteY122" fmla="*/ 1609725 h 3053494"/>
              <a:gd name="connsiteX123" fmla="*/ 918666 w 2271216"/>
              <a:gd name="connsiteY123" fmla="*/ 1590675 h 3053494"/>
              <a:gd name="connsiteX124" fmla="*/ 809129 w 2271216"/>
              <a:gd name="connsiteY124" fmla="*/ 1624012 h 3053494"/>
              <a:gd name="connsiteX125" fmla="*/ 851991 w 2271216"/>
              <a:gd name="connsiteY125" fmla="*/ 1652587 h 3053494"/>
              <a:gd name="connsiteX126" fmla="*/ 871041 w 2271216"/>
              <a:gd name="connsiteY126" fmla="*/ 1690687 h 3053494"/>
              <a:gd name="connsiteX127" fmla="*/ 871041 w 2271216"/>
              <a:gd name="connsiteY127" fmla="*/ 1738312 h 3053494"/>
              <a:gd name="connsiteX128" fmla="*/ 851991 w 2271216"/>
              <a:gd name="connsiteY128" fmla="*/ 1762125 h 3053494"/>
              <a:gd name="connsiteX129" fmla="*/ 837704 w 2271216"/>
              <a:gd name="connsiteY129" fmla="*/ 1838325 h 3053494"/>
              <a:gd name="connsiteX130" fmla="*/ 856754 w 2271216"/>
              <a:gd name="connsiteY130" fmla="*/ 1866900 h 3053494"/>
              <a:gd name="connsiteX131" fmla="*/ 842466 w 2271216"/>
              <a:gd name="connsiteY131" fmla="*/ 1895475 h 3053494"/>
              <a:gd name="connsiteX132" fmla="*/ 851991 w 2271216"/>
              <a:gd name="connsiteY132" fmla="*/ 1924050 h 3053494"/>
              <a:gd name="connsiteX133" fmla="*/ 851991 w 2271216"/>
              <a:gd name="connsiteY133" fmla="*/ 1947862 h 3053494"/>
              <a:gd name="connsiteX134" fmla="*/ 809129 w 2271216"/>
              <a:gd name="connsiteY134" fmla="*/ 1966912 h 3053494"/>
              <a:gd name="connsiteX135" fmla="*/ 809129 w 2271216"/>
              <a:gd name="connsiteY135" fmla="*/ 1966912 h 3053494"/>
              <a:gd name="connsiteX136" fmla="*/ 809788 w 2271216"/>
              <a:gd name="connsiteY136" fmla="*/ 2022576 h 3053494"/>
              <a:gd name="connsiteX137" fmla="*/ 823416 w 2271216"/>
              <a:gd name="connsiteY137" fmla="*/ 2043112 h 3053494"/>
              <a:gd name="connsiteX138" fmla="*/ 847229 w 2271216"/>
              <a:gd name="connsiteY138" fmla="*/ 2066925 h 3053494"/>
              <a:gd name="connsiteX139" fmla="*/ 842466 w 2271216"/>
              <a:gd name="connsiteY139" fmla="*/ 2119312 h 3053494"/>
              <a:gd name="connsiteX140" fmla="*/ 899616 w 2271216"/>
              <a:gd name="connsiteY140" fmla="*/ 2147887 h 3053494"/>
              <a:gd name="connsiteX141" fmla="*/ 904379 w 2271216"/>
              <a:gd name="connsiteY141" fmla="*/ 2181225 h 3053494"/>
              <a:gd name="connsiteX142" fmla="*/ 966291 w 2271216"/>
              <a:gd name="connsiteY142" fmla="*/ 2205037 h 3053494"/>
              <a:gd name="connsiteX143" fmla="*/ 956766 w 2271216"/>
              <a:gd name="connsiteY143" fmla="*/ 2238375 h 3053494"/>
              <a:gd name="connsiteX144" fmla="*/ 1056779 w 2271216"/>
              <a:gd name="connsiteY144" fmla="*/ 2243137 h 3053494"/>
              <a:gd name="connsiteX145" fmla="*/ 1056779 w 2271216"/>
              <a:gd name="connsiteY145" fmla="*/ 2243137 h 3053494"/>
              <a:gd name="connsiteX0" fmla="*/ 1623698 w 2271216"/>
              <a:gd name="connsiteY0" fmla="*/ 3053494 h 3053494"/>
              <a:gd name="connsiteX1" fmla="*/ 1594297 w 2271216"/>
              <a:gd name="connsiteY1" fmla="*/ 2996418 h 3053494"/>
              <a:gd name="connsiteX2" fmla="*/ 1581512 w 2271216"/>
              <a:gd name="connsiteY2" fmla="*/ 3020101 h 3053494"/>
              <a:gd name="connsiteX3" fmla="*/ 603371 w 2271216"/>
              <a:gd name="connsiteY3" fmla="*/ 2416503 h 3053494"/>
              <a:gd name="connsiteX4" fmla="*/ 543255 w 2271216"/>
              <a:gd name="connsiteY4" fmla="*/ 2416503 h 3053494"/>
              <a:gd name="connsiteX5" fmla="*/ 504926 w 2271216"/>
              <a:gd name="connsiteY5" fmla="*/ 2435555 h 3053494"/>
              <a:gd name="connsiteX6" fmla="*/ 384252 w 2271216"/>
              <a:gd name="connsiteY6" fmla="*/ 2387924 h 3053494"/>
              <a:gd name="connsiteX7" fmla="*/ 339793 w 2271216"/>
              <a:gd name="connsiteY7" fmla="*/ 2308538 h 3053494"/>
              <a:gd name="connsiteX8" fmla="*/ 304861 w 2271216"/>
              <a:gd name="connsiteY8" fmla="*/ 2314889 h 3053494"/>
              <a:gd name="connsiteX9" fmla="*/ 247700 w 2271216"/>
              <a:gd name="connsiteY9" fmla="*/ 2305363 h 3053494"/>
              <a:gd name="connsiteX10" fmla="*/ 181011 w 2271216"/>
              <a:gd name="connsiteY10" fmla="*/ 2314691 h 3053494"/>
              <a:gd name="connsiteX11" fmla="*/ 142984 w 2271216"/>
              <a:gd name="connsiteY11" fmla="*/ 2305587 h 3053494"/>
              <a:gd name="connsiteX12" fmla="*/ 314388 w 2271216"/>
              <a:gd name="connsiteY12" fmla="*/ 2038626 h 3053494"/>
              <a:gd name="connsiteX13" fmla="*/ 323915 w 2271216"/>
              <a:gd name="connsiteY13" fmla="*/ 1967179 h 3053494"/>
              <a:gd name="connsiteX14" fmla="*/ 219683 w 2271216"/>
              <a:gd name="connsiteY14" fmla="*/ 1871916 h 3053494"/>
              <a:gd name="connsiteX15" fmla="*/ 58680 w 2271216"/>
              <a:gd name="connsiteY15" fmla="*/ 1762601 h 3053494"/>
              <a:gd name="connsiteX16" fmla="*/ 7120 w 2271216"/>
              <a:gd name="connsiteY16" fmla="*/ 1514680 h 3053494"/>
              <a:gd name="connsiteX17" fmla="*/ 74325 w 2271216"/>
              <a:gd name="connsiteY17" fmla="*/ 1181260 h 3053494"/>
              <a:gd name="connsiteX18" fmla="*/ 13621 w 2271216"/>
              <a:gd name="connsiteY18" fmla="*/ 752680 h 3053494"/>
              <a:gd name="connsiteX19" fmla="*/ 247010 w 2271216"/>
              <a:gd name="connsiteY19" fmla="*/ 438150 h 3053494"/>
              <a:gd name="connsiteX20" fmla="*/ 690040 w 2271216"/>
              <a:gd name="connsiteY20" fmla="*/ 0 h 3053494"/>
              <a:gd name="connsiteX21" fmla="*/ 851991 w 2271216"/>
              <a:gd name="connsiteY21" fmla="*/ 85725 h 3053494"/>
              <a:gd name="connsiteX22" fmla="*/ 904379 w 2271216"/>
              <a:gd name="connsiteY22" fmla="*/ 95250 h 3053494"/>
              <a:gd name="connsiteX23" fmla="*/ 952004 w 2271216"/>
              <a:gd name="connsiteY23" fmla="*/ 61912 h 3053494"/>
              <a:gd name="connsiteX24" fmla="*/ 990104 w 2271216"/>
              <a:gd name="connsiteY24" fmla="*/ 85725 h 3053494"/>
              <a:gd name="connsiteX25" fmla="*/ 1023441 w 2271216"/>
              <a:gd name="connsiteY25" fmla="*/ 109537 h 3053494"/>
              <a:gd name="connsiteX26" fmla="*/ 1052016 w 2271216"/>
              <a:gd name="connsiteY26" fmla="*/ 133350 h 3053494"/>
              <a:gd name="connsiteX27" fmla="*/ 1104404 w 2271216"/>
              <a:gd name="connsiteY27" fmla="*/ 200025 h 3053494"/>
              <a:gd name="connsiteX28" fmla="*/ 1099641 w 2271216"/>
              <a:gd name="connsiteY28" fmla="*/ 209550 h 3053494"/>
              <a:gd name="connsiteX29" fmla="*/ 1090116 w 2271216"/>
              <a:gd name="connsiteY29" fmla="*/ 271462 h 3053494"/>
              <a:gd name="connsiteX30" fmla="*/ 1052016 w 2271216"/>
              <a:gd name="connsiteY30" fmla="*/ 295275 h 3053494"/>
              <a:gd name="connsiteX31" fmla="*/ 1047254 w 2271216"/>
              <a:gd name="connsiteY31" fmla="*/ 333375 h 3053494"/>
              <a:gd name="connsiteX32" fmla="*/ 1047254 w 2271216"/>
              <a:gd name="connsiteY32" fmla="*/ 333375 h 3053494"/>
              <a:gd name="connsiteX33" fmla="*/ 1094879 w 2271216"/>
              <a:gd name="connsiteY33" fmla="*/ 361950 h 3053494"/>
              <a:gd name="connsiteX34" fmla="*/ 1094879 w 2271216"/>
              <a:gd name="connsiteY34" fmla="*/ 361950 h 3053494"/>
              <a:gd name="connsiteX35" fmla="*/ 1147266 w 2271216"/>
              <a:gd name="connsiteY35" fmla="*/ 371475 h 3053494"/>
              <a:gd name="connsiteX36" fmla="*/ 1166316 w 2271216"/>
              <a:gd name="connsiteY36" fmla="*/ 385762 h 3053494"/>
              <a:gd name="connsiteX37" fmla="*/ 1166316 w 2271216"/>
              <a:gd name="connsiteY37" fmla="*/ 385762 h 3053494"/>
              <a:gd name="connsiteX38" fmla="*/ 1166316 w 2271216"/>
              <a:gd name="connsiteY38" fmla="*/ 385762 h 3053494"/>
              <a:gd name="connsiteX39" fmla="*/ 1204416 w 2271216"/>
              <a:gd name="connsiteY39" fmla="*/ 457200 h 3053494"/>
              <a:gd name="connsiteX40" fmla="*/ 1223466 w 2271216"/>
              <a:gd name="connsiteY40" fmla="*/ 442912 h 3053494"/>
              <a:gd name="connsiteX41" fmla="*/ 1266329 w 2271216"/>
              <a:gd name="connsiteY41" fmla="*/ 442912 h 3053494"/>
              <a:gd name="connsiteX42" fmla="*/ 1337766 w 2271216"/>
              <a:gd name="connsiteY42" fmla="*/ 442912 h 3053494"/>
              <a:gd name="connsiteX43" fmla="*/ 1313954 w 2271216"/>
              <a:gd name="connsiteY43" fmla="*/ 461962 h 3053494"/>
              <a:gd name="connsiteX44" fmla="*/ 1313954 w 2271216"/>
              <a:gd name="connsiteY44" fmla="*/ 461962 h 3053494"/>
              <a:gd name="connsiteX45" fmla="*/ 1280616 w 2271216"/>
              <a:gd name="connsiteY45" fmla="*/ 547687 h 3053494"/>
              <a:gd name="connsiteX46" fmla="*/ 1256804 w 2271216"/>
              <a:gd name="connsiteY46" fmla="*/ 557212 h 3053494"/>
              <a:gd name="connsiteX47" fmla="*/ 1213941 w 2271216"/>
              <a:gd name="connsiteY47" fmla="*/ 576262 h 3053494"/>
              <a:gd name="connsiteX48" fmla="*/ 1228229 w 2271216"/>
              <a:gd name="connsiteY48" fmla="*/ 619125 h 3053494"/>
              <a:gd name="connsiteX49" fmla="*/ 1228229 w 2271216"/>
              <a:gd name="connsiteY49" fmla="*/ 652462 h 3053494"/>
              <a:gd name="connsiteX50" fmla="*/ 1232991 w 2271216"/>
              <a:gd name="connsiteY50" fmla="*/ 676275 h 3053494"/>
              <a:gd name="connsiteX51" fmla="*/ 1256804 w 2271216"/>
              <a:gd name="connsiteY51" fmla="*/ 714375 h 3053494"/>
              <a:gd name="connsiteX52" fmla="*/ 1256804 w 2271216"/>
              <a:gd name="connsiteY52" fmla="*/ 714375 h 3053494"/>
              <a:gd name="connsiteX53" fmla="*/ 1342529 w 2271216"/>
              <a:gd name="connsiteY53" fmla="*/ 742950 h 3053494"/>
              <a:gd name="connsiteX54" fmla="*/ 1413966 w 2271216"/>
              <a:gd name="connsiteY54" fmla="*/ 738187 h 3053494"/>
              <a:gd name="connsiteX55" fmla="*/ 1447304 w 2271216"/>
              <a:gd name="connsiteY55" fmla="*/ 738187 h 3053494"/>
              <a:gd name="connsiteX56" fmla="*/ 1499691 w 2271216"/>
              <a:gd name="connsiteY56" fmla="*/ 752475 h 3053494"/>
              <a:gd name="connsiteX57" fmla="*/ 1509216 w 2271216"/>
              <a:gd name="connsiteY57" fmla="*/ 766762 h 3053494"/>
              <a:gd name="connsiteX58" fmla="*/ 1513979 w 2271216"/>
              <a:gd name="connsiteY58" fmla="*/ 838200 h 3053494"/>
              <a:gd name="connsiteX59" fmla="*/ 1513979 w 2271216"/>
              <a:gd name="connsiteY59" fmla="*/ 838200 h 3053494"/>
              <a:gd name="connsiteX60" fmla="*/ 1547316 w 2271216"/>
              <a:gd name="connsiteY60" fmla="*/ 900112 h 3053494"/>
              <a:gd name="connsiteX61" fmla="*/ 1580654 w 2271216"/>
              <a:gd name="connsiteY61" fmla="*/ 942975 h 3053494"/>
              <a:gd name="connsiteX62" fmla="*/ 1590179 w 2271216"/>
              <a:gd name="connsiteY62" fmla="*/ 947737 h 3053494"/>
              <a:gd name="connsiteX63" fmla="*/ 1599704 w 2271216"/>
              <a:gd name="connsiteY63" fmla="*/ 1014412 h 3053494"/>
              <a:gd name="connsiteX64" fmla="*/ 1642566 w 2271216"/>
              <a:gd name="connsiteY64" fmla="*/ 1047750 h 3053494"/>
              <a:gd name="connsiteX65" fmla="*/ 1685429 w 2271216"/>
              <a:gd name="connsiteY65" fmla="*/ 1090612 h 3053494"/>
              <a:gd name="connsiteX66" fmla="*/ 1704479 w 2271216"/>
              <a:gd name="connsiteY66" fmla="*/ 1104900 h 3053494"/>
              <a:gd name="connsiteX67" fmla="*/ 1747341 w 2271216"/>
              <a:gd name="connsiteY67" fmla="*/ 1119187 h 3053494"/>
              <a:gd name="connsiteX68" fmla="*/ 1766391 w 2271216"/>
              <a:gd name="connsiteY68" fmla="*/ 1185862 h 3053494"/>
              <a:gd name="connsiteX69" fmla="*/ 1766391 w 2271216"/>
              <a:gd name="connsiteY69" fmla="*/ 1185862 h 3053494"/>
              <a:gd name="connsiteX70" fmla="*/ 1775916 w 2271216"/>
              <a:gd name="connsiteY70" fmla="*/ 1238250 h 3053494"/>
              <a:gd name="connsiteX71" fmla="*/ 1852116 w 2271216"/>
              <a:gd name="connsiteY71" fmla="*/ 1223962 h 3053494"/>
              <a:gd name="connsiteX72" fmla="*/ 1894979 w 2271216"/>
              <a:gd name="connsiteY72" fmla="*/ 1176337 h 3053494"/>
              <a:gd name="connsiteX73" fmla="*/ 1904504 w 2271216"/>
              <a:gd name="connsiteY73" fmla="*/ 1162050 h 3053494"/>
              <a:gd name="connsiteX74" fmla="*/ 1947366 w 2271216"/>
              <a:gd name="connsiteY74" fmla="*/ 1152525 h 3053494"/>
              <a:gd name="connsiteX75" fmla="*/ 1985466 w 2271216"/>
              <a:gd name="connsiteY75" fmla="*/ 1128712 h 3053494"/>
              <a:gd name="connsiteX76" fmla="*/ 2023566 w 2271216"/>
              <a:gd name="connsiteY76" fmla="*/ 1114425 h 3053494"/>
              <a:gd name="connsiteX77" fmla="*/ 2071191 w 2271216"/>
              <a:gd name="connsiteY77" fmla="*/ 1104900 h 3053494"/>
              <a:gd name="connsiteX78" fmla="*/ 2118816 w 2271216"/>
              <a:gd name="connsiteY78" fmla="*/ 1119187 h 3053494"/>
              <a:gd name="connsiteX79" fmla="*/ 2199779 w 2271216"/>
              <a:gd name="connsiteY79" fmla="*/ 1119187 h 3053494"/>
              <a:gd name="connsiteX80" fmla="*/ 2214066 w 2271216"/>
              <a:gd name="connsiteY80" fmla="*/ 1081087 h 3053494"/>
              <a:gd name="connsiteX81" fmla="*/ 2242641 w 2271216"/>
              <a:gd name="connsiteY81" fmla="*/ 1090612 h 3053494"/>
              <a:gd name="connsiteX82" fmla="*/ 2271216 w 2271216"/>
              <a:gd name="connsiteY82" fmla="*/ 1100137 h 3053494"/>
              <a:gd name="connsiteX83" fmla="*/ 2256929 w 2271216"/>
              <a:gd name="connsiteY83" fmla="*/ 1128712 h 3053494"/>
              <a:gd name="connsiteX84" fmla="*/ 2218829 w 2271216"/>
              <a:gd name="connsiteY84" fmla="*/ 1176337 h 3053494"/>
              <a:gd name="connsiteX85" fmla="*/ 2190254 w 2271216"/>
              <a:gd name="connsiteY85" fmla="*/ 1200150 h 3053494"/>
              <a:gd name="connsiteX86" fmla="*/ 2156916 w 2271216"/>
              <a:gd name="connsiteY86" fmla="*/ 1233487 h 3053494"/>
              <a:gd name="connsiteX87" fmla="*/ 2137866 w 2271216"/>
              <a:gd name="connsiteY87" fmla="*/ 1290637 h 3053494"/>
              <a:gd name="connsiteX88" fmla="*/ 2156916 w 2271216"/>
              <a:gd name="connsiteY88" fmla="*/ 1333500 h 3053494"/>
              <a:gd name="connsiteX89" fmla="*/ 2075954 w 2271216"/>
              <a:gd name="connsiteY89" fmla="*/ 1333500 h 3053494"/>
              <a:gd name="connsiteX90" fmla="*/ 2023566 w 2271216"/>
              <a:gd name="connsiteY90" fmla="*/ 1400175 h 3053494"/>
              <a:gd name="connsiteX91" fmla="*/ 2014041 w 2271216"/>
              <a:gd name="connsiteY91" fmla="*/ 1414462 h 3053494"/>
              <a:gd name="connsiteX92" fmla="*/ 1999754 w 2271216"/>
              <a:gd name="connsiteY92" fmla="*/ 1457325 h 3053494"/>
              <a:gd name="connsiteX93" fmla="*/ 1980704 w 2271216"/>
              <a:gd name="connsiteY93" fmla="*/ 1471612 h 3053494"/>
              <a:gd name="connsiteX94" fmla="*/ 1914029 w 2271216"/>
              <a:gd name="connsiteY94" fmla="*/ 1471612 h 3053494"/>
              <a:gd name="connsiteX95" fmla="*/ 1890216 w 2271216"/>
              <a:gd name="connsiteY95" fmla="*/ 1500187 h 3053494"/>
              <a:gd name="connsiteX96" fmla="*/ 1880691 w 2271216"/>
              <a:gd name="connsiteY96" fmla="*/ 1476375 h 3053494"/>
              <a:gd name="connsiteX97" fmla="*/ 1823541 w 2271216"/>
              <a:gd name="connsiteY97" fmla="*/ 1495425 h 3053494"/>
              <a:gd name="connsiteX98" fmla="*/ 1799729 w 2271216"/>
              <a:gd name="connsiteY98" fmla="*/ 1476375 h 3053494"/>
              <a:gd name="connsiteX99" fmla="*/ 1780679 w 2271216"/>
              <a:gd name="connsiteY99" fmla="*/ 1485900 h 3053494"/>
              <a:gd name="connsiteX100" fmla="*/ 1737816 w 2271216"/>
              <a:gd name="connsiteY100" fmla="*/ 1514475 h 3053494"/>
              <a:gd name="connsiteX101" fmla="*/ 1737816 w 2271216"/>
              <a:gd name="connsiteY101" fmla="*/ 1514475 h 3053494"/>
              <a:gd name="connsiteX102" fmla="*/ 1723529 w 2271216"/>
              <a:gd name="connsiteY102" fmla="*/ 1471612 h 3053494"/>
              <a:gd name="connsiteX103" fmla="*/ 1699716 w 2271216"/>
              <a:gd name="connsiteY103" fmla="*/ 1466850 h 3053494"/>
              <a:gd name="connsiteX104" fmla="*/ 1642566 w 2271216"/>
              <a:gd name="connsiteY104" fmla="*/ 1476375 h 3053494"/>
              <a:gd name="connsiteX105" fmla="*/ 1547316 w 2271216"/>
              <a:gd name="connsiteY105" fmla="*/ 1481137 h 3053494"/>
              <a:gd name="connsiteX106" fmla="*/ 1471116 w 2271216"/>
              <a:gd name="connsiteY106" fmla="*/ 1462087 h 3053494"/>
              <a:gd name="connsiteX107" fmla="*/ 1452066 w 2271216"/>
              <a:gd name="connsiteY107" fmla="*/ 1476375 h 3053494"/>
              <a:gd name="connsiteX108" fmla="*/ 1409204 w 2271216"/>
              <a:gd name="connsiteY108" fmla="*/ 1524000 h 3053494"/>
              <a:gd name="connsiteX109" fmla="*/ 1385391 w 2271216"/>
              <a:gd name="connsiteY109" fmla="*/ 1514475 h 3053494"/>
              <a:gd name="connsiteX110" fmla="*/ 1375866 w 2271216"/>
              <a:gd name="connsiteY110" fmla="*/ 1485900 h 3053494"/>
              <a:gd name="connsiteX111" fmla="*/ 1356816 w 2271216"/>
              <a:gd name="connsiteY111" fmla="*/ 1462087 h 3053494"/>
              <a:gd name="connsiteX112" fmla="*/ 1337766 w 2271216"/>
              <a:gd name="connsiteY112" fmla="*/ 1485900 h 3053494"/>
              <a:gd name="connsiteX113" fmla="*/ 1328241 w 2271216"/>
              <a:gd name="connsiteY113" fmla="*/ 1466850 h 3053494"/>
              <a:gd name="connsiteX114" fmla="*/ 1228229 w 2271216"/>
              <a:gd name="connsiteY114" fmla="*/ 1514475 h 3053494"/>
              <a:gd name="connsiteX115" fmla="*/ 1194891 w 2271216"/>
              <a:gd name="connsiteY115" fmla="*/ 1514475 h 3053494"/>
              <a:gd name="connsiteX116" fmla="*/ 1132979 w 2271216"/>
              <a:gd name="connsiteY116" fmla="*/ 1504950 h 3053494"/>
              <a:gd name="connsiteX117" fmla="*/ 1075829 w 2271216"/>
              <a:gd name="connsiteY117" fmla="*/ 1524000 h 3053494"/>
              <a:gd name="connsiteX118" fmla="*/ 1052016 w 2271216"/>
              <a:gd name="connsiteY118" fmla="*/ 1562100 h 3053494"/>
              <a:gd name="connsiteX119" fmla="*/ 1037729 w 2271216"/>
              <a:gd name="connsiteY119" fmla="*/ 1590675 h 3053494"/>
              <a:gd name="connsiteX120" fmla="*/ 1018679 w 2271216"/>
              <a:gd name="connsiteY120" fmla="*/ 1590675 h 3053494"/>
              <a:gd name="connsiteX121" fmla="*/ 1018679 w 2271216"/>
              <a:gd name="connsiteY121" fmla="*/ 1590675 h 3053494"/>
              <a:gd name="connsiteX122" fmla="*/ 956766 w 2271216"/>
              <a:gd name="connsiteY122" fmla="*/ 1609725 h 3053494"/>
              <a:gd name="connsiteX123" fmla="*/ 918666 w 2271216"/>
              <a:gd name="connsiteY123" fmla="*/ 1590675 h 3053494"/>
              <a:gd name="connsiteX124" fmla="*/ 809129 w 2271216"/>
              <a:gd name="connsiteY124" fmla="*/ 1624012 h 3053494"/>
              <a:gd name="connsiteX125" fmla="*/ 851991 w 2271216"/>
              <a:gd name="connsiteY125" fmla="*/ 1652587 h 3053494"/>
              <a:gd name="connsiteX126" fmla="*/ 871041 w 2271216"/>
              <a:gd name="connsiteY126" fmla="*/ 1690687 h 3053494"/>
              <a:gd name="connsiteX127" fmla="*/ 871041 w 2271216"/>
              <a:gd name="connsiteY127" fmla="*/ 1738312 h 3053494"/>
              <a:gd name="connsiteX128" fmla="*/ 851991 w 2271216"/>
              <a:gd name="connsiteY128" fmla="*/ 1762125 h 3053494"/>
              <a:gd name="connsiteX129" fmla="*/ 837704 w 2271216"/>
              <a:gd name="connsiteY129" fmla="*/ 1838325 h 3053494"/>
              <a:gd name="connsiteX130" fmla="*/ 856754 w 2271216"/>
              <a:gd name="connsiteY130" fmla="*/ 1866900 h 3053494"/>
              <a:gd name="connsiteX131" fmla="*/ 842466 w 2271216"/>
              <a:gd name="connsiteY131" fmla="*/ 1895475 h 3053494"/>
              <a:gd name="connsiteX132" fmla="*/ 851991 w 2271216"/>
              <a:gd name="connsiteY132" fmla="*/ 1924050 h 3053494"/>
              <a:gd name="connsiteX133" fmla="*/ 851991 w 2271216"/>
              <a:gd name="connsiteY133" fmla="*/ 1947862 h 3053494"/>
              <a:gd name="connsiteX134" fmla="*/ 809129 w 2271216"/>
              <a:gd name="connsiteY134" fmla="*/ 1966912 h 3053494"/>
              <a:gd name="connsiteX135" fmla="*/ 809129 w 2271216"/>
              <a:gd name="connsiteY135" fmla="*/ 1966912 h 3053494"/>
              <a:gd name="connsiteX136" fmla="*/ 809788 w 2271216"/>
              <a:gd name="connsiteY136" fmla="*/ 2022576 h 3053494"/>
              <a:gd name="connsiteX137" fmla="*/ 823416 w 2271216"/>
              <a:gd name="connsiteY137" fmla="*/ 2043112 h 3053494"/>
              <a:gd name="connsiteX138" fmla="*/ 847229 w 2271216"/>
              <a:gd name="connsiteY138" fmla="*/ 2066925 h 3053494"/>
              <a:gd name="connsiteX139" fmla="*/ 842466 w 2271216"/>
              <a:gd name="connsiteY139" fmla="*/ 2119312 h 3053494"/>
              <a:gd name="connsiteX140" fmla="*/ 899616 w 2271216"/>
              <a:gd name="connsiteY140" fmla="*/ 2147887 h 3053494"/>
              <a:gd name="connsiteX141" fmla="*/ 904379 w 2271216"/>
              <a:gd name="connsiteY141" fmla="*/ 2181225 h 3053494"/>
              <a:gd name="connsiteX142" fmla="*/ 966291 w 2271216"/>
              <a:gd name="connsiteY142" fmla="*/ 2205037 h 3053494"/>
              <a:gd name="connsiteX143" fmla="*/ 956766 w 2271216"/>
              <a:gd name="connsiteY143" fmla="*/ 2238375 h 3053494"/>
              <a:gd name="connsiteX144" fmla="*/ 1056779 w 2271216"/>
              <a:gd name="connsiteY144" fmla="*/ 2243137 h 3053494"/>
              <a:gd name="connsiteX145" fmla="*/ 1056779 w 2271216"/>
              <a:gd name="connsiteY145" fmla="*/ 2243137 h 3053494"/>
              <a:gd name="connsiteX0" fmla="*/ 887276 w 2271216"/>
              <a:gd name="connsiteY0" fmla="*/ 2329910 h 3020101"/>
              <a:gd name="connsiteX1" fmla="*/ 1594297 w 2271216"/>
              <a:gd name="connsiteY1" fmla="*/ 2996418 h 3020101"/>
              <a:gd name="connsiteX2" fmla="*/ 1581512 w 2271216"/>
              <a:gd name="connsiteY2" fmla="*/ 3020101 h 3020101"/>
              <a:gd name="connsiteX3" fmla="*/ 603371 w 2271216"/>
              <a:gd name="connsiteY3" fmla="*/ 2416503 h 3020101"/>
              <a:gd name="connsiteX4" fmla="*/ 543255 w 2271216"/>
              <a:gd name="connsiteY4" fmla="*/ 2416503 h 3020101"/>
              <a:gd name="connsiteX5" fmla="*/ 504926 w 2271216"/>
              <a:gd name="connsiteY5" fmla="*/ 2435555 h 3020101"/>
              <a:gd name="connsiteX6" fmla="*/ 384252 w 2271216"/>
              <a:gd name="connsiteY6" fmla="*/ 2387924 h 3020101"/>
              <a:gd name="connsiteX7" fmla="*/ 339793 w 2271216"/>
              <a:gd name="connsiteY7" fmla="*/ 2308538 h 3020101"/>
              <a:gd name="connsiteX8" fmla="*/ 304861 w 2271216"/>
              <a:gd name="connsiteY8" fmla="*/ 2314889 h 3020101"/>
              <a:gd name="connsiteX9" fmla="*/ 247700 w 2271216"/>
              <a:gd name="connsiteY9" fmla="*/ 2305363 h 3020101"/>
              <a:gd name="connsiteX10" fmla="*/ 181011 w 2271216"/>
              <a:gd name="connsiteY10" fmla="*/ 2314691 h 3020101"/>
              <a:gd name="connsiteX11" fmla="*/ 142984 w 2271216"/>
              <a:gd name="connsiteY11" fmla="*/ 2305587 h 3020101"/>
              <a:gd name="connsiteX12" fmla="*/ 314388 w 2271216"/>
              <a:gd name="connsiteY12" fmla="*/ 2038626 h 3020101"/>
              <a:gd name="connsiteX13" fmla="*/ 323915 w 2271216"/>
              <a:gd name="connsiteY13" fmla="*/ 1967179 h 3020101"/>
              <a:gd name="connsiteX14" fmla="*/ 219683 w 2271216"/>
              <a:gd name="connsiteY14" fmla="*/ 1871916 h 3020101"/>
              <a:gd name="connsiteX15" fmla="*/ 58680 w 2271216"/>
              <a:gd name="connsiteY15" fmla="*/ 1762601 h 3020101"/>
              <a:gd name="connsiteX16" fmla="*/ 7120 w 2271216"/>
              <a:gd name="connsiteY16" fmla="*/ 1514680 h 3020101"/>
              <a:gd name="connsiteX17" fmla="*/ 74325 w 2271216"/>
              <a:gd name="connsiteY17" fmla="*/ 1181260 h 3020101"/>
              <a:gd name="connsiteX18" fmla="*/ 13621 w 2271216"/>
              <a:gd name="connsiteY18" fmla="*/ 752680 h 3020101"/>
              <a:gd name="connsiteX19" fmla="*/ 247010 w 2271216"/>
              <a:gd name="connsiteY19" fmla="*/ 438150 h 3020101"/>
              <a:gd name="connsiteX20" fmla="*/ 690040 w 2271216"/>
              <a:gd name="connsiteY20" fmla="*/ 0 h 3020101"/>
              <a:gd name="connsiteX21" fmla="*/ 851991 w 2271216"/>
              <a:gd name="connsiteY21" fmla="*/ 85725 h 3020101"/>
              <a:gd name="connsiteX22" fmla="*/ 904379 w 2271216"/>
              <a:gd name="connsiteY22" fmla="*/ 95250 h 3020101"/>
              <a:gd name="connsiteX23" fmla="*/ 952004 w 2271216"/>
              <a:gd name="connsiteY23" fmla="*/ 61912 h 3020101"/>
              <a:gd name="connsiteX24" fmla="*/ 990104 w 2271216"/>
              <a:gd name="connsiteY24" fmla="*/ 85725 h 3020101"/>
              <a:gd name="connsiteX25" fmla="*/ 1023441 w 2271216"/>
              <a:gd name="connsiteY25" fmla="*/ 109537 h 3020101"/>
              <a:gd name="connsiteX26" fmla="*/ 1052016 w 2271216"/>
              <a:gd name="connsiteY26" fmla="*/ 133350 h 3020101"/>
              <a:gd name="connsiteX27" fmla="*/ 1104404 w 2271216"/>
              <a:gd name="connsiteY27" fmla="*/ 200025 h 3020101"/>
              <a:gd name="connsiteX28" fmla="*/ 1099641 w 2271216"/>
              <a:gd name="connsiteY28" fmla="*/ 209550 h 3020101"/>
              <a:gd name="connsiteX29" fmla="*/ 1090116 w 2271216"/>
              <a:gd name="connsiteY29" fmla="*/ 271462 h 3020101"/>
              <a:gd name="connsiteX30" fmla="*/ 1052016 w 2271216"/>
              <a:gd name="connsiteY30" fmla="*/ 295275 h 3020101"/>
              <a:gd name="connsiteX31" fmla="*/ 1047254 w 2271216"/>
              <a:gd name="connsiteY31" fmla="*/ 333375 h 3020101"/>
              <a:gd name="connsiteX32" fmla="*/ 1047254 w 2271216"/>
              <a:gd name="connsiteY32" fmla="*/ 333375 h 3020101"/>
              <a:gd name="connsiteX33" fmla="*/ 1094879 w 2271216"/>
              <a:gd name="connsiteY33" fmla="*/ 361950 h 3020101"/>
              <a:gd name="connsiteX34" fmla="*/ 1094879 w 2271216"/>
              <a:gd name="connsiteY34" fmla="*/ 361950 h 3020101"/>
              <a:gd name="connsiteX35" fmla="*/ 1147266 w 2271216"/>
              <a:gd name="connsiteY35" fmla="*/ 371475 h 3020101"/>
              <a:gd name="connsiteX36" fmla="*/ 1166316 w 2271216"/>
              <a:gd name="connsiteY36" fmla="*/ 385762 h 3020101"/>
              <a:gd name="connsiteX37" fmla="*/ 1166316 w 2271216"/>
              <a:gd name="connsiteY37" fmla="*/ 385762 h 3020101"/>
              <a:gd name="connsiteX38" fmla="*/ 1166316 w 2271216"/>
              <a:gd name="connsiteY38" fmla="*/ 385762 h 3020101"/>
              <a:gd name="connsiteX39" fmla="*/ 1204416 w 2271216"/>
              <a:gd name="connsiteY39" fmla="*/ 457200 h 3020101"/>
              <a:gd name="connsiteX40" fmla="*/ 1223466 w 2271216"/>
              <a:gd name="connsiteY40" fmla="*/ 442912 h 3020101"/>
              <a:gd name="connsiteX41" fmla="*/ 1266329 w 2271216"/>
              <a:gd name="connsiteY41" fmla="*/ 442912 h 3020101"/>
              <a:gd name="connsiteX42" fmla="*/ 1337766 w 2271216"/>
              <a:gd name="connsiteY42" fmla="*/ 442912 h 3020101"/>
              <a:gd name="connsiteX43" fmla="*/ 1313954 w 2271216"/>
              <a:gd name="connsiteY43" fmla="*/ 461962 h 3020101"/>
              <a:gd name="connsiteX44" fmla="*/ 1313954 w 2271216"/>
              <a:gd name="connsiteY44" fmla="*/ 461962 h 3020101"/>
              <a:gd name="connsiteX45" fmla="*/ 1280616 w 2271216"/>
              <a:gd name="connsiteY45" fmla="*/ 547687 h 3020101"/>
              <a:gd name="connsiteX46" fmla="*/ 1256804 w 2271216"/>
              <a:gd name="connsiteY46" fmla="*/ 557212 h 3020101"/>
              <a:gd name="connsiteX47" fmla="*/ 1213941 w 2271216"/>
              <a:gd name="connsiteY47" fmla="*/ 576262 h 3020101"/>
              <a:gd name="connsiteX48" fmla="*/ 1228229 w 2271216"/>
              <a:gd name="connsiteY48" fmla="*/ 619125 h 3020101"/>
              <a:gd name="connsiteX49" fmla="*/ 1228229 w 2271216"/>
              <a:gd name="connsiteY49" fmla="*/ 652462 h 3020101"/>
              <a:gd name="connsiteX50" fmla="*/ 1232991 w 2271216"/>
              <a:gd name="connsiteY50" fmla="*/ 676275 h 3020101"/>
              <a:gd name="connsiteX51" fmla="*/ 1256804 w 2271216"/>
              <a:gd name="connsiteY51" fmla="*/ 714375 h 3020101"/>
              <a:gd name="connsiteX52" fmla="*/ 1256804 w 2271216"/>
              <a:gd name="connsiteY52" fmla="*/ 714375 h 3020101"/>
              <a:gd name="connsiteX53" fmla="*/ 1342529 w 2271216"/>
              <a:gd name="connsiteY53" fmla="*/ 742950 h 3020101"/>
              <a:gd name="connsiteX54" fmla="*/ 1413966 w 2271216"/>
              <a:gd name="connsiteY54" fmla="*/ 738187 h 3020101"/>
              <a:gd name="connsiteX55" fmla="*/ 1447304 w 2271216"/>
              <a:gd name="connsiteY55" fmla="*/ 738187 h 3020101"/>
              <a:gd name="connsiteX56" fmla="*/ 1499691 w 2271216"/>
              <a:gd name="connsiteY56" fmla="*/ 752475 h 3020101"/>
              <a:gd name="connsiteX57" fmla="*/ 1509216 w 2271216"/>
              <a:gd name="connsiteY57" fmla="*/ 766762 h 3020101"/>
              <a:gd name="connsiteX58" fmla="*/ 1513979 w 2271216"/>
              <a:gd name="connsiteY58" fmla="*/ 838200 h 3020101"/>
              <a:gd name="connsiteX59" fmla="*/ 1513979 w 2271216"/>
              <a:gd name="connsiteY59" fmla="*/ 838200 h 3020101"/>
              <a:gd name="connsiteX60" fmla="*/ 1547316 w 2271216"/>
              <a:gd name="connsiteY60" fmla="*/ 900112 h 3020101"/>
              <a:gd name="connsiteX61" fmla="*/ 1580654 w 2271216"/>
              <a:gd name="connsiteY61" fmla="*/ 942975 h 3020101"/>
              <a:gd name="connsiteX62" fmla="*/ 1590179 w 2271216"/>
              <a:gd name="connsiteY62" fmla="*/ 947737 h 3020101"/>
              <a:gd name="connsiteX63" fmla="*/ 1599704 w 2271216"/>
              <a:gd name="connsiteY63" fmla="*/ 1014412 h 3020101"/>
              <a:gd name="connsiteX64" fmla="*/ 1642566 w 2271216"/>
              <a:gd name="connsiteY64" fmla="*/ 1047750 h 3020101"/>
              <a:gd name="connsiteX65" fmla="*/ 1685429 w 2271216"/>
              <a:gd name="connsiteY65" fmla="*/ 1090612 h 3020101"/>
              <a:gd name="connsiteX66" fmla="*/ 1704479 w 2271216"/>
              <a:gd name="connsiteY66" fmla="*/ 1104900 h 3020101"/>
              <a:gd name="connsiteX67" fmla="*/ 1747341 w 2271216"/>
              <a:gd name="connsiteY67" fmla="*/ 1119187 h 3020101"/>
              <a:gd name="connsiteX68" fmla="*/ 1766391 w 2271216"/>
              <a:gd name="connsiteY68" fmla="*/ 1185862 h 3020101"/>
              <a:gd name="connsiteX69" fmla="*/ 1766391 w 2271216"/>
              <a:gd name="connsiteY69" fmla="*/ 1185862 h 3020101"/>
              <a:gd name="connsiteX70" fmla="*/ 1775916 w 2271216"/>
              <a:gd name="connsiteY70" fmla="*/ 1238250 h 3020101"/>
              <a:gd name="connsiteX71" fmla="*/ 1852116 w 2271216"/>
              <a:gd name="connsiteY71" fmla="*/ 1223962 h 3020101"/>
              <a:gd name="connsiteX72" fmla="*/ 1894979 w 2271216"/>
              <a:gd name="connsiteY72" fmla="*/ 1176337 h 3020101"/>
              <a:gd name="connsiteX73" fmla="*/ 1904504 w 2271216"/>
              <a:gd name="connsiteY73" fmla="*/ 1162050 h 3020101"/>
              <a:gd name="connsiteX74" fmla="*/ 1947366 w 2271216"/>
              <a:gd name="connsiteY74" fmla="*/ 1152525 h 3020101"/>
              <a:gd name="connsiteX75" fmla="*/ 1985466 w 2271216"/>
              <a:gd name="connsiteY75" fmla="*/ 1128712 h 3020101"/>
              <a:gd name="connsiteX76" fmla="*/ 2023566 w 2271216"/>
              <a:gd name="connsiteY76" fmla="*/ 1114425 h 3020101"/>
              <a:gd name="connsiteX77" fmla="*/ 2071191 w 2271216"/>
              <a:gd name="connsiteY77" fmla="*/ 1104900 h 3020101"/>
              <a:gd name="connsiteX78" fmla="*/ 2118816 w 2271216"/>
              <a:gd name="connsiteY78" fmla="*/ 1119187 h 3020101"/>
              <a:gd name="connsiteX79" fmla="*/ 2199779 w 2271216"/>
              <a:gd name="connsiteY79" fmla="*/ 1119187 h 3020101"/>
              <a:gd name="connsiteX80" fmla="*/ 2214066 w 2271216"/>
              <a:gd name="connsiteY80" fmla="*/ 1081087 h 3020101"/>
              <a:gd name="connsiteX81" fmla="*/ 2242641 w 2271216"/>
              <a:gd name="connsiteY81" fmla="*/ 1090612 h 3020101"/>
              <a:gd name="connsiteX82" fmla="*/ 2271216 w 2271216"/>
              <a:gd name="connsiteY82" fmla="*/ 1100137 h 3020101"/>
              <a:gd name="connsiteX83" fmla="*/ 2256929 w 2271216"/>
              <a:gd name="connsiteY83" fmla="*/ 1128712 h 3020101"/>
              <a:gd name="connsiteX84" fmla="*/ 2218829 w 2271216"/>
              <a:gd name="connsiteY84" fmla="*/ 1176337 h 3020101"/>
              <a:gd name="connsiteX85" fmla="*/ 2190254 w 2271216"/>
              <a:gd name="connsiteY85" fmla="*/ 1200150 h 3020101"/>
              <a:gd name="connsiteX86" fmla="*/ 2156916 w 2271216"/>
              <a:gd name="connsiteY86" fmla="*/ 1233487 h 3020101"/>
              <a:gd name="connsiteX87" fmla="*/ 2137866 w 2271216"/>
              <a:gd name="connsiteY87" fmla="*/ 1290637 h 3020101"/>
              <a:gd name="connsiteX88" fmla="*/ 2156916 w 2271216"/>
              <a:gd name="connsiteY88" fmla="*/ 1333500 h 3020101"/>
              <a:gd name="connsiteX89" fmla="*/ 2075954 w 2271216"/>
              <a:gd name="connsiteY89" fmla="*/ 1333500 h 3020101"/>
              <a:gd name="connsiteX90" fmla="*/ 2023566 w 2271216"/>
              <a:gd name="connsiteY90" fmla="*/ 1400175 h 3020101"/>
              <a:gd name="connsiteX91" fmla="*/ 2014041 w 2271216"/>
              <a:gd name="connsiteY91" fmla="*/ 1414462 h 3020101"/>
              <a:gd name="connsiteX92" fmla="*/ 1999754 w 2271216"/>
              <a:gd name="connsiteY92" fmla="*/ 1457325 h 3020101"/>
              <a:gd name="connsiteX93" fmla="*/ 1980704 w 2271216"/>
              <a:gd name="connsiteY93" fmla="*/ 1471612 h 3020101"/>
              <a:gd name="connsiteX94" fmla="*/ 1914029 w 2271216"/>
              <a:gd name="connsiteY94" fmla="*/ 1471612 h 3020101"/>
              <a:gd name="connsiteX95" fmla="*/ 1890216 w 2271216"/>
              <a:gd name="connsiteY95" fmla="*/ 1500187 h 3020101"/>
              <a:gd name="connsiteX96" fmla="*/ 1880691 w 2271216"/>
              <a:gd name="connsiteY96" fmla="*/ 1476375 h 3020101"/>
              <a:gd name="connsiteX97" fmla="*/ 1823541 w 2271216"/>
              <a:gd name="connsiteY97" fmla="*/ 1495425 h 3020101"/>
              <a:gd name="connsiteX98" fmla="*/ 1799729 w 2271216"/>
              <a:gd name="connsiteY98" fmla="*/ 1476375 h 3020101"/>
              <a:gd name="connsiteX99" fmla="*/ 1780679 w 2271216"/>
              <a:gd name="connsiteY99" fmla="*/ 1485900 h 3020101"/>
              <a:gd name="connsiteX100" fmla="*/ 1737816 w 2271216"/>
              <a:gd name="connsiteY100" fmla="*/ 1514475 h 3020101"/>
              <a:gd name="connsiteX101" fmla="*/ 1737816 w 2271216"/>
              <a:gd name="connsiteY101" fmla="*/ 1514475 h 3020101"/>
              <a:gd name="connsiteX102" fmla="*/ 1723529 w 2271216"/>
              <a:gd name="connsiteY102" fmla="*/ 1471612 h 3020101"/>
              <a:gd name="connsiteX103" fmla="*/ 1699716 w 2271216"/>
              <a:gd name="connsiteY103" fmla="*/ 1466850 h 3020101"/>
              <a:gd name="connsiteX104" fmla="*/ 1642566 w 2271216"/>
              <a:gd name="connsiteY104" fmla="*/ 1476375 h 3020101"/>
              <a:gd name="connsiteX105" fmla="*/ 1547316 w 2271216"/>
              <a:gd name="connsiteY105" fmla="*/ 1481137 h 3020101"/>
              <a:gd name="connsiteX106" fmla="*/ 1471116 w 2271216"/>
              <a:gd name="connsiteY106" fmla="*/ 1462087 h 3020101"/>
              <a:gd name="connsiteX107" fmla="*/ 1452066 w 2271216"/>
              <a:gd name="connsiteY107" fmla="*/ 1476375 h 3020101"/>
              <a:gd name="connsiteX108" fmla="*/ 1409204 w 2271216"/>
              <a:gd name="connsiteY108" fmla="*/ 1524000 h 3020101"/>
              <a:gd name="connsiteX109" fmla="*/ 1385391 w 2271216"/>
              <a:gd name="connsiteY109" fmla="*/ 1514475 h 3020101"/>
              <a:gd name="connsiteX110" fmla="*/ 1375866 w 2271216"/>
              <a:gd name="connsiteY110" fmla="*/ 1485900 h 3020101"/>
              <a:gd name="connsiteX111" fmla="*/ 1356816 w 2271216"/>
              <a:gd name="connsiteY111" fmla="*/ 1462087 h 3020101"/>
              <a:gd name="connsiteX112" fmla="*/ 1337766 w 2271216"/>
              <a:gd name="connsiteY112" fmla="*/ 1485900 h 3020101"/>
              <a:gd name="connsiteX113" fmla="*/ 1328241 w 2271216"/>
              <a:gd name="connsiteY113" fmla="*/ 1466850 h 3020101"/>
              <a:gd name="connsiteX114" fmla="*/ 1228229 w 2271216"/>
              <a:gd name="connsiteY114" fmla="*/ 1514475 h 3020101"/>
              <a:gd name="connsiteX115" fmla="*/ 1194891 w 2271216"/>
              <a:gd name="connsiteY115" fmla="*/ 1514475 h 3020101"/>
              <a:gd name="connsiteX116" fmla="*/ 1132979 w 2271216"/>
              <a:gd name="connsiteY116" fmla="*/ 1504950 h 3020101"/>
              <a:gd name="connsiteX117" fmla="*/ 1075829 w 2271216"/>
              <a:gd name="connsiteY117" fmla="*/ 1524000 h 3020101"/>
              <a:gd name="connsiteX118" fmla="*/ 1052016 w 2271216"/>
              <a:gd name="connsiteY118" fmla="*/ 1562100 h 3020101"/>
              <a:gd name="connsiteX119" fmla="*/ 1037729 w 2271216"/>
              <a:gd name="connsiteY119" fmla="*/ 1590675 h 3020101"/>
              <a:gd name="connsiteX120" fmla="*/ 1018679 w 2271216"/>
              <a:gd name="connsiteY120" fmla="*/ 1590675 h 3020101"/>
              <a:gd name="connsiteX121" fmla="*/ 1018679 w 2271216"/>
              <a:gd name="connsiteY121" fmla="*/ 1590675 h 3020101"/>
              <a:gd name="connsiteX122" fmla="*/ 956766 w 2271216"/>
              <a:gd name="connsiteY122" fmla="*/ 1609725 h 3020101"/>
              <a:gd name="connsiteX123" fmla="*/ 918666 w 2271216"/>
              <a:gd name="connsiteY123" fmla="*/ 1590675 h 3020101"/>
              <a:gd name="connsiteX124" fmla="*/ 809129 w 2271216"/>
              <a:gd name="connsiteY124" fmla="*/ 1624012 h 3020101"/>
              <a:gd name="connsiteX125" fmla="*/ 851991 w 2271216"/>
              <a:gd name="connsiteY125" fmla="*/ 1652587 h 3020101"/>
              <a:gd name="connsiteX126" fmla="*/ 871041 w 2271216"/>
              <a:gd name="connsiteY126" fmla="*/ 1690687 h 3020101"/>
              <a:gd name="connsiteX127" fmla="*/ 871041 w 2271216"/>
              <a:gd name="connsiteY127" fmla="*/ 1738312 h 3020101"/>
              <a:gd name="connsiteX128" fmla="*/ 851991 w 2271216"/>
              <a:gd name="connsiteY128" fmla="*/ 1762125 h 3020101"/>
              <a:gd name="connsiteX129" fmla="*/ 837704 w 2271216"/>
              <a:gd name="connsiteY129" fmla="*/ 1838325 h 3020101"/>
              <a:gd name="connsiteX130" fmla="*/ 856754 w 2271216"/>
              <a:gd name="connsiteY130" fmla="*/ 1866900 h 3020101"/>
              <a:gd name="connsiteX131" fmla="*/ 842466 w 2271216"/>
              <a:gd name="connsiteY131" fmla="*/ 1895475 h 3020101"/>
              <a:gd name="connsiteX132" fmla="*/ 851991 w 2271216"/>
              <a:gd name="connsiteY132" fmla="*/ 1924050 h 3020101"/>
              <a:gd name="connsiteX133" fmla="*/ 851991 w 2271216"/>
              <a:gd name="connsiteY133" fmla="*/ 1947862 h 3020101"/>
              <a:gd name="connsiteX134" fmla="*/ 809129 w 2271216"/>
              <a:gd name="connsiteY134" fmla="*/ 1966912 h 3020101"/>
              <a:gd name="connsiteX135" fmla="*/ 809129 w 2271216"/>
              <a:gd name="connsiteY135" fmla="*/ 1966912 h 3020101"/>
              <a:gd name="connsiteX136" fmla="*/ 809788 w 2271216"/>
              <a:gd name="connsiteY136" fmla="*/ 2022576 h 3020101"/>
              <a:gd name="connsiteX137" fmla="*/ 823416 w 2271216"/>
              <a:gd name="connsiteY137" fmla="*/ 2043112 h 3020101"/>
              <a:gd name="connsiteX138" fmla="*/ 847229 w 2271216"/>
              <a:gd name="connsiteY138" fmla="*/ 2066925 h 3020101"/>
              <a:gd name="connsiteX139" fmla="*/ 842466 w 2271216"/>
              <a:gd name="connsiteY139" fmla="*/ 2119312 h 3020101"/>
              <a:gd name="connsiteX140" fmla="*/ 899616 w 2271216"/>
              <a:gd name="connsiteY140" fmla="*/ 2147887 h 3020101"/>
              <a:gd name="connsiteX141" fmla="*/ 904379 w 2271216"/>
              <a:gd name="connsiteY141" fmla="*/ 2181225 h 3020101"/>
              <a:gd name="connsiteX142" fmla="*/ 966291 w 2271216"/>
              <a:gd name="connsiteY142" fmla="*/ 2205037 h 3020101"/>
              <a:gd name="connsiteX143" fmla="*/ 956766 w 2271216"/>
              <a:gd name="connsiteY143" fmla="*/ 2238375 h 3020101"/>
              <a:gd name="connsiteX144" fmla="*/ 1056779 w 2271216"/>
              <a:gd name="connsiteY144" fmla="*/ 2243137 h 3020101"/>
              <a:gd name="connsiteX145" fmla="*/ 1056779 w 2271216"/>
              <a:gd name="connsiteY145" fmla="*/ 2243137 h 3020101"/>
              <a:gd name="connsiteX0" fmla="*/ 887276 w 2271216"/>
              <a:gd name="connsiteY0" fmla="*/ 2329910 h 3020101"/>
              <a:gd name="connsiteX1" fmla="*/ 864221 w 2271216"/>
              <a:gd name="connsiteY1" fmla="*/ 2339225 h 3020101"/>
              <a:gd name="connsiteX2" fmla="*/ 1581512 w 2271216"/>
              <a:gd name="connsiteY2" fmla="*/ 3020101 h 3020101"/>
              <a:gd name="connsiteX3" fmla="*/ 603371 w 2271216"/>
              <a:gd name="connsiteY3" fmla="*/ 2416503 h 3020101"/>
              <a:gd name="connsiteX4" fmla="*/ 543255 w 2271216"/>
              <a:gd name="connsiteY4" fmla="*/ 2416503 h 3020101"/>
              <a:gd name="connsiteX5" fmla="*/ 504926 w 2271216"/>
              <a:gd name="connsiteY5" fmla="*/ 2435555 h 3020101"/>
              <a:gd name="connsiteX6" fmla="*/ 384252 w 2271216"/>
              <a:gd name="connsiteY6" fmla="*/ 2387924 h 3020101"/>
              <a:gd name="connsiteX7" fmla="*/ 339793 w 2271216"/>
              <a:gd name="connsiteY7" fmla="*/ 2308538 h 3020101"/>
              <a:gd name="connsiteX8" fmla="*/ 304861 w 2271216"/>
              <a:gd name="connsiteY8" fmla="*/ 2314889 h 3020101"/>
              <a:gd name="connsiteX9" fmla="*/ 247700 w 2271216"/>
              <a:gd name="connsiteY9" fmla="*/ 2305363 h 3020101"/>
              <a:gd name="connsiteX10" fmla="*/ 181011 w 2271216"/>
              <a:gd name="connsiteY10" fmla="*/ 2314691 h 3020101"/>
              <a:gd name="connsiteX11" fmla="*/ 142984 w 2271216"/>
              <a:gd name="connsiteY11" fmla="*/ 2305587 h 3020101"/>
              <a:gd name="connsiteX12" fmla="*/ 314388 w 2271216"/>
              <a:gd name="connsiteY12" fmla="*/ 2038626 h 3020101"/>
              <a:gd name="connsiteX13" fmla="*/ 323915 w 2271216"/>
              <a:gd name="connsiteY13" fmla="*/ 1967179 h 3020101"/>
              <a:gd name="connsiteX14" fmla="*/ 219683 w 2271216"/>
              <a:gd name="connsiteY14" fmla="*/ 1871916 h 3020101"/>
              <a:gd name="connsiteX15" fmla="*/ 58680 w 2271216"/>
              <a:gd name="connsiteY15" fmla="*/ 1762601 h 3020101"/>
              <a:gd name="connsiteX16" fmla="*/ 7120 w 2271216"/>
              <a:gd name="connsiteY16" fmla="*/ 1514680 h 3020101"/>
              <a:gd name="connsiteX17" fmla="*/ 74325 w 2271216"/>
              <a:gd name="connsiteY17" fmla="*/ 1181260 h 3020101"/>
              <a:gd name="connsiteX18" fmla="*/ 13621 w 2271216"/>
              <a:gd name="connsiteY18" fmla="*/ 752680 h 3020101"/>
              <a:gd name="connsiteX19" fmla="*/ 247010 w 2271216"/>
              <a:gd name="connsiteY19" fmla="*/ 438150 h 3020101"/>
              <a:gd name="connsiteX20" fmla="*/ 690040 w 2271216"/>
              <a:gd name="connsiteY20" fmla="*/ 0 h 3020101"/>
              <a:gd name="connsiteX21" fmla="*/ 851991 w 2271216"/>
              <a:gd name="connsiteY21" fmla="*/ 85725 h 3020101"/>
              <a:gd name="connsiteX22" fmla="*/ 904379 w 2271216"/>
              <a:gd name="connsiteY22" fmla="*/ 95250 h 3020101"/>
              <a:gd name="connsiteX23" fmla="*/ 952004 w 2271216"/>
              <a:gd name="connsiteY23" fmla="*/ 61912 h 3020101"/>
              <a:gd name="connsiteX24" fmla="*/ 990104 w 2271216"/>
              <a:gd name="connsiteY24" fmla="*/ 85725 h 3020101"/>
              <a:gd name="connsiteX25" fmla="*/ 1023441 w 2271216"/>
              <a:gd name="connsiteY25" fmla="*/ 109537 h 3020101"/>
              <a:gd name="connsiteX26" fmla="*/ 1052016 w 2271216"/>
              <a:gd name="connsiteY26" fmla="*/ 133350 h 3020101"/>
              <a:gd name="connsiteX27" fmla="*/ 1104404 w 2271216"/>
              <a:gd name="connsiteY27" fmla="*/ 200025 h 3020101"/>
              <a:gd name="connsiteX28" fmla="*/ 1099641 w 2271216"/>
              <a:gd name="connsiteY28" fmla="*/ 209550 h 3020101"/>
              <a:gd name="connsiteX29" fmla="*/ 1090116 w 2271216"/>
              <a:gd name="connsiteY29" fmla="*/ 271462 h 3020101"/>
              <a:gd name="connsiteX30" fmla="*/ 1052016 w 2271216"/>
              <a:gd name="connsiteY30" fmla="*/ 295275 h 3020101"/>
              <a:gd name="connsiteX31" fmla="*/ 1047254 w 2271216"/>
              <a:gd name="connsiteY31" fmla="*/ 333375 h 3020101"/>
              <a:gd name="connsiteX32" fmla="*/ 1047254 w 2271216"/>
              <a:gd name="connsiteY32" fmla="*/ 333375 h 3020101"/>
              <a:gd name="connsiteX33" fmla="*/ 1094879 w 2271216"/>
              <a:gd name="connsiteY33" fmla="*/ 361950 h 3020101"/>
              <a:gd name="connsiteX34" fmla="*/ 1094879 w 2271216"/>
              <a:gd name="connsiteY34" fmla="*/ 361950 h 3020101"/>
              <a:gd name="connsiteX35" fmla="*/ 1147266 w 2271216"/>
              <a:gd name="connsiteY35" fmla="*/ 371475 h 3020101"/>
              <a:gd name="connsiteX36" fmla="*/ 1166316 w 2271216"/>
              <a:gd name="connsiteY36" fmla="*/ 385762 h 3020101"/>
              <a:gd name="connsiteX37" fmla="*/ 1166316 w 2271216"/>
              <a:gd name="connsiteY37" fmla="*/ 385762 h 3020101"/>
              <a:gd name="connsiteX38" fmla="*/ 1166316 w 2271216"/>
              <a:gd name="connsiteY38" fmla="*/ 385762 h 3020101"/>
              <a:gd name="connsiteX39" fmla="*/ 1204416 w 2271216"/>
              <a:gd name="connsiteY39" fmla="*/ 457200 h 3020101"/>
              <a:gd name="connsiteX40" fmla="*/ 1223466 w 2271216"/>
              <a:gd name="connsiteY40" fmla="*/ 442912 h 3020101"/>
              <a:gd name="connsiteX41" fmla="*/ 1266329 w 2271216"/>
              <a:gd name="connsiteY41" fmla="*/ 442912 h 3020101"/>
              <a:gd name="connsiteX42" fmla="*/ 1337766 w 2271216"/>
              <a:gd name="connsiteY42" fmla="*/ 442912 h 3020101"/>
              <a:gd name="connsiteX43" fmla="*/ 1313954 w 2271216"/>
              <a:gd name="connsiteY43" fmla="*/ 461962 h 3020101"/>
              <a:gd name="connsiteX44" fmla="*/ 1313954 w 2271216"/>
              <a:gd name="connsiteY44" fmla="*/ 461962 h 3020101"/>
              <a:gd name="connsiteX45" fmla="*/ 1280616 w 2271216"/>
              <a:gd name="connsiteY45" fmla="*/ 547687 h 3020101"/>
              <a:gd name="connsiteX46" fmla="*/ 1256804 w 2271216"/>
              <a:gd name="connsiteY46" fmla="*/ 557212 h 3020101"/>
              <a:gd name="connsiteX47" fmla="*/ 1213941 w 2271216"/>
              <a:gd name="connsiteY47" fmla="*/ 576262 h 3020101"/>
              <a:gd name="connsiteX48" fmla="*/ 1228229 w 2271216"/>
              <a:gd name="connsiteY48" fmla="*/ 619125 h 3020101"/>
              <a:gd name="connsiteX49" fmla="*/ 1228229 w 2271216"/>
              <a:gd name="connsiteY49" fmla="*/ 652462 h 3020101"/>
              <a:gd name="connsiteX50" fmla="*/ 1232991 w 2271216"/>
              <a:gd name="connsiteY50" fmla="*/ 676275 h 3020101"/>
              <a:gd name="connsiteX51" fmla="*/ 1256804 w 2271216"/>
              <a:gd name="connsiteY51" fmla="*/ 714375 h 3020101"/>
              <a:gd name="connsiteX52" fmla="*/ 1256804 w 2271216"/>
              <a:gd name="connsiteY52" fmla="*/ 714375 h 3020101"/>
              <a:gd name="connsiteX53" fmla="*/ 1342529 w 2271216"/>
              <a:gd name="connsiteY53" fmla="*/ 742950 h 3020101"/>
              <a:gd name="connsiteX54" fmla="*/ 1413966 w 2271216"/>
              <a:gd name="connsiteY54" fmla="*/ 738187 h 3020101"/>
              <a:gd name="connsiteX55" fmla="*/ 1447304 w 2271216"/>
              <a:gd name="connsiteY55" fmla="*/ 738187 h 3020101"/>
              <a:gd name="connsiteX56" fmla="*/ 1499691 w 2271216"/>
              <a:gd name="connsiteY56" fmla="*/ 752475 h 3020101"/>
              <a:gd name="connsiteX57" fmla="*/ 1509216 w 2271216"/>
              <a:gd name="connsiteY57" fmla="*/ 766762 h 3020101"/>
              <a:gd name="connsiteX58" fmla="*/ 1513979 w 2271216"/>
              <a:gd name="connsiteY58" fmla="*/ 838200 h 3020101"/>
              <a:gd name="connsiteX59" fmla="*/ 1513979 w 2271216"/>
              <a:gd name="connsiteY59" fmla="*/ 838200 h 3020101"/>
              <a:gd name="connsiteX60" fmla="*/ 1547316 w 2271216"/>
              <a:gd name="connsiteY60" fmla="*/ 900112 h 3020101"/>
              <a:gd name="connsiteX61" fmla="*/ 1580654 w 2271216"/>
              <a:gd name="connsiteY61" fmla="*/ 942975 h 3020101"/>
              <a:gd name="connsiteX62" fmla="*/ 1590179 w 2271216"/>
              <a:gd name="connsiteY62" fmla="*/ 947737 h 3020101"/>
              <a:gd name="connsiteX63" fmla="*/ 1599704 w 2271216"/>
              <a:gd name="connsiteY63" fmla="*/ 1014412 h 3020101"/>
              <a:gd name="connsiteX64" fmla="*/ 1642566 w 2271216"/>
              <a:gd name="connsiteY64" fmla="*/ 1047750 h 3020101"/>
              <a:gd name="connsiteX65" fmla="*/ 1685429 w 2271216"/>
              <a:gd name="connsiteY65" fmla="*/ 1090612 h 3020101"/>
              <a:gd name="connsiteX66" fmla="*/ 1704479 w 2271216"/>
              <a:gd name="connsiteY66" fmla="*/ 1104900 h 3020101"/>
              <a:gd name="connsiteX67" fmla="*/ 1747341 w 2271216"/>
              <a:gd name="connsiteY67" fmla="*/ 1119187 h 3020101"/>
              <a:gd name="connsiteX68" fmla="*/ 1766391 w 2271216"/>
              <a:gd name="connsiteY68" fmla="*/ 1185862 h 3020101"/>
              <a:gd name="connsiteX69" fmla="*/ 1766391 w 2271216"/>
              <a:gd name="connsiteY69" fmla="*/ 1185862 h 3020101"/>
              <a:gd name="connsiteX70" fmla="*/ 1775916 w 2271216"/>
              <a:gd name="connsiteY70" fmla="*/ 1238250 h 3020101"/>
              <a:gd name="connsiteX71" fmla="*/ 1852116 w 2271216"/>
              <a:gd name="connsiteY71" fmla="*/ 1223962 h 3020101"/>
              <a:gd name="connsiteX72" fmla="*/ 1894979 w 2271216"/>
              <a:gd name="connsiteY72" fmla="*/ 1176337 h 3020101"/>
              <a:gd name="connsiteX73" fmla="*/ 1904504 w 2271216"/>
              <a:gd name="connsiteY73" fmla="*/ 1162050 h 3020101"/>
              <a:gd name="connsiteX74" fmla="*/ 1947366 w 2271216"/>
              <a:gd name="connsiteY74" fmla="*/ 1152525 h 3020101"/>
              <a:gd name="connsiteX75" fmla="*/ 1985466 w 2271216"/>
              <a:gd name="connsiteY75" fmla="*/ 1128712 h 3020101"/>
              <a:gd name="connsiteX76" fmla="*/ 2023566 w 2271216"/>
              <a:gd name="connsiteY76" fmla="*/ 1114425 h 3020101"/>
              <a:gd name="connsiteX77" fmla="*/ 2071191 w 2271216"/>
              <a:gd name="connsiteY77" fmla="*/ 1104900 h 3020101"/>
              <a:gd name="connsiteX78" fmla="*/ 2118816 w 2271216"/>
              <a:gd name="connsiteY78" fmla="*/ 1119187 h 3020101"/>
              <a:gd name="connsiteX79" fmla="*/ 2199779 w 2271216"/>
              <a:gd name="connsiteY79" fmla="*/ 1119187 h 3020101"/>
              <a:gd name="connsiteX80" fmla="*/ 2214066 w 2271216"/>
              <a:gd name="connsiteY80" fmla="*/ 1081087 h 3020101"/>
              <a:gd name="connsiteX81" fmla="*/ 2242641 w 2271216"/>
              <a:gd name="connsiteY81" fmla="*/ 1090612 h 3020101"/>
              <a:gd name="connsiteX82" fmla="*/ 2271216 w 2271216"/>
              <a:gd name="connsiteY82" fmla="*/ 1100137 h 3020101"/>
              <a:gd name="connsiteX83" fmla="*/ 2256929 w 2271216"/>
              <a:gd name="connsiteY83" fmla="*/ 1128712 h 3020101"/>
              <a:gd name="connsiteX84" fmla="*/ 2218829 w 2271216"/>
              <a:gd name="connsiteY84" fmla="*/ 1176337 h 3020101"/>
              <a:gd name="connsiteX85" fmla="*/ 2190254 w 2271216"/>
              <a:gd name="connsiteY85" fmla="*/ 1200150 h 3020101"/>
              <a:gd name="connsiteX86" fmla="*/ 2156916 w 2271216"/>
              <a:gd name="connsiteY86" fmla="*/ 1233487 h 3020101"/>
              <a:gd name="connsiteX87" fmla="*/ 2137866 w 2271216"/>
              <a:gd name="connsiteY87" fmla="*/ 1290637 h 3020101"/>
              <a:gd name="connsiteX88" fmla="*/ 2156916 w 2271216"/>
              <a:gd name="connsiteY88" fmla="*/ 1333500 h 3020101"/>
              <a:gd name="connsiteX89" fmla="*/ 2075954 w 2271216"/>
              <a:gd name="connsiteY89" fmla="*/ 1333500 h 3020101"/>
              <a:gd name="connsiteX90" fmla="*/ 2023566 w 2271216"/>
              <a:gd name="connsiteY90" fmla="*/ 1400175 h 3020101"/>
              <a:gd name="connsiteX91" fmla="*/ 2014041 w 2271216"/>
              <a:gd name="connsiteY91" fmla="*/ 1414462 h 3020101"/>
              <a:gd name="connsiteX92" fmla="*/ 1999754 w 2271216"/>
              <a:gd name="connsiteY92" fmla="*/ 1457325 h 3020101"/>
              <a:gd name="connsiteX93" fmla="*/ 1980704 w 2271216"/>
              <a:gd name="connsiteY93" fmla="*/ 1471612 h 3020101"/>
              <a:gd name="connsiteX94" fmla="*/ 1914029 w 2271216"/>
              <a:gd name="connsiteY94" fmla="*/ 1471612 h 3020101"/>
              <a:gd name="connsiteX95" fmla="*/ 1890216 w 2271216"/>
              <a:gd name="connsiteY95" fmla="*/ 1500187 h 3020101"/>
              <a:gd name="connsiteX96" fmla="*/ 1880691 w 2271216"/>
              <a:gd name="connsiteY96" fmla="*/ 1476375 h 3020101"/>
              <a:gd name="connsiteX97" fmla="*/ 1823541 w 2271216"/>
              <a:gd name="connsiteY97" fmla="*/ 1495425 h 3020101"/>
              <a:gd name="connsiteX98" fmla="*/ 1799729 w 2271216"/>
              <a:gd name="connsiteY98" fmla="*/ 1476375 h 3020101"/>
              <a:gd name="connsiteX99" fmla="*/ 1780679 w 2271216"/>
              <a:gd name="connsiteY99" fmla="*/ 1485900 h 3020101"/>
              <a:gd name="connsiteX100" fmla="*/ 1737816 w 2271216"/>
              <a:gd name="connsiteY100" fmla="*/ 1514475 h 3020101"/>
              <a:gd name="connsiteX101" fmla="*/ 1737816 w 2271216"/>
              <a:gd name="connsiteY101" fmla="*/ 1514475 h 3020101"/>
              <a:gd name="connsiteX102" fmla="*/ 1723529 w 2271216"/>
              <a:gd name="connsiteY102" fmla="*/ 1471612 h 3020101"/>
              <a:gd name="connsiteX103" fmla="*/ 1699716 w 2271216"/>
              <a:gd name="connsiteY103" fmla="*/ 1466850 h 3020101"/>
              <a:gd name="connsiteX104" fmla="*/ 1642566 w 2271216"/>
              <a:gd name="connsiteY104" fmla="*/ 1476375 h 3020101"/>
              <a:gd name="connsiteX105" fmla="*/ 1547316 w 2271216"/>
              <a:gd name="connsiteY105" fmla="*/ 1481137 h 3020101"/>
              <a:gd name="connsiteX106" fmla="*/ 1471116 w 2271216"/>
              <a:gd name="connsiteY106" fmla="*/ 1462087 h 3020101"/>
              <a:gd name="connsiteX107" fmla="*/ 1452066 w 2271216"/>
              <a:gd name="connsiteY107" fmla="*/ 1476375 h 3020101"/>
              <a:gd name="connsiteX108" fmla="*/ 1409204 w 2271216"/>
              <a:gd name="connsiteY108" fmla="*/ 1524000 h 3020101"/>
              <a:gd name="connsiteX109" fmla="*/ 1385391 w 2271216"/>
              <a:gd name="connsiteY109" fmla="*/ 1514475 h 3020101"/>
              <a:gd name="connsiteX110" fmla="*/ 1375866 w 2271216"/>
              <a:gd name="connsiteY110" fmla="*/ 1485900 h 3020101"/>
              <a:gd name="connsiteX111" fmla="*/ 1356816 w 2271216"/>
              <a:gd name="connsiteY111" fmla="*/ 1462087 h 3020101"/>
              <a:gd name="connsiteX112" fmla="*/ 1337766 w 2271216"/>
              <a:gd name="connsiteY112" fmla="*/ 1485900 h 3020101"/>
              <a:gd name="connsiteX113" fmla="*/ 1328241 w 2271216"/>
              <a:gd name="connsiteY113" fmla="*/ 1466850 h 3020101"/>
              <a:gd name="connsiteX114" fmla="*/ 1228229 w 2271216"/>
              <a:gd name="connsiteY114" fmla="*/ 1514475 h 3020101"/>
              <a:gd name="connsiteX115" fmla="*/ 1194891 w 2271216"/>
              <a:gd name="connsiteY115" fmla="*/ 1514475 h 3020101"/>
              <a:gd name="connsiteX116" fmla="*/ 1132979 w 2271216"/>
              <a:gd name="connsiteY116" fmla="*/ 1504950 h 3020101"/>
              <a:gd name="connsiteX117" fmla="*/ 1075829 w 2271216"/>
              <a:gd name="connsiteY117" fmla="*/ 1524000 h 3020101"/>
              <a:gd name="connsiteX118" fmla="*/ 1052016 w 2271216"/>
              <a:gd name="connsiteY118" fmla="*/ 1562100 h 3020101"/>
              <a:gd name="connsiteX119" fmla="*/ 1037729 w 2271216"/>
              <a:gd name="connsiteY119" fmla="*/ 1590675 h 3020101"/>
              <a:gd name="connsiteX120" fmla="*/ 1018679 w 2271216"/>
              <a:gd name="connsiteY120" fmla="*/ 1590675 h 3020101"/>
              <a:gd name="connsiteX121" fmla="*/ 1018679 w 2271216"/>
              <a:gd name="connsiteY121" fmla="*/ 1590675 h 3020101"/>
              <a:gd name="connsiteX122" fmla="*/ 956766 w 2271216"/>
              <a:gd name="connsiteY122" fmla="*/ 1609725 h 3020101"/>
              <a:gd name="connsiteX123" fmla="*/ 918666 w 2271216"/>
              <a:gd name="connsiteY123" fmla="*/ 1590675 h 3020101"/>
              <a:gd name="connsiteX124" fmla="*/ 809129 w 2271216"/>
              <a:gd name="connsiteY124" fmla="*/ 1624012 h 3020101"/>
              <a:gd name="connsiteX125" fmla="*/ 851991 w 2271216"/>
              <a:gd name="connsiteY125" fmla="*/ 1652587 h 3020101"/>
              <a:gd name="connsiteX126" fmla="*/ 871041 w 2271216"/>
              <a:gd name="connsiteY126" fmla="*/ 1690687 h 3020101"/>
              <a:gd name="connsiteX127" fmla="*/ 871041 w 2271216"/>
              <a:gd name="connsiteY127" fmla="*/ 1738312 h 3020101"/>
              <a:gd name="connsiteX128" fmla="*/ 851991 w 2271216"/>
              <a:gd name="connsiteY128" fmla="*/ 1762125 h 3020101"/>
              <a:gd name="connsiteX129" fmla="*/ 837704 w 2271216"/>
              <a:gd name="connsiteY129" fmla="*/ 1838325 h 3020101"/>
              <a:gd name="connsiteX130" fmla="*/ 856754 w 2271216"/>
              <a:gd name="connsiteY130" fmla="*/ 1866900 h 3020101"/>
              <a:gd name="connsiteX131" fmla="*/ 842466 w 2271216"/>
              <a:gd name="connsiteY131" fmla="*/ 1895475 h 3020101"/>
              <a:gd name="connsiteX132" fmla="*/ 851991 w 2271216"/>
              <a:gd name="connsiteY132" fmla="*/ 1924050 h 3020101"/>
              <a:gd name="connsiteX133" fmla="*/ 851991 w 2271216"/>
              <a:gd name="connsiteY133" fmla="*/ 1947862 h 3020101"/>
              <a:gd name="connsiteX134" fmla="*/ 809129 w 2271216"/>
              <a:gd name="connsiteY134" fmla="*/ 1966912 h 3020101"/>
              <a:gd name="connsiteX135" fmla="*/ 809129 w 2271216"/>
              <a:gd name="connsiteY135" fmla="*/ 1966912 h 3020101"/>
              <a:gd name="connsiteX136" fmla="*/ 809788 w 2271216"/>
              <a:gd name="connsiteY136" fmla="*/ 2022576 h 3020101"/>
              <a:gd name="connsiteX137" fmla="*/ 823416 w 2271216"/>
              <a:gd name="connsiteY137" fmla="*/ 2043112 h 3020101"/>
              <a:gd name="connsiteX138" fmla="*/ 847229 w 2271216"/>
              <a:gd name="connsiteY138" fmla="*/ 2066925 h 3020101"/>
              <a:gd name="connsiteX139" fmla="*/ 842466 w 2271216"/>
              <a:gd name="connsiteY139" fmla="*/ 2119312 h 3020101"/>
              <a:gd name="connsiteX140" fmla="*/ 899616 w 2271216"/>
              <a:gd name="connsiteY140" fmla="*/ 2147887 h 3020101"/>
              <a:gd name="connsiteX141" fmla="*/ 904379 w 2271216"/>
              <a:gd name="connsiteY141" fmla="*/ 2181225 h 3020101"/>
              <a:gd name="connsiteX142" fmla="*/ 966291 w 2271216"/>
              <a:gd name="connsiteY142" fmla="*/ 2205037 h 3020101"/>
              <a:gd name="connsiteX143" fmla="*/ 956766 w 2271216"/>
              <a:gd name="connsiteY143" fmla="*/ 2238375 h 3020101"/>
              <a:gd name="connsiteX144" fmla="*/ 1056779 w 2271216"/>
              <a:gd name="connsiteY144" fmla="*/ 2243137 h 3020101"/>
              <a:gd name="connsiteX145" fmla="*/ 1056779 w 2271216"/>
              <a:gd name="connsiteY145" fmla="*/ 2243137 h 3020101"/>
              <a:gd name="connsiteX0" fmla="*/ 887276 w 2271216"/>
              <a:gd name="connsiteY0" fmla="*/ 2329910 h 2435555"/>
              <a:gd name="connsiteX1" fmla="*/ 864221 w 2271216"/>
              <a:gd name="connsiteY1" fmla="*/ 2339225 h 2435555"/>
              <a:gd name="connsiteX2" fmla="*/ 835555 w 2271216"/>
              <a:gd name="connsiteY2" fmla="*/ 2331158 h 2435555"/>
              <a:gd name="connsiteX3" fmla="*/ 603371 w 2271216"/>
              <a:gd name="connsiteY3" fmla="*/ 2416503 h 2435555"/>
              <a:gd name="connsiteX4" fmla="*/ 543255 w 2271216"/>
              <a:gd name="connsiteY4" fmla="*/ 2416503 h 2435555"/>
              <a:gd name="connsiteX5" fmla="*/ 504926 w 2271216"/>
              <a:gd name="connsiteY5" fmla="*/ 2435555 h 2435555"/>
              <a:gd name="connsiteX6" fmla="*/ 384252 w 2271216"/>
              <a:gd name="connsiteY6" fmla="*/ 2387924 h 2435555"/>
              <a:gd name="connsiteX7" fmla="*/ 339793 w 2271216"/>
              <a:gd name="connsiteY7" fmla="*/ 2308538 h 2435555"/>
              <a:gd name="connsiteX8" fmla="*/ 304861 w 2271216"/>
              <a:gd name="connsiteY8" fmla="*/ 2314889 h 2435555"/>
              <a:gd name="connsiteX9" fmla="*/ 247700 w 2271216"/>
              <a:gd name="connsiteY9" fmla="*/ 2305363 h 2435555"/>
              <a:gd name="connsiteX10" fmla="*/ 181011 w 2271216"/>
              <a:gd name="connsiteY10" fmla="*/ 2314691 h 2435555"/>
              <a:gd name="connsiteX11" fmla="*/ 142984 w 2271216"/>
              <a:gd name="connsiteY11" fmla="*/ 2305587 h 2435555"/>
              <a:gd name="connsiteX12" fmla="*/ 314388 w 2271216"/>
              <a:gd name="connsiteY12" fmla="*/ 2038626 h 2435555"/>
              <a:gd name="connsiteX13" fmla="*/ 323915 w 2271216"/>
              <a:gd name="connsiteY13" fmla="*/ 1967179 h 2435555"/>
              <a:gd name="connsiteX14" fmla="*/ 219683 w 2271216"/>
              <a:gd name="connsiteY14" fmla="*/ 1871916 h 2435555"/>
              <a:gd name="connsiteX15" fmla="*/ 58680 w 2271216"/>
              <a:gd name="connsiteY15" fmla="*/ 1762601 h 2435555"/>
              <a:gd name="connsiteX16" fmla="*/ 7120 w 2271216"/>
              <a:gd name="connsiteY16" fmla="*/ 1514680 h 2435555"/>
              <a:gd name="connsiteX17" fmla="*/ 74325 w 2271216"/>
              <a:gd name="connsiteY17" fmla="*/ 1181260 h 2435555"/>
              <a:gd name="connsiteX18" fmla="*/ 13621 w 2271216"/>
              <a:gd name="connsiteY18" fmla="*/ 752680 h 2435555"/>
              <a:gd name="connsiteX19" fmla="*/ 247010 w 2271216"/>
              <a:gd name="connsiteY19" fmla="*/ 438150 h 2435555"/>
              <a:gd name="connsiteX20" fmla="*/ 690040 w 2271216"/>
              <a:gd name="connsiteY20" fmla="*/ 0 h 2435555"/>
              <a:gd name="connsiteX21" fmla="*/ 851991 w 2271216"/>
              <a:gd name="connsiteY21" fmla="*/ 85725 h 2435555"/>
              <a:gd name="connsiteX22" fmla="*/ 904379 w 2271216"/>
              <a:gd name="connsiteY22" fmla="*/ 95250 h 2435555"/>
              <a:gd name="connsiteX23" fmla="*/ 952004 w 2271216"/>
              <a:gd name="connsiteY23" fmla="*/ 61912 h 2435555"/>
              <a:gd name="connsiteX24" fmla="*/ 990104 w 2271216"/>
              <a:gd name="connsiteY24" fmla="*/ 85725 h 2435555"/>
              <a:gd name="connsiteX25" fmla="*/ 1023441 w 2271216"/>
              <a:gd name="connsiteY25" fmla="*/ 109537 h 2435555"/>
              <a:gd name="connsiteX26" fmla="*/ 1052016 w 2271216"/>
              <a:gd name="connsiteY26" fmla="*/ 133350 h 2435555"/>
              <a:gd name="connsiteX27" fmla="*/ 1104404 w 2271216"/>
              <a:gd name="connsiteY27" fmla="*/ 200025 h 2435555"/>
              <a:gd name="connsiteX28" fmla="*/ 1099641 w 2271216"/>
              <a:gd name="connsiteY28" fmla="*/ 209550 h 2435555"/>
              <a:gd name="connsiteX29" fmla="*/ 1090116 w 2271216"/>
              <a:gd name="connsiteY29" fmla="*/ 271462 h 2435555"/>
              <a:gd name="connsiteX30" fmla="*/ 1052016 w 2271216"/>
              <a:gd name="connsiteY30" fmla="*/ 295275 h 2435555"/>
              <a:gd name="connsiteX31" fmla="*/ 1047254 w 2271216"/>
              <a:gd name="connsiteY31" fmla="*/ 333375 h 2435555"/>
              <a:gd name="connsiteX32" fmla="*/ 1047254 w 2271216"/>
              <a:gd name="connsiteY32" fmla="*/ 333375 h 2435555"/>
              <a:gd name="connsiteX33" fmla="*/ 1094879 w 2271216"/>
              <a:gd name="connsiteY33" fmla="*/ 361950 h 2435555"/>
              <a:gd name="connsiteX34" fmla="*/ 1094879 w 2271216"/>
              <a:gd name="connsiteY34" fmla="*/ 361950 h 2435555"/>
              <a:gd name="connsiteX35" fmla="*/ 1147266 w 2271216"/>
              <a:gd name="connsiteY35" fmla="*/ 371475 h 2435555"/>
              <a:gd name="connsiteX36" fmla="*/ 1166316 w 2271216"/>
              <a:gd name="connsiteY36" fmla="*/ 385762 h 2435555"/>
              <a:gd name="connsiteX37" fmla="*/ 1166316 w 2271216"/>
              <a:gd name="connsiteY37" fmla="*/ 385762 h 2435555"/>
              <a:gd name="connsiteX38" fmla="*/ 1166316 w 2271216"/>
              <a:gd name="connsiteY38" fmla="*/ 385762 h 2435555"/>
              <a:gd name="connsiteX39" fmla="*/ 1204416 w 2271216"/>
              <a:gd name="connsiteY39" fmla="*/ 457200 h 2435555"/>
              <a:gd name="connsiteX40" fmla="*/ 1223466 w 2271216"/>
              <a:gd name="connsiteY40" fmla="*/ 442912 h 2435555"/>
              <a:gd name="connsiteX41" fmla="*/ 1266329 w 2271216"/>
              <a:gd name="connsiteY41" fmla="*/ 442912 h 2435555"/>
              <a:gd name="connsiteX42" fmla="*/ 1337766 w 2271216"/>
              <a:gd name="connsiteY42" fmla="*/ 442912 h 2435555"/>
              <a:gd name="connsiteX43" fmla="*/ 1313954 w 2271216"/>
              <a:gd name="connsiteY43" fmla="*/ 461962 h 2435555"/>
              <a:gd name="connsiteX44" fmla="*/ 1313954 w 2271216"/>
              <a:gd name="connsiteY44" fmla="*/ 461962 h 2435555"/>
              <a:gd name="connsiteX45" fmla="*/ 1280616 w 2271216"/>
              <a:gd name="connsiteY45" fmla="*/ 547687 h 2435555"/>
              <a:gd name="connsiteX46" fmla="*/ 1256804 w 2271216"/>
              <a:gd name="connsiteY46" fmla="*/ 557212 h 2435555"/>
              <a:gd name="connsiteX47" fmla="*/ 1213941 w 2271216"/>
              <a:gd name="connsiteY47" fmla="*/ 576262 h 2435555"/>
              <a:gd name="connsiteX48" fmla="*/ 1228229 w 2271216"/>
              <a:gd name="connsiteY48" fmla="*/ 619125 h 2435555"/>
              <a:gd name="connsiteX49" fmla="*/ 1228229 w 2271216"/>
              <a:gd name="connsiteY49" fmla="*/ 652462 h 2435555"/>
              <a:gd name="connsiteX50" fmla="*/ 1232991 w 2271216"/>
              <a:gd name="connsiteY50" fmla="*/ 676275 h 2435555"/>
              <a:gd name="connsiteX51" fmla="*/ 1256804 w 2271216"/>
              <a:gd name="connsiteY51" fmla="*/ 714375 h 2435555"/>
              <a:gd name="connsiteX52" fmla="*/ 1256804 w 2271216"/>
              <a:gd name="connsiteY52" fmla="*/ 714375 h 2435555"/>
              <a:gd name="connsiteX53" fmla="*/ 1342529 w 2271216"/>
              <a:gd name="connsiteY53" fmla="*/ 742950 h 2435555"/>
              <a:gd name="connsiteX54" fmla="*/ 1413966 w 2271216"/>
              <a:gd name="connsiteY54" fmla="*/ 738187 h 2435555"/>
              <a:gd name="connsiteX55" fmla="*/ 1447304 w 2271216"/>
              <a:gd name="connsiteY55" fmla="*/ 738187 h 2435555"/>
              <a:gd name="connsiteX56" fmla="*/ 1499691 w 2271216"/>
              <a:gd name="connsiteY56" fmla="*/ 752475 h 2435555"/>
              <a:gd name="connsiteX57" fmla="*/ 1509216 w 2271216"/>
              <a:gd name="connsiteY57" fmla="*/ 766762 h 2435555"/>
              <a:gd name="connsiteX58" fmla="*/ 1513979 w 2271216"/>
              <a:gd name="connsiteY58" fmla="*/ 838200 h 2435555"/>
              <a:gd name="connsiteX59" fmla="*/ 1513979 w 2271216"/>
              <a:gd name="connsiteY59" fmla="*/ 838200 h 2435555"/>
              <a:gd name="connsiteX60" fmla="*/ 1547316 w 2271216"/>
              <a:gd name="connsiteY60" fmla="*/ 900112 h 2435555"/>
              <a:gd name="connsiteX61" fmla="*/ 1580654 w 2271216"/>
              <a:gd name="connsiteY61" fmla="*/ 942975 h 2435555"/>
              <a:gd name="connsiteX62" fmla="*/ 1590179 w 2271216"/>
              <a:gd name="connsiteY62" fmla="*/ 947737 h 2435555"/>
              <a:gd name="connsiteX63" fmla="*/ 1599704 w 2271216"/>
              <a:gd name="connsiteY63" fmla="*/ 1014412 h 2435555"/>
              <a:gd name="connsiteX64" fmla="*/ 1642566 w 2271216"/>
              <a:gd name="connsiteY64" fmla="*/ 1047750 h 2435555"/>
              <a:gd name="connsiteX65" fmla="*/ 1685429 w 2271216"/>
              <a:gd name="connsiteY65" fmla="*/ 1090612 h 2435555"/>
              <a:gd name="connsiteX66" fmla="*/ 1704479 w 2271216"/>
              <a:gd name="connsiteY66" fmla="*/ 1104900 h 2435555"/>
              <a:gd name="connsiteX67" fmla="*/ 1747341 w 2271216"/>
              <a:gd name="connsiteY67" fmla="*/ 1119187 h 2435555"/>
              <a:gd name="connsiteX68" fmla="*/ 1766391 w 2271216"/>
              <a:gd name="connsiteY68" fmla="*/ 1185862 h 2435555"/>
              <a:gd name="connsiteX69" fmla="*/ 1766391 w 2271216"/>
              <a:gd name="connsiteY69" fmla="*/ 1185862 h 2435555"/>
              <a:gd name="connsiteX70" fmla="*/ 1775916 w 2271216"/>
              <a:gd name="connsiteY70" fmla="*/ 1238250 h 2435555"/>
              <a:gd name="connsiteX71" fmla="*/ 1852116 w 2271216"/>
              <a:gd name="connsiteY71" fmla="*/ 1223962 h 2435555"/>
              <a:gd name="connsiteX72" fmla="*/ 1894979 w 2271216"/>
              <a:gd name="connsiteY72" fmla="*/ 1176337 h 2435555"/>
              <a:gd name="connsiteX73" fmla="*/ 1904504 w 2271216"/>
              <a:gd name="connsiteY73" fmla="*/ 1162050 h 2435555"/>
              <a:gd name="connsiteX74" fmla="*/ 1947366 w 2271216"/>
              <a:gd name="connsiteY74" fmla="*/ 1152525 h 2435555"/>
              <a:gd name="connsiteX75" fmla="*/ 1985466 w 2271216"/>
              <a:gd name="connsiteY75" fmla="*/ 1128712 h 2435555"/>
              <a:gd name="connsiteX76" fmla="*/ 2023566 w 2271216"/>
              <a:gd name="connsiteY76" fmla="*/ 1114425 h 2435555"/>
              <a:gd name="connsiteX77" fmla="*/ 2071191 w 2271216"/>
              <a:gd name="connsiteY77" fmla="*/ 1104900 h 2435555"/>
              <a:gd name="connsiteX78" fmla="*/ 2118816 w 2271216"/>
              <a:gd name="connsiteY78" fmla="*/ 1119187 h 2435555"/>
              <a:gd name="connsiteX79" fmla="*/ 2199779 w 2271216"/>
              <a:gd name="connsiteY79" fmla="*/ 1119187 h 2435555"/>
              <a:gd name="connsiteX80" fmla="*/ 2214066 w 2271216"/>
              <a:gd name="connsiteY80" fmla="*/ 1081087 h 2435555"/>
              <a:gd name="connsiteX81" fmla="*/ 2242641 w 2271216"/>
              <a:gd name="connsiteY81" fmla="*/ 1090612 h 2435555"/>
              <a:gd name="connsiteX82" fmla="*/ 2271216 w 2271216"/>
              <a:gd name="connsiteY82" fmla="*/ 1100137 h 2435555"/>
              <a:gd name="connsiteX83" fmla="*/ 2256929 w 2271216"/>
              <a:gd name="connsiteY83" fmla="*/ 1128712 h 2435555"/>
              <a:gd name="connsiteX84" fmla="*/ 2218829 w 2271216"/>
              <a:gd name="connsiteY84" fmla="*/ 1176337 h 2435555"/>
              <a:gd name="connsiteX85" fmla="*/ 2190254 w 2271216"/>
              <a:gd name="connsiteY85" fmla="*/ 1200150 h 2435555"/>
              <a:gd name="connsiteX86" fmla="*/ 2156916 w 2271216"/>
              <a:gd name="connsiteY86" fmla="*/ 1233487 h 2435555"/>
              <a:gd name="connsiteX87" fmla="*/ 2137866 w 2271216"/>
              <a:gd name="connsiteY87" fmla="*/ 1290637 h 2435555"/>
              <a:gd name="connsiteX88" fmla="*/ 2156916 w 2271216"/>
              <a:gd name="connsiteY88" fmla="*/ 1333500 h 2435555"/>
              <a:gd name="connsiteX89" fmla="*/ 2075954 w 2271216"/>
              <a:gd name="connsiteY89" fmla="*/ 1333500 h 2435555"/>
              <a:gd name="connsiteX90" fmla="*/ 2023566 w 2271216"/>
              <a:gd name="connsiteY90" fmla="*/ 1400175 h 2435555"/>
              <a:gd name="connsiteX91" fmla="*/ 2014041 w 2271216"/>
              <a:gd name="connsiteY91" fmla="*/ 1414462 h 2435555"/>
              <a:gd name="connsiteX92" fmla="*/ 1999754 w 2271216"/>
              <a:gd name="connsiteY92" fmla="*/ 1457325 h 2435555"/>
              <a:gd name="connsiteX93" fmla="*/ 1980704 w 2271216"/>
              <a:gd name="connsiteY93" fmla="*/ 1471612 h 2435555"/>
              <a:gd name="connsiteX94" fmla="*/ 1914029 w 2271216"/>
              <a:gd name="connsiteY94" fmla="*/ 1471612 h 2435555"/>
              <a:gd name="connsiteX95" fmla="*/ 1890216 w 2271216"/>
              <a:gd name="connsiteY95" fmla="*/ 1500187 h 2435555"/>
              <a:gd name="connsiteX96" fmla="*/ 1880691 w 2271216"/>
              <a:gd name="connsiteY96" fmla="*/ 1476375 h 2435555"/>
              <a:gd name="connsiteX97" fmla="*/ 1823541 w 2271216"/>
              <a:gd name="connsiteY97" fmla="*/ 1495425 h 2435555"/>
              <a:gd name="connsiteX98" fmla="*/ 1799729 w 2271216"/>
              <a:gd name="connsiteY98" fmla="*/ 1476375 h 2435555"/>
              <a:gd name="connsiteX99" fmla="*/ 1780679 w 2271216"/>
              <a:gd name="connsiteY99" fmla="*/ 1485900 h 2435555"/>
              <a:gd name="connsiteX100" fmla="*/ 1737816 w 2271216"/>
              <a:gd name="connsiteY100" fmla="*/ 1514475 h 2435555"/>
              <a:gd name="connsiteX101" fmla="*/ 1737816 w 2271216"/>
              <a:gd name="connsiteY101" fmla="*/ 1514475 h 2435555"/>
              <a:gd name="connsiteX102" fmla="*/ 1723529 w 2271216"/>
              <a:gd name="connsiteY102" fmla="*/ 1471612 h 2435555"/>
              <a:gd name="connsiteX103" fmla="*/ 1699716 w 2271216"/>
              <a:gd name="connsiteY103" fmla="*/ 1466850 h 2435555"/>
              <a:gd name="connsiteX104" fmla="*/ 1642566 w 2271216"/>
              <a:gd name="connsiteY104" fmla="*/ 1476375 h 2435555"/>
              <a:gd name="connsiteX105" fmla="*/ 1547316 w 2271216"/>
              <a:gd name="connsiteY105" fmla="*/ 1481137 h 2435555"/>
              <a:gd name="connsiteX106" fmla="*/ 1471116 w 2271216"/>
              <a:gd name="connsiteY106" fmla="*/ 1462087 h 2435555"/>
              <a:gd name="connsiteX107" fmla="*/ 1452066 w 2271216"/>
              <a:gd name="connsiteY107" fmla="*/ 1476375 h 2435555"/>
              <a:gd name="connsiteX108" fmla="*/ 1409204 w 2271216"/>
              <a:gd name="connsiteY108" fmla="*/ 1524000 h 2435555"/>
              <a:gd name="connsiteX109" fmla="*/ 1385391 w 2271216"/>
              <a:gd name="connsiteY109" fmla="*/ 1514475 h 2435555"/>
              <a:gd name="connsiteX110" fmla="*/ 1375866 w 2271216"/>
              <a:gd name="connsiteY110" fmla="*/ 1485900 h 2435555"/>
              <a:gd name="connsiteX111" fmla="*/ 1356816 w 2271216"/>
              <a:gd name="connsiteY111" fmla="*/ 1462087 h 2435555"/>
              <a:gd name="connsiteX112" fmla="*/ 1337766 w 2271216"/>
              <a:gd name="connsiteY112" fmla="*/ 1485900 h 2435555"/>
              <a:gd name="connsiteX113" fmla="*/ 1328241 w 2271216"/>
              <a:gd name="connsiteY113" fmla="*/ 1466850 h 2435555"/>
              <a:gd name="connsiteX114" fmla="*/ 1228229 w 2271216"/>
              <a:gd name="connsiteY114" fmla="*/ 1514475 h 2435555"/>
              <a:gd name="connsiteX115" fmla="*/ 1194891 w 2271216"/>
              <a:gd name="connsiteY115" fmla="*/ 1514475 h 2435555"/>
              <a:gd name="connsiteX116" fmla="*/ 1132979 w 2271216"/>
              <a:gd name="connsiteY116" fmla="*/ 1504950 h 2435555"/>
              <a:gd name="connsiteX117" fmla="*/ 1075829 w 2271216"/>
              <a:gd name="connsiteY117" fmla="*/ 1524000 h 2435555"/>
              <a:gd name="connsiteX118" fmla="*/ 1052016 w 2271216"/>
              <a:gd name="connsiteY118" fmla="*/ 1562100 h 2435555"/>
              <a:gd name="connsiteX119" fmla="*/ 1037729 w 2271216"/>
              <a:gd name="connsiteY119" fmla="*/ 1590675 h 2435555"/>
              <a:gd name="connsiteX120" fmla="*/ 1018679 w 2271216"/>
              <a:gd name="connsiteY120" fmla="*/ 1590675 h 2435555"/>
              <a:gd name="connsiteX121" fmla="*/ 1018679 w 2271216"/>
              <a:gd name="connsiteY121" fmla="*/ 1590675 h 2435555"/>
              <a:gd name="connsiteX122" fmla="*/ 956766 w 2271216"/>
              <a:gd name="connsiteY122" fmla="*/ 1609725 h 2435555"/>
              <a:gd name="connsiteX123" fmla="*/ 918666 w 2271216"/>
              <a:gd name="connsiteY123" fmla="*/ 1590675 h 2435555"/>
              <a:gd name="connsiteX124" fmla="*/ 809129 w 2271216"/>
              <a:gd name="connsiteY124" fmla="*/ 1624012 h 2435555"/>
              <a:gd name="connsiteX125" fmla="*/ 851991 w 2271216"/>
              <a:gd name="connsiteY125" fmla="*/ 1652587 h 2435555"/>
              <a:gd name="connsiteX126" fmla="*/ 871041 w 2271216"/>
              <a:gd name="connsiteY126" fmla="*/ 1690687 h 2435555"/>
              <a:gd name="connsiteX127" fmla="*/ 871041 w 2271216"/>
              <a:gd name="connsiteY127" fmla="*/ 1738312 h 2435555"/>
              <a:gd name="connsiteX128" fmla="*/ 851991 w 2271216"/>
              <a:gd name="connsiteY128" fmla="*/ 1762125 h 2435555"/>
              <a:gd name="connsiteX129" fmla="*/ 837704 w 2271216"/>
              <a:gd name="connsiteY129" fmla="*/ 1838325 h 2435555"/>
              <a:gd name="connsiteX130" fmla="*/ 856754 w 2271216"/>
              <a:gd name="connsiteY130" fmla="*/ 1866900 h 2435555"/>
              <a:gd name="connsiteX131" fmla="*/ 842466 w 2271216"/>
              <a:gd name="connsiteY131" fmla="*/ 1895475 h 2435555"/>
              <a:gd name="connsiteX132" fmla="*/ 851991 w 2271216"/>
              <a:gd name="connsiteY132" fmla="*/ 1924050 h 2435555"/>
              <a:gd name="connsiteX133" fmla="*/ 851991 w 2271216"/>
              <a:gd name="connsiteY133" fmla="*/ 1947862 h 2435555"/>
              <a:gd name="connsiteX134" fmla="*/ 809129 w 2271216"/>
              <a:gd name="connsiteY134" fmla="*/ 1966912 h 2435555"/>
              <a:gd name="connsiteX135" fmla="*/ 809129 w 2271216"/>
              <a:gd name="connsiteY135" fmla="*/ 1966912 h 2435555"/>
              <a:gd name="connsiteX136" fmla="*/ 809788 w 2271216"/>
              <a:gd name="connsiteY136" fmla="*/ 2022576 h 2435555"/>
              <a:gd name="connsiteX137" fmla="*/ 823416 w 2271216"/>
              <a:gd name="connsiteY137" fmla="*/ 2043112 h 2435555"/>
              <a:gd name="connsiteX138" fmla="*/ 847229 w 2271216"/>
              <a:gd name="connsiteY138" fmla="*/ 2066925 h 2435555"/>
              <a:gd name="connsiteX139" fmla="*/ 842466 w 2271216"/>
              <a:gd name="connsiteY139" fmla="*/ 2119312 h 2435555"/>
              <a:gd name="connsiteX140" fmla="*/ 899616 w 2271216"/>
              <a:gd name="connsiteY140" fmla="*/ 2147887 h 2435555"/>
              <a:gd name="connsiteX141" fmla="*/ 904379 w 2271216"/>
              <a:gd name="connsiteY141" fmla="*/ 2181225 h 2435555"/>
              <a:gd name="connsiteX142" fmla="*/ 966291 w 2271216"/>
              <a:gd name="connsiteY142" fmla="*/ 2205037 h 2435555"/>
              <a:gd name="connsiteX143" fmla="*/ 956766 w 2271216"/>
              <a:gd name="connsiteY143" fmla="*/ 2238375 h 2435555"/>
              <a:gd name="connsiteX144" fmla="*/ 1056779 w 2271216"/>
              <a:gd name="connsiteY144" fmla="*/ 2243137 h 2435555"/>
              <a:gd name="connsiteX145" fmla="*/ 1056779 w 2271216"/>
              <a:gd name="connsiteY145"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603371 w 2271216"/>
              <a:gd name="connsiteY3" fmla="*/ 2416503 h 2435555"/>
              <a:gd name="connsiteX4" fmla="*/ 543255 w 2271216"/>
              <a:gd name="connsiteY4" fmla="*/ 2416503 h 2435555"/>
              <a:gd name="connsiteX5" fmla="*/ 504926 w 2271216"/>
              <a:gd name="connsiteY5" fmla="*/ 2435555 h 2435555"/>
              <a:gd name="connsiteX6" fmla="*/ 384252 w 2271216"/>
              <a:gd name="connsiteY6" fmla="*/ 2387924 h 2435555"/>
              <a:gd name="connsiteX7" fmla="*/ 339793 w 2271216"/>
              <a:gd name="connsiteY7" fmla="*/ 2308538 h 2435555"/>
              <a:gd name="connsiteX8" fmla="*/ 304861 w 2271216"/>
              <a:gd name="connsiteY8" fmla="*/ 2314889 h 2435555"/>
              <a:gd name="connsiteX9" fmla="*/ 247700 w 2271216"/>
              <a:gd name="connsiteY9" fmla="*/ 2305363 h 2435555"/>
              <a:gd name="connsiteX10" fmla="*/ 181011 w 2271216"/>
              <a:gd name="connsiteY10" fmla="*/ 2314691 h 2435555"/>
              <a:gd name="connsiteX11" fmla="*/ 142984 w 2271216"/>
              <a:gd name="connsiteY11" fmla="*/ 2305587 h 2435555"/>
              <a:gd name="connsiteX12" fmla="*/ 314388 w 2271216"/>
              <a:gd name="connsiteY12" fmla="*/ 2038626 h 2435555"/>
              <a:gd name="connsiteX13" fmla="*/ 323915 w 2271216"/>
              <a:gd name="connsiteY13" fmla="*/ 1967179 h 2435555"/>
              <a:gd name="connsiteX14" fmla="*/ 219683 w 2271216"/>
              <a:gd name="connsiteY14" fmla="*/ 1871916 h 2435555"/>
              <a:gd name="connsiteX15" fmla="*/ 58680 w 2271216"/>
              <a:gd name="connsiteY15" fmla="*/ 1762601 h 2435555"/>
              <a:gd name="connsiteX16" fmla="*/ 7120 w 2271216"/>
              <a:gd name="connsiteY16" fmla="*/ 1514680 h 2435555"/>
              <a:gd name="connsiteX17" fmla="*/ 74325 w 2271216"/>
              <a:gd name="connsiteY17" fmla="*/ 1181260 h 2435555"/>
              <a:gd name="connsiteX18" fmla="*/ 13621 w 2271216"/>
              <a:gd name="connsiteY18" fmla="*/ 752680 h 2435555"/>
              <a:gd name="connsiteX19" fmla="*/ 247010 w 2271216"/>
              <a:gd name="connsiteY19" fmla="*/ 438150 h 2435555"/>
              <a:gd name="connsiteX20" fmla="*/ 690040 w 2271216"/>
              <a:gd name="connsiteY20" fmla="*/ 0 h 2435555"/>
              <a:gd name="connsiteX21" fmla="*/ 851991 w 2271216"/>
              <a:gd name="connsiteY21" fmla="*/ 85725 h 2435555"/>
              <a:gd name="connsiteX22" fmla="*/ 904379 w 2271216"/>
              <a:gd name="connsiteY22" fmla="*/ 95250 h 2435555"/>
              <a:gd name="connsiteX23" fmla="*/ 952004 w 2271216"/>
              <a:gd name="connsiteY23" fmla="*/ 61912 h 2435555"/>
              <a:gd name="connsiteX24" fmla="*/ 990104 w 2271216"/>
              <a:gd name="connsiteY24" fmla="*/ 85725 h 2435555"/>
              <a:gd name="connsiteX25" fmla="*/ 1023441 w 2271216"/>
              <a:gd name="connsiteY25" fmla="*/ 109537 h 2435555"/>
              <a:gd name="connsiteX26" fmla="*/ 1052016 w 2271216"/>
              <a:gd name="connsiteY26" fmla="*/ 133350 h 2435555"/>
              <a:gd name="connsiteX27" fmla="*/ 1104404 w 2271216"/>
              <a:gd name="connsiteY27" fmla="*/ 200025 h 2435555"/>
              <a:gd name="connsiteX28" fmla="*/ 1099641 w 2271216"/>
              <a:gd name="connsiteY28" fmla="*/ 209550 h 2435555"/>
              <a:gd name="connsiteX29" fmla="*/ 1090116 w 2271216"/>
              <a:gd name="connsiteY29" fmla="*/ 271462 h 2435555"/>
              <a:gd name="connsiteX30" fmla="*/ 1052016 w 2271216"/>
              <a:gd name="connsiteY30" fmla="*/ 295275 h 2435555"/>
              <a:gd name="connsiteX31" fmla="*/ 1047254 w 2271216"/>
              <a:gd name="connsiteY31" fmla="*/ 333375 h 2435555"/>
              <a:gd name="connsiteX32" fmla="*/ 1047254 w 2271216"/>
              <a:gd name="connsiteY32" fmla="*/ 333375 h 2435555"/>
              <a:gd name="connsiteX33" fmla="*/ 1094879 w 2271216"/>
              <a:gd name="connsiteY33" fmla="*/ 361950 h 2435555"/>
              <a:gd name="connsiteX34" fmla="*/ 1094879 w 2271216"/>
              <a:gd name="connsiteY34" fmla="*/ 361950 h 2435555"/>
              <a:gd name="connsiteX35" fmla="*/ 1147266 w 2271216"/>
              <a:gd name="connsiteY35" fmla="*/ 371475 h 2435555"/>
              <a:gd name="connsiteX36" fmla="*/ 1166316 w 2271216"/>
              <a:gd name="connsiteY36" fmla="*/ 385762 h 2435555"/>
              <a:gd name="connsiteX37" fmla="*/ 1166316 w 2271216"/>
              <a:gd name="connsiteY37" fmla="*/ 385762 h 2435555"/>
              <a:gd name="connsiteX38" fmla="*/ 1166316 w 2271216"/>
              <a:gd name="connsiteY38" fmla="*/ 385762 h 2435555"/>
              <a:gd name="connsiteX39" fmla="*/ 1204416 w 2271216"/>
              <a:gd name="connsiteY39" fmla="*/ 457200 h 2435555"/>
              <a:gd name="connsiteX40" fmla="*/ 1223466 w 2271216"/>
              <a:gd name="connsiteY40" fmla="*/ 442912 h 2435555"/>
              <a:gd name="connsiteX41" fmla="*/ 1266329 w 2271216"/>
              <a:gd name="connsiteY41" fmla="*/ 442912 h 2435555"/>
              <a:gd name="connsiteX42" fmla="*/ 1337766 w 2271216"/>
              <a:gd name="connsiteY42" fmla="*/ 442912 h 2435555"/>
              <a:gd name="connsiteX43" fmla="*/ 1313954 w 2271216"/>
              <a:gd name="connsiteY43" fmla="*/ 461962 h 2435555"/>
              <a:gd name="connsiteX44" fmla="*/ 1313954 w 2271216"/>
              <a:gd name="connsiteY44" fmla="*/ 461962 h 2435555"/>
              <a:gd name="connsiteX45" fmla="*/ 1280616 w 2271216"/>
              <a:gd name="connsiteY45" fmla="*/ 547687 h 2435555"/>
              <a:gd name="connsiteX46" fmla="*/ 1256804 w 2271216"/>
              <a:gd name="connsiteY46" fmla="*/ 557212 h 2435555"/>
              <a:gd name="connsiteX47" fmla="*/ 1213941 w 2271216"/>
              <a:gd name="connsiteY47" fmla="*/ 576262 h 2435555"/>
              <a:gd name="connsiteX48" fmla="*/ 1228229 w 2271216"/>
              <a:gd name="connsiteY48" fmla="*/ 619125 h 2435555"/>
              <a:gd name="connsiteX49" fmla="*/ 1228229 w 2271216"/>
              <a:gd name="connsiteY49" fmla="*/ 652462 h 2435555"/>
              <a:gd name="connsiteX50" fmla="*/ 1232991 w 2271216"/>
              <a:gd name="connsiteY50" fmla="*/ 676275 h 2435555"/>
              <a:gd name="connsiteX51" fmla="*/ 1256804 w 2271216"/>
              <a:gd name="connsiteY51" fmla="*/ 714375 h 2435555"/>
              <a:gd name="connsiteX52" fmla="*/ 1256804 w 2271216"/>
              <a:gd name="connsiteY52" fmla="*/ 714375 h 2435555"/>
              <a:gd name="connsiteX53" fmla="*/ 1342529 w 2271216"/>
              <a:gd name="connsiteY53" fmla="*/ 742950 h 2435555"/>
              <a:gd name="connsiteX54" fmla="*/ 1413966 w 2271216"/>
              <a:gd name="connsiteY54" fmla="*/ 738187 h 2435555"/>
              <a:gd name="connsiteX55" fmla="*/ 1447304 w 2271216"/>
              <a:gd name="connsiteY55" fmla="*/ 738187 h 2435555"/>
              <a:gd name="connsiteX56" fmla="*/ 1499691 w 2271216"/>
              <a:gd name="connsiteY56" fmla="*/ 752475 h 2435555"/>
              <a:gd name="connsiteX57" fmla="*/ 1509216 w 2271216"/>
              <a:gd name="connsiteY57" fmla="*/ 766762 h 2435555"/>
              <a:gd name="connsiteX58" fmla="*/ 1513979 w 2271216"/>
              <a:gd name="connsiteY58" fmla="*/ 838200 h 2435555"/>
              <a:gd name="connsiteX59" fmla="*/ 1513979 w 2271216"/>
              <a:gd name="connsiteY59" fmla="*/ 838200 h 2435555"/>
              <a:gd name="connsiteX60" fmla="*/ 1547316 w 2271216"/>
              <a:gd name="connsiteY60" fmla="*/ 900112 h 2435555"/>
              <a:gd name="connsiteX61" fmla="*/ 1580654 w 2271216"/>
              <a:gd name="connsiteY61" fmla="*/ 942975 h 2435555"/>
              <a:gd name="connsiteX62" fmla="*/ 1590179 w 2271216"/>
              <a:gd name="connsiteY62" fmla="*/ 947737 h 2435555"/>
              <a:gd name="connsiteX63" fmla="*/ 1599704 w 2271216"/>
              <a:gd name="connsiteY63" fmla="*/ 1014412 h 2435555"/>
              <a:gd name="connsiteX64" fmla="*/ 1642566 w 2271216"/>
              <a:gd name="connsiteY64" fmla="*/ 1047750 h 2435555"/>
              <a:gd name="connsiteX65" fmla="*/ 1685429 w 2271216"/>
              <a:gd name="connsiteY65" fmla="*/ 1090612 h 2435555"/>
              <a:gd name="connsiteX66" fmla="*/ 1704479 w 2271216"/>
              <a:gd name="connsiteY66" fmla="*/ 1104900 h 2435555"/>
              <a:gd name="connsiteX67" fmla="*/ 1747341 w 2271216"/>
              <a:gd name="connsiteY67" fmla="*/ 1119187 h 2435555"/>
              <a:gd name="connsiteX68" fmla="*/ 1766391 w 2271216"/>
              <a:gd name="connsiteY68" fmla="*/ 1185862 h 2435555"/>
              <a:gd name="connsiteX69" fmla="*/ 1766391 w 2271216"/>
              <a:gd name="connsiteY69" fmla="*/ 1185862 h 2435555"/>
              <a:gd name="connsiteX70" fmla="*/ 1775916 w 2271216"/>
              <a:gd name="connsiteY70" fmla="*/ 1238250 h 2435555"/>
              <a:gd name="connsiteX71" fmla="*/ 1852116 w 2271216"/>
              <a:gd name="connsiteY71" fmla="*/ 1223962 h 2435555"/>
              <a:gd name="connsiteX72" fmla="*/ 1894979 w 2271216"/>
              <a:gd name="connsiteY72" fmla="*/ 1176337 h 2435555"/>
              <a:gd name="connsiteX73" fmla="*/ 1904504 w 2271216"/>
              <a:gd name="connsiteY73" fmla="*/ 1162050 h 2435555"/>
              <a:gd name="connsiteX74" fmla="*/ 1947366 w 2271216"/>
              <a:gd name="connsiteY74" fmla="*/ 1152525 h 2435555"/>
              <a:gd name="connsiteX75" fmla="*/ 1985466 w 2271216"/>
              <a:gd name="connsiteY75" fmla="*/ 1128712 h 2435555"/>
              <a:gd name="connsiteX76" fmla="*/ 2023566 w 2271216"/>
              <a:gd name="connsiteY76" fmla="*/ 1114425 h 2435555"/>
              <a:gd name="connsiteX77" fmla="*/ 2071191 w 2271216"/>
              <a:gd name="connsiteY77" fmla="*/ 1104900 h 2435555"/>
              <a:gd name="connsiteX78" fmla="*/ 2118816 w 2271216"/>
              <a:gd name="connsiteY78" fmla="*/ 1119187 h 2435555"/>
              <a:gd name="connsiteX79" fmla="*/ 2199779 w 2271216"/>
              <a:gd name="connsiteY79" fmla="*/ 1119187 h 2435555"/>
              <a:gd name="connsiteX80" fmla="*/ 2214066 w 2271216"/>
              <a:gd name="connsiteY80" fmla="*/ 1081087 h 2435555"/>
              <a:gd name="connsiteX81" fmla="*/ 2242641 w 2271216"/>
              <a:gd name="connsiteY81" fmla="*/ 1090612 h 2435555"/>
              <a:gd name="connsiteX82" fmla="*/ 2271216 w 2271216"/>
              <a:gd name="connsiteY82" fmla="*/ 1100137 h 2435555"/>
              <a:gd name="connsiteX83" fmla="*/ 2256929 w 2271216"/>
              <a:gd name="connsiteY83" fmla="*/ 1128712 h 2435555"/>
              <a:gd name="connsiteX84" fmla="*/ 2218829 w 2271216"/>
              <a:gd name="connsiteY84" fmla="*/ 1176337 h 2435555"/>
              <a:gd name="connsiteX85" fmla="*/ 2190254 w 2271216"/>
              <a:gd name="connsiteY85" fmla="*/ 1200150 h 2435555"/>
              <a:gd name="connsiteX86" fmla="*/ 2156916 w 2271216"/>
              <a:gd name="connsiteY86" fmla="*/ 1233487 h 2435555"/>
              <a:gd name="connsiteX87" fmla="*/ 2137866 w 2271216"/>
              <a:gd name="connsiteY87" fmla="*/ 1290637 h 2435555"/>
              <a:gd name="connsiteX88" fmla="*/ 2156916 w 2271216"/>
              <a:gd name="connsiteY88" fmla="*/ 1333500 h 2435555"/>
              <a:gd name="connsiteX89" fmla="*/ 2075954 w 2271216"/>
              <a:gd name="connsiteY89" fmla="*/ 1333500 h 2435555"/>
              <a:gd name="connsiteX90" fmla="*/ 2023566 w 2271216"/>
              <a:gd name="connsiteY90" fmla="*/ 1400175 h 2435555"/>
              <a:gd name="connsiteX91" fmla="*/ 2014041 w 2271216"/>
              <a:gd name="connsiteY91" fmla="*/ 1414462 h 2435555"/>
              <a:gd name="connsiteX92" fmla="*/ 1999754 w 2271216"/>
              <a:gd name="connsiteY92" fmla="*/ 1457325 h 2435555"/>
              <a:gd name="connsiteX93" fmla="*/ 1980704 w 2271216"/>
              <a:gd name="connsiteY93" fmla="*/ 1471612 h 2435555"/>
              <a:gd name="connsiteX94" fmla="*/ 1914029 w 2271216"/>
              <a:gd name="connsiteY94" fmla="*/ 1471612 h 2435555"/>
              <a:gd name="connsiteX95" fmla="*/ 1890216 w 2271216"/>
              <a:gd name="connsiteY95" fmla="*/ 1500187 h 2435555"/>
              <a:gd name="connsiteX96" fmla="*/ 1880691 w 2271216"/>
              <a:gd name="connsiteY96" fmla="*/ 1476375 h 2435555"/>
              <a:gd name="connsiteX97" fmla="*/ 1823541 w 2271216"/>
              <a:gd name="connsiteY97" fmla="*/ 1495425 h 2435555"/>
              <a:gd name="connsiteX98" fmla="*/ 1799729 w 2271216"/>
              <a:gd name="connsiteY98" fmla="*/ 1476375 h 2435555"/>
              <a:gd name="connsiteX99" fmla="*/ 1780679 w 2271216"/>
              <a:gd name="connsiteY99" fmla="*/ 1485900 h 2435555"/>
              <a:gd name="connsiteX100" fmla="*/ 1737816 w 2271216"/>
              <a:gd name="connsiteY100" fmla="*/ 1514475 h 2435555"/>
              <a:gd name="connsiteX101" fmla="*/ 1737816 w 2271216"/>
              <a:gd name="connsiteY101" fmla="*/ 1514475 h 2435555"/>
              <a:gd name="connsiteX102" fmla="*/ 1723529 w 2271216"/>
              <a:gd name="connsiteY102" fmla="*/ 1471612 h 2435555"/>
              <a:gd name="connsiteX103" fmla="*/ 1699716 w 2271216"/>
              <a:gd name="connsiteY103" fmla="*/ 1466850 h 2435555"/>
              <a:gd name="connsiteX104" fmla="*/ 1642566 w 2271216"/>
              <a:gd name="connsiteY104" fmla="*/ 1476375 h 2435555"/>
              <a:gd name="connsiteX105" fmla="*/ 1547316 w 2271216"/>
              <a:gd name="connsiteY105" fmla="*/ 1481137 h 2435555"/>
              <a:gd name="connsiteX106" fmla="*/ 1471116 w 2271216"/>
              <a:gd name="connsiteY106" fmla="*/ 1462087 h 2435555"/>
              <a:gd name="connsiteX107" fmla="*/ 1452066 w 2271216"/>
              <a:gd name="connsiteY107" fmla="*/ 1476375 h 2435555"/>
              <a:gd name="connsiteX108" fmla="*/ 1409204 w 2271216"/>
              <a:gd name="connsiteY108" fmla="*/ 1524000 h 2435555"/>
              <a:gd name="connsiteX109" fmla="*/ 1385391 w 2271216"/>
              <a:gd name="connsiteY109" fmla="*/ 1514475 h 2435555"/>
              <a:gd name="connsiteX110" fmla="*/ 1375866 w 2271216"/>
              <a:gd name="connsiteY110" fmla="*/ 1485900 h 2435555"/>
              <a:gd name="connsiteX111" fmla="*/ 1356816 w 2271216"/>
              <a:gd name="connsiteY111" fmla="*/ 1462087 h 2435555"/>
              <a:gd name="connsiteX112" fmla="*/ 1337766 w 2271216"/>
              <a:gd name="connsiteY112" fmla="*/ 1485900 h 2435555"/>
              <a:gd name="connsiteX113" fmla="*/ 1328241 w 2271216"/>
              <a:gd name="connsiteY113" fmla="*/ 1466850 h 2435555"/>
              <a:gd name="connsiteX114" fmla="*/ 1228229 w 2271216"/>
              <a:gd name="connsiteY114" fmla="*/ 1514475 h 2435555"/>
              <a:gd name="connsiteX115" fmla="*/ 1194891 w 2271216"/>
              <a:gd name="connsiteY115" fmla="*/ 1514475 h 2435555"/>
              <a:gd name="connsiteX116" fmla="*/ 1132979 w 2271216"/>
              <a:gd name="connsiteY116" fmla="*/ 1504950 h 2435555"/>
              <a:gd name="connsiteX117" fmla="*/ 1075829 w 2271216"/>
              <a:gd name="connsiteY117" fmla="*/ 1524000 h 2435555"/>
              <a:gd name="connsiteX118" fmla="*/ 1052016 w 2271216"/>
              <a:gd name="connsiteY118" fmla="*/ 1562100 h 2435555"/>
              <a:gd name="connsiteX119" fmla="*/ 1037729 w 2271216"/>
              <a:gd name="connsiteY119" fmla="*/ 1590675 h 2435555"/>
              <a:gd name="connsiteX120" fmla="*/ 1018679 w 2271216"/>
              <a:gd name="connsiteY120" fmla="*/ 1590675 h 2435555"/>
              <a:gd name="connsiteX121" fmla="*/ 1018679 w 2271216"/>
              <a:gd name="connsiteY121" fmla="*/ 1590675 h 2435555"/>
              <a:gd name="connsiteX122" fmla="*/ 956766 w 2271216"/>
              <a:gd name="connsiteY122" fmla="*/ 1609725 h 2435555"/>
              <a:gd name="connsiteX123" fmla="*/ 918666 w 2271216"/>
              <a:gd name="connsiteY123" fmla="*/ 1590675 h 2435555"/>
              <a:gd name="connsiteX124" fmla="*/ 809129 w 2271216"/>
              <a:gd name="connsiteY124" fmla="*/ 1624012 h 2435555"/>
              <a:gd name="connsiteX125" fmla="*/ 851991 w 2271216"/>
              <a:gd name="connsiteY125" fmla="*/ 1652587 h 2435555"/>
              <a:gd name="connsiteX126" fmla="*/ 871041 w 2271216"/>
              <a:gd name="connsiteY126" fmla="*/ 1690687 h 2435555"/>
              <a:gd name="connsiteX127" fmla="*/ 871041 w 2271216"/>
              <a:gd name="connsiteY127" fmla="*/ 1738312 h 2435555"/>
              <a:gd name="connsiteX128" fmla="*/ 851991 w 2271216"/>
              <a:gd name="connsiteY128" fmla="*/ 1762125 h 2435555"/>
              <a:gd name="connsiteX129" fmla="*/ 837704 w 2271216"/>
              <a:gd name="connsiteY129" fmla="*/ 1838325 h 2435555"/>
              <a:gd name="connsiteX130" fmla="*/ 856754 w 2271216"/>
              <a:gd name="connsiteY130" fmla="*/ 1866900 h 2435555"/>
              <a:gd name="connsiteX131" fmla="*/ 842466 w 2271216"/>
              <a:gd name="connsiteY131" fmla="*/ 1895475 h 2435555"/>
              <a:gd name="connsiteX132" fmla="*/ 851991 w 2271216"/>
              <a:gd name="connsiteY132" fmla="*/ 1924050 h 2435555"/>
              <a:gd name="connsiteX133" fmla="*/ 851991 w 2271216"/>
              <a:gd name="connsiteY133" fmla="*/ 1947862 h 2435555"/>
              <a:gd name="connsiteX134" fmla="*/ 809129 w 2271216"/>
              <a:gd name="connsiteY134" fmla="*/ 1966912 h 2435555"/>
              <a:gd name="connsiteX135" fmla="*/ 809129 w 2271216"/>
              <a:gd name="connsiteY135" fmla="*/ 1966912 h 2435555"/>
              <a:gd name="connsiteX136" fmla="*/ 809788 w 2271216"/>
              <a:gd name="connsiteY136" fmla="*/ 2022576 h 2435555"/>
              <a:gd name="connsiteX137" fmla="*/ 823416 w 2271216"/>
              <a:gd name="connsiteY137" fmla="*/ 2043112 h 2435555"/>
              <a:gd name="connsiteX138" fmla="*/ 847229 w 2271216"/>
              <a:gd name="connsiteY138" fmla="*/ 2066925 h 2435555"/>
              <a:gd name="connsiteX139" fmla="*/ 842466 w 2271216"/>
              <a:gd name="connsiteY139" fmla="*/ 2119312 h 2435555"/>
              <a:gd name="connsiteX140" fmla="*/ 899616 w 2271216"/>
              <a:gd name="connsiteY140" fmla="*/ 2147887 h 2435555"/>
              <a:gd name="connsiteX141" fmla="*/ 904379 w 2271216"/>
              <a:gd name="connsiteY141" fmla="*/ 2181225 h 2435555"/>
              <a:gd name="connsiteX142" fmla="*/ 966291 w 2271216"/>
              <a:gd name="connsiteY142" fmla="*/ 2205037 h 2435555"/>
              <a:gd name="connsiteX143" fmla="*/ 956766 w 2271216"/>
              <a:gd name="connsiteY143" fmla="*/ 2238375 h 2435555"/>
              <a:gd name="connsiteX144" fmla="*/ 1056779 w 2271216"/>
              <a:gd name="connsiteY144" fmla="*/ 2243137 h 2435555"/>
              <a:gd name="connsiteX145" fmla="*/ 1056779 w 2271216"/>
              <a:gd name="connsiteY145"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663708 w 2271216"/>
              <a:gd name="connsiteY3" fmla="*/ 2435555 h 2435555"/>
              <a:gd name="connsiteX4" fmla="*/ 603371 w 2271216"/>
              <a:gd name="connsiteY4" fmla="*/ 2416503 h 2435555"/>
              <a:gd name="connsiteX5" fmla="*/ 543255 w 2271216"/>
              <a:gd name="connsiteY5" fmla="*/ 2416503 h 2435555"/>
              <a:gd name="connsiteX6" fmla="*/ 504926 w 2271216"/>
              <a:gd name="connsiteY6" fmla="*/ 2435555 h 2435555"/>
              <a:gd name="connsiteX7" fmla="*/ 384252 w 2271216"/>
              <a:gd name="connsiteY7" fmla="*/ 2387924 h 2435555"/>
              <a:gd name="connsiteX8" fmla="*/ 339793 w 2271216"/>
              <a:gd name="connsiteY8" fmla="*/ 2308538 h 2435555"/>
              <a:gd name="connsiteX9" fmla="*/ 304861 w 2271216"/>
              <a:gd name="connsiteY9" fmla="*/ 2314889 h 2435555"/>
              <a:gd name="connsiteX10" fmla="*/ 247700 w 2271216"/>
              <a:gd name="connsiteY10" fmla="*/ 2305363 h 2435555"/>
              <a:gd name="connsiteX11" fmla="*/ 181011 w 2271216"/>
              <a:gd name="connsiteY11" fmla="*/ 2314691 h 2435555"/>
              <a:gd name="connsiteX12" fmla="*/ 142984 w 2271216"/>
              <a:gd name="connsiteY12" fmla="*/ 2305587 h 2435555"/>
              <a:gd name="connsiteX13" fmla="*/ 314388 w 2271216"/>
              <a:gd name="connsiteY13" fmla="*/ 2038626 h 2435555"/>
              <a:gd name="connsiteX14" fmla="*/ 323915 w 2271216"/>
              <a:gd name="connsiteY14" fmla="*/ 1967179 h 2435555"/>
              <a:gd name="connsiteX15" fmla="*/ 219683 w 2271216"/>
              <a:gd name="connsiteY15" fmla="*/ 1871916 h 2435555"/>
              <a:gd name="connsiteX16" fmla="*/ 58680 w 2271216"/>
              <a:gd name="connsiteY16" fmla="*/ 1762601 h 2435555"/>
              <a:gd name="connsiteX17" fmla="*/ 7120 w 2271216"/>
              <a:gd name="connsiteY17" fmla="*/ 1514680 h 2435555"/>
              <a:gd name="connsiteX18" fmla="*/ 74325 w 2271216"/>
              <a:gd name="connsiteY18" fmla="*/ 1181260 h 2435555"/>
              <a:gd name="connsiteX19" fmla="*/ 13621 w 2271216"/>
              <a:gd name="connsiteY19" fmla="*/ 752680 h 2435555"/>
              <a:gd name="connsiteX20" fmla="*/ 247010 w 2271216"/>
              <a:gd name="connsiteY20" fmla="*/ 438150 h 2435555"/>
              <a:gd name="connsiteX21" fmla="*/ 690040 w 2271216"/>
              <a:gd name="connsiteY21" fmla="*/ 0 h 2435555"/>
              <a:gd name="connsiteX22" fmla="*/ 851991 w 2271216"/>
              <a:gd name="connsiteY22" fmla="*/ 85725 h 2435555"/>
              <a:gd name="connsiteX23" fmla="*/ 904379 w 2271216"/>
              <a:gd name="connsiteY23" fmla="*/ 95250 h 2435555"/>
              <a:gd name="connsiteX24" fmla="*/ 952004 w 2271216"/>
              <a:gd name="connsiteY24" fmla="*/ 61912 h 2435555"/>
              <a:gd name="connsiteX25" fmla="*/ 990104 w 2271216"/>
              <a:gd name="connsiteY25" fmla="*/ 85725 h 2435555"/>
              <a:gd name="connsiteX26" fmla="*/ 1023441 w 2271216"/>
              <a:gd name="connsiteY26" fmla="*/ 109537 h 2435555"/>
              <a:gd name="connsiteX27" fmla="*/ 1052016 w 2271216"/>
              <a:gd name="connsiteY27" fmla="*/ 133350 h 2435555"/>
              <a:gd name="connsiteX28" fmla="*/ 1104404 w 2271216"/>
              <a:gd name="connsiteY28" fmla="*/ 200025 h 2435555"/>
              <a:gd name="connsiteX29" fmla="*/ 1099641 w 2271216"/>
              <a:gd name="connsiteY29" fmla="*/ 209550 h 2435555"/>
              <a:gd name="connsiteX30" fmla="*/ 1090116 w 2271216"/>
              <a:gd name="connsiteY30" fmla="*/ 271462 h 2435555"/>
              <a:gd name="connsiteX31" fmla="*/ 1052016 w 2271216"/>
              <a:gd name="connsiteY31" fmla="*/ 295275 h 2435555"/>
              <a:gd name="connsiteX32" fmla="*/ 1047254 w 2271216"/>
              <a:gd name="connsiteY32" fmla="*/ 333375 h 2435555"/>
              <a:gd name="connsiteX33" fmla="*/ 1047254 w 2271216"/>
              <a:gd name="connsiteY33" fmla="*/ 333375 h 2435555"/>
              <a:gd name="connsiteX34" fmla="*/ 1094879 w 2271216"/>
              <a:gd name="connsiteY34" fmla="*/ 361950 h 2435555"/>
              <a:gd name="connsiteX35" fmla="*/ 1094879 w 2271216"/>
              <a:gd name="connsiteY35" fmla="*/ 361950 h 2435555"/>
              <a:gd name="connsiteX36" fmla="*/ 1147266 w 2271216"/>
              <a:gd name="connsiteY36" fmla="*/ 371475 h 2435555"/>
              <a:gd name="connsiteX37" fmla="*/ 1166316 w 2271216"/>
              <a:gd name="connsiteY37" fmla="*/ 385762 h 2435555"/>
              <a:gd name="connsiteX38" fmla="*/ 1166316 w 2271216"/>
              <a:gd name="connsiteY38" fmla="*/ 385762 h 2435555"/>
              <a:gd name="connsiteX39" fmla="*/ 1166316 w 2271216"/>
              <a:gd name="connsiteY39" fmla="*/ 385762 h 2435555"/>
              <a:gd name="connsiteX40" fmla="*/ 1204416 w 2271216"/>
              <a:gd name="connsiteY40" fmla="*/ 457200 h 2435555"/>
              <a:gd name="connsiteX41" fmla="*/ 1223466 w 2271216"/>
              <a:gd name="connsiteY41" fmla="*/ 442912 h 2435555"/>
              <a:gd name="connsiteX42" fmla="*/ 1266329 w 2271216"/>
              <a:gd name="connsiteY42" fmla="*/ 442912 h 2435555"/>
              <a:gd name="connsiteX43" fmla="*/ 1337766 w 2271216"/>
              <a:gd name="connsiteY43" fmla="*/ 442912 h 2435555"/>
              <a:gd name="connsiteX44" fmla="*/ 1313954 w 2271216"/>
              <a:gd name="connsiteY44" fmla="*/ 461962 h 2435555"/>
              <a:gd name="connsiteX45" fmla="*/ 1313954 w 2271216"/>
              <a:gd name="connsiteY45" fmla="*/ 461962 h 2435555"/>
              <a:gd name="connsiteX46" fmla="*/ 1280616 w 2271216"/>
              <a:gd name="connsiteY46" fmla="*/ 547687 h 2435555"/>
              <a:gd name="connsiteX47" fmla="*/ 1256804 w 2271216"/>
              <a:gd name="connsiteY47" fmla="*/ 557212 h 2435555"/>
              <a:gd name="connsiteX48" fmla="*/ 1213941 w 2271216"/>
              <a:gd name="connsiteY48" fmla="*/ 576262 h 2435555"/>
              <a:gd name="connsiteX49" fmla="*/ 1228229 w 2271216"/>
              <a:gd name="connsiteY49" fmla="*/ 619125 h 2435555"/>
              <a:gd name="connsiteX50" fmla="*/ 1228229 w 2271216"/>
              <a:gd name="connsiteY50" fmla="*/ 652462 h 2435555"/>
              <a:gd name="connsiteX51" fmla="*/ 1232991 w 2271216"/>
              <a:gd name="connsiteY51" fmla="*/ 676275 h 2435555"/>
              <a:gd name="connsiteX52" fmla="*/ 1256804 w 2271216"/>
              <a:gd name="connsiteY52" fmla="*/ 714375 h 2435555"/>
              <a:gd name="connsiteX53" fmla="*/ 1256804 w 2271216"/>
              <a:gd name="connsiteY53" fmla="*/ 714375 h 2435555"/>
              <a:gd name="connsiteX54" fmla="*/ 1342529 w 2271216"/>
              <a:gd name="connsiteY54" fmla="*/ 742950 h 2435555"/>
              <a:gd name="connsiteX55" fmla="*/ 1413966 w 2271216"/>
              <a:gd name="connsiteY55" fmla="*/ 738187 h 2435555"/>
              <a:gd name="connsiteX56" fmla="*/ 1447304 w 2271216"/>
              <a:gd name="connsiteY56" fmla="*/ 738187 h 2435555"/>
              <a:gd name="connsiteX57" fmla="*/ 1499691 w 2271216"/>
              <a:gd name="connsiteY57" fmla="*/ 752475 h 2435555"/>
              <a:gd name="connsiteX58" fmla="*/ 1509216 w 2271216"/>
              <a:gd name="connsiteY58" fmla="*/ 766762 h 2435555"/>
              <a:gd name="connsiteX59" fmla="*/ 1513979 w 2271216"/>
              <a:gd name="connsiteY59" fmla="*/ 838200 h 2435555"/>
              <a:gd name="connsiteX60" fmla="*/ 1513979 w 2271216"/>
              <a:gd name="connsiteY60" fmla="*/ 838200 h 2435555"/>
              <a:gd name="connsiteX61" fmla="*/ 1547316 w 2271216"/>
              <a:gd name="connsiteY61" fmla="*/ 900112 h 2435555"/>
              <a:gd name="connsiteX62" fmla="*/ 1580654 w 2271216"/>
              <a:gd name="connsiteY62" fmla="*/ 942975 h 2435555"/>
              <a:gd name="connsiteX63" fmla="*/ 1590179 w 2271216"/>
              <a:gd name="connsiteY63" fmla="*/ 947737 h 2435555"/>
              <a:gd name="connsiteX64" fmla="*/ 1599704 w 2271216"/>
              <a:gd name="connsiteY64" fmla="*/ 1014412 h 2435555"/>
              <a:gd name="connsiteX65" fmla="*/ 1642566 w 2271216"/>
              <a:gd name="connsiteY65" fmla="*/ 1047750 h 2435555"/>
              <a:gd name="connsiteX66" fmla="*/ 1685429 w 2271216"/>
              <a:gd name="connsiteY66" fmla="*/ 1090612 h 2435555"/>
              <a:gd name="connsiteX67" fmla="*/ 1704479 w 2271216"/>
              <a:gd name="connsiteY67" fmla="*/ 1104900 h 2435555"/>
              <a:gd name="connsiteX68" fmla="*/ 1747341 w 2271216"/>
              <a:gd name="connsiteY68" fmla="*/ 1119187 h 2435555"/>
              <a:gd name="connsiteX69" fmla="*/ 1766391 w 2271216"/>
              <a:gd name="connsiteY69" fmla="*/ 1185862 h 2435555"/>
              <a:gd name="connsiteX70" fmla="*/ 1766391 w 2271216"/>
              <a:gd name="connsiteY70" fmla="*/ 1185862 h 2435555"/>
              <a:gd name="connsiteX71" fmla="*/ 1775916 w 2271216"/>
              <a:gd name="connsiteY71" fmla="*/ 1238250 h 2435555"/>
              <a:gd name="connsiteX72" fmla="*/ 1852116 w 2271216"/>
              <a:gd name="connsiteY72" fmla="*/ 1223962 h 2435555"/>
              <a:gd name="connsiteX73" fmla="*/ 1894979 w 2271216"/>
              <a:gd name="connsiteY73" fmla="*/ 1176337 h 2435555"/>
              <a:gd name="connsiteX74" fmla="*/ 1904504 w 2271216"/>
              <a:gd name="connsiteY74" fmla="*/ 1162050 h 2435555"/>
              <a:gd name="connsiteX75" fmla="*/ 1947366 w 2271216"/>
              <a:gd name="connsiteY75" fmla="*/ 1152525 h 2435555"/>
              <a:gd name="connsiteX76" fmla="*/ 1985466 w 2271216"/>
              <a:gd name="connsiteY76" fmla="*/ 1128712 h 2435555"/>
              <a:gd name="connsiteX77" fmla="*/ 2023566 w 2271216"/>
              <a:gd name="connsiteY77" fmla="*/ 1114425 h 2435555"/>
              <a:gd name="connsiteX78" fmla="*/ 2071191 w 2271216"/>
              <a:gd name="connsiteY78" fmla="*/ 1104900 h 2435555"/>
              <a:gd name="connsiteX79" fmla="*/ 2118816 w 2271216"/>
              <a:gd name="connsiteY79" fmla="*/ 1119187 h 2435555"/>
              <a:gd name="connsiteX80" fmla="*/ 2199779 w 2271216"/>
              <a:gd name="connsiteY80" fmla="*/ 1119187 h 2435555"/>
              <a:gd name="connsiteX81" fmla="*/ 2214066 w 2271216"/>
              <a:gd name="connsiteY81" fmla="*/ 1081087 h 2435555"/>
              <a:gd name="connsiteX82" fmla="*/ 2242641 w 2271216"/>
              <a:gd name="connsiteY82" fmla="*/ 1090612 h 2435555"/>
              <a:gd name="connsiteX83" fmla="*/ 2271216 w 2271216"/>
              <a:gd name="connsiteY83" fmla="*/ 1100137 h 2435555"/>
              <a:gd name="connsiteX84" fmla="*/ 2256929 w 2271216"/>
              <a:gd name="connsiteY84" fmla="*/ 1128712 h 2435555"/>
              <a:gd name="connsiteX85" fmla="*/ 2218829 w 2271216"/>
              <a:gd name="connsiteY85" fmla="*/ 1176337 h 2435555"/>
              <a:gd name="connsiteX86" fmla="*/ 2190254 w 2271216"/>
              <a:gd name="connsiteY86" fmla="*/ 1200150 h 2435555"/>
              <a:gd name="connsiteX87" fmla="*/ 2156916 w 2271216"/>
              <a:gd name="connsiteY87" fmla="*/ 1233487 h 2435555"/>
              <a:gd name="connsiteX88" fmla="*/ 2137866 w 2271216"/>
              <a:gd name="connsiteY88" fmla="*/ 1290637 h 2435555"/>
              <a:gd name="connsiteX89" fmla="*/ 2156916 w 2271216"/>
              <a:gd name="connsiteY89" fmla="*/ 1333500 h 2435555"/>
              <a:gd name="connsiteX90" fmla="*/ 2075954 w 2271216"/>
              <a:gd name="connsiteY90" fmla="*/ 1333500 h 2435555"/>
              <a:gd name="connsiteX91" fmla="*/ 2023566 w 2271216"/>
              <a:gd name="connsiteY91" fmla="*/ 1400175 h 2435555"/>
              <a:gd name="connsiteX92" fmla="*/ 2014041 w 2271216"/>
              <a:gd name="connsiteY92" fmla="*/ 1414462 h 2435555"/>
              <a:gd name="connsiteX93" fmla="*/ 1999754 w 2271216"/>
              <a:gd name="connsiteY93" fmla="*/ 1457325 h 2435555"/>
              <a:gd name="connsiteX94" fmla="*/ 1980704 w 2271216"/>
              <a:gd name="connsiteY94" fmla="*/ 1471612 h 2435555"/>
              <a:gd name="connsiteX95" fmla="*/ 1914029 w 2271216"/>
              <a:gd name="connsiteY95" fmla="*/ 1471612 h 2435555"/>
              <a:gd name="connsiteX96" fmla="*/ 1890216 w 2271216"/>
              <a:gd name="connsiteY96" fmla="*/ 1500187 h 2435555"/>
              <a:gd name="connsiteX97" fmla="*/ 1880691 w 2271216"/>
              <a:gd name="connsiteY97" fmla="*/ 1476375 h 2435555"/>
              <a:gd name="connsiteX98" fmla="*/ 1823541 w 2271216"/>
              <a:gd name="connsiteY98" fmla="*/ 1495425 h 2435555"/>
              <a:gd name="connsiteX99" fmla="*/ 1799729 w 2271216"/>
              <a:gd name="connsiteY99" fmla="*/ 1476375 h 2435555"/>
              <a:gd name="connsiteX100" fmla="*/ 1780679 w 2271216"/>
              <a:gd name="connsiteY100" fmla="*/ 1485900 h 2435555"/>
              <a:gd name="connsiteX101" fmla="*/ 1737816 w 2271216"/>
              <a:gd name="connsiteY101" fmla="*/ 1514475 h 2435555"/>
              <a:gd name="connsiteX102" fmla="*/ 1737816 w 2271216"/>
              <a:gd name="connsiteY102" fmla="*/ 1514475 h 2435555"/>
              <a:gd name="connsiteX103" fmla="*/ 1723529 w 2271216"/>
              <a:gd name="connsiteY103" fmla="*/ 1471612 h 2435555"/>
              <a:gd name="connsiteX104" fmla="*/ 1699716 w 2271216"/>
              <a:gd name="connsiteY104" fmla="*/ 1466850 h 2435555"/>
              <a:gd name="connsiteX105" fmla="*/ 1642566 w 2271216"/>
              <a:gd name="connsiteY105" fmla="*/ 1476375 h 2435555"/>
              <a:gd name="connsiteX106" fmla="*/ 1547316 w 2271216"/>
              <a:gd name="connsiteY106" fmla="*/ 1481137 h 2435555"/>
              <a:gd name="connsiteX107" fmla="*/ 1471116 w 2271216"/>
              <a:gd name="connsiteY107" fmla="*/ 1462087 h 2435555"/>
              <a:gd name="connsiteX108" fmla="*/ 1452066 w 2271216"/>
              <a:gd name="connsiteY108" fmla="*/ 1476375 h 2435555"/>
              <a:gd name="connsiteX109" fmla="*/ 1409204 w 2271216"/>
              <a:gd name="connsiteY109" fmla="*/ 1524000 h 2435555"/>
              <a:gd name="connsiteX110" fmla="*/ 1385391 w 2271216"/>
              <a:gd name="connsiteY110" fmla="*/ 1514475 h 2435555"/>
              <a:gd name="connsiteX111" fmla="*/ 1375866 w 2271216"/>
              <a:gd name="connsiteY111" fmla="*/ 1485900 h 2435555"/>
              <a:gd name="connsiteX112" fmla="*/ 1356816 w 2271216"/>
              <a:gd name="connsiteY112" fmla="*/ 1462087 h 2435555"/>
              <a:gd name="connsiteX113" fmla="*/ 1337766 w 2271216"/>
              <a:gd name="connsiteY113" fmla="*/ 1485900 h 2435555"/>
              <a:gd name="connsiteX114" fmla="*/ 1328241 w 2271216"/>
              <a:gd name="connsiteY114" fmla="*/ 1466850 h 2435555"/>
              <a:gd name="connsiteX115" fmla="*/ 1228229 w 2271216"/>
              <a:gd name="connsiteY115" fmla="*/ 1514475 h 2435555"/>
              <a:gd name="connsiteX116" fmla="*/ 1194891 w 2271216"/>
              <a:gd name="connsiteY116" fmla="*/ 1514475 h 2435555"/>
              <a:gd name="connsiteX117" fmla="*/ 1132979 w 2271216"/>
              <a:gd name="connsiteY117" fmla="*/ 1504950 h 2435555"/>
              <a:gd name="connsiteX118" fmla="*/ 1075829 w 2271216"/>
              <a:gd name="connsiteY118" fmla="*/ 1524000 h 2435555"/>
              <a:gd name="connsiteX119" fmla="*/ 1052016 w 2271216"/>
              <a:gd name="connsiteY119" fmla="*/ 1562100 h 2435555"/>
              <a:gd name="connsiteX120" fmla="*/ 1037729 w 2271216"/>
              <a:gd name="connsiteY120" fmla="*/ 1590675 h 2435555"/>
              <a:gd name="connsiteX121" fmla="*/ 1018679 w 2271216"/>
              <a:gd name="connsiteY121" fmla="*/ 1590675 h 2435555"/>
              <a:gd name="connsiteX122" fmla="*/ 1018679 w 2271216"/>
              <a:gd name="connsiteY122" fmla="*/ 1590675 h 2435555"/>
              <a:gd name="connsiteX123" fmla="*/ 956766 w 2271216"/>
              <a:gd name="connsiteY123" fmla="*/ 1609725 h 2435555"/>
              <a:gd name="connsiteX124" fmla="*/ 918666 w 2271216"/>
              <a:gd name="connsiteY124" fmla="*/ 1590675 h 2435555"/>
              <a:gd name="connsiteX125" fmla="*/ 809129 w 2271216"/>
              <a:gd name="connsiteY125" fmla="*/ 1624012 h 2435555"/>
              <a:gd name="connsiteX126" fmla="*/ 851991 w 2271216"/>
              <a:gd name="connsiteY126" fmla="*/ 1652587 h 2435555"/>
              <a:gd name="connsiteX127" fmla="*/ 871041 w 2271216"/>
              <a:gd name="connsiteY127" fmla="*/ 1690687 h 2435555"/>
              <a:gd name="connsiteX128" fmla="*/ 871041 w 2271216"/>
              <a:gd name="connsiteY128" fmla="*/ 1738312 h 2435555"/>
              <a:gd name="connsiteX129" fmla="*/ 851991 w 2271216"/>
              <a:gd name="connsiteY129" fmla="*/ 1762125 h 2435555"/>
              <a:gd name="connsiteX130" fmla="*/ 837704 w 2271216"/>
              <a:gd name="connsiteY130" fmla="*/ 1838325 h 2435555"/>
              <a:gd name="connsiteX131" fmla="*/ 856754 w 2271216"/>
              <a:gd name="connsiteY131" fmla="*/ 1866900 h 2435555"/>
              <a:gd name="connsiteX132" fmla="*/ 842466 w 2271216"/>
              <a:gd name="connsiteY132" fmla="*/ 1895475 h 2435555"/>
              <a:gd name="connsiteX133" fmla="*/ 851991 w 2271216"/>
              <a:gd name="connsiteY133" fmla="*/ 1924050 h 2435555"/>
              <a:gd name="connsiteX134" fmla="*/ 851991 w 2271216"/>
              <a:gd name="connsiteY134" fmla="*/ 1947862 h 2435555"/>
              <a:gd name="connsiteX135" fmla="*/ 809129 w 2271216"/>
              <a:gd name="connsiteY135" fmla="*/ 1966912 h 2435555"/>
              <a:gd name="connsiteX136" fmla="*/ 809129 w 2271216"/>
              <a:gd name="connsiteY136" fmla="*/ 1966912 h 2435555"/>
              <a:gd name="connsiteX137" fmla="*/ 809788 w 2271216"/>
              <a:gd name="connsiteY137" fmla="*/ 2022576 h 2435555"/>
              <a:gd name="connsiteX138" fmla="*/ 823416 w 2271216"/>
              <a:gd name="connsiteY138" fmla="*/ 2043112 h 2435555"/>
              <a:gd name="connsiteX139" fmla="*/ 847229 w 2271216"/>
              <a:gd name="connsiteY139" fmla="*/ 2066925 h 2435555"/>
              <a:gd name="connsiteX140" fmla="*/ 842466 w 2271216"/>
              <a:gd name="connsiteY140" fmla="*/ 2119312 h 2435555"/>
              <a:gd name="connsiteX141" fmla="*/ 899616 w 2271216"/>
              <a:gd name="connsiteY141" fmla="*/ 2147887 h 2435555"/>
              <a:gd name="connsiteX142" fmla="*/ 904379 w 2271216"/>
              <a:gd name="connsiteY142" fmla="*/ 2181225 h 2435555"/>
              <a:gd name="connsiteX143" fmla="*/ 966291 w 2271216"/>
              <a:gd name="connsiteY143" fmla="*/ 2205037 h 2435555"/>
              <a:gd name="connsiteX144" fmla="*/ 956766 w 2271216"/>
              <a:gd name="connsiteY144" fmla="*/ 2238375 h 2435555"/>
              <a:gd name="connsiteX145" fmla="*/ 1056779 w 2271216"/>
              <a:gd name="connsiteY145" fmla="*/ 2243137 h 2435555"/>
              <a:gd name="connsiteX146" fmla="*/ 1056779 w 2271216"/>
              <a:gd name="connsiteY146"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730397 w 2271216"/>
              <a:gd name="connsiteY3" fmla="*/ 2365696 h 2435555"/>
              <a:gd name="connsiteX4" fmla="*/ 663708 w 2271216"/>
              <a:gd name="connsiteY4" fmla="*/ 2435555 h 2435555"/>
              <a:gd name="connsiteX5" fmla="*/ 603371 w 2271216"/>
              <a:gd name="connsiteY5" fmla="*/ 2416503 h 2435555"/>
              <a:gd name="connsiteX6" fmla="*/ 543255 w 2271216"/>
              <a:gd name="connsiteY6" fmla="*/ 2416503 h 2435555"/>
              <a:gd name="connsiteX7" fmla="*/ 504926 w 2271216"/>
              <a:gd name="connsiteY7" fmla="*/ 2435555 h 2435555"/>
              <a:gd name="connsiteX8" fmla="*/ 384252 w 2271216"/>
              <a:gd name="connsiteY8" fmla="*/ 2387924 h 2435555"/>
              <a:gd name="connsiteX9" fmla="*/ 339793 w 2271216"/>
              <a:gd name="connsiteY9" fmla="*/ 2308538 h 2435555"/>
              <a:gd name="connsiteX10" fmla="*/ 304861 w 2271216"/>
              <a:gd name="connsiteY10" fmla="*/ 2314889 h 2435555"/>
              <a:gd name="connsiteX11" fmla="*/ 247700 w 2271216"/>
              <a:gd name="connsiteY11" fmla="*/ 2305363 h 2435555"/>
              <a:gd name="connsiteX12" fmla="*/ 181011 w 2271216"/>
              <a:gd name="connsiteY12" fmla="*/ 2314691 h 2435555"/>
              <a:gd name="connsiteX13" fmla="*/ 142984 w 2271216"/>
              <a:gd name="connsiteY13" fmla="*/ 2305587 h 2435555"/>
              <a:gd name="connsiteX14" fmla="*/ 314388 w 2271216"/>
              <a:gd name="connsiteY14" fmla="*/ 2038626 h 2435555"/>
              <a:gd name="connsiteX15" fmla="*/ 323915 w 2271216"/>
              <a:gd name="connsiteY15" fmla="*/ 1967179 h 2435555"/>
              <a:gd name="connsiteX16" fmla="*/ 219683 w 2271216"/>
              <a:gd name="connsiteY16" fmla="*/ 1871916 h 2435555"/>
              <a:gd name="connsiteX17" fmla="*/ 58680 w 2271216"/>
              <a:gd name="connsiteY17" fmla="*/ 1762601 h 2435555"/>
              <a:gd name="connsiteX18" fmla="*/ 7120 w 2271216"/>
              <a:gd name="connsiteY18" fmla="*/ 1514680 h 2435555"/>
              <a:gd name="connsiteX19" fmla="*/ 74325 w 2271216"/>
              <a:gd name="connsiteY19" fmla="*/ 1181260 h 2435555"/>
              <a:gd name="connsiteX20" fmla="*/ 13621 w 2271216"/>
              <a:gd name="connsiteY20" fmla="*/ 752680 h 2435555"/>
              <a:gd name="connsiteX21" fmla="*/ 247010 w 2271216"/>
              <a:gd name="connsiteY21" fmla="*/ 438150 h 2435555"/>
              <a:gd name="connsiteX22" fmla="*/ 690040 w 2271216"/>
              <a:gd name="connsiteY22" fmla="*/ 0 h 2435555"/>
              <a:gd name="connsiteX23" fmla="*/ 851991 w 2271216"/>
              <a:gd name="connsiteY23" fmla="*/ 85725 h 2435555"/>
              <a:gd name="connsiteX24" fmla="*/ 904379 w 2271216"/>
              <a:gd name="connsiteY24" fmla="*/ 95250 h 2435555"/>
              <a:gd name="connsiteX25" fmla="*/ 952004 w 2271216"/>
              <a:gd name="connsiteY25" fmla="*/ 61912 h 2435555"/>
              <a:gd name="connsiteX26" fmla="*/ 990104 w 2271216"/>
              <a:gd name="connsiteY26" fmla="*/ 85725 h 2435555"/>
              <a:gd name="connsiteX27" fmla="*/ 1023441 w 2271216"/>
              <a:gd name="connsiteY27" fmla="*/ 109537 h 2435555"/>
              <a:gd name="connsiteX28" fmla="*/ 1052016 w 2271216"/>
              <a:gd name="connsiteY28" fmla="*/ 133350 h 2435555"/>
              <a:gd name="connsiteX29" fmla="*/ 1104404 w 2271216"/>
              <a:gd name="connsiteY29" fmla="*/ 200025 h 2435555"/>
              <a:gd name="connsiteX30" fmla="*/ 1099641 w 2271216"/>
              <a:gd name="connsiteY30" fmla="*/ 209550 h 2435555"/>
              <a:gd name="connsiteX31" fmla="*/ 1090116 w 2271216"/>
              <a:gd name="connsiteY31" fmla="*/ 271462 h 2435555"/>
              <a:gd name="connsiteX32" fmla="*/ 1052016 w 2271216"/>
              <a:gd name="connsiteY32" fmla="*/ 295275 h 2435555"/>
              <a:gd name="connsiteX33" fmla="*/ 1047254 w 2271216"/>
              <a:gd name="connsiteY33" fmla="*/ 333375 h 2435555"/>
              <a:gd name="connsiteX34" fmla="*/ 1047254 w 2271216"/>
              <a:gd name="connsiteY34" fmla="*/ 333375 h 2435555"/>
              <a:gd name="connsiteX35" fmla="*/ 1094879 w 2271216"/>
              <a:gd name="connsiteY35" fmla="*/ 361950 h 2435555"/>
              <a:gd name="connsiteX36" fmla="*/ 1094879 w 2271216"/>
              <a:gd name="connsiteY36" fmla="*/ 361950 h 2435555"/>
              <a:gd name="connsiteX37" fmla="*/ 1147266 w 2271216"/>
              <a:gd name="connsiteY37" fmla="*/ 371475 h 2435555"/>
              <a:gd name="connsiteX38" fmla="*/ 1166316 w 2271216"/>
              <a:gd name="connsiteY38" fmla="*/ 385762 h 2435555"/>
              <a:gd name="connsiteX39" fmla="*/ 1166316 w 2271216"/>
              <a:gd name="connsiteY39" fmla="*/ 385762 h 2435555"/>
              <a:gd name="connsiteX40" fmla="*/ 1166316 w 2271216"/>
              <a:gd name="connsiteY40" fmla="*/ 385762 h 2435555"/>
              <a:gd name="connsiteX41" fmla="*/ 1204416 w 2271216"/>
              <a:gd name="connsiteY41" fmla="*/ 457200 h 2435555"/>
              <a:gd name="connsiteX42" fmla="*/ 1223466 w 2271216"/>
              <a:gd name="connsiteY42" fmla="*/ 442912 h 2435555"/>
              <a:gd name="connsiteX43" fmla="*/ 1266329 w 2271216"/>
              <a:gd name="connsiteY43" fmla="*/ 442912 h 2435555"/>
              <a:gd name="connsiteX44" fmla="*/ 1337766 w 2271216"/>
              <a:gd name="connsiteY44" fmla="*/ 442912 h 2435555"/>
              <a:gd name="connsiteX45" fmla="*/ 1313954 w 2271216"/>
              <a:gd name="connsiteY45" fmla="*/ 461962 h 2435555"/>
              <a:gd name="connsiteX46" fmla="*/ 1313954 w 2271216"/>
              <a:gd name="connsiteY46" fmla="*/ 461962 h 2435555"/>
              <a:gd name="connsiteX47" fmla="*/ 1280616 w 2271216"/>
              <a:gd name="connsiteY47" fmla="*/ 547687 h 2435555"/>
              <a:gd name="connsiteX48" fmla="*/ 1256804 w 2271216"/>
              <a:gd name="connsiteY48" fmla="*/ 557212 h 2435555"/>
              <a:gd name="connsiteX49" fmla="*/ 1213941 w 2271216"/>
              <a:gd name="connsiteY49" fmla="*/ 576262 h 2435555"/>
              <a:gd name="connsiteX50" fmla="*/ 1228229 w 2271216"/>
              <a:gd name="connsiteY50" fmla="*/ 619125 h 2435555"/>
              <a:gd name="connsiteX51" fmla="*/ 1228229 w 2271216"/>
              <a:gd name="connsiteY51" fmla="*/ 652462 h 2435555"/>
              <a:gd name="connsiteX52" fmla="*/ 1232991 w 2271216"/>
              <a:gd name="connsiteY52" fmla="*/ 676275 h 2435555"/>
              <a:gd name="connsiteX53" fmla="*/ 1256804 w 2271216"/>
              <a:gd name="connsiteY53" fmla="*/ 714375 h 2435555"/>
              <a:gd name="connsiteX54" fmla="*/ 1256804 w 2271216"/>
              <a:gd name="connsiteY54" fmla="*/ 714375 h 2435555"/>
              <a:gd name="connsiteX55" fmla="*/ 1342529 w 2271216"/>
              <a:gd name="connsiteY55" fmla="*/ 742950 h 2435555"/>
              <a:gd name="connsiteX56" fmla="*/ 1413966 w 2271216"/>
              <a:gd name="connsiteY56" fmla="*/ 738187 h 2435555"/>
              <a:gd name="connsiteX57" fmla="*/ 1447304 w 2271216"/>
              <a:gd name="connsiteY57" fmla="*/ 738187 h 2435555"/>
              <a:gd name="connsiteX58" fmla="*/ 1499691 w 2271216"/>
              <a:gd name="connsiteY58" fmla="*/ 752475 h 2435555"/>
              <a:gd name="connsiteX59" fmla="*/ 1509216 w 2271216"/>
              <a:gd name="connsiteY59" fmla="*/ 766762 h 2435555"/>
              <a:gd name="connsiteX60" fmla="*/ 1513979 w 2271216"/>
              <a:gd name="connsiteY60" fmla="*/ 838200 h 2435555"/>
              <a:gd name="connsiteX61" fmla="*/ 1513979 w 2271216"/>
              <a:gd name="connsiteY61" fmla="*/ 838200 h 2435555"/>
              <a:gd name="connsiteX62" fmla="*/ 1547316 w 2271216"/>
              <a:gd name="connsiteY62" fmla="*/ 900112 h 2435555"/>
              <a:gd name="connsiteX63" fmla="*/ 1580654 w 2271216"/>
              <a:gd name="connsiteY63" fmla="*/ 942975 h 2435555"/>
              <a:gd name="connsiteX64" fmla="*/ 1590179 w 2271216"/>
              <a:gd name="connsiteY64" fmla="*/ 947737 h 2435555"/>
              <a:gd name="connsiteX65" fmla="*/ 1599704 w 2271216"/>
              <a:gd name="connsiteY65" fmla="*/ 1014412 h 2435555"/>
              <a:gd name="connsiteX66" fmla="*/ 1642566 w 2271216"/>
              <a:gd name="connsiteY66" fmla="*/ 1047750 h 2435555"/>
              <a:gd name="connsiteX67" fmla="*/ 1685429 w 2271216"/>
              <a:gd name="connsiteY67" fmla="*/ 1090612 h 2435555"/>
              <a:gd name="connsiteX68" fmla="*/ 1704479 w 2271216"/>
              <a:gd name="connsiteY68" fmla="*/ 1104900 h 2435555"/>
              <a:gd name="connsiteX69" fmla="*/ 1747341 w 2271216"/>
              <a:gd name="connsiteY69" fmla="*/ 1119187 h 2435555"/>
              <a:gd name="connsiteX70" fmla="*/ 1766391 w 2271216"/>
              <a:gd name="connsiteY70" fmla="*/ 1185862 h 2435555"/>
              <a:gd name="connsiteX71" fmla="*/ 1766391 w 2271216"/>
              <a:gd name="connsiteY71" fmla="*/ 1185862 h 2435555"/>
              <a:gd name="connsiteX72" fmla="*/ 1775916 w 2271216"/>
              <a:gd name="connsiteY72" fmla="*/ 1238250 h 2435555"/>
              <a:gd name="connsiteX73" fmla="*/ 1852116 w 2271216"/>
              <a:gd name="connsiteY73" fmla="*/ 1223962 h 2435555"/>
              <a:gd name="connsiteX74" fmla="*/ 1894979 w 2271216"/>
              <a:gd name="connsiteY74" fmla="*/ 1176337 h 2435555"/>
              <a:gd name="connsiteX75" fmla="*/ 1904504 w 2271216"/>
              <a:gd name="connsiteY75" fmla="*/ 1162050 h 2435555"/>
              <a:gd name="connsiteX76" fmla="*/ 1947366 w 2271216"/>
              <a:gd name="connsiteY76" fmla="*/ 1152525 h 2435555"/>
              <a:gd name="connsiteX77" fmla="*/ 1985466 w 2271216"/>
              <a:gd name="connsiteY77" fmla="*/ 1128712 h 2435555"/>
              <a:gd name="connsiteX78" fmla="*/ 2023566 w 2271216"/>
              <a:gd name="connsiteY78" fmla="*/ 1114425 h 2435555"/>
              <a:gd name="connsiteX79" fmla="*/ 2071191 w 2271216"/>
              <a:gd name="connsiteY79" fmla="*/ 1104900 h 2435555"/>
              <a:gd name="connsiteX80" fmla="*/ 2118816 w 2271216"/>
              <a:gd name="connsiteY80" fmla="*/ 1119187 h 2435555"/>
              <a:gd name="connsiteX81" fmla="*/ 2199779 w 2271216"/>
              <a:gd name="connsiteY81" fmla="*/ 1119187 h 2435555"/>
              <a:gd name="connsiteX82" fmla="*/ 2214066 w 2271216"/>
              <a:gd name="connsiteY82" fmla="*/ 1081087 h 2435555"/>
              <a:gd name="connsiteX83" fmla="*/ 2242641 w 2271216"/>
              <a:gd name="connsiteY83" fmla="*/ 1090612 h 2435555"/>
              <a:gd name="connsiteX84" fmla="*/ 2271216 w 2271216"/>
              <a:gd name="connsiteY84" fmla="*/ 1100137 h 2435555"/>
              <a:gd name="connsiteX85" fmla="*/ 2256929 w 2271216"/>
              <a:gd name="connsiteY85" fmla="*/ 1128712 h 2435555"/>
              <a:gd name="connsiteX86" fmla="*/ 2218829 w 2271216"/>
              <a:gd name="connsiteY86" fmla="*/ 1176337 h 2435555"/>
              <a:gd name="connsiteX87" fmla="*/ 2190254 w 2271216"/>
              <a:gd name="connsiteY87" fmla="*/ 1200150 h 2435555"/>
              <a:gd name="connsiteX88" fmla="*/ 2156916 w 2271216"/>
              <a:gd name="connsiteY88" fmla="*/ 1233487 h 2435555"/>
              <a:gd name="connsiteX89" fmla="*/ 2137866 w 2271216"/>
              <a:gd name="connsiteY89" fmla="*/ 1290637 h 2435555"/>
              <a:gd name="connsiteX90" fmla="*/ 2156916 w 2271216"/>
              <a:gd name="connsiteY90" fmla="*/ 1333500 h 2435555"/>
              <a:gd name="connsiteX91" fmla="*/ 2075954 w 2271216"/>
              <a:gd name="connsiteY91" fmla="*/ 1333500 h 2435555"/>
              <a:gd name="connsiteX92" fmla="*/ 2023566 w 2271216"/>
              <a:gd name="connsiteY92" fmla="*/ 1400175 h 2435555"/>
              <a:gd name="connsiteX93" fmla="*/ 2014041 w 2271216"/>
              <a:gd name="connsiteY93" fmla="*/ 1414462 h 2435555"/>
              <a:gd name="connsiteX94" fmla="*/ 1999754 w 2271216"/>
              <a:gd name="connsiteY94" fmla="*/ 1457325 h 2435555"/>
              <a:gd name="connsiteX95" fmla="*/ 1980704 w 2271216"/>
              <a:gd name="connsiteY95" fmla="*/ 1471612 h 2435555"/>
              <a:gd name="connsiteX96" fmla="*/ 1914029 w 2271216"/>
              <a:gd name="connsiteY96" fmla="*/ 1471612 h 2435555"/>
              <a:gd name="connsiteX97" fmla="*/ 1890216 w 2271216"/>
              <a:gd name="connsiteY97" fmla="*/ 1500187 h 2435555"/>
              <a:gd name="connsiteX98" fmla="*/ 1880691 w 2271216"/>
              <a:gd name="connsiteY98" fmla="*/ 1476375 h 2435555"/>
              <a:gd name="connsiteX99" fmla="*/ 1823541 w 2271216"/>
              <a:gd name="connsiteY99" fmla="*/ 1495425 h 2435555"/>
              <a:gd name="connsiteX100" fmla="*/ 1799729 w 2271216"/>
              <a:gd name="connsiteY100" fmla="*/ 1476375 h 2435555"/>
              <a:gd name="connsiteX101" fmla="*/ 1780679 w 2271216"/>
              <a:gd name="connsiteY101" fmla="*/ 1485900 h 2435555"/>
              <a:gd name="connsiteX102" fmla="*/ 1737816 w 2271216"/>
              <a:gd name="connsiteY102" fmla="*/ 1514475 h 2435555"/>
              <a:gd name="connsiteX103" fmla="*/ 1737816 w 2271216"/>
              <a:gd name="connsiteY103" fmla="*/ 1514475 h 2435555"/>
              <a:gd name="connsiteX104" fmla="*/ 1723529 w 2271216"/>
              <a:gd name="connsiteY104" fmla="*/ 1471612 h 2435555"/>
              <a:gd name="connsiteX105" fmla="*/ 1699716 w 2271216"/>
              <a:gd name="connsiteY105" fmla="*/ 1466850 h 2435555"/>
              <a:gd name="connsiteX106" fmla="*/ 1642566 w 2271216"/>
              <a:gd name="connsiteY106" fmla="*/ 1476375 h 2435555"/>
              <a:gd name="connsiteX107" fmla="*/ 1547316 w 2271216"/>
              <a:gd name="connsiteY107" fmla="*/ 1481137 h 2435555"/>
              <a:gd name="connsiteX108" fmla="*/ 1471116 w 2271216"/>
              <a:gd name="connsiteY108" fmla="*/ 1462087 h 2435555"/>
              <a:gd name="connsiteX109" fmla="*/ 1452066 w 2271216"/>
              <a:gd name="connsiteY109" fmla="*/ 1476375 h 2435555"/>
              <a:gd name="connsiteX110" fmla="*/ 1409204 w 2271216"/>
              <a:gd name="connsiteY110" fmla="*/ 1524000 h 2435555"/>
              <a:gd name="connsiteX111" fmla="*/ 1385391 w 2271216"/>
              <a:gd name="connsiteY111" fmla="*/ 1514475 h 2435555"/>
              <a:gd name="connsiteX112" fmla="*/ 1375866 w 2271216"/>
              <a:gd name="connsiteY112" fmla="*/ 1485900 h 2435555"/>
              <a:gd name="connsiteX113" fmla="*/ 1356816 w 2271216"/>
              <a:gd name="connsiteY113" fmla="*/ 1462087 h 2435555"/>
              <a:gd name="connsiteX114" fmla="*/ 1337766 w 2271216"/>
              <a:gd name="connsiteY114" fmla="*/ 1485900 h 2435555"/>
              <a:gd name="connsiteX115" fmla="*/ 1328241 w 2271216"/>
              <a:gd name="connsiteY115" fmla="*/ 1466850 h 2435555"/>
              <a:gd name="connsiteX116" fmla="*/ 1228229 w 2271216"/>
              <a:gd name="connsiteY116" fmla="*/ 1514475 h 2435555"/>
              <a:gd name="connsiteX117" fmla="*/ 1194891 w 2271216"/>
              <a:gd name="connsiteY117" fmla="*/ 1514475 h 2435555"/>
              <a:gd name="connsiteX118" fmla="*/ 1132979 w 2271216"/>
              <a:gd name="connsiteY118" fmla="*/ 1504950 h 2435555"/>
              <a:gd name="connsiteX119" fmla="*/ 1075829 w 2271216"/>
              <a:gd name="connsiteY119" fmla="*/ 1524000 h 2435555"/>
              <a:gd name="connsiteX120" fmla="*/ 1052016 w 2271216"/>
              <a:gd name="connsiteY120" fmla="*/ 1562100 h 2435555"/>
              <a:gd name="connsiteX121" fmla="*/ 1037729 w 2271216"/>
              <a:gd name="connsiteY121" fmla="*/ 1590675 h 2435555"/>
              <a:gd name="connsiteX122" fmla="*/ 1018679 w 2271216"/>
              <a:gd name="connsiteY122" fmla="*/ 1590675 h 2435555"/>
              <a:gd name="connsiteX123" fmla="*/ 1018679 w 2271216"/>
              <a:gd name="connsiteY123" fmla="*/ 1590675 h 2435555"/>
              <a:gd name="connsiteX124" fmla="*/ 956766 w 2271216"/>
              <a:gd name="connsiteY124" fmla="*/ 1609725 h 2435555"/>
              <a:gd name="connsiteX125" fmla="*/ 918666 w 2271216"/>
              <a:gd name="connsiteY125" fmla="*/ 1590675 h 2435555"/>
              <a:gd name="connsiteX126" fmla="*/ 809129 w 2271216"/>
              <a:gd name="connsiteY126" fmla="*/ 1624012 h 2435555"/>
              <a:gd name="connsiteX127" fmla="*/ 851991 w 2271216"/>
              <a:gd name="connsiteY127" fmla="*/ 1652587 h 2435555"/>
              <a:gd name="connsiteX128" fmla="*/ 871041 w 2271216"/>
              <a:gd name="connsiteY128" fmla="*/ 1690687 h 2435555"/>
              <a:gd name="connsiteX129" fmla="*/ 871041 w 2271216"/>
              <a:gd name="connsiteY129" fmla="*/ 1738312 h 2435555"/>
              <a:gd name="connsiteX130" fmla="*/ 851991 w 2271216"/>
              <a:gd name="connsiteY130" fmla="*/ 1762125 h 2435555"/>
              <a:gd name="connsiteX131" fmla="*/ 837704 w 2271216"/>
              <a:gd name="connsiteY131" fmla="*/ 1838325 h 2435555"/>
              <a:gd name="connsiteX132" fmla="*/ 856754 w 2271216"/>
              <a:gd name="connsiteY132" fmla="*/ 1866900 h 2435555"/>
              <a:gd name="connsiteX133" fmla="*/ 842466 w 2271216"/>
              <a:gd name="connsiteY133" fmla="*/ 1895475 h 2435555"/>
              <a:gd name="connsiteX134" fmla="*/ 851991 w 2271216"/>
              <a:gd name="connsiteY134" fmla="*/ 1924050 h 2435555"/>
              <a:gd name="connsiteX135" fmla="*/ 851991 w 2271216"/>
              <a:gd name="connsiteY135" fmla="*/ 1947862 h 2435555"/>
              <a:gd name="connsiteX136" fmla="*/ 809129 w 2271216"/>
              <a:gd name="connsiteY136" fmla="*/ 1966912 h 2435555"/>
              <a:gd name="connsiteX137" fmla="*/ 809129 w 2271216"/>
              <a:gd name="connsiteY137" fmla="*/ 1966912 h 2435555"/>
              <a:gd name="connsiteX138" fmla="*/ 809788 w 2271216"/>
              <a:gd name="connsiteY138" fmla="*/ 2022576 h 2435555"/>
              <a:gd name="connsiteX139" fmla="*/ 823416 w 2271216"/>
              <a:gd name="connsiteY139" fmla="*/ 2043112 h 2435555"/>
              <a:gd name="connsiteX140" fmla="*/ 847229 w 2271216"/>
              <a:gd name="connsiteY140" fmla="*/ 2066925 h 2435555"/>
              <a:gd name="connsiteX141" fmla="*/ 842466 w 2271216"/>
              <a:gd name="connsiteY141" fmla="*/ 2119312 h 2435555"/>
              <a:gd name="connsiteX142" fmla="*/ 899616 w 2271216"/>
              <a:gd name="connsiteY142" fmla="*/ 2147887 h 2435555"/>
              <a:gd name="connsiteX143" fmla="*/ 904379 w 2271216"/>
              <a:gd name="connsiteY143" fmla="*/ 2181225 h 2435555"/>
              <a:gd name="connsiteX144" fmla="*/ 966291 w 2271216"/>
              <a:gd name="connsiteY144" fmla="*/ 2205037 h 2435555"/>
              <a:gd name="connsiteX145" fmla="*/ 956766 w 2271216"/>
              <a:gd name="connsiteY145" fmla="*/ 2238375 h 2435555"/>
              <a:gd name="connsiteX146" fmla="*/ 1056779 w 2271216"/>
              <a:gd name="connsiteY146" fmla="*/ 2243137 h 2435555"/>
              <a:gd name="connsiteX147" fmla="*/ 1056779 w 2271216"/>
              <a:gd name="connsiteY147"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730397 w 2271216"/>
              <a:gd name="connsiteY3" fmla="*/ 2365696 h 2435555"/>
              <a:gd name="connsiteX4" fmla="*/ 663708 w 2271216"/>
              <a:gd name="connsiteY4" fmla="*/ 2435555 h 2435555"/>
              <a:gd name="connsiteX5" fmla="*/ 603371 w 2271216"/>
              <a:gd name="connsiteY5" fmla="*/ 2416503 h 2435555"/>
              <a:gd name="connsiteX6" fmla="*/ 543255 w 2271216"/>
              <a:gd name="connsiteY6" fmla="*/ 2416503 h 2435555"/>
              <a:gd name="connsiteX7" fmla="*/ 504926 w 2271216"/>
              <a:gd name="connsiteY7" fmla="*/ 2435555 h 2435555"/>
              <a:gd name="connsiteX8" fmla="*/ 384252 w 2271216"/>
              <a:gd name="connsiteY8" fmla="*/ 2387924 h 2435555"/>
              <a:gd name="connsiteX9" fmla="*/ 339793 w 2271216"/>
              <a:gd name="connsiteY9" fmla="*/ 2308538 h 2435555"/>
              <a:gd name="connsiteX10" fmla="*/ 304861 w 2271216"/>
              <a:gd name="connsiteY10" fmla="*/ 2314889 h 2435555"/>
              <a:gd name="connsiteX11" fmla="*/ 247700 w 2271216"/>
              <a:gd name="connsiteY11" fmla="*/ 2305363 h 2435555"/>
              <a:gd name="connsiteX12" fmla="*/ 181011 w 2271216"/>
              <a:gd name="connsiteY12" fmla="*/ 2314691 h 2435555"/>
              <a:gd name="connsiteX13" fmla="*/ 142984 w 2271216"/>
              <a:gd name="connsiteY13" fmla="*/ 2305587 h 2435555"/>
              <a:gd name="connsiteX14" fmla="*/ 314388 w 2271216"/>
              <a:gd name="connsiteY14" fmla="*/ 2038626 h 2435555"/>
              <a:gd name="connsiteX15" fmla="*/ 323915 w 2271216"/>
              <a:gd name="connsiteY15" fmla="*/ 1967179 h 2435555"/>
              <a:gd name="connsiteX16" fmla="*/ 219683 w 2271216"/>
              <a:gd name="connsiteY16" fmla="*/ 1871916 h 2435555"/>
              <a:gd name="connsiteX17" fmla="*/ 58680 w 2271216"/>
              <a:gd name="connsiteY17" fmla="*/ 1762601 h 2435555"/>
              <a:gd name="connsiteX18" fmla="*/ 7120 w 2271216"/>
              <a:gd name="connsiteY18" fmla="*/ 1514680 h 2435555"/>
              <a:gd name="connsiteX19" fmla="*/ 74325 w 2271216"/>
              <a:gd name="connsiteY19" fmla="*/ 1181260 h 2435555"/>
              <a:gd name="connsiteX20" fmla="*/ 13621 w 2271216"/>
              <a:gd name="connsiteY20" fmla="*/ 752680 h 2435555"/>
              <a:gd name="connsiteX21" fmla="*/ 247010 w 2271216"/>
              <a:gd name="connsiteY21" fmla="*/ 438150 h 2435555"/>
              <a:gd name="connsiteX22" fmla="*/ 690040 w 2271216"/>
              <a:gd name="connsiteY22" fmla="*/ 0 h 2435555"/>
              <a:gd name="connsiteX23" fmla="*/ 851991 w 2271216"/>
              <a:gd name="connsiteY23" fmla="*/ 85725 h 2435555"/>
              <a:gd name="connsiteX24" fmla="*/ 904379 w 2271216"/>
              <a:gd name="connsiteY24" fmla="*/ 95250 h 2435555"/>
              <a:gd name="connsiteX25" fmla="*/ 952004 w 2271216"/>
              <a:gd name="connsiteY25" fmla="*/ 61912 h 2435555"/>
              <a:gd name="connsiteX26" fmla="*/ 990104 w 2271216"/>
              <a:gd name="connsiteY26" fmla="*/ 85725 h 2435555"/>
              <a:gd name="connsiteX27" fmla="*/ 1023441 w 2271216"/>
              <a:gd name="connsiteY27" fmla="*/ 109537 h 2435555"/>
              <a:gd name="connsiteX28" fmla="*/ 1052016 w 2271216"/>
              <a:gd name="connsiteY28" fmla="*/ 133350 h 2435555"/>
              <a:gd name="connsiteX29" fmla="*/ 1104404 w 2271216"/>
              <a:gd name="connsiteY29" fmla="*/ 200025 h 2435555"/>
              <a:gd name="connsiteX30" fmla="*/ 1099641 w 2271216"/>
              <a:gd name="connsiteY30" fmla="*/ 209550 h 2435555"/>
              <a:gd name="connsiteX31" fmla="*/ 1090116 w 2271216"/>
              <a:gd name="connsiteY31" fmla="*/ 271462 h 2435555"/>
              <a:gd name="connsiteX32" fmla="*/ 1052016 w 2271216"/>
              <a:gd name="connsiteY32" fmla="*/ 295275 h 2435555"/>
              <a:gd name="connsiteX33" fmla="*/ 1047254 w 2271216"/>
              <a:gd name="connsiteY33" fmla="*/ 333375 h 2435555"/>
              <a:gd name="connsiteX34" fmla="*/ 1047254 w 2271216"/>
              <a:gd name="connsiteY34" fmla="*/ 333375 h 2435555"/>
              <a:gd name="connsiteX35" fmla="*/ 1094879 w 2271216"/>
              <a:gd name="connsiteY35" fmla="*/ 361950 h 2435555"/>
              <a:gd name="connsiteX36" fmla="*/ 1094879 w 2271216"/>
              <a:gd name="connsiteY36" fmla="*/ 361950 h 2435555"/>
              <a:gd name="connsiteX37" fmla="*/ 1147266 w 2271216"/>
              <a:gd name="connsiteY37" fmla="*/ 371475 h 2435555"/>
              <a:gd name="connsiteX38" fmla="*/ 1166316 w 2271216"/>
              <a:gd name="connsiteY38" fmla="*/ 385762 h 2435555"/>
              <a:gd name="connsiteX39" fmla="*/ 1166316 w 2271216"/>
              <a:gd name="connsiteY39" fmla="*/ 385762 h 2435555"/>
              <a:gd name="connsiteX40" fmla="*/ 1166316 w 2271216"/>
              <a:gd name="connsiteY40" fmla="*/ 385762 h 2435555"/>
              <a:gd name="connsiteX41" fmla="*/ 1204416 w 2271216"/>
              <a:gd name="connsiteY41" fmla="*/ 457200 h 2435555"/>
              <a:gd name="connsiteX42" fmla="*/ 1223466 w 2271216"/>
              <a:gd name="connsiteY42" fmla="*/ 442912 h 2435555"/>
              <a:gd name="connsiteX43" fmla="*/ 1266329 w 2271216"/>
              <a:gd name="connsiteY43" fmla="*/ 442912 h 2435555"/>
              <a:gd name="connsiteX44" fmla="*/ 1337766 w 2271216"/>
              <a:gd name="connsiteY44" fmla="*/ 442912 h 2435555"/>
              <a:gd name="connsiteX45" fmla="*/ 1313954 w 2271216"/>
              <a:gd name="connsiteY45" fmla="*/ 461962 h 2435555"/>
              <a:gd name="connsiteX46" fmla="*/ 1313954 w 2271216"/>
              <a:gd name="connsiteY46" fmla="*/ 461962 h 2435555"/>
              <a:gd name="connsiteX47" fmla="*/ 1280616 w 2271216"/>
              <a:gd name="connsiteY47" fmla="*/ 547687 h 2435555"/>
              <a:gd name="connsiteX48" fmla="*/ 1256804 w 2271216"/>
              <a:gd name="connsiteY48" fmla="*/ 557212 h 2435555"/>
              <a:gd name="connsiteX49" fmla="*/ 1213941 w 2271216"/>
              <a:gd name="connsiteY49" fmla="*/ 576262 h 2435555"/>
              <a:gd name="connsiteX50" fmla="*/ 1228229 w 2271216"/>
              <a:gd name="connsiteY50" fmla="*/ 619125 h 2435555"/>
              <a:gd name="connsiteX51" fmla="*/ 1228229 w 2271216"/>
              <a:gd name="connsiteY51" fmla="*/ 652462 h 2435555"/>
              <a:gd name="connsiteX52" fmla="*/ 1232991 w 2271216"/>
              <a:gd name="connsiteY52" fmla="*/ 676275 h 2435555"/>
              <a:gd name="connsiteX53" fmla="*/ 1256804 w 2271216"/>
              <a:gd name="connsiteY53" fmla="*/ 714375 h 2435555"/>
              <a:gd name="connsiteX54" fmla="*/ 1256804 w 2271216"/>
              <a:gd name="connsiteY54" fmla="*/ 714375 h 2435555"/>
              <a:gd name="connsiteX55" fmla="*/ 1342529 w 2271216"/>
              <a:gd name="connsiteY55" fmla="*/ 742950 h 2435555"/>
              <a:gd name="connsiteX56" fmla="*/ 1413966 w 2271216"/>
              <a:gd name="connsiteY56" fmla="*/ 738187 h 2435555"/>
              <a:gd name="connsiteX57" fmla="*/ 1447304 w 2271216"/>
              <a:gd name="connsiteY57" fmla="*/ 738187 h 2435555"/>
              <a:gd name="connsiteX58" fmla="*/ 1499691 w 2271216"/>
              <a:gd name="connsiteY58" fmla="*/ 752475 h 2435555"/>
              <a:gd name="connsiteX59" fmla="*/ 1509216 w 2271216"/>
              <a:gd name="connsiteY59" fmla="*/ 766762 h 2435555"/>
              <a:gd name="connsiteX60" fmla="*/ 1513979 w 2271216"/>
              <a:gd name="connsiteY60" fmla="*/ 838200 h 2435555"/>
              <a:gd name="connsiteX61" fmla="*/ 1513979 w 2271216"/>
              <a:gd name="connsiteY61" fmla="*/ 838200 h 2435555"/>
              <a:gd name="connsiteX62" fmla="*/ 1547316 w 2271216"/>
              <a:gd name="connsiteY62" fmla="*/ 900112 h 2435555"/>
              <a:gd name="connsiteX63" fmla="*/ 1580654 w 2271216"/>
              <a:gd name="connsiteY63" fmla="*/ 942975 h 2435555"/>
              <a:gd name="connsiteX64" fmla="*/ 1590179 w 2271216"/>
              <a:gd name="connsiteY64" fmla="*/ 947737 h 2435555"/>
              <a:gd name="connsiteX65" fmla="*/ 1599704 w 2271216"/>
              <a:gd name="connsiteY65" fmla="*/ 1014412 h 2435555"/>
              <a:gd name="connsiteX66" fmla="*/ 1642566 w 2271216"/>
              <a:gd name="connsiteY66" fmla="*/ 1047750 h 2435555"/>
              <a:gd name="connsiteX67" fmla="*/ 1685429 w 2271216"/>
              <a:gd name="connsiteY67" fmla="*/ 1090612 h 2435555"/>
              <a:gd name="connsiteX68" fmla="*/ 1704479 w 2271216"/>
              <a:gd name="connsiteY68" fmla="*/ 1104900 h 2435555"/>
              <a:gd name="connsiteX69" fmla="*/ 1747341 w 2271216"/>
              <a:gd name="connsiteY69" fmla="*/ 1119187 h 2435555"/>
              <a:gd name="connsiteX70" fmla="*/ 1766391 w 2271216"/>
              <a:gd name="connsiteY70" fmla="*/ 1185862 h 2435555"/>
              <a:gd name="connsiteX71" fmla="*/ 1766391 w 2271216"/>
              <a:gd name="connsiteY71" fmla="*/ 1185862 h 2435555"/>
              <a:gd name="connsiteX72" fmla="*/ 1775916 w 2271216"/>
              <a:gd name="connsiteY72" fmla="*/ 1238250 h 2435555"/>
              <a:gd name="connsiteX73" fmla="*/ 1852116 w 2271216"/>
              <a:gd name="connsiteY73" fmla="*/ 1223962 h 2435555"/>
              <a:gd name="connsiteX74" fmla="*/ 1894979 w 2271216"/>
              <a:gd name="connsiteY74" fmla="*/ 1176337 h 2435555"/>
              <a:gd name="connsiteX75" fmla="*/ 1904504 w 2271216"/>
              <a:gd name="connsiteY75" fmla="*/ 1162050 h 2435555"/>
              <a:gd name="connsiteX76" fmla="*/ 1947366 w 2271216"/>
              <a:gd name="connsiteY76" fmla="*/ 1152525 h 2435555"/>
              <a:gd name="connsiteX77" fmla="*/ 1985466 w 2271216"/>
              <a:gd name="connsiteY77" fmla="*/ 1128712 h 2435555"/>
              <a:gd name="connsiteX78" fmla="*/ 2023566 w 2271216"/>
              <a:gd name="connsiteY78" fmla="*/ 1114425 h 2435555"/>
              <a:gd name="connsiteX79" fmla="*/ 2071191 w 2271216"/>
              <a:gd name="connsiteY79" fmla="*/ 1104900 h 2435555"/>
              <a:gd name="connsiteX80" fmla="*/ 2118816 w 2271216"/>
              <a:gd name="connsiteY80" fmla="*/ 1119187 h 2435555"/>
              <a:gd name="connsiteX81" fmla="*/ 2199779 w 2271216"/>
              <a:gd name="connsiteY81" fmla="*/ 1119187 h 2435555"/>
              <a:gd name="connsiteX82" fmla="*/ 2214066 w 2271216"/>
              <a:gd name="connsiteY82" fmla="*/ 1081087 h 2435555"/>
              <a:gd name="connsiteX83" fmla="*/ 2242641 w 2271216"/>
              <a:gd name="connsiteY83" fmla="*/ 1090612 h 2435555"/>
              <a:gd name="connsiteX84" fmla="*/ 2271216 w 2271216"/>
              <a:gd name="connsiteY84" fmla="*/ 1100137 h 2435555"/>
              <a:gd name="connsiteX85" fmla="*/ 2256929 w 2271216"/>
              <a:gd name="connsiteY85" fmla="*/ 1128712 h 2435555"/>
              <a:gd name="connsiteX86" fmla="*/ 2218829 w 2271216"/>
              <a:gd name="connsiteY86" fmla="*/ 1176337 h 2435555"/>
              <a:gd name="connsiteX87" fmla="*/ 2190254 w 2271216"/>
              <a:gd name="connsiteY87" fmla="*/ 1200150 h 2435555"/>
              <a:gd name="connsiteX88" fmla="*/ 2156916 w 2271216"/>
              <a:gd name="connsiteY88" fmla="*/ 1233487 h 2435555"/>
              <a:gd name="connsiteX89" fmla="*/ 2137866 w 2271216"/>
              <a:gd name="connsiteY89" fmla="*/ 1290637 h 2435555"/>
              <a:gd name="connsiteX90" fmla="*/ 2156916 w 2271216"/>
              <a:gd name="connsiteY90" fmla="*/ 1333500 h 2435555"/>
              <a:gd name="connsiteX91" fmla="*/ 2075954 w 2271216"/>
              <a:gd name="connsiteY91" fmla="*/ 1333500 h 2435555"/>
              <a:gd name="connsiteX92" fmla="*/ 2023566 w 2271216"/>
              <a:gd name="connsiteY92" fmla="*/ 1400175 h 2435555"/>
              <a:gd name="connsiteX93" fmla="*/ 2014041 w 2271216"/>
              <a:gd name="connsiteY93" fmla="*/ 1414462 h 2435555"/>
              <a:gd name="connsiteX94" fmla="*/ 1999754 w 2271216"/>
              <a:gd name="connsiteY94" fmla="*/ 1457325 h 2435555"/>
              <a:gd name="connsiteX95" fmla="*/ 1980704 w 2271216"/>
              <a:gd name="connsiteY95" fmla="*/ 1471612 h 2435555"/>
              <a:gd name="connsiteX96" fmla="*/ 1914029 w 2271216"/>
              <a:gd name="connsiteY96" fmla="*/ 1471612 h 2435555"/>
              <a:gd name="connsiteX97" fmla="*/ 1890216 w 2271216"/>
              <a:gd name="connsiteY97" fmla="*/ 1500187 h 2435555"/>
              <a:gd name="connsiteX98" fmla="*/ 1880691 w 2271216"/>
              <a:gd name="connsiteY98" fmla="*/ 1476375 h 2435555"/>
              <a:gd name="connsiteX99" fmla="*/ 1823541 w 2271216"/>
              <a:gd name="connsiteY99" fmla="*/ 1495425 h 2435555"/>
              <a:gd name="connsiteX100" fmla="*/ 1799729 w 2271216"/>
              <a:gd name="connsiteY100" fmla="*/ 1476375 h 2435555"/>
              <a:gd name="connsiteX101" fmla="*/ 1780679 w 2271216"/>
              <a:gd name="connsiteY101" fmla="*/ 1485900 h 2435555"/>
              <a:gd name="connsiteX102" fmla="*/ 1737816 w 2271216"/>
              <a:gd name="connsiteY102" fmla="*/ 1514475 h 2435555"/>
              <a:gd name="connsiteX103" fmla="*/ 1737816 w 2271216"/>
              <a:gd name="connsiteY103" fmla="*/ 1514475 h 2435555"/>
              <a:gd name="connsiteX104" fmla="*/ 1723529 w 2271216"/>
              <a:gd name="connsiteY104" fmla="*/ 1471612 h 2435555"/>
              <a:gd name="connsiteX105" fmla="*/ 1699716 w 2271216"/>
              <a:gd name="connsiteY105" fmla="*/ 1466850 h 2435555"/>
              <a:gd name="connsiteX106" fmla="*/ 1642566 w 2271216"/>
              <a:gd name="connsiteY106" fmla="*/ 1476375 h 2435555"/>
              <a:gd name="connsiteX107" fmla="*/ 1547316 w 2271216"/>
              <a:gd name="connsiteY107" fmla="*/ 1481137 h 2435555"/>
              <a:gd name="connsiteX108" fmla="*/ 1471116 w 2271216"/>
              <a:gd name="connsiteY108" fmla="*/ 1462087 h 2435555"/>
              <a:gd name="connsiteX109" fmla="*/ 1452066 w 2271216"/>
              <a:gd name="connsiteY109" fmla="*/ 1476375 h 2435555"/>
              <a:gd name="connsiteX110" fmla="*/ 1409204 w 2271216"/>
              <a:gd name="connsiteY110" fmla="*/ 1524000 h 2435555"/>
              <a:gd name="connsiteX111" fmla="*/ 1385391 w 2271216"/>
              <a:gd name="connsiteY111" fmla="*/ 1514475 h 2435555"/>
              <a:gd name="connsiteX112" fmla="*/ 1375866 w 2271216"/>
              <a:gd name="connsiteY112" fmla="*/ 1485900 h 2435555"/>
              <a:gd name="connsiteX113" fmla="*/ 1356816 w 2271216"/>
              <a:gd name="connsiteY113" fmla="*/ 1462087 h 2435555"/>
              <a:gd name="connsiteX114" fmla="*/ 1337766 w 2271216"/>
              <a:gd name="connsiteY114" fmla="*/ 1485900 h 2435555"/>
              <a:gd name="connsiteX115" fmla="*/ 1328241 w 2271216"/>
              <a:gd name="connsiteY115" fmla="*/ 1466850 h 2435555"/>
              <a:gd name="connsiteX116" fmla="*/ 1228229 w 2271216"/>
              <a:gd name="connsiteY116" fmla="*/ 1514475 h 2435555"/>
              <a:gd name="connsiteX117" fmla="*/ 1194891 w 2271216"/>
              <a:gd name="connsiteY117" fmla="*/ 1514475 h 2435555"/>
              <a:gd name="connsiteX118" fmla="*/ 1132979 w 2271216"/>
              <a:gd name="connsiteY118" fmla="*/ 1504950 h 2435555"/>
              <a:gd name="connsiteX119" fmla="*/ 1075829 w 2271216"/>
              <a:gd name="connsiteY119" fmla="*/ 1524000 h 2435555"/>
              <a:gd name="connsiteX120" fmla="*/ 1052016 w 2271216"/>
              <a:gd name="connsiteY120" fmla="*/ 1562100 h 2435555"/>
              <a:gd name="connsiteX121" fmla="*/ 1037729 w 2271216"/>
              <a:gd name="connsiteY121" fmla="*/ 1590675 h 2435555"/>
              <a:gd name="connsiteX122" fmla="*/ 1018679 w 2271216"/>
              <a:gd name="connsiteY122" fmla="*/ 1590675 h 2435555"/>
              <a:gd name="connsiteX123" fmla="*/ 1018679 w 2271216"/>
              <a:gd name="connsiteY123" fmla="*/ 1590675 h 2435555"/>
              <a:gd name="connsiteX124" fmla="*/ 956766 w 2271216"/>
              <a:gd name="connsiteY124" fmla="*/ 1609725 h 2435555"/>
              <a:gd name="connsiteX125" fmla="*/ 918666 w 2271216"/>
              <a:gd name="connsiteY125" fmla="*/ 1590675 h 2435555"/>
              <a:gd name="connsiteX126" fmla="*/ 809129 w 2271216"/>
              <a:gd name="connsiteY126" fmla="*/ 1624012 h 2435555"/>
              <a:gd name="connsiteX127" fmla="*/ 851991 w 2271216"/>
              <a:gd name="connsiteY127" fmla="*/ 1652587 h 2435555"/>
              <a:gd name="connsiteX128" fmla="*/ 871041 w 2271216"/>
              <a:gd name="connsiteY128" fmla="*/ 1690687 h 2435555"/>
              <a:gd name="connsiteX129" fmla="*/ 871041 w 2271216"/>
              <a:gd name="connsiteY129" fmla="*/ 1738312 h 2435555"/>
              <a:gd name="connsiteX130" fmla="*/ 851991 w 2271216"/>
              <a:gd name="connsiteY130" fmla="*/ 1762125 h 2435555"/>
              <a:gd name="connsiteX131" fmla="*/ 837704 w 2271216"/>
              <a:gd name="connsiteY131" fmla="*/ 1838325 h 2435555"/>
              <a:gd name="connsiteX132" fmla="*/ 856754 w 2271216"/>
              <a:gd name="connsiteY132" fmla="*/ 1866900 h 2435555"/>
              <a:gd name="connsiteX133" fmla="*/ 842466 w 2271216"/>
              <a:gd name="connsiteY133" fmla="*/ 1895475 h 2435555"/>
              <a:gd name="connsiteX134" fmla="*/ 851991 w 2271216"/>
              <a:gd name="connsiteY134" fmla="*/ 1924050 h 2435555"/>
              <a:gd name="connsiteX135" fmla="*/ 851991 w 2271216"/>
              <a:gd name="connsiteY135" fmla="*/ 1947862 h 2435555"/>
              <a:gd name="connsiteX136" fmla="*/ 809129 w 2271216"/>
              <a:gd name="connsiteY136" fmla="*/ 1966912 h 2435555"/>
              <a:gd name="connsiteX137" fmla="*/ 809129 w 2271216"/>
              <a:gd name="connsiteY137" fmla="*/ 1966912 h 2435555"/>
              <a:gd name="connsiteX138" fmla="*/ 809788 w 2271216"/>
              <a:gd name="connsiteY138" fmla="*/ 2022576 h 2435555"/>
              <a:gd name="connsiteX139" fmla="*/ 823416 w 2271216"/>
              <a:gd name="connsiteY139" fmla="*/ 2043112 h 2435555"/>
              <a:gd name="connsiteX140" fmla="*/ 847229 w 2271216"/>
              <a:gd name="connsiteY140" fmla="*/ 2066925 h 2435555"/>
              <a:gd name="connsiteX141" fmla="*/ 842466 w 2271216"/>
              <a:gd name="connsiteY141" fmla="*/ 2119312 h 2435555"/>
              <a:gd name="connsiteX142" fmla="*/ 899616 w 2271216"/>
              <a:gd name="connsiteY142" fmla="*/ 2147887 h 2435555"/>
              <a:gd name="connsiteX143" fmla="*/ 904379 w 2271216"/>
              <a:gd name="connsiteY143" fmla="*/ 2181225 h 2435555"/>
              <a:gd name="connsiteX144" fmla="*/ 966291 w 2271216"/>
              <a:gd name="connsiteY144" fmla="*/ 2205037 h 2435555"/>
              <a:gd name="connsiteX145" fmla="*/ 956766 w 2271216"/>
              <a:gd name="connsiteY145" fmla="*/ 2238375 h 2435555"/>
              <a:gd name="connsiteX146" fmla="*/ 1056779 w 2271216"/>
              <a:gd name="connsiteY146" fmla="*/ 2243137 h 2435555"/>
              <a:gd name="connsiteX147" fmla="*/ 1056779 w 2271216"/>
              <a:gd name="connsiteY147"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204 w 2271216"/>
              <a:gd name="connsiteY111" fmla="*/ 1524000 h 2435555"/>
              <a:gd name="connsiteX112" fmla="*/ 1385391 w 2271216"/>
              <a:gd name="connsiteY112" fmla="*/ 1514475 h 2435555"/>
              <a:gd name="connsiteX113" fmla="*/ 1375866 w 2271216"/>
              <a:gd name="connsiteY113" fmla="*/ 1485900 h 2435555"/>
              <a:gd name="connsiteX114" fmla="*/ 1356816 w 2271216"/>
              <a:gd name="connsiteY114" fmla="*/ 1462087 h 2435555"/>
              <a:gd name="connsiteX115" fmla="*/ 1337766 w 2271216"/>
              <a:gd name="connsiteY115" fmla="*/ 1485900 h 2435555"/>
              <a:gd name="connsiteX116" fmla="*/ 1328241 w 2271216"/>
              <a:gd name="connsiteY116" fmla="*/ 1466850 h 2435555"/>
              <a:gd name="connsiteX117" fmla="*/ 1228229 w 2271216"/>
              <a:gd name="connsiteY117" fmla="*/ 1514475 h 2435555"/>
              <a:gd name="connsiteX118" fmla="*/ 1194891 w 2271216"/>
              <a:gd name="connsiteY118" fmla="*/ 1514475 h 2435555"/>
              <a:gd name="connsiteX119" fmla="*/ 1132979 w 2271216"/>
              <a:gd name="connsiteY119" fmla="*/ 1504950 h 2435555"/>
              <a:gd name="connsiteX120" fmla="*/ 1075829 w 2271216"/>
              <a:gd name="connsiteY120" fmla="*/ 1524000 h 2435555"/>
              <a:gd name="connsiteX121" fmla="*/ 1052016 w 2271216"/>
              <a:gd name="connsiteY121" fmla="*/ 1562100 h 2435555"/>
              <a:gd name="connsiteX122" fmla="*/ 1037729 w 2271216"/>
              <a:gd name="connsiteY122" fmla="*/ 1590675 h 2435555"/>
              <a:gd name="connsiteX123" fmla="*/ 1018679 w 2271216"/>
              <a:gd name="connsiteY123" fmla="*/ 1590675 h 2435555"/>
              <a:gd name="connsiteX124" fmla="*/ 1018679 w 2271216"/>
              <a:gd name="connsiteY124" fmla="*/ 1590675 h 2435555"/>
              <a:gd name="connsiteX125" fmla="*/ 956766 w 2271216"/>
              <a:gd name="connsiteY125" fmla="*/ 1609725 h 2435555"/>
              <a:gd name="connsiteX126" fmla="*/ 918666 w 2271216"/>
              <a:gd name="connsiteY126" fmla="*/ 1590675 h 2435555"/>
              <a:gd name="connsiteX127" fmla="*/ 809129 w 2271216"/>
              <a:gd name="connsiteY127" fmla="*/ 1624012 h 2435555"/>
              <a:gd name="connsiteX128" fmla="*/ 851991 w 2271216"/>
              <a:gd name="connsiteY128" fmla="*/ 1652587 h 2435555"/>
              <a:gd name="connsiteX129" fmla="*/ 871041 w 2271216"/>
              <a:gd name="connsiteY129" fmla="*/ 1690687 h 2435555"/>
              <a:gd name="connsiteX130" fmla="*/ 871041 w 2271216"/>
              <a:gd name="connsiteY130" fmla="*/ 1738312 h 2435555"/>
              <a:gd name="connsiteX131" fmla="*/ 851991 w 2271216"/>
              <a:gd name="connsiteY131" fmla="*/ 1762125 h 2435555"/>
              <a:gd name="connsiteX132" fmla="*/ 837704 w 2271216"/>
              <a:gd name="connsiteY132" fmla="*/ 1838325 h 2435555"/>
              <a:gd name="connsiteX133" fmla="*/ 856754 w 2271216"/>
              <a:gd name="connsiteY133" fmla="*/ 1866900 h 2435555"/>
              <a:gd name="connsiteX134" fmla="*/ 842466 w 2271216"/>
              <a:gd name="connsiteY134" fmla="*/ 1895475 h 2435555"/>
              <a:gd name="connsiteX135" fmla="*/ 851991 w 2271216"/>
              <a:gd name="connsiteY135" fmla="*/ 1924050 h 2435555"/>
              <a:gd name="connsiteX136" fmla="*/ 851991 w 2271216"/>
              <a:gd name="connsiteY136" fmla="*/ 1947862 h 2435555"/>
              <a:gd name="connsiteX137" fmla="*/ 809129 w 2271216"/>
              <a:gd name="connsiteY137" fmla="*/ 1966912 h 2435555"/>
              <a:gd name="connsiteX138" fmla="*/ 809129 w 2271216"/>
              <a:gd name="connsiteY138" fmla="*/ 1966912 h 2435555"/>
              <a:gd name="connsiteX139" fmla="*/ 809788 w 2271216"/>
              <a:gd name="connsiteY139" fmla="*/ 2022576 h 2435555"/>
              <a:gd name="connsiteX140" fmla="*/ 823416 w 2271216"/>
              <a:gd name="connsiteY140" fmla="*/ 2043112 h 2435555"/>
              <a:gd name="connsiteX141" fmla="*/ 847229 w 2271216"/>
              <a:gd name="connsiteY141" fmla="*/ 2066925 h 2435555"/>
              <a:gd name="connsiteX142" fmla="*/ 842466 w 2271216"/>
              <a:gd name="connsiteY142" fmla="*/ 2119312 h 2435555"/>
              <a:gd name="connsiteX143" fmla="*/ 899616 w 2271216"/>
              <a:gd name="connsiteY143" fmla="*/ 2147887 h 2435555"/>
              <a:gd name="connsiteX144" fmla="*/ 904379 w 2271216"/>
              <a:gd name="connsiteY144" fmla="*/ 2181225 h 2435555"/>
              <a:gd name="connsiteX145" fmla="*/ 966291 w 2271216"/>
              <a:gd name="connsiteY145" fmla="*/ 2205037 h 2435555"/>
              <a:gd name="connsiteX146" fmla="*/ 956766 w 2271216"/>
              <a:gd name="connsiteY146" fmla="*/ 2238375 h 2435555"/>
              <a:gd name="connsiteX147" fmla="*/ 1056779 w 2271216"/>
              <a:gd name="connsiteY147" fmla="*/ 2243137 h 2435555"/>
              <a:gd name="connsiteX148" fmla="*/ 1056779 w 2271216"/>
              <a:gd name="connsiteY148" fmla="*/ 2243137 h 2435555"/>
              <a:gd name="connsiteX0" fmla="*/ 887276 w 2271216"/>
              <a:gd name="connsiteY0" fmla="*/ 232991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204 w 2271216"/>
              <a:gd name="connsiteY111" fmla="*/ 1524000 h 2435555"/>
              <a:gd name="connsiteX112" fmla="*/ 1385391 w 2271216"/>
              <a:gd name="connsiteY112" fmla="*/ 1514475 h 2435555"/>
              <a:gd name="connsiteX113" fmla="*/ 1375866 w 2271216"/>
              <a:gd name="connsiteY113" fmla="*/ 1485900 h 2435555"/>
              <a:gd name="connsiteX114" fmla="*/ 1356816 w 2271216"/>
              <a:gd name="connsiteY114" fmla="*/ 1462087 h 2435555"/>
              <a:gd name="connsiteX115" fmla="*/ 1337766 w 2271216"/>
              <a:gd name="connsiteY115" fmla="*/ 1485900 h 2435555"/>
              <a:gd name="connsiteX116" fmla="*/ 1328241 w 2271216"/>
              <a:gd name="connsiteY116" fmla="*/ 1466850 h 2435555"/>
              <a:gd name="connsiteX117" fmla="*/ 1228229 w 2271216"/>
              <a:gd name="connsiteY117" fmla="*/ 1514475 h 2435555"/>
              <a:gd name="connsiteX118" fmla="*/ 1194891 w 2271216"/>
              <a:gd name="connsiteY118" fmla="*/ 1514475 h 2435555"/>
              <a:gd name="connsiteX119" fmla="*/ 1132979 w 2271216"/>
              <a:gd name="connsiteY119" fmla="*/ 1504950 h 2435555"/>
              <a:gd name="connsiteX120" fmla="*/ 1075829 w 2271216"/>
              <a:gd name="connsiteY120" fmla="*/ 1524000 h 2435555"/>
              <a:gd name="connsiteX121" fmla="*/ 1052016 w 2271216"/>
              <a:gd name="connsiteY121" fmla="*/ 1562100 h 2435555"/>
              <a:gd name="connsiteX122" fmla="*/ 1037729 w 2271216"/>
              <a:gd name="connsiteY122" fmla="*/ 1590675 h 2435555"/>
              <a:gd name="connsiteX123" fmla="*/ 1018679 w 2271216"/>
              <a:gd name="connsiteY123" fmla="*/ 1590675 h 2435555"/>
              <a:gd name="connsiteX124" fmla="*/ 1018679 w 2271216"/>
              <a:gd name="connsiteY124" fmla="*/ 1590675 h 2435555"/>
              <a:gd name="connsiteX125" fmla="*/ 956766 w 2271216"/>
              <a:gd name="connsiteY125" fmla="*/ 1609725 h 2435555"/>
              <a:gd name="connsiteX126" fmla="*/ 918666 w 2271216"/>
              <a:gd name="connsiteY126" fmla="*/ 1590675 h 2435555"/>
              <a:gd name="connsiteX127" fmla="*/ 809129 w 2271216"/>
              <a:gd name="connsiteY127" fmla="*/ 1624012 h 2435555"/>
              <a:gd name="connsiteX128" fmla="*/ 851991 w 2271216"/>
              <a:gd name="connsiteY128" fmla="*/ 1652587 h 2435555"/>
              <a:gd name="connsiteX129" fmla="*/ 871041 w 2271216"/>
              <a:gd name="connsiteY129" fmla="*/ 1690687 h 2435555"/>
              <a:gd name="connsiteX130" fmla="*/ 871041 w 2271216"/>
              <a:gd name="connsiteY130" fmla="*/ 1738312 h 2435555"/>
              <a:gd name="connsiteX131" fmla="*/ 851991 w 2271216"/>
              <a:gd name="connsiteY131" fmla="*/ 1762125 h 2435555"/>
              <a:gd name="connsiteX132" fmla="*/ 837704 w 2271216"/>
              <a:gd name="connsiteY132" fmla="*/ 1838325 h 2435555"/>
              <a:gd name="connsiteX133" fmla="*/ 856754 w 2271216"/>
              <a:gd name="connsiteY133" fmla="*/ 1866900 h 2435555"/>
              <a:gd name="connsiteX134" fmla="*/ 842466 w 2271216"/>
              <a:gd name="connsiteY134" fmla="*/ 1895475 h 2435555"/>
              <a:gd name="connsiteX135" fmla="*/ 851991 w 2271216"/>
              <a:gd name="connsiteY135" fmla="*/ 1924050 h 2435555"/>
              <a:gd name="connsiteX136" fmla="*/ 851991 w 2271216"/>
              <a:gd name="connsiteY136" fmla="*/ 1947862 h 2435555"/>
              <a:gd name="connsiteX137" fmla="*/ 809129 w 2271216"/>
              <a:gd name="connsiteY137" fmla="*/ 1966912 h 2435555"/>
              <a:gd name="connsiteX138" fmla="*/ 809129 w 2271216"/>
              <a:gd name="connsiteY138" fmla="*/ 1966912 h 2435555"/>
              <a:gd name="connsiteX139" fmla="*/ 809788 w 2271216"/>
              <a:gd name="connsiteY139" fmla="*/ 2022576 h 2435555"/>
              <a:gd name="connsiteX140" fmla="*/ 823416 w 2271216"/>
              <a:gd name="connsiteY140" fmla="*/ 2043112 h 2435555"/>
              <a:gd name="connsiteX141" fmla="*/ 847229 w 2271216"/>
              <a:gd name="connsiteY141" fmla="*/ 2066925 h 2435555"/>
              <a:gd name="connsiteX142" fmla="*/ 842466 w 2271216"/>
              <a:gd name="connsiteY142" fmla="*/ 2119312 h 2435555"/>
              <a:gd name="connsiteX143" fmla="*/ 899616 w 2271216"/>
              <a:gd name="connsiteY143" fmla="*/ 2147887 h 2435555"/>
              <a:gd name="connsiteX144" fmla="*/ 904379 w 2271216"/>
              <a:gd name="connsiteY144" fmla="*/ 2181225 h 2435555"/>
              <a:gd name="connsiteX145" fmla="*/ 966291 w 2271216"/>
              <a:gd name="connsiteY145" fmla="*/ 2205037 h 2435555"/>
              <a:gd name="connsiteX146" fmla="*/ 956766 w 2271216"/>
              <a:gd name="connsiteY146" fmla="*/ 2238375 h 2435555"/>
              <a:gd name="connsiteX147" fmla="*/ 1056779 w 2271216"/>
              <a:gd name="connsiteY147" fmla="*/ 2243137 h 2435555"/>
              <a:gd name="connsiteX148" fmla="*/ 1056779 w 2271216"/>
              <a:gd name="connsiteY148"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204 w 2271216"/>
              <a:gd name="connsiteY111" fmla="*/ 1524000 h 2435555"/>
              <a:gd name="connsiteX112" fmla="*/ 1385391 w 2271216"/>
              <a:gd name="connsiteY112" fmla="*/ 1514475 h 2435555"/>
              <a:gd name="connsiteX113" fmla="*/ 1375866 w 2271216"/>
              <a:gd name="connsiteY113" fmla="*/ 1485900 h 2435555"/>
              <a:gd name="connsiteX114" fmla="*/ 1356816 w 2271216"/>
              <a:gd name="connsiteY114" fmla="*/ 1462087 h 2435555"/>
              <a:gd name="connsiteX115" fmla="*/ 1337766 w 2271216"/>
              <a:gd name="connsiteY115" fmla="*/ 1485900 h 2435555"/>
              <a:gd name="connsiteX116" fmla="*/ 1328241 w 2271216"/>
              <a:gd name="connsiteY116" fmla="*/ 1466850 h 2435555"/>
              <a:gd name="connsiteX117" fmla="*/ 1228229 w 2271216"/>
              <a:gd name="connsiteY117" fmla="*/ 1514475 h 2435555"/>
              <a:gd name="connsiteX118" fmla="*/ 1194891 w 2271216"/>
              <a:gd name="connsiteY118" fmla="*/ 1514475 h 2435555"/>
              <a:gd name="connsiteX119" fmla="*/ 1132979 w 2271216"/>
              <a:gd name="connsiteY119" fmla="*/ 1504950 h 2435555"/>
              <a:gd name="connsiteX120" fmla="*/ 1075829 w 2271216"/>
              <a:gd name="connsiteY120" fmla="*/ 1524000 h 2435555"/>
              <a:gd name="connsiteX121" fmla="*/ 1052016 w 2271216"/>
              <a:gd name="connsiteY121" fmla="*/ 1562100 h 2435555"/>
              <a:gd name="connsiteX122" fmla="*/ 1037729 w 2271216"/>
              <a:gd name="connsiteY122" fmla="*/ 1590675 h 2435555"/>
              <a:gd name="connsiteX123" fmla="*/ 1018679 w 2271216"/>
              <a:gd name="connsiteY123" fmla="*/ 1590675 h 2435555"/>
              <a:gd name="connsiteX124" fmla="*/ 1018679 w 2271216"/>
              <a:gd name="connsiteY124" fmla="*/ 1590675 h 2435555"/>
              <a:gd name="connsiteX125" fmla="*/ 956766 w 2271216"/>
              <a:gd name="connsiteY125" fmla="*/ 1609725 h 2435555"/>
              <a:gd name="connsiteX126" fmla="*/ 918666 w 2271216"/>
              <a:gd name="connsiteY126" fmla="*/ 1590675 h 2435555"/>
              <a:gd name="connsiteX127" fmla="*/ 809129 w 2271216"/>
              <a:gd name="connsiteY127" fmla="*/ 1624012 h 2435555"/>
              <a:gd name="connsiteX128" fmla="*/ 851991 w 2271216"/>
              <a:gd name="connsiteY128" fmla="*/ 1652587 h 2435555"/>
              <a:gd name="connsiteX129" fmla="*/ 871041 w 2271216"/>
              <a:gd name="connsiteY129" fmla="*/ 1690687 h 2435555"/>
              <a:gd name="connsiteX130" fmla="*/ 871041 w 2271216"/>
              <a:gd name="connsiteY130" fmla="*/ 1738312 h 2435555"/>
              <a:gd name="connsiteX131" fmla="*/ 851991 w 2271216"/>
              <a:gd name="connsiteY131" fmla="*/ 1762125 h 2435555"/>
              <a:gd name="connsiteX132" fmla="*/ 837704 w 2271216"/>
              <a:gd name="connsiteY132" fmla="*/ 1838325 h 2435555"/>
              <a:gd name="connsiteX133" fmla="*/ 856754 w 2271216"/>
              <a:gd name="connsiteY133" fmla="*/ 1866900 h 2435555"/>
              <a:gd name="connsiteX134" fmla="*/ 842466 w 2271216"/>
              <a:gd name="connsiteY134" fmla="*/ 1895475 h 2435555"/>
              <a:gd name="connsiteX135" fmla="*/ 851991 w 2271216"/>
              <a:gd name="connsiteY135" fmla="*/ 1924050 h 2435555"/>
              <a:gd name="connsiteX136" fmla="*/ 851991 w 2271216"/>
              <a:gd name="connsiteY136" fmla="*/ 1947862 h 2435555"/>
              <a:gd name="connsiteX137" fmla="*/ 809129 w 2271216"/>
              <a:gd name="connsiteY137" fmla="*/ 1966912 h 2435555"/>
              <a:gd name="connsiteX138" fmla="*/ 809129 w 2271216"/>
              <a:gd name="connsiteY138" fmla="*/ 1966912 h 2435555"/>
              <a:gd name="connsiteX139" fmla="*/ 809788 w 2271216"/>
              <a:gd name="connsiteY139" fmla="*/ 2022576 h 2435555"/>
              <a:gd name="connsiteX140" fmla="*/ 823416 w 2271216"/>
              <a:gd name="connsiteY140" fmla="*/ 2043112 h 2435555"/>
              <a:gd name="connsiteX141" fmla="*/ 847229 w 2271216"/>
              <a:gd name="connsiteY141" fmla="*/ 2066925 h 2435555"/>
              <a:gd name="connsiteX142" fmla="*/ 842466 w 2271216"/>
              <a:gd name="connsiteY142" fmla="*/ 2119312 h 2435555"/>
              <a:gd name="connsiteX143" fmla="*/ 899616 w 2271216"/>
              <a:gd name="connsiteY143" fmla="*/ 2147887 h 2435555"/>
              <a:gd name="connsiteX144" fmla="*/ 904379 w 2271216"/>
              <a:gd name="connsiteY144" fmla="*/ 2181225 h 2435555"/>
              <a:gd name="connsiteX145" fmla="*/ 966291 w 2271216"/>
              <a:gd name="connsiteY145" fmla="*/ 2205037 h 2435555"/>
              <a:gd name="connsiteX146" fmla="*/ 956766 w 2271216"/>
              <a:gd name="connsiteY146" fmla="*/ 2238375 h 2435555"/>
              <a:gd name="connsiteX147" fmla="*/ 1056779 w 2271216"/>
              <a:gd name="connsiteY147" fmla="*/ 2243137 h 2435555"/>
              <a:gd name="connsiteX148" fmla="*/ 1056779 w 2271216"/>
              <a:gd name="connsiteY148"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204 w 2271216"/>
              <a:gd name="connsiteY111" fmla="*/ 1524000 h 2435555"/>
              <a:gd name="connsiteX112" fmla="*/ 1385391 w 2271216"/>
              <a:gd name="connsiteY112" fmla="*/ 1514475 h 2435555"/>
              <a:gd name="connsiteX113" fmla="*/ 1375866 w 2271216"/>
              <a:gd name="connsiteY113" fmla="*/ 1485900 h 2435555"/>
              <a:gd name="connsiteX114" fmla="*/ 1356816 w 2271216"/>
              <a:gd name="connsiteY114" fmla="*/ 1462087 h 2435555"/>
              <a:gd name="connsiteX115" fmla="*/ 1337766 w 2271216"/>
              <a:gd name="connsiteY115" fmla="*/ 1485900 h 2435555"/>
              <a:gd name="connsiteX116" fmla="*/ 1328241 w 2271216"/>
              <a:gd name="connsiteY116" fmla="*/ 1466850 h 2435555"/>
              <a:gd name="connsiteX117" fmla="*/ 1228229 w 2271216"/>
              <a:gd name="connsiteY117" fmla="*/ 1514475 h 2435555"/>
              <a:gd name="connsiteX118" fmla="*/ 1194891 w 2271216"/>
              <a:gd name="connsiteY118" fmla="*/ 1514475 h 2435555"/>
              <a:gd name="connsiteX119" fmla="*/ 1132979 w 2271216"/>
              <a:gd name="connsiteY119" fmla="*/ 1504950 h 2435555"/>
              <a:gd name="connsiteX120" fmla="*/ 1075829 w 2271216"/>
              <a:gd name="connsiteY120" fmla="*/ 1524000 h 2435555"/>
              <a:gd name="connsiteX121" fmla="*/ 1052016 w 2271216"/>
              <a:gd name="connsiteY121" fmla="*/ 1562100 h 2435555"/>
              <a:gd name="connsiteX122" fmla="*/ 1037729 w 2271216"/>
              <a:gd name="connsiteY122" fmla="*/ 1590675 h 2435555"/>
              <a:gd name="connsiteX123" fmla="*/ 1018679 w 2271216"/>
              <a:gd name="connsiteY123" fmla="*/ 1590675 h 2435555"/>
              <a:gd name="connsiteX124" fmla="*/ 1018679 w 2271216"/>
              <a:gd name="connsiteY124" fmla="*/ 1590675 h 2435555"/>
              <a:gd name="connsiteX125" fmla="*/ 956958 w 2271216"/>
              <a:gd name="connsiteY125" fmla="*/ 1619469 h 2435555"/>
              <a:gd name="connsiteX126" fmla="*/ 918666 w 2271216"/>
              <a:gd name="connsiteY126" fmla="*/ 1590675 h 2435555"/>
              <a:gd name="connsiteX127" fmla="*/ 809129 w 2271216"/>
              <a:gd name="connsiteY127" fmla="*/ 1624012 h 2435555"/>
              <a:gd name="connsiteX128" fmla="*/ 851991 w 2271216"/>
              <a:gd name="connsiteY128" fmla="*/ 1652587 h 2435555"/>
              <a:gd name="connsiteX129" fmla="*/ 871041 w 2271216"/>
              <a:gd name="connsiteY129" fmla="*/ 1690687 h 2435555"/>
              <a:gd name="connsiteX130" fmla="*/ 871041 w 2271216"/>
              <a:gd name="connsiteY130" fmla="*/ 1738312 h 2435555"/>
              <a:gd name="connsiteX131" fmla="*/ 851991 w 2271216"/>
              <a:gd name="connsiteY131" fmla="*/ 1762125 h 2435555"/>
              <a:gd name="connsiteX132" fmla="*/ 837704 w 2271216"/>
              <a:gd name="connsiteY132" fmla="*/ 1838325 h 2435555"/>
              <a:gd name="connsiteX133" fmla="*/ 856754 w 2271216"/>
              <a:gd name="connsiteY133" fmla="*/ 1866900 h 2435555"/>
              <a:gd name="connsiteX134" fmla="*/ 842466 w 2271216"/>
              <a:gd name="connsiteY134" fmla="*/ 1895475 h 2435555"/>
              <a:gd name="connsiteX135" fmla="*/ 851991 w 2271216"/>
              <a:gd name="connsiteY135" fmla="*/ 1924050 h 2435555"/>
              <a:gd name="connsiteX136" fmla="*/ 851991 w 2271216"/>
              <a:gd name="connsiteY136" fmla="*/ 1947862 h 2435555"/>
              <a:gd name="connsiteX137" fmla="*/ 809129 w 2271216"/>
              <a:gd name="connsiteY137" fmla="*/ 1966912 h 2435555"/>
              <a:gd name="connsiteX138" fmla="*/ 809129 w 2271216"/>
              <a:gd name="connsiteY138" fmla="*/ 1966912 h 2435555"/>
              <a:gd name="connsiteX139" fmla="*/ 809788 w 2271216"/>
              <a:gd name="connsiteY139" fmla="*/ 2022576 h 2435555"/>
              <a:gd name="connsiteX140" fmla="*/ 823416 w 2271216"/>
              <a:gd name="connsiteY140" fmla="*/ 2043112 h 2435555"/>
              <a:gd name="connsiteX141" fmla="*/ 847229 w 2271216"/>
              <a:gd name="connsiteY141" fmla="*/ 2066925 h 2435555"/>
              <a:gd name="connsiteX142" fmla="*/ 842466 w 2271216"/>
              <a:gd name="connsiteY142" fmla="*/ 2119312 h 2435555"/>
              <a:gd name="connsiteX143" fmla="*/ 899616 w 2271216"/>
              <a:gd name="connsiteY143" fmla="*/ 2147887 h 2435555"/>
              <a:gd name="connsiteX144" fmla="*/ 904379 w 2271216"/>
              <a:gd name="connsiteY144" fmla="*/ 2181225 h 2435555"/>
              <a:gd name="connsiteX145" fmla="*/ 966291 w 2271216"/>
              <a:gd name="connsiteY145" fmla="*/ 2205037 h 2435555"/>
              <a:gd name="connsiteX146" fmla="*/ 956766 w 2271216"/>
              <a:gd name="connsiteY146" fmla="*/ 2238375 h 2435555"/>
              <a:gd name="connsiteX147" fmla="*/ 1056779 w 2271216"/>
              <a:gd name="connsiteY147" fmla="*/ 2243137 h 2435555"/>
              <a:gd name="connsiteX148" fmla="*/ 1056779 w 2271216"/>
              <a:gd name="connsiteY148"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204 w 2271216"/>
              <a:gd name="connsiteY111" fmla="*/ 1524000 h 2435555"/>
              <a:gd name="connsiteX112" fmla="*/ 1375866 w 2271216"/>
              <a:gd name="connsiteY112" fmla="*/ 1485900 h 2435555"/>
              <a:gd name="connsiteX113" fmla="*/ 1356816 w 2271216"/>
              <a:gd name="connsiteY113" fmla="*/ 1462087 h 2435555"/>
              <a:gd name="connsiteX114" fmla="*/ 1337766 w 2271216"/>
              <a:gd name="connsiteY114" fmla="*/ 1485900 h 2435555"/>
              <a:gd name="connsiteX115" fmla="*/ 1328241 w 2271216"/>
              <a:gd name="connsiteY115" fmla="*/ 1466850 h 2435555"/>
              <a:gd name="connsiteX116" fmla="*/ 1228229 w 2271216"/>
              <a:gd name="connsiteY116" fmla="*/ 1514475 h 2435555"/>
              <a:gd name="connsiteX117" fmla="*/ 1194891 w 2271216"/>
              <a:gd name="connsiteY117" fmla="*/ 1514475 h 2435555"/>
              <a:gd name="connsiteX118" fmla="*/ 1132979 w 2271216"/>
              <a:gd name="connsiteY118" fmla="*/ 1504950 h 2435555"/>
              <a:gd name="connsiteX119" fmla="*/ 1075829 w 2271216"/>
              <a:gd name="connsiteY119" fmla="*/ 1524000 h 2435555"/>
              <a:gd name="connsiteX120" fmla="*/ 1052016 w 2271216"/>
              <a:gd name="connsiteY120" fmla="*/ 1562100 h 2435555"/>
              <a:gd name="connsiteX121" fmla="*/ 1037729 w 2271216"/>
              <a:gd name="connsiteY121" fmla="*/ 1590675 h 2435555"/>
              <a:gd name="connsiteX122" fmla="*/ 1018679 w 2271216"/>
              <a:gd name="connsiteY122" fmla="*/ 1590675 h 2435555"/>
              <a:gd name="connsiteX123" fmla="*/ 1018679 w 2271216"/>
              <a:gd name="connsiteY123" fmla="*/ 1590675 h 2435555"/>
              <a:gd name="connsiteX124" fmla="*/ 956958 w 2271216"/>
              <a:gd name="connsiteY124" fmla="*/ 1619469 h 2435555"/>
              <a:gd name="connsiteX125" fmla="*/ 918666 w 2271216"/>
              <a:gd name="connsiteY125" fmla="*/ 1590675 h 2435555"/>
              <a:gd name="connsiteX126" fmla="*/ 809129 w 2271216"/>
              <a:gd name="connsiteY126" fmla="*/ 1624012 h 2435555"/>
              <a:gd name="connsiteX127" fmla="*/ 851991 w 2271216"/>
              <a:gd name="connsiteY127" fmla="*/ 1652587 h 2435555"/>
              <a:gd name="connsiteX128" fmla="*/ 871041 w 2271216"/>
              <a:gd name="connsiteY128" fmla="*/ 1690687 h 2435555"/>
              <a:gd name="connsiteX129" fmla="*/ 871041 w 2271216"/>
              <a:gd name="connsiteY129" fmla="*/ 1738312 h 2435555"/>
              <a:gd name="connsiteX130" fmla="*/ 851991 w 2271216"/>
              <a:gd name="connsiteY130" fmla="*/ 1762125 h 2435555"/>
              <a:gd name="connsiteX131" fmla="*/ 837704 w 2271216"/>
              <a:gd name="connsiteY131" fmla="*/ 1838325 h 2435555"/>
              <a:gd name="connsiteX132" fmla="*/ 856754 w 2271216"/>
              <a:gd name="connsiteY132" fmla="*/ 1866900 h 2435555"/>
              <a:gd name="connsiteX133" fmla="*/ 842466 w 2271216"/>
              <a:gd name="connsiteY133" fmla="*/ 1895475 h 2435555"/>
              <a:gd name="connsiteX134" fmla="*/ 851991 w 2271216"/>
              <a:gd name="connsiteY134" fmla="*/ 1924050 h 2435555"/>
              <a:gd name="connsiteX135" fmla="*/ 851991 w 2271216"/>
              <a:gd name="connsiteY135" fmla="*/ 1947862 h 2435555"/>
              <a:gd name="connsiteX136" fmla="*/ 809129 w 2271216"/>
              <a:gd name="connsiteY136" fmla="*/ 1966912 h 2435555"/>
              <a:gd name="connsiteX137" fmla="*/ 809129 w 2271216"/>
              <a:gd name="connsiteY137" fmla="*/ 1966912 h 2435555"/>
              <a:gd name="connsiteX138" fmla="*/ 809788 w 2271216"/>
              <a:gd name="connsiteY138" fmla="*/ 2022576 h 2435555"/>
              <a:gd name="connsiteX139" fmla="*/ 823416 w 2271216"/>
              <a:gd name="connsiteY139" fmla="*/ 2043112 h 2435555"/>
              <a:gd name="connsiteX140" fmla="*/ 847229 w 2271216"/>
              <a:gd name="connsiteY140" fmla="*/ 2066925 h 2435555"/>
              <a:gd name="connsiteX141" fmla="*/ 842466 w 2271216"/>
              <a:gd name="connsiteY141" fmla="*/ 2119312 h 2435555"/>
              <a:gd name="connsiteX142" fmla="*/ 899616 w 2271216"/>
              <a:gd name="connsiteY142" fmla="*/ 2147887 h 2435555"/>
              <a:gd name="connsiteX143" fmla="*/ 904379 w 2271216"/>
              <a:gd name="connsiteY143" fmla="*/ 2181225 h 2435555"/>
              <a:gd name="connsiteX144" fmla="*/ 966291 w 2271216"/>
              <a:gd name="connsiteY144" fmla="*/ 2205037 h 2435555"/>
              <a:gd name="connsiteX145" fmla="*/ 956766 w 2271216"/>
              <a:gd name="connsiteY145" fmla="*/ 2238375 h 2435555"/>
              <a:gd name="connsiteX146" fmla="*/ 1056779 w 2271216"/>
              <a:gd name="connsiteY146" fmla="*/ 2243137 h 2435555"/>
              <a:gd name="connsiteX147" fmla="*/ 1056779 w 2271216"/>
              <a:gd name="connsiteY147"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409487 w 2271216"/>
              <a:gd name="connsiteY111" fmla="*/ 1505154 h 2435555"/>
              <a:gd name="connsiteX112" fmla="*/ 1375866 w 2271216"/>
              <a:gd name="connsiteY112" fmla="*/ 1485900 h 2435555"/>
              <a:gd name="connsiteX113" fmla="*/ 1356816 w 2271216"/>
              <a:gd name="connsiteY113" fmla="*/ 1462087 h 2435555"/>
              <a:gd name="connsiteX114" fmla="*/ 1337766 w 2271216"/>
              <a:gd name="connsiteY114" fmla="*/ 1485900 h 2435555"/>
              <a:gd name="connsiteX115" fmla="*/ 1328241 w 2271216"/>
              <a:gd name="connsiteY115" fmla="*/ 1466850 h 2435555"/>
              <a:gd name="connsiteX116" fmla="*/ 1228229 w 2271216"/>
              <a:gd name="connsiteY116" fmla="*/ 1514475 h 2435555"/>
              <a:gd name="connsiteX117" fmla="*/ 1194891 w 2271216"/>
              <a:gd name="connsiteY117" fmla="*/ 1514475 h 2435555"/>
              <a:gd name="connsiteX118" fmla="*/ 1132979 w 2271216"/>
              <a:gd name="connsiteY118" fmla="*/ 1504950 h 2435555"/>
              <a:gd name="connsiteX119" fmla="*/ 1075829 w 2271216"/>
              <a:gd name="connsiteY119" fmla="*/ 1524000 h 2435555"/>
              <a:gd name="connsiteX120" fmla="*/ 1052016 w 2271216"/>
              <a:gd name="connsiteY120" fmla="*/ 1562100 h 2435555"/>
              <a:gd name="connsiteX121" fmla="*/ 1037729 w 2271216"/>
              <a:gd name="connsiteY121" fmla="*/ 1590675 h 2435555"/>
              <a:gd name="connsiteX122" fmla="*/ 1018679 w 2271216"/>
              <a:gd name="connsiteY122" fmla="*/ 1590675 h 2435555"/>
              <a:gd name="connsiteX123" fmla="*/ 1018679 w 2271216"/>
              <a:gd name="connsiteY123" fmla="*/ 1590675 h 2435555"/>
              <a:gd name="connsiteX124" fmla="*/ 956958 w 2271216"/>
              <a:gd name="connsiteY124" fmla="*/ 1619469 h 2435555"/>
              <a:gd name="connsiteX125" fmla="*/ 918666 w 2271216"/>
              <a:gd name="connsiteY125" fmla="*/ 1590675 h 2435555"/>
              <a:gd name="connsiteX126" fmla="*/ 809129 w 2271216"/>
              <a:gd name="connsiteY126" fmla="*/ 1624012 h 2435555"/>
              <a:gd name="connsiteX127" fmla="*/ 851991 w 2271216"/>
              <a:gd name="connsiteY127" fmla="*/ 1652587 h 2435555"/>
              <a:gd name="connsiteX128" fmla="*/ 871041 w 2271216"/>
              <a:gd name="connsiteY128" fmla="*/ 1690687 h 2435555"/>
              <a:gd name="connsiteX129" fmla="*/ 871041 w 2271216"/>
              <a:gd name="connsiteY129" fmla="*/ 1738312 h 2435555"/>
              <a:gd name="connsiteX130" fmla="*/ 851991 w 2271216"/>
              <a:gd name="connsiteY130" fmla="*/ 1762125 h 2435555"/>
              <a:gd name="connsiteX131" fmla="*/ 837704 w 2271216"/>
              <a:gd name="connsiteY131" fmla="*/ 1838325 h 2435555"/>
              <a:gd name="connsiteX132" fmla="*/ 856754 w 2271216"/>
              <a:gd name="connsiteY132" fmla="*/ 1866900 h 2435555"/>
              <a:gd name="connsiteX133" fmla="*/ 842466 w 2271216"/>
              <a:gd name="connsiteY133" fmla="*/ 1895475 h 2435555"/>
              <a:gd name="connsiteX134" fmla="*/ 851991 w 2271216"/>
              <a:gd name="connsiteY134" fmla="*/ 1924050 h 2435555"/>
              <a:gd name="connsiteX135" fmla="*/ 851991 w 2271216"/>
              <a:gd name="connsiteY135" fmla="*/ 1947862 h 2435555"/>
              <a:gd name="connsiteX136" fmla="*/ 809129 w 2271216"/>
              <a:gd name="connsiteY136" fmla="*/ 1966912 h 2435555"/>
              <a:gd name="connsiteX137" fmla="*/ 809129 w 2271216"/>
              <a:gd name="connsiteY137" fmla="*/ 1966912 h 2435555"/>
              <a:gd name="connsiteX138" fmla="*/ 809788 w 2271216"/>
              <a:gd name="connsiteY138" fmla="*/ 2022576 h 2435555"/>
              <a:gd name="connsiteX139" fmla="*/ 823416 w 2271216"/>
              <a:gd name="connsiteY139" fmla="*/ 2043112 h 2435555"/>
              <a:gd name="connsiteX140" fmla="*/ 847229 w 2271216"/>
              <a:gd name="connsiteY140" fmla="*/ 2066925 h 2435555"/>
              <a:gd name="connsiteX141" fmla="*/ 842466 w 2271216"/>
              <a:gd name="connsiteY141" fmla="*/ 2119312 h 2435555"/>
              <a:gd name="connsiteX142" fmla="*/ 899616 w 2271216"/>
              <a:gd name="connsiteY142" fmla="*/ 2147887 h 2435555"/>
              <a:gd name="connsiteX143" fmla="*/ 904379 w 2271216"/>
              <a:gd name="connsiteY143" fmla="*/ 2181225 h 2435555"/>
              <a:gd name="connsiteX144" fmla="*/ 966291 w 2271216"/>
              <a:gd name="connsiteY144" fmla="*/ 2205037 h 2435555"/>
              <a:gd name="connsiteX145" fmla="*/ 956766 w 2271216"/>
              <a:gd name="connsiteY145" fmla="*/ 2238375 h 2435555"/>
              <a:gd name="connsiteX146" fmla="*/ 1056779 w 2271216"/>
              <a:gd name="connsiteY146" fmla="*/ 2243137 h 2435555"/>
              <a:gd name="connsiteX147" fmla="*/ 1056779 w 2271216"/>
              <a:gd name="connsiteY147"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94879 w 2271216"/>
              <a:gd name="connsiteY36" fmla="*/ 361950 h 2435555"/>
              <a:gd name="connsiteX37" fmla="*/ 1094879 w 2271216"/>
              <a:gd name="connsiteY37" fmla="*/ 361950 h 2435555"/>
              <a:gd name="connsiteX38" fmla="*/ 1147266 w 2271216"/>
              <a:gd name="connsiteY38" fmla="*/ 371475 h 2435555"/>
              <a:gd name="connsiteX39" fmla="*/ 1166316 w 2271216"/>
              <a:gd name="connsiteY39" fmla="*/ 385762 h 2435555"/>
              <a:gd name="connsiteX40" fmla="*/ 1166316 w 2271216"/>
              <a:gd name="connsiteY40" fmla="*/ 385762 h 2435555"/>
              <a:gd name="connsiteX41" fmla="*/ 1166316 w 2271216"/>
              <a:gd name="connsiteY41" fmla="*/ 385762 h 2435555"/>
              <a:gd name="connsiteX42" fmla="*/ 1204416 w 2271216"/>
              <a:gd name="connsiteY42" fmla="*/ 457200 h 2435555"/>
              <a:gd name="connsiteX43" fmla="*/ 1223466 w 2271216"/>
              <a:gd name="connsiteY43" fmla="*/ 442912 h 2435555"/>
              <a:gd name="connsiteX44" fmla="*/ 1266329 w 2271216"/>
              <a:gd name="connsiteY44" fmla="*/ 442912 h 2435555"/>
              <a:gd name="connsiteX45" fmla="*/ 1337766 w 2271216"/>
              <a:gd name="connsiteY45" fmla="*/ 442912 h 2435555"/>
              <a:gd name="connsiteX46" fmla="*/ 1313954 w 2271216"/>
              <a:gd name="connsiteY46" fmla="*/ 461962 h 2435555"/>
              <a:gd name="connsiteX47" fmla="*/ 1313954 w 2271216"/>
              <a:gd name="connsiteY47" fmla="*/ 461962 h 2435555"/>
              <a:gd name="connsiteX48" fmla="*/ 1280616 w 2271216"/>
              <a:gd name="connsiteY48" fmla="*/ 547687 h 2435555"/>
              <a:gd name="connsiteX49" fmla="*/ 1256804 w 2271216"/>
              <a:gd name="connsiteY49" fmla="*/ 557212 h 2435555"/>
              <a:gd name="connsiteX50" fmla="*/ 1213941 w 2271216"/>
              <a:gd name="connsiteY50" fmla="*/ 576262 h 2435555"/>
              <a:gd name="connsiteX51" fmla="*/ 1228229 w 2271216"/>
              <a:gd name="connsiteY51" fmla="*/ 619125 h 2435555"/>
              <a:gd name="connsiteX52" fmla="*/ 1228229 w 2271216"/>
              <a:gd name="connsiteY52" fmla="*/ 652462 h 2435555"/>
              <a:gd name="connsiteX53" fmla="*/ 1232991 w 2271216"/>
              <a:gd name="connsiteY53" fmla="*/ 676275 h 2435555"/>
              <a:gd name="connsiteX54" fmla="*/ 1256804 w 2271216"/>
              <a:gd name="connsiteY54" fmla="*/ 714375 h 2435555"/>
              <a:gd name="connsiteX55" fmla="*/ 1256804 w 2271216"/>
              <a:gd name="connsiteY55" fmla="*/ 714375 h 2435555"/>
              <a:gd name="connsiteX56" fmla="*/ 1342529 w 2271216"/>
              <a:gd name="connsiteY56" fmla="*/ 742950 h 2435555"/>
              <a:gd name="connsiteX57" fmla="*/ 1413966 w 2271216"/>
              <a:gd name="connsiteY57" fmla="*/ 738187 h 2435555"/>
              <a:gd name="connsiteX58" fmla="*/ 1447304 w 2271216"/>
              <a:gd name="connsiteY58" fmla="*/ 738187 h 2435555"/>
              <a:gd name="connsiteX59" fmla="*/ 1499691 w 2271216"/>
              <a:gd name="connsiteY59" fmla="*/ 752475 h 2435555"/>
              <a:gd name="connsiteX60" fmla="*/ 1509216 w 2271216"/>
              <a:gd name="connsiteY60" fmla="*/ 766762 h 2435555"/>
              <a:gd name="connsiteX61" fmla="*/ 1513979 w 2271216"/>
              <a:gd name="connsiteY61" fmla="*/ 838200 h 2435555"/>
              <a:gd name="connsiteX62" fmla="*/ 1513979 w 2271216"/>
              <a:gd name="connsiteY62" fmla="*/ 838200 h 2435555"/>
              <a:gd name="connsiteX63" fmla="*/ 1547316 w 2271216"/>
              <a:gd name="connsiteY63" fmla="*/ 900112 h 2435555"/>
              <a:gd name="connsiteX64" fmla="*/ 1580654 w 2271216"/>
              <a:gd name="connsiteY64" fmla="*/ 942975 h 2435555"/>
              <a:gd name="connsiteX65" fmla="*/ 1590179 w 2271216"/>
              <a:gd name="connsiteY65" fmla="*/ 947737 h 2435555"/>
              <a:gd name="connsiteX66" fmla="*/ 1599704 w 2271216"/>
              <a:gd name="connsiteY66" fmla="*/ 1014412 h 2435555"/>
              <a:gd name="connsiteX67" fmla="*/ 1642566 w 2271216"/>
              <a:gd name="connsiteY67" fmla="*/ 1047750 h 2435555"/>
              <a:gd name="connsiteX68" fmla="*/ 1685429 w 2271216"/>
              <a:gd name="connsiteY68" fmla="*/ 1090612 h 2435555"/>
              <a:gd name="connsiteX69" fmla="*/ 1704479 w 2271216"/>
              <a:gd name="connsiteY69" fmla="*/ 1104900 h 2435555"/>
              <a:gd name="connsiteX70" fmla="*/ 1747341 w 2271216"/>
              <a:gd name="connsiteY70" fmla="*/ 1119187 h 2435555"/>
              <a:gd name="connsiteX71" fmla="*/ 1766391 w 2271216"/>
              <a:gd name="connsiteY71" fmla="*/ 1185862 h 2435555"/>
              <a:gd name="connsiteX72" fmla="*/ 1766391 w 2271216"/>
              <a:gd name="connsiteY72" fmla="*/ 1185862 h 2435555"/>
              <a:gd name="connsiteX73" fmla="*/ 1775916 w 2271216"/>
              <a:gd name="connsiteY73" fmla="*/ 1238250 h 2435555"/>
              <a:gd name="connsiteX74" fmla="*/ 1852116 w 2271216"/>
              <a:gd name="connsiteY74" fmla="*/ 1223962 h 2435555"/>
              <a:gd name="connsiteX75" fmla="*/ 1894979 w 2271216"/>
              <a:gd name="connsiteY75" fmla="*/ 1176337 h 2435555"/>
              <a:gd name="connsiteX76" fmla="*/ 1904504 w 2271216"/>
              <a:gd name="connsiteY76" fmla="*/ 1162050 h 2435555"/>
              <a:gd name="connsiteX77" fmla="*/ 1947366 w 2271216"/>
              <a:gd name="connsiteY77" fmla="*/ 1152525 h 2435555"/>
              <a:gd name="connsiteX78" fmla="*/ 1985466 w 2271216"/>
              <a:gd name="connsiteY78" fmla="*/ 1128712 h 2435555"/>
              <a:gd name="connsiteX79" fmla="*/ 2023566 w 2271216"/>
              <a:gd name="connsiteY79" fmla="*/ 1114425 h 2435555"/>
              <a:gd name="connsiteX80" fmla="*/ 2071191 w 2271216"/>
              <a:gd name="connsiteY80" fmla="*/ 1104900 h 2435555"/>
              <a:gd name="connsiteX81" fmla="*/ 2118816 w 2271216"/>
              <a:gd name="connsiteY81" fmla="*/ 1119187 h 2435555"/>
              <a:gd name="connsiteX82" fmla="*/ 2199779 w 2271216"/>
              <a:gd name="connsiteY82" fmla="*/ 1119187 h 2435555"/>
              <a:gd name="connsiteX83" fmla="*/ 2214066 w 2271216"/>
              <a:gd name="connsiteY83" fmla="*/ 1081087 h 2435555"/>
              <a:gd name="connsiteX84" fmla="*/ 2242641 w 2271216"/>
              <a:gd name="connsiteY84" fmla="*/ 1090612 h 2435555"/>
              <a:gd name="connsiteX85" fmla="*/ 2271216 w 2271216"/>
              <a:gd name="connsiteY85" fmla="*/ 1100137 h 2435555"/>
              <a:gd name="connsiteX86" fmla="*/ 2256929 w 2271216"/>
              <a:gd name="connsiteY86" fmla="*/ 1128712 h 2435555"/>
              <a:gd name="connsiteX87" fmla="*/ 2218829 w 2271216"/>
              <a:gd name="connsiteY87" fmla="*/ 1176337 h 2435555"/>
              <a:gd name="connsiteX88" fmla="*/ 2190254 w 2271216"/>
              <a:gd name="connsiteY88" fmla="*/ 1200150 h 2435555"/>
              <a:gd name="connsiteX89" fmla="*/ 2156916 w 2271216"/>
              <a:gd name="connsiteY89" fmla="*/ 1233487 h 2435555"/>
              <a:gd name="connsiteX90" fmla="*/ 2137866 w 2271216"/>
              <a:gd name="connsiteY90" fmla="*/ 1290637 h 2435555"/>
              <a:gd name="connsiteX91" fmla="*/ 2156916 w 2271216"/>
              <a:gd name="connsiteY91" fmla="*/ 1333500 h 2435555"/>
              <a:gd name="connsiteX92" fmla="*/ 2075954 w 2271216"/>
              <a:gd name="connsiteY92" fmla="*/ 1333500 h 2435555"/>
              <a:gd name="connsiteX93" fmla="*/ 2023566 w 2271216"/>
              <a:gd name="connsiteY93" fmla="*/ 1400175 h 2435555"/>
              <a:gd name="connsiteX94" fmla="*/ 2014041 w 2271216"/>
              <a:gd name="connsiteY94" fmla="*/ 1414462 h 2435555"/>
              <a:gd name="connsiteX95" fmla="*/ 1999754 w 2271216"/>
              <a:gd name="connsiteY95" fmla="*/ 1457325 h 2435555"/>
              <a:gd name="connsiteX96" fmla="*/ 1980704 w 2271216"/>
              <a:gd name="connsiteY96" fmla="*/ 1471612 h 2435555"/>
              <a:gd name="connsiteX97" fmla="*/ 1914029 w 2271216"/>
              <a:gd name="connsiteY97" fmla="*/ 1471612 h 2435555"/>
              <a:gd name="connsiteX98" fmla="*/ 1890216 w 2271216"/>
              <a:gd name="connsiteY98" fmla="*/ 1500187 h 2435555"/>
              <a:gd name="connsiteX99" fmla="*/ 1880691 w 2271216"/>
              <a:gd name="connsiteY99" fmla="*/ 1476375 h 2435555"/>
              <a:gd name="connsiteX100" fmla="*/ 1823541 w 2271216"/>
              <a:gd name="connsiteY100" fmla="*/ 1495425 h 2435555"/>
              <a:gd name="connsiteX101" fmla="*/ 1799729 w 2271216"/>
              <a:gd name="connsiteY101" fmla="*/ 1476375 h 2435555"/>
              <a:gd name="connsiteX102" fmla="*/ 1780679 w 2271216"/>
              <a:gd name="connsiteY102" fmla="*/ 1485900 h 2435555"/>
              <a:gd name="connsiteX103" fmla="*/ 1737816 w 2271216"/>
              <a:gd name="connsiteY103" fmla="*/ 1514475 h 2435555"/>
              <a:gd name="connsiteX104" fmla="*/ 1737816 w 2271216"/>
              <a:gd name="connsiteY104" fmla="*/ 1514475 h 2435555"/>
              <a:gd name="connsiteX105" fmla="*/ 1723529 w 2271216"/>
              <a:gd name="connsiteY105" fmla="*/ 1471612 h 2435555"/>
              <a:gd name="connsiteX106" fmla="*/ 1699716 w 2271216"/>
              <a:gd name="connsiteY106" fmla="*/ 1466850 h 2435555"/>
              <a:gd name="connsiteX107" fmla="*/ 1642566 w 2271216"/>
              <a:gd name="connsiteY107" fmla="*/ 1476375 h 2435555"/>
              <a:gd name="connsiteX108" fmla="*/ 1547316 w 2271216"/>
              <a:gd name="connsiteY108" fmla="*/ 1481137 h 2435555"/>
              <a:gd name="connsiteX109" fmla="*/ 1471116 w 2271216"/>
              <a:gd name="connsiteY109" fmla="*/ 1462087 h 2435555"/>
              <a:gd name="connsiteX110" fmla="*/ 1452066 w 2271216"/>
              <a:gd name="connsiteY110" fmla="*/ 1476375 h 2435555"/>
              <a:gd name="connsiteX111" fmla="*/ 1397067 w 2271216"/>
              <a:gd name="connsiteY111" fmla="*/ 1505358 h 2435555"/>
              <a:gd name="connsiteX112" fmla="*/ 1375866 w 2271216"/>
              <a:gd name="connsiteY112" fmla="*/ 1485900 h 2435555"/>
              <a:gd name="connsiteX113" fmla="*/ 1356816 w 2271216"/>
              <a:gd name="connsiteY113" fmla="*/ 1462087 h 2435555"/>
              <a:gd name="connsiteX114" fmla="*/ 1337766 w 2271216"/>
              <a:gd name="connsiteY114" fmla="*/ 1485900 h 2435555"/>
              <a:gd name="connsiteX115" fmla="*/ 1328241 w 2271216"/>
              <a:gd name="connsiteY115" fmla="*/ 1466850 h 2435555"/>
              <a:gd name="connsiteX116" fmla="*/ 1228229 w 2271216"/>
              <a:gd name="connsiteY116" fmla="*/ 1514475 h 2435555"/>
              <a:gd name="connsiteX117" fmla="*/ 1194891 w 2271216"/>
              <a:gd name="connsiteY117" fmla="*/ 1514475 h 2435555"/>
              <a:gd name="connsiteX118" fmla="*/ 1132979 w 2271216"/>
              <a:gd name="connsiteY118" fmla="*/ 1504950 h 2435555"/>
              <a:gd name="connsiteX119" fmla="*/ 1075829 w 2271216"/>
              <a:gd name="connsiteY119" fmla="*/ 1524000 h 2435555"/>
              <a:gd name="connsiteX120" fmla="*/ 1052016 w 2271216"/>
              <a:gd name="connsiteY120" fmla="*/ 1562100 h 2435555"/>
              <a:gd name="connsiteX121" fmla="*/ 1037729 w 2271216"/>
              <a:gd name="connsiteY121" fmla="*/ 1590675 h 2435555"/>
              <a:gd name="connsiteX122" fmla="*/ 1018679 w 2271216"/>
              <a:gd name="connsiteY122" fmla="*/ 1590675 h 2435555"/>
              <a:gd name="connsiteX123" fmla="*/ 1018679 w 2271216"/>
              <a:gd name="connsiteY123" fmla="*/ 1590675 h 2435555"/>
              <a:gd name="connsiteX124" fmla="*/ 956958 w 2271216"/>
              <a:gd name="connsiteY124" fmla="*/ 1619469 h 2435555"/>
              <a:gd name="connsiteX125" fmla="*/ 918666 w 2271216"/>
              <a:gd name="connsiteY125" fmla="*/ 1590675 h 2435555"/>
              <a:gd name="connsiteX126" fmla="*/ 809129 w 2271216"/>
              <a:gd name="connsiteY126" fmla="*/ 1624012 h 2435555"/>
              <a:gd name="connsiteX127" fmla="*/ 851991 w 2271216"/>
              <a:gd name="connsiteY127" fmla="*/ 1652587 h 2435555"/>
              <a:gd name="connsiteX128" fmla="*/ 871041 w 2271216"/>
              <a:gd name="connsiteY128" fmla="*/ 1690687 h 2435555"/>
              <a:gd name="connsiteX129" fmla="*/ 871041 w 2271216"/>
              <a:gd name="connsiteY129" fmla="*/ 1738312 h 2435555"/>
              <a:gd name="connsiteX130" fmla="*/ 851991 w 2271216"/>
              <a:gd name="connsiteY130" fmla="*/ 1762125 h 2435555"/>
              <a:gd name="connsiteX131" fmla="*/ 837704 w 2271216"/>
              <a:gd name="connsiteY131" fmla="*/ 1838325 h 2435555"/>
              <a:gd name="connsiteX132" fmla="*/ 856754 w 2271216"/>
              <a:gd name="connsiteY132" fmla="*/ 1866900 h 2435555"/>
              <a:gd name="connsiteX133" fmla="*/ 842466 w 2271216"/>
              <a:gd name="connsiteY133" fmla="*/ 1895475 h 2435555"/>
              <a:gd name="connsiteX134" fmla="*/ 851991 w 2271216"/>
              <a:gd name="connsiteY134" fmla="*/ 1924050 h 2435555"/>
              <a:gd name="connsiteX135" fmla="*/ 851991 w 2271216"/>
              <a:gd name="connsiteY135" fmla="*/ 1947862 h 2435555"/>
              <a:gd name="connsiteX136" fmla="*/ 809129 w 2271216"/>
              <a:gd name="connsiteY136" fmla="*/ 1966912 h 2435555"/>
              <a:gd name="connsiteX137" fmla="*/ 809129 w 2271216"/>
              <a:gd name="connsiteY137" fmla="*/ 1966912 h 2435555"/>
              <a:gd name="connsiteX138" fmla="*/ 809788 w 2271216"/>
              <a:gd name="connsiteY138" fmla="*/ 2022576 h 2435555"/>
              <a:gd name="connsiteX139" fmla="*/ 823416 w 2271216"/>
              <a:gd name="connsiteY139" fmla="*/ 2043112 h 2435555"/>
              <a:gd name="connsiteX140" fmla="*/ 847229 w 2271216"/>
              <a:gd name="connsiteY140" fmla="*/ 2066925 h 2435555"/>
              <a:gd name="connsiteX141" fmla="*/ 842466 w 2271216"/>
              <a:gd name="connsiteY141" fmla="*/ 2119312 h 2435555"/>
              <a:gd name="connsiteX142" fmla="*/ 899616 w 2271216"/>
              <a:gd name="connsiteY142" fmla="*/ 2147887 h 2435555"/>
              <a:gd name="connsiteX143" fmla="*/ 904379 w 2271216"/>
              <a:gd name="connsiteY143" fmla="*/ 2181225 h 2435555"/>
              <a:gd name="connsiteX144" fmla="*/ 966291 w 2271216"/>
              <a:gd name="connsiteY144" fmla="*/ 2205037 h 2435555"/>
              <a:gd name="connsiteX145" fmla="*/ 956766 w 2271216"/>
              <a:gd name="connsiteY145" fmla="*/ 2238375 h 2435555"/>
              <a:gd name="connsiteX146" fmla="*/ 1056779 w 2271216"/>
              <a:gd name="connsiteY146" fmla="*/ 2243137 h 2435555"/>
              <a:gd name="connsiteX147" fmla="*/ 1056779 w 2271216"/>
              <a:gd name="connsiteY147"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52004 w 2271216"/>
              <a:gd name="connsiteY26" fmla="*/ 61912 h 2435555"/>
              <a:gd name="connsiteX27" fmla="*/ 990104 w 2271216"/>
              <a:gd name="connsiteY27" fmla="*/ 85725 h 2435555"/>
              <a:gd name="connsiteX28" fmla="*/ 1023441 w 2271216"/>
              <a:gd name="connsiteY28" fmla="*/ 109537 h 2435555"/>
              <a:gd name="connsiteX29" fmla="*/ 1052016 w 2271216"/>
              <a:gd name="connsiteY29" fmla="*/ 133350 h 2435555"/>
              <a:gd name="connsiteX30" fmla="*/ 1104404 w 2271216"/>
              <a:gd name="connsiteY30" fmla="*/ 200025 h 2435555"/>
              <a:gd name="connsiteX31" fmla="*/ 1099641 w 2271216"/>
              <a:gd name="connsiteY31" fmla="*/ 209550 h 2435555"/>
              <a:gd name="connsiteX32" fmla="*/ 1090116 w 2271216"/>
              <a:gd name="connsiteY32" fmla="*/ 271462 h 2435555"/>
              <a:gd name="connsiteX33" fmla="*/ 1052016 w 2271216"/>
              <a:gd name="connsiteY33" fmla="*/ 295275 h 2435555"/>
              <a:gd name="connsiteX34" fmla="*/ 1047254 w 2271216"/>
              <a:gd name="connsiteY34" fmla="*/ 333375 h 2435555"/>
              <a:gd name="connsiteX35" fmla="*/ 1047254 w 2271216"/>
              <a:gd name="connsiteY35" fmla="*/ 333375 h 2435555"/>
              <a:gd name="connsiteX36" fmla="*/ 1057487 w 2271216"/>
              <a:gd name="connsiteY36" fmla="*/ 368350 h 2435555"/>
              <a:gd name="connsiteX37" fmla="*/ 1094879 w 2271216"/>
              <a:gd name="connsiteY37" fmla="*/ 361950 h 2435555"/>
              <a:gd name="connsiteX38" fmla="*/ 1094879 w 2271216"/>
              <a:gd name="connsiteY38" fmla="*/ 361950 h 2435555"/>
              <a:gd name="connsiteX39" fmla="*/ 1147266 w 2271216"/>
              <a:gd name="connsiteY39" fmla="*/ 371475 h 2435555"/>
              <a:gd name="connsiteX40" fmla="*/ 1166316 w 2271216"/>
              <a:gd name="connsiteY40" fmla="*/ 385762 h 2435555"/>
              <a:gd name="connsiteX41" fmla="*/ 1166316 w 2271216"/>
              <a:gd name="connsiteY41" fmla="*/ 385762 h 2435555"/>
              <a:gd name="connsiteX42" fmla="*/ 1166316 w 2271216"/>
              <a:gd name="connsiteY42" fmla="*/ 385762 h 2435555"/>
              <a:gd name="connsiteX43" fmla="*/ 1204416 w 2271216"/>
              <a:gd name="connsiteY43" fmla="*/ 457200 h 2435555"/>
              <a:gd name="connsiteX44" fmla="*/ 1223466 w 2271216"/>
              <a:gd name="connsiteY44" fmla="*/ 442912 h 2435555"/>
              <a:gd name="connsiteX45" fmla="*/ 1266329 w 2271216"/>
              <a:gd name="connsiteY45" fmla="*/ 442912 h 2435555"/>
              <a:gd name="connsiteX46" fmla="*/ 1337766 w 2271216"/>
              <a:gd name="connsiteY46" fmla="*/ 442912 h 2435555"/>
              <a:gd name="connsiteX47" fmla="*/ 1313954 w 2271216"/>
              <a:gd name="connsiteY47" fmla="*/ 461962 h 2435555"/>
              <a:gd name="connsiteX48" fmla="*/ 1313954 w 2271216"/>
              <a:gd name="connsiteY48" fmla="*/ 461962 h 2435555"/>
              <a:gd name="connsiteX49" fmla="*/ 1280616 w 2271216"/>
              <a:gd name="connsiteY49" fmla="*/ 547687 h 2435555"/>
              <a:gd name="connsiteX50" fmla="*/ 1256804 w 2271216"/>
              <a:gd name="connsiteY50" fmla="*/ 557212 h 2435555"/>
              <a:gd name="connsiteX51" fmla="*/ 1213941 w 2271216"/>
              <a:gd name="connsiteY51" fmla="*/ 576262 h 2435555"/>
              <a:gd name="connsiteX52" fmla="*/ 1228229 w 2271216"/>
              <a:gd name="connsiteY52" fmla="*/ 619125 h 2435555"/>
              <a:gd name="connsiteX53" fmla="*/ 1228229 w 2271216"/>
              <a:gd name="connsiteY53" fmla="*/ 652462 h 2435555"/>
              <a:gd name="connsiteX54" fmla="*/ 1232991 w 2271216"/>
              <a:gd name="connsiteY54" fmla="*/ 676275 h 2435555"/>
              <a:gd name="connsiteX55" fmla="*/ 1256804 w 2271216"/>
              <a:gd name="connsiteY55" fmla="*/ 714375 h 2435555"/>
              <a:gd name="connsiteX56" fmla="*/ 1256804 w 2271216"/>
              <a:gd name="connsiteY56" fmla="*/ 714375 h 2435555"/>
              <a:gd name="connsiteX57" fmla="*/ 1342529 w 2271216"/>
              <a:gd name="connsiteY57" fmla="*/ 742950 h 2435555"/>
              <a:gd name="connsiteX58" fmla="*/ 1413966 w 2271216"/>
              <a:gd name="connsiteY58" fmla="*/ 738187 h 2435555"/>
              <a:gd name="connsiteX59" fmla="*/ 1447304 w 2271216"/>
              <a:gd name="connsiteY59" fmla="*/ 738187 h 2435555"/>
              <a:gd name="connsiteX60" fmla="*/ 1499691 w 2271216"/>
              <a:gd name="connsiteY60" fmla="*/ 752475 h 2435555"/>
              <a:gd name="connsiteX61" fmla="*/ 1509216 w 2271216"/>
              <a:gd name="connsiteY61" fmla="*/ 766762 h 2435555"/>
              <a:gd name="connsiteX62" fmla="*/ 1513979 w 2271216"/>
              <a:gd name="connsiteY62" fmla="*/ 838200 h 2435555"/>
              <a:gd name="connsiteX63" fmla="*/ 1513979 w 2271216"/>
              <a:gd name="connsiteY63" fmla="*/ 838200 h 2435555"/>
              <a:gd name="connsiteX64" fmla="*/ 1547316 w 2271216"/>
              <a:gd name="connsiteY64" fmla="*/ 900112 h 2435555"/>
              <a:gd name="connsiteX65" fmla="*/ 1580654 w 2271216"/>
              <a:gd name="connsiteY65" fmla="*/ 942975 h 2435555"/>
              <a:gd name="connsiteX66" fmla="*/ 1590179 w 2271216"/>
              <a:gd name="connsiteY66" fmla="*/ 947737 h 2435555"/>
              <a:gd name="connsiteX67" fmla="*/ 1599704 w 2271216"/>
              <a:gd name="connsiteY67" fmla="*/ 1014412 h 2435555"/>
              <a:gd name="connsiteX68" fmla="*/ 1642566 w 2271216"/>
              <a:gd name="connsiteY68" fmla="*/ 1047750 h 2435555"/>
              <a:gd name="connsiteX69" fmla="*/ 1685429 w 2271216"/>
              <a:gd name="connsiteY69" fmla="*/ 1090612 h 2435555"/>
              <a:gd name="connsiteX70" fmla="*/ 1704479 w 2271216"/>
              <a:gd name="connsiteY70" fmla="*/ 1104900 h 2435555"/>
              <a:gd name="connsiteX71" fmla="*/ 1747341 w 2271216"/>
              <a:gd name="connsiteY71" fmla="*/ 1119187 h 2435555"/>
              <a:gd name="connsiteX72" fmla="*/ 1766391 w 2271216"/>
              <a:gd name="connsiteY72" fmla="*/ 1185862 h 2435555"/>
              <a:gd name="connsiteX73" fmla="*/ 1766391 w 2271216"/>
              <a:gd name="connsiteY73" fmla="*/ 1185862 h 2435555"/>
              <a:gd name="connsiteX74" fmla="*/ 1775916 w 2271216"/>
              <a:gd name="connsiteY74" fmla="*/ 1238250 h 2435555"/>
              <a:gd name="connsiteX75" fmla="*/ 1852116 w 2271216"/>
              <a:gd name="connsiteY75" fmla="*/ 1223962 h 2435555"/>
              <a:gd name="connsiteX76" fmla="*/ 1894979 w 2271216"/>
              <a:gd name="connsiteY76" fmla="*/ 1176337 h 2435555"/>
              <a:gd name="connsiteX77" fmla="*/ 1904504 w 2271216"/>
              <a:gd name="connsiteY77" fmla="*/ 1162050 h 2435555"/>
              <a:gd name="connsiteX78" fmla="*/ 1947366 w 2271216"/>
              <a:gd name="connsiteY78" fmla="*/ 1152525 h 2435555"/>
              <a:gd name="connsiteX79" fmla="*/ 1985466 w 2271216"/>
              <a:gd name="connsiteY79" fmla="*/ 1128712 h 2435555"/>
              <a:gd name="connsiteX80" fmla="*/ 2023566 w 2271216"/>
              <a:gd name="connsiteY80" fmla="*/ 1114425 h 2435555"/>
              <a:gd name="connsiteX81" fmla="*/ 2071191 w 2271216"/>
              <a:gd name="connsiteY81" fmla="*/ 1104900 h 2435555"/>
              <a:gd name="connsiteX82" fmla="*/ 2118816 w 2271216"/>
              <a:gd name="connsiteY82" fmla="*/ 1119187 h 2435555"/>
              <a:gd name="connsiteX83" fmla="*/ 2199779 w 2271216"/>
              <a:gd name="connsiteY83" fmla="*/ 1119187 h 2435555"/>
              <a:gd name="connsiteX84" fmla="*/ 2214066 w 2271216"/>
              <a:gd name="connsiteY84" fmla="*/ 1081087 h 2435555"/>
              <a:gd name="connsiteX85" fmla="*/ 2242641 w 2271216"/>
              <a:gd name="connsiteY85" fmla="*/ 1090612 h 2435555"/>
              <a:gd name="connsiteX86" fmla="*/ 2271216 w 2271216"/>
              <a:gd name="connsiteY86" fmla="*/ 1100137 h 2435555"/>
              <a:gd name="connsiteX87" fmla="*/ 2256929 w 2271216"/>
              <a:gd name="connsiteY87" fmla="*/ 1128712 h 2435555"/>
              <a:gd name="connsiteX88" fmla="*/ 2218829 w 2271216"/>
              <a:gd name="connsiteY88" fmla="*/ 1176337 h 2435555"/>
              <a:gd name="connsiteX89" fmla="*/ 2190254 w 2271216"/>
              <a:gd name="connsiteY89" fmla="*/ 1200150 h 2435555"/>
              <a:gd name="connsiteX90" fmla="*/ 2156916 w 2271216"/>
              <a:gd name="connsiteY90" fmla="*/ 1233487 h 2435555"/>
              <a:gd name="connsiteX91" fmla="*/ 2137866 w 2271216"/>
              <a:gd name="connsiteY91" fmla="*/ 1290637 h 2435555"/>
              <a:gd name="connsiteX92" fmla="*/ 2156916 w 2271216"/>
              <a:gd name="connsiteY92" fmla="*/ 1333500 h 2435555"/>
              <a:gd name="connsiteX93" fmla="*/ 2075954 w 2271216"/>
              <a:gd name="connsiteY93" fmla="*/ 1333500 h 2435555"/>
              <a:gd name="connsiteX94" fmla="*/ 2023566 w 2271216"/>
              <a:gd name="connsiteY94" fmla="*/ 1400175 h 2435555"/>
              <a:gd name="connsiteX95" fmla="*/ 2014041 w 2271216"/>
              <a:gd name="connsiteY95" fmla="*/ 1414462 h 2435555"/>
              <a:gd name="connsiteX96" fmla="*/ 1999754 w 2271216"/>
              <a:gd name="connsiteY96" fmla="*/ 1457325 h 2435555"/>
              <a:gd name="connsiteX97" fmla="*/ 1980704 w 2271216"/>
              <a:gd name="connsiteY97" fmla="*/ 1471612 h 2435555"/>
              <a:gd name="connsiteX98" fmla="*/ 1914029 w 2271216"/>
              <a:gd name="connsiteY98" fmla="*/ 1471612 h 2435555"/>
              <a:gd name="connsiteX99" fmla="*/ 1890216 w 2271216"/>
              <a:gd name="connsiteY99" fmla="*/ 1500187 h 2435555"/>
              <a:gd name="connsiteX100" fmla="*/ 1880691 w 2271216"/>
              <a:gd name="connsiteY100" fmla="*/ 1476375 h 2435555"/>
              <a:gd name="connsiteX101" fmla="*/ 1823541 w 2271216"/>
              <a:gd name="connsiteY101" fmla="*/ 1495425 h 2435555"/>
              <a:gd name="connsiteX102" fmla="*/ 1799729 w 2271216"/>
              <a:gd name="connsiteY102" fmla="*/ 1476375 h 2435555"/>
              <a:gd name="connsiteX103" fmla="*/ 1780679 w 2271216"/>
              <a:gd name="connsiteY103" fmla="*/ 1485900 h 2435555"/>
              <a:gd name="connsiteX104" fmla="*/ 1737816 w 2271216"/>
              <a:gd name="connsiteY104" fmla="*/ 1514475 h 2435555"/>
              <a:gd name="connsiteX105" fmla="*/ 1737816 w 2271216"/>
              <a:gd name="connsiteY105" fmla="*/ 1514475 h 2435555"/>
              <a:gd name="connsiteX106" fmla="*/ 1723529 w 2271216"/>
              <a:gd name="connsiteY106" fmla="*/ 1471612 h 2435555"/>
              <a:gd name="connsiteX107" fmla="*/ 1699716 w 2271216"/>
              <a:gd name="connsiteY107" fmla="*/ 1466850 h 2435555"/>
              <a:gd name="connsiteX108" fmla="*/ 1642566 w 2271216"/>
              <a:gd name="connsiteY108" fmla="*/ 1476375 h 2435555"/>
              <a:gd name="connsiteX109" fmla="*/ 1547316 w 2271216"/>
              <a:gd name="connsiteY109" fmla="*/ 1481137 h 2435555"/>
              <a:gd name="connsiteX110" fmla="*/ 1471116 w 2271216"/>
              <a:gd name="connsiteY110" fmla="*/ 1462087 h 2435555"/>
              <a:gd name="connsiteX111" fmla="*/ 1452066 w 2271216"/>
              <a:gd name="connsiteY111" fmla="*/ 1476375 h 2435555"/>
              <a:gd name="connsiteX112" fmla="*/ 1397067 w 2271216"/>
              <a:gd name="connsiteY112" fmla="*/ 1505358 h 2435555"/>
              <a:gd name="connsiteX113" fmla="*/ 1375866 w 2271216"/>
              <a:gd name="connsiteY113" fmla="*/ 1485900 h 2435555"/>
              <a:gd name="connsiteX114" fmla="*/ 1356816 w 2271216"/>
              <a:gd name="connsiteY114" fmla="*/ 1462087 h 2435555"/>
              <a:gd name="connsiteX115" fmla="*/ 1337766 w 2271216"/>
              <a:gd name="connsiteY115" fmla="*/ 1485900 h 2435555"/>
              <a:gd name="connsiteX116" fmla="*/ 1328241 w 2271216"/>
              <a:gd name="connsiteY116" fmla="*/ 1466850 h 2435555"/>
              <a:gd name="connsiteX117" fmla="*/ 1228229 w 2271216"/>
              <a:gd name="connsiteY117" fmla="*/ 1514475 h 2435555"/>
              <a:gd name="connsiteX118" fmla="*/ 1194891 w 2271216"/>
              <a:gd name="connsiteY118" fmla="*/ 1514475 h 2435555"/>
              <a:gd name="connsiteX119" fmla="*/ 1132979 w 2271216"/>
              <a:gd name="connsiteY119" fmla="*/ 1504950 h 2435555"/>
              <a:gd name="connsiteX120" fmla="*/ 1075829 w 2271216"/>
              <a:gd name="connsiteY120" fmla="*/ 1524000 h 2435555"/>
              <a:gd name="connsiteX121" fmla="*/ 1052016 w 2271216"/>
              <a:gd name="connsiteY121" fmla="*/ 1562100 h 2435555"/>
              <a:gd name="connsiteX122" fmla="*/ 1037729 w 2271216"/>
              <a:gd name="connsiteY122" fmla="*/ 1590675 h 2435555"/>
              <a:gd name="connsiteX123" fmla="*/ 1018679 w 2271216"/>
              <a:gd name="connsiteY123" fmla="*/ 1590675 h 2435555"/>
              <a:gd name="connsiteX124" fmla="*/ 1018679 w 2271216"/>
              <a:gd name="connsiteY124" fmla="*/ 1590675 h 2435555"/>
              <a:gd name="connsiteX125" fmla="*/ 956958 w 2271216"/>
              <a:gd name="connsiteY125" fmla="*/ 1619469 h 2435555"/>
              <a:gd name="connsiteX126" fmla="*/ 918666 w 2271216"/>
              <a:gd name="connsiteY126" fmla="*/ 1590675 h 2435555"/>
              <a:gd name="connsiteX127" fmla="*/ 809129 w 2271216"/>
              <a:gd name="connsiteY127" fmla="*/ 1624012 h 2435555"/>
              <a:gd name="connsiteX128" fmla="*/ 851991 w 2271216"/>
              <a:gd name="connsiteY128" fmla="*/ 1652587 h 2435555"/>
              <a:gd name="connsiteX129" fmla="*/ 871041 w 2271216"/>
              <a:gd name="connsiteY129" fmla="*/ 1690687 h 2435555"/>
              <a:gd name="connsiteX130" fmla="*/ 871041 w 2271216"/>
              <a:gd name="connsiteY130" fmla="*/ 1738312 h 2435555"/>
              <a:gd name="connsiteX131" fmla="*/ 851991 w 2271216"/>
              <a:gd name="connsiteY131" fmla="*/ 1762125 h 2435555"/>
              <a:gd name="connsiteX132" fmla="*/ 837704 w 2271216"/>
              <a:gd name="connsiteY132" fmla="*/ 1838325 h 2435555"/>
              <a:gd name="connsiteX133" fmla="*/ 856754 w 2271216"/>
              <a:gd name="connsiteY133" fmla="*/ 1866900 h 2435555"/>
              <a:gd name="connsiteX134" fmla="*/ 842466 w 2271216"/>
              <a:gd name="connsiteY134" fmla="*/ 1895475 h 2435555"/>
              <a:gd name="connsiteX135" fmla="*/ 851991 w 2271216"/>
              <a:gd name="connsiteY135" fmla="*/ 1924050 h 2435555"/>
              <a:gd name="connsiteX136" fmla="*/ 851991 w 2271216"/>
              <a:gd name="connsiteY136" fmla="*/ 1947862 h 2435555"/>
              <a:gd name="connsiteX137" fmla="*/ 809129 w 2271216"/>
              <a:gd name="connsiteY137" fmla="*/ 1966912 h 2435555"/>
              <a:gd name="connsiteX138" fmla="*/ 809129 w 2271216"/>
              <a:gd name="connsiteY138" fmla="*/ 1966912 h 2435555"/>
              <a:gd name="connsiteX139" fmla="*/ 809788 w 2271216"/>
              <a:gd name="connsiteY139" fmla="*/ 2022576 h 2435555"/>
              <a:gd name="connsiteX140" fmla="*/ 823416 w 2271216"/>
              <a:gd name="connsiteY140" fmla="*/ 2043112 h 2435555"/>
              <a:gd name="connsiteX141" fmla="*/ 847229 w 2271216"/>
              <a:gd name="connsiteY141" fmla="*/ 2066925 h 2435555"/>
              <a:gd name="connsiteX142" fmla="*/ 842466 w 2271216"/>
              <a:gd name="connsiteY142" fmla="*/ 2119312 h 2435555"/>
              <a:gd name="connsiteX143" fmla="*/ 899616 w 2271216"/>
              <a:gd name="connsiteY143" fmla="*/ 2147887 h 2435555"/>
              <a:gd name="connsiteX144" fmla="*/ 904379 w 2271216"/>
              <a:gd name="connsiteY144" fmla="*/ 2181225 h 2435555"/>
              <a:gd name="connsiteX145" fmla="*/ 966291 w 2271216"/>
              <a:gd name="connsiteY145" fmla="*/ 2205037 h 2435555"/>
              <a:gd name="connsiteX146" fmla="*/ 956766 w 2271216"/>
              <a:gd name="connsiteY146" fmla="*/ 2238375 h 2435555"/>
              <a:gd name="connsiteX147" fmla="*/ 1056779 w 2271216"/>
              <a:gd name="connsiteY147" fmla="*/ 2243137 h 2435555"/>
              <a:gd name="connsiteX148" fmla="*/ 1056779 w 2271216"/>
              <a:gd name="connsiteY148"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47254 w 2271216"/>
              <a:gd name="connsiteY36" fmla="*/ 333375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13941 w 2271216"/>
              <a:gd name="connsiteY52" fmla="*/ 576262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56804 w 2271216"/>
              <a:gd name="connsiteY56" fmla="*/ 714375 h 2435555"/>
              <a:gd name="connsiteX57" fmla="*/ 1256804 w 2271216"/>
              <a:gd name="connsiteY57" fmla="*/ 714375 h 2435555"/>
              <a:gd name="connsiteX58" fmla="*/ 1342529 w 2271216"/>
              <a:gd name="connsiteY58" fmla="*/ 742950 h 2435555"/>
              <a:gd name="connsiteX59" fmla="*/ 1413966 w 2271216"/>
              <a:gd name="connsiteY59" fmla="*/ 738187 h 2435555"/>
              <a:gd name="connsiteX60" fmla="*/ 1447304 w 2271216"/>
              <a:gd name="connsiteY60" fmla="*/ 738187 h 2435555"/>
              <a:gd name="connsiteX61" fmla="*/ 1499691 w 2271216"/>
              <a:gd name="connsiteY61" fmla="*/ 752475 h 2435555"/>
              <a:gd name="connsiteX62" fmla="*/ 1509216 w 2271216"/>
              <a:gd name="connsiteY62" fmla="*/ 766762 h 2435555"/>
              <a:gd name="connsiteX63" fmla="*/ 1513979 w 2271216"/>
              <a:gd name="connsiteY63" fmla="*/ 838200 h 2435555"/>
              <a:gd name="connsiteX64" fmla="*/ 1513979 w 2271216"/>
              <a:gd name="connsiteY64" fmla="*/ 838200 h 2435555"/>
              <a:gd name="connsiteX65" fmla="*/ 1547316 w 2271216"/>
              <a:gd name="connsiteY65" fmla="*/ 900112 h 2435555"/>
              <a:gd name="connsiteX66" fmla="*/ 1580654 w 2271216"/>
              <a:gd name="connsiteY66" fmla="*/ 942975 h 2435555"/>
              <a:gd name="connsiteX67" fmla="*/ 1590179 w 2271216"/>
              <a:gd name="connsiteY67" fmla="*/ 947737 h 2435555"/>
              <a:gd name="connsiteX68" fmla="*/ 1599704 w 2271216"/>
              <a:gd name="connsiteY68" fmla="*/ 1014412 h 2435555"/>
              <a:gd name="connsiteX69" fmla="*/ 1642566 w 2271216"/>
              <a:gd name="connsiteY69" fmla="*/ 1047750 h 2435555"/>
              <a:gd name="connsiteX70" fmla="*/ 1685429 w 2271216"/>
              <a:gd name="connsiteY70" fmla="*/ 1090612 h 2435555"/>
              <a:gd name="connsiteX71" fmla="*/ 1704479 w 2271216"/>
              <a:gd name="connsiteY71" fmla="*/ 1104900 h 2435555"/>
              <a:gd name="connsiteX72" fmla="*/ 1747341 w 2271216"/>
              <a:gd name="connsiteY72" fmla="*/ 1119187 h 2435555"/>
              <a:gd name="connsiteX73" fmla="*/ 1766391 w 2271216"/>
              <a:gd name="connsiteY73" fmla="*/ 1185862 h 2435555"/>
              <a:gd name="connsiteX74" fmla="*/ 1766391 w 2271216"/>
              <a:gd name="connsiteY74" fmla="*/ 1185862 h 2435555"/>
              <a:gd name="connsiteX75" fmla="*/ 1775916 w 2271216"/>
              <a:gd name="connsiteY75" fmla="*/ 1238250 h 2435555"/>
              <a:gd name="connsiteX76" fmla="*/ 1852116 w 2271216"/>
              <a:gd name="connsiteY76" fmla="*/ 1223962 h 2435555"/>
              <a:gd name="connsiteX77" fmla="*/ 1894979 w 2271216"/>
              <a:gd name="connsiteY77" fmla="*/ 1176337 h 2435555"/>
              <a:gd name="connsiteX78" fmla="*/ 1904504 w 2271216"/>
              <a:gd name="connsiteY78" fmla="*/ 1162050 h 2435555"/>
              <a:gd name="connsiteX79" fmla="*/ 1947366 w 2271216"/>
              <a:gd name="connsiteY79" fmla="*/ 1152525 h 2435555"/>
              <a:gd name="connsiteX80" fmla="*/ 1985466 w 2271216"/>
              <a:gd name="connsiteY80" fmla="*/ 1128712 h 2435555"/>
              <a:gd name="connsiteX81" fmla="*/ 2023566 w 2271216"/>
              <a:gd name="connsiteY81" fmla="*/ 1114425 h 2435555"/>
              <a:gd name="connsiteX82" fmla="*/ 2071191 w 2271216"/>
              <a:gd name="connsiteY82" fmla="*/ 1104900 h 2435555"/>
              <a:gd name="connsiteX83" fmla="*/ 2118816 w 2271216"/>
              <a:gd name="connsiteY83" fmla="*/ 1119187 h 2435555"/>
              <a:gd name="connsiteX84" fmla="*/ 2199779 w 2271216"/>
              <a:gd name="connsiteY84" fmla="*/ 1119187 h 2435555"/>
              <a:gd name="connsiteX85" fmla="*/ 2214066 w 2271216"/>
              <a:gd name="connsiteY85" fmla="*/ 1081087 h 2435555"/>
              <a:gd name="connsiteX86" fmla="*/ 2242641 w 2271216"/>
              <a:gd name="connsiteY86" fmla="*/ 1090612 h 2435555"/>
              <a:gd name="connsiteX87" fmla="*/ 2271216 w 2271216"/>
              <a:gd name="connsiteY87" fmla="*/ 1100137 h 2435555"/>
              <a:gd name="connsiteX88" fmla="*/ 2256929 w 2271216"/>
              <a:gd name="connsiteY88" fmla="*/ 1128712 h 2435555"/>
              <a:gd name="connsiteX89" fmla="*/ 2218829 w 2271216"/>
              <a:gd name="connsiteY89" fmla="*/ 1176337 h 2435555"/>
              <a:gd name="connsiteX90" fmla="*/ 2190254 w 2271216"/>
              <a:gd name="connsiteY90" fmla="*/ 1200150 h 2435555"/>
              <a:gd name="connsiteX91" fmla="*/ 2156916 w 2271216"/>
              <a:gd name="connsiteY91" fmla="*/ 1233487 h 2435555"/>
              <a:gd name="connsiteX92" fmla="*/ 2137866 w 2271216"/>
              <a:gd name="connsiteY92" fmla="*/ 1290637 h 2435555"/>
              <a:gd name="connsiteX93" fmla="*/ 2156916 w 2271216"/>
              <a:gd name="connsiteY93" fmla="*/ 1333500 h 2435555"/>
              <a:gd name="connsiteX94" fmla="*/ 2075954 w 2271216"/>
              <a:gd name="connsiteY94" fmla="*/ 1333500 h 2435555"/>
              <a:gd name="connsiteX95" fmla="*/ 2023566 w 2271216"/>
              <a:gd name="connsiteY95" fmla="*/ 1400175 h 2435555"/>
              <a:gd name="connsiteX96" fmla="*/ 2014041 w 2271216"/>
              <a:gd name="connsiteY96" fmla="*/ 1414462 h 2435555"/>
              <a:gd name="connsiteX97" fmla="*/ 1999754 w 2271216"/>
              <a:gd name="connsiteY97" fmla="*/ 1457325 h 2435555"/>
              <a:gd name="connsiteX98" fmla="*/ 1980704 w 2271216"/>
              <a:gd name="connsiteY98" fmla="*/ 1471612 h 2435555"/>
              <a:gd name="connsiteX99" fmla="*/ 1914029 w 2271216"/>
              <a:gd name="connsiteY99" fmla="*/ 1471612 h 2435555"/>
              <a:gd name="connsiteX100" fmla="*/ 1890216 w 2271216"/>
              <a:gd name="connsiteY100" fmla="*/ 1500187 h 2435555"/>
              <a:gd name="connsiteX101" fmla="*/ 1880691 w 2271216"/>
              <a:gd name="connsiteY101" fmla="*/ 1476375 h 2435555"/>
              <a:gd name="connsiteX102" fmla="*/ 1823541 w 2271216"/>
              <a:gd name="connsiteY102" fmla="*/ 1495425 h 2435555"/>
              <a:gd name="connsiteX103" fmla="*/ 1799729 w 2271216"/>
              <a:gd name="connsiteY103" fmla="*/ 1476375 h 2435555"/>
              <a:gd name="connsiteX104" fmla="*/ 1780679 w 2271216"/>
              <a:gd name="connsiteY104" fmla="*/ 1485900 h 2435555"/>
              <a:gd name="connsiteX105" fmla="*/ 1737816 w 2271216"/>
              <a:gd name="connsiteY105" fmla="*/ 1514475 h 2435555"/>
              <a:gd name="connsiteX106" fmla="*/ 1737816 w 2271216"/>
              <a:gd name="connsiteY106" fmla="*/ 1514475 h 2435555"/>
              <a:gd name="connsiteX107" fmla="*/ 1723529 w 2271216"/>
              <a:gd name="connsiteY107" fmla="*/ 1471612 h 2435555"/>
              <a:gd name="connsiteX108" fmla="*/ 1699716 w 2271216"/>
              <a:gd name="connsiteY108" fmla="*/ 1466850 h 2435555"/>
              <a:gd name="connsiteX109" fmla="*/ 1642566 w 2271216"/>
              <a:gd name="connsiteY109" fmla="*/ 1476375 h 2435555"/>
              <a:gd name="connsiteX110" fmla="*/ 1547316 w 2271216"/>
              <a:gd name="connsiteY110" fmla="*/ 1481137 h 2435555"/>
              <a:gd name="connsiteX111" fmla="*/ 1471116 w 2271216"/>
              <a:gd name="connsiteY111" fmla="*/ 1462087 h 2435555"/>
              <a:gd name="connsiteX112" fmla="*/ 1452066 w 2271216"/>
              <a:gd name="connsiteY112" fmla="*/ 1476375 h 2435555"/>
              <a:gd name="connsiteX113" fmla="*/ 1397067 w 2271216"/>
              <a:gd name="connsiteY113" fmla="*/ 1505358 h 2435555"/>
              <a:gd name="connsiteX114" fmla="*/ 1375866 w 2271216"/>
              <a:gd name="connsiteY114" fmla="*/ 1485900 h 2435555"/>
              <a:gd name="connsiteX115" fmla="*/ 1356816 w 2271216"/>
              <a:gd name="connsiteY115" fmla="*/ 1462087 h 2435555"/>
              <a:gd name="connsiteX116" fmla="*/ 1337766 w 2271216"/>
              <a:gd name="connsiteY116" fmla="*/ 1485900 h 2435555"/>
              <a:gd name="connsiteX117" fmla="*/ 1328241 w 2271216"/>
              <a:gd name="connsiteY117" fmla="*/ 1466850 h 2435555"/>
              <a:gd name="connsiteX118" fmla="*/ 1228229 w 2271216"/>
              <a:gd name="connsiteY118" fmla="*/ 1514475 h 2435555"/>
              <a:gd name="connsiteX119" fmla="*/ 1194891 w 2271216"/>
              <a:gd name="connsiteY119" fmla="*/ 1514475 h 2435555"/>
              <a:gd name="connsiteX120" fmla="*/ 1132979 w 2271216"/>
              <a:gd name="connsiteY120" fmla="*/ 1504950 h 2435555"/>
              <a:gd name="connsiteX121" fmla="*/ 1075829 w 2271216"/>
              <a:gd name="connsiteY121" fmla="*/ 1524000 h 2435555"/>
              <a:gd name="connsiteX122" fmla="*/ 1052016 w 2271216"/>
              <a:gd name="connsiteY122" fmla="*/ 1562100 h 2435555"/>
              <a:gd name="connsiteX123" fmla="*/ 1037729 w 2271216"/>
              <a:gd name="connsiteY123" fmla="*/ 1590675 h 2435555"/>
              <a:gd name="connsiteX124" fmla="*/ 1018679 w 2271216"/>
              <a:gd name="connsiteY124" fmla="*/ 1590675 h 2435555"/>
              <a:gd name="connsiteX125" fmla="*/ 1018679 w 2271216"/>
              <a:gd name="connsiteY125" fmla="*/ 1590675 h 2435555"/>
              <a:gd name="connsiteX126" fmla="*/ 956958 w 2271216"/>
              <a:gd name="connsiteY126" fmla="*/ 1619469 h 2435555"/>
              <a:gd name="connsiteX127" fmla="*/ 918666 w 2271216"/>
              <a:gd name="connsiteY127" fmla="*/ 1590675 h 2435555"/>
              <a:gd name="connsiteX128" fmla="*/ 809129 w 2271216"/>
              <a:gd name="connsiteY128" fmla="*/ 1624012 h 2435555"/>
              <a:gd name="connsiteX129" fmla="*/ 851991 w 2271216"/>
              <a:gd name="connsiteY129" fmla="*/ 1652587 h 2435555"/>
              <a:gd name="connsiteX130" fmla="*/ 871041 w 2271216"/>
              <a:gd name="connsiteY130" fmla="*/ 1690687 h 2435555"/>
              <a:gd name="connsiteX131" fmla="*/ 871041 w 2271216"/>
              <a:gd name="connsiteY131" fmla="*/ 1738312 h 2435555"/>
              <a:gd name="connsiteX132" fmla="*/ 851991 w 2271216"/>
              <a:gd name="connsiteY132" fmla="*/ 1762125 h 2435555"/>
              <a:gd name="connsiteX133" fmla="*/ 837704 w 2271216"/>
              <a:gd name="connsiteY133" fmla="*/ 1838325 h 2435555"/>
              <a:gd name="connsiteX134" fmla="*/ 856754 w 2271216"/>
              <a:gd name="connsiteY134" fmla="*/ 1866900 h 2435555"/>
              <a:gd name="connsiteX135" fmla="*/ 842466 w 2271216"/>
              <a:gd name="connsiteY135" fmla="*/ 1895475 h 2435555"/>
              <a:gd name="connsiteX136" fmla="*/ 851991 w 2271216"/>
              <a:gd name="connsiteY136" fmla="*/ 1924050 h 2435555"/>
              <a:gd name="connsiteX137" fmla="*/ 851991 w 2271216"/>
              <a:gd name="connsiteY137" fmla="*/ 1947862 h 2435555"/>
              <a:gd name="connsiteX138" fmla="*/ 809129 w 2271216"/>
              <a:gd name="connsiteY138" fmla="*/ 1966912 h 2435555"/>
              <a:gd name="connsiteX139" fmla="*/ 809129 w 2271216"/>
              <a:gd name="connsiteY139" fmla="*/ 1966912 h 2435555"/>
              <a:gd name="connsiteX140" fmla="*/ 809788 w 2271216"/>
              <a:gd name="connsiteY140" fmla="*/ 2022576 h 2435555"/>
              <a:gd name="connsiteX141" fmla="*/ 823416 w 2271216"/>
              <a:gd name="connsiteY141" fmla="*/ 2043112 h 2435555"/>
              <a:gd name="connsiteX142" fmla="*/ 847229 w 2271216"/>
              <a:gd name="connsiteY142" fmla="*/ 2066925 h 2435555"/>
              <a:gd name="connsiteX143" fmla="*/ 842466 w 2271216"/>
              <a:gd name="connsiteY143" fmla="*/ 2119312 h 2435555"/>
              <a:gd name="connsiteX144" fmla="*/ 899616 w 2271216"/>
              <a:gd name="connsiteY144" fmla="*/ 2147887 h 2435555"/>
              <a:gd name="connsiteX145" fmla="*/ 904379 w 2271216"/>
              <a:gd name="connsiteY145" fmla="*/ 2181225 h 2435555"/>
              <a:gd name="connsiteX146" fmla="*/ 966291 w 2271216"/>
              <a:gd name="connsiteY146" fmla="*/ 2205037 h 2435555"/>
              <a:gd name="connsiteX147" fmla="*/ 956766 w 2271216"/>
              <a:gd name="connsiteY147" fmla="*/ 2238375 h 2435555"/>
              <a:gd name="connsiteX148" fmla="*/ 1056779 w 2271216"/>
              <a:gd name="connsiteY148" fmla="*/ 2243137 h 2435555"/>
              <a:gd name="connsiteX149" fmla="*/ 1056779 w 2271216"/>
              <a:gd name="connsiteY149"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37937 w 2271216"/>
              <a:gd name="connsiteY36" fmla="*/ 333420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13941 w 2271216"/>
              <a:gd name="connsiteY52" fmla="*/ 576262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56804 w 2271216"/>
              <a:gd name="connsiteY56" fmla="*/ 714375 h 2435555"/>
              <a:gd name="connsiteX57" fmla="*/ 1256804 w 2271216"/>
              <a:gd name="connsiteY57" fmla="*/ 714375 h 2435555"/>
              <a:gd name="connsiteX58" fmla="*/ 1342529 w 2271216"/>
              <a:gd name="connsiteY58" fmla="*/ 742950 h 2435555"/>
              <a:gd name="connsiteX59" fmla="*/ 1413966 w 2271216"/>
              <a:gd name="connsiteY59" fmla="*/ 738187 h 2435555"/>
              <a:gd name="connsiteX60" fmla="*/ 1447304 w 2271216"/>
              <a:gd name="connsiteY60" fmla="*/ 738187 h 2435555"/>
              <a:gd name="connsiteX61" fmla="*/ 1499691 w 2271216"/>
              <a:gd name="connsiteY61" fmla="*/ 752475 h 2435555"/>
              <a:gd name="connsiteX62" fmla="*/ 1509216 w 2271216"/>
              <a:gd name="connsiteY62" fmla="*/ 766762 h 2435555"/>
              <a:gd name="connsiteX63" fmla="*/ 1513979 w 2271216"/>
              <a:gd name="connsiteY63" fmla="*/ 838200 h 2435555"/>
              <a:gd name="connsiteX64" fmla="*/ 1513979 w 2271216"/>
              <a:gd name="connsiteY64" fmla="*/ 838200 h 2435555"/>
              <a:gd name="connsiteX65" fmla="*/ 1547316 w 2271216"/>
              <a:gd name="connsiteY65" fmla="*/ 900112 h 2435555"/>
              <a:gd name="connsiteX66" fmla="*/ 1580654 w 2271216"/>
              <a:gd name="connsiteY66" fmla="*/ 942975 h 2435555"/>
              <a:gd name="connsiteX67" fmla="*/ 1590179 w 2271216"/>
              <a:gd name="connsiteY67" fmla="*/ 947737 h 2435555"/>
              <a:gd name="connsiteX68" fmla="*/ 1599704 w 2271216"/>
              <a:gd name="connsiteY68" fmla="*/ 1014412 h 2435555"/>
              <a:gd name="connsiteX69" fmla="*/ 1642566 w 2271216"/>
              <a:gd name="connsiteY69" fmla="*/ 1047750 h 2435555"/>
              <a:gd name="connsiteX70" fmla="*/ 1685429 w 2271216"/>
              <a:gd name="connsiteY70" fmla="*/ 1090612 h 2435555"/>
              <a:gd name="connsiteX71" fmla="*/ 1704479 w 2271216"/>
              <a:gd name="connsiteY71" fmla="*/ 1104900 h 2435555"/>
              <a:gd name="connsiteX72" fmla="*/ 1747341 w 2271216"/>
              <a:gd name="connsiteY72" fmla="*/ 1119187 h 2435555"/>
              <a:gd name="connsiteX73" fmla="*/ 1766391 w 2271216"/>
              <a:gd name="connsiteY73" fmla="*/ 1185862 h 2435555"/>
              <a:gd name="connsiteX74" fmla="*/ 1766391 w 2271216"/>
              <a:gd name="connsiteY74" fmla="*/ 1185862 h 2435555"/>
              <a:gd name="connsiteX75" fmla="*/ 1775916 w 2271216"/>
              <a:gd name="connsiteY75" fmla="*/ 1238250 h 2435555"/>
              <a:gd name="connsiteX76" fmla="*/ 1852116 w 2271216"/>
              <a:gd name="connsiteY76" fmla="*/ 1223962 h 2435555"/>
              <a:gd name="connsiteX77" fmla="*/ 1894979 w 2271216"/>
              <a:gd name="connsiteY77" fmla="*/ 1176337 h 2435555"/>
              <a:gd name="connsiteX78" fmla="*/ 1904504 w 2271216"/>
              <a:gd name="connsiteY78" fmla="*/ 1162050 h 2435555"/>
              <a:gd name="connsiteX79" fmla="*/ 1947366 w 2271216"/>
              <a:gd name="connsiteY79" fmla="*/ 1152525 h 2435555"/>
              <a:gd name="connsiteX80" fmla="*/ 1985466 w 2271216"/>
              <a:gd name="connsiteY80" fmla="*/ 1128712 h 2435555"/>
              <a:gd name="connsiteX81" fmla="*/ 2023566 w 2271216"/>
              <a:gd name="connsiteY81" fmla="*/ 1114425 h 2435555"/>
              <a:gd name="connsiteX82" fmla="*/ 2071191 w 2271216"/>
              <a:gd name="connsiteY82" fmla="*/ 1104900 h 2435555"/>
              <a:gd name="connsiteX83" fmla="*/ 2118816 w 2271216"/>
              <a:gd name="connsiteY83" fmla="*/ 1119187 h 2435555"/>
              <a:gd name="connsiteX84" fmla="*/ 2199779 w 2271216"/>
              <a:gd name="connsiteY84" fmla="*/ 1119187 h 2435555"/>
              <a:gd name="connsiteX85" fmla="*/ 2214066 w 2271216"/>
              <a:gd name="connsiteY85" fmla="*/ 1081087 h 2435555"/>
              <a:gd name="connsiteX86" fmla="*/ 2242641 w 2271216"/>
              <a:gd name="connsiteY86" fmla="*/ 1090612 h 2435555"/>
              <a:gd name="connsiteX87" fmla="*/ 2271216 w 2271216"/>
              <a:gd name="connsiteY87" fmla="*/ 1100137 h 2435555"/>
              <a:gd name="connsiteX88" fmla="*/ 2256929 w 2271216"/>
              <a:gd name="connsiteY88" fmla="*/ 1128712 h 2435555"/>
              <a:gd name="connsiteX89" fmla="*/ 2218829 w 2271216"/>
              <a:gd name="connsiteY89" fmla="*/ 1176337 h 2435555"/>
              <a:gd name="connsiteX90" fmla="*/ 2190254 w 2271216"/>
              <a:gd name="connsiteY90" fmla="*/ 1200150 h 2435555"/>
              <a:gd name="connsiteX91" fmla="*/ 2156916 w 2271216"/>
              <a:gd name="connsiteY91" fmla="*/ 1233487 h 2435555"/>
              <a:gd name="connsiteX92" fmla="*/ 2137866 w 2271216"/>
              <a:gd name="connsiteY92" fmla="*/ 1290637 h 2435555"/>
              <a:gd name="connsiteX93" fmla="*/ 2156916 w 2271216"/>
              <a:gd name="connsiteY93" fmla="*/ 1333500 h 2435555"/>
              <a:gd name="connsiteX94" fmla="*/ 2075954 w 2271216"/>
              <a:gd name="connsiteY94" fmla="*/ 1333500 h 2435555"/>
              <a:gd name="connsiteX95" fmla="*/ 2023566 w 2271216"/>
              <a:gd name="connsiteY95" fmla="*/ 1400175 h 2435555"/>
              <a:gd name="connsiteX96" fmla="*/ 2014041 w 2271216"/>
              <a:gd name="connsiteY96" fmla="*/ 1414462 h 2435555"/>
              <a:gd name="connsiteX97" fmla="*/ 1999754 w 2271216"/>
              <a:gd name="connsiteY97" fmla="*/ 1457325 h 2435555"/>
              <a:gd name="connsiteX98" fmla="*/ 1980704 w 2271216"/>
              <a:gd name="connsiteY98" fmla="*/ 1471612 h 2435555"/>
              <a:gd name="connsiteX99" fmla="*/ 1914029 w 2271216"/>
              <a:gd name="connsiteY99" fmla="*/ 1471612 h 2435555"/>
              <a:gd name="connsiteX100" fmla="*/ 1890216 w 2271216"/>
              <a:gd name="connsiteY100" fmla="*/ 1500187 h 2435555"/>
              <a:gd name="connsiteX101" fmla="*/ 1880691 w 2271216"/>
              <a:gd name="connsiteY101" fmla="*/ 1476375 h 2435555"/>
              <a:gd name="connsiteX102" fmla="*/ 1823541 w 2271216"/>
              <a:gd name="connsiteY102" fmla="*/ 1495425 h 2435555"/>
              <a:gd name="connsiteX103" fmla="*/ 1799729 w 2271216"/>
              <a:gd name="connsiteY103" fmla="*/ 1476375 h 2435555"/>
              <a:gd name="connsiteX104" fmla="*/ 1780679 w 2271216"/>
              <a:gd name="connsiteY104" fmla="*/ 1485900 h 2435555"/>
              <a:gd name="connsiteX105" fmla="*/ 1737816 w 2271216"/>
              <a:gd name="connsiteY105" fmla="*/ 1514475 h 2435555"/>
              <a:gd name="connsiteX106" fmla="*/ 1737816 w 2271216"/>
              <a:gd name="connsiteY106" fmla="*/ 1514475 h 2435555"/>
              <a:gd name="connsiteX107" fmla="*/ 1723529 w 2271216"/>
              <a:gd name="connsiteY107" fmla="*/ 1471612 h 2435555"/>
              <a:gd name="connsiteX108" fmla="*/ 1699716 w 2271216"/>
              <a:gd name="connsiteY108" fmla="*/ 1466850 h 2435555"/>
              <a:gd name="connsiteX109" fmla="*/ 1642566 w 2271216"/>
              <a:gd name="connsiteY109" fmla="*/ 1476375 h 2435555"/>
              <a:gd name="connsiteX110" fmla="*/ 1547316 w 2271216"/>
              <a:gd name="connsiteY110" fmla="*/ 1481137 h 2435555"/>
              <a:gd name="connsiteX111" fmla="*/ 1471116 w 2271216"/>
              <a:gd name="connsiteY111" fmla="*/ 1462087 h 2435555"/>
              <a:gd name="connsiteX112" fmla="*/ 1452066 w 2271216"/>
              <a:gd name="connsiteY112" fmla="*/ 1476375 h 2435555"/>
              <a:gd name="connsiteX113" fmla="*/ 1397067 w 2271216"/>
              <a:gd name="connsiteY113" fmla="*/ 1505358 h 2435555"/>
              <a:gd name="connsiteX114" fmla="*/ 1375866 w 2271216"/>
              <a:gd name="connsiteY114" fmla="*/ 1485900 h 2435555"/>
              <a:gd name="connsiteX115" fmla="*/ 1356816 w 2271216"/>
              <a:gd name="connsiteY115" fmla="*/ 1462087 h 2435555"/>
              <a:gd name="connsiteX116" fmla="*/ 1337766 w 2271216"/>
              <a:gd name="connsiteY116" fmla="*/ 1485900 h 2435555"/>
              <a:gd name="connsiteX117" fmla="*/ 1328241 w 2271216"/>
              <a:gd name="connsiteY117" fmla="*/ 1466850 h 2435555"/>
              <a:gd name="connsiteX118" fmla="*/ 1228229 w 2271216"/>
              <a:gd name="connsiteY118" fmla="*/ 1514475 h 2435555"/>
              <a:gd name="connsiteX119" fmla="*/ 1194891 w 2271216"/>
              <a:gd name="connsiteY119" fmla="*/ 1514475 h 2435555"/>
              <a:gd name="connsiteX120" fmla="*/ 1132979 w 2271216"/>
              <a:gd name="connsiteY120" fmla="*/ 1504950 h 2435555"/>
              <a:gd name="connsiteX121" fmla="*/ 1075829 w 2271216"/>
              <a:gd name="connsiteY121" fmla="*/ 1524000 h 2435555"/>
              <a:gd name="connsiteX122" fmla="*/ 1052016 w 2271216"/>
              <a:gd name="connsiteY122" fmla="*/ 1562100 h 2435555"/>
              <a:gd name="connsiteX123" fmla="*/ 1037729 w 2271216"/>
              <a:gd name="connsiteY123" fmla="*/ 1590675 h 2435555"/>
              <a:gd name="connsiteX124" fmla="*/ 1018679 w 2271216"/>
              <a:gd name="connsiteY124" fmla="*/ 1590675 h 2435555"/>
              <a:gd name="connsiteX125" fmla="*/ 1018679 w 2271216"/>
              <a:gd name="connsiteY125" fmla="*/ 1590675 h 2435555"/>
              <a:gd name="connsiteX126" fmla="*/ 956958 w 2271216"/>
              <a:gd name="connsiteY126" fmla="*/ 1619469 h 2435555"/>
              <a:gd name="connsiteX127" fmla="*/ 918666 w 2271216"/>
              <a:gd name="connsiteY127" fmla="*/ 1590675 h 2435555"/>
              <a:gd name="connsiteX128" fmla="*/ 809129 w 2271216"/>
              <a:gd name="connsiteY128" fmla="*/ 1624012 h 2435555"/>
              <a:gd name="connsiteX129" fmla="*/ 851991 w 2271216"/>
              <a:gd name="connsiteY129" fmla="*/ 1652587 h 2435555"/>
              <a:gd name="connsiteX130" fmla="*/ 871041 w 2271216"/>
              <a:gd name="connsiteY130" fmla="*/ 1690687 h 2435555"/>
              <a:gd name="connsiteX131" fmla="*/ 871041 w 2271216"/>
              <a:gd name="connsiteY131" fmla="*/ 1738312 h 2435555"/>
              <a:gd name="connsiteX132" fmla="*/ 851991 w 2271216"/>
              <a:gd name="connsiteY132" fmla="*/ 1762125 h 2435555"/>
              <a:gd name="connsiteX133" fmla="*/ 837704 w 2271216"/>
              <a:gd name="connsiteY133" fmla="*/ 1838325 h 2435555"/>
              <a:gd name="connsiteX134" fmla="*/ 856754 w 2271216"/>
              <a:gd name="connsiteY134" fmla="*/ 1866900 h 2435555"/>
              <a:gd name="connsiteX135" fmla="*/ 842466 w 2271216"/>
              <a:gd name="connsiteY135" fmla="*/ 1895475 h 2435555"/>
              <a:gd name="connsiteX136" fmla="*/ 851991 w 2271216"/>
              <a:gd name="connsiteY136" fmla="*/ 1924050 h 2435555"/>
              <a:gd name="connsiteX137" fmla="*/ 851991 w 2271216"/>
              <a:gd name="connsiteY137" fmla="*/ 1947862 h 2435555"/>
              <a:gd name="connsiteX138" fmla="*/ 809129 w 2271216"/>
              <a:gd name="connsiteY138" fmla="*/ 1966912 h 2435555"/>
              <a:gd name="connsiteX139" fmla="*/ 809129 w 2271216"/>
              <a:gd name="connsiteY139" fmla="*/ 1966912 h 2435555"/>
              <a:gd name="connsiteX140" fmla="*/ 809788 w 2271216"/>
              <a:gd name="connsiteY140" fmla="*/ 2022576 h 2435555"/>
              <a:gd name="connsiteX141" fmla="*/ 823416 w 2271216"/>
              <a:gd name="connsiteY141" fmla="*/ 2043112 h 2435555"/>
              <a:gd name="connsiteX142" fmla="*/ 847229 w 2271216"/>
              <a:gd name="connsiteY142" fmla="*/ 2066925 h 2435555"/>
              <a:gd name="connsiteX143" fmla="*/ 842466 w 2271216"/>
              <a:gd name="connsiteY143" fmla="*/ 2119312 h 2435555"/>
              <a:gd name="connsiteX144" fmla="*/ 899616 w 2271216"/>
              <a:gd name="connsiteY144" fmla="*/ 2147887 h 2435555"/>
              <a:gd name="connsiteX145" fmla="*/ 904379 w 2271216"/>
              <a:gd name="connsiteY145" fmla="*/ 2181225 h 2435555"/>
              <a:gd name="connsiteX146" fmla="*/ 966291 w 2271216"/>
              <a:gd name="connsiteY146" fmla="*/ 2205037 h 2435555"/>
              <a:gd name="connsiteX147" fmla="*/ 956766 w 2271216"/>
              <a:gd name="connsiteY147" fmla="*/ 2238375 h 2435555"/>
              <a:gd name="connsiteX148" fmla="*/ 1056779 w 2271216"/>
              <a:gd name="connsiteY148" fmla="*/ 2243137 h 2435555"/>
              <a:gd name="connsiteX149" fmla="*/ 1056779 w 2271216"/>
              <a:gd name="connsiteY149"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37937 w 2271216"/>
              <a:gd name="connsiteY36" fmla="*/ 333420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04658 w 2271216"/>
              <a:gd name="connsiteY52" fmla="*/ 579516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56804 w 2271216"/>
              <a:gd name="connsiteY56" fmla="*/ 714375 h 2435555"/>
              <a:gd name="connsiteX57" fmla="*/ 1256804 w 2271216"/>
              <a:gd name="connsiteY57" fmla="*/ 714375 h 2435555"/>
              <a:gd name="connsiteX58" fmla="*/ 1342529 w 2271216"/>
              <a:gd name="connsiteY58" fmla="*/ 742950 h 2435555"/>
              <a:gd name="connsiteX59" fmla="*/ 1413966 w 2271216"/>
              <a:gd name="connsiteY59" fmla="*/ 738187 h 2435555"/>
              <a:gd name="connsiteX60" fmla="*/ 1447304 w 2271216"/>
              <a:gd name="connsiteY60" fmla="*/ 738187 h 2435555"/>
              <a:gd name="connsiteX61" fmla="*/ 1499691 w 2271216"/>
              <a:gd name="connsiteY61" fmla="*/ 752475 h 2435555"/>
              <a:gd name="connsiteX62" fmla="*/ 1509216 w 2271216"/>
              <a:gd name="connsiteY62" fmla="*/ 766762 h 2435555"/>
              <a:gd name="connsiteX63" fmla="*/ 1513979 w 2271216"/>
              <a:gd name="connsiteY63" fmla="*/ 838200 h 2435555"/>
              <a:gd name="connsiteX64" fmla="*/ 1513979 w 2271216"/>
              <a:gd name="connsiteY64" fmla="*/ 838200 h 2435555"/>
              <a:gd name="connsiteX65" fmla="*/ 1547316 w 2271216"/>
              <a:gd name="connsiteY65" fmla="*/ 900112 h 2435555"/>
              <a:gd name="connsiteX66" fmla="*/ 1580654 w 2271216"/>
              <a:gd name="connsiteY66" fmla="*/ 942975 h 2435555"/>
              <a:gd name="connsiteX67" fmla="*/ 1590179 w 2271216"/>
              <a:gd name="connsiteY67" fmla="*/ 947737 h 2435555"/>
              <a:gd name="connsiteX68" fmla="*/ 1599704 w 2271216"/>
              <a:gd name="connsiteY68" fmla="*/ 1014412 h 2435555"/>
              <a:gd name="connsiteX69" fmla="*/ 1642566 w 2271216"/>
              <a:gd name="connsiteY69" fmla="*/ 1047750 h 2435555"/>
              <a:gd name="connsiteX70" fmla="*/ 1685429 w 2271216"/>
              <a:gd name="connsiteY70" fmla="*/ 1090612 h 2435555"/>
              <a:gd name="connsiteX71" fmla="*/ 1704479 w 2271216"/>
              <a:gd name="connsiteY71" fmla="*/ 1104900 h 2435555"/>
              <a:gd name="connsiteX72" fmla="*/ 1747341 w 2271216"/>
              <a:gd name="connsiteY72" fmla="*/ 1119187 h 2435555"/>
              <a:gd name="connsiteX73" fmla="*/ 1766391 w 2271216"/>
              <a:gd name="connsiteY73" fmla="*/ 1185862 h 2435555"/>
              <a:gd name="connsiteX74" fmla="*/ 1766391 w 2271216"/>
              <a:gd name="connsiteY74" fmla="*/ 1185862 h 2435555"/>
              <a:gd name="connsiteX75" fmla="*/ 1775916 w 2271216"/>
              <a:gd name="connsiteY75" fmla="*/ 1238250 h 2435555"/>
              <a:gd name="connsiteX76" fmla="*/ 1852116 w 2271216"/>
              <a:gd name="connsiteY76" fmla="*/ 1223962 h 2435555"/>
              <a:gd name="connsiteX77" fmla="*/ 1894979 w 2271216"/>
              <a:gd name="connsiteY77" fmla="*/ 1176337 h 2435555"/>
              <a:gd name="connsiteX78" fmla="*/ 1904504 w 2271216"/>
              <a:gd name="connsiteY78" fmla="*/ 1162050 h 2435555"/>
              <a:gd name="connsiteX79" fmla="*/ 1947366 w 2271216"/>
              <a:gd name="connsiteY79" fmla="*/ 1152525 h 2435555"/>
              <a:gd name="connsiteX80" fmla="*/ 1985466 w 2271216"/>
              <a:gd name="connsiteY80" fmla="*/ 1128712 h 2435555"/>
              <a:gd name="connsiteX81" fmla="*/ 2023566 w 2271216"/>
              <a:gd name="connsiteY81" fmla="*/ 1114425 h 2435555"/>
              <a:gd name="connsiteX82" fmla="*/ 2071191 w 2271216"/>
              <a:gd name="connsiteY82" fmla="*/ 1104900 h 2435555"/>
              <a:gd name="connsiteX83" fmla="*/ 2118816 w 2271216"/>
              <a:gd name="connsiteY83" fmla="*/ 1119187 h 2435555"/>
              <a:gd name="connsiteX84" fmla="*/ 2199779 w 2271216"/>
              <a:gd name="connsiteY84" fmla="*/ 1119187 h 2435555"/>
              <a:gd name="connsiteX85" fmla="*/ 2214066 w 2271216"/>
              <a:gd name="connsiteY85" fmla="*/ 1081087 h 2435555"/>
              <a:gd name="connsiteX86" fmla="*/ 2242641 w 2271216"/>
              <a:gd name="connsiteY86" fmla="*/ 1090612 h 2435555"/>
              <a:gd name="connsiteX87" fmla="*/ 2271216 w 2271216"/>
              <a:gd name="connsiteY87" fmla="*/ 1100137 h 2435555"/>
              <a:gd name="connsiteX88" fmla="*/ 2256929 w 2271216"/>
              <a:gd name="connsiteY88" fmla="*/ 1128712 h 2435555"/>
              <a:gd name="connsiteX89" fmla="*/ 2218829 w 2271216"/>
              <a:gd name="connsiteY89" fmla="*/ 1176337 h 2435555"/>
              <a:gd name="connsiteX90" fmla="*/ 2190254 w 2271216"/>
              <a:gd name="connsiteY90" fmla="*/ 1200150 h 2435555"/>
              <a:gd name="connsiteX91" fmla="*/ 2156916 w 2271216"/>
              <a:gd name="connsiteY91" fmla="*/ 1233487 h 2435555"/>
              <a:gd name="connsiteX92" fmla="*/ 2137866 w 2271216"/>
              <a:gd name="connsiteY92" fmla="*/ 1290637 h 2435555"/>
              <a:gd name="connsiteX93" fmla="*/ 2156916 w 2271216"/>
              <a:gd name="connsiteY93" fmla="*/ 1333500 h 2435555"/>
              <a:gd name="connsiteX94" fmla="*/ 2075954 w 2271216"/>
              <a:gd name="connsiteY94" fmla="*/ 1333500 h 2435555"/>
              <a:gd name="connsiteX95" fmla="*/ 2023566 w 2271216"/>
              <a:gd name="connsiteY95" fmla="*/ 1400175 h 2435555"/>
              <a:gd name="connsiteX96" fmla="*/ 2014041 w 2271216"/>
              <a:gd name="connsiteY96" fmla="*/ 1414462 h 2435555"/>
              <a:gd name="connsiteX97" fmla="*/ 1999754 w 2271216"/>
              <a:gd name="connsiteY97" fmla="*/ 1457325 h 2435555"/>
              <a:gd name="connsiteX98" fmla="*/ 1980704 w 2271216"/>
              <a:gd name="connsiteY98" fmla="*/ 1471612 h 2435555"/>
              <a:gd name="connsiteX99" fmla="*/ 1914029 w 2271216"/>
              <a:gd name="connsiteY99" fmla="*/ 1471612 h 2435555"/>
              <a:gd name="connsiteX100" fmla="*/ 1890216 w 2271216"/>
              <a:gd name="connsiteY100" fmla="*/ 1500187 h 2435555"/>
              <a:gd name="connsiteX101" fmla="*/ 1880691 w 2271216"/>
              <a:gd name="connsiteY101" fmla="*/ 1476375 h 2435555"/>
              <a:gd name="connsiteX102" fmla="*/ 1823541 w 2271216"/>
              <a:gd name="connsiteY102" fmla="*/ 1495425 h 2435555"/>
              <a:gd name="connsiteX103" fmla="*/ 1799729 w 2271216"/>
              <a:gd name="connsiteY103" fmla="*/ 1476375 h 2435555"/>
              <a:gd name="connsiteX104" fmla="*/ 1780679 w 2271216"/>
              <a:gd name="connsiteY104" fmla="*/ 1485900 h 2435555"/>
              <a:gd name="connsiteX105" fmla="*/ 1737816 w 2271216"/>
              <a:gd name="connsiteY105" fmla="*/ 1514475 h 2435555"/>
              <a:gd name="connsiteX106" fmla="*/ 1737816 w 2271216"/>
              <a:gd name="connsiteY106" fmla="*/ 1514475 h 2435555"/>
              <a:gd name="connsiteX107" fmla="*/ 1723529 w 2271216"/>
              <a:gd name="connsiteY107" fmla="*/ 1471612 h 2435555"/>
              <a:gd name="connsiteX108" fmla="*/ 1699716 w 2271216"/>
              <a:gd name="connsiteY108" fmla="*/ 1466850 h 2435555"/>
              <a:gd name="connsiteX109" fmla="*/ 1642566 w 2271216"/>
              <a:gd name="connsiteY109" fmla="*/ 1476375 h 2435555"/>
              <a:gd name="connsiteX110" fmla="*/ 1547316 w 2271216"/>
              <a:gd name="connsiteY110" fmla="*/ 1481137 h 2435555"/>
              <a:gd name="connsiteX111" fmla="*/ 1471116 w 2271216"/>
              <a:gd name="connsiteY111" fmla="*/ 1462087 h 2435555"/>
              <a:gd name="connsiteX112" fmla="*/ 1452066 w 2271216"/>
              <a:gd name="connsiteY112" fmla="*/ 1476375 h 2435555"/>
              <a:gd name="connsiteX113" fmla="*/ 1397067 w 2271216"/>
              <a:gd name="connsiteY113" fmla="*/ 1505358 h 2435555"/>
              <a:gd name="connsiteX114" fmla="*/ 1375866 w 2271216"/>
              <a:gd name="connsiteY114" fmla="*/ 1485900 h 2435555"/>
              <a:gd name="connsiteX115" fmla="*/ 1356816 w 2271216"/>
              <a:gd name="connsiteY115" fmla="*/ 1462087 h 2435555"/>
              <a:gd name="connsiteX116" fmla="*/ 1337766 w 2271216"/>
              <a:gd name="connsiteY116" fmla="*/ 1485900 h 2435555"/>
              <a:gd name="connsiteX117" fmla="*/ 1328241 w 2271216"/>
              <a:gd name="connsiteY117" fmla="*/ 1466850 h 2435555"/>
              <a:gd name="connsiteX118" fmla="*/ 1228229 w 2271216"/>
              <a:gd name="connsiteY118" fmla="*/ 1514475 h 2435555"/>
              <a:gd name="connsiteX119" fmla="*/ 1194891 w 2271216"/>
              <a:gd name="connsiteY119" fmla="*/ 1514475 h 2435555"/>
              <a:gd name="connsiteX120" fmla="*/ 1132979 w 2271216"/>
              <a:gd name="connsiteY120" fmla="*/ 1504950 h 2435555"/>
              <a:gd name="connsiteX121" fmla="*/ 1075829 w 2271216"/>
              <a:gd name="connsiteY121" fmla="*/ 1524000 h 2435555"/>
              <a:gd name="connsiteX122" fmla="*/ 1052016 w 2271216"/>
              <a:gd name="connsiteY122" fmla="*/ 1562100 h 2435555"/>
              <a:gd name="connsiteX123" fmla="*/ 1037729 w 2271216"/>
              <a:gd name="connsiteY123" fmla="*/ 1590675 h 2435555"/>
              <a:gd name="connsiteX124" fmla="*/ 1018679 w 2271216"/>
              <a:gd name="connsiteY124" fmla="*/ 1590675 h 2435555"/>
              <a:gd name="connsiteX125" fmla="*/ 1018679 w 2271216"/>
              <a:gd name="connsiteY125" fmla="*/ 1590675 h 2435555"/>
              <a:gd name="connsiteX126" fmla="*/ 956958 w 2271216"/>
              <a:gd name="connsiteY126" fmla="*/ 1619469 h 2435555"/>
              <a:gd name="connsiteX127" fmla="*/ 918666 w 2271216"/>
              <a:gd name="connsiteY127" fmla="*/ 1590675 h 2435555"/>
              <a:gd name="connsiteX128" fmla="*/ 809129 w 2271216"/>
              <a:gd name="connsiteY128" fmla="*/ 1624012 h 2435555"/>
              <a:gd name="connsiteX129" fmla="*/ 851991 w 2271216"/>
              <a:gd name="connsiteY129" fmla="*/ 1652587 h 2435555"/>
              <a:gd name="connsiteX130" fmla="*/ 871041 w 2271216"/>
              <a:gd name="connsiteY130" fmla="*/ 1690687 h 2435555"/>
              <a:gd name="connsiteX131" fmla="*/ 871041 w 2271216"/>
              <a:gd name="connsiteY131" fmla="*/ 1738312 h 2435555"/>
              <a:gd name="connsiteX132" fmla="*/ 851991 w 2271216"/>
              <a:gd name="connsiteY132" fmla="*/ 1762125 h 2435555"/>
              <a:gd name="connsiteX133" fmla="*/ 837704 w 2271216"/>
              <a:gd name="connsiteY133" fmla="*/ 1838325 h 2435555"/>
              <a:gd name="connsiteX134" fmla="*/ 856754 w 2271216"/>
              <a:gd name="connsiteY134" fmla="*/ 1866900 h 2435555"/>
              <a:gd name="connsiteX135" fmla="*/ 842466 w 2271216"/>
              <a:gd name="connsiteY135" fmla="*/ 1895475 h 2435555"/>
              <a:gd name="connsiteX136" fmla="*/ 851991 w 2271216"/>
              <a:gd name="connsiteY136" fmla="*/ 1924050 h 2435555"/>
              <a:gd name="connsiteX137" fmla="*/ 851991 w 2271216"/>
              <a:gd name="connsiteY137" fmla="*/ 1947862 h 2435555"/>
              <a:gd name="connsiteX138" fmla="*/ 809129 w 2271216"/>
              <a:gd name="connsiteY138" fmla="*/ 1966912 h 2435555"/>
              <a:gd name="connsiteX139" fmla="*/ 809129 w 2271216"/>
              <a:gd name="connsiteY139" fmla="*/ 1966912 h 2435555"/>
              <a:gd name="connsiteX140" fmla="*/ 809788 w 2271216"/>
              <a:gd name="connsiteY140" fmla="*/ 2022576 h 2435555"/>
              <a:gd name="connsiteX141" fmla="*/ 823416 w 2271216"/>
              <a:gd name="connsiteY141" fmla="*/ 2043112 h 2435555"/>
              <a:gd name="connsiteX142" fmla="*/ 847229 w 2271216"/>
              <a:gd name="connsiteY142" fmla="*/ 2066925 h 2435555"/>
              <a:gd name="connsiteX143" fmla="*/ 842466 w 2271216"/>
              <a:gd name="connsiteY143" fmla="*/ 2119312 h 2435555"/>
              <a:gd name="connsiteX144" fmla="*/ 899616 w 2271216"/>
              <a:gd name="connsiteY144" fmla="*/ 2147887 h 2435555"/>
              <a:gd name="connsiteX145" fmla="*/ 904379 w 2271216"/>
              <a:gd name="connsiteY145" fmla="*/ 2181225 h 2435555"/>
              <a:gd name="connsiteX146" fmla="*/ 966291 w 2271216"/>
              <a:gd name="connsiteY146" fmla="*/ 2205037 h 2435555"/>
              <a:gd name="connsiteX147" fmla="*/ 956766 w 2271216"/>
              <a:gd name="connsiteY147" fmla="*/ 2238375 h 2435555"/>
              <a:gd name="connsiteX148" fmla="*/ 1056779 w 2271216"/>
              <a:gd name="connsiteY148" fmla="*/ 2243137 h 2435555"/>
              <a:gd name="connsiteX149" fmla="*/ 1056779 w 2271216"/>
              <a:gd name="connsiteY149"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37937 w 2271216"/>
              <a:gd name="connsiteY36" fmla="*/ 333420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04658 w 2271216"/>
              <a:gd name="connsiteY52" fmla="*/ 579516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56804 w 2271216"/>
              <a:gd name="connsiteY56" fmla="*/ 714375 h 2435555"/>
              <a:gd name="connsiteX57" fmla="*/ 1244354 w 2271216"/>
              <a:gd name="connsiteY57" fmla="*/ 723998 h 2435555"/>
              <a:gd name="connsiteX58" fmla="*/ 1342529 w 2271216"/>
              <a:gd name="connsiteY58" fmla="*/ 742950 h 2435555"/>
              <a:gd name="connsiteX59" fmla="*/ 1413966 w 2271216"/>
              <a:gd name="connsiteY59" fmla="*/ 738187 h 2435555"/>
              <a:gd name="connsiteX60" fmla="*/ 1447304 w 2271216"/>
              <a:gd name="connsiteY60" fmla="*/ 738187 h 2435555"/>
              <a:gd name="connsiteX61" fmla="*/ 1499691 w 2271216"/>
              <a:gd name="connsiteY61" fmla="*/ 752475 h 2435555"/>
              <a:gd name="connsiteX62" fmla="*/ 1509216 w 2271216"/>
              <a:gd name="connsiteY62" fmla="*/ 766762 h 2435555"/>
              <a:gd name="connsiteX63" fmla="*/ 1513979 w 2271216"/>
              <a:gd name="connsiteY63" fmla="*/ 838200 h 2435555"/>
              <a:gd name="connsiteX64" fmla="*/ 1513979 w 2271216"/>
              <a:gd name="connsiteY64" fmla="*/ 838200 h 2435555"/>
              <a:gd name="connsiteX65" fmla="*/ 1547316 w 2271216"/>
              <a:gd name="connsiteY65" fmla="*/ 900112 h 2435555"/>
              <a:gd name="connsiteX66" fmla="*/ 1580654 w 2271216"/>
              <a:gd name="connsiteY66" fmla="*/ 942975 h 2435555"/>
              <a:gd name="connsiteX67" fmla="*/ 1590179 w 2271216"/>
              <a:gd name="connsiteY67" fmla="*/ 947737 h 2435555"/>
              <a:gd name="connsiteX68" fmla="*/ 1599704 w 2271216"/>
              <a:gd name="connsiteY68" fmla="*/ 1014412 h 2435555"/>
              <a:gd name="connsiteX69" fmla="*/ 1642566 w 2271216"/>
              <a:gd name="connsiteY69" fmla="*/ 1047750 h 2435555"/>
              <a:gd name="connsiteX70" fmla="*/ 1685429 w 2271216"/>
              <a:gd name="connsiteY70" fmla="*/ 1090612 h 2435555"/>
              <a:gd name="connsiteX71" fmla="*/ 1704479 w 2271216"/>
              <a:gd name="connsiteY71" fmla="*/ 1104900 h 2435555"/>
              <a:gd name="connsiteX72" fmla="*/ 1747341 w 2271216"/>
              <a:gd name="connsiteY72" fmla="*/ 1119187 h 2435555"/>
              <a:gd name="connsiteX73" fmla="*/ 1766391 w 2271216"/>
              <a:gd name="connsiteY73" fmla="*/ 1185862 h 2435555"/>
              <a:gd name="connsiteX74" fmla="*/ 1766391 w 2271216"/>
              <a:gd name="connsiteY74" fmla="*/ 1185862 h 2435555"/>
              <a:gd name="connsiteX75" fmla="*/ 1775916 w 2271216"/>
              <a:gd name="connsiteY75" fmla="*/ 1238250 h 2435555"/>
              <a:gd name="connsiteX76" fmla="*/ 1852116 w 2271216"/>
              <a:gd name="connsiteY76" fmla="*/ 1223962 h 2435555"/>
              <a:gd name="connsiteX77" fmla="*/ 1894979 w 2271216"/>
              <a:gd name="connsiteY77" fmla="*/ 1176337 h 2435555"/>
              <a:gd name="connsiteX78" fmla="*/ 1904504 w 2271216"/>
              <a:gd name="connsiteY78" fmla="*/ 1162050 h 2435555"/>
              <a:gd name="connsiteX79" fmla="*/ 1947366 w 2271216"/>
              <a:gd name="connsiteY79" fmla="*/ 1152525 h 2435555"/>
              <a:gd name="connsiteX80" fmla="*/ 1985466 w 2271216"/>
              <a:gd name="connsiteY80" fmla="*/ 1128712 h 2435555"/>
              <a:gd name="connsiteX81" fmla="*/ 2023566 w 2271216"/>
              <a:gd name="connsiteY81" fmla="*/ 1114425 h 2435555"/>
              <a:gd name="connsiteX82" fmla="*/ 2071191 w 2271216"/>
              <a:gd name="connsiteY82" fmla="*/ 1104900 h 2435555"/>
              <a:gd name="connsiteX83" fmla="*/ 2118816 w 2271216"/>
              <a:gd name="connsiteY83" fmla="*/ 1119187 h 2435555"/>
              <a:gd name="connsiteX84" fmla="*/ 2199779 w 2271216"/>
              <a:gd name="connsiteY84" fmla="*/ 1119187 h 2435555"/>
              <a:gd name="connsiteX85" fmla="*/ 2214066 w 2271216"/>
              <a:gd name="connsiteY85" fmla="*/ 1081087 h 2435555"/>
              <a:gd name="connsiteX86" fmla="*/ 2242641 w 2271216"/>
              <a:gd name="connsiteY86" fmla="*/ 1090612 h 2435555"/>
              <a:gd name="connsiteX87" fmla="*/ 2271216 w 2271216"/>
              <a:gd name="connsiteY87" fmla="*/ 1100137 h 2435555"/>
              <a:gd name="connsiteX88" fmla="*/ 2256929 w 2271216"/>
              <a:gd name="connsiteY88" fmla="*/ 1128712 h 2435555"/>
              <a:gd name="connsiteX89" fmla="*/ 2218829 w 2271216"/>
              <a:gd name="connsiteY89" fmla="*/ 1176337 h 2435555"/>
              <a:gd name="connsiteX90" fmla="*/ 2190254 w 2271216"/>
              <a:gd name="connsiteY90" fmla="*/ 1200150 h 2435555"/>
              <a:gd name="connsiteX91" fmla="*/ 2156916 w 2271216"/>
              <a:gd name="connsiteY91" fmla="*/ 1233487 h 2435555"/>
              <a:gd name="connsiteX92" fmla="*/ 2137866 w 2271216"/>
              <a:gd name="connsiteY92" fmla="*/ 1290637 h 2435555"/>
              <a:gd name="connsiteX93" fmla="*/ 2156916 w 2271216"/>
              <a:gd name="connsiteY93" fmla="*/ 1333500 h 2435555"/>
              <a:gd name="connsiteX94" fmla="*/ 2075954 w 2271216"/>
              <a:gd name="connsiteY94" fmla="*/ 1333500 h 2435555"/>
              <a:gd name="connsiteX95" fmla="*/ 2023566 w 2271216"/>
              <a:gd name="connsiteY95" fmla="*/ 1400175 h 2435555"/>
              <a:gd name="connsiteX96" fmla="*/ 2014041 w 2271216"/>
              <a:gd name="connsiteY96" fmla="*/ 1414462 h 2435555"/>
              <a:gd name="connsiteX97" fmla="*/ 1999754 w 2271216"/>
              <a:gd name="connsiteY97" fmla="*/ 1457325 h 2435555"/>
              <a:gd name="connsiteX98" fmla="*/ 1980704 w 2271216"/>
              <a:gd name="connsiteY98" fmla="*/ 1471612 h 2435555"/>
              <a:gd name="connsiteX99" fmla="*/ 1914029 w 2271216"/>
              <a:gd name="connsiteY99" fmla="*/ 1471612 h 2435555"/>
              <a:gd name="connsiteX100" fmla="*/ 1890216 w 2271216"/>
              <a:gd name="connsiteY100" fmla="*/ 1500187 h 2435555"/>
              <a:gd name="connsiteX101" fmla="*/ 1880691 w 2271216"/>
              <a:gd name="connsiteY101" fmla="*/ 1476375 h 2435555"/>
              <a:gd name="connsiteX102" fmla="*/ 1823541 w 2271216"/>
              <a:gd name="connsiteY102" fmla="*/ 1495425 h 2435555"/>
              <a:gd name="connsiteX103" fmla="*/ 1799729 w 2271216"/>
              <a:gd name="connsiteY103" fmla="*/ 1476375 h 2435555"/>
              <a:gd name="connsiteX104" fmla="*/ 1780679 w 2271216"/>
              <a:gd name="connsiteY104" fmla="*/ 1485900 h 2435555"/>
              <a:gd name="connsiteX105" fmla="*/ 1737816 w 2271216"/>
              <a:gd name="connsiteY105" fmla="*/ 1514475 h 2435555"/>
              <a:gd name="connsiteX106" fmla="*/ 1737816 w 2271216"/>
              <a:gd name="connsiteY106" fmla="*/ 1514475 h 2435555"/>
              <a:gd name="connsiteX107" fmla="*/ 1723529 w 2271216"/>
              <a:gd name="connsiteY107" fmla="*/ 1471612 h 2435555"/>
              <a:gd name="connsiteX108" fmla="*/ 1699716 w 2271216"/>
              <a:gd name="connsiteY108" fmla="*/ 1466850 h 2435555"/>
              <a:gd name="connsiteX109" fmla="*/ 1642566 w 2271216"/>
              <a:gd name="connsiteY109" fmla="*/ 1476375 h 2435555"/>
              <a:gd name="connsiteX110" fmla="*/ 1547316 w 2271216"/>
              <a:gd name="connsiteY110" fmla="*/ 1481137 h 2435555"/>
              <a:gd name="connsiteX111" fmla="*/ 1471116 w 2271216"/>
              <a:gd name="connsiteY111" fmla="*/ 1462087 h 2435555"/>
              <a:gd name="connsiteX112" fmla="*/ 1452066 w 2271216"/>
              <a:gd name="connsiteY112" fmla="*/ 1476375 h 2435555"/>
              <a:gd name="connsiteX113" fmla="*/ 1397067 w 2271216"/>
              <a:gd name="connsiteY113" fmla="*/ 1505358 h 2435555"/>
              <a:gd name="connsiteX114" fmla="*/ 1375866 w 2271216"/>
              <a:gd name="connsiteY114" fmla="*/ 1485900 h 2435555"/>
              <a:gd name="connsiteX115" fmla="*/ 1356816 w 2271216"/>
              <a:gd name="connsiteY115" fmla="*/ 1462087 h 2435555"/>
              <a:gd name="connsiteX116" fmla="*/ 1337766 w 2271216"/>
              <a:gd name="connsiteY116" fmla="*/ 1485900 h 2435555"/>
              <a:gd name="connsiteX117" fmla="*/ 1328241 w 2271216"/>
              <a:gd name="connsiteY117" fmla="*/ 1466850 h 2435555"/>
              <a:gd name="connsiteX118" fmla="*/ 1228229 w 2271216"/>
              <a:gd name="connsiteY118" fmla="*/ 1514475 h 2435555"/>
              <a:gd name="connsiteX119" fmla="*/ 1194891 w 2271216"/>
              <a:gd name="connsiteY119" fmla="*/ 1514475 h 2435555"/>
              <a:gd name="connsiteX120" fmla="*/ 1132979 w 2271216"/>
              <a:gd name="connsiteY120" fmla="*/ 1504950 h 2435555"/>
              <a:gd name="connsiteX121" fmla="*/ 1075829 w 2271216"/>
              <a:gd name="connsiteY121" fmla="*/ 1524000 h 2435555"/>
              <a:gd name="connsiteX122" fmla="*/ 1052016 w 2271216"/>
              <a:gd name="connsiteY122" fmla="*/ 1562100 h 2435555"/>
              <a:gd name="connsiteX123" fmla="*/ 1037729 w 2271216"/>
              <a:gd name="connsiteY123" fmla="*/ 1590675 h 2435555"/>
              <a:gd name="connsiteX124" fmla="*/ 1018679 w 2271216"/>
              <a:gd name="connsiteY124" fmla="*/ 1590675 h 2435555"/>
              <a:gd name="connsiteX125" fmla="*/ 1018679 w 2271216"/>
              <a:gd name="connsiteY125" fmla="*/ 1590675 h 2435555"/>
              <a:gd name="connsiteX126" fmla="*/ 956958 w 2271216"/>
              <a:gd name="connsiteY126" fmla="*/ 1619469 h 2435555"/>
              <a:gd name="connsiteX127" fmla="*/ 918666 w 2271216"/>
              <a:gd name="connsiteY127" fmla="*/ 1590675 h 2435555"/>
              <a:gd name="connsiteX128" fmla="*/ 809129 w 2271216"/>
              <a:gd name="connsiteY128" fmla="*/ 1624012 h 2435555"/>
              <a:gd name="connsiteX129" fmla="*/ 851991 w 2271216"/>
              <a:gd name="connsiteY129" fmla="*/ 1652587 h 2435555"/>
              <a:gd name="connsiteX130" fmla="*/ 871041 w 2271216"/>
              <a:gd name="connsiteY130" fmla="*/ 1690687 h 2435555"/>
              <a:gd name="connsiteX131" fmla="*/ 871041 w 2271216"/>
              <a:gd name="connsiteY131" fmla="*/ 1738312 h 2435555"/>
              <a:gd name="connsiteX132" fmla="*/ 851991 w 2271216"/>
              <a:gd name="connsiteY132" fmla="*/ 1762125 h 2435555"/>
              <a:gd name="connsiteX133" fmla="*/ 837704 w 2271216"/>
              <a:gd name="connsiteY133" fmla="*/ 1838325 h 2435555"/>
              <a:gd name="connsiteX134" fmla="*/ 856754 w 2271216"/>
              <a:gd name="connsiteY134" fmla="*/ 1866900 h 2435555"/>
              <a:gd name="connsiteX135" fmla="*/ 842466 w 2271216"/>
              <a:gd name="connsiteY135" fmla="*/ 1895475 h 2435555"/>
              <a:gd name="connsiteX136" fmla="*/ 851991 w 2271216"/>
              <a:gd name="connsiteY136" fmla="*/ 1924050 h 2435555"/>
              <a:gd name="connsiteX137" fmla="*/ 851991 w 2271216"/>
              <a:gd name="connsiteY137" fmla="*/ 1947862 h 2435555"/>
              <a:gd name="connsiteX138" fmla="*/ 809129 w 2271216"/>
              <a:gd name="connsiteY138" fmla="*/ 1966912 h 2435555"/>
              <a:gd name="connsiteX139" fmla="*/ 809129 w 2271216"/>
              <a:gd name="connsiteY139" fmla="*/ 1966912 h 2435555"/>
              <a:gd name="connsiteX140" fmla="*/ 809788 w 2271216"/>
              <a:gd name="connsiteY140" fmla="*/ 2022576 h 2435555"/>
              <a:gd name="connsiteX141" fmla="*/ 823416 w 2271216"/>
              <a:gd name="connsiteY141" fmla="*/ 2043112 h 2435555"/>
              <a:gd name="connsiteX142" fmla="*/ 847229 w 2271216"/>
              <a:gd name="connsiteY142" fmla="*/ 2066925 h 2435555"/>
              <a:gd name="connsiteX143" fmla="*/ 842466 w 2271216"/>
              <a:gd name="connsiteY143" fmla="*/ 2119312 h 2435555"/>
              <a:gd name="connsiteX144" fmla="*/ 899616 w 2271216"/>
              <a:gd name="connsiteY144" fmla="*/ 2147887 h 2435555"/>
              <a:gd name="connsiteX145" fmla="*/ 904379 w 2271216"/>
              <a:gd name="connsiteY145" fmla="*/ 2181225 h 2435555"/>
              <a:gd name="connsiteX146" fmla="*/ 966291 w 2271216"/>
              <a:gd name="connsiteY146" fmla="*/ 2205037 h 2435555"/>
              <a:gd name="connsiteX147" fmla="*/ 956766 w 2271216"/>
              <a:gd name="connsiteY147" fmla="*/ 2238375 h 2435555"/>
              <a:gd name="connsiteX148" fmla="*/ 1056779 w 2271216"/>
              <a:gd name="connsiteY148" fmla="*/ 2243137 h 2435555"/>
              <a:gd name="connsiteX149" fmla="*/ 1056779 w 2271216"/>
              <a:gd name="connsiteY149"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37937 w 2271216"/>
              <a:gd name="connsiteY36" fmla="*/ 333420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04658 w 2271216"/>
              <a:gd name="connsiteY52" fmla="*/ 579516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56804 w 2271216"/>
              <a:gd name="connsiteY56" fmla="*/ 714375 h 2435555"/>
              <a:gd name="connsiteX57" fmla="*/ 1244354 w 2271216"/>
              <a:gd name="connsiteY57" fmla="*/ 723998 h 2435555"/>
              <a:gd name="connsiteX58" fmla="*/ 1286133 w 2271216"/>
              <a:gd name="connsiteY58" fmla="*/ 717647 h 2435555"/>
              <a:gd name="connsiteX59" fmla="*/ 1342529 w 2271216"/>
              <a:gd name="connsiteY59" fmla="*/ 742950 h 2435555"/>
              <a:gd name="connsiteX60" fmla="*/ 1413966 w 2271216"/>
              <a:gd name="connsiteY60" fmla="*/ 738187 h 2435555"/>
              <a:gd name="connsiteX61" fmla="*/ 1447304 w 2271216"/>
              <a:gd name="connsiteY61" fmla="*/ 738187 h 2435555"/>
              <a:gd name="connsiteX62" fmla="*/ 1499691 w 2271216"/>
              <a:gd name="connsiteY62" fmla="*/ 752475 h 2435555"/>
              <a:gd name="connsiteX63" fmla="*/ 1509216 w 2271216"/>
              <a:gd name="connsiteY63" fmla="*/ 766762 h 2435555"/>
              <a:gd name="connsiteX64" fmla="*/ 1513979 w 2271216"/>
              <a:gd name="connsiteY64" fmla="*/ 838200 h 2435555"/>
              <a:gd name="connsiteX65" fmla="*/ 1513979 w 2271216"/>
              <a:gd name="connsiteY65" fmla="*/ 838200 h 2435555"/>
              <a:gd name="connsiteX66" fmla="*/ 1547316 w 2271216"/>
              <a:gd name="connsiteY66" fmla="*/ 900112 h 2435555"/>
              <a:gd name="connsiteX67" fmla="*/ 1580654 w 2271216"/>
              <a:gd name="connsiteY67" fmla="*/ 942975 h 2435555"/>
              <a:gd name="connsiteX68" fmla="*/ 1590179 w 2271216"/>
              <a:gd name="connsiteY68" fmla="*/ 947737 h 2435555"/>
              <a:gd name="connsiteX69" fmla="*/ 1599704 w 2271216"/>
              <a:gd name="connsiteY69" fmla="*/ 1014412 h 2435555"/>
              <a:gd name="connsiteX70" fmla="*/ 1642566 w 2271216"/>
              <a:gd name="connsiteY70" fmla="*/ 1047750 h 2435555"/>
              <a:gd name="connsiteX71" fmla="*/ 1685429 w 2271216"/>
              <a:gd name="connsiteY71" fmla="*/ 1090612 h 2435555"/>
              <a:gd name="connsiteX72" fmla="*/ 1704479 w 2271216"/>
              <a:gd name="connsiteY72" fmla="*/ 1104900 h 2435555"/>
              <a:gd name="connsiteX73" fmla="*/ 1747341 w 2271216"/>
              <a:gd name="connsiteY73" fmla="*/ 1119187 h 2435555"/>
              <a:gd name="connsiteX74" fmla="*/ 1766391 w 2271216"/>
              <a:gd name="connsiteY74" fmla="*/ 1185862 h 2435555"/>
              <a:gd name="connsiteX75" fmla="*/ 1766391 w 2271216"/>
              <a:gd name="connsiteY75" fmla="*/ 1185862 h 2435555"/>
              <a:gd name="connsiteX76" fmla="*/ 1775916 w 2271216"/>
              <a:gd name="connsiteY76" fmla="*/ 1238250 h 2435555"/>
              <a:gd name="connsiteX77" fmla="*/ 1852116 w 2271216"/>
              <a:gd name="connsiteY77" fmla="*/ 1223962 h 2435555"/>
              <a:gd name="connsiteX78" fmla="*/ 1894979 w 2271216"/>
              <a:gd name="connsiteY78" fmla="*/ 1176337 h 2435555"/>
              <a:gd name="connsiteX79" fmla="*/ 1904504 w 2271216"/>
              <a:gd name="connsiteY79" fmla="*/ 1162050 h 2435555"/>
              <a:gd name="connsiteX80" fmla="*/ 1947366 w 2271216"/>
              <a:gd name="connsiteY80" fmla="*/ 1152525 h 2435555"/>
              <a:gd name="connsiteX81" fmla="*/ 1985466 w 2271216"/>
              <a:gd name="connsiteY81" fmla="*/ 1128712 h 2435555"/>
              <a:gd name="connsiteX82" fmla="*/ 2023566 w 2271216"/>
              <a:gd name="connsiteY82" fmla="*/ 1114425 h 2435555"/>
              <a:gd name="connsiteX83" fmla="*/ 2071191 w 2271216"/>
              <a:gd name="connsiteY83" fmla="*/ 1104900 h 2435555"/>
              <a:gd name="connsiteX84" fmla="*/ 2118816 w 2271216"/>
              <a:gd name="connsiteY84" fmla="*/ 1119187 h 2435555"/>
              <a:gd name="connsiteX85" fmla="*/ 2199779 w 2271216"/>
              <a:gd name="connsiteY85" fmla="*/ 1119187 h 2435555"/>
              <a:gd name="connsiteX86" fmla="*/ 2214066 w 2271216"/>
              <a:gd name="connsiteY86" fmla="*/ 1081087 h 2435555"/>
              <a:gd name="connsiteX87" fmla="*/ 2242641 w 2271216"/>
              <a:gd name="connsiteY87" fmla="*/ 1090612 h 2435555"/>
              <a:gd name="connsiteX88" fmla="*/ 2271216 w 2271216"/>
              <a:gd name="connsiteY88" fmla="*/ 1100137 h 2435555"/>
              <a:gd name="connsiteX89" fmla="*/ 2256929 w 2271216"/>
              <a:gd name="connsiteY89" fmla="*/ 1128712 h 2435555"/>
              <a:gd name="connsiteX90" fmla="*/ 2218829 w 2271216"/>
              <a:gd name="connsiteY90" fmla="*/ 1176337 h 2435555"/>
              <a:gd name="connsiteX91" fmla="*/ 2190254 w 2271216"/>
              <a:gd name="connsiteY91" fmla="*/ 1200150 h 2435555"/>
              <a:gd name="connsiteX92" fmla="*/ 2156916 w 2271216"/>
              <a:gd name="connsiteY92" fmla="*/ 1233487 h 2435555"/>
              <a:gd name="connsiteX93" fmla="*/ 2137866 w 2271216"/>
              <a:gd name="connsiteY93" fmla="*/ 1290637 h 2435555"/>
              <a:gd name="connsiteX94" fmla="*/ 2156916 w 2271216"/>
              <a:gd name="connsiteY94" fmla="*/ 1333500 h 2435555"/>
              <a:gd name="connsiteX95" fmla="*/ 2075954 w 2271216"/>
              <a:gd name="connsiteY95" fmla="*/ 1333500 h 2435555"/>
              <a:gd name="connsiteX96" fmla="*/ 2023566 w 2271216"/>
              <a:gd name="connsiteY96" fmla="*/ 1400175 h 2435555"/>
              <a:gd name="connsiteX97" fmla="*/ 2014041 w 2271216"/>
              <a:gd name="connsiteY97" fmla="*/ 1414462 h 2435555"/>
              <a:gd name="connsiteX98" fmla="*/ 1999754 w 2271216"/>
              <a:gd name="connsiteY98" fmla="*/ 1457325 h 2435555"/>
              <a:gd name="connsiteX99" fmla="*/ 1980704 w 2271216"/>
              <a:gd name="connsiteY99" fmla="*/ 1471612 h 2435555"/>
              <a:gd name="connsiteX100" fmla="*/ 1914029 w 2271216"/>
              <a:gd name="connsiteY100" fmla="*/ 1471612 h 2435555"/>
              <a:gd name="connsiteX101" fmla="*/ 1890216 w 2271216"/>
              <a:gd name="connsiteY101" fmla="*/ 1500187 h 2435555"/>
              <a:gd name="connsiteX102" fmla="*/ 1880691 w 2271216"/>
              <a:gd name="connsiteY102" fmla="*/ 1476375 h 2435555"/>
              <a:gd name="connsiteX103" fmla="*/ 1823541 w 2271216"/>
              <a:gd name="connsiteY103" fmla="*/ 1495425 h 2435555"/>
              <a:gd name="connsiteX104" fmla="*/ 1799729 w 2271216"/>
              <a:gd name="connsiteY104" fmla="*/ 1476375 h 2435555"/>
              <a:gd name="connsiteX105" fmla="*/ 1780679 w 2271216"/>
              <a:gd name="connsiteY105" fmla="*/ 1485900 h 2435555"/>
              <a:gd name="connsiteX106" fmla="*/ 1737816 w 2271216"/>
              <a:gd name="connsiteY106" fmla="*/ 1514475 h 2435555"/>
              <a:gd name="connsiteX107" fmla="*/ 1737816 w 2271216"/>
              <a:gd name="connsiteY107" fmla="*/ 1514475 h 2435555"/>
              <a:gd name="connsiteX108" fmla="*/ 1723529 w 2271216"/>
              <a:gd name="connsiteY108" fmla="*/ 1471612 h 2435555"/>
              <a:gd name="connsiteX109" fmla="*/ 1699716 w 2271216"/>
              <a:gd name="connsiteY109" fmla="*/ 1466850 h 2435555"/>
              <a:gd name="connsiteX110" fmla="*/ 1642566 w 2271216"/>
              <a:gd name="connsiteY110" fmla="*/ 1476375 h 2435555"/>
              <a:gd name="connsiteX111" fmla="*/ 1547316 w 2271216"/>
              <a:gd name="connsiteY111" fmla="*/ 1481137 h 2435555"/>
              <a:gd name="connsiteX112" fmla="*/ 1471116 w 2271216"/>
              <a:gd name="connsiteY112" fmla="*/ 1462087 h 2435555"/>
              <a:gd name="connsiteX113" fmla="*/ 1452066 w 2271216"/>
              <a:gd name="connsiteY113" fmla="*/ 1476375 h 2435555"/>
              <a:gd name="connsiteX114" fmla="*/ 1397067 w 2271216"/>
              <a:gd name="connsiteY114" fmla="*/ 1505358 h 2435555"/>
              <a:gd name="connsiteX115" fmla="*/ 1375866 w 2271216"/>
              <a:gd name="connsiteY115" fmla="*/ 1485900 h 2435555"/>
              <a:gd name="connsiteX116" fmla="*/ 1356816 w 2271216"/>
              <a:gd name="connsiteY116" fmla="*/ 1462087 h 2435555"/>
              <a:gd name="connsiteX117" fmla="*/ 1337766 w 2271216"/>
              <a:gd name="connsiteY117" fmla="*/ 1485900 h 2435555"/>
              <a:gd name="connsiteX118" fmla="*/ 1328241 w 2271216"/>
              <a:gd name="connsiteY118" fmla="*/ 1466850 h 2435555"/>
              <a:gd name="connsiteX119" fmla="*/ 1228229 w 2271216"/>
              <a:gd name="connsiteY119" fmla="*/ 1514475 h 2435555"/>
              <a:gd name="connsiteX120" fmla="*/ 1194891 w 2271216"/>
              <a:gd name="connsiteY120" fmla="*/ 1514475 h 2435555"/>
              <a:gd name="connsiteX121" fmla="*/ 1132979 w 2271216"/>
              <a:gd name="connsiteY121" fmla="*/ 1504950 h 2435555"/>
              <a:gd name="connsiteX122" fmla="*/ 1075829 w 2271216"/>
              <a:gd name="connsiteY122" fmla="*/ 1524000 h 2435555"/>
              <a:gd name="connsiteX123" fmla="*/ 1052016 w 2271216"/>
              <a:gd name="connsiteY123" fmla="*/ 1562100 h 2435555"/>
              <a:gd name="connsiteX124" fmla="*/ 1037729 w 2271216"/>
              <a:gd name="connsiteY124" fmla="*/ 1590675 h 2435555"/>
              <a:gd name="connsiteX125" fmla="*/ 1018679 w 2271216"/>
              <a:gd name="connsiteY125" fmla="*/ 1590675 h 2435555"/>
              <a:gd name="connsiteX126" fmla="*/ 1018679 w 2271216"/>
              <a:gd name="connsiteY126" fmla="*/ 1590675 h 2435555"/>
              <a:gd name="connsiteX127" fmla="*/ 956958 w 2271216"/>
              <a:gd name="connsiteY127" fmla="*/ 1619469 h 2435555"/>
              <a:gd name="connsiteX128" fmla="*/ 918666 w 2271216"/>
              <a:gd name="connsiteY128" fmla="*/ 1590675 h 2435555"/>
              <a:gd name="connsiteX129" fmla="*/ 809129 w 2271216"/>
              <a:gd name="connsiteY129" fmla="*/ 1624012 h 2435555"/>
              <a:gd name="connsiteX130" fmla="*/ 851991 w 2271216"/>
              <a:gd name="connsiteY130" fmla="*/ 1652587 h 2435555"/>
              <a:gd name="connsiteX131" fmla="*/ 871041 w 2271216"/>
              <a:gd name="connsiteY131" fmla="*/ 1690687 h 2435555"/>
              <a:gd name="connsiteX132" fmla="*/ 871041 w 2271216"/>
              <a:gd name="connsiteY132" fmla="*/ 1738312 h 2435555"/>
              <a:gd name="connsiteX133" fmla="*/ 851991 w 2271216"/>
              <a:gd name="connsiteY133" fmla="*/ 1762125 h 2435555"/>
              <a:gd name="connsiteX134" fmla="*/ 837704 w 2271216"/>
              <a:gd name="connsiteY134" fmla="*/ 1838325 h 2435555"/>
              <a:gd name="connsiteX135" fmla="*/ 856754 w 2271216"/>
              <a:gd name="connsiteY135" fmla="*/ 1866900 h 2435555"/>
              <a:gd name="connsiteX136" fmla="*/ 842466 w 2271216"/>
              <a:gd name="connsiteY136" fmla="*/ 1895475 h 2435555"/>
              <a:gd name="connsiteX137" fmla="*/ 851991 w 2271216"/>
              <a:gd name="connsiteY137" fmla="*/ 1924050 h 2435555"/>
              <a:gd name="connsiteX138" fmla="*/ 851991 w 2271216"/>
              <a:gd name="connsiteY138" fmla="*/ 1947862 h 2435555"/>
              <a:gd name="connsiteX139" fmla="*/ 809129 w 2271216"/>
              <a:gd name="connsiteY139" fmla="*/ 1966912 h 2435555"/>
              <a:gd name="connsiteX140" fmla="*/ 809129 w 2271216"/>
              <a:gd name="connsiteY140" fmla="*/ 1966912 h 2435555"/>
              <a:gd name="connsiteX141" fmla="*/ 809788 w 2271216"/>
              <a:gd name="connsiteY141" fmla="*/ 2022576 h 2435555"/>
              <a:gd name="connsiteX142" fmla="*/ 823416 w 2271216"/>
              <a:gd name="connsiteY142" fmla="*/ 2043112 h 2435555"/>
              <a:gd name="connsiteX143" fmla="*/ 847229 w 2271216"/>
              <a:gd name="connsiteY143" fmla="*/ 2066925 h 2435555"/>
              <a:gd name="connsiteX144" fmla="*/ 842466 w 2271216"/>
              <a:gd name="connsiteY144" fmla="*/ 2119312 h 2435555"/>
              <a:gd name="connsiteX145" fmla="*/ 899616 w 2271216"/>
              <a:gd name="connsiteY145" fmla="*/ 2147887 h 2435555"/>
              <a:gd name="connsiteX146" fmla="*/ 904379 w 2271216"/>
              <a:gd name="connsiteY146" fmla="*/ 2181225 h 2435555"/>
              <a:gd name="connsiteX147" fmla="*/ 966291 w 2271216"/>
              <a:gd name="connsiteY147" fmla="*/ 2205037 h 2435555"/>
              <a:gd name="connsiteX148" fmla="*/ 956766 w 2271216"/>
              <a:gd name="connsiteY148" fmla="*/ 2238375 h 2435555"/>
              <a:gd name="connsiteX149" fmla="*/ 1056779 w 2271216"/>
              <a:gd name="connsiteY149" fmla="*/ 2243137 h 2435555"/>
              <a:gd name="connsiteX150" fmla="*/ 1056779 w 2271216"/>
              <a:gd name="connsiteY150" fmla="*/ 2243137 h 2435555"/>
              <a:gd name="connsiteX0" fmla="*/ 1049412 w 2271216"/>
              <a:gd name="connsiteY0" fmla="*/ 2229420 h 2435555"/>
              <a:gd name="connsiteX1" fmla="*/ 864221 w 2271216"/>
              <a:gd name="connsiteY1" fmla="*/ 2339225 h 2435555"/>
              <a:gd name="connsiteX2" fmla="*/ 835555 w 2271216"/>
              <a:gd name="connsiteY2" fmla="*/ 2331158 h 2435555"/>
              <a:gd name="connsiteX3" fmla="*/ 758977 w 2271216"/>
              <a:gd name="connsiteY3" fmla="*/ 2308538 h 2435555"/>
              <a:gd name="connsiteX4" fmla="*/ 730397 w 2271216"/>
              <a:gd name="connsiteY4" fmla="*/ 2365696 h 2435555"/>
              <a:gd name="connsiteX5" fmla="*/ 663708 w 2271216"/>
              <a:gd name="connsiteY5" fmla="*/ 2435555 h 2435555"/>
              <a:gd name="connsiteX6" fmla="*/ 603371 w 2271216"/>
              <a:gd name="connsiteY6" fmla="*/ 2416503 h 2435555"/>
              <a:gd name="connsiteX7" fmla="*/ 543255 w 2271216"/>
              <a:gd name="connsiteY7" fmla="*/ 2416503 h 2435555"/>
              <a:gd name="connsiteX8" fmla="*/ 504926 w 2271216"/>
              <a:gd name="connsiteY8" fmla="*/ 2435555 h 2435555"/>
              <a:gd name="connsiteX9" fmla="*/ 384252 w 2271216"/>
              <a:gd name="connsiteY9" fmla="*/ 2387924 h 2435555"/>
              <a:gd name="connsiteX10" fmla="*/ 339793 w 2271216"/>
              <a:gd name="connsiteY10" fmla="*/ 2308538 h 2435555"/>
              <a:gd name="connsiteX11" fmla="*/ 304861 w 2271216"/>
              <a:gd name="connsiteY11" fmla="*/ 2314889 h 2435555"/>
              <a:gd name="connsiteX12" fmla="*/ 247700 w 2271216"/>
              <a:gd name="connsiteY12" fmla="*/ 2305363 h 2435555"/>
              <a:gd name="connsiteX13" fmla="*/ 181011 w 2271216"/>
              <a:gd name="connsiteY13" fmla="*/ 2314691 h 2435555"/>
              <a:gd name="connsiteX14" fmla="*/ 142984 w 2271216"/>
              <a:gd name="connsiteY14" fmla="*/ 2305587 h 2435555"/>
              <a:gd name="connsiteX15" fmla="*/ 314388 w 2271216"/>
              <a:gd name="connsiteY15" fmla="*/ 2038626 h 2435555"/>
              <a:gd name="connsiteX16" fmla="*/ 323915 w 2271216"/>
              <a:gd name="connsiteY16" fmla="*/ 1967179 h 2435555"/>
              <a:gd name="connsiteX17" fmla="*/ 219683 w 2271216"/>
              <a:gd name="connsiteY17" fmla="*/ 1871916 h 2435555"/>
              <a:gd name="connsiteX18" fmla="*/ 58680 w 2271216"/>
              <a:gd name="connsiteY18" fmla="*/ 1762601 h 2435555"/>
              <a:gd name="connsiteX19" fmla="*/ 7120 w 2271216"/>
              <a:gd name="connsiteY19" fmla="*/ 1514680 h 2435555"/>
              <a:gd name="connsiteX20" fmla="*/ 74325 w 2271216"/>
              <a:gd name="connsiteY20" fmla="*/ 1181260 h 2435555"/>
              <a:gd name="connsiteX21" fmla="*/ 13621 w 2271216"/>
              <a:gd name="connsiteY21" fmla="*/ 752680 h 2435555"/>
              <a:gd name="connsiteX22" fmla="*/ 247010 w 2271216"/>
              <a:gd name="connsiteY22" fmla="*/ 438150 h 2435555"/>
              <a:gd name="connsiteX23" fmla="*/ 690040 w 2271216"/>
              <a:gd name="connsiteY23" fmla="*/ 0 h 2435555"/>
              <a:gd name="connsiteX24" fmla="*/ 851991 w 2271216"/>
              <a:gd name="connsiteY24" fmla="*/ 85725 h 2435555"/>
              <a:gd name="connsiteX25" fmla="*/ 904379 w 2271216"/>
              <a:gd name="connsiteY25" fmla="*/ 95250 h 2435555"/>
              <a:gd name="connsiteX26" fmla="*/ 917759 w 2271216"/>
              <a:gd name="connsiteY26" fmla="*/ 60333 h 2435555"/>
              <a:gd name="connsiteX27" fmla="*/ 952004 w 2271216"/>
              <a:gd name="connsiteY27" fmla="*/ 61912 h 2435555"/>
              <a:gd name="connsiteX28" fmla="*/ 990104 w 2271216"/>
              <a:gd name="connsiteY28" fmla="*/ 85725 h 2435555"/>
              <a:gd name="connsiteX29" fmla="*/ 1023441 w 2271216"/>
              <a:gd name="connsiteY29" fmla="*/ 109537 h 2435555"/>
              <a:gd name="connsiteX30" fmla="*/ 1052016 w 2271216"/>
              <a:gd name="connsiteY30" fmla="*/ 133350 h 2435555"/>
              <a:gd name="connsiteX31" fmla="*/ 1104404 w 2271216"/>
              <a:gd name="connsiteY31" fmla="*/ 200025 h 2435555"/>
              <a:gd name="connsiteX32" fmla="*/ 1099641 w 2271216"/>
              <a:gd name="connsiteY32" fmla="*/ 209550 h 2435555"/>
              <a:gd name="connsiteX33" fmla="*/ 1090116 w 2271216"/>
              <a:gd name="connsiteY33" fmla="*/ 271462 h 2435555"/>
              <a:gd name="connsiteX34" fmla="*/ 1052016 w 2271216"/>
              <a:gd name="connsiteY34" fmla="*/ 295275 h 2435555"/>
              <a:gd name="connsiteX35" fmla="*/ 1047254 w 2271216"/>
              <a:gd name="connsiteY35" fmla="*/ 333375 h 2435555"/>
              <a:gd name="connsiteX36" fmla="*/ 1037937 w 2271216"/>
              <a:gd name="connsiteY36" fmla="*/ 333420 h 2435555"/>
              <a:gd name="connsiteX37" fmla="*/ 1057487 w 2271216"/>
              <a:gd name="connsiteY37" fmla="*/ 368350 h 2435555"/>
              <a:gd name="connsiteX38" fmla="*/ 1094879 w 2271216"/>
              <a:gd name="connsiteY38" fmla="*/ 361950 h 2435555"/>
              <a:gd name="connsiteX39" fmla="*/ 1094879 w 2271216"/>
              <a:gd name="connsiteY39" fmla="*/ 361950 h 2435555"/>
              <a:gd name="connsiteX40" fmla="*/ 1147266 w 2271216"/>
              <a:gd name="connsiteY40" fmla="*/ 371475 h 2435555"/>
              <a:gd name="connsiteX41" fmla="*/ 1166316 w 2271216"/>
              <a:gd name="connsiteY41" fmla="*/ 385762 h 2435555"/>
              <a:gd name="connsiteX42" fmla="*/ 1166316 w 2271216"/>
              <a:gd name="connsiteY42" fmla="*/ 385762 h 2435555"/>
              <a:gd name="connsiteX43" fmla="*/ 1166316 w 2271216"/>
              <a:gd name="connsiteY43" fmla="*/ 385762 h 2435555"/>
              <a:gd name="connsiteX44" fmla="*/ 1204416 w 2271216"/>
              <a:gd name="connsiteY44" fmla="*/ 457200 h 2435555"/>
              <a:gd name="connsiteX45" fmla="*/ 1223466 w 2271216"/>
              <a:gd name="connsiteY45" fmla="*/ 442912 h 2435555"/>
              <a:gd name="connsiteX46" fmla="*/ 1266329 w 2271216"/>
              <a:gd name="connsiteY46" fmla="*/ 442912 h 2435555"/>
              <a:gd name="connsiteX47" fmla="*/ 1337766 w 2271216"/>
              <a:gd name="connsiteY47" fmla="*/ 442912 h 2435555"/>
              <a:gd name="connsiteX48" fmla="*/ 1313954 w 2271216"/>
              <a:gd name="connsiteY48" fmla="*/ 461962 h 2435555"/>
              <a:gd name="connsiteX49" fmla="*/ 1313954 w 2271216"/>
              <a:gd name="connsiteY49" fmla="*/ 461962 h 2435555"/>
              <a:gd name="connsiteX50" fmla="*/ 1280616 w 2271216"/>
              <a:gd name="connsiteY50" fmla="*/ 547687 h 2435555"/>
              <a:gd name="connsiteX51" fmla="*/ 1256804 w 2271216"/>
              <a:gd name="connsiteY51" fmla="*/ 557212 h 2435555"/>
              <a:gd name="connsiteX52" fmla="*/ 1204658 w 2271216"/>
              <a:gd name="connsiteY52" fmla="*/ 579516 h 2435555"/>
              <a:gd name="connsiteX53" fmla="*/ 1228229 w 2271216"/>
              <a:gd name="connsiteY53" fmla="*/ 619125 h 2435555"/>
              <a:gd name="connsiteX54" fmla="*/ 1228229 w 2271216"/>
              <a:gd name="connsiteY54" fmla="*/ 652462 h 2435555"/>
              <a:gd name="connsiteX55" fmla="*/ 1232991 w 2271216"/>
              <a:gd name="connsiteY55" fmla="*/ 676275 h 2435555"/>
              <a:gd name="connsiteX56" fmla="*/ 1244354 w 2271216"/>
              <a:gd name="connsiteY56" fmla="*/ 723998 h 2435555"/>
              <a:gd name="connsiteX57" fmla="*/ 1286133 w 2271216"/>
              <a:gd name="connsiteY57" fmla="*/ 717647 h 2435555"/>
              <a:gd name="connsiteX58" fmla="*/ 1342529 w 2271216"/>
              <a:gd name="connsiteY58" fmla="*/ 742950 h 2435555"/>
              <a:gd name="connsiteX59" fmla="*/ 1413966 w 2271216"/>
              <a:gd name="connsiteY59" fmla="*/ 738187 h 2435555"/>
              <a:gd name="connsiteX60" fmla="*/ 1447304 w 2271216"/>
              <a:gd name="connsiteY60" fmla="*/ 738187 h 2435555"/>
              <a:gd name="connsiteX61" fmla="*/ 1499691 w 2271216"/>
              <a:gd name="connsiteY61" fmla="*/ 752475 h 2435555"/>
              <a:gd name="connsiteX62" fmla="*/ 1509216 w 2271216"/>
              <a:gd name="connsiteY62" fmla="*/ 766762 h 2435555"/>
              <a:gd name="connsiteX63" fmla="*/ 1513979 w 2271216"/>
              <a:gd name="connsiteY63" fmla="*/ 838200 h 2435555"/>
              <a:gd name="connsiteX64" fmla="*/ 1513979 w 2271216"/>
              <a:gd name="connsiteY64" fmla="*/ 838200 h 2435555"/>
              <a:gd name="connsiteX65" fmla="*/ 1547316 w 2271216"/>
              <a:gd name="connsiteY65" fmla="*/ 900112 h 2435555"/>
              <a:gd name="connsiteX66" fmla="*/ 1580654 w 2271216"/>
              <a:gd name="connsiteY66" fmla="*/ 942975 h 2435555"/>
              <a:gd name="connsiteX67" fmla="*/ 1590179 w 2271216"/>
              <a:gd name="connsiteY67" fmla="*/ 947737 h 2435555"/>
              <a:gd name="connsiteX68" fmla="*/ 1599704 w 2271216"/>
              <a:gd name="connsiteY68" fmla="*/ 1014412 h 2435555"/>
              <a:gd name="connsiteX69" fmla="*/ 1642566 w 2271216"/>
              <a:gd name="connsiteY69" fmla="*/ 1047750 h 2435555"/>
              <a:gd name="connsiteX70" fmla="*/ 1685429 w 2271216"/>
              <a:gd name="connsiteY70" fmla="*/ 1090612 h 2435555"/>
              <a:gd name="connsiteX71" fmla="*/ 1704479 w 2271216"/>
              <a:gd name="connsiteY71" fmla="*/ 1104900 h 2435555"/>
              <a:gd name="connsiteX72" fmla="*/ 1747341 w 2271216"/>
              <a:gd name="connsiteY72" fmla="*/ 1119187 h 2435555"/>
              <a:gd name="connsiteX73" fmla="*/ 1766391 w 2271216"/>
              <a:gd name="connsiteY73" fmla="*/ 1185862 h 2435555"/>
              <a:gd name="connsiteX74" fmla="*/ 1766391 w 2271216"/>
              <a:gd name="connsiteY74" fmla="*/ 1185862 h 2435555"/>
              <a:gd name="connsiteX75" fmla="*/ 1775916 w 2271216"/>
              <a:gd name="connsiteY75" fmla="*/ 1238250 h 2435555"/>
              <a:gd name="connsiteX76" fmla="*/ 1852116 w 2271216"/>
              <a:gd name="connsiteY76" fmla="*/ 1223962 h 2435555"/>
              <a:gd name="connsiteX77" fmla="*/ 1894979 w 2271216"/>
              <a:gd name="connsiteY77" fmla="*/ 1176337 h 2435555"/>
              <a:gd name="connsiteX78" fmla="*/ 1904504 w 2271216"/>
              <a:gd name="connsiteY78" fmla="*/ 1162050 h 2435555"/>
              <a:gd name="connsiteX79" fmla="*/ 1947366 w 2271216"/>
              <a:gd name="connsiteY79" fmla="*/ 1152525 h 2435555"/>
              <a:gd name="connsiteX80" fmla="*/ 1985466 w 2271216"/>
              <a:gd name="connsiteY80" fmla="*/ 1128712 h 2435555"/>
              <a:gd name="connsiteX81" fmla="*/ 2023566 w 2271216"/>
              <a:gd name="connsiteY81" fmla="*/ 1114425 h 2435555"/>
              <a:gd name="connsiteX82" fmla="*/ 2071191 w 2271216"/>
              <a:gd name="connsiteY82" fmla="*/ 1104900 h 2435555"/>
              <a:gd name="connsiteX83" fmla="*/ 2118816 w 2271216"/>
              <a:gd name="connsiteY83" fmla="*/ 1119187 h 2435555"/>
              <a:gd name="connsiteX84" fmla="*/ 2199779 w 2271216"/>
              <a:gd name="connsiteY84" fmla="*/ 1119187 h 2435555"/>
              <a:gd name="connsiteX85" fmla="*/ 2214066 w 2271216"/>
              <a:gd name="connsiteY85" fmla="*/ 1081087 h 2435555"/>
              <a:gd name="connsiteX86" fmla="*/ 2242641 w 2271216"/>
              <a:gd name="connsiteY86" fmla="*/ 1090612 h 2435555"/>
              <a:gd name="connsiteX87" fmla="*/ 2271216 w 2271216"/>
              <a:gd name="connsiteY87" fmla="*/ 1100137 h 2435555"/>
              <a:gd name="connsiteX88" fmla="*/ 2256929 w 2271216"/>
              <a:gd name="connsiteY88" fmla="*/ 1128712 h 2435555"/>
              <a:gd name="connsiteX89" fmla="*/ 2218829 w 2271216"/>
              <a:gd name="connsiteY89" fmla="*/ 1176337 h 2435555"/>
              <a:gd name="connsiteX90" fmla="*/ 2190254 w 2271216"/>
              <a:gd name="connsiteY90" fmla="*/ 1200150 h 2435555"/>
              <a:gd name="connsiteX91" fmla="*/ 2156916 w 2271216"/>
              <a:gd name="connsiteY91" fmla="*/ 1233487 h 2435555"/>
              <a:gd name="connsiteX92" fmla="*/ 2137866 w 2271216"/>
              <a:gd name="connsiteY92" fmla="*/ 1290637 h 2435555"/>
              <a:gd name="connsiteX93" fmla="*/ 2156916 w 2271216"/>
              <a:gd name="connsiteY93" fmla="*/ 1333500 h 2435555"/>
              <a:gd name="connsiteX94" fmla="*/ 2075954 w 2271216"/>
              <a:gd name="connsiteY94" fmla="*/ 1333500 h 2435555"/>
              <a:gd name="connsiteX95" fmla="*/ 2023566 w 2271216"/>
              <a:gd name="connsiteY95" fmla="*/ 1400175 h 2435555"/>
              <a:gd name="connsiteX96" fmla="*/ 2014041 w 2271216"/>
              <a:gd name="connsiteY96" fmla="*/ 1414462 h 2435555"/>
              <a:gd name="connsiteX97" fmla="*/ 1999754 w 2271216"/>
              <a:gd name="connsiteY97" fmla="*/ 1457325 h 2435555"/>
              <a:gd name="connsiteX98" fmla="*/ 1980704 w 2271216"/>
              <a:gd name="connsiteY98" fmla="*/ 1471612 h 2435555"/>
              <a:gd name="connsiteX99" fmla="*/ 1914029 w 2271216"/>
              <a:gd name="connsiteY99" fmla="*/ 1471612 h 2435555"/>
              <a:gd name="connsiteX100" fmla="*/ 1890216 w 2271216"/>
              <a:gd name="connsiteY100" fmla="*/ 1500187 h 2435555"/>
              <a:gd name="connsiteX101" fmla="*/ 1880691 w 2271216"/>
              <a:gd name="connsiteY101" fmla="*/ 1476375 h 2435555"/>
              <a:gd name="connsiteX102" fmla="*/ 1823541 w 2271216"/>
              <a:gd name="connsiteY102" fmla="*/ 1495425 h 2435555"/>
              <a:gd name="connsiteX103" fmla="*/ 1799729 w 2271216"/>
              <a:gd name="connsiteY103" fmla="*/ 1476375 h 2435555"/>
              <a:gd name="connsiteX104" fmla="*/ 1780679 w 2271216"/>
              <a:gd name="connsiteY104" fmla="*/ 1485900 h 2435555"/>
              <a:gd name="connsiteX105" fmla="*/ 1737816 w 2271216"/>
              <a:gd name="connsiteY105" fmla="*/ 1514475 h 2435555"/>
              <a:gd name="connsiteX106" fmla="*/ 1737816 w 2271216"/>
              <a:gd name="connsiteY106" fmla="*/ 1514475 h 2435555"/>
              <a:gd name="connsiteX107" fmla="*/ 1723529 w 2271216"/>
              <a:gd name="connsiteY107" fmla="*/ 1471612 h 2435555"/>
              <a:gd name="connsiteX108" fmla="*/ 1699716 w 2271216"/>
              <a:gd name="connsiteY108" fmla="*/ 1466850 h 2435555"/>
              <a:gd name="connsiteX109" fmla="*/ 1642566 w 2271216"/>
              <a:gd name="connsiteY109" fmla="*/ 1476375 h 2435555"/>
              <a:gd name="connsiteX110" fmla="*/ 1547316 w 2271216"/>
              <a:gd name="connsiteY110" fmla="*/ 1481137 h 2435555"/>
              <a:gd name="connsiteX111" fmla="*/ 1471116 w 2271216"/>
              <a:gd name="connsiteY111" fmla="*/ 1462087 h 2435555"/>
              <a:gd name="connsiteX112" fmla="*/ 1452066 w 2271216"/>
              <a:gd name="connsiteY112" fmla="*/ 1476375 h 2435555"/>
              <a:gd name="connsiteX113" fmla="*/ 1397067 w 2271216"/>
              <a:gd name="connsiteY113" fmla="*/ 1505358 h 2435555"/>
              <a:gd name="connsiteX114" fmla="*/ 1375866 w 2271216"/>
              <a:gd name="connsiteY114" fmla="*/ 1485900 h 2435555"/>
              <a:gd name="connsiteX115" fmla="*/ 1356816 w 2271216"/>
              <a:gd name="connsiteY115" fmla="*/ 1462087 h 2435555"/>
              <a:gd name="connsiteX116" fmla="*/ 1337766 w 2271216"/>
              <a:gd name="connsiteY116" fmla="*/ 1485900 h 2435555"/>
              <a:gd name="connsiteX117" fmla="*/ 1328241 w 2271216"/>
              <a:gd name="connsiteY117" fmla="*/ 1466850 h 2435555"/>
              <a:gd name="connsiteX118" fmla="*/ 1228229 w 2271216"/>
              <a:gd name="connsiteY118" fmla="*/ 1514475 h 2435555"/>
              <a:gd name="connsiteX119" fmla="*/ 1194891 w 2271216"/>
              <a:gd name="connsiteY119" fmla="*/ 1514475 h 2435555"/>
              <a:gd name="connsiteX120" fmla="*/ 1132979 w 2271216"/>
              <a:gd name="connsiteY120" fmla="*/ 1504950 h 2435555"/>
              <a:gd name="connsiteX121" fmla="*/ 1075829 w 2271216"/>
              <a:gd name="connsiteY121" fmla="*/ 1524000 h 2435555"/>
              <a:gd name="connsiteX122" fmla="*/ 1052016 w 2271216"/>
              <a:gd name="connsiteY122" fmla="*/ 1562100 h 2435555"/>
              <a:gd name="connsiteX123" fmla="*/ 1037729 w 2271216"/>
              <a:gd name="connsiteY123" fmla="*/ 1590675 h 2435555"/>
              <a:gd name="connsiteX124" fmla="*/ 1018679 w 2271216"/>
              <a:gd name="connsiteY124" fmla="*/ 1590675 h 2435555"/>
              <a:gd name="connsiteX125" fmla="*/ 1018679 w 2271216"/>
              <a:gd name="connsiteY125" fmla="*/ 1590675 h 2435555"/>
              <a:gd name="connsiteX126" fmla="*/ 956958 w 2271216"/>
              <a:gd name="connsiteY126" fmla="*/ 1619469 h 2435555"/>
              <a:gd name="connsiteX127" fmla="*/ 918666 w 2271216"/>
              <a:gd name="connsiteY127" fmla="*/ 1590675 h 2435555"/>
              <a:gd name="connsiteX128" fmla="*/ 809129 w 2271216"/>
              <a:gd name="connsiteY128" fmla="*/ 1624012 h 2435555"/>
              <a:gd name="connsiteX129" fmla="*/ 851991 w 2271216"/>
              <a:gd name="connsiteY129" fmla="*/ 1652587 h 2435555"/>
              <a:gd name="connsiteX130" fmla="*/ 871041 w 2271216"/>
              <a:gd name="connsiteY130" fmla="*/ 1690687 h 2435555"/>
              <a:gd name="connsiteX131" fmla="*/ 871041 w 2271216"/>
              <a:gd name="connsiteY131" fmla="*/ 1738312 h 2435555"/>
              <a:gd name="connsiteX132" fmla="*/ 851991 w 2271216"/>
              <a:gd name="connsiteY132" fmla="*/ 1762125 h 2435555"/>
              <a:gd name="connsiteX133" fmla="*/ 837704 w 2271216"/>
              <a:gd name="connsiteY133" fmla="*/ 1838325 h 2435555"/>
              <a:gd name="connsiteX134" fmla="*/ 856754 w 2271216"/>
              <a:gd name="connsiteY134" fmla="*/ 1866900 h 2435555"/>
              <a:gd name="connsiteX135" fmla="*/ 842466 w 2271216"/>
              <a:gd name="connsiteY135" fmla="*/ 1895475 h 2435555"/>
              <a:gd name="connsiteX136" fmla="*/ 851991 w 2271216"/>
              <a:gd name="connsiteY136" fmla="*/ 1924050 h 2435555"/>
              <a:gd name="connsiteX137" fmla="*/ 851991 w 2271216"/>
              <a:gd name="connsiteY137" fmla="*/ 1947862 h 2435555"/>
              <a:gd name="connsiteX138" fmla="*/ 809129 w 2271216"/>
              <a:gd name="connsiteY138" fmla="*/ 1966912 h 2435555"/>
              <a:gd name="connsiteX139" fmla="*/ 809129 w 2271216"/>
              <a:gd name="connsiteY139" fmla="*/ 1966912 h 2435555"/>
              <a:gd name="connsiteX140" fmla="*/ 809788 w 2271216"/>
              <a:gd name="connsiteY140" fmla="*/ 2022576 h 2435555"/>
              <a:gd name="connsiteX141" fmla="*/ 823416 w 2271216"/>
              <a:gd name="connsiteY141" fmla="*/ 2043112 h 2435555"/>
              <a:gd name="connsiteX142" fmla="*/ 847229 w 2271216"/>
              <a:gd name="connsiteY142" fmla="*/ 2066925 h 2435555"/>
              <a:gd name="connsiteX143" fmla="*/ 842466 w 2271216"/>
              <a:gd name="connsiteY143" fmla="*/ 2119312 h 2435555"/>
              <a:gd name="connsiteX144" fmla="*/ 899616 w 2271216"/>
              <a:gd name="connsiteY144" fmla="*/ 2147887 h 2435555"/>
              <a:gd name="connsiteX145" fmla="*/ 904379 w 2271216"/>
              <a:gd name="connsiteY145" fmla="*/ 2181225 h 2435555"/>
              <a:gd name="connsiteX146" fmla="*/ 966291 w 2271216"/>
              <a:gd name="connsiteY146" fmla="*/ 2205037 h 2435555"/>
              <a:gd name="connsiteX147" fmla="*/ 956766 w 2271216"/>
              <a:gd name="connsiteY147" fmla="*/ 2238375 h 2435555"/>
              <a:gd name="connsiteX148" fmla="*/ 1056779 w 2271216"/>
              <a:gd name="connsiteY148" fmla="*/ 2243137 h 2435555"/>
              <a:gd name="connsiteX149" fmla="*/ 1056779 w 2271216"/>
              <a:gd name="connsiteY149" fmla="*/ 2243137 h 2435555"/>
              <a:gd name="connsiteX0" fmla="*/ 1048856 w 2270660"/>
              <a:gd name="connsiteY0" fmla="*/ 2229420 h 2435555"/>
              <a:gd name="connsiteX1" fmla="*/ 863665 w 2270660"/>
              <a:gd name="connsiteY1" fmla="*/ 2339225 h 2435555"/>
              <a:gd name="connsiteX2" fmla="*/ 834999 w 2270660"/>
              <a:gd name="connsiteY2" fmla="*/ 2331158 h 2435555"/>
              <a:gd name="connsiteX3" fmla="*/ 758421 w 2270660"/>
              <a:gd name="connsiteY3" fmla="*/ 2308538 h 2435555"/>
              <a:gd name="connsiteX4" fmla="*/ 729841 w 2270660"/>
              <a:gd name="connsiteY4" fmla="*/ 2365696 h 2435555"/>
              <a:gd name="connsiteX5" fmla="*/ 663152 w 2270660"/>
              <a:gd name="connsiteY5" fmla="*/ 2435555 h 2435555"/>
              <a:gd name="connsiteX6" fmla="*/ 602815 w 2270660"/>
              <a:gd name="connsiteY6" fmla="*/ 2416503 h 2435555"/>
              <a:gd name="connsiteX7" fmla="*/ 542699 w 2270660"/>
              <a:gd name="connsiteY7" fmla="*/ 2416503 h 2435555"/>
              <a:gd name="connsiteX8" fmla="*/ 504370 w 2270660"/>
              <a:gd name="connsiteY8" fmla="*/ 2435555 h 2435555"/>
              <a:gd name="connsiteX9" fmla="*/ 383696 w 2270660"/>
              <a:gd name="connsiteY9" fmla="*/ 2387924 h 2435555"/>
              <a:gd name="connsiteX10" fmla="*/ 339237 w 2270660"/>
              <a:gd name="connsiteY10" fmla="*/ 2308538 h 2435555"/>
              <a:gd name="connsiteX11" fmla="*/ 304305 w 2270660"/>
              <a:gd name="connsiteY11" fmla="*/ 2314889 h 2435555"/>
              <a:gd name="connsiteX12" fmla="*/ 247144 w 2270660"/>
              <a:gd name="connsiteY12" fmla="*/ 2305363 h 2435555"/>
              <a:gd name="connsiteX13" fmla="*/ 180455 w 2270660"/>
              <a:gd name="connsiteY13" fmla="*/ 2314691 h 2435555"/>
              <a:gd name="connsiteX14" fmla="*/ 142428 w 2270660"/>
              <a:gd name="connsiteY14" fmla="*/ 2305587 h 2435555"/>
              <a:gd name="connsiteX15" fmla="*/ 313832 w 2270660"/>
              <a:gd name="connsiteY15" fmla="*/ 2038626 h 2435555"/>
              <a:gd name="connsiteX16" fmla="*/ 323359 w 2270660"/>
              <a:gd name="connsiteY16" fmla="*/ 1967179 h 2435555"/>
              <a:gd name="connsiteX17" fmla="*/ 219127 w 2270660"/>
              <a:gd name="connsiteY17" fmla="*/ 1871916 h 2435555"/>
              <a:gd name="connsiteX18" fmla="*/ 83541 w 2270660"/>
              <a:gd name="connsiteY18" fmla="*/ 1762840 h 2435555"/>
              <a:gd name="connsiteX19" fmla="*/ 6564 w 2270660"/>
              <a:gd name="connsiteY19" fmla="*/ 1514680 h 2435555"/>
              <a:gd name="connsiteX20" fmla="*/ 73769 w 2270660"/>
              <a:gd name="connsiteY20" fmla="*/ 1181260 h 2435555"/>
              <a:gd name="connsiteX21" fmla="*/ 13065 w 2270660"/>
              <a:gd name="connsiteY21" fmla="*/ 752680 h 2435555"/>
              <a:gd name="connsiteX22" fmla="*/ 246454 w 2270660"/>
              <a:gd name="connsiteY22" fmla="*/ 438150 h 2435555"/>
              <a:gd name="connsiteX23" fmla="*/ 689484 w 2270660"/>
              <a:gd name="connsiteY23" fmla="*/ 0 h 2435555"/>
              <a:gd name="connsiteX24" fmla="*/ 851435 w 2270660"/>
              <a:gd name="connsiteY24" fmla="*/ 85725 h 2435555"/>
              <a:gd name="connsiteX25" fmla="*/ 903823 w 2270660"/>
              <a:gd name="connsiteY25" fmla="*/ 95250 h 2435555"/>
              <a:gd name="connsiteX26" fmla="*/ 917203 w 2270660"/>
              <a:gd name="connsiteY26" fmla="*/ 60333 h 2435555"/>
              <a:gd name="connsiteX27" fmla="*/ 951448 w 2270660"/>
              <a:gd name="connsiteY27" fmla="*/ 61912 h 2435555"/>
              <a:gd name="connsiteX28" fmla="*/ 989548 w 2270660"/>
              <a:gd name="connsiteY28" fmla="*/ 85725 h 2435555"/>
              <a:gd name="connsiteX29" fmla="*/ 1022885 w 2270660"/>
              <a:gd name="connsiteY29" fmla="*/ 109537 h 2435555"/>
              <a:gd name="connsiteX30" fmla="*/ 1051460 w 2270660"/>
              <a:gd name="connsiteY30" fmla="*/ 133350 h 2435555"/>
              <a:gd name="connsiteX31" fmla="*/ 1103848 w 2270660"/>
              <a:gd name="connsiteY31" fmla="*/ 200025 h 2435555"/>
              <a:gd name="connsiteX32" fmla="*/ 1099085 w 2270660"/>
              <a:gd name="connsiteY32" fmla="*/ 209550 h 2435555"/>
              <a:gd name="connsiteX33" fmla="*/ 1089560 w 2270660"/>
              <a:gd name="connsiteY33" fmla="*/ 271462 h 2435555"/>
              <a:gd name="connsiteX34" fmla="*/ 1051460 w 2270660"/>
              <a:gd name="connsiteY34" fmla="*/ 295275 h 2435555"/>
              <a:gd name="connsiteX35" fmla="*/ 1046698 w 2270660"/>
              <a:gd name="connsiteY35" fmla="*/ 333375 h 2435555"/>
              <a:gd name="connsiteX36" fmla="*/ 1037381 w 2270660"/>
              <a:gd name="connsiteY36" fmla="*/ 333420 h 2435555"/>
              <a:gd name="connsiteX37" fmla="*/ 1056931 w 2270660"/>
              <a:gd name="connsiteY37" fmla="*/ 368350 h 2435555"/>
              <a:gd name="connsiteX38" fmla="*/ 1094323 w 2270660"/>
              <a:gd name="connsiteY38" fmla="*/ 361950 h 2435555"/>
              <a:gd name="connsiteX39" fmla="*/ 1094323 w 2270660"/>
              <a:gd name="connsiteY39" fmla="*/ 361950 h 2435555"/>
              <a:gd name="connsiteX40" fmla="*/ 1146710 w 2270660"/>
              <a:gd name="connsiteY40" fmla="*/ 371475 h 2435555"/>
              <a:gd name="connsiteX41" fmla="*/ 1165760 w 2270660"/>
              <a:gd name="connsiteY41" fmla="*/ 385762 h 2435555"/>
              <a:gd name="connsiteX42" fmla="*/ 1165760 w 2270660"/>
              <a:gd name="connsiteY42" fmla="*/ 385762 h 2435555"/>
              <a:gd name="connsiteX43" fmla="*/ 1165760 w 2270660"/>
              <a:gd name="connsiteY43" fmla="*/ 385762 h 2435555"/>
              <a:gd name="connsiteX44" fmla="*/ 1203860 w 2270660"/>
              <a:gd name="connsiteY44" fmla="*/ 457200 h 2435555"/>
              <a:gd name="connsiteX45" fmla="*/ 1222910 w 2270660"/>
              <a:gd name="connsiteY45" fmla="*/ 442912 h 2435555"/>
              <a:gd name="connsiteX46" fmla="*/ 1265773 w 2270660"/>
              <a:gd name="connsiteY46" fmla="*/ 442912 h 2435555"/>
              <a:gd name="connsiteX47" fmla="*/ 1337210 w 2270660"/>
              <a:gd name="connsiteY47" fmla="*/ 442912 h 2435555"/>
              <a:gd name="connsiteX48" fmla="*/ 1313398 w 2270660"/>
              <a:gd name="connsiteY48" fmla="*/ 461962 h 2435555"/>
              <a:gd name="connsiteX49" fmla="*/ 1313398 w 2270660"/>
              <a:gd name="connsiteY49" fmla="*/ 461962 h 2435555"/>
              <a:gd name="connsiteX50" fmla="*/ 1280060 w 2270660"/>
              <a:gd name="connsiteY50" fmla="*/ 547687 h 2435555"/>
              <a:gd name="connsiteX51" fmla="*/ 1256248 w 2270660"/>
              <a:gd name="connsiteY51" fmla="*/ 557212 h 2435555"/>
              <a:gd name="connsiteX52" fmla="*/ 1204102 w 2270660"/>
              <a:gd name="connsiteY52" fmla="*/ 579516 h 2435555"/>
              <a:gd name="connsiteX53" fmla="*/ 1227673 w 2270660"/>
              <a:gd name="connsiteY53" fmla="*/ 619125 h 2435555"/>
              <a:gd name="connsiteX54" fmla="*/ 1227673 w 2270660"/>
              <a:gd name="connsiteY54" fmla="*/ 652462 h 2435555"/>
              <a:gd name="connsiteX55" fmla="*/ 1232435 w 2270660"/>
              <a:gd name="connsiteY55" fmla="*/ 676275 h 2435555"/>
              <a:gd name="connsiteX56" fmla="*/ 1243798 w 2270660"/>
              <a:gd name="connsiteY56" fmla="*/ 723998 h 2435555"/>
              <a:gd name="connsiteX57" fmla="*/ 1285577 w 2270660"/>
              <a:gd name="connsiteY57" fmla="*/ 717647 h 2435555"/>
              <a:gd name="connsiteX58" fmla="*/ 1341973 w 2270660"/>
              <a:gd name="connsiteY58" fmla="*/ 742950 h 2435555"/>
              <a:gd name="connsiteX59" fmla="*/ 1413410 w 2270660"/>
              <a:gd name="connsiteY59" fmla="*/ 738187 h 2435555"/>
              <a:gd name="connsiteX60" fmla="*/ 1446748 w 2270660"/>
              <a:gd name="connsiteY60" fmla="*/ 738187 h 2435555"/>
              <a:gd name="connsiteX61" fmla="*/ 1499135 w 2270660"/>
              <a:gd name="connsiteY61" fmla="*/ 752475 h 2435555"/>
              <a:gd name="connsiteX62" fmla="*/ 1508660 w 2270660"/>
              <a:gd name="connsiteY62" fmla="*/ 766762 h 2435555"/>
              <a:gd name="connsiteX63" fmla="*/ 1513423 w 2270660"/>
              <a:gd name="connsiteY63" fmla="*/ 838200 h 2435555"/>
              <a:gd name="connsiteX64" fmla="*/ 1513423 w 2270660"/>
              <a:gd name="connsiteY64" fmla="*/ 838200 h 2435555"/>
              <a:gd name="connsiteX65" fmla="*/ 1546760 w 2270660"/>
              <a:gd name="connsiteY65" fmla="*/ 900112 h 2435555"/>
              <a:gd name="connsiteX66" fmla="*/ 1580098 w 2270660"/>
              <a:gd name="connsiteY66" fmla="*/ 942975 h 2435555"/>
              <a:gd name="connsiteX67" fmla="*/ 1589623 w 2270660"/>
              <a:gd name="connsiteY67" fmla="*/ 947737 h 2435555"/>
              <a:gd name="connsiteX68" fmla="*/ 1599148 w 2270660"/>
              <a:gd name="connsiteY68" fmla="*/ 1014412 h 2435555"/>
              <a:gd name="connsiteX69" fmla="*/ 1642010 w 2270660"/>
              <a:gd name="connsiteY69" fmla="*/ 1047750 h 2435555"/>
              <a:gd name="connsiteX70" fmla="*/ 1684873 w 2270660"/>
              <a:gd name="connsiteY70" fmla="*/ 1090612 h 2435555"/>
              <a:gd name="connsiteX71" fmla="*/ 1703923 w 2270660"/>
              <a:gd name="connsiteY71" fmla="*/ 1104900 h 2435555"/>
              <a:gd name="connsiteX72" fmla="*/ 1746785 w 2270660"/>
              <a:gd name="connsiteY72" fmla="*/ 1119187 h 2435555"/>
              <a:gd name="connsiteX73" fmla="*/ 1765835 w 2270660"/>
              <a:gd name="connsiteY73" fmla="*/ 1185862 h 2435555"/>
              <a:gd name="connsiteX74" fmla="*/ 1765835 w 2270660"/>
              <a:gd name="connsiteY74" fmla="*/ 1185862 h 2435555"/>
              <a:gd name="connsiteX75" fmla="*/ 1775360 w 2270660"/>
              <a:gd name="connsiteY75" fmla="*/ 1238250 h 2435555"/>
              <a:gd name="connsiteX76" fmla="*/ 1851560 w 2270660"/>
              <a:gd name="connsiteY76" fmla="*/ 1223962 h 2435555"/>
              <a:gd name="connsiteX77" fmla="*/ 1894423 w 2270660"/>
              <a:gd name="connsiteY77" fmla="*/ 1176337 h 2435555"/>
              <a:gd name="connsiteX78" fmla="*/ 1903948 w 2270660"/>
              <a:gd name="connsiteY78" fmla="*/ 1162050 h 2435555"/>
              <a:gd name="connsiteX79" fmla="*/ 1946810 w 2270660"/>
              <a:gd name="connsiteY79" fmla="*/ 1152525 h 2435555"/>
              <a:gd name="connsiteX80" fmla="*/ 1984910 w 2270660"/>
              <a:gd name="connsiteY80" fmla="*/ 1128712 h 2435555"/>
              <a:gd name="connsiteX81" fmla="*/ 2023010 w 2270660"/>
              <a:gd name="connsiteY81" fmla="*/ 1114425 h 2435555"/>
              <a:gd name="connsiteX82" fmla="*/ 2070635 w 2270660"/>
              <a:gd name="connsiteY82" fmla="*/ 1104900 h 2435555"/>
              <a:gd name="connsiteX83" fmla="*/ 2118260 w 2270660"/>
              <a:gd name="connsiteY83" fmla="*/ 1119187 h 2435555"/>
              <a:gd name="connsiteX84" fmla="*/ 2199223 w 2270660"/>
              <a:gd name="connsiteY84" fmla="*/ 1119187 h 2435555"/>
              <a:gd name="connsiteX85" fmla="*/ 2213510 w 2270660"/>
              <a:gd name="connsiteY85" fmla="*/ 1081087 h 2435555"/>
              <a:gd name="connsiteX86" fmla="*/ 2242085 w 2270660"/>
              <a:gd name="connsiteY86" fmla="*/ 1090612 h 2435555"/>
              <a:gd name="connsiteX87" fmla="*/ 2270660 w 2270660"/>
              <a:gd name="connsiteY87" fmla="*/ 1100137 h 2435555"/>
              <a:gd name="connsiteX88" fmla="*/ 2256373 w 2270660"/>
              <a:gd name="connsiteY88" fmla="*/ 1128712 h 2435555"/>
              <a:gd name="connsiteX89" fmla="*/ 2218273 w 2270660"/>
              <a:gd name="connsiteY89" fmla="*/ 1176337 h 2435555"/>
              <a:gd name="connsiteX90" fmla="*/ 2189698 w 2270660"/>
              <a:gd name="connsiteY90" fmla="*/ 1200150 h 2435555"/>
              <a:gd name="connsiteX91" fmla="*/ 2156360 w 2270660"/>
              <a:gd name="connsiteY91" fmla="*/ 1233487 h 2435555"/>
              <a:gd name="connsiteX92" fmla="*/ 2137310 w 2270660"/>
              <a:gd name="connsiteY92" fmla="*/ 1290637 h 2435555"/>
              <a:gd name="connsiteX93" fmla="*/ 2156360 w 2270660"/>
              <a:gd name="connsiteY93" fmla="*/ 1333500 h 2435555"/>
              <a:gd name="connsiteX94" fmla="*/ 2075398 w 2270660"/>
              <a:gd name="connsiteY94" fmla="*/ 1333500 h 2435555"/>
              <a:gd name="connsiteX95" fmla="*/ 2023010 w 2270660"/>
              <a:gd name="connsiteY95" fmla="*/ 1400175 h 2435555"/>
              <a:gd name="connsiteX96" fmla="*/ 2013485 w 2270660"/>
              <a:gd name="connsiteY96" fmla="*/ 1414462 h 2435555"/>
              <a:gd name="connsiteX97" fmla="*/ 1999198 w 2270660"/>
              <a:gd name="connsiteY97" fmla="*/ 1457325 h 2435555"/>
              <a:gd name="connsiteX98" fmla="*/ 1980148 w 2270660"/>
              <a:gd name="connsiteY98" fmla="*/ 1471612 h 2435555"/>
              <a:gd name="connsiteX99" fmla="*/ 1913473 w 2270660"/>
              <a:gd name="connsiteY99" fmla="*/ 1471612 h 2435555"/>
              <a:gd name="connsiteX100" fmla="*/ 1889660 w 2270660"/>
              <a:gd name="connsiteY100" fmla="*/ 1500187 h 2435555"/>
              <a:gd name="connsiteX101" fmla="*/ 1880135 w 2270660"/>
              <a:gd name="connsiteY101" fmla="*/ 1476375 h 2435555"/>
              <a:gd name="connsiteX102" fmla="*/ 1822985 w 2270660"/>
              <a:gd name="connsiteY102" fmla="*/ 1495425 h 2435555"/>
              <a:gd name="connsiteX103" fmla="*/ 1799173 w 2270660"/>
              <a:gd name="connsiteY103" fmla="*/ 1476375 h 2435555"/>
              <a:gd name="connsiteX104" fmla="*/ 1780123 w 2270660"/>
              <a:gd name="connsiteY104" fmla="*/ 1485900 h 2435555"/>
              <a:gd name="connsiteX105" fmla="*/ 1737260 w 2270660"/>
              <a:gd name="connsiteY105" fmla="*/ 1514475 h 2435555"/>
              <a:gd name="connsiteX106" fmla="*/ 1737260 w 2270660"/>
              <a:gd name="connsiteY106" fmla="*/ 1514475 h 2435555"/>
              <a:gd name="connsiteX107" fmla="*/ 1722973 w 2270660"/>
              <a:gd name="connsiteY107" fmla="*/ 1471612 h 2435555"/>
              <a:gd name="connsiteX108" fmla="*/ 1699160 w 2270660"/>
              <a:gd name="connsiteY108" fmla="*/ 1466850 h 2435555"/>
              <a:gd name="connsiteX109" fmla="*/ 1642010 w 2270660"/>
              <a:gd name="connsiteY109" fmla="*/ 1476375 h 2435555"/>
              <a:gd name="connsiteX110" fmla="*/ 1546760 w 2270660"/>
              <a:gd name="connsiteY110" fmla="*/ 1481137 h 2435555"/>
              <a:gd name="connsiteX111" fmla="*/ 1470560 w 2270660"/>
              <a:gd name="connsiteY111" fmla="*/ 1462087 h 2435555"/>
              <a:gd name="connsiteX112" fmla="*/ 1451510 w 2270660"/>
              <a:gd name="connsiteY112" fmla="*/ 1476375 h 2435555"/>
              <a:gd name="connsiteX113" fmla="*/ 1396511 w 2270660"/>
              <a:gd name="connsiteY113" fmla="*/ 1505358 h 2435555"/>
              <a:gd name="connsiteX114" fmla="*/ 1375310 w 2270660"/>
              <a:gd name="connsiteY114" fmla="*/ 1485900 h 2435555"/>
              <a:gd name="connsiteX115" fmla="*/ 1356260 w 2270660"/>
              <a:gd name="connsiteY115" fmla="*/ 1462087 h 2435555"/>
              <a:gd name="connsiteX116" fmla="*/ 1337210 w 2270660"/>
              <a:gd name="connsiteY116" fmla="*/ 1485900 h 2435555"/>
              <a:gd name="connsiteX117" fmla="*/ 1327685 w 2270660"/>
              <a:gd name="connsiteY117" fmla="*/ 1466850 h 2435555"/>
              <a:gd name="connsiteX118" fmla="*/ 1227673 w 2270660"/>
              <a:gd name="connsiteY118" fmla="*/ 1514475 h 2435555"/>
              <a:gd name="connsiteX119" fmla="*/ 1194335 w 2270660"/>
              <a:gd name="connsiteY119" fmla="*/ 1514475 h 2435555"/>
              <a:gd name="connsiteX120" fmla="*/ 1132423 w 2270660"/>
              <a:gd name="connsiteY120" fmla="*/ 1504950 h 2435555"/>
              <a:gd name="connsiteX121" fmla="*/ 1075273 w 2270660"/>
              <a:gd name="connsiteY121" fmla="*/ 1524000 h 2435555"/>
              <a:gd name="connsiteX122" fmla="*/ 1051460 w 2270660"/>
              <a:gd name="connsiteY122" fmla="*/ 1562100 h 2435555"/>
              <a:gd name="connsiteX123" fmla="*/ 1037173 w 2270660"/>
              <a:gd name="connsiteY123" fmla="*/ 1590675 h 2435555"/>
              <a:gd name="connsiteX124" fmla="*/ 1018123 w 2270660"/>
              <a:gd name="connsiteY124" fmla="*/ 1590675 h 2435555"/>
              <a:gd name="connsiteX125" fmla="*/ 1018123 w 2270660"/>
              <a:gd name="connsiteY125" fmla="*/ 1590675 h 2435555"/>
              <a:gd name="connsiteX126" fmla="*/ 956402 w 2270660"/>
              <a:gd name="connsiteY126" fmla="*/ 1619469 h 2435555"/>
              <a:gd name="connsiteX127" fmla="*/ 918110 w 2270660"/>
              <a:gd name="connsiteY127" fmla="*/ 1590675 h 2435555"/>
              <a:gd name="connsiteX128" fmla="*/ 808573 w 2270660"/>
              <a:gd name="connsiteY128" fmla="*/ 1624012 h 2435555"/>
              <a:gd name="connsiteX129" fmla="*/ 851435 w 2270660"/>
              <a:gd name="connsiteY129" fmla="*/ 1652587 h 2435555"/>
              <a:gd name="connsiteX130" fmla="*/ 870485 w 2270660"/>
              <a:gd name="connsiteY130" fmla="*/ 1690687 h 2435555"/>
              <a:gd name="connsiteX131" fmla="*/ 870485 w 2270660"/>
              <a:gd name="connsiteY131" fmla="*/ 1738312 h 2435555"/>
              <a:gd name="connsiteX132" fmla="*/ 851435 w 2270660"/>
              <a:gd name="connsiteY132" fmla="*/ 1762125 h 2435555"/>
              <a:gd name="connsiteX133" fmla="*/ 837148 w 2270660"/>
              <a:gd name="connsiteY133" fmla="*/ 1838325 h 2435555"/>
              <a:gd name="connsiteX134" fmla="*/ 856198 w 2270660"/>
              <a:gd name="connsiteY134" fmla="*/ 1866900 h 2435555"/>
              <a:gd name="connsiteX135" fmla="*/ 841910 w 2270660"/>
              <a:gd name="connsiteY135" fmla="*/ 1895475 h 2435555"/>
              <a:gd name="connsiteX136" fmla="*/ 851435 w 2270660"/>
              <a:gd name="connsiteY136" fmla="*/ 1924050 h 2435555"/>
              <a:gd name="connsiteX137" fmla="*/ 851435 w 2270660"/>
              <a:gd name="connsiteY137" fmla="*/ 1947862 h 2435555"/>
              <a:gd name="connsiteX138" fmla="*/ 808573 w 2270660"/>
              <a:gd name="connsiteY138" fmla="*/ 1966912 h 2435555"/>
              <a:gd name="connsiteX139" fmla="*/ 808573 w 2270660"/>
              <a:gd name="connsiteY139" fmla="*/ 1966912 h 2435555"/>
              <a:gd name="connsiteX140" fmla="*/ 809232 w 2270660"/>
              <a:gd name="connsiteY140" fmla="*/ 2022576 h 2435555"/>
              <a:gd name="connsiteX141" fmla="*/ 822860 w 2270660"/>
              <a:gd name="connsiteY141" fmla="*/ 2043112 h 2435555"/>
              <a:gd name="connsiteX142" fmla="*/ 846673 w 2270660"/>
              <a:gd name="connsiteY142" fmla="*/ 2066925 h 2435555"/>
              <a:gd name="connsiteX143" fmla="*/ 841910 w 2270660"/>
              <a:gd name="connsiteY143" fmla="*/ 2119312 h 2435555"/>
              <a:gd name="connsiteX144" fmla="*/ 899060 w 2270660"/>
              <a:gd name="connsiteY144" fmla="*/ 2147887 h 2435555"/>
              <a:gd name="connsiteX145" fmla="*/ 903823 w 2270660"/>
              <a:gd name="connsiteY145" fmla="*/ 2181225 h 2435555"/>
              <a:gd name="connsiteX146" fmla="*/ 965735 w 2270660"/>
              <a:gd name="connsiteY146" fmla="*/ 2205037 h 2435555"/>
              <a:gd name="connsiteX147" fmla="*/ 956210 w 2270660"/>
              <a:gd name="connsiteY147" fmla="*/ 2238375 h 2435555"/>
              <a:gd name="connsiteX148" fmla="*/ 1056223 w 2270660"/>
              <a:gd name="connsiteY148" fmla="*/ 2243137 h 2435555"/>
              <a:gd name="connsiteX149" fmla="*/ 1056223 w 2270660"/>
              <a:gd name="connsiteY149" fmla="*/ 2243137 h 2435555"/>
              <a:gd name="connsiteX0" fmla="*/ 1048856 w 2270660"/>
              <a:gd name="connsiteY0" fmla="*/ 2229420 h 2435555"/>
              <a:gd name="connsiteX1" fmla="*/ 892385 w 2270660"/>
              <a:gd name="connsiteY1" fmla="*/ 2318064 h 2435555"/>
              <a:gd name="connsiteX2" fmla="*/ 863665 w 2270660"/>
              <a:gd name="connsiteY2" fmla="*/ 2339225 h 2435555"/>
              <a:gd name="connsiteX3" fmla="*/ 834999 w 2270660"/>
              <a:gd name="connsiteY3" fmla="*/ 2331158 h 2435555"/>
              <a:gd name="connsiteX4" fmla="*/ 758421 w 2270660"/>
              <a:gd name="connsiteY4" fmla="*/ 2308538 h 2435555"/>
              <a:gd name="connsiteX5" fmla="*/ 729841 w 2270660"/>
              <a:gd name="connsiteY5" fmla="*/ 2365696 h 2435555"/>
              <a:gd name="connsiteX6" fmla="*/ 663152 w 2270660"/>
              <a:gd name="connsiteY6" fmla="*/ 2435555 h 2435555"/>
              <a:gd name="connsiteX7" fmla="*/ 602815 w 2270660"/>
              <a:gd name="connsiteY7" fmla="*/ 2416503 h 2435555"/>
              <a:gd name="connsiteX8" fmla="*/ 542699 w 2270660"/>
              <a:gd name="connsiteY8" fmla="*/ 2416503 h 2435555"/>
              <a:gd name="connsiteX9" fmla="*/ 504370 w 2270660"/>
              <a:gd name="connsiteY9" fmla="*/ 2435555 h 2435555"/>
              <a:gd name="connsiteX10" fmla="*/ 383696 w 2270660"/>
              <a:gd name="connsiteY10" fmla="*/ 2387924 h 2435555"/>
              <a:gd name="connsiteX11" fmla="*/ 339237 w 2270660"/>
              <a:gd name="connsiteY11" fmla="*/ 2308538 h 2435555"/>
              <a:gd name="connsiteX12" fmla="*/ 304305 w 2270660"/>
              <a:gd name="connsiteY12" fmla="*/ 2314889 h 2435555"/>
              <a:gd name="connsiteX13" fmla="*/ 247144 w 2270660"/>
              <a:gd name="connsiteY13" fmla="*/ 2305363 h 2435555"/>
              <a:gd name="connsiteX14" fmla="*/ 180455 w 2270660"/>
              <a:gd name="connsiteY14" fmla="*/ 2314691 h 2435555"/>
              <a:gd name="connsiteX15" fmla="*/ 142428 w 2270660"/>
              <a:gd name="connsiteY15" fmla="*/ 2305587 h 2435555"/>
              <a:gd name="connsiteX16" fmla="*/ 313832 w 2270660"/>
              <a:gd name="connsiteY16" fmla="*/ 2038626 h 2435555"/>
              <a:gd name="connsiteX17" fmla="*/ 323359 w 2270660"/>
              <a:gd name="connsiteY17" fmla="*/ 1967179 h 2435555"/>
              <a:gd name="connsiteX18" fmla="*/ 219127 w 2270660"/>
              <a:gd name="connsiteY18" fmla="*/ 1871916 h 2435555"/>
              <a:gd name="connsiteX19" fmla="*/ 83541 w 2270660"/>
              <a:gd name="connsiteY19" fmla="*/ 1762840 h 2435555"/>
              <a:gd name="connsiteX20" fmla="*/ 6564 w 2270660"/>
              <a:gd name="connsiteY20" fmla="*/ 1514680 h 2435555"/>
              <a:gd name="connsiteX21" fmla="*/ 73769 w 2270660"/>
              <a:gd name="connsiteY21" fmla="*/ 1181260 h 2435555"/>
              <a:gd name="connsiteX22" fmla="*/ 13065 w 2270660"/>
              <a:gd name="connsiteY22" fmla="*/ 752680 h 2435555"/>
              <a:gd name="connsiteX23" fmla="*/ 246454 w 2270660"/>
              <a:gd name="connsiteY23" fmla="*/ 438150 h 2435555"/>
              <a:gd name="connsiteX24" fmla="*/ 689484 w 2270660"/>
              <a:gd name="connsiteY24" fmla="*/ 0 h 2435555"/>
              <a:gd name="connsiteX25" fmla="*/ 851435 w 2270660"/>
              <a:gd name="connsiteY25" fmla="*/ 85725 h 2435555"/>
              <a:gd name="connsiteX26" fmla="*/ 903823 w 2270660"/>
              <a:gd name="connsiteY26" fmla="*/ 95250 h 2435555"/>
              <a:gd name="connsiteX27" fmla="*/ 917203 w 2270660"/>
              <a:gd name="connsiteY27" fmla="*/ 60333 h 2435555"/>
              <a:gd name="connsiteX28" fmla="*/ 951448 w 2270660"/>
              <a:gd name="connsiteY28" fmla="*/ 61912 h 2435555"/>
              <a:gd name="connsiteX29" fmla="*/ 989548 w 2270660"/>
              <a:gd name="connsiteY29" fmla="*/ 85725 h 2435555"/>
              <a:gd name="connsiteX30" fmla="*/ 1022885 w 2270660"/>
              <a:gd name="connsiteY30" fmla="*/ 109537 h 2435555"/>
              <a:gd name="connsiteX31" fmla="*/ 1051460 w 2270660"/>
              <a:gd name="connsiteY31" fmla="*/ 133350 h 2435555"/>
              <a:gd name="connsiteX32" fmla="*/ 1103848 w 2270660"/>
              <a:gd name="connsiteY32" fmla="*/ 200025 h 2435555"/>
              <a:gd name="connsiteX33" fmla="*/ 1099085 w 2270660"/>
              <a:gd name="connsiteY33" fmla="*/ 209550 h 2435555"/>
              <a:gd name="connsiteX34" fmla="*/ 1089560 w 2270660"/>
              <a:gd name="connsiteY34" fmla="*/ 271462 h 2435555"/>
              <a:gd name="connsiteX35" fmla="*/ 1051460 w 2270660"/>
              <a:gd name="connsiteY35" fmla="*/ 295275 h 2435555"/>
              <a:gd name="connsiteX36" fmla="*/ 1046698 w 2270660"/>
              <a:gd name="connsiteY36" fmla="*/ 333375 h 2435555"/>
              <a:gd name="connsiteX37" fmla="*/ 1037381 w 2270660"/>
              <a:gd name="connsiteY37" fmla="*/ 333420 h 2435555"/>
              <a:gd name="connsiteX38" fmla="*/ 1056931 w 2270660"/>
              <a:gd name="connsiteY38" fmla="*/ 368350 h 2435555"/>
              <a:gd name="connsiteX39" fmla="*/ 1094323 w 2270660"/>
              <a:gd name="connsiteY39" fmla="*/ 361950 h 2435555"/>
              <a:gd name="connsiteX40" fmla="*/ 1094323 w 2270660"/>
              <a:gd name="connsiteY40" fmla="*/ 361950 h 2435555"/>
              <a:gd name="connsiteX41" fmla="*/ 1146710 w 2270660"/>
              <a:gd name="connsiteY41" fmla="*/ 371475 h 2435555"/>
              <a:gd name="connsiteX42" fmla="*/ 1165760 w 2270660"/>
              <a:gd name="connsiteY42" fmla="*/ 385762 h 2435555"/>
              <a:gd name="connsiteX43" fmla="*/ 1165760 w 2270660"/>
              <a:gd name="connsiteY43" fmla="*/ 385762 h 2435555"/>
              <a:gd name="connsiteX44" fmla="*/ 1165760 w 2270660"/>
              <a:gd name="connsiteY44" fmla="*/ 385762 h 2435555"/>
              <a:gd name="connsiteX45" fmla="*/ 1203860 w 2270660"/>
              <a:gd name="connsiteY45" fmla="*/ 457200 h 2435555"/>
              <a:gd name="connsiteX46" fmla="*/ 1222910 w 2270660"/>
              <a:gd name="connsiteY46" fmla="*/ 442912 h 2435555"/>
              <a:gd name="connsiteX47" fmla="*/ 1265773 w 2270660"/>
              <a:gd name="connsiteY47" fmla="*/ 442912 h 2435555"/>
              <a:gd name="connsiteX48" fmla="*/ 1337210 w 2270660"/>
              <a:gd name="connsiteY48" fmla="*/ 442912 h 2435555"/>
              <a:gd name="connsiteX49" fmla="*/ 1313398 w 2270660"/>
              <a:gd name="connsiteY49" fmla="*/ 461962 h 2435555"/>
              <a:gd name="connsiteX50" fmla="*/ 1313398 w 2270660"/>
              <a:gd name="connsiteY50" fmla="*/ 461962 h 2435555"/>
              <a:gd name="connsiteX51" fmla="*/ 1280060 w 2270660"/>
              <a:gd name="connsiteY51" fmla="*/ 547687 h 2435555"/>
              <a:gd name="connsiteX52" fmla="*/ 1256248 w 2270660"/>
              <a:gd name="connsiteY52" fmla="*/ 557212 h 2435555"/>
              <a:gd name="connsiteX53" fmla="*/ 1204102 w 2270660"/>
              <a:gd name="connsiteY53" fmla="*/ 579516 h 2435555"/>
              <a:gd name="connsiteX54" fmla="*/ 1227673 w 2270660"/>
              <a:gd name="connsiteY54" fmla="*/ 619125 h 2435555"/>
              <a:gd name="connsiteX55" fmla="*/ 1227673 w 2270660"/>
              <a:gd name="connsiteY55" fmla="*/ 652462 h 2435555"/>
              <a:gd name="connsiteX56" fmla="*/ 1232435 w 2270660"/>
              <a:gd name="connsiteY56" fmla="*/ 676275 h 2435555"/>
              <a:gd name="connsiteX57" fmla="*/ 1243798 w 2270660"/>
              <a:gd name="connsiteY57" fmla="*/ 723998 h 2435555"/>
              <a:gd name="connsiteX58" fmla="*/ 1285577 w 2270660"/>
              <a:gd name="connsiteY58" fmla="*/ 717647 h 2435555"/>
              <a:gd name="connsiteX59" fmla="*/ 1341973 w 2270660"/>
              <a:gd name="connsiteY59" fmla="*/ 742950 h 2435555"/>
              <a:gd name="connsiteX60" fmla="*/ 1413410 w 2270660"/>
              <a:gd name="connsiteY60" fmla="*/ 738187 h 2435555"/>
              <a:gd name="connsiteX61" fmla="*/ 1446748 w 2270660"/>
              <a:gd name="connsiteY61" fmla="*/ 738187 h 2435555"/>
              <a:gd name="connsiteX62" fmla="*/ 1499135 w 2270660"/>
              <a:gd name="connsiteY62" fmla="*/ 752475 h 2435555"/>
              <a:gd name="connsiteX63" fmla="*/ 1508660 w 2270660"/>
              <a:gd name="connsiteY63" fmla="*/ 766762 h 2435555"/>
              <a:gd name="connsiteX64" fmla="*/ 1513423 w 2270660"/>
              <a:gd name="connsiteY64" fmla="*/ 838200 h 2435555"/>
              <a:gd name="connsiteX65" fmla="*/ 1513423 w 2270660"/>
              <a:gd name="connsiteY65" fmla="*/ 838200 h 2435555"/>
              <a:gd name="connsiteX66" fmla="*/ 1546760 w 2270660"/>
              <a:gd name="connsiteY66" fmla="*/ 900112 h 2435555"/>
              <a:gd name="connsiteX67" fmla="*/ 1580098 w 2270660"/>
              <a:gd name="connsiteY67" fmla="*/ 942975 h 2435555"/>
              <a:gd name="connsiteX68" fmla="*/ 1589623 w 2270660"/>
              <a:gd name="connsiteY68" fmla="*/ 947737 h 2435555"/>
              <a:gd name="connsiteX69" fmla="*/ 1599148 w 2270660"/>
              <a:gd name="connsiteY69" fmla="*/ 1014412 h 2435555"/>
              <a:gd name="connsiteX70" fmla="*/ 1642010 w 2270660"/>
              <a:gd name="connsiteY70" fmla="*/ 1047750 h 2435555"/>
              <a:gd name="connsiteX71" fmla="*/ 1684873 w 2270660"/>
              <a:gd name="connsiteY71" fmla="*/ 1090612 h 2435555"/>
              <a:gd name="connsiteX72" fmla="*/ 1703923 w 2270660"/>
              <a:gd name="connsiteY72" fmla="*/ 1104900 h 2435555"/>
              <a:gd name="connsiteX73" fmla="*/ 1746785 w 2270660"/>
              <a:gd name="connsiteY73" fmla="*/ 1119187 h 2435555"/>
              <a:gd name="connsiteX74" fmla="*/ 1765835 w 2270660"/>
              <a:gd name="connsiteY74" fmla="*/ 1185862 h 2435555"/>
              <a:gd name="connsiteX75" fmla="*/ 1765835 w 2270660"/>
              <a:gd name="connsiteY75" fmla="*/ 1185862 h 2435555"/>
              <a:gd name="connsiteX76" fmla="*/ 1775360 w 2270660"/>
              <a:gd name="connsiteY76" fmla="*/ 1238250 h 2435555"/>
              <a:gd name="connsiteX77" fmla="*/ 1851560 w 2270660"/>
              <a:gd name="connsiteY77" fmla="*/ 1223962 h 2435555"/>
              <a:gd name="connsiteX78" fmla="*/ 1894423 w 2270660"/>
              <a:gd name="connsiteY78" fmla="*/ 1176337 h 2435555"/>
              <a:gd name="connsiteX79" fmla="*/ 1903948 w 2270660"/>
              <a:gd name="connsiteY79" fmla="*/ 1162050 h 2435555"/>
              <a:gd name="connsiteX80" fmla="*/ 1946810 w 2270660"/>
              <a:gd name="connsiteY80" fmla="*/ 1152525 h 2435555"/>
              <a:gd name="connsiteX81" fmla="*/ 1984910 w 2270660"/>
              <a:gd name="connsiteY81" fmla="*/ 1128712 h 2435555"/>
              <a:gd name="connsiteX82" fmla="*/ 2023010 w 2270660"/>
              <a:gd name="connsiteY82" fmla="*/ 1114425 h 2435555"/>
              <a:gd name="connsiteX83" fmla="*/ 2070635 w 2270660"/>
              <a:gd name="connsiteY83" fmla="*/ 1104900 h 2435555"/>
              <a:gd name="connsiteX84" fmla="*/ 2118260 w 2270660"/>
              <a:gd name="connsiteY84" fmla="*/ 1119187 h 2435555"/>
              <a:gd name="connsiteX85" fmla="*/ 2199223 w 2270660"/>
              <a:gd name="connsiteY85" fmla="*/ 1119187 h 2435555"/>
              <a:gd name="connsiteX86" fmla="*/ 2213510 w 2270660"/>
              <a:gd name="connsiteY86" fmla="*/ 1081087 h 2435555"/>
              <a:gd name="connsiteX87" fmla="*/ 2242085 w 2270660"/>
              <a:gd name="connsiteY87" fmla="*/ 1090612 h 2435555"/>
              <a:gd name="connsiteX88" fmla="*/ 2270660 w 2270660"/>
              <a:gd name="connsiteY88" fmla="*/ 1100137 h 2435555"/>
              <a:gd name="connsiteX89" fmla="*/ 2256373 w 2270660"/>
              <a:gd name="connsiteY89" fmla="*/ 1128712 h 2435555"/>
              <a:gd name="connsiteX90" fmla="*/ 2218273 w 2270660"/>
              <a:gd name="connsiteY90" fmla="*/ 1176337 h 2435555"/>
              <a:gd name="connsiteX91" fmla="*/ 2189698 w 2270660"/>
              <a:gd name="connsiteY91" fmla="*/ 1200150 h 2435555"/>
              <a:gd name="connsiteX92" fmla="*/ 2156360 w 2270660"/>
              <a:gd name="connsiteY92" fmla="*/ 1233487 h 2435555"/>
              <a:gd name="connsiteX93" fmla="*/ 2137310 w 2270660"/>
              <a:gd name="connsiteY93" fmla="*/ 1290637 h 2435555"/>
              <a:gd name="connsiteX94" fmla="*/ 2156360 w 2270660"/>
              <a:gd name="connsiteY94" fmla="*/ 1333500 h 2435555"/>
              <a:gd name="connsiteX95" fmla="*/ 2075398 w 2270660"/>
              <a:gd name="connsiteY95" fmla="*/ 1333500 h 2435555"/>
              <a:gd name="connsiteX96" fmla="*/ 2023010 w 2270660"/>
              <a:gd name="connsiteY96" fmla="*/ 1400175 h 2435555"/>
              <a:gd name="connsiteX97" fmla="*/ 2013485 w 2270660"/>
              <a:gd name="connsiteY97" fmla="*/ 1414462 h 2435555"/>
              <a:gd name="connsiteX98" fmla="*/ 1999198 w 2270660"/>
              <a:gd name="connsiteY98" fmla="*/ 1457325 h 2435555"/>
              <a:gd name="connsiteX99" fmla="*/ 1980148 w 2270660"/>
              <a:gd name="connsiteY99" fmla="*/ 1471612 h 2435555"/>
              <a:gd name="connsiteX100" fmla="*/ 1913473 w 2270660"/>
              <a:gd name="connsiteY100" fmla="*/ 1471612 h 2435555"/>
              <a:gd name="connsiteX101" fmla="*/ 1889660 w 2270660"/>
              <a:gd name="connsiteY101" fmla="*/ 1500187 h 2435555"/>
              <a:gd name="connsiteX102" fmla="*/ 1880135 w 2270660"/>
              <a:gd name="connsiteY102" fmla="*/ 1476375 h 2435555"/>
              <a:gd name="connsiteX103" fmla="*/ 1822985 w 2270660"/>
              <a:gd name="connsiteY103" fmla="*/ 1495425 h 2435555"/>
              <a:gd name="connsiteX104" fmla="*/ 1799173 w 2270660"/>
              <a:gd name="connsiteY104" fmla="*/ 1476375 h 2435555"/>
              <a:gd name="connsiteX105" fmla="*/ 1780123 w 2270660"/>
              <a:gd name="connsiteY105" fmla="*/ 1485900 h 2435555"/>
              <a:gd name="connsiteX106" fmla="*/ 1737260 w 2270660"/>
              <a:gd name="connsiteY106" fmla="*/ 1514475 h 2435555"/>
              <a:gd name="connsiteX107" fmla="*/ 1737260 w 2270660"/>
              <a:gd name="connsiteY107" fmla="*/ 1514475 h 2435555"/>
              <a:gd name="connsiteX108" fmla="*/ 1722973 w 2270660"/>
              <a:gd name="connsiteY108" fmla="*/ 1471612 h 2435555"/>
              <a:gd name="connsiteX109" fmla="*/ 1699160 w 2270660"/>
              <a:gd name="connsiteY109" fmla="*/ 1466850 h 2435555"/>
              <a:gd name="connsiteX110" fmla="*/ 1642010 w 2270660"/>
              <a:gd name="connsiteY110" fmla="*/ 1476375 h 2435555"/>
              <a:gd name="connsiteX111" fmla="*/ 1546760 w 2270660"/>
              <a:gd name="connsiteY111" fmla="*/ 1481137 h 2435555"/>
              <a:gd name="connsiteX112" fmla="*/ 1470560 w 2270660"/>
              <a:gd name="connsiteY112" fmla="*/ 1462087 h 2435555"/>
              <a:gd name="connsiteX113" fmla="*/ 1451510 w 2270660"/>
              <a:gd name="connsiteY113" fmla="*/ 1476375 h 2435555"/>
              <a:gd name="connsiteX114" fmla="*/ 1396511 w 2270660"/>
              <a:gd name="connsiteY114" fmla="*/ 1505358 h 2435555"/>
              <a:gd name="connsiteX115" fmla="*/ 1375310 w 2270660"/>
              <a:gd name="connsiteY115" fmla="*/ 1485900 h 2435555"/>
              <a:gd name="connsiteX116" fmla="*/ 1356260 w 2270660"/>
              <a:gd name="connsiteY116" fmla="*/ 1462087 h 2435555"/>
              <a:gd name="connsiteX117" fmla="*/ 1337210 w 2270660"/>
              <a:gd name="connsiteY117" fmla="*/ 1485900 h 2435555"/>
              <a:gd name="connsiteX118" fmla="*/ 1327685 w 2270660"/>
              <a:gd name="connsiteY118" fmla="*/ 1466850 h 2435555"/>
              <a:gd name="connsiteX119" fmla="*/ 1227673 w 2270660"/>
              <a:gd name="connsiteY119" fmla="*/ 1514475 h 2435555"/>
              <a:gd name="connsiteX120" fmla="*/ 1194335 w 2270660"/>
              <a:gd name="connsiteY120" fmla="*/ 1514475 h 2435555"/>
              <a:gd name="connsiteX121" fmla="*/ 1132423 w 2270660"/>
              <a:gd name="connsiteY121" fmla="*/ 1504950 h 2435555"/>
              <a:gd name="connsiteX122" fmla="*/ 1075273 w 2270660"/>
              <a:gd name="connsiteY122" fmla="*/ 1524000 h 2435555"/>
              <a:gd name="connsiteX123" fmla="*/ 1051460 w 2270660"/>
              <a:gd name="connsiteY123" fmla="*/ 1562100 h 2435555"/>
              <a:gd name="connsiteX124" fmla="*/ 1037173 w 2270660"/>
              <a:gd name="connsiteY124" fmla="*/ 1590675 h 2435555"/>
              <a:gd name="connsiteX125" fmla="*/ 1018123 w 2270660"/>
              <a:gd name="connsiteY125" fmla="*/ 1590675 h 2435555"/>
              <a:gd name="connsiteX126" fmla="*/ 1018123 w 2270660"/>
              <a:gd name="connsiteY126" fmla="*/ 1590675 h 2435555"/>
              <a:gd name="connsiteX127" fmla="*/ 956402 w 2270660"/>
              <a:gd name="connsiteY127" fmla="*/ 1619469 h 2435555"/>
              <a:gd name="connsiteX128" fmla="*/ 918110 w 2270660"/>
              <a:gd name="connsiteY128" fmla="*/ 1590675 h 2435555"/>
              <a:gd name="connsiteX129" fmla="*/ 808573 w 2270660"/>
              <a:gd name="connsiteY129" fmla="*/ 1624012 h 2435555"/>
              <a:gd name="connsiteX130" fmla="*/ 851435 w 2270660"/>
              <a:gd name="connsiteY130" fmla="*/ 1652587 h 2435555"/>
              <a:gd name="connsiteX131" fmla="*/ 870485 w 2270660"/>
              <a:gd name="connsiteY131" fmla="*/ 1690687 h 2435555"/>
              <a:gd name="connsiteX132" fmla="*/ 870485 w 2270660"/>
              <a:gd name="connsiteY132" fmla="*/ 1738312 h 2435555"/>
              <a:gd name="connsiteX133" fmla="*/ 851435 w 2270660"/>
              <a:gd name="connsiteY133" fmla="*/ 1762125 h 2435555"/>
              <a:gd name="connsiteX134" fmla="*/ 837148 w 2270660"/>
              <a:gd name="connsiteY134" fmla="*/ 1838325 h 2435555"/>
              <a:gd name="connsiteX135" fmla="*/ 856198 w 2270660"/>
              <a:gd name="connsiteY135" fmla="*/ 1866900 h 2435555"/>
              <a:gd name="connsiteX136" fmla="*/ 841910 w 2270660"/>
              <a:gd name="connsiteY136" fmla="*/ 1895475 h 2435555"/>
              <a:gd name="connsiteX137" fmla="*/ 851435 w 2270660"/>
              <a:gd name="connsiteY137" fmla="*/ 1924050 h 2435555"/>
              <a:gd name="connsiteX138" fmla="*/ 851435 w 2270660"/>
              <a:gd name="connsiteY138" fmla="*/ 1947862 h 2435555"/>
              <a:gd name="connsiteX139" fmla="*/ 808573 w 2270660"/>
              <a:gd name="connsiteY139" fmla="*/ 1966912 h 2435555"/>
              <a:gd name="connsiteX140" fmla="*/ 808573 w 2270660"/>
              <a:gd name="connsiteY140" fmla="*/ 1966912 h 2435555"/>
              <a:gd name="connsiteX141" fmla="*/ 809232 w 2270660"/>
              <a:gd name="connsiteY141" fmla="*/ 2022576 h 2435555"/>
              <a:gd name="connsiteX142" fmla="*/ 822860 w 2270660"/>
              <a:gd name="connsiteY142" fmla="*/ 2043112 h 2435555"/>
              <a:gd name="connsiteX143" fmla="*/ 846673 w 2270660"/>
              <a:gd name="connsiteY143" fmla="*/ 2066925 h 2435555"/>
              <a:gd name="connsiteX144" fmla="*/ 841910 w 2270660"/>
              <a:gd name="connsiteY144" fmla="*/ 2119312 h 2435555"/>
              <a:gd name="connsiteX145" fmla="*/ 899060 w 2270660"/>
              <a:gd name="connsiteY145" fmla="*/ 2147887 h 2435555"/>
              <a:gd name="connsiteX146" fmla="*/ 903823 w 2270660"/>
              <a:gd name="connsiteY146" fmla="*/ 2181225 h 2435555"/>
              <a:gd name="connsiteX147" fmla="*/ 965735 w 2270660"/>
              <a:gd name="connsiteY147" fmla="*/ 2205037 h 2435555"/>
              <a:gd name="connsiteX148" fmla="*/ 956210 w 2270660"/>
              <a:gd name="connsiteY148" fmla="*/ 2238375 h 2435555"/>
              <a:gd name="connsiteX149" fmla="*/ 1056223 w 2270660"/>
              <a:gd name="connsiteY149" fmla="*/ 2243137 h 2435555"/>
              <a:gd name="connsiteX150" fmla="*/ 1056223 w 2270660"/>
              <a:gd name="connsiteY150" fmla="*/ 2243137 h 2435555"/>
              <a:gd name="connsiteX0" fmla="*/ 1048856 w 2270660"/>
              <a:gd name="connsiteY0" fmla="*/ 2229420 h 2435555"/>
              <a:gd name="connsiteX1" fmla="*/ 892385 w 2270660"/>
              <a:gd name="connsiteY1" fmla="*/ 2286310 h 2435555"/>
              <a:gd name="connsiteX2" fmla="*/ 892385 w 2270660"/>
              <a:gd name="connsiteY2" fmla="*/ 2318064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048856 w 2270660"/>
              <a:gd name="connsiteY0" fmla="*/ 2229420 h 2435555"/>
              <a:gd name="connsiteX1" fmla="*/ 908474 w 2270660"/>
              <a:gd name="connsiteY1" fmla="*/ 2251690 h 2435555"/>
              <a:gd name="connsiteX2" fmla="*/ 892385 w 2270660"/>
              <a:gd name="connsiteY2" fmla="*/ 2318064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048856 w 2270660"/>
              <a:gd name="connsiteY0" fmla="*/ 2229420 h 2435555"/>
              <a:gd name="connsiteX1" fmla="*/ 908474 w 2270660"/>
              <a:gd name="connsiteY1" fmla="*/ 2251690 h 2435555"/>
              <a:gd name="connsiteX2" fmla="*/ 883068 w 2270660"/>
              <a:gd name="connsiteY2" fmla="*/ 2318378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048856 w 2270660"/>
              <a:gd name="connsiteY0" fmla="*/ 2229420 h 2435555"/>
              <a:gd name="connsiteX1" fmla="*/ 908474 w 2270660"/>
              <a:gd name="connsiteY1" fmla="*/ 2251690 h 2435555"/>
              <a:gd name="connsiteX2" fmla="*/ 883068 w 2270660"/>
              <a:gd name="connsiteY2" fmla="*/ 2318378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048856 w 2270660"/>
              <a:gd name="connsiteY0" fmla="*/ 2229420 h 2435555"/>
              <a:gd name="connsiteX1" fmla="*/ 981730 w 2270660"/>
              <a:gd name="connsiteY1" fmla="*/ 2404416 h 2435555"/>
              <a:gd name="connsiteX2" fmla="*/ 883068 w 2270660"/>
              <a:gd name="connsiteY2" fmla="*/ 2318378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166606 w 2270660"/>
              <a:gd name="connsiteY0" fmla="*/ 2324985 h 2435555"/>
              <a:gd name="connsiteX1" fmla="*/ 981730 w 2270660"/>
              <a:gd name="connsiteY1" fmla="*/ 2404416 h 2435555"/>
              <a:gd name="connsiteX2" fmla="*/ 883068 w 2270660"/>
              <a:gd name="connsiteY2" fmla="*/ 2318378 h 2435555"/>
              <a:gd name="connsiteX3" fmla="*/ 863665 w 2270660"/>
              <a:gd name="connsiteY3" fmla="*/ 2339225 h 2435555"/>
              <a:gd name="connsiteX4" fmla="*/ 834999 w 2270660"/>
              <a:gd name="connsiteY4" fmla="*/ 2331158 h 2435555"/>
              <a:gd name="connsiteX5" fmla="*/ 758421 w 2270660"/>
              <a:gd name="connsiteY5" fmla="*/ 2308538 h 2435555"/>
              <a:gd name="connsiteX6" fmla="*/ 729841 w 2270660"/>
              <a:gd name="connsiteY6" fmla="*/ 2365696 h 2435555"/>
              <a:gd name="connsiteX7" fmla="*/ 663152 w 2270660"/>
              <a:gd name="connsiteY7" fmla="*/ 2435555 h 2435555"/>
              <a:gd name="connsiteX8" fmla="*/ 602815 w 2270660"/>
              <a:gd name="connsiteY8" fmla="*/ 2416503 h 2435555"/>
              <a:gd name="connsiteX9" fmla="*/ 542699 w 2270660"/>
              <a:gd name="connsiteY9" fmla="*/ 2416503 h 2435555"/>
              <a:gd name="connsiteX10" fmla="*/ 504370 w 2270660"/>
              <a:gd name="connsiteY10" fmla="*/ 2435555 h 2435555"/>
              <a:gd name="connsiteX11" fmla="*/ 383696 w 2270660"/>
              <a:gd name="connsiteY11" fmla="*/ 2387924 h 2435555"/>
              <a:gd name="connsiteX12" fmla="*/ 339237 w 2270660"/>
              <a:gd name="connsiteY12" fmla="*/ 2308538 h 2435555"/>
              <a:gd name="connsiteX13" fmla="*/ 304305 w 2270660"/>
              <a:gd name="connsiteY13" fmla="*/ 2314889 h 2435555"/>
              <a:gd name="connsiteX14" fmla="*/ 247144 w 2270660"/>
              <a:gd name="connsiteY14" fmla="*/ 2305363 h 2435555"/>
              <a:gd name="connsiteX15" fmla="*/ 180455 w 2270660"/>
              <a:gd name="connsiteY15" fmla="*/ 2314691 h 2435555"/>
              <a:gd name="connsiteX16" fmla="*/ 142428 w 2270660"/>
              <a:gd name="connsiteY16" fmla="*/ 2305587 h 2435555"/>
              <a:gd name="connsiteX17" fmla="*/ 313832 w 2270660"/>
              <a:gd name="connsiteY17" fmla="*/ 2038626 h 2435555"/>
              <a:gd name="connsiteX18" fmla="*/ 323359 w 2270660"/>
              <a:gd name="connsiteY18" fmla="*/ 1967179 h 2435555"/>
              <a:gd name="connsiteX19" fmla="*/ 219127 w 2270660"/>
              <a:gd name="connsiteY19" fmla="*/ 1871916 h 2435555"/>
              <a:gd name="connsiteX20" fmla="*/ 83541 w 2270660"/>
              <a:gd name="connsiteY20" fmla="*/ 1762840 h 2435555"/>
              <a:gd name="connsiteX21" fmla="*/ 6564 w 2270660"/>
              <a:gd name="connsiteY21" fmla="*/ 1514680 h 2435555"/>
              <a:gd name="connsiteX22" fmla="*/ 73769 w 2270660"/>
              <a:gd name="connsiteY22" fmla="*/ 1181260 h 2435555"/>
              <a:gd name="connsiteX23" fmla="*/ 13065 w 2270660"/>
              <a:gd name="connsiteY23" fmla="*/ 752680 h 2435555"/>
              <a:gd name="connsiteX24" fmla="*/ 246454 w 2270660"/>
              <a:gd name="connsiteY24" fmla="*/ 438150 h 2435555"/>
              <a:gd name="connsiteX25" fmla="*/ 689484 w 2270660"/>
              <a:gd name="connsiteY25" fmla="*/ 0 h 2435555"/>
              <a:gd name="connsiteX26" fmla="*/ 851435 w 2270660"/>
              <a:gd name="connsiteY26" fmla="*/ 85725 h 2435555"/>
              <a:gd name="connsiteX27" fmla="*/ 903823 w 2270660"/>
              <a:gd name="connsiteY27" fmla="*/ 95250 h 2435555"/>
              <a:gd name="connsiteX28" fmla="*/ 917203 w 2270660"/>
              <a:gd name="connsiteY28" fmla="*/ 60333 h 2435555"/>
              <a:gd name="connsiteX29" fmla="*/ 951448 w 2270660"/>
              <a:gd name="connsiteY29" fmla="*/ 61912 h 2435555"/>
              <a:gd name="connsiteX30" fmla="*/ 989548 w 2270660"/>
              <a:gd name="connsiteY30" fmla="*/ 85725 h 2435555"/>
              <a:gd name="connsiteX31" fmla="*/ 1022885 w 2270660"/>
              <a:gd name="connsiteY31" fmla="*/ 109537 h 2435555"/>
              <a:gd name="connsiteX32" fmla="*/ 1051460 w 2270660"/>
              <a:gd name="connsiteY32" fmla="*/ 133350 h 2435555"/>
              <a:gd name="connsiteX33" fmla="*/ 1103848 w 2270660"/>
              <a:gd name="connsiteY33" fmla="*/ 200025 h 2435555"/>
              <a:gd name="connsiteX34" fmla="*/ 1099085 w 2270660"/>
              <a:gd name="connsiteY34" fmla="*/ 209550 h 2435555"/>
              <a:gd name="connsiteX35" fmla="*/ 1089560 w 2270660"/>
              <a:gd name="connsiteY35" fmla="*/ 271462 h 2435555"/>
              <a:gd name="connsiteX36" fmla="*/ 1051460 w 2270660"/>
              <a:gd name="connsiteY36" fmla="*/ 295275 h 2435555"/>
              <a:gd name="connsiteX37" fmla="*/ 1046698 w 2270660"/>
              <a:gd name="connsiteY37" fmla="*/ 333375 h 2435555"/>
              <a:gd name="connsiteX38" fmla="*/ 1037381 w 2270660"/>
              <a:gd name="connsiteY38" fmla="*/ 333420 h 2435555"/>
              <a:gd name="connsiteX39" fmla="*/ 1056931 w 2270660"/>
              <a:gd name="connsiteY39" fmla="*/ 368350 h 2435555"/>
              <a:gd name="connsiteX40" fmla="*/ 1094323 w 2270660"/>
              <a:gd name="connsiteY40" fmla="*/ 361950 h 2435555"/>
              <a:gd name="connsiteX41" fmla="*/ 1094323 w 2270660"/>
              <a:gd name="connsiteY41" fmla="*/ 361950 h 2435555"/>
              <a:gd name="connsiteX42" fmla="*/ 1146710 w 2270660"/>
              <a:gd name="connsiteY42" fmla="*/ 371475 h 2435555"/>
              <a:gd name="connsiteX43" fmla="*/ 1165760 w 2270660"/>
              <a:gd name="connsiteY43" fmla="*/ 385762 h 2435555"/>
              <a:gd name="connsiteX44" fmla="*/ 1165760 w 2270660"/>
              <a:gd name="connsiteY44" fmla="*/ 385762 h 2435555"/>
              <a:gd name="connsiteX45" fmla="*/ 1165760 w 2270660"/>
              <a:gd name="connsiteY45" fmla="*/ 385762 h 2435555"/>
              <a:gd name="connsiteX46" fmla="*/ 1203860 w 2270660"/>
              <a:gd name="connsiteY46" fmla="*/ 457200 h 2435555"/>
              <a:gd name="connsiteX47" fmla="*/ 1222910 w 2270660"/>
              <a:gd name="connsiteY47" fmla="*/ 442912 h 2435555"/>
              <a:gd name="connsiteX48" fmla="*/ 1265773 w 2270660"/>
              <a:gd name="connsiteY48" fmla="*/ 442912 h 2435555"/>
              <a:gd name="connsiteX49" fmla="*/ 1337210 w 2270660"/>
              <a:gd name="connsiteY49" fmla="*/ 442912 h 2435555"/>
              <a:gd name="connsiteX50" fmla="*/ 1313398 w 2270660"/>
              <a:gd name="connsiteY50" fmla="*/ 461962 h 2435555"/>
              <a:gd name="connsiteX51" fmla="*/ 1313398 w 2270660"/>
              <a:gd name="connsiteY51" fmla="*/ 461962 h 2435555"/>
              <a:gd name="connsiteX52" fmla="*/ 1280060 w 2270660"/>
              <a:gd name="connsiteY52" fmla="*/ 547687 h 2435555"/>
              <a:gd name="connsiteX53" fmla="*/ 1256248 w 2270660"/>
              <a:gd name="connsiteY53" fmla="*/ 557212 h 2435555"/>
              <a:gd name="connsiteX54" fmla="*/ 1204102 w 2270660"/>
              <a:gd name="connsiteY54" fmla="*/ 579516 h 2435555"/>
              <a:gd name="connsiteX55" fmla="*/ 1227673 w 2270660"/>
              <a:gd name="connsiteY55" fmla="*/ 619125 h 2435555"/>
              <a:gd name="connsiteX56" fmla="*/ 1227673 w 2270660"/>
              <a:gd name="connsiteY56" fmla="*/ 652462 h 2435555"/>
              <a:gd name="connsiteX57" fmla="*/ 1232435 w 2270660"/>
              <a:gd name="connsiteY57" fmla="*/ 676275 h 2435555"/>
              <a:gd name="connsiteX58" fmla="*/ 1243798 w 2270660"/>
              <a:gd name="connsiteY58" fmla="*/ 723998 h 2435555"/>
              <a:gd name="connsiteX59" fmla="*/ 1285577 w 2270660"/>
              <a:gd name="connsiteY59" fmla="*/ 717647 h 2435555"/>
              <a:gd name="connsiteX60" fmla="*/ 1341973 w 2270660"/>
              <a:gd name="connsiteY60" fmla="*/ 742950 h 2435555"/>
              <a:gd name="connsiteX61" fmla="*/ 1413410 w 2270660"/>
              <a:gd name="connsiteY61" fmla="*/ 738187 h 2435555"/>
              <a:gd name="connsiteX62" fmla="*/ 1446748 w 2270660"/>
              <a:gd name="connsiteY62" fmla="*/ 738187 h 2435555"/>
              <a:gd name="connsiteX63" fmla="*/ 1499135 w 2270660"/>
              <a:gd name="connsiteY63" fmla="*/ 752475 h 2435555"/>
              <a:gd name="connsiteX64" fmla="*/ 1508660 w 2270660"/>
              <a:gd name="connsiteY64" fmla="*/ 766762 h 2435555"/>
              <a:gd name="connsiteX65" fmla="*/ 1513423 w 2270660"/>
              <a:gd name="connsiteY65" fmla="*/ 838200 h 2435555"/>
              <a:gd name="connsiteX66" fmla="*/ 1513423 w 2270660"/>
              <a:gd name="connsiteY66" fmla="*/ 838200 h 2435555"/>
              <a:gd name="connsiteX67" fmla="*/ 1546760 w 2270660"/>
              <a:gd name="connsiteY67" fmla="*/ 900112 h 2435555"/>
              <a:gd name="connsiteX68" fmla="*/ 1580098 w 2270660"/>
              <a:gd name="connsiteY68" fmla="*/ 942975 h 2435555"/>
              <a:gd name="connsiteX69" fmla="*/ 1589623 w 2270660"/>
              <a:gd name="connsiteY69" fmla="*/ 947737 h 2435555"/>
              <a:gd name="connsiteX70" fmla="*/ 1599148 w 2270660"/>
              <a:gd name="connsiteY70" fmla="*/ 1014412 h 2435555"/>
              <a:gd name="connsiteX71" fmla="*/ 1642010 w 2270660"/>
              <a:gd name="connsiteY71" fmla="*/ 1047750 h 2435555"/>
              <a:gd name="connsiteX72" fmla="*/ 1684873 w 2270660"/>
              <a:gd name="connsiteY72" fmla="*/ 1090612 h 2435555"/>
              <a:gd name="connsiteX73" fmla="*/ 1703923 w 2270660"/>
              <a:gd name="connsiteY73" fmla="*/ 1104900 h 2435555"/>
              <a:gd name="connsiteX74" fmla="*/ 1746785 w 2270660"/>
              <a:gd name="connsiteY74" fmla="*/ 1119187 h 2435555"/>
              <a:gd name="connsiteX75" fmla="*/ 1765835 w 2270660"/>
              <a:gd name="connsiteY75" fmla="*/ 1185862 h 2435555"/>
              <a:gd name="connsiteX76" fmla="*/ 1765835 w 2270660"/>
              <a:gd name="connsiteY76" fmla="*/ 1185862 h 2435555"/>
              <a:gd name="connsiteX77" fmla="*/ 1775360 w 2270660"/>
              <a:gd name="connsiteY77" fmla="*/ 1238250 h 2435555"/>
              <a:gd name="connsiteX78" fmla="*/ 1851560 w 2270660"/>
              <a:gd name="connsiteY78" fmla="*/ 1223962 h 2435555"/>
              <a:gd name="connsiteX79" fmla="*/ 1894423 w 2270660"/>
              <a:gd name="connsiteY79" fmla="*/ 1176337 h 2435555"/>
              <a:gd name="connsiteX80" fmla="*/ 1903948 w 2270660"/>
              <a:gd name="connsiteY80" fmla="*/ 1162050 h 2435555"/>
              <a:gd name="connsiteX81" fmla="*/ 1946810 w 2270660"/>
              <a:gd name="connsiteY81" fmla="*/ 1152525 h 2435555"/>
              <a:gd name="connsiteX82" fmla="*/ 1984910 w 2270660"/>
              <a:gd name="connsiteY82" fmla="*/ 1128712 h 2435555"/>
              <a:gd name="connsiteX83" fmla="*/ 2023010 w 2270660"/>
              <a:gd name="connsiteY83" fmla="*/ 1114425 h 2435555"/>
              <a:gd name="connsiteX84" fmla="*/ 2070635 w 2270660"/>
              <a:gd name="connsiteY84" fmla="*/ 1104900 h 2435555"/>
              <a:gd name="connsiteX85" fmla="*/ 2118260 w 2270660"/>
              <a:gd name="connsiteY85" fmla="*/ 1119187 h 2435555"/>
              <a:gd name="connsiteX86" fmla="*/ 2199223 w 2270660"/>
              <a:gd name="connsiteY86" fmla="*/ 1119187 h 2435555"/>
              <a:gd name="connsiteX87" fmla="*/ 2213510 w 2270660"/>
              <a:gd name="connsiteY87" fmla="*/ 1081087 h 2435555"/>
              <a:gd name="connsiteX88" fmla="*/ 2242085 w 2270660"/>
              <a:gd name="connsiteY88" fmla="*/ 1090612 h 2435555"/>
              <a:gd name="connsiteX89" fmla="*/ 2270660 w 2270660"/>
              <a:gd name="connsiteY89" fmla="*/ 1100137 h 2435555"/>
              <a:gd name="connsiteX90" fmla="*/ 2256373 w 2270660"/>
              <a:gd name="connsiteY90" fmla="*/ 1128712 h 2435555"/>
              <a:gd name="connsiteX91" fmla="*/ 2218273 w 2270660"/>
              <a:gd name="connsiteY91" fmla="*/ 1176337 h 2435555"/>
              <a:gd name="connsiteX92" fmla="*/ 2189698 w 2270660"/>
              <a:gd name="connsiteY92" fmla="*/ 1200150 h 2435555"/>
              <a:gd name="connsiteX93" fmla="*/ 2156360 w 2270660"/>
              <a:gd name="connsiteY93" fmla="*/ 1233487 h 2435555"/>
              <a:gd name="connsiteX94" fmla="*/ 2137310 w 2270660"/>
              <a:gd name="connsiteY94" fmla="*/ 1290637 h 2435555"/>
              <a:gd name="connsiteX95" fmla="*/ 2156360 w 2270660"/>
              <a:gd name="connsiteY95" fmla="*/ 1333500 h 2435555"/>
              <a:gd name="connsiteX96" fmla="*/ 2075398 w 2270660"/>
              <a:gd name="connsiteY96" fmla="*/ 1333500 h 2435555"/>
              <a:gd name="connsiteX97" fmla="*/ 2023010 w 2270660"/>
              <a:gd name="connsiteY97" fmla="*/ 1400175 h 2435555"/>
              <a:gd name="connsiteX98" fmla="*/ 2013485 w 2270660"/>
              <a:gd name="connsiteY98" fmla="*/ 1414462 h 2435555"/>
              <a:gd name="connsiteX99" fmla="*/ 1999198 w 2270660"/>
              <a:gd name="connsiteY99" fmla="*/ 1457325 h 2435555"/>
              <a:gd name="connsiteX100" fmla="*/ 1980148 w 2270660"/>
              <a:gd name="connsiteY100" fmla="*/ 1471612 h 2435555"/>
              <a:gd name="connsiteX101" fmla="*/ 1913473 w 2270660"/>
              <a:gd name="connsiteY101" fmla="*/ 1471612 h 2435555"/>
              <a:gd name="connsiteX102" fmla="*/ 1889660 w 2270660"/>
              <a:gd name="connsiteY102" fmla="*/ 1500187 h 2435555"/>
              <a:gd name="connsiteX103" fmla="*/ 1880135 w 2270660"/>
              <a:gd name="connsiteY103" fmla="*/ 1476375 h 2435555"/>
              <a:gd name="connsiteX104" fmla="*/ 1822985 w 2270660"/>
              <a:gd name="connsiteY104" fmla="*/ 1495425 h 2435555"/>
              <a:gd name="connsiteX105" fmla="*/ 1799173 w 2270660"/>
              <a:gd name="connsiteY105" fmla="*/ 1476375 h 2435555"/>
              <a:gd name="connsiteX106" fmla="*/ 1780123 w 2270660"/>
              <a:gd name="connsiteY106" fmla="*/ 1485900 h 2435555"/>
              <a:gd name="connsiteX107" fmla="*/ 1737260 w 2270660"/>
              <a:gd name="connsiteY107" fmla="*/ 1514475 h 2435555"/>
              <a:gd name="connsiteX108" fmla="*/ 1737260 w 2270660"/>
              <a:gd name="connsiteY108" fmla="*/ 1514475 h 2435555"/>
              <a:gd name="connsiteX109" fmla="*/ 1722973 w 2270660"/>
              <a:gd name="connsiteY109" fmla="*/ 1471612 h 2435555"/>
              <a:gd name="connsiteX110" fmla="*/ 1699160 w 2270660"/>
              <a:gd name="connsiteY110" fmla="*/ 1466850 h 2435555"/>
              <a:gd name="connsiteX111" fmla="*/ 1642010 w 2270660"/>
              <a:gd name="connsiteY111" fmla="*/ 1476375 h 2435555"/>
              <a:gd name="connsiteX112" fmla="*/ 1546760 w 2270660"/>
              <a:gd name="connsiteY112" fmla="*/ 1481137 h 2435555"/>
              <a:gd name="connsiteX113" fmla="*/ 1470560 w 2270660"/>
              <a:gd name="connsiteY113" fmla="*/ 1462087 h 2435555"/>
              <a:gd name="connsiteX114" fmla="*/ 1451510 w 2270660"/>
              <a:gd name="connsiteY114" fmla="*/ 1476375 h 2435555"/>
              <a:gd name="connsiteX115" fmla="*/ 1396511 w 2270660"/>
              <a:gd name="connsiteY115" fmla="*/ 1505358 h 2435555"/>
              <a:gd name="connsiteX116" fmla="*/ 1375310 w 2270660"/>
              <a:gd name="connsiteY116" fmla="*/ 1485900 h 2435555"/>
              <a:gd name="connsiteX117" fmla="*/ 1356260 w 2270660"/>
              <a:gd name="connsiteY117" fmla="*/ 1462087 h 2435555"/>
              <a:gd name="connsiteX118" fmla="*/ 1337210 w 2270660"/>
              <a:gd name="connsiteY118" fmla="*/ 1485900 h 2435555"/>
              <a:gd name="connsiteX119" fmla="*/ 1327685 w 2270660"/>
              <a:gd name="connsiteY119" fmla="*/ 1466850 h 2435555"/>
              <a:gd name="connsiteX120" fmla="*/ 1227673 w 2270660"/>
              <a:gd name="connsiteY120" fmla="*/ 1514475 h 2435555"/>
              <a:gd name="connsiteX121" fmla="*/ 1194335 w 2270660"/>
              <a:gd name="connsiteY121" fmla="*/ 1514475 h 2435555"/>
              <a:gd name="connsiteX122" fmla="*/ 1132423 w 2270660"/>
              <a:gd name="connsiteY122" fmla="*/ 1504950 h 2435555"/>
              <a:gd name="connsiteX123" fmla="*/ 1075273 w 2270660"/>
              <a:gd name="connsiteY123" fmla="*/ 1524000 h 2435555"/>
              <a:gd name="connsiteX124" fmla="*/ 1051460 w 2270660"/>
              <a:gd name="connsiteY124" fmla="*/ 1562100 h 2435555"/>
              <a:gd name="connsiteX125" fmla="*/ 1037173 w 2270660"/>
              <a:gd name="connsiteY125" fmla="*/ 1590675 h 2435555"/>
              <a:gd name="connsiteX126" fmla="*/ 1018123 w 2270660"/>
              <a:gd name="connsiteY126" fmla="*/ 1590675 h 2435555"/>
              <a:gd name="connsiteX127" fmla="*/ 1018123 w 2270660"/>
              <a:gd name="connsiteY127" fmla="*/ 1590675 h 2435555"/>
              <a:gd name="connsiteX128" fmla="*/ 956402 w 2270660"/>
              <a:gd name="connsiteY128" fmla="*/ 1619469 h 2435555"/>
              <a:gd name="connsiteX129" fmla="*/ 918110 w 2270660"/>
              <a:gd name="connsiteY129" fmla="*/ 1590675 h 2435555"/>
              <a:gd name="connsiteX130" fmla="*/ 808573 w 2270660"/>
              <a:gd name="connsiteY130" fmla="*/ 1624012 h 2435555"/>
              <a:gd name="connsiteX131" fmla="*/ 851435 w 2270660"/>
              <a:gd name="connsiteY131" fmla="*/ 1652587 h 2435555"/>
              <a:gd name="connsiteX132" fmla="*/ 870485 w 2270660"/>
              <a:gd name="connsiteY132" fmla="*/ 1690687 h 2435555"/>
              <a:gd name="connsiteX133" fmla="*/ 870485 w 2270660"/>
              <a:gd name="connsiteY133" fmla="*/ 1738312 h 2435555"/>
              <a:gd name="connsiteX134" fmla="*/ 851435 w 2270660"/>
              <a:gd name="connsiteY134" fmla="*/ 1762125 h 2435555"/>
              <a:gd name="connsiteX135" fmla="*/ 837148 w 2270660"/>
              <a:gd name="connsiteY135" fmla="*/ 1838325 h 2435555"/>
              <a:gd name="connsiteX136" fmla="*/ 856198 w 2270660"/>
              <a:gd name="connsiteY136" fmla="*/ 1866900 h 2435555"/>
              <a:gd name="connsiteX137" fmla="*/ 841910 w 2270660"/>
              <a:gd name="connsiteY137" fmla="*/ 1895475 h 2435555"/>
              <a:gd name="connsiteX138" fmla="*/ 851435 w 2270660"/>
              <a:gd name="connsiteY138" fmla="*/ 1924050 h 2435555"/>
              <a:gd name="connsiteX139" fmla="*/ 851435 w 2270660"/>
              <a:gd name="connsiteY139" fmla="*/ 1947862 h 2435555"/>
              <a:gd name="connsiteX140" fmla="*/ 808573 w 2270660"/>
              <a:gd name="connsiteY140" fmla="*/ 1966912 h 2435555"/>
              <a:gd name="connsiteX141" fmla="*/ 808573 w 2270660"/>
              <a:gd name="connsiteY141" fmla="*/ 1966912 h 2435555"/>
              <a:gd name="connsiteX142" fmla="*/ 809232 w 2270660"/>
              <a:gd name="connsiteY142" fmla="*/ 2022576 h 2435555"/>
              <a:gd name="connsiteX143" fmla="*/ 822860 w 2270660"/>
              <a:gd name="connsiteY143" fmla="*/ 2043112 h 2435555"/>
              <a:gd name="connsiteX144" fmla="*/ 846673 w 2270660"/>
              <a:gd name="connsiteY144" fmla="*/ 2066925 h 2435555"/>
              <a:gd name="connsiteX145" fmla="*/ 841910 w 2270660"/>
              <a:gd name="connsiteY145" fmla="*/ 2119312 h 2435555"/>
              <a:gd name="connsiteX146" fmla="*/ 899060 w 2270660"/>
              <a:gd name="connsiteY146" fmla="*/ 2147887 h 2435555"/>
              <a:gd name="connsiteX147" fmla="*/ 903823 w 2270660"/>
              <a:gd name="connsiteY147" fmla="*/ 2181225 h 2435555"/>
              <a:gd name="connsiteX148" fmla="*/ 965735 w 2270660"/>
              <a:gd name="connsiteY148" fmla="*/ 2205037 h 2435555"/>
              <a:gd name="connsiteX149" fmla="*/ 956210 w 2270660"/>
              <a:gd name="connsiteY149" fmla="*/ 2238375 h 2435555"/>
              <a:gd name="connsiteX150" fmla="*/ 1056223 w 2270660"/>
              <a:gd name="connsiteY150" fmla="*/ 2243137 h 2435555"/>
              <a:gd name="connsiteX151" fmla="*/ 1056223 w 2270660"/>
              <a:gd name="connsiteY151" fmla="*/ 2243137 h 2435555"/>
              <a:gd name="connsiteX0" fmla="*/ 1166606 w 2270660"/>
              <a:gd name="connsiteY0" fmla="*/ 2324985 h 2435555"/>
              <a:gd name="connsiteX1" fmla="*/ 981730 w 2270660"/>
              <a:gd name="connsiteY1" fmla="*/ 2404416 h 2435555"/>
              <a:gd name="connsiteX2" fmla="*/ 879682 w 2270660"/>
              <a:gd name="connsiteY2" fmla="*/ 2267257 h 2435555"/>
              <a:gd name="connsiteX3" fmla="*/ 883068 w 2270660"/>
              <a:gd name="connsiteY3" fmla="*/ 2318378 h 2435555"/>
              <a:gd name="connsiteX4" fmla="*/ 863665 w 2270660"/>
              <a:gd name="connsiteY4" fmla="*/ 2339225 h 2435555"/>
              <a:gd name="connsiteX5" fmla="*/ 834999 w 2270660"/>
              <a:gd name="connsiteY5" fmla="*/ 2331158 h 2435555"/>
              <a:gd name="connsiteX6" fmla="*/ 758421 w 2270660"/>
              <a:gd name="connsiteY6" fmla="*/ 2308538 h 2435555"/>
              <a:gd name="connsiteX7" fmla="*/ 729841 w 2270660"/>
              <a:gd name="connsiteY7" fmla="*/ 2365696 h 2435555"/>
              <a:gd name="connsiteX8" fmla="*/ 663152 w 2270660"/>
              <a:gd name="connsiteY8" fmla="*/ 2435555 h 2435555"/>
              <a:gd name="connsiteX9" fmla="*/ 602815 w 2270660"/>
              <a:gd name="connsiteY9" fmla="*/ 2416503 h 2435555"/>
              <a:gd name="connsiteX10" fmla="*/ 542699 w 2270660"/>
              <a:gd name="connsiteY10" fmla="*/ 2416503 h 2435555"/>
              <a:gd name="connsiteX11" fmla="*/ 504370 w 2270660"/>
              <a:gd name="connsiteY11" fmla="*/ 2435555 h 2435555"/>
              <a:gd name="connsiteX12" fmla="*/ 383696 w 2270660"/>
              <a:gd name="connsiteY12" fmla="*/ 2387924 h 2435555"/>
              <a:gd name="connsiteX13" fmla="*/ 339237 w 2270660"/>
              <a:gd name="connsiteY13" fmla="*/ 2308538 h 2435555"/>
              <a:gd name="connsiteX14" fmla="*/ 304305 w 2270660"/>
              <a:gd name="connsiteY14" fmla="*/ 2314889 h 2435555"/>
              <a:gd name="connsiteX15" fmla="*/ 247144 w 2270660"/>
              <a:gd name="connsiteY15" fmla="*/ 2305363 h 2435555"/>
              <a:gd name="connsiteX16" fmla="*/ 180455 w 2270660"/>
              <a:gd name="connsiteY16" fmla="*/ 2314691 h 2435555"/>
              <a:gd name="connsiteX17" fmla="*/ 142428 w 2270660"/>
              <a:gd name="connsiteY17" fmla="*/ 2305587 h 2435555"/>
              <a:gd name="connsiteX18" fmla="*/ 313832 w 2270660"/>
              <a:gd name="connsiteY18" fmla="*/ 2038626 h 2435555"/>
              <a:gd name="connsiteX19" fmla="*/ 323359 w 2270660"/>
              <a:gd name="connsiteY19" fmla="*/ 1967179 h 2435555"/>
              <a:gd name="connsiteX20" fmla="*/ 219127 w 2270660"/>
              <a:gd name="connsiteY20" fmla="*/ 1871916 h 2435555"/>
              <a:gd name="connsiteX21" fmla="*/ 83541 w 2270660"/>
              <a:gd name="connsiteY21" fmla="*/ 1762840 h 2435555"/>
              <a:gd name="connsiteX22" fmla="*/ 6564 w 2270660"/>
              <a:gd name="connsiteY22" fmla="*/ 1514680 h 2435555"/>
              <a:gd name="connsiteX23" fmla="*/ 73769 w 2270660"/>
              <a:gd name="connsiteY23" fmla="*/ 1181260 h 2435555"/>
              <a:gd name="connsiteX24" fmla="*/ 13065 w 2270660"/>
              <a:gd name="connsiteY24" fmla="*/ 752680 h 2435555"/>
              <a:gd name="connsiteX25" fmla="*/ 246454 w 2270660"/>
              <a:gd name="connsiteY25" fmla="*/ 438150 h 2435555"/>
              <a:gd name="connsiteX26" fmla="*/ 689484 w 2270660"/>
              <a:gd name="connsiteY26" fmla="*/ 0 h 2435555"/>
              <a:gd name="connsiteX27" fmla="*/ 851435 w 2270660"/>
              <a:gd name="connsiteY27" fmla="*/ 85725 h 2435555"/>
              <a:gd name="connsiteX28" fmla="*/ 903823 w 2270660"/>
              <a:gd name="connsiteY28" fmla="*/ 95250 h 2435555"/>
              <a:gd name="connsiteX29" fmla="*/ 917203 w 2270660"/>
              <a:gd name="connsiteY29" fmla="*/ 60333 h 2435555"/>
              <a:gd name="connsiteX30" fmla="*/ 951448 w 2270660"/>
              <a:gd name="connsiteY30" fmla="*/ 61912 h 2435555"/>
              <a:gd name="connsiteX31" fmla="*/ 989548 w 2270660"/>
              <a:gd name="connsiteY31" fmla="*/ 85725 h 2435555"/>
              <a:gd name="connsiteX32" fmla="*/ 1022885 w 2270660"/>
              <a:gd name="connsiteY32" fmla="*/ 109537 h 2435555"/>
              <a:gd name="connsiteX33" fmla="*/ 1051460 w 2270660"/>
              <a:gd name="connsiteY33" fmla="*/ 133350 h 2435555"/>
              <a:gd name="connsiteX34" fmla="*/ 1103848 w 2270660"/>
              <a:gd name="connsiteY34" fmla="*/ 200025 h 2435555"/>
              <a:gd name="connsiteX35" fmla="*/ 1099085 w 2270660"/>
              <a:gd name="connsiteY35" fmla="*/ 209550 h 2435555"/>
              <a:gd name="connsiteX36" fmla="*/ 1089560 w 2270660"/>
              <a:gd name="connsiteY36" fmla="*/ 271462 h 2435555"/>
              <a:gd name="connsiteX37" fmla="*/ 1051460 w 2270660"/>
              <a:gd name="connsiteY37" fmla="*/ 295275 h 2435555"/>
              <a:gd name="connsiteX38" fmla="*/ 1046698 w 2270660"/>
              <a:gd name="connsiteY38" fmla="*/ 333375 h 2435555"/>
              <a:gd name="connsiteX39" fmla="*/ 1037381 w 2270660"/>
              <a:gd name="connsiteY39" fmla="*/ 333420 h 2435555"/>
              <a:gd name="connsiteX40" fmla="*/ 1056931 w 2270660"/>
              <a:gd name="connsiteY40" fmla="*/ 368350 h 2435555"/>
              <a:gd name="connsiteX41" fmla="*/ 1094323 w 2270660"/>
              <a:gd name="connsiteY41" fmla="*/ 361950 h 2435555"/>
              <a:gd name="connsiteX42" fmla="*/ 1094323 w 2270660"/>
              <a:gd name="connsiteY42" fmla="*/ 361950 h 2435555"/>
              <a:gd name="connsiteX43" fmla="*/ 1146710 w 2270660"/>
              <a:gd name="connsiteY43" fmla="*/ 371475 h 2435555"/>
              <a:gd name="connsiteX44" fmla="*/ 1165760 w 2270660"/>
              <a:gd name="connsiteY44" fmla="*/ 385762 h 2435555"/>
              <a:gd name="connsiteX45" fmla="*/ 1165760 w 2270660"/>
              <a:gd name="connsiteY45" fmla="*/ 385762 h 2435555"/>
              <a:gd name="connsiteX46" fmla="*/ 1165760 w 2270660"/>
              <a:gd name="connsiteY46" fmla="*/ 385762 h 2435555"/>
              <a:gd name="connsiteX47" fmla="*/ 1203860 w 2270660"/>
              <a:gd name="connsiteY47" fmla="*/ 457200 h 2435555"/>
              <a:gd name="connsiteX48" fmla="*/ 1222910 w 2270660"/>
              <a:gd name="connsiteY48" fmla="*/ 442912 h 2435555"/>
              <a:gd name="connsiteX49" fmla="*/ 1265773 w 2270660"/>
              <a:gd name="connsiteY49" fmla="*/ 442912 h 2435555"/>
              <a:gd name="connsiteX50" fmla="*/ 1337210 w 2270660"/>
              <a:gd name="connsiteY50" fmla="*/ 442912 h 2435555"/>
              <a:gd name="connsiteX51" fmla="*/ 1313398 w 2270660"/>
              <a:gd name="connsiteY51" fmla="*/ 461962 h 2435555"/>
              <a:gd name="connsiteX52" fmla="*/ 1313398 w 2270660"/>
              <a:gd name="connsiteY52" fmla="*/ 461962 h 2435555"/>
              <a:gd name="connsiteX53" fmla="*/ 1280060 w 2270660"/>
              <a:gd name="connsiteY53" fmla="*/ 547687 h 2435555"/>
              <a:gd name="connsiteX54" fmla="*/ 1256248 w 2270660"/>
              <a:gd name="connsiteY54" fmla="*/ 557212 h 2435555"/>
              <a:gd name="connsiteX55" fmla="*/ 1204102 w 2270660"/>
              <a:gd name="connsiteY55" fmla="*/ 579516 h 2435555"/>
              <a:gd name="connsiteX56" fmla="*/ 1227673 w 2270660"/>
              <a:gd name="connsiteY56" fmla="*/ 619125 h 2435555"/>
              <a:gd name="connsiteX57" fmla="*/ 1227673 w 2270660"/>
              <a:gd name="connsiteY57" fmla="*/ 652462 h 2435555"/>
              <a:gd name="connsiteX58" fmla="*/ 1232435 w 2270660"/>
              <a:gd name="connsiteY58" fmla="*/ 676275 h 2435555"/>
              <a:gd name="connsiteX59" fmla="*/ 1243798 w 2270660"/>
              <a:gd name="connsiteY59" fmla="*/ 723998 h 2435555"/>
              <a:gd name="connsiteX60" fmla="*/ 1285577 w 2270660"/>
              <a:gd name="connsiteY60" fmla="*/ 717647 h 2435555"/>
              <a:gd name="connsiteX61" fmla="*/ 1341973 w 2270660"/>
              <a:gd name="connsiteY61" fmla="*/ 742950 h 2435555"/>
              <a:gd name="connsiteX62" fmla="*/ 1413410 w 2270660"/>
              <a:gd name="connsiteY62" fmla="*/ 738187 h 2435555"/>
              <a:gd name="connsiteX63" fmla="*/ 1446748 w 2270660"/>
              <a:gd name="connsiteY63" fmla="*/ 738187 h 2435555"/>
              <a:gd name="connsiteX64" fmla="*/ 1499135 w 2270660"/>
              <a:gd name="connsiteY64" fmla="*/ 752475 h 2435555"/>
              <a:gd name="connsiteX65" fmla="*/ 1508660 w 2270660"/>
              <a:gd name="connsiteY65" fmla="*/ 766762 h 2435555"/>
              <a:gd name="connsiteX66" fmla="*/ 1513423 w 2270660"/>
              <a:gd name="connsiteY66" fmla="*/ 838200 h 2435555"/>
              <a:gd name="connsiteX67" fmla="*/ 1513423 w 2270660"/>
              <a:gd name="connsiteY67" fmla="*/ 838200 h 2435555"/>
              <a:gd name="connsiteX68" fmla="*/ 1546760 w 2270660"/>
              <a:gd name="connsiteY68" fmla="*/ 900112 h 2435555"/>
              <a:gd name="connsiteX69" fmla="*/ 1580098 w 2270660"/>
              <a:gd name="connsiteY69" fmla="*/ 942975 h 2435555"/>
              <a:gd name="connsiteX70" fmla="*/ 1589623 w 2270660"/>
              <a:gd name="connsiteY70" fmla="*/ 947737 h 2435555"/>
              <a:gd name="connsiteX71" fmla="*/ 1599148 w 2270660"/>
              <a:gd name="connsiteY71" fmla="*/ 1014412 h 2435555"/>
              <a:gd name="connsiteX72" fmla="*/ 1642010 w 2270660"/>
              <a:gd name="connsiteY72" fmla="*/ 1047750 h 2435555"/>
              <a:gd name="connsiteX73" fmla="*/ 1684873 w 2270660"/>
              <a:gd name="connsiteY73" fmla="*/ 1090612 h 2435555"/>
              <a:gd name="connsiteX74" fmla="*/ 1703923 w 2270660"/>
              <a:gd name="connsiteY74" fmla="*/ 1104900 h 2435555"/>
              <a:gd name="connsiteX75" fmla="*/ 1746785 w 2270660"/>
              <a:gd name="connsiteY75" fmla="*/ 1119187 h 2435555"/>
              <a:gd name="connsiteX76" fmla="*/ 1765835 w 2270660"/>
              <a:gd name="connsiteY76" fmla="*/ 1185862 h 2435555"/>
              <a:gd name="connsiteX77" fmla="*/ 1765835 w 2270660"/>
              <a:gd name="connsiteY77" fmla="*/ 1185862 h 2435555"/>
              <a:gd name="connsiteX78" fmla="*/ 1775360 w 2270660"/>
              <a:gd name="connsiteY78" fmla="*/ 1238250 h 2435555"/>
              <a:gd name="connsiteX79" fmla="*/ 1851560 w 2270660"/>
              <a:gd name="connsiteY79" fmla="*/ 1223962 h 2435555"/>
              <a:gd name="connsiteX80" fmla="*/ 1894423 w 2270660"/>
              <a:gd name="connsiteY80" fmla="*/ 1176337 h 2435555"/>
              <a:gd name="connsiteX81" fmla="*/ 1903948 w 2270660"/>
              <a:gd name="connsiteY81" fmla="*/ 1162050 h 2435555"/>
              <a:gd name="connsiteX82" fmla="*/ 1946810 w 2270660"/>
              <a:gd name="connsiteY82" fmla="*/ 1152525 h 2435555"/>
              <a:gd name="connsiteX83" fmla="*/ 1984910 w 2270660"/>
              <a:gd name="connsiteY83" fmla="*/ 1128712 h 2435555"/>
              <a:gd name="connsiteX84" fmla="*/ 2023010 w 2270660"/>
              <a:gd name="connsiteY84" fmla="*/ 1114425 h 2435555"/>
              <a:gd name="connsiteX85" fmla="*/ 2070635 w 2270660"/>
              <a:gd name="connsiteY85" fmla="*/ 1104900 h 2435555"/>
              <a:gd name="connsiteX86" fmla="*/ 2118260 w 2270660"/>
              <a:gd name="connsiteY86" fmla="*/ 1119187 h 2435555"/>
              <a:gd name="connsiteX87" fmla="*/ 2199223 w 2270660"/>
              <a:gd name="connsiteY87" fmla="*/ 1119187 h 2435555"/>
              <a:gd name="connsiteX88" fmla="*/ 2213510 w 2270660"/>
              <a:gd name="connsiteY88" fmla="*/ 1081087 h 2435555"/>
              <a:gd name="connsiteX89" fmla="*/ 2242085 w 2270660"/>
              <a:gd name="connsiteY89" fmla="*/ 1090612 h 2435555"/>
              <a:gd name="connsiteX90" fmla="*/ 2270660 w 2270660"/>
              <a:gd name="connsiteY90" fmla="*/ 1100137 h 2435555"/>
              <a:gd name="connsiteX91" fmla="*/ 2256373 w 2270660"/>
              <a:gd name="connsiteY91" fmla="*/ 1128712 h 2435555"/>
              <a:gd name="connsiteX92" fmla="*/ 2218273 w 2270660"/>
              <a:gd name="connsiteY92" fmla="*/ 1176337 h 2435555"/>
              <a:gd name="connsiteX93" fmla="*/ 2189698 w 2270660"/>
              <a:gd name="connsiteY93" fmla="*/ 1200150 h 2435555"/>
              <a:gd name="connsiteX94" fmla="*/ 2156360 w 2270660"/>
              <a:gd name="connsiteY94" fmla="*/ 1233487 h 2435555"/>
              <a:gd name="connsiteX95" fmla="*/ 2137310 w 2270660"/>
              <a:gd name="connsiteY95" fmla="*/ 1290637 h 2435555"/>
              <a:gd name="connsiteX96" fmla="*/ 2156360 w 2270660"/>
              <a:gd name="connsiteY96" fmla="*/ 1333500 h 2435555"/>
              <a:gd name="connsiteX97" fmla="*/ 2075398 w 2270660"/>
              <a:gd name="connsiteY97" fmla="*/ 1333500 h 2435555"/>
              <a:gd name="connsiteX98" fmla="*/ 2023010 w 2270660"/>
              <a:gd name="connsiteY98" fmla="*/ 1400175 h 2435555"/>
              <a:gd name="connsiteX99" fmla="*/ 2013485 w 2270660"/>
              <a:gd name="connsiteY99" fmla="*/ 1414462 h 2435555"/>
              <a:gd name="connsiteX100" fmla="*/ 1999198 w 2270660"/>
              <a:gd name="connsiteY100" fmla="*/ 1457325 h 2435555"/>
              <a:gd name="connsiteX101" fmla="*/ 1980148 w 2270660"/>
              <a:gd name="connsiteY101" fmla="*/ 1471612 h 2435555"/>
              <a:gd name="connsiteX102" fmla="*/ 1913473 w 2270660"/>
              <a:gd name="connsiteY102" fmla="*/ 1471612 h 2435555"/>
              <a:gd name="connsiteX103" fmla="*/ 1889660 w 2270660"/>
              <a:gd name="connsiteY103" fmla="*/ 1500187 h 2435555"/>
              <a:gd name="connsiteX104" fmla="*/ 1880135 w 2270660"/>
              <a:gd name="connsiteY104" fmla="*/ 1476375 h 2435555"/>
              <a:gd name="connsiteX105" fmla="*/ 1822985 w 2270660"/>
              <a:gd name="connsiteY105" fmla="*/ 1495425 h 2435555"/>
              <a:gd name="connsiteX106" fmla="*/ 1799173 w 2270660"/>
              <a:gd name="connsiteY106" fmla="*/ 1476375 h 2435555"/>
              <a:gd name="connsiteX107" fmla="*/ 1780123 w 2270660"/>
              <a:gd name="connsiteY107" fmla="*/ 1485900 h 2435555"/>
              <a:gd name="connsiteX108" fmla="*/ 1737260 w 2270660"/>
              <a:gd name="connsiteY108" fmla="*/ 1514475 h 2435555"/>
              <a:gd name="connsiteX109" fmla="*/ 1737260 w 2270660"/>
              <a:gd name="connsiteY109" fmla="*/ 1514475 h 2435555"/>
              <a:gd name="connsiteX110" fmla="*/ 1722973 w 2270660"/>
              <a:gd name="connsiteY110" fmla="*/ 1471612 h 2435555"/>
              <a:gd name="connsiteX111" fmla="*/ 1699160 w 2270660"/>
              <a:gd name="connsiteY111" fmla="*/ 1466850 h 2435555"/>
              <a:gd name="connsiteX112" fmla="*/ 1642010 w 2270660"/>
              <a:gd name="connsiteY112" fmla="*/ 1476375 h 2435555"/>
              <a:gd name="connsiteX113" fmla="*/ 1546760 w 2270660"/>
              <a:gd name="connsiteY113" fmla="*/ 1481137 h 2435555"/>
              <a:gd name="connsiteX114" fmla="*/ 1470560 w 2270660"/>
              <a:gd name="connsiteY114" fmla="*/ 1462087 h 2435555"/>
              <a:gd name="connsiteX115" fmla="*/ 1451510 w 2270660"/>
              <a:gd name="connsiteY115" fmla="*/ 1476375 h 2435555"/>
              <a:gd name="connsiteX116" fmla="*/ 1396511 w 2270660"/>
              <a:gd name="connsiteY116" fmla="*/ 1505358 h 2435555"/>
              <a:gd name="connsiteX117" fmla="*/ 1375310 w 2270660"/>
              <a:gd name="connsiteY117" fmla="*/ 1485900 h 2435555"/>
              <a:gd name="connsiteX118" fmla="*/ 1356260 w 2270660"/>
              <a:gd name="connsiteY118" fmla="*/ 1462087 h 2435555"/>
              <a:gd name="connsiteX119" fmla="*/ 1337210 w 2270660"/>
              <a:gd name="connsiteY119" fmla="*/ 1485900 h 2435555"/>
              <a:gd name="connsiteX120" fmla="*/ 1327685 w 2270660"/>
              <a:gd name="connsiteY120" fmla="*/ 1466850 h 2435555"/>
              <a:gd name="connsiteX121" fmla="*/ 1227673 w 2270660"/>
              <a:gd name="connsiteY121" fmla="*/ 1514475 h 2435555"/>
              <a:gd name="connsiteX122" fmla="*/ 1194335 w 2270660"/>
              <a:gd name="connsiteY122" fmla="*/ 1514475 h 2435555"/>
              <a:gd name="connsiteX123" fmla="*/ 1132423 w 2270660"/>
              <a:gd name="connsiteY123" fmla="*/ 1504950 h 2435555"/>
              <a:gd name="connsiteX124" fmla="*/ 1075273 w 2270660"/>
              <a:gd name="connsiteY124" fmla="*/ 1524000 h 2435555"/>
              <a:gd name="connsiteX125" fmla="*/ 1051460 w 2270660"/>
              <a:gd name="connsiteY125" fmla="*/ 1562100 h 2435555"/>
              <a:gd name="connsiteX126" fmla="*/ 1037173 w 2270660"/>
              <a:gd name="connsiteY126" fmla="*/ 1590675 h 2435555"/>
              <a:gd name="connsiteX127" fmla="*/ 1018123 w 2270660"/>
              <a:gd name="connsiteY127" fmla="*/ 1590675 h 2435555"/>
              <a:gd name="connsiteX128" fmla="*/ 1018123 w 2270660"/>
              <a:gd name="connsiteY128" fmla="*/ 1590675 h 2435555"/>
              <a:gd name="connsiteX129" fmla="*/ 956402 w 2270660"/>
              <a:gd name="connsiteY129" fmla="*/ 1619469 h 2435555"/>
              <a:gd name="connsiteX130" fmla="*/ 918110 w 2270660"/>
              <a:gd name="connsiteY130" fmla="*/ 1590675 h 2435555"/>
              <a:gd name="connsiteX131" fmla="*/ 808573 w 2270660"/>
              <a:gd name="connsiteY131" fmla="*/ 1624012 h 2435555"/>
              <a:gd name="connsiteX132" fmla="*/ 851435 w 2270660"/>
              <a:gd name="connsiteY132" fmla="*/ 1652587 h 2435555"/>
              <a:gd name="connsiteX133" fmla="*/ 870485 w 2270660"/>
              <a:gd name="connsiteY133" fmla="*/ 1690687 h 2435555"/>
              <a:gd name="connsiteX134" fmla="*/ 870485 w 2270660"/>
              <a:gd name="connsiteY134" fmla="*/ 1738312 h 2435555"/>
              <a:gd name="connsiteX135" fmla="*/ 851435 w 2270660"/>
              <a:gd name="connsiteY135" fmla="*/ 1762125 h 2435555"/>
              <a:gd name="connsiteX136" fmla="*/ 837148 w 2270660"/>
              <a:gd name="connsiteY136" fmla="*/ 1838325 h 2435555"/>
              <a:gd name="connsiteX137" fmla="*/ 856198 w 2270660"/>
              <a:gd name="connsiteY137" fmla="*/ 1866900 h 2435555"/>
              <a:gd name="connsiteX138" fmla="*/ 841910 w 2270660"/>
              <a:gd name="connsiteY138" fmla="*/ 1895475 h 2435555"/>
              <a:gd name="connsiteX139" fmla="*/ 851435 w 2270660"/>
              <a:gd name="connsiteY139" fmla="*/ 1924050 h 2435555"/>
              <a:gd name="connsiteX140" fmla="*/ 851435 w 2270660"/>
              <a:gd name="connsiteY140" fmla="*/ 1947862 h 2435555"/>
              <a:gd name="connsiteX141" fmla="*/ 808573 w 2270660"/>
              <a:gd name="connsiteY141" fmla="*/ 1966912 h 2435555"/>
              <a:gd name="connsiteX142" fmla="*/ 808573 w 2270660"/>
              <a:gd name="connsiteY142" fmla="*/ 1966912 h 2435555"/>
              <a:gd name="connsiteX143" fmla="*/ 809232 w 2270660"/>
              <a:gd name="connsiteY143" fmla="*/ 2022576 h 2435555"/>
              <a:gd name="connsiteX144" fmla="*/ 822860 w 2270660"/>
              <a:gd name="connsiteY144" fmla="*/ 2043112 h 2435555"/>
              <a:gd name="connsiteX145" fmla="*/ 846673 w 2270660"/>
              <a:gd name="connsiteY145" fmla="*/ 2066925 h 2435555"/>
              <a:gd name="connsiteX146" fmla="*/ 841910 w 2270660"/>
              <a:gd name="connsiteY146" fmla="*/ 2119312 h 2435555"/>
              <a:gd name="connsiteX147" fmla="*/ 899060 w 2270660"/>
              <a:gd name="connsiteY147" fmla="*/ 2147887 h 2435555"/>
              <a:gd name="connsiteX148" fmla="*/ 903823 w 2270660"/>
              <a:gd name="connsiteY148" fmla="*/ 2181225 h 2435555"/>
              <a:gd name="connsiteX149" fmla="*/ 965735 w 2270660"/>
              <a:gd name="connsiteY149" fmla="*/ 2205037 h 2435555"/>
              <a:gd name="connsiteX150" fmla="*/ 956210 w 2270660"/>
              <a:gd name="connsiteY150" fmla="*/ 2238375 h 2435555"/>
              <a:gd name="connsiteX151" fmla="*/ 1056223 w 2270660"/>
              <a:gd name="connsiteY151" fmla="*/ 2243137 h 2435555"/>
              <a:gd name="connsiteX152" fmla="*/ 1056223 w 2270660"/>
              <a:gd name="connsiteY152" fmla="*/ 2243137 h 2435555"/>
              <a:gd name="connsiteX0" fmla="*/ 1166606 w 2270660"/>
              <a:gd name="connsiteY0" fmla="*/ 2324985 h 2435555"/>
              <a:gd name="connsiteX1" fmla="*/ 981730 w 2270660"/>
              <a:gd name="connsiteY1" fmla="*/ 2404416 h 2435555"/>
              <a:gd name="connsiteX2" fmla="*/ 898737 w 2270660"/>
              <a:gd name="connsiteY2" fmla="*/ 2248205 h 2435555"/>
              <a:gd name="connsiteX3" fmla="*/ 879682 w 2270660"/>
              <a:gd name="connsiteY3" fmla="*/ 2267257 h 2435555"/>
              <a:gd name="connsiteX4" fmla="*/ 883068 w 2270660"/>
              <a:gd name="connsiteY4" fmla="*/ 2318378 h 2435555"/>
              <a:gd name="connsiteX5" fmla="*/ 863665 w 2270660"/>
              <a:gd name="connsiteY5" fmla="*/ 2339225 h 2435555"/>
              <a:gd name="connsiteX6" fmla="*/ 834999 w 2270660"/>
              <a:gd name="connsiteY6" fmla="*/ 2331158 h 2435555"/>
              <a:gd name="connsiteX7" fmla="*/ 758421 w 2270660"/>
              <a:gd name="connsiteY7" fmla="*/ 2308538 h 2435555"/>
              <a:gd name="connsiteX8" fmla="*/ 729841 w 2270660"/>
              <a:gd name="connsiteY8" fmla="*/ 2365696 h 2435555"/>
              <a:gd name="connsiteX9" fmla="*/ 663152 w 2270660"/>
              <a:gd name="connsiteY9" fmla="*/ 2435555 h 2435555"/>
              <a:gd name="connsiteX10" fmla="*/ 602815 w 2270660"/>
              <a:gd name="connsiteY10" fmla="*/ 2416503 h 2435555"/>
              <a:gd name="connsiteX11" fmla="*/ 542699 w 2270660"/>
              <a:gd name="connsiteY11" fmla="*/ 2416503 h 2435555"/>
              <a:gd name="connsiteX12" fmla="*/ 504370 w 2270660"/>
              <a:gd name="connsiteY12" fmla="*/ 2435555 h 2435555"/>
              <a:gd name="connsiteX13" fmla="*/ 383696 w 2270660"/>
              <a:gd name="connsiteY13" fmla="*/ 2387924 h 2435555"/>
              <a:gd name="connsiteX14" fmla="*/ 339237 w 2270660"/>
              <a:gd name="connsiteY14" fmla="*/ 2308538 h 2435555"/>
              <a:gd name="connsiteX15" fmla="*/ 304305 w 2270660"/>
              <a:gd name="connsiteY15" fmla="*/ 2314889 h 2435555"/>
              <a:gd name="connsiteX16" fmla="*/ 247144 w 2270660"/>
              <a:gd name="connsiteY16" fmla="*/ 2305363 h 2435555"/>
              <a:gd name="connsiteX17" fmla="*/ 180455 w 2270660"/>
              <a:gd name="connsiteY17" fmla="*/ 2314691 h 2435555"/>
              <a:gd name="connsiteX18" fmla="*/ 142428 w 2270660"/>
              <a:gd name="connsiteY18" fmla="*/ 2305587 h 2435555"/>
              <a:gd name="connsiteX19" fmla="*/ 313832 w 2270660"/>
              <a:gd name="connsiteY19" fmla="*/ 2038626 h 2435555"/>
              <a:gd name="connsiteX20" fmla="*/ 323359 w 2270660"/>
              <a:gd name="connsiteY20" fmla="*/ 1967179 h 2435555"/>
              <a:gd name="connsiteX21" fmla="*/ 219127 w 2270660"/>
              <a:gd name="connsiteY21" fmla="*/ 1871916 h 2435555"/>
              <a:gd name="connsiteX22" fmla="*/ 83541 w 2270660"/>
              <a:gd name="connsiteY22" fmla="*/ 1762840 h 2435555"/>
              <a:gd name="connsiteX23" fmla="*/ 6564 w 2270660"/>
              <a:gd name="connsiteY23" fmla="*/ 1514680 h 2435555"/>
              <a:gd name="connsiteX24" fmla="*/ 73769 w 2270660"/>
              <a:gd name="connsiteY24" fmla="*/ 1181260 h 2435555"/>
              <a:gd name="connsiteX25" fmla="*/ 13065 w 2270660"/>
              <a:gd name="connsiteY25" fmla="*/ 752680 h 2435555"/>
              <a:gd name="connsiteX26" fmla="*/ 246454 w 2270660"/>
              <a:gd name="connsiteY26" fmla="*/ 438150 h 2435555"/>
              <a:gd name="connsiteX27" fmla="*/ 689484 w 2270660"/>
              <a:gd name="connsiteY27" fmla="*/ 0 h 2435555"/>
              <a:gd name="connsiteX28" fmla="*/ 851435 w 2270660"/>
              <a:gd name="connsiteY28" fmla="*/ 85725 h 2435555"/>
              <a:gd name="connsiteX29" fmla="*/ 903823 w 2270660"/>
              <a:gd name="connsiteY29" fmla="*/ 95250 h 2435555"/>
              <a:gd name="connsiteX30" fmla="*/ 917203 w 2270660"/>
              <a:gd name="connsiteY30" fmla="*/ 60333 h 2435555"/>
              <a:gd name="connsiteX31" fmla="*/ 951448 w 2270660"/>
              <a:gd name="connsiteY31" fmla="*/ 61912 h 2435555"/>
              <a:gd name="connsiteX32" fmla="*/ 989548 w 2270660"/>
              <a:gd name="connsiteY32" fmla="*/ 85725 h 2435555"/>
              <a:gd name="connsiteX33" fmla="*/ 1022885 w 2270660"/>
              <a:gd name="connsiteY33" fmla="*/ 109537 h 2435555"/>
              <a:gd name="connsiteX34" fmla="*/ 1051460 w 2270660"/>
              <a:gd name="connsiteY34" fmla="*/ 133350 h 2435555"/>
              <a:gd name="connsiteX35" fmla="*/ 1103848 w 2270660"/>
              <a:gd name="connsiteY35" fmla="*/ 200025 h 2435555"/>
              <a:gd name="connsiteX36" fmla="*/ 1099085 w 2270660"/>
              <a:gd name="connsiteY36" fmla="*/ 209550 h 2435555"/>
              <a:gd name="connsiteX37" fmla="*/ 1089560 w 2270660"/>
              <a:gd name="connsiteY37" fmla="*/ 271462 h 2435555"/>
              <a:gd name="connsiteX38" fmla="*/ 1051460 w 2270660"/>
              <a:gd name="connsiteY38" fmla="*/ 295275 h 2435555"/>
              <a:gd name="connsiteX39" fmla="*/ 1046698 w 2270660"/>
              <a:gd name="connsiteY39" fmla="*/ 333375 h 2435555"/>
              <a:gd name="connsiteX40" fmla="*/ 1037381 w 2270660"/>
              <a:gd name="connsiteY40" fmla="*/ 333420 h 2435555"/>
              <a:gd name="connsiteX41" fmla="*/ 1056931 w 2270660"/>
              <a:gd name="connsiteY41" fmla="*/ 368350 h 2435555"/>
              <a:gd name="connsiteX42" fmla="*/ 1094323 w 2270660"/>
              <a:gd name="connsiteY42" fmla="*/ 361950 h 2435555"/>
              <a:gd name="connsiteX43" fmla="*/ 1094323 w 2270660"/>
              <a:gd name="connsiteY43" fmla="*/ 361950 h 2435555"/>
              <a:gd name="connsiteX44" fmla="*/ 1146710 w 2270660"/>
              <a:gd name="connsiteY44" fmla="*/ 371475 h 2435555"/>
              <a:gd name="connsiteX45" fmla="*/ 1165760 w 2270660"/>
              <a:gd name="connsiteY45" fmla="*/ 385762 h 2435555"/>
              <a:gd name="connsiteX46" fmla="*/ 1165760 w 2270660"/>
              <a:gd name="connsiteY46" fmla="*/ 385762 h 2435555"/>
              <a:gd name="connsiteX47" fmla="*/ 1165760 w 2270660"/>
              <a:gd name="connsiteY47" fmla="*/ 385762 h 2435555"/>
              <a:gd name="connsiteX48" fmla="*/ 1203860 w 2270660"/>
              <a:gd name="connsiteY48" fmla="*/ 457200 h 2435555"/>
              <a:gd name="connsiteX49" fmla="*/ 1222910 w 2270660"/>
              <a:gd name="connsiteY49" fmla="*/ 442912 h 2435555"/>
              <a:gd name="connsiteX50" fmla="*/ 1265773 w 2270660"/>
              <a:gd name="connsiteY50" fmla="*/ 442912 h 2435555"/>
              <a:gd name="connsiteX51" fmla="*/ 1337210 w 2270660"/>
              <a:gd name="connsiteY51" fmla="*/ 442912 h 2435555"/>
              <a:gd name="connsiteX52" fmla="*/ 1313398 w 2270660"/>
              <a:gd name="connsiteY52" fmla="*/ 461962 h 2435555"/>
              <a:gd name="connsiteX53" fmla="*/ 1313398 w 2270660"/>
              <a:gd name="connsiteY53" fmla="*/ 461962 h 2435555"/>
              <a:gd name="connsiteX54" fmla="*/ 1280060 w 2270660"/>
              <a:gd name="connsiteY54" fmla="*/ 547687 h 2435555"/>
              <a:gd name="connsiteX55" fmla="*/ 1256248 w 2270660"/>
              <a:gd name="connsiteY55" fmla="*/ 557212 h 2435555"/>
              <a:gd name="connsiteX56" fmla="*/ 1204102 w 2270660"/>
              <a:gd name="connsiteY56" fmla="*/ 579516 h 2435555"/>
              <a:gd name="connsiteX57" fmla="*/ 1227673 w 2270660"/>
              <a:gd name="connsiteY57" fmla="*/ 619125 h 2435555"/>
              <a:gd name="connsiteX58" fmla="*/ 1227673 w 2270660"/>
              <a:gd name="connsiteY58" fmla="*/ 652462 h 2435555"/>
              <a:gd name="connsiteX59" fmla="*/ 1232435 w 2270660"/>
              <a:gd name="connsiteY59" fmla="*/ 676275 h 2435555"/>
              <a:gd name="connsiteX60" fmla="*/ 1243798 w 2270660"/>
              <a:gd name="connsiteY60" fmla="*/ 723998 h 2435555"/>
              <a:gd name="connsiteX61" fmla="*/ 1285577 w 2270660"/>
              <a:gd name="connsiteY61" fmla="*/ 717647 h 2435555"/>
              <a:gd name="connsiteX62" fmla="*/ 1341973 w 2270660"/>
              <a:gd name="connsiteY62" fmla="*/ 742950 h 2435555"/>
              <a:gd name="connsiteX63" fmla="*/ 1413410 w 2270660"/>
              <a:gd name="connsiteY63" fmla="*/ 738187 h 2435555"/>
              <a:gd name="connsiteX64" fmla="*/ 1446748 w 2270660"/>
              <a:gd name="connsiteY64" fmla="*/ 738187 h 2435555"/>
              <a:gd name="connsiteX65" fmla="*/ 1499135 w 2270660"/>
              <a:gd name="connsiteY65" fmla="*/ 752475 h 2435555"/>
              <a:gd name="connsiteX66" fmla="*/ 1508660 w 2270660"/>
              <a:gd name="connsiteY66" fmla="*/ 766762 h 2435555"/>
              <a:gd name="connsiteX67" fmla="*/ 1513423 w 2270660"/>
              <a:gd name="connsiteY67" fmla="*/ 838200 h 2435555"/>
              <a:gd name="connsiteX68" fmla="*/ 1513423 w 2270660"/>
              <a:gd name="connsiteY68" fmla="*/ 838200 h 2435555"/>
              <a:gd name="connsiteX69" fmla="*/ 1546760 w 2270660"/>
              <a:gd name="connsiteY69" fmla="*/ 900112 h 2435555"/>
              <a:gd name="connsiteX70" fmla="*/ 1580098 w 2270660"/>
              <a:gd name="connsiteY70" fmla="*/ 942975 h 2435555"/>
              <a:gd name="connsiteX71" fmla="*/ 1589623 w 2270660"/>
              <a:gd name="connsiteY71" fmla="*/ 947737 h 2435555"/>
              <a:gd name="connsiteX72" fmla="*/ 1599148 w 2270660"/>
              <a:gd name="connsiteY72" fmla="*/ 1014412 h 2435555"/>
              <a:gd name="connsiteX73" fmla="*/ 1642010 w 2270660"/>
              <a:gd name="connsiteY73" fmla="*/ 1047750 h 2435555"/>
              <a:gd name="connsiteX74" fmla="*/ 1684873 w 2270660"/>
              <a:gd name="connsiteY74" fmla="*/ 1090612 h 2435555"/>
              <a:gd name="connsiteX75" fmla="*/ 1703923 w 2270660"/>
              <a:gd name="connsiteY75" fmla="*/ 1104900 h 2435555"/>
              <a:gd name="connsiteX76" fmla="*/ 1746785 w 2270660"/>
              <a:gd name="connsiteY76" fmla="*/ 1119187 h 2435555"/>
              <a:gd name="connsiteX77" fmla="*/ 1765835 w 2270660"/>
              <a:gd name="connsiteY77" fmla="*/ 1185862 h 2435555"/>
              <a:gd name="connsiteX78" fmla="*/ 1765835 w 2270660"/>
              <a:gd name="connsiteY78" fmla="*/ 1185862 h 2435555"/>
              <a:gd name="connsiteX79" fmla="*/ 1775360 w 2270660"/>
              <a:gd name="connsiteY79" fmla="*/ 1238250 h 2435555"/>
              <a:gd name="connsiteX80" fmla="*/ 1851560 w 2270660"/>
              <a:gd name="connsiteY80" fmla="*/ 1223962 h 2435555"/>
              <a:gd name="connsiteX81" fmla="*/ 1894423 w 2270660"/>
              <a:gd name="connsiteY81" fmla="*/ 1176337 h 2435555"/>
              <a:gd name="connsiteX82" fmla="*/ 1903948 w 2270660"/>
              <a:gd name="connsiteY82" fmla="*/ 1162050 h 2435555"/>
              <a:gd name="connsiteX83" fmla="*/ 1946810 w 2270660"/>
              <a:gd name="connsiteY83" fmla="*/ 1152525 h 2435555"/>
              <a:gd name="connsiteX84" fmla="*/ 1984910 w 2270660"/>
              <a:gd name="connsiteY84" fmla="*/ 1128712 h 2435555"/>
              <a:gd name="connsiteX85" fmla="*/ 2023010 w 2270660"/>
              <a:gd name="connsiteY85" fmla="*/ 1114425 h 2435555"/>
              <a:gd name="connsiteX86" fmla="*/ 2070635 w 2270660"/>
              <a:gd name="connsiteY86" fmla="*/ 1104900 h 2435555"/>
              <a:gd name="connsiteX87" fmla="*/ 2118260 w 2270660"/>
              <a:gd name="connsiteY87" fmla="*/ 1119187 h 2435555"/>
              <a:gd name="connsiteX88" fmla="*/ 2199223 w 2270660"/>
              <a:gd name="connsiteY88" fmla="*/ 1119187 h 2435555"/>
              <a:gd name="connsiteX89" fmla="*/ 2213510 w 2270660"/>
              <a:gd name="connsiteY89" fmla="*/ 1081087 h 2435555"/>
              <a:gd name="connsiteX90" fmla="*/ 2242085 w 2270660"/>
              <a:gd name="connsiteY90" fmla="*/ 1090612 h 2435555"/>
              <a:gd name="connsiteX91" fmla="*/ 2270660 w 2270660"/>
              <a:gd name="connsiteY91" fmla="*/ 1100137 h 2435555"/>
              <a:gd name="connsiteX92" fmla="*/ 2256373 w 2270660"/>
              <a:gd name="connsiteY92" fmla="*/ 1128712 h 2435555"/>
              <a:gd name="connsiteX93" fmla="*/ 2218273 w 2270660"/>
              <a:gd name="connsiteY93" fmla="*/ 1176337 h 2435555"/>
              <a:gd name="connsiteX94" fmla="*/ 2189698 w 2270660"/>
              <a:gd name="connsiteY94" fmla="*/ 1200150 h 2435555"/>
              <a:gd name="connsiteX95" fmla="*/ 2156360 w 2270660"/>
              <a:gd name="connsiteY95" fmla="*/ 1233487 h 2435555"/>
              <a:gd name="connsiteX96" fmla="*/ 2137310 w 2270660"/>
              <a:gd name="connsiteY96" fmla="*/ 1290637 h 2435555"/>
              <a:gd name="connsiteX97" fmla="*/ 2156360 w 2270660"/>
              <a:gd name="connsiteY97" fmla="*/ 1333500 h 2435555"/>
              <a:gd name="connsiteX98" fmla="*/ 2075398 w 2270660"/>
              <a:gd name="connsiteY98" fmla="*/ 1333500 h 2435555"/>
              <a:gd name="connsiteX99" fmla="*/ 2023010 w 2270660"/>
              <a:gd name="connsiteY99" fmla="*/ 1400175 h 2435555"/>
              <a:gd name="connsiteX100" fmla="*/ 2013485 w 2270660"/>
              <a:gd name="connsiteY100" fmla="*/ 1414462 h 2435555"/>
              <a:gd name="connsiteX101" fmla="*/ 1999198 w 2270660"/>
              <a:gd name="connsiteY101" fmla="*/ 1457325 h 2435555"/>
              <a:gd name="connsiteX102" fmla="*/ 1980148 w 2270660"/>
              <a:gd name="connsiteY102" fmla="*/ 1471612 h 2435555"/>
              <a:gd name="connsiteX103" fmla="*/ 1913473 w 2270660"/>
              <a:gd name="connsiteY103" fmla="*/ 1471612 h 2435555"/>
              <a:gd name="connsiteX104" fmla="*/ 1889660 w 2270660"/>
              <a:gd name="connsiteY104" fmla="*/ 1500187 h 2435555"/>
              <a:gd name="connsiteX105" fmla="*/ 1880135 w 2270660"/>
              <a:gd name="connsiteY105" fmla="*/ 1476375 h 2435555"/>
              <a:gd name="connsiteX106" fmla="*/ 1822985 w 2270660"/>
              <a:gd name="connsiteY106" fmla="*/ 1495425 h 2435555"/>
              <a:gd name="connsiteX107" fmla="*/ 1799173 w 2270660"/>
              <a:gd name="connsiteY107" fmla="*/ 1476375 h 2435555"/>
              <a:gd name="connsiteX108" fmla="*/ 1780123 w 2270660"/>
              <a:gd name="connsiteY108" fmla="*/ 1485900 h 2435555"/>
              <a:gd name="connsiteX109" fmla="*/ 1737260 w 2270660"/>
              <a:gd name="connsiteY109" fmla="*/ 1514475 h 2435555"/>
              <a:gd name="connsiteX110" fmla="*/ 1737260 w 2270660"/>
              <a:gd name="connsiteY110" fmla="*/ 1514475 h 2435555"/>
              <a:gd name="connsiteX111" fmla="*/ 1722973 w 2270660"/>
              <a:gd name="connsiteY111" fmla="*/ 1471612 h 2435555"/>
              <a:gd name="connsiteX112" fmla="*/ 1699160 w 2270660"/>
              <a:gd name="connsiteY112" fmla="*/ 1466850 h 2435555"/>
              <a:gd name="connsiteX113" fmla="*/ 1642010 w 2270660"/>
              <a:gd name="connsiteY113" fmla="*/ 1476375 h 2435555"/>
              <a:gd name="connsiteX114" fmla="*/ 1546760 w 2270660"/>
              <a:gd name="connsiteY114" fmla="*/ 1481137 h 2435555"/>
              <a:gd name="connsiteX115" fmla="*/ 1470560 w 2270660"/>
              <a:gd name="connsiteY115" fmla="*/ 1462087 h 2435555"/>
              <a:gd name="connsiteX116" fmla="*/ 1451510 w 2270660"/>
              <a:gd name="connsiteY116" fmla="*/ 1476375 h 2435555"/>
              <a:gd name="connsiteX117" fmla="*/ 1396511 w 2270660"/>
              <a:gd name="connsiteY117" fmla="*/ 1505358 h 2435555"/>
              <a:gd name="connsiteX118" fmla="*/ 1375310 w 2270660"/>
              <a:gd name="connsiteY118" fmla="*/ 1485900 h 2435555"/>
              <a:gd name="connsiteX119" fmla="*/ 1356260 w 2270660"/>
              <a:gd name="connsiteY119" fmla="*/ 1462087 h 2435555"/>
              <a:gd name="connsiteX120" fmla="*/ 1337210 w 2270660"/>
              <a:gd name="connsiteY120" fmla="*/ 1485900 h 2435555"/>
              <a:gd name="connsiteX121" fmla="*/ 1327685 w 2270660"/>
              <a:gd name="connsiteY121" fmla="*/ 1466850 h 2435555"/>
              <a:gd name="connsiteX122" fmla="*/ 1227673 w 2270660"/>
              <a:gd name="connsiteY122" fmla="*/ 1514475 h 2435555"/>
              <a:gd name="connsiteX123" fmla="*/ 1194335 w 2270660"/>
              <a:gd name="connsiteY123" fmla="*/ 1514475 h 2435555"/>
              <a:gd name="connsiteX124" fmla="*/ 1132423 w 2270660"/>
              <a:gd name="connsiteY124" fmla="*/ 1504950 h 2435555"/>
              <a:gd name="connsiteX125" fmla="*/ 1075273 w 2270660"/>
              <a:gd name="connsiteY125" fmla="*/ 1524000 h 2435555"/>
              <a:gd name="connsiteX126" fmla="*/ 1051460 w 2270660"/>
              <a:gd name="connsiteY126" fmla="*/ 1562100 h 2435555"/>
              <a:gd name="connsiteX127" fmla="*/ 1037173 w 2270660"/>
              <a:gd name="connsiteY127" fmla="*/ 1590675 h 2435555"/>
              <a:gd name="connsiteX128" fmla="*/ 1018123 w 2270660"/>
              <a:gd name="connsiteY128" fmla="*/ 1590675 h 2435555"/>
              <a:gd name="connsiteX129" fmla="*/ 1018123 w 2270660"/>
              <a:gd name="connsiteY129" fmla="*/ 1590675 h 2435555"/>
              <a:gd name="connsiteX130" fmla="*/ 956402 w 2270660"/>
              <a:gd name="connsiteY130" fmla="*/ 1619469 h 2435555"/>
              <a:gd name="connsiteX131" fmla="*/ 918110 w 2270660"/>
              <a:gd name="connsiteY131" fmla="*/ 1590675 h 2435555"/>
              <a:gd name="connsiteX132" fmla="*/ 808573 w 2270660"/>
              <a:gd name="connsiteY132" fmla="*/ 1624012 h 2435555"/>
              <a:gd name="connsiteX133" fmla="*/ 851435 w 2270660"/>
              <a:gd name="connsiteY133" fmla="*/ 1652587 h 2435555"/>
              <a:gd name="connsiteX134" fmla="*/ 870485 w 2270660"/>
              <a:gd name="connsiteY134" fmla="*/ 1690687 h 2435555"/>
              <a:gd name="connsiteX135" fmla="*/ 870485 w 2270660"/>
              <a:gd name="connsiteY135" fmla="*/ 1738312 h 2435555"/>
              <a:gd name="connsiteX136" fmla="*/ 851435 w 2270660"/>
              <a:gd name="connsiteY136" fmla="*/ 1762125 h 2435555"/>
              <a:gd name="connsiteX137" fmla="*/ 837148 w 2270660"/>
              <a:gd name="connsiteY137" fmla="*/ 1838325 h 2435555"/>
              <a:gd name="connsiteX138" fmla="*/ 856198 w 2270660"/>
              <a:gd name="connsiteY138" fmla="*/ 1866900 h 2435555"/>
              <a:gd name="connsiteX139" fmla="*/ 841910 w 2270660"/>
              <a:gd name="connsiteY139" fmla="*/ 1895475 h 2435555"/>
              <a:gd name="connsiteX140" fmla="*/ 851435 w 2270660"/>
              <a:gd name="connsiteY140" fmla="*/ 1924050 h 2435555"/>
              <a:gd name="connsiteX141" fmla="*/ 851435 w 2270660"/>
              <a:gd name="connsiteY141" fmla="*/ 1947862 h 2435555"/>
              <a:gd name="connsiteX142" fmla="*/ 808573 w 2270660"/>
              <a:gd name="connsiteY142" fmla="*/ 1966912 h 2435555"/>
              <a:gd name="connsiteX143" fmla="*/ 808573 w 2270660"/>
              <a:gd name="connsiteY143" fmla="*/ 1966912 h 2435555"/>
              <a:gd name="connsiteX144" fmla="*/ 809232 w 2270660"/>
              <a:gd name="connsiteY144" fmla="*/ 2022576 h 2435555"/>
              <a:gd name="connsiteX145" fmla="*/ 822860 w 2270660"/>
              <a:gd name="connsiteY145" fmla="*/ 2043112 h 2435555"/>
              <a:gd name="connsiteX146" fmla="*/ 846673 w 2270660"/>
              <a:gd name="connsiteY146" fmla="*/ 2066925 h 2435555"/>
              <a:gd name="connsiteX147" fmla="*/ 841910 w 2270660"/>
              <a:gd name="connsiteY147" fmla="*/ 2119312 h 2435555"/>
              <a:gd name="connsiteX148" fmla="*/ 899060 w 2270660"/>
              <a:gd name="connsiteY148" fmla="*/ 2147887 h 2435555"/>
              <a:gd name="connsiteX149" fmla="*/ 903823 w 2270660"/>
              <a:gd name="connsiteY149" fmla="*/ 2181225 h 2435555"/>
              <a:gd name="connsiteX150" fmla="*/ 965735 w 2270660"/>
              <a:gd name="connsiteY150" fmla="*/ 2205037 h 2435555"/>
              <a:gd name="connsiteX151" fmla="*/ 956210 w 2270660"/>
              <a:gd name="connsiteY151" fmla="*/ 2238375 h 2435555"/>
              <a:gd name="connsiteX152" fmla="*/ 1056223 w 2270660"/>
              <a:gd name="connsiteY152" fmla="*/ 2243137 h 2435555"/>
              <a:gd name="connsiteX153" fmla="*/ 1056223 w 2270660"/>
              <a:gd name="connsiteY153" fmla="*/ 2243137 h 2435555"/>
              <a:gd name="connsiteX0" fmla="*/ 1166606 w 2270660"/>
              <a:gd name="connsiteY0" fmla="*/ 2324985 h 2435555"/>
              <a:gd name="connsiteX1" fmla="*/ 981730 w 2270660"/>
              <a:gd name="connsiteY1" fmla="*/ 2404416 h 2435555"/>
              <a:gd name="connsiteX2" fmla="*/ 898737 w 2270660"/>
              <a:gd name="connsiteY2" fmla="*/ 2248205 h 2435555"/>
              <a:gd name="connsiteX3" fmla="*/ 879682 w 2270660"/>
              <a:gd name="connsiteY3" fmla="*/ 2267257 h 2435555"/>
              <a:gd name="connsiteX4" fmla="*/ 883068 w 2270660"/>
              <a:gd name="connsiteY4" fmla="*/ 2318378 h 2435555"/>
              <a:gd name="connsiteX5" fmla="*/ 863665 w 2270660"/>
              <a:gd name="connsiteY5" fmla="*/ 2339225 h 2435555"/>
              <a:gd name="connsiteX6" fmla="*/ 834999 w 2270660"/>
              <a:gd name="connsiteY6" fmla="*/ 2331158 h 2435555"/>
              <a:gd name="connsiteX7" fmla="*/ 758421 w 2270660"/>
              <a:gd name="connsiteY7" fmla="*/ 2308538 h 2435555"/>
              <a:gd name="connsiteX8" fmla="*/ 729841 w 2270660"/>
              <a:gd name="connsiteY8" fmla="*/ 2365696 h 2435555"/>
              <a:gd name="connsiteX9" fmla="*/ 663152 w 2270660"/>
              <a:gd name="connsiteY9" fmla="*/ 2435555 h 2435555"/>
              <a:gd name="connsiteX10" fmla="*/ 602815 w 2270660"/>
              <a:gd name="connsiteY10" fmla="*/ 2416503 h 2435555"/>
              <a:gd name="connsiteX11" fmla="*/ 542699 w 2270660"/>
              <a:gd name="connsiteY11" fmla="*/ 2416503 h 2435555"/>
              <a:gd name="connsiteX12" fmla="*/ 504370 w 2270660"/>
              <a:gd name="connsiteY12" fmla="*/ 2435555 h 2435555"/>
              <a:gd name="connsiteX13" fmla="*/ 383696 w 2270660"/>
              <a:gd name="connsiteY13" fmla="*/ 2387924 h 2435555"/>
              <a:gd name="connsiteX14" fmla="*/ 339237 w 2270660"/>
              <a:gd name="connsiteY14" fmla="*/ 2308538 h 2435555"/>
              <a:gd name="connsiteX15" fmla="*/ 304305 w 2270660"/>
              <a:gd name="connsiteY15" fmla="*/ 2314889 h 2435555"/>
              <a:gd name="connsiteX16" fmla="*/ 247144 w 2270660"/>
              <a:gd name="connsiteY16" fmla="*/ 2305363 h 2435555"/>
              <a:gd name="connsiteX17" fmla="*/ 180455 w 2270660"/>
              <a:gd name="connsiteY17" fmla="*/ 2314691 h 2435555"/>
              <a:gd name="connsiteX18" fmla="*/ 142428 w 2270660"/>
              <a:gd name="connsiteY18" fmla="*/ 2305587 h 2435555"/>
              <a:gd name="connsiteX19" fmla="*/ 313832 w 2270660"/>
              <a:gd name="connsiteY19" fmla="*/ 2038626 h 2435555"/>
              <a:gd name="connsiteX20" fmla="*/ 323359 w 2270660"/>
              <a:gd name="connsiteY20" fmla="*/ 1967179 h 2435555"/>
              <a:gd name="connsiteX21" fmla="*/ 219127 w 2270660"/>
              <a:gd name="connsiteY21" fmla="*/ 1871916 h 2435555"/>
              <a:gd name="connsiteX22" fmla="*/ 83541 w 2270660"/>
              <a:gd name="connsiteY22" fmla="*/ 1762840 h 2435555"/>
              <a:gd name="connsiteX23" fmla="*/ 6564 w 2270660"/>
              <a:gd name="connsiteY23" fmla="*/ 1514680 h 2435555"/>
              <a:gd name="connsiteX24" fmla="*/ 73769 w 2270660"/>
              <a:gd name="connsiteY24" fmla="*/ 1181260 h 2435555"/>
              <a:gd name="connsiteX25" fmla="*/ 13065 w 2270660"/>
              <a:gd name="connsiteY25" fmla="*/ 752680 h 2435555"/>
              <a:gd name="connsiteX26" fmla="*/ 246454 w 2270660"/>
              <a:gd name="connsiteY26" fmla="*/ 438150 h 2435555"/>
              <a:gd name="connsiteX27" fmla="*/ 689484 w 2270660"/>
              <a:gd name="connsiteY27" fmla="*/ 0 h 2435555"/>
              <a:gd name="connsiteX28" fmla="*/ 851435 w 2270660"/>
              <a:gd name="connsiteY28" fmla="*/ 85725 h 2435555"/>
              <a:gd name="connsiteX29" fmla="*/ 903823 w 2270660"/>
              <a:gd name="connsiteY29" fmla="*/ 95250 h 2435555"/>
              <a:gd name="connsiteX30" fmla="*/ 917203 w 2270660"/>
              <a:gd name="connsiteY30" fmla="*/ 60333 h 2435555"/>
              <a:gd name="connsiteX31" fmla="*/ 951448 w 2270660"/>
              <a:gd name="connsiteY31" fmla="*/ 61912 h 2435555"/>
              <a:gd name="connsiteX32" fmla="*/ 989548 w 2270660"/>
              <a:gd name="connsiteY32" fmla="*/ 85725 h 2435555"/>
              <a:gd name="connsiteX33" fmla="*/ 1022885 w 2270660"/>
              <a:gd name="connsiteY33" fmla="*/ 109537 h 2435555"/>
              <a:gd name="connsiteX34" fmla="*/ 1051460 w 2270660"/>
              <a:gd name="connsiteY34" fmla="*/ 133350 h 2435555"/>
              <a:gd name="connsiteX35" fmla="*/ 1103848 w 2270660"/>
              <a:gd name="connsiteY35" fmla="*/ 200025 h 2435555"/>
              <a:gd name="connsiteX36" fmla="*/ 1099085 w 2270660"/>
              <a:gd name="connsiteY36" fmla="*/ 209550 h 2435555"/>
              <a:gd name="connsiteX37" fmla="*/ 1089560 w 2270660"/>
              <a:gd name="connsiteY37" fmla="*/ 271462 h 2435555"/>
              <a:gd name="connsiteX38" fmla="*/ 1051460 w 2270660"/>
              <a:gd name="connsiteY38" fmla="*/ 295275 h 2435555"/>
              <a:gd name="connsiteX39" fmla="*/ 1046698 w 2270660"/>
              <a:gd name="connsiteY39" fmla="*/ 333375 h 2435555"/>
              <a:gd name="connsiteX40" fmla="*/ 1037381 w 2270660"/>
              <a:gd name="connsiteY40" fmla="*/ 333420 h 2435555"/>
              <a:gd name="connsiteX41" fmla="*/ 1056931 w 2270660"/>
              <a:gd name="connsiteY41" fmla="*/ 368350 h 2435555"/>
              <a:gd name="connsiteX42" fmla="*/ 1094323 w 2270660"/>
              <a:gd name="connsiteY42" fmla="*/ 361950 h 2435555"/>
              <a:gd name="connsiteX43" fmla="*/ 1094323 w 2270660"/>
              <a:gd name="connsiteY43" fmla="*/ 361950 h 2435555"/>
              <a:gd name="connsiteX44" fmla="*/ 1146710 w 2270660"/>
              <a:gd name="connsiteY44" fmla="*/ 371475 h 2435555"/>
              <a:gd name="connsiteX45" fmla="*/ 1165760 w 2270660"/>
              <a:gd name="connsiteY45" fmla="*/ 385762 h 2435555"/>
              <a:gd name="connsiteX46" fmla="*/ 1165760 w 2270660"/>
              <a:gd name="connsiteY46" fmla="*/ 385762 h 2435555"/>
              <a:gd name="connsiteX47" fmla="*/ 1165760 w 2270660"/>
              <a:gd name="connsiteY47" fmla="*/ 385762 h 2435555"/>
              <a:gd name="connsiteX48" fmla="*/ 1203860 w 2270660"/>
              <a:gd name="connsiteY48" fmla="*/ 457200 h 2435555"/>
              <a:gd name="connsiteX49" fmla="*/ 1222910 w 2270660"/>
              <a:gd name="connsiteY49" fmla="*/ 442912 h 2435555"/>
              <a:gd name="connsiteX50" fmla="*/ 1265773 w 2270660"/>
              <a:gd name="connsiteY50" fmla="*/ 442912 h 2435555"/>
              <a:gd name="connsiteX51" fmla="*/ 1337210 w 2270660"/>
              <a:gd name="connsiteY51" fmla="*/ 442912 h 2435555"/>
              <a:gd name="connsiteX52" fmla="*/ 1313398 w 2270660"/>
              <a:gd name="connsiteY52" fmla="*/ 461962 h 2435555"/>
              <a:gd name="connsiteX53" fmla="*/ 1313398 w 2270660"/>
              <a:gd name="connsiteY53" fmla="*/ 461962 h 2435555"/>
              <a:gd name="connsiteX54" fmla="*/ 1280060 w 2270660"/>
              <a:gd name="connsiteY54" fmla="*/ 547687 h 2435555"/>
              <a:gd name="connsiteX55" fmla="*/ 1256248 w 2270660"/>
              <a:gd name="connsiteY55" fmla="*/ 557212 h 2435555"/>
              <a:gd name="connsiteX56" fmla="*/ 1204102 w 2270660"/>
              <a:gd name="connsiteY56" fmla="*/ 579516 h 2435555"/>
              <a:gd name="connsiteX57" fmla="*/ 1227673 w 2270660"/>
              <a:gd name="connsiteY57" fmla="*/ 619125 h 2435555"/>
              <a:gd name="connsiteX58" fmla="*/ 1227673 w 2270660"/>
              <a:gd name="connsiteY58" fmla="*/ 652462 h 2435555"/>
              <a:gd name="connsiteX59" fmla="*/ 1232435 w 2270660"/>
              <a:gd name="connsiteY59" fmla="*/ 676275 h 2435555"/>
              <a:gd name="connsiteX60" fmla="*/ 1243798 w 2270660"/>
              <a:gd name="connsiteY60" fmla="*/ 723998 h 2435555"/>
              <a:gd name="connsiteX61" fmla="*/ 1285577 w 2270660"/>
              <a:gd name="connsiteY61" fmla="*/ 717647 h 2435555"/>
              <a:gd name="connsiteX62" fmla="*/ 1341973 w 2270660"/>
              <a:gd name="connsiteY62" fmla="*/ 742950 h 2435555"/>
              <a:gd name="connsiteX63" fmla="*/ 1413410 w 2270660"/>
              <a:gd name="connsiteY63" fmla="*/ 738187 h 2435555"/>
              <a:gd name="connsiteX64" fmla="*/ 1446748 w 2270660"/>
              <a:gd name="connsiteY64" fmla="*/ 738187 h 2435555"/>
              <a:gd name="connsiteX65" fmla="*/ 1499135 w 2270660"/>
              <a:gd name="connsiteY65" fmla="*/ 752475 h 2435555"/>
              <a:gd name="connsiteX66" fmla="*/ 1508660 w 2270660"/>
              <a:gd name="connsiteY66" fmla="*/ 766762 h 2435555"/>
              <a:gd name="connsiteX67" fmla="*/ 1513423 w 2270660"/>
              <a:gd name="connsiteY67" fmla="*/ 838200 h 2435555"/>
              <a:gd name="connsiteX68" fmla="*/ 1513423 w 2270660"/>
              <a:gd name="connsiteY68" fmla="*/ 838200 h 2435555"/>
              <a:gd name="connsiteX69" fmla="*/ 1546760 w 2270660"/>
              <a:gd name="connsiteY69" fmla="*/ 900112 h 2435555"/>
              <a:gd name="connsiteX70" fmla="*/ 1580098 w 2270660"/>
              <a:gd name="connsiteY70" fmla="*/ 942975 h 2435555"/>
              <a:gd name="connsiteX71" fmla="*/ 1589623 w 2270660"/>
              <a:gd name="connsiteY71" fmla="*/ 947737 h 2435555"/>
              <a:gd name="connsiteX72" fmla="*/ 1599148 w 2270660"/>
              <a:gd name="connsiteY72" fmla="*/ 1014412 h 2435555"/>
              <a:gd name="connsiteX73" fmla="*/ 1642010 w 2270660"/>
              <a:gd name="connsiteY73" fmla="*/ 1047750 h 2435555"/>
              <a:gd name="connsiteX74" fmla="*/ 1684873 w 2270660"/>
              <a:gd name="connsiteY74" fmla="*/ 1090612 h 2435555"/>
              <a:gd name="connsiteX75" fmla="*/ 1703923 w 2270660"/>
              <a:gd name="connsiteY75" fmla="*/ 1104900 h 2435555"/>
              <a:gd name="connsiteX76" fmla="*/ 1746785 w 2270660"/>
              <a:gd name="connsiteY76" fmla="*/ 1119187 h 2435555"/>
              <a:gd name="connsiteX77" fmla="*/ 1765835 w 2270660"/>
              <a:gd name="connsiteY77" fmla="*/ 1185862 h 2435555"/>
              <a:gd name="connsiteX78" fmla="*/ 1765835 w 2270660"/>
              <a:gd name="connsiteY78" fmla="*/ 1185862 h 2435555"/>
              <a:gd name="connsiteX79" fmla="*/ 1775360 w 2270660"/>
              <a:gd name="connsiteY79" fmla="*/ 1238250 h 2435555"/>
              <a:gd name="connsiteX80" fmla="*/ 1851560 w 2270660"/>
              <a:gd name="connsiteY80" fmla="*/ 1223962 h 2435555"/>
              <a:gd name="connsiteX81" fmla="*/ 1894423 w 2270660"/>
              <a:gd name="connsiteY81" fmla="*/ 1176337 h 2435555"/>
              <a:gd name="connsiteX82" fmla="*/ 1903948 w 2270660"/>
              <a:gd name="connsiteY82" fmla="*/ 1162050 h 2435555"/>
              <a:gd name="connsiteX83" fmla="*/ 1946810 w 2270660"/>
              <a:gd name="connsiteY83" fmla="*/ 1152525 h 2435555"/>
              <a:gd name="connsiteX84" fmla="*/ 1984910 w 2270660"/>
              <a:gd name="connsiteY84" fmla="*/ 1128712 h 2435555"/>
              <a:gd name="connsiteX85" fmla="*/ 2023010 w 2270660"/>
              <a:gd name="connsiteY85" fmla="*/ 1114425 h 2435555"/>
              <a:gd name="connsiteX86" fmla="*/ 2070635 w 2270660"/>
              <a:gd name="connsiteY86" fmla="*/ 1104900 h 2435555"/>
              <a:gd name="connsiteX87" fmla="*/ 2118260 w 2270660"/>
              <a:gd name="connsiteY87" fmla="*/ 1119187 h 2435555"/>
              <a:gd name="connsiteX88" fmla="*/ 2199223 w 2270660"/>
              <a:gd name="connsiteY88" fmla="*/ 1119187 h 2435555"/>
              <a:gd name="connsiteX89" fmla="*/ 2213510 w 2270660"/>
              <a:gd name="connsiteY89" fmla="*/ 1081087 h 2435555"/>
              <a:gd name="connsiteX90" fmla="*/ 2242085 w 2270660"/>
              <a:gd name="connsiteY90" fmla="*/ 1090612 h 2435555"/>
              <a:gd name="connsiteX91" fmla="*/ 2270660 w 2270660"/>
              <a:gd name="connsiteY91" fmla="*/ 1100137 h 2435555"/>
              <a:gd name="connsiteX92" fmla="*/ 2256373 w 2270660"/>
              <a:gd name="connsiteY92" fmla="*/ 1128712 h 2435555"/>
              <a:gd name="connsiteX93" fmla="*/ 2218273 w 2270660"/>
              <a:gd name="connsiteY93" fmla="*/ 1176337 h 2435555"/>
              <a:gd name="connsiteX94" fmla="*/ 2189698 w 2270660"/>
              <a:gd name="connsiteY94" fmla="*/ 1200150 h 2435555"/>
              <a:gd name="connsiteX95" fmla="*/ 2156360 w 2270660"/>
              <a:gd name="connsiteY95" fmla="*/ 1233487 h 2435555"/>
              <a:gd name="connsiteX96" fmla="*/ 2137310 w 2270660"/>
              <a:gd name="connsiteY96" fmla="*/ 1290637 h 2435555"/>
              <a:gd name="connsiteX97" fmla="*/ 2156360 w 2270660"/>
              <a:gd name="connsiteY97" fmla="*/ 1333500 h 2435555"/>
              <a:gd name="connsiteX98" fmla="*/ 2075398 w 2270660"/>
              <a:gd name="connsiteY98" fmla="*/ 1333500 h 2435555"/>
              <a:gd name="connsiteX99" fmla="*/ 2023010 w 2270660"/>
              <a:gd name="connsiteY99" fmla="*/ 1400175 h 2435555"/>
              <a:gd name="connsiteX100" fmla="*/ 2013485 w 2270660"/>
              <a:gd name="connsiteY100" fmla="*/ 1414462 h 2435555"/>
              <a:gd name="connsiteX101" fmla="*/ 1999198 w 2270660"/>
              <a:gd name="connsiteY101" fmla="*/ 1457325 h 2435555"/>
              <a:gd name="connsiteX102" fmla="*/ 1980148 w 2270660"/>
              <a:gd name="connsiteY102" fmla="*/ 1471612 h 2435555"/>
              <a:gd name="connsiteX103" fmla="*/ 1913473 w 2270660"/>
              <a:gd name="connsiteY103" fmla="*/ 1471612 h 2435555"/>
              <a:gd name="connsiteX104" fmla="*/ 1889660 w 2270660"/>
              <a:gd name="connsiteY104" fmla="*/ 1500187 h 2435555"/>
              <a:gd name="connsiteX105" fmla="*/ 1880135 w 2270660"/>
              <a:gd name="connsiteY105" fmla="*/ 1476375 h 2435555"/>
              <a:gd name="connsiteX106" fmla="*/ 1822985 w 2270660"/>
              <a:gd name="connsiteY106" fmla="*/ 1495425 h 2435555"/>
              <a:gd name="connsiteX107" fmla="*/ 1799173 w 2270660"/>
              <a:gd name="connsiteY107" fmla="*/ 1476375 h 2435555"/>
              <a:gd name="connsiteX108" fmla="*/ 1780123 w 2270660"/>
              <a:gd name="connsiteY108" fmla="*/ 1485900 h 2435555"/>
              <a:gd name="connsiteX109" fmla="*/ 1737260 w 2270660"/>
              <a:gd name="connsiteY109" fmla="*/ 1514475 h 2435555"/>
              <a:gd name="connsiteX110" fmla="*/ 1737260 w 2270660"/>
              <a:gd name="connsiteY110" fmla="*/ 1514475 h 2435555"/>
              <a:gd name="connsiteX111" fmla="*/ 1722973 w 2270660"/>
              <a:gd name="connsiteY111" fmla="*/ 1471612 h 2435555"/>
              <a:gd name="connsiteX112" fmla="*/ 1699160 w 2270660"/>
              <a:gd name="connsiteY112" fmla="*/ 1466850 h 2435555"/>
              <a:gd name="connsiteX113" fmla="*/ 1642010 w 2270660"/>
              <a:gd name="connsiteY113" fmla="*/ 1476375 h 2435555"/>
              <a:gd name="connsiteX114" fmla="*/ 1546760 w 2270660"/>
              <a:gd name="connsiteY114" fmla="*/ 1481137 h 2435555"/>
              <a:gd name="connsiteX115" fmla="*/ 1470560 w 2270660"/>
              <a:gd name="connsiteY115" fmla="*/ 1462087 h 2435555"/>
              <a:gd name="connsiteX116" fmla="*/ 1451510 w 2270660"/>
              <a:gd name="connsiteY116" fmla="*/ 1476375 h 2435555"/>
              <a:gd name="connsiteX117" fmla="*/ 1396511 w 2270660"/>
              <a:gd name="connsiteY117" fmla="*/ 1505358 h 2435555"/>
              <a:gd name="connsiteX118" fmla="*/ 1375310 w 2270660"/>
              <a:gd name="connsiteY118" fmla="*/ 1485900 h 2435555"/>
              <a:gd name="connsiteX119" fmla="*/ 1356260 w 2270660"/>
              <a:gd name="connsiteY119" fmla="*/ 1462087 h 2435555"/>
              <a:gd name="connsiteX120" fmla="*/ 1337210 w 2270660"/>
              <a:gd name="connsiteY120" fmla="*/ 1485900 h 2435555"/>
              <a:gd name="connsiteX121" fmla="*/ 1327685 w 2270660"/>
              <a:gd name="connsiteY121" fmla="*/ 1466850 h 2435555"/>
              <a:gd name="connsiteX122" fmla="*/ 1227673 w 2270660"/>
              <a:gd name="connsiteY122" fmla="*/ 1514475 h 2435555"/>
              <a:gd name="connsiteX123" fmla="*/ 1194335 w 2270660"/>
              <a:gd name="connsiteY123" fmla="*/ 1514475 h 2435555"/>
              <a:gd name="connsiteX124" fmla="*/ 1132423 w 2270660"/>
              <a:gd name="connsiteY124" fmla="*/ 1504950 h 2435555"/>
              <a:gd name="connsiteX125" fmla="*/ 1075273 w 2270660"/>
              <a:gd name="connsiteY125" fmla="*/ 1524000 h 2435555"/>
              <a:gd name="connsiteX126" fmla="*/ 1051460 w 2270660"/>
              <a:gd name="connsiteY126" fmla="*/ 1562100 h 2435555"/>
              <a:gd name="connsiteX127" fmla="*/ 1037173 w 2270660"/>
              <a:gd name="connsiteY127" fmla="*/ 1590675 h 2435555"/>
              <a:gd name="connsiteX128" fmla="*/ 1018123 w 2270660"/>
              <a:gd name="connsiteY128" fmla="*/ 1590675 h 2435555"/>
              <a:gd name="connsiteX129" fmla="*/ 1018123 w 2270660"/>
              <a:gd name="connsiteY129" fmla="*/ 1590675 h 2435555"/>
              <a:gd name="connsiteX130" fmla="*/ 956402 w 2270660"/>
              <a:gd name="connsiteY130" fmla="*/ 1619469 h 2435555"/>
              <a:gd name="connsiteX131" fmla="*/ 918110 w 2270660"/>
              <a:gd name="connsiteY131" fmla="*/ 1590675 h 2435555"/>
              <a:gd name="connsiteX132" fmla="*/ 808573 w 2270660"/>
              <a:gd name="connsiteY132" fmla="*/ 1624012 h 2435555"/>
              <a:gd name="connsiteX133" fmla="*/ 851435 w 2270660"/>
              <a:gd name="connsiteY133" fmla="*/ 1652587 h 2435555"/>
              <a:gd name="connsiteX134" fmla="*/ 870485 w 2270660"/>
              <a:gd name="connsiteY134" fmla="*/ 1690687 h 2435555"/>
              <a:gd name="connsiteX135" fmla="*/ 870485 w 2270660"/>
              <a:gd name="connsiteY135" fmla="*/ 1738312 h 2435555"/>
              <a:gd name="connsiteX136" fmla="*/ 851435 w 2270660"/>
              <a:gd name="connsiteY136" fmla="*/ 1762125 h 2435555"/>
              <a:gd name="connsiteX137" fmla="*/ 837148 w 2270660"/>
              <a:gd name="connsiteY137" fmla="*/ 1838325 h 2435555"/>
              <a:gd name="connsiteX138" fmla="*/ 856198 w 2270660"/>
              <a:gd name="connsiteY138" fmla="*/ 1866900 h 2435555"/>
              <a:gd name="connsiteX139" fmla="*/ 841910 w 2270660"/>
              <a:gd name="connsiteY139" fmla="*/ 1895475 h 2435555"/>
              <a:gd name="connsiteX140" fmla="*/ 851435 w 2270660"/>
              <a:gd name="connsiteY140" fmla="*/ 1924050 h 2435555"/>
              <a:gd name="connsiteX141" fmla="*/ 851435 w 2270660"/>
              <a:gd name="connsiteY141" fmla="*/ 1947862 h 2435555"/>
              <a:gd name="connsiteX142" fmla="*/ 808573 w 2270660"/>
              <a:gd name="connsiteY142" fmla="*/ 1966912 h 2435555"/>
              <a:gd name="connsiteX143" fmla="*/ 808573 w 2270660"/>
              <a:gd name="connsiteY143" fmla="*/ 1966912 h 2435555"/>
              <a:gd name="connsiteX144" fmla="*/ 809232 w 2270660"/>
              <a:gd name="connsiteY144" fmla="*/ 2022576 h 2435555"/>
              <a:gd name="connsiteX145" fmla="*/ 822860 w 2270660"/>
              <a:gd name="connsiteY145" fmla="*/ 2043112 h 2435555"/>
              <a:gd name="connsiteX146" fmla="*/ 846673 w 2270660"/>
              <a:gd name="connsiteY146" fmla="*/ 2066925 h 2435555"/>
              <a:gd name="connsiteX147" fmla="*/ 841910 w 2270660"/>
              <a:gd name="connsiteY147" fmla="*/ 2119312 h 2435555"/>
              <a:gd name="connsiteX148" fmla="*/ 899060 w 2270660"/>
              <a:gd name="connsiteY148" fmla="*/ 2147887 h 2435555"/>
              <a:gd name="connsiteX149" fmla="*/ 903823 w 2270660"/>
              <a:gd name="connsiteY149" fmla="*/ 2181225 h 2435555"/>
              <a:gd name="connsiteX150" fmla="*/ 965735 w 2270660"/>
              <a:gd name="connsiteY150" fmla="*/ 2205037 h 2435555"/>
              <a:gd name="connsiteX151" fmla="*/ 956210 w 2270660"/>
              <a:gd name="connsiteY151" fmla="*/ 2238375 h 2435555"/>
              <a:gd name="connsiteX152" fmla="*/ 1056223 w 2270660"/>
              <a:gd name="connsiteY152" fmla="*/ 2243137 h 2435555"/>
              <a:gd name="connsiteX153" fmla="*/ 1056223 w 2270660"/>
              <a:gd name="connsiteY153" fmla="*/ 2243137 h 2435555"/>
              <a:gd name="connsiteX0" fmla="*/ 1166606 w 2270660"/>
              <a:gd name="connsiteY0" fmla="*/ 2324985 h 2435555"/>
              <a:gd name="connsiteX1" fmla="*/ 981730 w 2270660"/>
              <a:gd name="connsiteY1" fmla="*/ 2404416 h 2435555"/>
              <a:gd name="connsiteX2" fmla="*/ 898737 w 2270660"/>
              <a:gd name="connsiteY2" fmla="*/ 2248205 h 2435555"/>
              <a:gd name="connsiteX3" fmla="*/ 879682 w 2270660"/>
              <a:gd name="connsiteY3" fmla="*/ 2267257 h 2435555"/>
              <a:gd name="connsiteX4" fmla="*/ 883068 w 2270660"/>
              <a:gd name="connsiteY4" fmla="*/ 2318378 h 2435555"/>
              <a:gd name="connsiteX5" fmla="*/ 863665 w 2270660"/>
              <a:gd name="connsiteY5" fmla="*/ 2339225 h 2435555"/>
              <a:gd name="connsiteX6" fmla="*/ 834999 w 2270660"/>
              <a:gd name="connsiteY6" fmla="*/ 2331158 h 2435555"/>
              <a:gd name="connsiteX7" fmla="*/ 758421 w 2270660"/>
              <a:gd name="connsiteY7" fmla="*/ 2308538 h 2435555"/>
              <a:gd name="connsiteX8" fmla="*/ 729841 w 2270660"/>
              <a:gd name="connsiteY8" fmla="*/ 2365696 h 2435555"/>
              <a:gd name="connsiteX9" fmla="*/ 663152 w 2270660"/>
              <a:gd name="connsiteY9" fmla="*/ 2435555 h 2435555"/>
              <a:gd name="connsiteX10" fmla="*/ 602815 w 2270660"/>
              <a:gd name="connsiteY10" fmla="*/ 2416503 h 2435555"/>
              <a:gd name="connsiteX11" fmla="*/ 542699 w 2270660"/>
              <a:gd name="connsiteY11" fmla="*/ 2416503 h 2435555"/>
              <a:gd name="connsiteX12" fmla="*/ 504370 w 2270660"/>
              <a:gd name="connsiteY12" fmla="*/ 2435555 h 2435555"/>
              <a:gd name="connsiteX13" fmla="*/ 383696 w 2270660"/>
              <a:gd name="connsiteY13" fmla="*/ 2387924 h 2435555"/>
              <a:gd name="connsiteX14" fmla="*/ 339237 w 2270660"/>
              <a:gd name="connsiteY14" fmla="*/ 2308538 h 2435555"/>
              <a:gd name="connsiteX15" fmla="*/ 304305 w 2270660"/>
              <a:gd name="connsiteY15" fmla="*/ 2314889 h 2435555"/>
              <a:gd name="connsiteX16" fmla="*/ 247144 w 2270660"/>
              <a:gd name="connsiteY16" fmla="*/ 2305363 h 2435555"/>
              <a:gd name="connsiteX17" fmla="*/ 180455 w 2270660"/>
              <a:gd name="connsiteY17" fmla="*/ 2314691 h 2435555"/>
              <a:gd name="connsiteX18" fmla="*/ 142428 w 2270660"/>
              <a:gd name="connsiteY18" fmla="*/ 2305587 h 2435555"/>
              <a:gd name="connsiteX19" fmla="*/ 313832 w 2270660"/>
              <a:gd name="connsiteY19" fmla="*/ 2038626 h 2435555"/>
              <a:gd name="connsiteX20" fmla="*/ 323359 w 2270660"/>
              <a:gd name="connsiteY20" fmla="*/ 1967179 h 2435555"/>
              <a:gd name="connsiteX21" fmla="*/ 219127 w 2270660"/>
              <a:gd name="connsiteY21" fmla="*/ 1871916 h 2435555"/>
              <a:gd name="connsiteX22" fmla="*/ 83541 w 2270660"/>
              <a:gd name="connsiteY22" fmla="*/ 1762840 h 2435555"/>
              <a:gd name="connsiteX23" fmla="*/ 6564 w 2270660"/>
              <a:gd name="connsiteY23" fmla="*/ 1514680 h 2435555"/>
              <a:gd name="connsiteX24" fmla="*/ 73769 w 2270660"/>
              <a:gd name="connsiteY24" fmla="*/ 1181260 h 2435555"/>
              <a:gd name="connsiteX25" fmla="*/ 13065 w 2270660"/>
              <a:gd name="connsiteY25" fmla="*/ 752680 h 2435555"/>
              <a:gd name="connsiteX26" fmla="*/ 246454 w 2270660"/>
              <a:gd name="connsiteY26" fmla="*/ 438150 h 2435555"/>
              <a:gd name="connsiteX27" fmla="*/ 689484 w 2270660"/>
              <a:gd name="connsiteY27" fmla="*/ 0 h 2435555"/>
              <a:gd name="connsiteX28" fmla="*/ 851435 w 2270660"/>
              <a:gd name="connsiteY28" fmla="*/ 85725 h 2435555"/>
              <a:gd name="connsiteX29" fmla="*/ 903823 w 2270660"/>
              <a:gd name="connsiteY29" fmla="*/ 95250 h 2435555"/>
              <a:gd name="connsiteX30" fmla="*/ 917203 w 2270660"/>
              <a:gd name="connsiteY30" fmla="*/ 60333 h 2435555"/>
              <a:gd name="connsiteX31" fmla="*/ 951448 w 2270660"/>
              <a:gd name="connsiteY31" fmla="*/ 61912 h 2435555"/>
              <a:gd name="connsiteX32" fmla="*/ 989548 w 2270660"/>
              <a:gd name="connsiteY32" fmla="*/ 85725 h 2435555"/>
              <a:gd name="connsiteX33" fmla="*/ 1022885 w 2270660"/>
              <a:gd name="connsiteY33" fmla="*/ 109537 h 2435555"/>
              <a:gd name="connsiteX34" fmla="*/ 1051460 w 2270660"/>
              <a:gd name="connsiteY34" fmla="*/ 133350 h 2435555"/>
              <a:gd name="connsiteX35" fmla="*/ 1103848 w 2270660"/>
              <a:gd name="connsiteY35" fmla="*/ 200025 h 2435555"/>
              <a:gd name="connsiteX36" fmla="*/ 1099085 w 2270660"/>
              <a:gd name="connsiteY36" fmla="*/ 209550 h 2435555"/>
              <a:gd name="connsiteX37" fmla="*/ 1089560 w 2270660"/>
              <a:gd name="connsiteY37" fmla="*/ 271462 h 2435555"/>
              <a:gd name="connsiteX38" fmla="*/ 1051460 w 2270660"/>
              <a:gd name="connsiteY38" fmla="*/ 295275 h 2435555"/>
              <a:gd name="connsiteX39" fmla="*/ 1046698 w 2270660"/>
              <a:gd name="connsiteY39" fmla="*/ 333375 h 2435555"/>
              <a:gd name="connsiteX40" fmla="*/ 1037381 w 2270660"/>
              <a:gd name="connsiteY40" fmla="*/ 333420 h 2435555"/>
              <a:gd name="connsiteX41" fmla="*/ 1056931 w 2270660"/>
              <a:gd name="connsiteY41" fmla="*/ 368350 h 2435555"/>
              <a:gd name="connsiteX42" fmla="*/ 1094323 w 2270660"/>
              <a:gd name="connsiteY42" fmla="*/ 361950 h 2435555"/>
              <a:gd name="connsiteX43" fmla="*/ 1094323 w 2270660"/>
              <a:gd name="connsiteY43" fmla="*/ 361950 h 2435555"/>
              <a:gd name="connsiteX44" fmla="*/ 1146710 w 2270660"/>
              <a:gd name="connsiteY44" fmla="*/ 371475 h 2435555"/>
              <a:gd name="connsiteX45" fmla="*/ 1165760 w 2270660"/>
              <a:gd name="connsiteY45" fmla="*/ 385762 h 2435555"/>
              <a:gd name="connsiteX46" fmla="*/ 1165760 w 2270660"/>
              <a:gd name="connsiteY46" fmla="*/ 385762 h 2435555"/>
              <a:gd name="connsiteX47" fmla="*/ 1165760 w 2270660"/>
              <a:gd name="connsiteY47" fmla="*/ 385762 h 2435555"/>
              <a:gd name="connsiteX48" fmla="*/ 1203860 w 2270660"/>
              <a:gd name="connsiteY48" fmla="*/ 457200 h 2435555"/>
              <a:gd name="connsiteX49" fmla="*/ 1222910 w 2270660"/>
              <a:gd name="connsiteY49" fmla="*/ 442912 h 2435555"/>
              <a:gd name="connsiteX50" fmla="*/ 1265773 w 2270660"/>
              <a:gd name="connsiteY50" fmla="*/ 442912 h 2435555"/>
              <a:gd name="connsiteX51" fmla="*/ 1337210 w 2270660"/>
              <a:gd name="connsiteY51" fmla="*/ 442912 h 2435555"/>
              <a:gd name="connsiteX52" fmla="*/ 1313398 w 2270660"/>
              <a:gd name="connsiteY52" fmla="*/ 461962 h 2435555"/>
              <a:gd name="connsiteX53" fmla="*/ 1313398 w 2270660"/>
              <a:gd name="connsiteY53" fmla="*/ 461962 h 2435555"/>
              <a:gd name="connsiteX54" fmla="*/ 1280060 w 2270660"/>
              <a:gd name="connsiteY54" fmla="*/ 547687 h 2435555"/>
              <a:gd name="connsiteX55" fmla="*/ 1256248 w 2270660"/>
              <a:gd name="connsiteY55" fmla="*/ 557212 h 2435555"/>
              <a:gd name="connsiteX56" fmla="*/ 1204102 w 2270660"/>
              <a:gd name="connsiteY56" fmla="*/ 579516 h 2435555"/>
              <a:gd name="connsiteX57" fmla="*/ 1227673 w 2270660"/>
              <a:gd name="connsiteY57" fmla="*/ 619125 h 2435555"/>
              <a:gd name="connsiteX58" fmla="*/ 1227673 w 2270660"/>
              <a:gd name="connsiteY58" fmla="*/ 652462 h 2435555"/>
              <a:gd name="connsiteX59" fmla="*/ 1232435 w 2270660"/>
              <a:gd name="connsiteY59" fmla="*/ 676275 h 2435555"/>
              <a:gd name="connsiteX60" fmla="*/ 1243798 w 2270660"/>
              <a:gd name="connsiteY60" fmla="*/ 723998 h 2435555"/>
              <a:gd name="connsiteX61" fmla="*/ 1285577 w 2270660"/>
              <a:gd name="connsiteY61" fmla="*/ 717647 h 2435555"/>
              <a:gd name="connsiteX62" fmla="*/ 1341973 w 2270660"/>
              <a:gd name="connsiteY62" fmla="*/ 742950 h 2435555"/>
              <a:gd name="connsiteX63" fmla="*/ 1413410 w 2270660"/>
              <a:gd name="connsiteY63" fmla="*/ 738187 h 2435555"/>
              <a:gd name="connsiteX64" fmla="*/ 1446748 w 2270660"/>
              <a:gd name="connsiteY64" fmla="*/ 738187 h 2435555"/>
              <a:gd name="connsiteX65" fmla="*/ 1499135 w 2270660"/>
              <a:gd name="connsiteY65" fmla="*/ 752475 h 2435555"/>
              <a:gd name="connsiteX66" fmla="*/ 1508660 w 2270660"/>
              <a:gd name="connsiteY66" fmla="*/ 766762 h 2435555"/>
              <a:gd name="connsiteX67" fmla="*/ 1513423 w 2270660"/>
              <a:gd name="connsiteY67" fmla="*/ 838200 h 2435555"/>
              <a:gd name="connsiteX68" fmla="*/ 1513423 w 2270660"/>
              <a:gd name="connsiteY68" fmla="*/ 838200 h 2435555"/>
              <a:gd name="connsiteX69" fmla="*/ 1546760 w 2270660"/>
              <a:gd name="connsiteY69" fmla="*/ 900112 h 2435555"/>
              <a:gd name="connsiteX70" fmla="*/ 1580098 w 2270660"/>
              <a:gd name="connsiteY70" fmla="*/ 942975 h 2435555"/>
              <a:gd name="connsiteX71" fmla="*/ 1589623 w 2270660"/>
              <a:gd name="connsiteY71" fmla="*/ 947737 h 2435555"/>
              <a:gd name="connsiteX72" fmla="*/ 1599148 w 2270660"/>
              <a:gd name="connsiteY72" fmla="*/ 1014412 h 2435555"/>
              <a:gd name="connsiteX73" fmla="*/ 1642010 w 2270660"/>
              <a:gd name="connsiteY73" fmla="*/ 1047750 h 2435555"/>
              <a:gd name="connsiteX74" fmla="*/ 1684873 w 2270660"/>
              <a:gd name="connsiteY74" fmla="*/ 1090612 h 2435555"/>
              <a:gd name="connsiteX75" fmla="*/ 1703923 w 2270660"/>
              <a:gd name="connsiteY75" fmla="*/ 1104900 h 2435555"/>
              <a:gd name="connsiteX76" fmla="*/ 1746785 w 2270660"/>
              <a:gd name="connsiteY76" fmla="*/ 1119187 h 2435555"/>
              <a:gd name="connsiteX77" fmla="*/ 1765835 w 2270660"/>
              <a:gd name="connsiteY77" fmla="*/ 1185862 h 2435555"/>
              <a:gd name="connsiteX78" fmla="*/ 1765835 w 2270660"/>
              <a:gd name="connsiteY78" fmla="*/ 1185862 h 2435555"/>
              <a:gd name="connsiteX79" fmla="*/ 1775360 w 2270660"/>
              <a:gd name="connsiteY79" fmla="*/ 1238250 h 2435555"/>
              <a:gd name="connsiteX80" fmla="*/ 1851560 w 2270660"/>
              <a:gd name="connsiteY80" fmla="*/ 1223962 h 2435555"/>
              <a:gd name="connsiteX81" fmla="*/ 1894423 w 2270660"/>
              <a:gd name="connsiteY81" fmla="*/ 1176337 h 2435555"/>
              <a:gd name="connsiteX82" fmla="*/ 1903948 w 2270660"/>
              <a:gd name="connsiteY82" fmla="*/ 1162050 h 2435555"/>
              <a:gd name="connsiteX83" fmla="*/ 1946810 w 2270660"/>
              <a:gd name="connsiteY83" fmla="*/ 1152525 h 2435555"/>
              <a:gd name="connsiteX84" fmla="*/ 1984910 w 2270660"/>
              <a:gd name="connsiteY84" fmla="*/ 1128712 h 2435555"/>
              <a:gd name="connsiteX85" fmla="*/ 2023010 w 2270660"/>
              <a:gd name="connsiteY85" fmla="*/ 1114425 h 2435555"/>
              <a:gd name="connsiteX86" fmla="*/ 2070635 w 2270660"/>
              <a:gd name="connsiteY86" fmla="*/ 1104900 h 2435555"/>
              <a:gd name="connsiteX87" fmla="*/ 2118260 w 2270660"/>
              <a:gd name="connsiteY87" fmla="*/ 1119187 h 2435555"/>
              <a:gd name="connsiteX88" fmla="*/ 2199223 w 2270660"/>
              <a:gd name="connsiteY88" fmla="*/ 1119187 h 2435555"/>
              <a:gd name="connsiteX89" fmla="*/ 2213510 w 2270660"/>
              <a:gd name="connsiteY89" fmla="*/ 1081087 h 2435555"/>
              <a:gd name="connsiteX90" fmla="*/ 2242085 w 2270660"/>
              <a:gd name="connsiteY90" fmla="*/ 1090612 h 2435555"/>
              <a:gd name="connsiteX91" fmla="*/ 2270660 w 2270660"/>
              <a:gd name="connsiteY91" fmla="*/ 1100137 h 2435555"/>
              <a:gd name="connsiteX92" fmla="*/ 2256373 w 2270660"/>
              <a:gd name="connsiteY92" fmla="*/ 1128712 h 2435555"/>
              <a:gd name="connsiteX93" fmla="*/ 2218273 w 2270660"/>
              <a:gd name="connsiteY93" fmla="*/ 1176337 h 2435555"/>
              <a:gd name="connsiteX94" fmla="*/ 2189698 w 2270660"/>
              <a:gd name="connsiteY94" fmla="*/ 1200150 h 2435555"/>
              <a:gd name="connsiteX95" fmla="*/ 2156360 w 2270660"/>
              <a:gd name="connsiteY95" fmla="*/ 1233487 h 2435555"/>
              <a:gd name="connsiteX96" fmla="*/ 2137310 w 2270660"/>
              <a:gd name="connsiteY96" fmla="*/ 1290637 h 2435555"/>
              <a:gd name="connsiteX97" fmla="*/ 2156360 w 2270660"/>
              <a:gd name="connsiteY97" fmla="*/ 1333500 h 2435555"/>
              <a:gd name="connsiteX98" fmla="*/ 2075398 w 2270660"/>
              <a:gd name="connsiteY98" fmla="*/ 1333500 h 2435555"/>
              <a:gd name="connsiteX99" fmla="*/ 2023010 w 2270660"/>
              <a:gd name="connsiteY99" fmla="*/ 1400175 h 2435555"/>
              <a:gd name="connsiteX100" fmla="*/ 2013485 w 2270660"/>
              <a:gd name="connsiteY100" fmla="*/ 1414462 h 2435555"/>
              <a:gd name="connsiteX101" fmla="*/ 1999198 w 2270660"/>
              <a:gd name="connsiteY101" fmla="*/ 1457325 h 2435555"/>
              <a:gd name="connsiteX102" fmla="*/ 1980148 w 2270660"/>
              <a:gd name="connsiteY102" fmla="*/ 1471612 h 2435555"/>
              <a:gd name="connsiteX103" fmla="*/ 1913473 w 2270660"/>
              <a:gd name="connsiteY103" fmla="*/ 1471612 h 2435555"/>
              <a:gd name="connsiteX104" fmla="*/ 1889660 w 2270660"/>
              <a:gd name="connsiteY104" fmla="*/ 1500187 h 2435555"/>
              <a:gd name="connsiteX105" fmla="*/ 1880135 w 2270660"/>
              <a:gd name="connsiteY105" fmla="*/ 1476375 h 2435555"/>
              <a:gd name="connsiteX106" fmla="*/ 1822985 w 2270660"/>
              <a:gd name="connsiteY106" fmla="*/ 1495425 h 2435555"/>
              <a:gd name="connsiteX107" fmla="*/ 1799173 w 2270660"/>
              <a:gd name="connsiteY107" fmla="*/ 1476375 h 2435555"/>
              <a:gd name="connsiteX108" fmla="*/ 1780123 w 2270660"/>
              <a:gd name="connsiteY108" fmla="*/ 1485900 h 2435555"/>
              <a:gd name="connsiteX109" fmla="*/ 1737260 w 2270660"/>
              <a:gd name="connsiteY109" fmla="*/ 1514475 h 2435555"/>
              <a:gd name="connsiteX110" fmla="*/ 1737260 w 2270660"/>
              <a:gd name="connsiteY110" fmla="*/ 1514475 h 2435555"/>
              <a:gd name="connsiteX111" fmla="*/ 1722973 w 2270660"/>
              <a:gd name="connsiteY111" fmla="*/ 1471612 h 2435555"/>
              <a:gd name="connsiteX112" fmla="*/ 1699160 w 2270660"/>
              <a:gd name="connsiteY112" fmla="*/ 1466850 h 2435555"/>
              <a:gd name="connsiteX113" fmla="*/ 1642010 w 2270660"/>
              <a:gd name="connsiteY113" fmla="*/ 1476375 h 2435555"/>
              <a:gd name="connsiteX114" fmla="*/ 1546760 w 2270660"/>
              <a:gd name="connsiteY114" fmla="*/ 1481137 h 2435555"/>
              <a:gd name="connsiteX115" fmla="*/ 1470560 w 2270660"/>
              <a:gd name="connsiteY115" fmla="*/ 1462087 h 2435555"/>
              <a:gd name="connsiteX116" fmla="*/ 1451510 w 2270660"/>
              <a:gd name="connsiteY116" fmla="*/ 1476375 h 2435555"/>
              <a:gd name="connsiteX117" fmla="*/ 1396511 w 2270660"/>
              <a:gd name="connsiteY117" fmla="*/ 1505358 h 2435555"/>
              <a:gd name="connsiteX118" fmla="*/ 1375310 w 2270660"/>
              <a:gd name="connsiteY118" fmla="*/ 1485900 h 2435555"/>
              <a:gd name="connsiteX119" fmla="*/ 1356260 w 2270660"/>
              <a:gd name="connsiteY119" fmla="*/ 1462087 h 2435555"/>
              <a:gd name="connsiteX120" fmla="*/ 1337210 w 2270660"/>
              <a:gd name="connsiteY120" fmla="*/ 1485900 h 2435555"/>
              <a:gd name="connsiteX121" fmla="*/ 1327685 w 2270660"/>
              <a:gd name="connsiteY121" fmla="*/ 1466850 h 2435555"/>
              <a:gd name="connsiteX122" fmla="*/ 1227673 w 2270660"/>
              <a:gd name="connsiteY122" fmla="*/ 1514475 h 2435555"/>
              <a:gd name="connsiteX123" fmla="*/ 1194335 w 2270660"/>
              <a:gd name="connsiteY123" fmla="*/ 1514475 h 2435555"/>
              <a:gd name="connsiteX124" fmla="*/ 1132423 w 2270660"/>
              <a:gd name="connsiteY124" fmla="*/ 1504950 h 2435555"/>
              <a:gd name="connsiteX125" fmla="*/ 1075273 w 2270660"/>
              <a:gd name="connsiteY125" fmla="*/ 1524000 h 2435555"/>
              <a:gd name="connsiteX126" fmla="*/ 1051460 w 2270660"/>
              <a:gd name="connsiteY126" fmla="*/ 1562100 h 2435555"/>
              <a:gd name="connsiteX127" fmla="*/ 1037173 w 2270660"/>
              <a:gd name="connsiteY127" fmla="*/ 1590675 h 2435555"/>
              <a:gd name="connsiteX128" fmla="*/ 1018123 w 2270660"/>
              <a:gd name="connsiteY128" fmla="*/ 1590675 h 2435555"/>
              <a:gd name="connsiteX129" fmla="*/ 1018123 w 2270660"/>
              <a:gd name="connsiteY129" fmla="*/ 1590675 h 2435555"/>
              <a:gd name="connsiteX130" fmla="*/ 956402 w 2270660"/>
              <a:gd name="connsiteY130" fmla="*/ 1619469 h 2435555"/>
              <a:gd name="connsiteX131" fmla="*/ 918110 w 2270660"/>
              <a:gd name="connsiteY131" fmla="*/ 1590675 h 2435555"/>
              <a:gd name="connsiteX132" fmla="*/ 808573 w 2270660"/>
              <a:gd name="connsiteY132" fmla="*/ 1624012 h 2435555"/>
              <a:gd name="connsiteX133" fmla="*/ 851435 w 2270660"/>
              <a:gd name="connsiteY133" fmla="*/ 1652587 h 2435555"/>
              <a:gd name="connsiteX134" fmla="*/ 870485 w 2270660"/>
              <a:gd name="connsiteY134" fmla="*/ 1690687 h 2435555"/>
              <a:gd name="connsiteX135" fmla="*/ 870485 w 2270660"/>
              <a:gd name="connsiteY135" fmla="*/ 1738312 h 2435555"/>
              <a:gd name="connsiteX136" fmla="*/ 851435 w 2270660"/>
              <a:gd name="connsiteY136" fmla="*/ 1762125 h 2435555"/>
              <a:gd name="connsiteX137" fmla="*/ 837148 w 2270660"/>
              <a:gd name="connsiteY137" fmla="*/ 1838325 h 2435555"/>
              <a:gd name="connsiteX138" fmla="*/ 856198 w 2270660"/>
              <a:gd name="connsiteY138" fmla="*/ 1866900 h 2435555"/>
              <a:gd name="connsiteX139" fmla="*/ 841910 w 2270660"/>
              <a:gd name="connsiteY139" fmla="*/ 1895475 h 2435555"/>
              <a:gd name="connsiteX140" fmla="*/ 851435 w 2270660"/>
              <a:gd name="connsiteY140" fmla="*/ 1924050 h 2435555"/>
              <a:gd name="connsiteX141" fmla="*/ 851435 w 2270660"/>
              <a:gd name="connsiteY141" fmla="*/ 1947862 h 2435555"/>
              <a:gd name="connsiteX142" fmla="*/ 808573 w 2270660"/>
              <a:gd name="connsiteY142" fmla="*/ 1966912 h 2435555"/>
              <a:gd name="connsiteX143" fmla="*/ 808573 w 2270660"/>
              <a:gd name="connsiteY143" fmla="*/ 1966912 h 2435555"/>
              <a:gd name="connsiteX144" fmla="*/ 809232 w 2270660"/>
              <a:gd name="connsiteY144" fmla="*/ 2022576 h 2435555"/>
              <a:gd name="connsiteX145" fmla="*/ 822860 w 2270660"/>
              <a:gd name="connsiteY145" fmla="*/ 2043112 h 2435555"/>
              <a:gd name="connsiteX146" fmla="*/ 846673 w 2270660"/>
              <a:gd name="connsiteY146" fmla="*/ 2066925 h 2435555"/>
              <a:gd name="connsiteX147" fmla="*/ 841910 w 2270660"/>
              <a:gd name="connsiteY147" fmla="*/ 2119312 h 2435555"/>
              <a:gd name="connsiteX148" fmla="*/ 899060 w 2270660"/>
              <a:gd name="connsiteY148" fmla="*/ 2147887 h 2435555"/>
              <a:gd name="connsiteX149" fmla="*/ 903823 w 2270660"/>
              <a:gd name="connsiteY149" fmla="*/ 2181225 h 2435555"/>
              <a:gd name="connsiteX150" fmla="*/ 965735 w 2270660"/>
              <a:gd name="connsiteY150" fmla="*/ 2205037 h 2435555"/>
              <a:gd name="connsiteX151" fmla="*/ 956210 w 2270660"/>
              <a:gd name="connsiteY151" fmla="*/ 2238375 h 2435555"/>
              <a:gd name="connsiteX152" fmla="*/ 1056223 w 2270660"/>
              <a:gd name="connsiteY152" fmla="*/ 2243137 h 2435555"/>
              <a:gd name="connsiteX153" fmla="*/ 1056223 w 2270660"/>
              <a:gd name="connsiteY153" fmla="*/ 2243137 h 2435555"/>
              <a:gd name="connsiteX0" fmla="*/ 1166606 w 2270660"/>
              <a:gd name="connsiteY0" fmla="*/ 2324985 h 2435555"/>
              <a:gd name="connsiteX1" fmla="*/ 981730 w 2270660"/>
              <a:gd name="connsiteY1" fmla="*/ 2404416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7673 w 2270660"/>
              <a:gd name="connsiteY58" fmla="*/ 619125 h 2435555"/>
              <a:gd name="connsiteX59" fmla="*/ 1227673 w 2270660"/>
              <a:gd name="connsiteY59" fmla="*/ 652462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166606 w 2270660"/>
              <a:gd name="connsiteY0" fmla="*/ 2324985 h 2435555"/>
              <a:gd name="connsiteX1" fmla="*/ 981730 w 2270660"/>
              <a:gd name="connsiteY1" fmla="*/ 2404416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7673 w 2270660"/>
              <a:gd name="connsiteY58" fmla="*/ 619125 h 2435555"/>
              <a:gd name="connsiteX59" fmla="*/ 1227673 w 2270660"/>
              <a:gd name="connsiteY59" fmla="*/ 652462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166606 w 2270660"/>
              <a:gd name="connsiteY0" fmla="*/ 2324985 h 2435555"/>
              <a:gd name="connsiteX1" fmla="*/ 981730 w 2270660"/>
              <a:gd name="connsiteY1" fmla="*/ 2404416 h 2435555"/>
              <a:gd name="connsiteX2" fmla="*/ 1013064 w 2270660"/>
              <a:gd name="connsiteY2" fmla="*/ 2267257 h 2435555"/>
              <a:gd name="connsiteX3" fmla="*/ 968603 w 2270660"/>
              <a:gd name="connsiteY3" fmla="*/ 2283134 h 2435555"/>
              <a:gd name="connsiteX4" fmla="*/ 898737 w 2270660"/>
              <a:gd name="connsiteY4" fmla="*/ 2248205 h 2435555"/>
              <a:gd name="connsiteX5" fmla="*/ 879682 w 2270660"/>
              <a:gd name="connsiteY5" fmla="*/ 2267257 h 2435555"/>
              <a:gd name="connsiteX6" fmla="*/ 883068 w 2270660"/>
              <a:gd name="connsiteY6" fmla="*/ 2318378 h 2435555"/>
              <a:gd name="connsiteX7" fmla="*/ 863665 w 2270660"/>
              <a:gd name="connsiteY7" fmla="*/ 2339225 h 2435555"/>
              <a:gd name="connsiteX8" fmla="*/ 834999 w 2270660"/>
              <a:gd name="connsiteY8" fmla="*/ 2331158 h 2435555"/>
              <a:gd name="connsiteX9" fmla="*/ 758421 w 2270660"/>
              <a:gd name="connsiteY9" fmla="*/ 2308538 h 2435555"/>
              <a:gd name="connsiteX10" fmla="*/ 729841 w 2270660"/>
              <a:gd name="connsiteY10" fmla="*/ 2365696 h 2435555"/>
              <a:gd name="connsiteX11" fmla="*/ 663152 w 2270660"/>
              <a:gd name="connsiteY11" fmla="*/ 2435555 h 2435555"/>
              <a:gd name="connsiteX12" fmla="*/ 602815 w 2270660"/>
              <a:gd name="connsiteY12" fmla="*/ 2416503 h 2435555"/>
              <a:gd name="connsiteX13" fmla="*/ 542699 w 2270660"/>
              <a:gd name="connsiteY13" fmla="*/ 2416503 h 2435555"/>
              <a:gd name="connsiteX14" fmla="*/ 504370 w 2270660"/>
              <a:gd name="connsiteY14" fmla="*/ 2435555 h 2435555"/>
              <a:gd name="connsiteX15" fmla="*/ 383696 w 2270660"/>
              <a:gd name="connsiteY15" fmla="*/ 2387924 h 2435555"/>
              <a:gd name="connsiteX16" fmla="*/ 339237 w 2270660"/>
              <a:gd name="connsiteY16" fmla="*/ 2308538 h 2435555"/>
              <a:gd name="connsiteX17" fmla="*/ 304305 w 2270660"/>
              <a:gd name="connsiteY17" fmla="*/ 2314889 h 2435555"/>
              <a:gd name="connsiteX18" fmla="*/ 247144 w 2270660"/>
              <a:gd name="connsiteY18" fmla="*/ 2305363 h 2435555"/>
              <a:gd name="connsiteX19" fmla="*/ 180455 w 2270660"/>
              <a:gd name="connsiteY19" fmla="*/ 2314691 h 2435555"/>
              <a:gd name="connsiteX20" fmla="*/ 142428 w 2270660"/>
              <a:gd name="connsiteY20" fmla="*/ 2305587 h 2435555"/>
              <a:gd name="connsiteX21" fmla="*/ 313832 w 2270660"/>
              <a:gd name="connsiteY21" fmla="*/ 2038626 h 2435555"/>
              <a:gd name="connsiteX22" fmla="*/ 323359 w 2270660"/>
              <a:gd name="connsiteY22" fmla="*/ 1967179 h 2435555"/>
              <a:gd name="connsiteX23" fmla="*/ 219127 w 2270660"/>
              <a:gd name="connsiteY23" fmla="*/ 1871916 h 2435555"/>
              <a:gd name="connsiteX24" fmla="*/ 83541 w 2270660"/>
              <a:gd name="connsiteY24" fmla="*/ 1762840 h 2435555"/>
              <a:gd name="connsiteX25" fmla="*/ 6564 w 2270660"/>
              <a:gd name="connsiteY25" fmla="*/ 1514680 h 2435555"/>
              <a:gd name="connsiteX26" fmla="*/ 73769 w 2270660"/>
              <a:gd name="connsiteY26" fmla="*/ 1181260 h 2435555"/>
              <a:gd name="connsiteX27" fmla="*/ 13065 w 2270660"/>
              <a:gd name="connsiteY27" fmla="*/ 752680 h 2435555"/>
              <a:gd name="connsiteX28" fmla="*/ 246454 w 2270660"/>
              <a:gd name="connsiteY28" fmla="*/ 438150 h 2435555"/>
              <a:gd name="connsiteX29" fmla="*/ 689484 w 2270660"/>
              <a:gd name="connsiteY29" fmla="*/ 0 h 2435555"/>
              <a:gd name="connsiteX30" fmla="*/ 851435 w 2270660"/>
              <a:gd name="connsiteY30" fmla="*/ 85725 h 2435555"/>
              <a:gd name="connsiteX31" fmla="*/ 903823 w 2270660"/>
              <a:gd name="connsiteY31" fmla="*/ 95250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51460 w 2270660"/>
              <a:gd name="connsiteY40" fmla="*/ 295275 h 2435555"/>
              <a:gd name="connsiteX41" fmla="*/ 1046698 w 2270660"/>
              <a:gd name="connsiteY41" fmla="*/ 333375 h 2435555"/>
              <a:gd name="connsiteX42" fmla="*/ 1037381 w 2270660"/>
              <a:gd name="connsiteY42" fmla="*/ 333420 h 2435555"/>
              <a:gd name="connsiteX43" fmla="*/ 1056931 w 2270660"/>
              <a:gd name="connsiteY43" fmla="*/ 368350 h 2435555"/>
              <a:gd name="connsiteX44" fmla="*/ 1094323 w 2270660"/>
              <a:gd name="connsiteY44" fmla="*/ 361950 h 2435555"/>
              <a:gd name="connsiteX45" fmla="*/ 1094323 w 2270660"/>
              <a:gd name="connsiteY45" fmla="*/ 361950 h 2435555"/>
              <a:gd name="connsiteX46" fmla="*/ 1146710 w 2270660"/>
              <a:gd name="connsiteY46" fmla="*/ 371475 h 2435555"/>
              <a:gd name="connsiteX47" fmla="*/ 1165760 w 2270660"/>
              <a:gd name="connsiteY47" fmla="*/ 385762 h 2435555"/>
              <a:gd name="connsiteX48" fmla="*/ 1165760 w 2270660"/>
              <a:gd name="connsiteY48" fmla="*/ 385762 h 2435555"/>
              <a:gd name="connsiteX49" fmla="*/ 1165760 w 2270660"/>
              <a:gd name="connsiteY49" fmla="*/ 385762 h 2435555"/>
              <a:gd name="connsiteX50" fmla="*/ 1203860 w 2270660"/>
              <a:gd name="connsiteY50" fmla="*/ 457200 h 2435555"/>
              <a:gd name="connsiteX51" fmla="*/ 1222910 w 2270660"/>
              <a:gd name="connsiteY51" fmla="*/ 442912 h 2435555"/>
              <a:gd name="connsiteX52" fmla="*/ 1265773 w 2270660"/>
              <a:gd name="connsiteY52" fmla="*/ 442912 h 2435555"/>
              <a:gd name="connsiteX53" fmla="*/ 1337210 w 2270660"/>
              <a:gd name="connsiteY53" fmla="*/ 442912 h 2435555"/>
              <a:gd name="connsiteX54" fmla="*/ 1313398 w 2270660"/>
              <a:gd name="connsiteY54" fmla="*/ 461962 h 2435555"/>
              <a:gd name="connsiteX55" fmla="*/ 1313398 w 2270660"/>
              <a:gd name="connsiteY55" fmla="*/ 461962 h 2435555"/>
              <a:gd name="connsiteX56" fmla="*/ 1280060 w 2270660"/>
              <a:gd name="connsiteY56" fmla="*/ 547687 h 2435555"/>
              <a:gd name="connsiteX57" fmla="*/ 1256248 w 2270660"/>
              <a:gd name="connsiteY57" fmla="*/ 557212 h 2435555"/>
              <a:gd name="connsiteX58" fmla="*/ 1204102 w 2270660"/>
              <a:gd name="connsiteY58" fmla="*/ 579516 h 2435555"/>
              <a:gd name="connsiteX59" fmla="*/ 1227673 w 2270660"/>
              <a:gd name="connsiteY59" fmla="*/ 619125 h 2435555"/>
              <a:gd name="connsiteX60" fmla="*/ 1227673 w 2270660"/>
              <a:gd name="connsiteY60" fmla="*/ 652462 h 2435555"/>
              <a:gd name="connsiteX61" fmla="*/ 1232435 w 2270660"/>
              <a:gd name="connsiteY61" fmla="*/ 676275 h 2435555"/>
              <a:gd name="connsiteX62" fmla="*/ 1243798 w 2270660"/>
              <a:gd name="connsiteY62" fmla="*/ 723998 h 2435555"/>
              <a:gd name="connsiteX63" fmla="*/ 1285577 w 2270660"/>
              <a:gd name="connsiteY63" fmla="*/ 717647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9623 w 2270660"/>
              <a:gd name="connsiteY73" fmla="*/ 947737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166606 w 2270660"/>
              <a:gd name="connsiteY0" fmla="*/ 2324985 h 2435555"/>
              <a:gd name="connsiteX1" fmla="*/ 981730 w 2270660"/>
              <a:gd name="connsiteY1" fmla="*/ 2404416 h 2435555"/>
              <a:gd name="connsiteX2" fmla="*/ 1057524 w 2270660"/>
              <a:gd name="connsiteY2" fmla="*/ 2229420 h 2435555"/>
              <a:gd name="connsiteX3" fmla="*/ 1013064 w 2270660"/>
              <a:gd name="connsiteY3" fmla="*/ 2267257 h 2435555"/>
              <a:gd name="connsiteX4" fmla="*/ 968603 w 2270660"/>
              <a:gd name="connsiteY4" fmla="*/ 2283134 h 2435555"/>
              <a:gd name="connsiteX5" fmla="*/ 898737 w 2270660"/>
              <a:gd name="connsiteY5" fmla="*/ 2248205 h 2435555"/>
              <a:gd name="connsiteX6" fmla="*/ 879682 w 2270660"/>
              <a:gd name="connsiteY6" fmla="*/ 2267257 h 2435555"/>
              <a:gd name="connsiteX7" fmla="*/ 883068 w 2270660"/>
              <a:gd name="connsiteY7" fmla="*/ 2318378 h 2435555"/>
              <a:gd name="connsiteX8" fmla="*/ 863665 w 2270660"/>
              <a:gd name="connsiteY8" fmla="*/ 2339225 h 2435555"/>
              <a:gd name="connsiteX9" fmla="*/ 834999 w 2270660"/>
              <a:gd name="connsiteY9" fmla="*/ 2331158 h 2435555"/>
              <a:gd name="connsiteX10" fmla="*/ 758421 w 2270660"/>
              <a:gd name="connsiteY10" fmla="*/ 2308538 h 2435555"/>
              <a:gd name="connsiteX11" fmla="*/ 729841 w 2270660"/>
              <a:gd name="connsiteY11" fmla="*/ 2365696 h 2435555"/>
              <a:gd name="connsiteX12" fmla="*/ 663152 w 2270660"/>
              <a:gd name="connsiteY12" fmla="*/ 2435555 h 2435555"/>
              <a:gd name="connsiteX13" fmla="*/ 602815 w 2270660"/>
              <a:gd name="connsiteY13" fmla="*/ 2416503 h 2435555"/>
              <a:gd name="connsiteX14" fmla="*/ 542699 w 2270660"/>
              <a:gd name="connsiteY14" fmla="*/ 2416503 h 2435555"/>
              <a:gd name="connsiteX15" fmla="*/ 504370 w 2270660"/>
              <a:gd name="connsiteY15" fmla="*/ 2435555 h 2435555"/>
              <a:gd name="connsiteX16" fmla="*/ 383696 w 2270660"/>
              <a:gd name="connsiteY16" fmla="*/ 2387924 h 2435555"/>
              <a:gd name="connsiteX17" fmla="*/ 339237 w 2270660"/>
              <a:gd name="connsiteY17" fmla="*/ 2308538 h 2435555"/>
              <a:gd name="connsiteX18" fmla="*/ 304305 w 2270660"/>
              <a:gd name="connsiteY18" fmla="*/ 2314889 h 2435555"/>
              <a:gd name="connsiteX19" fmla="*/ 247144 w 2270660"/>
              <a:gd name="connsiteY19" fmla="*/ 2305363 h 2435555"/>
              <a:gd name="connsiteX20" fmla="*/ 180455 w 2270660"/>
              <a:gd name="connsiteY20" fmla="*/ 2314691 h 2435555"/>
              <a:gd name="connsiteX21" fmla="*/ 142428 w 2270660"/>
              <a:gd name="connsiteY21" fmla="*/ 2305587 h 2435555"/>
              <a:gd name="connsiteX22" fmla="*/ 313832 w 2270660"/>
              <a:gd name="connsiteY22" fmla="*/ 2038626 h 2435555"/>
              <a:gd name="connsiteX23" fmla="*/ 323359 w 2270660"/>
              <a:gd name="connsiteY23" fmla="*/ 1967179 h 2435555"/>
              <a:gd name="connsiteX24" fmla="*/ 219127 w 2270660"/>
              <a:gd name="connsiteY24" fmla="*/ 1871916 h 2435555"/>
              <a:gd name="connsiteX25" fmla="*/ 83541 w 2270660"/>
              <a:gd name="connsiteY25" fmla="*/ 1762840 h 2435555"/>
              <a:gd name="connsiteX26" fmla="*/ 6564 w 2270660"/>
              <a:gd name="connsiteY26" fmla="*/ 1514680 h 2435555"/>
              <a:gd name="connsiteX27" fmla="*/ 73769 w 2270660"/>
              <a:gd name="connsiteY27" fmla="*/ 1181260 h 2435555"/>
              <a:gd name="connsiteX28" fmla="*/ 13065 w 2270660"/>
              <a:gd name="connsiteY28" fmla="*/ 752680 h 2435555"/>
              <a:gd name="connsiteX29" fmla="*/ 246454 w 2270660"/>
              <a:gd name="connsiteY29" fmla="*/ 438150 h 2435555"/>
              <a:gd name="connsiteX30" fmla="*/ 689484 w 2270660"/>
              <a:gd name="connsiteY30" fmla="*/ 0 h 2435555"/>
              <a:gd name="connsiteX31" fmla="*/ 851435 w 2270660"/>
              <a:gd name="connsiteY31" fmla="*/ 85725 h 2435555"/>
              <a:gd name="connsiteX32" fmla="*/ 903823 w 2270660"/>
              <a:gd name="connsiteY32" fmla="*/ 95250 h 2435555"/>
              <a:gd name="connsiteX33" fmla="*/ 917203 w 2270660"/>
              <a:gd name="connsiteY33" fmla="*/ 60333 h 2435555"/>
              <a:gd name="connsiteX34" fmla="*/ 951448 w 2270660"/>
              <a:gd name="connsiteY34" fmla="*/ 61912 h 2435555"/>
              <a:gd name="connsiteX35" fmla="*/ 989548 w 2270660"/>
              <a:gd name="connsiteY35" fmla="*/ 85725 h 2435555"/>
              <a:gd name="connsiteX36" fmla="*/ 1022885 w 2270660"/>
              <a:gd name="connsiteY36" fmla="*/ 109537 h 2435555"/>
              <a:gd name="connsiteX37" fmla="*/ 1051460 w 2270660"/>
              <a:gd name="connsiteY37" fmla="*/ 133350 h 2435555"/>
              <a:gd name="connsiteX38" fmla="*/ 1103848 w 2270660"/>
              <a:gd name="connsiteY38" fmla="*/ 200025 h 2435555"/>
              <a:gd name="connsiteX39" fmla="*/ 1099085 w 2270660"/>
              <a:gd name="connsiteY39" fmla="*/ 209550 h 2435555"/>
              <a:gd name="connsiteX40" fmla="*/ 1089560 w 2270660"/>
              <a:gd name="connsiteY40" fmla="*/ 271462 h 2435555"/>
              <a:gd name="connsiteX41" fmla="*/ 1051460 w 2270660"/>
              <a:gd name="connsiteY41" fmla="*/ 295275 h 2435555"/>
              <a:gd name="connsiteX42" fmla="*/ 1046698 w 2270660"/>
              <a:gd name="connsiteY42" fmla="*/ 333375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4323 w 2270660"/>
              <a:gd name="connsiteY46" fmla="*/ 361950 h 2435555"/>
              <a:gd name="connsiteX47" fmla="*/ 1146710 w 2270660"/>
              <a:gd name="connsiteY47" fmla="*/ 371475 h 2435555"/>
              <a:gd name="connsiteX48" fmla="*/ 1165760 w 2270660"/>
              <a:gd name="connsiteY48" fmla="*/ 385762 h 2435555"/>
              <a:gd name="connsiteX49" fmla="*/ 1165760 w 2270660"/>
              <a:gd name="connsiteY49" fmla="*/ 385762 h 2435555"/>
              <a:gd name="connsiteX50" fmla="*/ 1165760 w 2270660"/>
              <a:gd name="connsiteY50" fmla="*/ 385762 h 2435555"/>
              <a:gd name="connsiteX51" fmla="*/ 1203860 w 2270660"/>
              <a:gd name="connsiteY51" fmla="*/ 457200 h 2435555"/>
              <a:gd name="connsiteX52" fmla="*/ 1222910 w 2270660"/>
              <a:gd name="connsiteY52" fmla="*/ 442912 h 2435555"/>
              <a:gd name="connsiteX53" fmla="*/ 1265773 w 2270660"/>
              <a:gd name="connsiteY53" fmla="*/ 442912 h 2435555"/>
              <a:gd name="connsiteX54" fmla="*/ 1337210 w 2270660"/>
              <a:gd name="connsiteY54" fmla="*/ 442912 h 2435555"/>
              <a:gd name="connsiteX55" fmla="*/ 1313398 w 2270660"/>
              <a:gd name="connsiteY55" fmla="*/ 461962 h 2435555"/>
              <a:gd name="connsiteX56" fmla="*/ 1313398 w 2270660"/>
              <a:gd name="connsiteY56" fmla="*/ 461962 h 2435555"/>
              <a:gd name="connsiteX57" fmla="*/ 1280060 w 2270660"/>
              <a:gd name="connsiteY57" fmla="*/ 547687 h 2435555"/>
              <a:gd name="connsiteX58" fmla="*/ 1256248 w 2270660"/>
              <a:gd name="connsiteY58" fmla="*/ 557212 h 2435555"/>
              <a:gd name="connsiteX59" fmla="*/ 1204102 w 2270660"/>
              <a:gd name="connsiteY59" fmla="*/ 579516 h 2435555"/>
              <a:gd name="connsiteX60" fmla="*/ 1227673 w 2270660"/>
              <a:gd name="connsiteY60" fmla="*/ 619125 h 2435555"/>
              <a:gd name="connsiteX61" fmla="*/ 1227673 w 2270660"/>
              <a:gd name="connsiteY61" fmla="*/ 652462 h 2435555"/>
              <a:gd name="connsiteX62" fmla="*/ 1232435 w 2270660"/>
              <a:gd name="connsiteY62" fmla="*/ 676275 h 2435555"/>
              <a:gd name="connsiteX63" fmla="*/ 1243798 w 2270660"/>
              <a:gd name="connsiteY63" fmla="*/ 723998 h 2435555"/>
              <a:gd name="connsiteX64" fmla="*/ 1285577 w 2270660"/>
              <a:gd name="connsiteY64" fmla="*/ 717647 h 2435555"/>
              <a:gd name="connsiteX65" fmla="*/ 1341973 w 2270660"/>
              <a:gd name="connsiteY65" fmla="*/ 742950 h 2435555"/>
              <a:gd name="connsiteX66" fmla="*/ 1413410 w 2270660"/>
              <a:gd name="connsiteY66" fmla="*/ 738187 h 2435555"/>
              <a:gd name="connsiteX67" fmla="*/ 1446748 w 2270660"/>
              <a:gd name="connsiteY67" fmla="*/ 738187 h 2435555"/>
              <a:gd name="connsiteX68" fmla="*/ 1499135 w 2270660"/>
              <a:gd name="connsiteY68" fmla="*/ 752475 h 2435555"/>
              <a:gd name="connsiteX69" fmla="*/ 1508660 w 2270660"/>
              <a:gd name="connsiteY69" fmla="*/ 766762 h 2435555"/>
              <a:gd name="connsiteX70" fmla="*/ 1513423 w 2270660"/>
              <a:gd name="connsiteY70" fmla="*/ 838200 h 2435555"/>
              <a:gd name="connsiteX71" fmla="*/ 1513423 w 2270660"/>
              <a:gd name="connsiteY71" fmla="*/ 838200 h 2435555"/>
              <a:gd name="connsiteX72" fmla="*/ 1546760 w 2270660"/>
              <a:gd name="connsiteY72" fmla="*/ 900112 h 2435555"/>
              <a:gd name="connsiteX73" fmla="*/ 1580098 w 2270660"/>
              <a:gd name="connsiteY73" fmla="*/ 942975 h 2435555"/>
              <a:gd name="connsiteX74" fmla="*/ 1589623 w 2270660"/>
              <a:gd name="connsiteY74" fmla="*/ 947737 h 2435555"/>
              <a:gd name="connsiteX75" fmla="*/ 1599148 w 2270660"/>
              <a:gd name="connsiteY75" fmla="*/ 1014412 h 2435555"/>
              <a:gd name="connsiteX76" fmla="*/ 1642010 w 2270660"/>
              <a:gd name="connsiteY76" fmla="*/ 1047750 h 2435555"/>
              <a:gd name="connsiteX77" fmla="*/ 1684873 w 2270660"/>
              <a:gd name="connsiteY77" fmla="*/ 1090612 h 2435555"/>
              <a:gd name="connsiteX78" fmla="*/ 1703923 w 2270660"/>
              <a:gd name="connsiteY78" fmla="*/ 1104900 h 2435555"/>
              <a:gd name="connsiteX79" fmla="*/ 1746785 w 2270660"/>
              <a:gd name="connsiteY79" fmla="*/ 1119187 h 2435555"/>
              <a:gd name="connsiteX80" fmla="*/ 1765835 w 2270660"/>
              <a:gd name="connsiteY80" fmla="*/ 1185862 h 2435555"/>
              <a:gd name="connsiteX81" fmla="*/ 1765835 w 2270660"/>
              <a:gd name="connsiteY81" fmla="*/ 1185862 h 2435555"/>
              <a:gd name="connsiteX82" fmla="*/ 1775360 w 2270660"/>
              <a:gd name="connsiteY82" fmla="*/ 1238250 h 2435555"/>
              <a:gd name="connsiteX83" fmla="*/ 1851560 w 2270660"/>
              <a:gd name="connsiteY83" fmla="*/ 1223962 h 2435555"/>
              <a:gd name="connsiteX84" fmla="*/ 1894423 w 2270660"/>
              <a:gd name="connsiteY84" fmla="*/ 1176337 h 2435555"/>
              <a:gd name="connsiteX85" fmla="*/ 1903948 w 2270660"/>
              <a:gd name="connsiteY85" fmla="*/ 1162050 h 2435555"/>
              <a:gd name="connsiteX86" fmla="*/ 1946810 w 2270660"/>
              <a:gd name="connsiteY86" fmla="*/ 1152525 h 2435555"/>
              <a:gd name="connsiteX87" fmla="*/ 1984910 w 2270660"/>
              <a:gd name="connsiteY87" fmla="*/ 1128712 h 2435555"/>
              <a:gd name="connsiteX88" fmla="*/ 2023010 w 2270660"/>
              <a:gd name="connsiteY88" fmla="*/ 1114425 h 2435555"/>
              <a:gd name="connsiteX89" fmla="*/ 2070635 w 2270660"/>
              <a:gd name="connsiteY89" fmla="*/ 1104900 h 2435555"/>
              <a:gd name="connsiteX90" fmla="*/ 2118260 w 2270660"/>
              <a:gd name="connsiteY90" fmla="*/ 1119187 h 2435555"/>
              <a:gd name="connsiteX91" fmla="*/ 2199223 w 2270660"/>
              <a:gd name="connsiteY91" fmla="*/ 1119187 h 2435555"/>
              <a:gd name="connsiteX92" fmla="*/ 2213510 w 2270660"/>
              <a:gd name="connsiteY92" fmla="*/ 1081087 h 2435555"/>
              <a:gd name="connsiteX93" fmla="*/ 2242085 w 2270660"/>
              <a:gd name="connsiteY93" fmla="*/ 1090612 h 2435555"/>
              <a:gd name="connsiteX94" fmla="*/ 2270660 w 2270660"/>
              <a:gd name="connsiteY94" fmla="*/ 1100137 h 2435555"/>
              <a:gd name="connsiteX95" fmla="*/ 2256373 w 2270660"/>
              <a:gd name="connsiteY95" fmla="*/ 1128712 h 2435555"/>
              <a:gd name="connsiteX96" fmla="*/ 2218273 w 2270660"/>
              <a:gd name="connsiteY96" fmla="*/ 1176337 h 2435555"/>
              <a:gd name="connsiteX97" fmla="*/ 2189698 w 2270660"/>
              <a:gd name="connsiteY97" fmla="*/ 1200150 h 2435555"/>
              <a:gd name="connsiteX98" fmla="*/ 2156360 w 2270660"/>
              <a:gd name="connsiteY98" fmla="*/ 1233487 h 2435555"/>
              <a:gd name="connsiteX99" fmla="*/ 2137310 w 2270660"/>
              <a:gd name="connsiteY99" fmla="*/ 1290637 h 2435555"/>
              <a:gd name="connsiteX100" fmla="*/ 2156360 w 2270660"/>
              <a:gd name="connsiteY100" fmla="*/ 1333500 h 2435555"/>
              <a:gd name="connsiteX101" fmla="*/ 2075398 w 2270660"/>
              <a:gd name="connsiteY101" fmla="*/ 1333500 h 2435555"/>
              <a:gd name="connsiteX102" fmla="*/ 2023010 w 2270660"/>
              <a:gd name="connsiteY102" fmla="*/ 1400175 h 2435555"/>
              <a:gd name="connsiteX103" fmla="*/ 2013485 w 2270660"/>
              <a:gd name="connsiteY103" fmla="*/ 1414462 h 2435555"/>
              <a:gd name="connsiteX104" fmla="*/ 1999198 w 2270660"/>
              <a:gd name="connsiteY104" fmla="*/ 1457325 h 2435555"/>
              <a:gd name="connsiteX105" fmla="*/ 1980148 w 2270660"/>
              <a:gd name="connsiteY105" fmla="*/ 1471612 h 2435555"/>
              <a:gd name="connsiteX106" fmla="*/ 1913473 w 2270660"/>
              <a:gd name="connsiteY106" fmla="*/ 1471612 h 2435555"/>
              <a:gd name="connsiteX107" fmla="*/ 1889660 w 2270660"/>
              <a:gd name="connsiteY107" fmla="*/ 1500187 h 2435555"/>
              <a:gd name="connsiteX108" fmla="*/ 1880135 w 2270660"/>
              <a:gd name="connsiteY108" fmla="*/ 1476375 h 2435555"/>
              <a:gd name="connsiteX109" fmla="*/ 1822985 w 2270660"/>
              <a:gd name="connsiteY109" fmla="*/ 1495425 h 2435555"/>
              <a:gd name="connsiteX110" fmla="*/ 1799173 w 2270660"/>
              <a:gd name="connsiteY110" fmla="*/ 1476375 h 2435555"/>
              <a:gd name="connsiteX111" fmla="*/ 1780123 w 2270660"/>
              <a:gd name="connsiteY111" fmla="*/ 1485900 h 2435555"/>
              <a:gd name="connsiteX112" fmla="*/ 1737260 w 2270660"/>
              <a:gd name="connsiteY112" fmla="*/ 1514475 h 2435555"/>
              <a:gd name="connsiteX113" fmla="*/ 1737260 w 2270660"/>
              <a:gd name="connsiteY113" fmla="*/ 1514475 h 2435555"/>
              <a:gd name="connsiteX114" fmla="*/ 1722973 w 2270660"/>
              <a:gd name="connsiteY114" fmla="*/ 1471612 h 2435555"/>
              <a:gd name="connsiteX115" fmla="*/ 1699160 w 2270660"/>
              <a:gd name="connsiteY115" fmla="*/ 1466850 h 2435555"/>
              <a:gd name="connsiteX116" fmla="*/ 1642010 w 2270660"/>
              <a:gd name="connsiteY116" fmla="*/ 1476375 h 2435555"/>
              <a:gd name="connsiteX117" fmla="*/ 1546760 w 2270660"/>
              <a:gd name="connsiteY117" fmla="*/ 1481137 h 2435555"/>
              <a:gd name="connsiteX118" fmla="*/ 1470560 w 2270660"/>
              <a:gd name="connsiteY118" fmla="*/ 1462087 h 2435555"/>
              <a:gd name="connsiteX119" fmla="*/ 1451510 w 2270660"/>
              <a:gd name="connsiteY119" fmla="*/ 1476375 h 2435555"/>
              <a:gd name="connsiteX120" fmla="*/ 1396511 w 2270660"/>
              <a:gd name="connsiteY120" fmla="*/ 1505358 h 2435555"/>
              <a:gd name="connsiteX121" fmla="*/ 1375310 w 2270660"/>
              <a:gd name="connsiteY121" fmla="*/ 1485900 h 2435555"/>
              <a:gd name="connsiteX122" fmla="*/ 1356260 w 2270660"/>
              <a:gd name="connsiteY122" fmla="*/ 1462087 h 2435555"/>
              <a:gd name="connsiteX123" fmla="*/ 1337210 w 2270660"/>
              <a:gd name="connsiteY123" fmla="*/ 1485900 h 2435555"/>
              <a:gd name="connsiteX124" fmla="*/ 1327685 w 2270660"/>
              <a:gd name="connsiteY124" fmla="*/ 1466850 h 2435555"/>
              <a:gd name="connsiteX125" fmla="*/ 1227673 w 2270660"/>
              <a:gd name="connsiteY125" fmla="*/ 1514475 h 2435555"/>
              <a:gd name="connsiteX126" fmla="*/ 1194335 w 2270660"/>
              <a:gd name="connsiteY126" fmla="*/ 1514475 h 2435555"/>
              <a:gd name="connsiteX127" fmla="*/ 1132423 w 2270660"/>
              <a:gd name="connsiteY127" fmla="*/ 1504950 h 2435555"/>
              <a:gd name="connsiteX128" fmla="*/ 1075273 w 2270660"/>
              <a:gd name="connsiteY128" fmla="*/ 1524000 h 2435555"/>
              <a:gd name="connsiteX129" fmla="*/ 1051460 w 2270660"/>
              <a:gd name="connsiteY129" fmla="*/ 1562100 h 2435555"/>
              <a:gd name="connsiteX130" fmla="*/ 1037173 w 2270660"/>
              <a:gd name="connsiteY130" fmla="*/ 1590675 h 2435555"/>
              <a:gd name="connsiteX131" fmla="*/ 1018123 w 2270660"/>
              <a:gd name="connsiteY131" fmla="*/ 1590675 h 2435555"/>
              <a:gd name="connsiteX132" fmla="*/ 1018123 w 2270660"/>
              <a:gd name="connsiteY132" fmla="*/ 1590675 h 2435555"/>
              <a:gd name="connsiteX133" fmla="*/ 956402 w 2270660"/>
              <a:gd name="connsiteY133" fmla="*/ 1619469 h 2435555"/>
              <a:gd name="connsiteX134" fmla="*/ 918110 w 2270660"/>
              <a:gd name="connsiteY134" fmla="*/ 1590675 h 2435555"/>
              <a:gd name="connsiteX135" fmla="*/ 808573 w 2270660"/>
              <a:gd name="connsiteY135" fmla="*/ 1624012 h 2435555"/>
              <a:gd name="connsiteX136" fmla="*/ 851435 w 2270660"/>
              <a:gd name="connsiteY136" fmla="*/ 1652587 h 2435555"/>
              <a:gd name="connsiteX137" fmla="*/ 870485 w 2270660"/>
              <a:gd name="connsiteY137" fmla="*/ 1690687 h 2435555"/>
              <a:gd name="connsiteX138" fmla="*/ 870485 w 2270660"/>
              <a:gd name="connsiteY138" fmla="*/ 1738312 h 2435555"/>
              <a:gd name="connsiteX139" fmla="*/ 851435 w 2270660"/>
              <a:gd name="connsiteY139" fmla="*/ 1762125 h 2435555"/>
              <a:gd name="connsiteX140" fmla="*/ 837148 w 2270660"/>
              <a:gd name="connsiteY140" fmla="*/ 1838325 h 2435555"/>
              <a:gd name="connsiteX141" fmla="*/ 856198 w 2270660"/>
              <a:gd name="connsiteY141" fmla="*/ 1866900 h 2435555"/>
              <a:gd name="connsiteX142" fmla="*/ 841910 w 2270660"/>
              <a:gd name="connsiteY142" fmla="*/ 1895475 h 2435555"/>
              <a:gd name="connsiteX143" fmla="*/ 851435 w 2270660"/>
              <a:gd name="connsiteY143" fmla="*/ 1924050 h 2435555"/>
              <a:gd name="connsiteX144" fmla="*/ 851435 w 2270660"/>
              <a:gd name="connsiteY144" fmla="*/ 1947862 h 2435555"/>
              <a:gd name="connsiteX145" fmla="*/ 808573 w 2270660"/>
              <a:gd name="connsiteY145" fmla="*/ 1966912 h 2435555"/>
              <a:gd name="connsiteX146" fmla="*/ 808573 w 2270660"/>
              <a:gd name="connsiteY146" fmla="*/ 1966912 h 2435555"/>
              <a:gd name="connsiteX147" fmla="*/ 809232 w 2270660"/>
              <a:gd name="connsiteY147" fmla="*/ 2022576 h 2435555"/>
              <a:gd name="connsiteX148" fmla="*/ 822860 w 2270660"/>
              <a:gd name="connsiteY148" fmla="*/ 2043112 h 2435555"/>
              <a:gd name="connsiteX149" fmla="*/ 846673 w 2270660"/>
              <a:gd name="connsiteY149" fmla="*/ 2066925 h 2435555"/>
              <a:gd name="connsiteX150" fmla="*/ 841910 w 2270660"/>
              <a:gd name="connsiteY150" fmla="*/ 2119312 h 2435555"/>
              <a:gd name="connsiteX151" fmla="*/ 899060 w 2270660"/>
              <a:gd name="connsiteY151" fmla="*/ 2147887 h 2435555"/>
              <a:gd name="connsiteX152" fmla="*/ 903823 w 2270660"/>
              <a:gd name="connsiteY152" fmla="*/ 2181225 h 2435555"/>
              <a:gd name="connsiteX153" fmla="*/ 965735 w 2270660"/>
              <a:gd name="connsiteY153" fmla="*/ 2205037 h 2435555"/>
              <a:gd name="connsiteX154" fmla="*/ 956210 w 2270660"/>
              <a:gd name="connsiteY154" fmla="*/ 2238375 h 2435555"/>
              <a:gd name="connsiteX155" fmla="*/ 1056223 w 2270660"/>
              <a:gd name="connsiteY155" fmla="*/ 2243137 h 2435555"/>
              <a:gd name="connsiteX156" fmla="*/ 1056223 w 2270660"/>
              <a:gd name="connsiteY156" fmla="*/ 2243137 h 2435555"/>
              <a:gd name="connsiteX0" fmla="*/ 1166606 w 2270660"/>
              <a:gd name="connsiteY0" fmla="*/ 2324985 h 2435555"/>
              <a:gd name="connsiteX1" fmla="*/ 1057524 w 2270660"/>
              <a:gd name="connsiteY1" fmla="*/ 2229420 h 2435555"/>
              <a:gd name="connsiteX2" fmla="*/ 1013064 w 2270660"/>
              <a:gd name="connsiteY2" fmla="*/ 2267257 h 2435555"/>
              <a:gd name="connsiteX3" fmla="*/ 968603 w 2270660"/>
              <a:gd name="connsiteY3" fmla="*/ 2283134 h 2435555"/>
              <a:gd name="connsiteX4" fmla="*/ 898737 w 2270660"/>
              <a:gd name="connsiteY4" fmla="*/ 2248205 h 2435555"/>
              <a:gd name="connsiteX5" fmla="*/ 879682 w 2270660"/>
              <a:gd name="connsiteY5" fmla="*/ 2267257 h 2435555"/>
              <a:gd name="connsiteX6" fmla="*/ 883068 w 2270660"/>
              <a:gd name="connsiteY6" fmla="*/ 2318378 h 2435555"/>
              <a:gd name="connsiteX7" fmla="*/ 863665 w 2270660"/>
              <a:gd name="connsiteY7" fmla="*/ 2339225 h 2435555"/>
              <a:gd name="connsiteX8" fmla="*/ 834999 w 2270660"/>
              <a:gd name="connsiteY8" fmla="*/ 2331158 h 2435555"/>
              <a:gd name="connsiteX9" fmla="*/ 758421 w 2270660"/>
              <a:gd name="connsiteY9" fmla="*/ 2308538 h 2435555"/>
              <a:gd name="connsiteX10" fmla="*/ 729841 w 2270660"/>
              <a:gd name="connsiteY10" fmla="*/ 2365696 h 2435555"/>
              <a:gd name="connsiteX11" fmla="*/ 663152 w 2270660"/>
              <a:gd name="connsiteY11" fmla="*/ 2435555 h 2435555"/>
              <a:gd name="connsiteX12" fmla="*/ 602815 w 2270660"/>
              <a:gd name="connsiteY12" fmla="*/ 2416503 h 2435555"/>
              <a:gd name="connsiteX13" fmla="*/ 542699 w 2270660"/>
              <a:gd name="connsiteY13" fmla="*/ 2416503 h 2435555"/>
              <a:gd name="connsiteX14" fmla="*/ 504370 w 2270660"/>
              <a:gd name="connsiteY14" fmla="*/ 2435555 h 2435555"/>
              <a:gd name="connsiteX15" fmla="*/ 383696 w 2270660"/>
              <a:gd name="connsiteY15" fmla="*/ 2387924 h 2435555"/>
              <a:gd name="connsiteX16" fmla="*/ 339237 w 2270660"/>
              <a:gd name="connsiteY16" fmla="*/ 2308538 h 2435555"/>
              <a:gd name="connsiteX17" fmla="*/ 304305 w 2270660"/>
              <a:gd name="connsiteY17" fmla="*/ 2314889 h 2435555"/>
              <a:gd name="connsiteX18" fmla="*/ 247144 w 2270660"/>
              <a:gd name="connsiteY18" fmla="*/ 2305363 h 2435555"/>
              <a:gd name="connsiteX19" fmla="*/ 180455 w 2270660"/>
              <a:gd name="connsiteY19" fmla="*/ 2314691 h 2435555"/>
              <a:gd name="connsiteX20" fmla="*/ 142428 w 2270660"/>
              <a:gd name="connsiteY20" fmla="*/ 2305587 h 2435555"/>
              <a:gd name="connsiteX21" fmla="*/ 313832 w 2270660"/>
              <a:gd name="connsiteY21" fmla="*/ 2038626 h 2435555"/>
              <a:gd name="connsiteX22" fmla="*/ 323359 w 2270660"/>
              <a:gd name="connsiteY22" fmla="*/ 1967179 h 2435555"/>
              <a:gd name="connsiteX23" fmla="*/ 219127 w 2270660"/>
              <a:gd name="connsiteY23" fmla="*/ 1871916 h 2435555"/>
              <a:gd name="connsiteX24" fmla="*/ 83541 w 2270660"/>
              <a:gd name="connsiteY24" fmla="*/ 1762840 h 2435555"/>
              <a:gd name="connsiteX25" fmla="*/ 6564 w 2270660"/>
              <a:gd name="connsiteY25" fmla="*/ 1514680 h 2435555"/>
              <a:gd name="connsiteX26" fmla="*/ 73769 w 2270660"/>
              <a:gd name="connsiteY26" fmla="*/ 1181260 h 2435555"/>
              <a:gd name="connsiteX27" fmla="*/ 13065 w 2270660"/>
              <a:gd name="connsiteY27" fmla="*/ 752680 h 2435555"/>
              <a:gd name="connsiteX28" fmla="*/ 246454 w 2270660"/>
              <a:gd name="connsiteY28" fmla="*/ 438150 h 2435555"/>
              <a:gd name="connsiteX29" fmla="*/ 689484 w 2270660"/>
              <a:gd name="connsiteY29" fmla="*/ 0 h 2435555"/>
              <a:gd name="connsiteX30" fmla="*/ 851435 w 2270660"/>
              <a:gd name="connsiteY30" fmla="*/ 85725 h 2435555"/>
              <a:gd name="connsiteX31" fmla="*/ 903823 w 2270660"/>
              <a:gd name="connsiteY31" fmla="*/ 95250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51460 w 2270660"/>
              <a:gd name="connsiteY40" fmla="*/ 295275 h 2435555"/>
              <a:gd name="connsiteX41" fmla="*/ 1046698 w 2270660"/>
              <a:gd name="connsiteY41" fmla="*/ 333375 h 2435555"/>
              <a:gd name="connsiteX42" fmla="*/ 1037381 w 2270660"/>
              <a:gd name="connsiteY42" fmla="*/ 333420 h 2435555"/>
              <a:gd name="connsiteX43" fmla="*/ 1056931 w 2270660"/>
              <a:gd name="connsiteY43" fmla="*/ 368350 h 2435555"/>
              <a:gd name="connsiteX44" fmla="*/ 1094323 w 2270660"/>
              <a:gd name="connsiteY44" fmla="*/ 361950 h 2435555"/>
              <a:gd name="connsiteX45" fmla="*/ 1094323 w 2270660"/>
              <a:gd name="connsiteY45" fmla="*/ 361950 h 2435555"/>
              <a:gd name="connsiteX46" fmla="*/ 1146710 w 2270660"/>
              <a:gd name="connsiteY46" fmla="*/ 371475 h 2435555"/>
              <a:gd name="connsiteX47" fmla="*/ 1165760 w 2270660"/>
              <a:gd name="connsiteY47" fmla="*/ 385762 h 2435555"/>
              <a:gd name="connsiteX48" fmla="*/ 1165760 w 2270660"/>
              <a:gd name="connsiteY48" fmla="*/ 385762 h 2435555"/>
              <a:gd name="connsiteX49" fmla="*/ 1165760 w 2270660"/>
              <a:gd name="connsiteY49" fmla="*/ 385762 h 2435555"/>
              <a:gd name="connsiteX50" fmla="*/ 1203860 w 2270660"/>
              <a:gd name="connsiteY50" fmla="*/ 457200 h 2435555"/>
              <a:gd name="connsiteX51" fmla="*/ 1222910 w 2270660"/>
              <a:gd name="connsiteY51" fmla="*/ 442912 h 2435555"/>
              <a:gd name="connsiteX52" fmla="*/ 1265773 w 2270660"/>
              <a:gd name="connsiteY52" fmla="*/ 442912 h 2435555"/>
              <a:gd name="connsiteX53" fmla="*/ 1337210 w 2270660"/>
              <a:gd name="connsiteY53" fmla="*/ 442912 h 2435555"/>
              <a:gd name="connsiteX54" fmla="*/ 1313398 w 2270660"/>
              <a:gd name="connsiteY54" fmla="*/ 461962 h 2435555"/>
              <a:gd name="connsiteX55" fmla="*/ 1313398 w 2270660"/>
              <a:gd name="connsiteY55" fmla="*/ 461962 h 2435555"/>
              <a:gd name="connsiteX56" fmla="*/ 1280060 w 2270660"/>
              <a:gd name="connsiteY56" fmla="*/ 547687 h 2435555"/>
              <a:gd name="connsiteX57" fmla="*/ 1256248 w 2270660"/>
              <a:gd name="connsiteY57" fmla="*/ 557212 h 2435555"/>
              <a:gd name="connsiteX58" fmla="*/ 1204102 w 2270660"/>
              <a:gd name="connsiteY58" fmla="*/ 579516 h 2435555"/>
              <a:gd name="connsiteX59" fmla="*/ 1227673 w 2270660"/>
              <a:gd name="connsiteY59" fmla="*/ 619125 h 2435555"/>
              <a:gd name="connsiteX60" fmla="*/ 1227673 w 2270660"/>
              <a:gd name="connsiteY60" fmla="*/ 652462 h 2435555"/>
              <a:gd name="connsiteX61" fmla="*/ 1232435 w 2270660"/>
              <a:gd name="connsiteY61" fmla="*/ 676275 h 2435555"/>
              <a:gd name="connsiteX62" fmla="*/ 1243798 w 2270660"/>
              <a:gd name="connsiteY62" fmla="*/ 723998 h 2435555"/>
              <a:gd name="connsiteX63" fmla="*/ 1285577 w 2270660"/>
              <a:gd name="connsiteY63" fmla="*/ 717647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9623 w 2270660"/>
              <a:gd name="connsiteY73" fmla="*/ 947737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7673 w 2270660"/>
              <a:gd name="connsiteY58" fmla="*/ 619125 h 2435555"/>
              <a:gd name="connsiteX59" fmla="*/ 1227673 w 2270660"/>
              <a:gd name="connsiteY59" fmla="*/ 652462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7673 w 2270660"/>
              <a:gd name="connsiteY58" fmla="*/ 619125 h 2435555"/>
              <a:gd name="connsiteX59" fmla="*/ 1227673 w 2270660"/>
              <a:gd name="connsiteY59" fmla="*/ 652462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27673 w 2270660"/>
              <a:gd name="connsiteY59" fmla="*/ 652462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41973 w 2270660"/>
              <a:gd name="connsiteY63" fmla="*/ 742950 h 2435555"/>
              <a:gd name="connsiteX64" fmla="*/ 1413410 w 2270660"/>
              <a:gd name="connsiteY64" fmla="*/ 738187 h 2435555"/>
              <a:gd name="connsiteX65" fmla="*/ 1446748 w 2270660"/>
              <a:gd name="connsiteY65" fmla="*/ 738187 h 2435555"/>
              <a:gd name="connsiteX66" fmla="*/ 1499135 w 2270660"/>
              <a:gd name="connsiteY66" fmla="*/ 752475 h 2435555"/>
              <a:gd name="connsiteX67" fmla="*/ 1508660 w 2270660"/>
              <a:gd name="connsiteY67" fmla="*/ 766762 h 2435555"/>
              <a:gd name="connsiteX68" fmla="*/ 1513423 w 2270660"/>
              <a:gd name="connsiteY68" fmla="*/ 838200 h 2435555"/>
              <a:gd name="connsiteX69" fmla="*/ 1513423 w 2270660"/>
              <a:gd name="connsiteY69" fmla="*/ 838200 h 2435555"/>
              <a:gd name="connsiteX70" fmla="*/ 1546760 w 2270660"/>
              <a:gd name="connsiteY70" fmla="*/ 900112 h 2435555"/>
              <a:gd name="connsiteX71" fmla="*/ 1580098 w 2270660"/>
              <a:gd name="connsiteY71" fmla="*/ 942975 h 2435555"/>
              <a:gd name="connsiteX72" fmla="*/ 1589623 w 2270660"/>
              <a:gd name="connsiteY72" fmla="*/ 947737 h 2435555"/>
              <a:gd name="connsiteX73" fmla="*/ 1599148 w 2270660"/>
              <a:gd name="connsiteY73" fmla="*/ 1014412 h 2435555"/>
              <a:gd name="connsiteX74" fmla="*/ 1642010 w 2270660"/>
              <a:gd name="connsiteY74" fmla="*/ 1047750 h 2435555"/>
              <a:gd name="connsiteX75" fmla="*/ 1684873 w 2270660"/>
              <a:gd name="connsiteY75" fmla="*/ 1090612 h 2435555"/>
              <a:gd name="connsiteX76" fmla="*/ 1703923 w 2270660"/>
              <a:gd name="connsiteY76" fmla="*/ 1104900 h 2435555"/>
              <a:gd name="connsiteX77" fmla="*/ 1746785 w 2270660"/>
              <a:gd name="connsiteY77" fmla="*/ 1119187 h 2435555"/>
              <a:gd name="connsiteX78" fmla="*/ 1765835 w 2270660"/>
              <a:gd name="connsiteY78" fmla="*/ 1185862 h 2435555"/>
              <a:gd name="connsiteX79" fmla="*/ 1765835 w 2270660"/>
              <a:gd name="connsiteY79" fmla="*/ 1185862 h 2435555"/>
              <a:gd name="connsiteX80" fmla="*/ 1775360 w 2270660"/>
              <a:gd name="connsiteY80" fmla="*/ 1238250 h 2435555"/>
              <a:gd name="connsiteX81" fmla="*/ 1851560 w 2270660"/>
              <a:gd name="connsiteY81" fmla="*/ 1223962 h 2435555"/>
              <a:gd name="connsiteX82" fmla="*/ 1894423 w 2270660"/>
              <a:gd name="connsiteY82" fmla="*/ 1176337 h 2435555"/>
              <a:gd name="connsiteX83" fmla="*/ 1903948 w 2270660"/>
              <a:gd name="connsiteY83" fmla="*/ 1162050 h 2435555"/>
              <a:gd name="connsiteX84" fmla="*/ 1946810 w 2270660"/>
              <a:gd name="connsiteY84" fmla="*/ 1152525 h 2435555"/>
              <a:gd name="connsiteX85" fmla="*/ 1984910 w 2270660"/>
              <a:gd name="connsiteY85" fmla="*/ 1128712 h 2435555"/>
              <a:gd name="connsiteX86" fmla="*/ 2023010 w 2270660"/>
              <a:gd name="connsiteY86" fmla="*/ 1114425 h 2435555"/>
              <a:gd name="connsiteX87" fmla="*/ 2070635 w 2270660"/>
              <a:gd name="connsiteY87" fmla="*/ 1104900 h 2435555"/>
              <a:gd name="connsiteX88" fmla="*/ 2118260 w 2270660"/>
              <a:gd name="connsiteY88" fmla="*/ 1119187 h 2435555"/>
              <a:gd name="connsiteX89" fmla="*/ 2199223 w 2270660"/>
              <a:gd name="connsiteY89" fmla="*/ 1119187 h 2435555"/>
              <a:gd name="connsiteX90" fmla="*/ 2213510 w 2270660"/>
              <a:gd name="connsiteY90" fmla="*/ 1081087 h 2435555"/>
              <a:gd name="connsiteX91" fmla="*/ 2242085 w 2270660"/>
              <a:gd name="connsiteY91" fmla="*/ 1090612 h 2435555"/>
              <a:gd name="connsiteX92" fmla="*/ 2270660 w 2270660"/>
              <a:gd name="connsiteY92" fmla="*/ 1100137 h 2435555"/>
              <a:gd name="connsiteX93" fmla="*/ 2256373 w 2270660"/>
              <a:gd name="connsiteY93" fmla="*/ 1128712 h 2435555"/>
              <a:gd name="connsiteX94" fmla="*/ 2218273 w 2270660"/>
              <a:gd name="connsiteY94" fmla="*/ 1176337 h 2435555"/>
              <a:gd name="connsiteX95" fmla="*/ 2189698 w 2270660"/>
              <a:gd name="connsiteY95" fmla="*/ 1200150 h 2435555"/>
              <a:gd name="connsiteX96" fmla="*/ 2156360 w 2270660"/>
              <a:gd name="connsiteY96" fmla="*/ 1233487 h 2435555"/>
              <a:gd name="connsiteX97" fmla="*/ 2137310 w 2270660"/>
              <a:gd name="connsiteY97" fmla="*/ 1290637 h 2435555"/>
              <a:gd name="connsiteX98" fmla="*/ 2156360 w 2270660"/>
              <a:gd name="connsiteY98" fmla="*/ 1333500 h 2435555"/>
              <a:gd name="connsiteX99" fmla="*/ 2075398 w 2270660"/>
              <a:gd name="connsiteY99" fmla="*/ 1333500 h 2435555"/>
              <a:gd name="connsiteX100" fmla="*/ 2023010 w 2270660"/>
              <a:gd name="connsiteY100" fmla="*/ 1400175 h 2435555"/>
              <a:gd name="connsiteX101" fmla="*/ 2013485 w 2270660"/>
              <a:gd name="connsiteY101" fmla="*/ 1414462 h 2435555"/>
              <a:gd name="connsiteX102" fmla="*/ 1999198 w 2270660"/>
              <a:gd name="connsiteY102" fmla="*/ 1457325 h 2435555"/>
              <a:gd name="connsiteX103" fmla="*/ 1980148 w 2270660"/>
              <a:gd name="connsiteY103" fmla="*/ 1471612 h 2435555"/>
              <a:gd name="connsiteX104" fmla="*/ 1913473 w 2270660"/>
              <a:gd name="connsiteY104" fmla="*/ 1471612 h 2435555"/>
              <a:gd name="connsiteX105" fmla="*/ 1889660 w 2270660"/>
              <a:gd name="connsiteY105" fmla="*/ 1500187 h 2435555"/>
              <a:gd name="connsiteX106" fmla="*/ 1880135 w 2270660"/>
              <a:gd name="connsiteY106" fmla="*/ 1476375 h 2435555"/>
              <a:gd name="connsiteX107" fmla="*/ 1822985 w 2270660"/>
              <a:gd name="connsiteY107" fmla="*/ 1495425 h 2435555"/>
              <a:gd name="connsiteX108" fmla="*/ 1799173 w 2270660"/>
              <a:gd name="connsiteY108" fmla="*/ 1476375 h 2435555"/>
              <a:gd name="connsiteX109" fmla="*/ 1780123 w 2270660"/>
              <a:gd name="connsiteY109" fmla="*/ 1485900 h 2435555"/>
              <a:gd name="connsiteX110" fmla="*/ 1737260 w 2270660"/>
              <a:gd name="connsiteY110" fmla="*/ 1514475 h 2435555"/>
              <a:gd name="connsiteX111" fmla="*/ 1737260 w 2270660"/>
              <a:gd name="connsiteY111" fmla="*/ 1514475 h 2435555"/>
              <a:gd name="connsiteX112" fmla="*/ 1722973 w 2270660"/>
              <a:gd name="connsiteY112" fmla="*/ 1471612 h 2435555"/>
              <a:gd name="connsiteX113" fmla="*/ 1699160 w 2270660"/>
              <a:gd name="connsiteY113" fmla="*/ 1466850 h 2435555"/>
              <a:gd name="connsiteX114" fmla="*/ 1642010 w 2270660"/>
              <a:gd name="connsiteY114" fmla="*/ 1476375 h 2435555"/>
              <a:gd name="connsiteX115" fmla="*/ 1546760 w 2270660"/>
              <a:gd name="connsiteY115" fmla="*/ 1481137 h 2435555"/>
              <a:gd name="connsiteX116" fmla="*/ 1470560 w 2270660"/>
              <a:gd name="connsiteY116" fmla="*/ 1462087 h 2435555"/>
              <a:gd name="connsiteX117" fmla="*/ 1451510 w 2270660"/>
              <a:gd name="connsiteY117" fmla="*/ 1476375 h 2435555"/>
              <a:gd name="connsiteX118" fmla="*/ 1396511 w 2270660"/>
              <a:gd name="connsiteY118" fmla="*/ 1505358 h 2435555"/>
              <a:gd name="connsiteX119" fmla="*/ 1375310 w 2270660"/>
              <a:gd name="connsiteY119" fmla="*/ 1485900 h 2435555"/>
              <a:gd name="connsiteX120" fmla="*/ 1356260 w 2270660"/>
              <a:gd name="connsiteY120" fmla="*/ 1462087 h 2435555"/>
              <a:gd name="connsiteX121" fmla="*/ 1337210 w 2270660"/>
              <a:gd name="connsiteY121" fmla="*/ 1485900 h 2435555"/>
              <a:gd name="connsiteX122" fmla="*/ 1327685 w 2270660"/>
              <a:gd name="connsiteY122" fmla="*/ 1466850 h 2435555"/>
              <a:gd name="connsiteX123" fmla="*/ 1227673 w 2270660"/>
              <a:gd name="connsiteY123" fmla="*/ 1514475 h 2435555"/>
              <a:gd name="connsiteX124" fmla="*/ 1194335 w 2270660"/>
              <a:gd name="connsiteY124" fmla="*/ 1514475 h 2435555"/>
              <a:gd name="connsiteX125" fmla="*/ 1132423 w 2270660"/>
              <a:gd name="connsiteY125" fmla="*/ 1504950 h 2435555"/>
              <a:gd name="connsiteX126" fmla="*/ 1075273 w 2270660"/>
              <a:gd name="connsiteY126" fmla="*/ 1524000 h 2435555"/>
              <a:gd name="connsiteX127" fmla="*/ 1051460 w 2270660"/>
              <a:gd name="connsiteY127" fmla="*/ 1562100 h 2435555"/>
              <a:gd name="connsiteX128" fmla="*/ 1037173 w 2270660"/>
              <a:gd name="connsiteY128" fmla="*/ 1590675 h 2435555"/>
              <a:gd name="connsiteX129" fmla="*/ 1018123 w 2270660"/>
              <a:gd name="connsiteY129" fmla="*/ 1590675 h 2435555"/>
              <a:gd name="connsiteX130" fmla="*/ 1018123 w 2270660"/>
              <a:gd name="connsiteY130" fmla="*/ 1590675 h 2435555"/>
              <a:gd name="connsiteX131" fmla="*/ 956402 w 2270660"/>
              <a:gd name="connsiteY131" fmla="*/ 1619469 h 2435555"/>
              <a:gd name="connsiteX132" fmla="*/ 918110 w 2270660"/>
              <a:gd name="connsiteY132" fmla="*/ 1590675 h 2435555"/>
              <a:gd name="connsiteX133" fmla="*/ 808573 w 2270660"/>
              <a:gd name="connsiteY133" fmla="*/ 1624012 h 2435555"/>
              <a:gd name="connsiteX134" fmla="*/ 851435 w 2270660"/>
              <a:gd name="connsiteY134" fmla="*/ 1652587 h 2435555"/>
              <a:gd name="connsiteX135" fmla="*/ 870485 w 2270660"/>
              <a:gd name="connsiteY135" fmla="*/ 1690687 h 2435555"/>
              <a:gd name="connsiteX136" fmla="*/ 870485 w 2270660"/>
              <a:gd name="connsiteY136" fmla="*/ 1738312 h 2435555"/>
              <a:gd name="connsiteX137" fmla="*/ 851435 w 2270660"/>
              <a:gd name="connsiteY137" fmla="*/ 1762125 h 2435555"/>
              <a:gd name="connsiteX138" fmla="*/ 837148 w 2270660"/>
              <a:gd name="connsiteY138" fmla="*/ 1838325 h 2435555"/>
              <a:gd name="connsiteX139" fmla="*/ 856198 w 2270660"/>
              <a:gd name="connsiteY139" fmla="*/ 1866900 h 2435555"/>
              <a:gd name="connsiteX140" fmla="*/ 841910 w 2270660"/>
              <a:gd name="connsiteY140" fmla="*/ 1895475 h 2435555"/>
              <a:gd name="connsiteX141" fmla="*/ 851435 w 2270660"/>
              <a:gd name="connsiteY141" fmla="*/ 1924050 h 2435555"/>
              <a:gd name="connsiteX142" fmla="*/ 851435 w 2270660"/>
              <a:gd name="connsiteY142" fmla="*/ 1947862 h 2435555"/>
              <a:gd name="connsiteX143" fmla="*/ 808573 w 2270660"/>
              <a:gd name="connsiteY143" fmla="*/ 1966912 h 2435555"/>
              <a:gd name="connsiteX144" fmla="*/ 808573 w 2270660"/>
              <a:gd name="connsiteY144" fmla="*/ 1966912 h 2435555"/>
              <a:gd name="connsiteX145" fmla="*/ 809232 w 2270660"/>
              <a:gd name="connsiteY145" fmla="*/ 2022576 h 2435555"/>
              <a:gd name="connsiteX146" fmla="*/ 822860 w 2270660"/>
              <a:gd name="connsiteY146" fmla="*/ 2043112 h 2435555"/>
              <a:gd name="connsiteX147" fmla="*/ 846673 w 2270660"/>
              <a:gd name="connsiteY147" fmla="*/ 2066925 h 2435555"/>
              <a:gd name="connsiteX148" fmla="*/ 841910 w 2270660"/>
              <a:gd name="connsiteY148" fmla="*/ 2119312 h 2435555"/>
              <a:gd name="connsiteX149" fmla="*/ 899060 w 2270660"/>
              <a:gd name="connsiteY149" fmla="*/ 2147887 h 2435555"/>
              <a:gd name="connsiteX150" fmla="*/ 903823 w 2270660"/>
              <a:gd name="connsiteY150" fmla="*/ 2181225 h 2435555"/>
              <a:gd name="connsiteX151" fmla="*/ 965735 w 2270660"/>
              <a:gd name="connsiteY151" fmla="*/ 2205037 h 2435555"/>
              <a:gd name="connsiteX152" fmla="*/ 956210 w 2270660"/>
              <a:gd name="connsiteY152" fmla="*/ 2238375 h 2435555"/>
              <a:gd name="connsiteX153" fmla="*/ 1056223 w 2270660"/>
              <a:gd name="connsiteY153" fmla="*/ 2243137 h 2435555"/>
              <a:gd name="connsiteX154" fmla="*/ 1056223 w 2270660"/>
              <a:gd name="connsiteY154"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9623 w 2270660"/>
              <a:gd name="connsiteY73" fmla="*/ 947737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46698 w 2270660"/>
              <a:gd name="connsiteY40" fmla="*/ 333375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8092 w 2270660"/>
              <a:gd name="connsiteY73" fmla="*/ 966918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33607 w 2270660"/>
              <a:gd name="connsiteY40" fmla="*/ 314368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4323 w 2270660"/>
              <a:gd name="connsiteY44" fmla="*/ 361950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8092 w 2270660"/>
              <a:gd name="connsiteY73" fmla="*/ 966918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33607 w 2270660"/>
              <a:gd name="connsiteY40" fmla="*/ 314368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6486 w 2270660"/>
              <a:gd name="connsiteY44" fmla="*/ 371525 h 2435555"/>
              <a:gd name="connsiteX45" fmla="*/ 1146710 w 2270660"/>
              <a:gd name="connsiteY45" fmla="*/ 371475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8092 w 2270660"/>
              <a:gd name="connsiteY73" fmla="*/ 966918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33607 w 2270660"/>
              <a:gd name="connsiteY40" fmla="*/ 314368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6486 w 2270660"/>
              <a:gd name="connsiteY44" fmla="*/ 371525 h 2435555"/>
              <a:gd name="connsiteX45" fmla="*/ 1143169 w 2270660"/>
              <a:gd name="connsiteY45" fmla="*/ 377241 h 2435555"/>
              <a:gd name="connsiteX46" fmla="*/ 1165760 w 2270660"/>
              <a:gd name="connsiteY46" fmla="*/ 385762 h 2435555"/>
              <a:gd name="connsiteX47" fmla="*/ 1165760 w 2270660"/>
              <a:gd name="connsiteY47" fmla="*/ 385762 h 2435555"/>
              <a:gd name="connsiteX48" fmla="*/ 1165760 w 2270660"/>
              <a:gd name="connsiteY48" fmla="*/ 385762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8092 w 2270660"/>
              <a:gd name="connsiteY73" fmla="*/ 966918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33607 w 2270660"/>
              <a:gd name="connsiteY40" fmla="*/ 314368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6486 w 2270660"/>
              <a:gd name="connsiteY44" fmla="*/ 371525 h 2435555"/>
              <a:gd name="connsiteX45" fmla="*/ 1143169 w 2270660"/>
              <a:gd name="connsiteY45" fmla="*/ 377241 h 2435555"/>
              <a:gd name="connsiteX46" fmla="*/ 1165760 w 2270660"/>
              <a:gd name="connsiteY46" fmla="*/ 385762 h 2435555"/>
              <a:gd name="connsiteX47" fmla="*/ 1165760 w 2270660"/>
              <a:gd name="connsiteY47" fmla="*/ 385762 h 2435555"/>
              <a:gd name="connsiteX48" fmla="*/ 1183184 w 2270660"/>
              <a:gd name="connsiteY48" fmla="*/ 397246 h 2435555"/>
              <a:gd name="connsiteX49" fmla="*/ 1203860 w 2270660"/>
              <a:gd name="connsiteY49" fmla="*/ 457200 h 2435555"/>
              <a:gd name="connsiteX50" fmla="*/ 1222910 w 2270660"/>
              <a:gd name="connsiteY50" fmla="*/ 442912 h 2435555"/>
              <a:gd name="connsiteX51" fmla="*/ 1265773 w 2270660"/>
              <a:gd name="connsiteY51" fmla="*/ 442912 h 2435555"/>
              <a:gd name="connsiteX52" fmla="*/ 1337210 w 2270660"/>
              <a:gd name="connsiteY52" fmla="*/ 442912 h 2435555"/>
              <a:gd name="connsiteX53" fmla="*/ 1313398 w 2270660"/>
              <a:gd name="connsiteY53" fmla="*/ 461962 h 2435555"/>
              <a:gd name="connsiteX54" fmla="*/ 1313398 w 2270660"/>
              <a:gd name="connsiteY54" fmla="*/ 461962 h 2435555"/>
              <a:gd name="connsiteX55" fmla="*/ 1280060 w 2270660"/>
              <a:gd name="connsiteY55" fmla="*/ 547687 h 2435555"/>
              <a:gd name="connsiteX56" fmla="*/ 1256248 w 2270660"/>
              <a:gd name="connsiteY56" fmla="*/ 557212 h 2435555"/>
              <a:gd name="connsiteX57" fmla="*/ 1204102 w 2270660"/>
              <a:gd name="connsiteY57" fmla="*/ 579516 h 2435555"/>
              <a:gd name="connsiteX58" fmla="*/ 1220341 w 2270660"/>
              <a:gd name="connsiteY58" fmla="*/ 624925 h 2435555"/>
              <a:gd name="connsiteX59" fmla="*/ 1212719 w 2270660"/>
              <a:gd name="connsiteY59" fmla="*/ 662077 h 2435555"/>
              <a:gd name="connsiteX60" fmla="*/ 1232435 w 2270660"/>
              <a:gd name="connsiteY60" fmla="*/ 676275 h 2435555"/>
              <a:gd name="connsiteX61" fmla="*/ 1243798 w 2270660"/>
              <a:gd name="connsiteY61" fmla="*/ 723998 h 2435555"/>
              <a:gd name="connsiteX62" fmla="*/ 1285577 w 2270660"/>
              <a:gd name="connsiteY62" fmla="*/ 717647 h 2435555"/>
              <a:gd name="connsiteX63" fmla="*/ 1314760 w 2270660"/>
              <a:gd name="connsiteY63" fmla="*/ 739240 h 2435555"/>
              <a:gd name="connsiteX64" fmla="*/ 1341973 w 2270660"/>
              <a:gd name="connsiteY64" fmla="*/ 742950 h 2435555"/>
              <a:gd name="connsiteX65" fmla="*/ 1413410 w 2270660"/>
              <a:gd name="connsiteY65" fmla="*/ 738187 h 2435555"/>
              <a:gd name="connsiteX66" fmla="*/ 1446748 w 2270660"/>
              <a:gd name="connsiteY66" fmla="*/ 738187 h 2435555"/>
              <a:gd name="connsiteX67" fmla="*/ 1499135 w 2270660"/>
              <a:gd name="connsiteY67" fmla="*/ 752475 h 2435555"/>
              <a:gd name="connsiteX68" fmla="*/ 1508660 w 2270660"/>
              <a:gd name="connsiteY68" fmla="*/ 766762 h 2435555"/>
              <a:gd name="connsiteX69" fmla="*/ 1513423 w 2270660"/>
              <a:gd name="connsiteY69" fmla="*/ 838200 h 2435555"/>
              <a:gd name="connsiteX70" fmla="*/ 1513423 w 2270660"/>
              <a:gd name="connsiteY70" fmla="*/ 838200 h 2435555"/>
              <a:gd name="connsiteX71" fmla="*/ 1546760 w 2270660"/>
              <a:gd name="connsiteY71" fmla="*/ 900112 h 2435555"/>
              <a:gd name="connsiteX72" fmla="*/ 1580098 w 2270660"/>
              <a:gd name="connsiteY72" fmla="*/ 942975 h 2435555"/>
              <a:gd name="connsiteX73" fmla="*/ 1588092 w 2270660"/>
              <a:gd name="connsiteY73" fmla="*/ 966918 h 2435555"/>
              <a:gd name="connsiteX74" fmla="*/ 1599148 w 2270660"/>
              <a:gd name="connsiteY74" fmla="*/ 1014412 h 2435555"/>
              <a:gd name="connsiteX75" fmla="*/ 1642010 w 2270660"/>
              <a:gd name="connsiteY75" fmla="*/ 1047750 h 2435555"/>
              <a:gd name="connsiteX76" fmla="*/ 1684873 w 2270660"/>
              <a:gd name="connsiteY76" fmla="*/ 1090612 h 2435555"/>
              <a:gd name="connsiteX77" fmla="*/ 1703923 w 2270660"/>
              <a:gd name="connsiteY77" fmla="*/ 1104900 h 2435555"/>
              <a:gd name="connsiteX78" fmla="*/ 1746785 w 2270660"/>
              <a:gd name="connsiteY78" fmla="*/ 1119187 h 2435555"/>
              <a:gd name="connsiteX79" fmla="*/ 1765835 w 2270660"/>
              <a:gd name="connsiteY79" fmla="*/ 1185862 h 2435555"/>
              <a:gd name="connsiteX80" fmla="*/ 1765835 w 2270660"/>
              <a:gd name="connsiteY80" fmla="*/ 1185862 h 2435555"/>
              <a:gd name="connsiteX81" fmla="*/ 1775360 w 2270660"/>
              <a:gd name="connsiteY81" fmla="*/ 1238250 h 2435555"/>
              <a:gd name="connsiteX82" fmla="*/ 1851560 w 2270660"/>
              <a:gd name="connsiteY82" fmla="*/ 1223962 h 2435555"/>
              <a:gd name="connsiteX83" fmla="*/ 1894423 w 2270660"/>
              <a:gd name="connsiteY83" fmla="*/ 1176337 h 2435555"/>
              <a:gd name="connsiteX84" fmla="*/ 1903948 w 2270660"/>
              <a:gd name="connsiteY84" fmla="*/ 1162050 h 2435555"/>
              <a:gd name="connsiteX85" fmla="*/ 1946810 w 2270660"/>
              <a:gd name="connsiteY85" fmla="*/ 1152525 h 2435555"/>
              <a:gd name="connsiteX86" fmla="*/ 1984910 w 2270660"/>
              <a:gd name="connsiteY86" fmla="*/ 1128712 h 2435555"/>
              <a:gd name="connsiteX87" fmla="*/ 2023010 w 2270660"/>
              <a:gd name="connsiteY87" fmla="*/ 1114425 h 2435555"/>
              <a:gd name="connsiteX88" fmla="*/ 2070635 w 2270660"/>
              <a:gd name="connsiteY88" fmla="*/ 1104900 h 2435555"/>
              <a:gd name="connsiteX89" fmla="*/ 2118260 w 2270660"/>
              <a:gd name="connsiteY89" fmla="*/ 1119187 h 2435555"/>
              <a:gd name="connsiteX90" fmla="*/ 2199223 w 2270660"/>
              <a:gd name="connsiteY90" fmla="*/ 1119187 h 2435555"/>
              <a:gd name="connsiteX91" fmla="*/ 2213510 w 2270660"/>
              <a:gd name="connsiteY91" fmla="*/ 1081087 h 2435555"/>
              <a:gd name="connsiteX92" fmla="*/ 2242085 w 2270660"/>
              <a:gd name="connsiteY92" fmla="*/ 1090612 h 2435555"/>
              <a:gd name="connsiteX93" fmla="*/ 2270660 w 2270660"/>
              <a:gd name="connsiteY93" fmla="*/ 1100137 h 2435555"/>
              <a:gd name="connsiteX94" fmla="*/ 2256373 w 2270660"/>
              <a:gd name="connsiteY94" fmla="*/ 1128712 h 2435555"/>
              <a:gd name="connsiteX95" fmla="*/ 2218273 w 2270660"/>
              <a:gd name="connsiteY95" fmla="*/ 1176337 h 2435555"/>
              <a:gd name="connsiteX96" fmla="*/ 2189698 w 2270660"/>
              <a:gd name="connsiteY96" fmla="*/ 1200150 h 2435555"/>
              <a:gd name="connsiteX97" fmla="*/ 2156360 w 2270660"/>
              <a:gd name="connsiteY97" fmla="*/ 1233487 h 2435555"/>
              <a:gd name="connsiteX98" fmla="*/ 2137310 w 2270660"/>
              <a:gd name="connsiteY98" fmla="*/ 1290637 h 2435555"/>
              <a:gd name="connsiteX99" fmla="*/ 2156360 w 2270660"/>
              <a:gd name="connsiteY99" fmla="*/ 1333500 h 2435555"/>
              <a:gd name="connsiteX100" fmla="*/ 2075398 w 2270660"/>
              <a:gd name="connsiteY100" fmla="*/ 1333500 h 2435555"/>
              <a:gd name="connsiteX101" fmla="*/ 2023010 w 2270660"/>
              <a:gd name="connsiteY101" fmla="*/ 1400175 h 2435555"/>
              <a:gd name="connsiteX102" fmla="*/ 2013485 w 2270660"/>
              <a:gd name="connsiteY102" fmla="*/ 1414462 h 2435555"/>
              <a:gd name="connsiteX103" fmla="*/ 1999198 w 2270660"/>
              <a:gd name="connsiteY103" fmla="*/ 1457325 h 2435555"/>
              <a:gd name="connsiteX104" fmla="*/ 1980148 w 2270660"/>
              <a:gd name="connsiteY104" fmla="*/ 1471612 h 2435555"/>
              <a:gd name="connsiteX105" fmla="*/ 1913473 w 2270660"/>
              <a:gd name="connsiteY105" fmla="*/ 1471612 h 2435555"/>
              <a:gd name="connsiteX106" fmla="*/ 1889660 w 2270660"/>
              <a:gd name="connsiteY106" fmla="*/ 1500187 h 2435555"/>
              <a:gd name="connsiteX107" fmla="*/ 1880135 w 2270660"/>
              <a:gd name="connsiteY107" fmla="*/ 1476375 h 2435555"/>
              <a:gd name="connsiteX108" fmla="*/ 1822985 w 2270660"/>
              <a:gd name="connsiteY108" fmla="*/ 1495425 h 2435555"/>
              <a:gd name="connsiteX109" fmla="*/ 1799173 w 2270660"/>
              <a:gd name="connsiteY109" fmla="*/ 1476375 h 2435555"/>
              <a:gd name="connsiteX110" fmla="*/ 1780123 w 2270660"/>
              <a:gd name="connsiteY110" fmla="*/ 1485900 h 2435555"/>
              <a:gd name="connsiteX111" fmla="*/ 1737260 w 2270660"/>
              <a:gd name="connsiteY111" fmla="*/ 1514475 h 2435555"/>
              <a:gd name="connsiteX112" fmla="*/ 1737260 w 2270660"/>
              <a:gd name="connsiteY112" fmla="*/ 1514475 h 2435555"/>
              <a:gd name="connsiteX113" fmla="*/ 1722973 w 2270660"/>
              <a:gd name="connsiteY113" fmla="*/ 1471612 h 2435555"/>
              <a:gd name="connsiteX114" fmla="*/ 1699160 w 2270660"/>
              <a:gd name="connsiteY114" fmla="*/ 1466850 h 2435555"/>
              <a:gd name="connsiteX115" fmla="*/ 1642010 w 2270660"/>
              <a:gd name="connsiteY115" fmla="*/ 1476375 h 2435555"/>
              <a:gd name="connsiteX116" fmla="*/ 1546760 w 2270660"/>
              <a:gd name="connsiteY116" fmla="*/ 1481137 h 2435555"/>
              <a:gd name="connsiteX117" fmla="*/ 1470560 w 2270660"/>
              <a:gd name="connsiteY117" fmla="*/ 1462087 h 2435555"/>
              <a:gd name="connsiteX118" fmla="*/ 1451510 w 2270660"/>
              <a:gd name="connsiteY118" fmla="*/ 1476375 h 2435555"/>
              <a:gd name="connsiteX119" fmla="*/ 1396511 w 2270660"/>
              <a:gd name="connsiteY119" fmla="*/ 1505358 h 2435555"/>
              <a:gd name="connsiteX120" fmla="*/ 1375310 w 2270660"/>
              <a:gd name="connsiteY120" fmla="*/ 1485900 h 2435555"/>
              <a:gd name="connsiteX121" fmla="*/ 1356260 w 2270660"/>
              <a:gd name="connsiteY121" fmla="*/ 1462087 h 2435555"/>
              <a:gd name="connsiteX122" fmla="*/ 1337210 w 2270660"/>
              <a:gd name="connsiteY122" fmla="*/ 1485900 h 2435555"/>
              <a:gd name="connsiteX123" fmla="*/ 1327685 w 2270660"/>
              <a:gd name="connsiteY123" fmla="*/ 1466850 h 2435555"/>
              <a:gd name="connsiteX124" fmla="*/ 1227673 w 2270660"/>
              <a:gd name="connsiteY124" fmla="*/ 1514475 h 2435555"/>
              <a:gd name="connsiteX125" fmla="*/ 1194335 w 2270660"/>
              <a:gd name="connsiteY125" fmla="*/ 1514475 h 2435555"/>
              <a:gd name="connsiteX126" fmla="*/ 1132423 w 2270660"/>
              <a:gd name="connsiteY126" fmla="*/ 1504950 h 2435555"/>
              <a:gd name="connsiteX127" fmla="*/ 1075273 w 2270660"/>
              <a:gd name="connsiteY127" fmla="*/ 1524000 h 2435555"/>
              <a:gd name="connsiteX128" fmla="*/ 1051460 w 2270660"/>
              <a:gd name="connsiteY128" fmla="*/ 1562100 h 2435555"/>
              <a:gd name="connsiteX129" fmla="*/ 1037173 w 2270660"/>
              <a:gd name="connsiteY129" fmla="*/ 1590675 h 2435555"/>
              <a:gd name="connsiteX130" fmla="*/ 1018123 w 2270660"/>
              <a:gd name="connsiteY130" fmla="*/ 1590675 h 2435555"/>
              <a:gd name="connsiteX131" fmla="*/ 1018123 w 2270660"/>
              <a:gd name="connsiteY131" fmla="*/ 1590675 h 2435555"/>
              <a:gd name="connsiteX132" fmla="*/ 956402 w 2270660"/>
              <a:gd name="connsiteY132" fmla="*/ 1619469 h 2435555"/>
              <a:gd name="connsiteX133" fmla="*/ 918110 w 2270660"/>
              <a:gd name="connsiteY133" fmla="*/ 1590675 h 2435555"/>
              <a:gd name="connsiteX134" fmla="*/ 808573 w 2270660"/>
              <a:gd name="connsiteY134" fmla="*/ 1624012 h 2435555"/>
              <a:gd name="connsiteX135" fmla="*/ 851435 w 2270660"/>
              <a:gd name="connsiteY135" fmla="*/ 1652587 h 2435555"/>
              <a:gd name="connsiteX136" fmla="*/ 870485 w 2270660"/>
              <a:gd name="connsiteY136" fmla="*/ 1690687 h 2435555"/>
              <a:gd name="connsiteX137" fmla="*/ 870485 w 2270660"/>
              <a:gd name="connsiteY137" fmla="*/ 1738312 h 2435555"/>
              <a:gd name="connsiteX138" fmla="*/ 851435 w 2270660"/>
              <a:gd name="connsiteY138" fmla="*/ 1762125 h 2435555"/>
              <a:gd name="connsiteX139" fmla="*/ 837148 w 2270660"/>
              <a:gd name="connsiteY139" fmla="*/ 1838325 h 2435555"/>
              <a:gd name="connsiteX140" fmla="*/ 856198 w 2270660"/>
              <a:gd name="connsiteY140" fmla="*/ 1866900 h 2435555"/>
              <a:gd name="connsiteX141" fmla="*/ 841910 w 2270660"/>
              <a:gd name="connsiteY141" fmla="*/ 1895475 h 2435555"/>
              <a:gd name="connsiteX142" fmla="*/ 851435 w 2270660"/>
              <a:gd name="connsiteY142" fmla="*/ 1924050 h 2435555"/>
              <a:gd name="connsiteX143" fmla="*/ 851435 w 2270660"/>
              <a:gd name="connsiteY143" fmla="*/ 1947862 h 2435555"/>
              <a:gd name="connsiteX144" fmla="*/ 808573 w 2270660"/>
              <a:gd name="connsiteY144" fmla="*/ 1966912 h 2435555"/>
              <a:gd name="connsiteX145" fmla="*/ 808573 w 2270660"/>
              <a:gd name="connsiteY145" fmla="*/ 1966912 h 2435555"/>
              <a:gd name="connsiteX146" fmla="*/ 809232 w 2270660"/>
              <a:gd name="connsiteY146" fmla="*/ 2022576 h 2435555"/>
              <a:gd name="connsiteX147" fmla="*/ 822860 w 2270660"/>
              <a:gd name="connsiteY147" fmla="*/ 2043112 h 2435555"/>
              <a:gd name="connsiteX148" fmla="*/ 846673 w 2270660"/>
              <a:gd name="connsiteY148" fmla="*/ 2066925 h 2435555"/>
              <a:gd name="connsiteX149" fmla="*/ 841910 w 2270660"/>
              <a:gd name="connsiteY149" fmla="*/ 2119312 h 2435555"/>
              <a:gd name="connsiteX150" fmla="*/ 899060 w 2270660"/>
              <a:gd name="connsiteY150" fmla="*/ 2147887 h 2435555"/>
              <a:gd name="connsiteX151" fmla="*/ 903823 w 2270660"/>
              <a:gd name="connsiteY151" fmla="*/ 2181225 h 2435555"/>
              <a:gd name="connsiteX152" fmla="*/ 965735 w 2270660"/>
              <a:gd name="connsiteY152" fmla="*/ 2205037 h 2435555"/>
              <a:gd name="connsiteX153" fmla="*/ 956210 w 2270660"/>
              <a:gd name="connsiteY153" fmla="*/ 2238375 h 2435555"/>
              <a:gd name="connsiteX154" fmla="*/ 1056223 w 2270660"/>
              <a:gd name="connsiteY154" fmla="*/ 2243137 h 2435555"/>
              <a:gd name="connsiteX155" fmla="*/ 1056223 w 2270660"/>
              <a:gd name="connsiteY155"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903823 w 2270660"/>
              <a:gd name="connsiteY30" fmla="*/ 95250 h 2435555"/>
              <a:gd name="connsiteX31" fmla="*/ 917203 w 2270660"/>
              <a:gd name="connsiteY31" fmla="*/ 60333 h 2435555"/>
              <a:gd name="connsiteX32" fmla="*/ 951448 w 2270660"/>
              <a:gd name="connsiteY32" fmla="*/ 61912 h 2435555"/>
              <a:gd name="connsiteX33" fmla="*/ 989548 w 2270660"/>
              <a:gd name="connsiteY33" fmla="*/ 85725 h 2435555"/>
              <a:gd name="connsiteX34" fmla="*/ 1022885 w 2270660"/>
              <a:gd name="connsiteY34" fmla="*/ 109537 h 2435555"/>
              <a:gd name="connsiteX35" fmla="*/ 1051460 w 2270660"/>
              <a:gd name="connsiteY35" fmla="*/ 133350 h 2435555"/>
              <a:gd name="connsiteX36" fmla="*/ 1103848 w 2270660"/>
              <a:gd name="connsiteY36" fmla="*/ 200025 h 2435555"/>
              <a:gd name="connsiteX37" fmla="*/ 1099085 w 2270660"/>
              <a:gd name="connsiteY37" fmla="*/ 209550 h 2435555"/>
              <a:gd name="connsiteX38" fmla="*/ 1089560 w 2270660"/>
              <a:gd name="connsiteY38" fmla="*/ 271462 h 2435555"/>
              <a:gd name="connsiteX39" fmla="*/ 1051460 w 2270660"/>
              <a:gd name="connsiteY39" fmla="*/ 295275 h 2435555"/>
              <a:gd name="connsiteX40" fmla="*/ 1033607 w 2270660"/>
              <a:gd name="connsiteY40" fmla="*/ 314368 h 2435555"/>
              <a:gd name="connsiteX41" fmla="*/ 1037381 w 2270660"/>
              <a:gd name="connsiteY41" fmla="*/ 333420 h 2435555"/>
              <a:gd name="connsiteX42" fmla="*/ 1056931 w 2270660"/>
              <a:gd name="connsiteY42" fmla="*/ 368350 h 2435555"/>
              <a:gd name="connsiteX43" fmla="*/ 1094323 w 2270660"/>
              <a:gd name="connsiteY43" fmla="*/ 361950 h 2435555"/>
              <a:gd name="connsiteX44" fmla="*/ 1096486 w 2270660"/>
              <a:gd name="connsiteY44" fmla="*/ 371525 h 2435555"/>
              <a:gd name="connsiteX45" fmla="*/ 1143169 w 2270660"/>
              <a:gd name="connsiteY45" fmla="*/ 377241 h 2435555"/>
              <a:gd name="connsiteX46" fmla="*/ 1165760 w 2270660"/>
              <a:gd name="connsiteY46" fmla="*/ 385762 h 2435555"/>
              <a:gd name="connsiteX47" fmla="*/ 1165760 w 2270660"/>
              <a:gd name="connsiteY47" fmla="*/ 385762 h 2435555"/>
              <a:gd name="connsiteX48" fmla="*/ 1183184 w 2270660"/>
              <a:gd name="connsiteY48" fmla="*/ 397246 h 2435555"/>
              <a:gd name="connsiteX49" fmla="*/ 1179473 w 2270660"/>
              <a:gd name="connsiteY49" fmla="*/ 428683 h 2435555"/>
              <a:gd name="connsiteX50" fmla="*/ 1203860 w 2270660"/>
              <a:gd name="connsiteY50" fmla="*/ 457200 h 2435555"/>
              <a:gd name="connsiteX51" fmla="*/ 1222910 w 2270660"/>
              <a:gd name="connsiteY51" fmla="*/ 442912 h 2435555"/>
              <a:gd name="connsiteX52" fmla="*/ 1265773 w 2270660"/>
              <a:gd name="connsiteY52" fmla="*/ 442912 h 2435555"/>
              <a:gd name="connsiteX53" fmla="*/ 1337210 w 2270660"/>
              <a:gd name="connsiteY53" fmla="*/ 442912 h 2435555"/>
              <a:gd name="connsiteX54" fmla="*/ 1313398 w 2270660"/>
              <a:gd name="connsiteY54" fmla="*/ 461962 h 2435555"/>
              <a:gd name="connsiteX55" fmla="*/ 1313398 w 2270660"/>
              <a:gd name="connsiteY55" fmla="*/ 461962 h 2435555"/>
              <a:gd name="connsiteX56" fmla="*/ 1280060 w 2270660"/>
              <a:gd name="connsiteY56" fmla="*/ 547687 h 2435555"/>
              <a:gd name="connsiteX57" fmla="*/ 1256248 w 2270660"/>
              <a:gd name="connsiteY57" fmla="*/ 557212 h 2435555"/>
              <a:gd name="connsiteX58" fmla="*/ 1204102 w 2270660"/>
              <a:gd name="connsiteY58" fmla="*/ 579516 h 2435555"/>
              <a:gd name="connsiteX59" fmla="*/ 1220341 w 2270660"/>
              <a:gd name="connsiteY59" fmla="*/ 624925 h 2435555"/>
              <a:gd name="connsiteX60" fmla="*/ 1212719 w 2270660"/>
              <a:gd name="connsiteY60" fmla="*/ 662077 h 2435555"/>
              <a:gd name="connsiteX61" fmla="*/ 1232435 w 2270660"/>
              <a:gd name="connsiteY61" fmla="*/ 676275 h 2435555"/>
              <a:gd name="connsiteX62" fmla="*/ 1243798 w 2270660"/>
              <a:gd name="connsiteY62" fmla="*/ 723998 h 2435555"/>
              <a:gd name="connsiteX63" fmla="*/ 1285577 w 2270660"/>
              <a:gd name="connsiteY63" fmla="*/ 717647 h 2435555"/>
              <a:gd name="connsiteX64" fmla="*/ 1314760 w 2270660"/>
              <a:gd name="connsiteY64" fmla="*/ 739240 h 2435555"/>
              <a:gd name="connsiteX65" fmla="*/ 1341973 w 2270660"/>
              <a:gd name="connsiteY65" fmla="*/ 742950 h 2435555"/>
              <a:gd name="connsiteX66" fmla="*/ 1413410 w 2270660"/>
              <a:gd name="connsiteY66" fmla="*/ 738187 h 2435555"/>
              <a:gd name="connsiteX67" fmla="*/ 1446748 w 2270660"/>
              <a:gd name="connsiteY67" fmla="*/ 738187 h 2435555"/>
              <a:gd name="connsiteX68" fmla="*/ 1499135 w 2270660"/>
              <a:gd name="connsiteY68" fmla="*/ 752475 h 2435555"/>
              <a:gd name="connsiteX69" fmla="*/ 1508660 w 2270660"/>
              <a:gd name="connsiteY69" fmla="*/ 766762 h 2435555"/>
              <a:gd name="connsiteX70" fmla="*/ 1513423 w 2270660"/>
              <a:gd name="connsiteY70" fmla="*/ 838200 h 2435555"/>
              <a:gd name="connsiteX71" fmla="*/ 1513423 w 2270660"/>
              <a:gd name="connsiteY71" fmla="*/ 838200 h 2435555"/>
              <a:gd name="connsiteX72" fmla="*/ 1546760 w 2270660"/>
              <a:gd name="connsiteY72" fmla="*/ 900112 h 2435555"/>
              <a:gd name="connsiteX73" fmla="*/ 1580098 w 2270660"/>
              <a:gd name="connsiteY73" fmla="*/ 942975 h 2435555"/>
              <a:gd name="connsiteX74" fmla="*/ 1588092 w 2270660"/>
              <a:gd name="connsiteY74" fmla="*/ 966918 h 2435555"/>
              <a:gd name="connsiteX75" fmla="*/ 1599148 w 2270660"/>
              <a:gd name="connsiteY75" fmla="*/ 1014412 h 2435555"/>
              <a:gd name="connsiteX76" fmla="*/ 1642010 w 2270660"/>
              <a:gd name="connsiteY76" fmla="*/ 1047750 h 2435555"/>
              <a:gd name="connsiteX77" fmla="*/ 1684873 w 2270660"/>
              <a:gd name="connsiteY77" fmla="*/ 1090612 h 2435555"/>
              <a:gd name="connsiteX78" fmla="*/ 1703923 w 2270660"/>
              <a:gd name="connsiteY78" fmla="*/ 1104900 h 2435555"/>
              <a:gd name="connsiteX79" fmla="*/ 1746785 w 2270660"/>
              <a:gd name="connsiteY79" fmla="*/ 1119187 h 2435555"/>
              <a:gd name="connsiteX80" fmla="*/ 1765835 w 2270660"/>
              <a:gd name="connsiteY80" fmla="*/ 1185862 h 2435555"/>
              <a:gd name="connsiteX81" fmla="*/ 1765835 w 2270660"/>
              <a:gd name="connsiteY81" fmla="*/ 1185862 h 2435555"/>
              <a:gd name="connsiteX82" fmla="*/ 1775360 w 2270660"/>
              <a:gd name="connsiteY82" fmla="*/ 1238250 h 2435555"/>
              <a:gd name="connsiteX83" fmla="*/ 1851560 w 2270660"/>
              <a:gd name="connsiteY83" fmla="*/ 1223962 h 2435555"/>
              <a:gd name="connsiteX84" fmla="*/ 1894423 w 2270660"/>
              <a:gd name="connsiteY84" fmla="*/ 1176337 h 2435555"/>
              <a:gd name="connsiteX85" fmla="*/ 1903948 w 2270660"/>
              <a:gd name="connsiteY85" fmla="*/ 1162050 h 2435555"/>
              <a:gd name="connsiteX86" fmla="*/ 1946810 w 2270660"/>
              <a:gd name="connsiteY86" fmla="*/ 1152525 h 2435555"/>
              <a:gd name="connsiteX87" fmla="*/ 1984910 w 2270660"/>
              <a:gd name="connsiteY87" fmla="*/ 1128712 h 2435555"/>
              <a:gd name="connsiteX88" fmla="*/ 2023010 w 2270660"/>
              <a:gd name="connsiteY88" fmla="*/ 1114425 h 2435555"/>
              <a:gd name="connsiteX89" fmla="*/ 2070635 w 2270660"/>
              <a:gd name="connsiteY89" fmla="*/ 1104900 h 2435555"/>
              <a:gd name="connsiteX90" fmla="*/ 2118260 w 2270660"/>
              <a:gd name="connsiteY90" fmla="*/ 1119187 h 2435555"/>
              <a:gd name="connsiteX91" fmla="*/ 2199223 w 2270660"/>
              <a:gd name="connsiteY91" fmla="*/ 1119187 h 2435555"/>
              <a:gd name="connsiteX92" fmla="*/ 2213510 w 2270660"/>
              <a:gd name="connsiteY92" fmla="*/ 1081087 h 2435555"/>
              <a:gd name="connsiteX93" fmla="*/ 2242085 w 2270660"/>
              <a:gd name="connsiteY93" fmla="*/ 1090612 h 2435555"/>
              <a:gd name="connsiteX94" fmla="*/ 2270660 w 2270660"/>
              <a:gd name="connsiteY94" fmla="*/ 1100137 h 2435555"/>
              <a:gd name="connsiteX95" fmla="*/ 2256373 w 2270660"/>
              <a:gd name="connsiteY95" fmla="*/ 1128712 h 2435555"/>
              <a:gd name="connsiteX96" fmla="*/ 2218273 w 2270660"/>
              <a:gd name="connsiteY96" fmla="*/ 1176337 h 2435555"/>
              <a:gd name="connsiteX97" fmla="*/ 2189698 w 2270660"/>
              <a:gd name="connsiteY97" fmla="*/ 1200150 h 2435555"/>
              <a:gd name="connsiteX98" fmla="*/ 2156360 w 2270660"/>
              <a:gd name="connsiteY98" fmla="*/ 1233487 h 2435555"/>
              <a:gd name="connsiteX99" fmla="*/ 2137310 w 2270660"/>
              <a:gd name="connsiteY99" fmla="*/ 1290637 h 2435555"/>
              <a:gd name="connsiteX100" fmla="*/ 2156360 w 2270660"/>
              <a:gd name="connsiteY100" fmla="*/ 1333500 h 2435555"/>
              <a:gd name="connsiteX101" fmla="*/ 2075398 w 2270660"/>
              <a:gd name="connsiteY101" fmla="*/ 1333500 h 2435555"/>
              <a:gd name="connsiteX102" fmla="*/ 2023010 w 2270660"/>
              <a:gd name="connsiteY102" fmla="*/ 1400175 h 2435555"/>
              <a:gd name="connsiteX103" fmla="*/ 2013485 w 2270660"/>
              <a:gd name="connsiteY103" fmla="*/ 1414462 h 2435555"/>
              <a:gd name="connsiteX104" fmla="*/ 1999198 w 2270660"/>
              <a:gd name="connsiteY104" fmla="*/ 1457325 h 2435555"/>
              <a:gd name="connsiteX105" fmla="*/ 1980148 w 2270660"/>
              <a:gd name="connsiteY105" fmla="*/ 1471612 h 2435555"/>
              <a:gd name="connsiteX106" fmla="*/ 1913473 w 2270660"/>
              <a:gd name="connsiteY106" fmla="*/ 1471612 h 2435555"/>
              <a:gd name="connsiteX107" fmla="*/ 1889660 w 2270660"/>
              <a:gd name="connsiteY107" fmla="*/ 1500187 h 2435555"/>
              <a:gd name="connsiteX108" fmla="*/ 1880135 w 2270660"/>
              <a:gd name="connsiteY108" fmla="*/ 1476375 h 2435555"/>
              <a:gd name="connsiteX109" fmla="*/ 1822985 w 2270660"/>
              <a:gd name="connsiteY109" fmla="*/ 1495425 h 2435555"/>
              <a:gd name="connsiteX110" fmla="*/ 1799173 w 2270660"/>
              <a:gd name="connsiteY110" fmla="*/ 1476375 h 2435555"/>
              <a:gd name="connsiteX111" fmla="*/ 1780123 w 2270660"/>
              <a:gd name="connsiteY111" fmla="*/ 1485900 h 2435555"/>
              <a:gd name="connsiteX112" fmla="*/ 1737260 w 2270660"/>
              <a:gd name="connsiteY112" fmla="*/ 1514475 h 2435555"/>
              <a:gd name="connsiteX113" fmla="*/ 1737260 w 2270660"/>
              <a:gd name="connsiteY113" fmla="*/ 1514475 h 2435555"/>
              <a:gd name="connsiteX114" fmla="*/ 1722973 w 2270660"/>
              <a:gd name="connsiteY114" fmla="*/ 1471612 h 2435555"/>
              <a:gd name="connsiteX115" fmla="*/ 1699160 w 2270660"/>
              <a:gd name="connsiteY115" fmla="*/ 1466850 h 2435555"/>
              <a:gd name="connsiteX116" fmla="*/ 1642010 w 2270660"/>
              <a:gd name="connsiteY116" fmla="*/ 1476375 h 2435555"/>
              <a:gd name="connsiteX117" fmla="*/ 1546760 w 2270660"/>
              <a:gd name="connsiteY117" fmla="*/ 1481137 h 2435555"/>
              <a:gd name="connsiteX118" fmla="*/ 1470560 w 2270660"/>
              <a:gd name="connsiteY118" fmla="*/ 1462087 h 2435555"/>
              <a:gd name="connsiteX119" fmla="*/ 1451510 w 2270660"/>
              <a:gd name="connsiteY119" fmla="*/ 1476375 h 2435555"/>
              <a:gd name="connsiteX120" fmla="*/ 1396511 w 2270660"/>
              <a:gd name="connsiteY120" fmla="*/ 1505358 h 2435555"/>
              <a:gd name="connsiteX121" fmla="*/ 1375310 w 2270660"/>
              <a:gd name="connsiteY121" fmla="*/ 1485900 h 2435555"/>
              <a:gd name="connsiteX122" fmla="*/ 1356260 w 2270660"/>
              <a:gd name="connsiteY122" fmla="*/ 1462087 h 2435555"/>
              <a:gd name="connsiteX123" fmla="*/ 1337210 w 2270660"/>
              <a:gd name="connsiteY123" fmla="*/ 1485900 h 2435555"/>
              <a:gd name="connsiteX124" fmla="*/ 1327685 w 2270660"/>
              <a:gd name="connsiteY124" fmla="*/ 1466850 h 2435555"/>
              <a:gd name="connsiteX125" fmla="*/ 1227673 w 2270660"/>
              <a:gd name="connsiteY125" fmla="*/ 1514475 h 2435555"/>
              <a:gd name="connsiteX126" fmla="*/ 1194335 w 2270660"/>
              <a:gd name="connsiteY126" fmla="*/ 1514475 h 2435555"/>
              <a:gd name="connsiteX127" fmla="*/ 1132423 w 2270660"/>
              <a:gd name="connsiteY127" fmla="*/ 1504950 h 2435555"/>
              <a:gd name="connsiteX128" fmla="*/ 1075273 w 2270660"/>
              <a:gd name="connsiteY128" fmla="*/ 1524000 h 2435555"/>
              <a:gd name="connsiteX129" fmla="*/ 1051460 w 2270660"/>
              <a:gd name="connsiteY129" fmla="*/ 1562100 h 2435555"/>
              <a:gd name="connsiteX130" fmla="*/ 1037173 w 2270660"/>
              <a:gd name="connsiteY130" fmla="*/ 1590675 h 2435555"/>
              <a:gd name="connsiteX131" fmla="*/ 1018123 w 2270660"/>
              <a:gd name="connsiteY131" fmla="*/ 1590675 h 2435555"/>
              <a:gd name="connsiteX132" fmla="*/ 1018123 w 2270660"/>
              <a:gd name="connsiteY132" fmla="*/ 1590675 h 2435555"/>
              <a:gd name="connsiteX133" fmla="*/ 956402 w 2270660"/>
              <a:gd name="connsiteY133" fmla="*/ 1619469 h 2435555"/>
              <a:gd name="connsiteX134" fmla="*/ 918110 w 2270660"/>
              <a:gd name="connsiteY134" fmla="*/ 1590675 h 2435555"/>
              <a:gd name="connsiteX135" fmla="*/ 808573 w 2270660"/>
              <a:gd name="connsiteY135" fmla="*/ 1624012 h 2435555"/>
              <a:gd name="connsiteX136" fmla="*/ 851435 w 2270660"/>
              <a:gd name="connsiteY136" fmla="*/ 1652587 h 2435555"/>
              <a:gd name="connsiteX137" fmla="*/ 870485 w 2270660"/>
              <a:gd name="connsiteY137" fmla="*/ 1690687 h 2435555"/>
              <a:gd name="connsiteX138" fmla="*/ 870485 w 2270660"/>
              <a:gd name="connsiteY138" fmla="*/ 1738312 h 2435555"/>
              <a:gd name="connsiteX139" fmla="*/ 851435 w 2270660"/>
              <a:gd name="connsiteY139" fmla="*/ 1762125 h 2435555"/>
              <a:gd name="connsiteX140" fmla="*/ 837148 w 2270660"/>
              <a:gd name="connsiteY140" fmla="*/ 1838325 h 2435555"/>
              <a:gd name="connsiteX141" fmla="*/ 856198 w 2270660"/>
              <a:gd name="connsiteY141" fmla="*/ 1866900 h 2435555"/>
              <a:gd name="connsiteX142" fmla="*/ 841910 w 2270660"/>
              <a:gd name="connsiteY142" fmla="*/ 1895475 h 2435555"/>
              <a:gd name="connsiteX143" fmla="*/ 851435 w 2270660"/>
              <a:gd name="connsiteY143" fmla="*/ 1924050 h 2435555"/>
              <a:gd name="connsiteX144" fmla="*/ 851435 w 2270660"/>
              <a:gd name="connsiteY144" fmla="*/ 1947862 h 2435555"/>
              <a:gd name="connsiteX145" fmla="*/ 808573 w 2270660"/>
              <a:gd name="connsiteY145" fmla="*/ 1966912 h 2435555"/>
              <a:gd name="connsiteX146" fmla="*/ 808573 w 2270660"/>
              <a:gd name="connsiteY146" fmla="*/ 1966912 h 2435555"/>
              <a:gd name="connsiteX147" fmla="*/ 809232 w 2270660"/>
              <a:gd name="connsiteY147" fmla="*/ 2022576 h 2435555"/>
              <a:gd name="connsiteX148" fmla="*/ 822860 w 2270660"/>
              <a:gd name="connsiteY148" fmla="*/ 2043112 h 2435555"/>
              <a:gd name="connsiteX149" fmla="*/ 846673 w 2270660"/>
              <a:gd name="connsiteY149" fmla="*/ 2066925 h 2435555"/>
              <a:gd name="connsiteX150" fmla="*/ 841910 w 2270660"/>
              <a:gd name="connsiteY150" fmla="*/ 2119312 h 2435555"/>
              <a:gd name="connsiteX151" fmla="*/ 899060 w 2270660"/>
              <a:gd name="connsiteY151" fmla="*/ 2147887 h 2435555"/>
              <a:gd name="connsiteX152" fmla="*/ 903823 w 2270660"/>
              <a:gd name="connsiteY152" fmla="*/ 2181225 h 2435555"/>
              <a:gd name="connsiteX153" fmla="*/ 965735 w 2270660"/>
              <a:gd name="connsiteY153" fmla="*/ 2205037 h 2435555"/>
              <a:gd name="connsiteX154" fmla="*/ 956210 w 2270660"/>
              <a:gd name="connsiteY154" fmla="*/ 2238375 h 2435555"/>
              <a:gd name="connsiteX155" fmla="*/ 1056223 w 2270660"/>
              <a:gd name="connsiteY155" fmla="*/ 2243137 h 2435555"/>
              <a:gd name="connsiteX156" fmla="*/ 1056223 w 2270660"/>
              <a:gd name="connsiteY156"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903823 w 2270660"/>
              <a:gd name="connsiteY31" fmla="*/ 95250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51460 w 2270660"/>
              <a:gd name="connsiteY40" fmla="*/ 295275 h 2435555"/>
              <a:gd name="connsiteX41" fmla="*/ 1033607 w 2270660"/>
              <a:gd name="connsiteY41" fmla="*/ 314368 h 2435555"/>
              <a:gd name="connsiteX42" fmla="*/ 1037381 w 2270660"/>
              <a:gd name="connsiteY42" fmla="*/ 333420 h 2435555"/>
              <a:gd name="connsiteX43" fmla="*/ 1056931 w 2270660"/>
              <a:gd name="connsiteY43" fmla="*/ 368350 h 2435555"/>
              <a:gd name="connsiteX44" fmla="*/ 1094323 w 2270660"/>
              <a:gd name="connsiteY44" fmla="*/ 361950 h 2435555"/>
              <a:gd name="connsiteX45" fmla="*/ 1096486 w 2270660"/>
              <a:gd name="connsiteY45" fmla="*/ 371525 h 2435555"/>
              <a:gd name="connsiteX46" fmla="*/ 1143169 w 2270660"/>
              <a:gd name="connsiteY46" fmla="*/ 377241 h 2435555"/>
              <a:gd name="connsiteX47" fmla="*/ 1165760 w 2270660"/>
              <a:gd name="connsiteY47" fmla="*/ 385762 h 2435555"/>
              <a:gd name="connsiteX48" fmla="*/ 1165760 w 2270660"/>
              <a:gd name="connsiteY48" fmla="*/ 385762 h 2435555"/>
              <a:gd name="connsiteX49" fmla="*/ 1183184 w 2270660"/>
              <a:gd name="connsiteY49" fmla="*/ 397246 h 2435555"/>
              <a:gd name="connsiteX50" fmla="*/ 1179473 w 2270660"/>
              <a:gd name="connsiteY50" fmla="*/ 428683 h 2435555"/>
              <a:gd name="connsiteX51" fmla="*/ 1203860 w 2270660"/>
              <a:gd name="connsiteY51" fmla="*/ 457200 h 2435555"/>
              <a:gd name="connsiteX52" fmla="*/ 1222910 w 2270660"/>
              <a:gd name="connsiteY52" fmla="*/ 442912 h 2435555"/>
              <a:gd name="connsiteX53" fmla="*/ 1265773 w 2270660"/>
              <a:gd name="connsiteY53" fmla="*/ 442912 h 2435555"/>
              <a:gd name="connsiteX54" fmla="*/ 1337210 w 2270660"/>
              <a:gd name="connsiteY54" fmla="*/ 442912 h 2435555"/>
              <a:gd name="connsiteX55" fmla="*/ 1313398 w 2270660"/>
              <a:gd name="connsiteY55" fmla="*/ 461962 h 2435555"/>
              <a:gd name="connsiteX56" fmla="*/ 1313398 w 2270660"/>
              <a:gd name="connsiteY56" fmla="*/ 461962 h 2435555"/>
              <a:gd name="connsiteX57" fmla="*/ 1280060 w 2270660"/>
              <a:gd name="connsiteY57" fmla="*/ 547687 h 2435555"/>
              <a:gd name="connsiteX58" fmla="*/ 1256248 w 2270660"/>
              <a:gd name="connsiteY58" fmla="*/ 557212 h 2435555"/>
              <a:gd name="connsiteX59" fmla="*/ 1204102 w 2270660"/>
              <a:gd name="connsiteY59" fmla="*/ 579516 h 2435555"/>
              <a:gd name="connsiteX60" fmla="*/ 1220341 w 2270660"/>
              <a:gd name="connsiteY60" fmla="*/ 624925 h 2435555"/>
              <a:gd name="connsiteX61" fmla="*/ 1212719 w 2270660"/>
              <a:gd name="connsiteY61" fmla="*/ 662077 h 2435555"/>
              <a:gd name="connsiteX62" fmla="*/ 1232435 w 2270660"/>
              <a:gd name="connsiteY62" fmla="*/ 676275 h 2435555"/>
              <a:gd name="connsiteX63" fmla="*/ 1243798 w 2270660"/>
              <a:gd name="connsiteY63" fmla="*/ 723998 h 2435555"/>
              <a:gd name="connsiteX64" fmla="*/ 1285577 w 2270660"/>
              <a:gd name="connsiteY64" fmla="*/ 717647 h 2435555"/>
              <a:gd name="connsiteX65" fmla="*/ 1314760 w 2270660"/>
              <a:gd name="connsiteY65" fmla="*/ 739240 h 2435555"/>
              <a:gd name="connsiteX66" fmla="*/ 1341973 w 2270660"/>
              <a:gd name="connsiteY66" fmla="*/ 742950 h 2435555"/>
              <a:gd name="connsiteX67" fmla="*/ 1413410 w 2270660"/>
              <a:gd name="connsiteY67" fmla="*/ 738187 h 2435555"/>
              <a:gd name="connsiteX68" fmla="*/ 1446748 w 2270660"/>
              <a:gd name="connsiteY68" fmla="*/ 738187 h 2435555"/>
              <a:gd name="connsiteX69" fmla="*/ 1499135 w 2270660"/>
              <a:gd name="connsiteY69" fmla="*/ 752475 h 2435555"/>
              <a:gd name="connsiteX70" fmla="*/ 1508660 w 2270660"/>
              <a:gd name="connsiteY70" fmla="*/ 766762 h 2435555"/>
              <a:gd name="connsiteX71" fmla="*/ 1513423 w 2270660"/>
              <a:gd name="connsiteY71" fmla="*/ 838200 h 2435555"/>
              <a:gd name="connsiteX72" fmla="*/ 1513423 w 2270660"/>
              <a:gd name="connsiteY72" fmla="*/ 838200 h 2435555"/>
              <a:gd name="connsiteX73" fmla="*/ 1546760 w 2270660"/>
              <a:gd name="connsiteY73" fmla="*/ 900112 h 2435555"/>
              <a:gd name="connsiteX74" fmla="*/ 1580098 w 2270660"/>
              <a:gd name="connsiteY74" fmla="*/ 942975 h 2435555"/>
              <a:gd name="connsiteX75" fmla="*/ 1588092 w 2270660"/>
              <a:gd name="connsiteY75" fmla="*/ 966918 h 2435555"/>
              <a:gd name="connsiteX76" fmla="*/ 1599148 w 2270660"/>
              <a:gd name="connsiteY76" fmla="*/ 1014412 h 2435555"/>
              <a:gd name="connsiteX77" fmla="*/ 1642010 w 2270660"/>
              <a:gd name="connsiteY77" fmla="*/ 1047750 h 2435555"/>
              <a:gd name="connsiteX78" fmla="*/ 1684873 w 2270660"/>
              <a:gd name="connsiteY78" fmla="*/ 1090612 h 2435555"/>
              <a:gd name="connsiteX79" fmla="*/ 1703923 w 2270660"/>
              <a:gd name="connsiteY79" fmla="*/ 1104900 h 2435555"/>
              <a:gd name="connsiteX80" fmla="*/ 1746785 w 2270660"/>
              <a:gd name="connsiteY80" fmla="*/ 1119187 h 2435555"/>
              <a:gd name="connsiteX81" fmla="*/ 1765835 w 2270660"/>
              <a:gd name="connsiteY81" fmla="*/ 1185862 h 2435555"/>
              <a:gd name="connsiteX82" fmla="*/ 1765835 w 2270660"/>
              <a:gd name="connsiteY82" fmla="*/ 1185862 h 2435555"/>
              <a:gd name="connsiteX83" fmla="*/ 1775360 w 2270660"/>
              <a:gd name="connsiteY83" fmla="*/ 1238250 h 2435555"/>
              <a:gd name="connsiteX84" fmla="*/ 1851560 w 2270660"/>
              <a:gd name="connsiteY84" fmla="*/ 1223962 h 2435555"/>
              <a:gd name="connsiteX85" fmla="*/ 1894423 w 2270660"/>
              <a:gd name="connsiteY85" fmla="*/ 1176337 h 2435555"/>
              <a:gd name="connsiteX86" fmla="*/ 1903948 w 2270660"/>
              <a:gd name="connsiteY86" fmla="*/ 1162050 h 2435555"/>
              <a:gd name="connsiteX87" fmla="*/ 1946810 w 2270660"/>
              <a:gd name="connsiteY87" fmla="*/ 1152525 h 2435555"/>
              <a:gd name="connsiteX88" fmla="*/ 1984910 w 2270660"/>
              <a:gd name="connsiteY88" fmla="*/ 1128712 h 2435555"/>
              <a:gd name="connsiteX89" fmla="*/ 2023010 w 2270660"/>
              <a:gd name="connsiteY89" fmla="*/ 1114425 h 2435555"/>
              <a:gd name="connsiteX90" fmla="*/ 2070635 w 2270660"/>
              <a:gd name="connsiteY90" fmla="*/ 1104900 h 2435555"/>
              <a:gd name="connsiteX91" fmla="*/ 2118260 w 2270660"/>
              <a:gd name="connsiteY91" fmla="*/ 1119187 h 2435555"/>
              <a:gd name="connsiteX92" fmla="*/ 2199223 w 2270660"/>
              <a:gd name="connsiteY92" fmla="*/ 1119187 h 2435555"/>
              <a:gd name="connsiteX93" fmla="*/ 2213510 w 2270660"/>
              <a:gd name="connsiteY93" fmla="*/ 1081087 h 2435555"/>
              <a:gd name="connsiteX94" fmla="*/ 2242085 w 2270660"/>
              <a:gd name="connsiteY94" fmla="*/ 1090612 h 2435555"/>
              <a:gd name="connsiteX95" fmla="*/ 2270660 w 2270660"/>
              <a:gd name="connsiteY95" fmla="*/ 1100137 h 2435555"/>
              <a:gd name="connsiteX96" fmla="*/ 2256373 w 2270660"/>
              <a:gd name="connsiteY96" fmla="*/ 1128712 h 2435555"/>
              <a:gd name="connsiteX97" fmla="*/ 2218273 w 2270660"/>
              <a:gd name="connsiteY97" fmla="*/ 1176337 h 2435555"/>
              <a:gd name="connsiteX98" fmla="*/ 2189698 w 2270660"/>
              <a:gd name="connsiteY98" fmla="*/ 1200150 h 2435555"/>
              <a:gd name="connsiteX99" fmla="*/ 2156360 w 2270660"/>
              <a:gd name="connsiteY99" fmla="*/ 1233487 h 2435555"/>
              <a:gd name="connsiteX100" fmla="*/ 2137310 w 2270660"/>
              <a:gd name="connsiteY100" fmla="*/ 1290637 h 2435555"/>
              <a:gd name="connsiteX101" fmla="*/ 2156360 w 2270660"/>
              <a:gd name="connsiteY101" fmla="*/ 1333500 h 2435555"/>
              <a:gd name="connsiteX102" fmla="*/ 2075398 w 2270660"/>
              <a:gd name="connsiteY102" fmla="*/ 1333500 h 2435555"/>
              <a:gd name="connsiteX103" fmla="*/ 2023010 w 2270660"/>
              <a:gd name="connsiteY103" fmla="*/ 1400175 h 2435555"/>
              <a:gd name="connsiteX104" fmla="*/ 2013485 w 2270660"/>
              <a:gd name="connsiteY104" fmla="*/ 1414462 h 2435555"/>
              <a:gd name="connsiteX105" fmla="*/ 1999198 w 2270660"/>
              <a:gd name="connsiteY105" fmla="*/ 1457325 h 2435555"/>
              <a:gd name="connsiteX106" fmla="*/ 1980148 w 2270660"/>
              <a:gd name="connsiteY106" fmla="*/ 1471612 h 2435555"/>
              <a:gd name="connsiteX107" fmla="*/ 1913473 w 2270660"/>
              <a:gd name="connsiteY107" fmla="*/ 1471612 h 2435555"/>
              <a:gd name="connsiteX108" fmla="*/ 1889660 w 2270660"/>
              <a:gd name="connsiteY108" fmla="*/ 1500187 h 2435555"/>
              <a:gd name="connsiteX109" fmla="*/ 1880135 w 2270660"/>
              <a:gd name="connsiteY109" fmla="*/ 1476375 h 2435555"/>
              <a:gd name="connsiteX110" fmla="*/ 1822985 w 2270660"/>
              <a:gd name="connsiteY110" fmla="*/ 1495425 h 2435555"/>
              <a:gd name="connsiteX111" fmla="*/ 1799173 w 2270660"/>
              <a:gd name="connsiteY111" fmla="*/ 1476375 h 2435555"/>
              <a:gd name="connsiteX112" fmla="*/ 1780123 w 2270660"/>
              <a:gd name="connsiteY112" fmla="*/ 1485900 h 2435555"/>
              <a:gd name="connsiteX113" fmla="*/ 1737260 w 2270660"/>
              <a:gd name="connsiteY113" fmla="*/ 1514475 h 2435555"/>
              <a:gd name="connsiteX114" fmla="*/ 1737260 w 2270660"/>
              <a:gd name="connsiteY114" fmla="*/ 1514475 h 2435555"/>
              <a:gd name="connsiteX115" fmla="*/ 1722973 w 2270660"/>
              <a:gd name="connsiteY115" fmla="*/ 1471612 h 2435555"/>
              <a:gd name="connsiteX116" fmla="*/ 1699160 w 2270660"/>
              <a:gd name="connsiteY116" fmla="*/ 1466850 h 2435555"/>
              <a:gd name="connsiteX117" fmla="*/ 1642010 w 2270660"/>
              <a:gd name="connsiteY117" fmla="*/ 1476375 h 2435555"/>
              <a:gd name="connsiteX118" fmla="*/ 1546760 w 2270660"/>
              <a:gd name="connsiteY118" fmla="*/ 1481137 h 2435555"/>
              <a:gd name="connsiteX119" fmla="*/ 1470560 w 2270660"/>
              <a:gd name="connsiteY119" fmla="*/ 1462087 h 2435555"/>
              <a:gd name="connsiteX120" fmla="*/ 1451510 w 2270660"/>
              <a:gd name="connsiteY120" fmla="*/ 1476375 h 2435555"/>
              <a:gd name="connsiteX121" fmla="*/ 1396511 w 2270660"/>
              <a:gd name="connsiteY121" fmla="*/ 1505358 h 2435555"/>
              <a:gd name="connsiteX122" fmla="*/ 1375310 w 2270660"/>
              <a:gd name="connsiteY122" fmla="*/ 1485900 h 2435555"/>
              <a:gd name="connsiteX123" fmla="*/ 1356260 w 2270660"/>
              <a:gd name="connsiteY123" fmla="*/ 1462087 h 2435555"/>
              <a:gd name="connsiteX124" fmla="*/ 1337210 w 2270660"/>
              <a:gd name="connsiteY124" fmla="*/ 1485900 h 2435555"/>
              <a:gd name="connsiteX125" fmla="*/ 1327685 w 2270660"/>
              <a:gd name="connsiteY125" fmla="*/ 1466850 h 2435555"/>
              <a:gd name="connsiteX126" fmla="*/ 1227673 w 2270660"/>
              <a:gd name="connsiteY126" fmla="*/ 1514475 h 2435555"/>
              <a:gd name="connsiteX127" fmla="*/ 1194335 w 2270660"/>
              <a:gd name="connsiteY127" fmla="*/ 1514475 h 2435555"/>
              <a:gd name="connsiteX128" fmla="*/ 1132423 w 2270660"/>
              <a:gd name="connsiteY128" fmla="*/ 1504950 h 2435555"/>
              <a:gd name="connsiteX129" fmla="*/ 1075273 w 2270660"/>
              <a:gd name="connsiteY129" fmla="*/ 1524000 h 2435555"/>
              <a:gd name="connsiteX130" fmla="*/ 1051460 w 2270660"/>
              <a:gd name="connsiteY130" fmla="*/ 1562100 h 2435555"/>
              <a:gd name="connsiteX131" fmla="*/ 1037173 w 2270660"/>
              <a:gd name="connsiteY131" fmla="*/ 1590675 h 2435555"/>
              <a:gd name="connsiteX132" fmla="*/ 1018123 w 2270660"/>
              <a:gd name="connsiteY132" fmla="*/ 1590675 h 2435555"/>
              <a:gd name="connsiteX133" fmla="*/ 1018123 w 2270660"/>
              <a:gd name="connsiteY133" fmla="*/ 1590675 h 2435555"/>
              <a:gd name="connsiteX134" fmla="*/ 956402 w 2270660"/>
              <a:gd name="connsiteY134" fmla="*/ 1619469 h 2435555"/>
              <a:gd name="connsiteX135" fmla="*/ 918110 w 2270660"/>
              <a:gd name="connsiteY135" fmla="*/ 1590675 h 2435555"/>
              <a:gd name="connsiteX136" fmla="*/ 808573 w 2270660"/>
              <a:gd name="connsiteY136" fmla="*/ 1624012 h 2435555"/>
              <a:gd name="connsiteX137" fmla="*/ 851435 w 2270660"/>
              <a:gd name="connsiteY137" fmla="*/ 1652587 h 2435555"/>
              <a:gd name="connsiteX138" fmla="*/ 870485 w 2270660"/>
              <a:gd name="connsiteY138" fmla="*/ 1690687 h 2435555"/>
              <a:gd name="connsiteX139" fmla="*/ 870485 w 2270660"/>
              <a:gd name="connsiteY139" fmla="*/ 1738312 h 2435555"/>
              <a:gd name="connsiteX140" fmla="*/ 851435 w 2270660"/>
              <a:gd name="connsiteY140" fmla="*/ 1762125 h 2435555"/>
              <a:gd name="connsiteX141" fmla="*/ 837148 w 2270660"/>
              <a:gd name="connsiteY141" fmla="*/ 1838325 h 2435555"/>
              <a:gd name="connsiteX142" fmla="*/ 856198 w 2270660"/>
              <a:gd name="connsiteY142" fmla="*/ 1866900 h 2435555"/>
              <a:gd name="connsiteX143" fmla="*/ 841910 w 2270660"/>
              <a:gd name="connsiteY143" fmla="*/ 1895475 h 2435555"/>
              <a:gd name="connsiteX144" fmla="*/ 851435 w 2270660"/>
              <a:gd name="connsiteY144" fmla="*/ 1924050 h 2435555"/>
              <a:gd name="connsiteX145" fmla="*/ 851435 w 2270660"/>
              <a:gd name="connsiteY145" fmla="*/ 1947862 h 2435555"/>
              <a:gd name="connsiteX146" fmla="*/ 808573 w 2270660"/>
              <a:gd name="connsiteY146" fmla="*/ 1966912 h 2435555"/>
              <a:gd name="connsiteX147" fmla="*/ 808573 w 2270660"/>
              <a:gd name="connsiteY147" fmla="*/ 1966912 h 2435555"/>
              <a:gd name="connsiteX148" fmla="*/ 809232 w 2270660"/>
              <a:gd name="connsiteY148" fmla="*/ 2022576 h 2435555"/>
              <a:gd name="connsiteX149" fmla="*/ 822860 w 2270660"/>
              <a:gd name="connsiteY149" fmla="*/ 2043112 h 2435555"/>
              <a:gd name="connsiteX150" fmla="*/ 846673 w 2270660"/>
              <a:gd name="connsiteY150" fmla="*/ 2066925 h 2435555"/>
              <a:gd name="connsiteX151" fmla="*/ 841910 w 2270660"/>
              <a:gd name="connsiteY151" fmla="*/ 2119312 h 2435555"/>
              <a:gd name="connsiteX152" fmla="*/ 899060 w 2270660"/>
              <a:gd name="connsiteY152" fmla="*/ 2147887 h 2435555"/>
              <a:gd name="connsiteX153" fmla="*/ 903823 w 2270660"/>
              <a:gd name="connsiteY153" fmla="*/ 2181225 h 2435555"/>
              <a:gd name="connsiteX154" fmla="*/ 965735 w 2270660"/>
              <a:gd name="connsiteY154" fmla="*/ 2205037 h 2435555"/>
              <a:gd name="connsiteX155" fmla="*/ 956210 w 2270660"/>
              <a:gd name="connsiteY155" fmla="*/ 2238375 h 2435555"/>
              <a:gd name="connsiteX156" fmla="*/ 1056223 w 2270660"/>
              <a:gd name="connsiteY156" fmla="*/ 2243137 h 2435555"/>
              <a:gd name="connsiteX157" fmla="*/ 1056223 w 2270660"/>
              <a:gd name="connsiteY157"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51460 w 2270660"/>
              <a:gd name="connsiteY40" fmla="*/ 295275 h 2435555"/>
              <a:gd name="connsiteX41" fmla="*/ 1033607 w 2270660"/>
              <a:gd name="connsiteY41" fmla="*/ 314368 h 2435555"/>
              <a:gd name="connsiteX42" fmla="*/ 1037381 w 2270660"/>
              <a:gd name="connsiteY42" fmla="*/ 333420 h 2435555"/>
              <a:gd name="connsiteX43" fmla="*/ 1056931 w 2270660"/>
              <a:gd name="connsiteY43" fmla="*/ 368350 h 2435555"/>
              <a:gd name="connsiteX44" fmla="*/ 1094323 w 2270660"/>
              <a:gd name="connsiteY44" fmla="*/ 361950 h 2435555"/>
              <a:gd name="connsiteX45" fmla="*/ 1096486 w 2270660"/>
              <a:gd name="connsiteY45" fmla="*/ 371525 h 2435555"/>
              <a:gd name="connsiteX46" fmla="*/ 1143169 w 2270660"/>
              <a:gd name="connsiteY46" fmla="*/ 377241 h 2435555"/>
              <a:gd name="connsiteX47" fmla="*/ 1165760 w 2270660"/>
              <a:gd name="connsiteY47" fmla="*/ 385762 h 2435555"/>
              <a:gd name="connsiteX48" fmla="*/ 1165760 w 2270660"/>
              <a:gd name="connsiteY48" fmla="*/ 385762 h 2435555"/>
              <a:gd name="connsiteX49" fmla="*/ 1183184 w 2270660"/>
              <a:gd name="connsiteY49" fmla="*/ 397246 h 2435555"/>
              <a:gd name="connsiteX50" fmla="*/ 1179473 w 2270660"/>
              <a:gd name="connsiteY50" fmla="*/ 428683 h 2435555"/>
              <a:gd name="connsiteX51" fmla="*/ 1203860 w 2270660"/>
              <a:gd name="connsiteY51" fmla="*/ 457200 h 2435555"/>
              <a:gd name="connsiteX52" fmla="*/ 1222910 w 2270660"/>
              <a:gd name="connsiteY52" fmla="*/ 442912 h 2435555"/>
              <a:gd name="connsiteX53" fmla="*/ 1265773 w 2270660"/>
              <a:gd name="connsiteY53" fmla="*/ 442912 h 2435555"/>
              <a:gd name="connsiteX54" fmla="*/ 1337210 w 2270660"/>
              <a:gd name="connsiteY54" fmla="*/ 442912 h 2435555"/>
              <a:gd name="connsiteX55" fmla="*/ 1313398 w 2270660"/>
              <a:gd name="connsiteY55" fmla="*/ 461962 h 2435555"/>
              <a:gd name="connsiteX56" fmla="*/ 1313398 w 2270660"/>
              <a:gd name="connsiteY56" fmla="*/ 461962 h 2435555"/>
              <a:gd name="connsiteX57" fmla="*/ 1280060 w 2270660"/>
              <a:gd name="connsiteY57" fmla="*/ 547687 h 2435555"/>
              <a:gd name="connsiteX58" fmla="*/ 1256248 w 2270660"/>
              <a:gd name="connsiteY58" fmla="*/ 557212 h 2435555"/>
              <a:gd name="connsiteX59" fmla="*/ 1204102 w 2270660"/>
              <a:gd name="connsiteY59" fmla="*/ 579516 h 2435555"/>
              <a:gd name="connsiteX60" fmla="*/ 1220341 w 2270660"/>
              <a:gd name="connsiteY60" fmla="*/ 624925 h 2435555"/>
              <a:gd name="connsiteX61" fmla="*/ 1212719 w 2270660"/>
              <a:gd name="connsiteY61" fmla="*/ 662077 h 2435555"/>
              <a:gd name="connsiteX62" fmla="*/ 1232435 w 2270660"/>
              <a:gd name="connsiteY62" fmla="*/ 676275 h 2435555"/>
              <a:gd name="connsiteX63" fmla="*/ 1243798 w 2270660"/>
              <a:gd name="connsiteY63" fmla="*/ 723998 h 2435555"/>
              <a:gd name="connsiteX64" fmla="*/ 1285577 w 2270660"/>
              <a:gd name="connsiteY64" fmla="*/ 717647 h 2435555"/>
              <a:gd name="connsiteX65" fmla="*/ 1314760 w 2270660"/>
              <a:gd name="connsiteY65" fmla="*/ 739240 h 2435555"/>
              <a:gd name="connsiteX66" fmla="*/ 1341973 w 2270660"/>
              <a:gd name="connsiteY66" fmla="*/ 742950 h 2435555"/>
              <a:gd name="connsiteX67" fmla="*/ 1413410 w 2270660"/>
              <a:gd name="connsiteY67" fmla="*/ 738187 h 2435555"/>
              <a:gd name="connsiteX68" fmla="*/ 1446748 w 2270660"/>
              <a:gd name="connsiteY68" fmla="*/ 738187 h 2435555"/>
              <a:gd name="connsiteX69" fmla="*/ 1499135 w 2270660"/>
              <a:gd name="connsiteY69" fmla="*/ 752475 h 2435555"/>
              <a:gd name="connsiteX70" fmla="*/ 1508660 w 2270660"/>
              <a:gd name="connsiteY70" fmla="*/ 766762 h 2435555"/>
              <a:gd name="connsiteX71" fmla="*/ 1513423 w 2270660"/>
              <a:gd name="connsiteY71" fmla="*/ 838200 h 2435555"/>
              <a:gd name="connsiteX72" fmla="*/ 1513423 w 2270660"/>
              <a:gd name="connsiteY72" fmla="*/ 838200 h 2435555"/>
              <a:gd name="connsiteX73" fmla="*/ 1546760 w 2270660"/>
              <a:gd name="connsiteY73" fmla="*/ 900112 h 2435555"/>
              <a:gd name="connsiteX74" fmla="*/ 1580098 w 2270660"/>
              <a:gd name="connsiteY74" fmla="*/ 942975 h 2435555"/>
              <a:gd name="connsiteX75" fmla="*/ 1588092 w 2270660"/>
              <a:gd name="connsiteY75" fmla="*/ 966918 h 2435555"/>
              <a:gd name="connsiteX76" fmla="*/ 1599148 w 2270660"/>
              <a:gd name="connsiteY76" fmla="*/ 1014412 h 2435555"/>
              <a:gd name="connsiteX77" fmla="*/ 1642010 w 2270660"/>
              <a:gd name="connsiteY77" fmla="*/ 1047750 h 2435555"/>
              <a:gd name="connsiteX78" fmla="*/ 1684873 w 2270660"/>
              <a:gd name="connsiteY78" fmla="*/ 1090612 h 2435555"/>
              <a:gd name="connsiteX79" fmla="*/ 1703923 w 2270660"/>
              <a:gd name="connsiteY79" fmla="*/ 1104900 h 2435555"/>
              <a:gd name="connsiteX80" fmla="*/ 1746785 w 2270660"/>
              <a:gd name="connsiteY80" fmla="*/ 1119187 h 2435555"/>
              <a:gd name="connsiteX81" fmla="*/ 1765835 w 2270660"/>
              <a:gd name="connsiteY81" fmla="*/ 1185862 h 2435555"/>
              <a:gd name="connsiteX82" fmla="*/ 1765835 w 2270660"/>
              <a:gd name="connsiteY82" fmla="*/ 1185862 h 2435555"/>
              <a:gd name="connsiteX83" fmla="*/ 1775360 w 2270660"/>
              <a:gd name="connsiteY83" fmla="*/ 1238250 h 2435555"/>
              <a:gd name="connsiteX84" fmla="*/ 1851560 w 2270660"/>
              <a:gd name="connsiteY84" fmla="*/ 1223962 h 2435555"/>
              <a:gd name="connsiteX85" fmla="*/ 1894423 w 2270660"/>
              <a:gd name="connsiteY85" fmla="*/ 1176337 h 2435555"/>
              <a:gd name="connsiteX86" fmla="*/ 1903948 w 2270660"/>
              <a:gd name="connsiteY86" fmla="*/ 1162050 h 2435555"/>
              <a:gd name="connsiteX87" fmla="*/ 1946810 w 2270660"/>
              <a:gd name="connsiteY87" fmla="*/ 1152525 h 2435555"/>
              <a:gd name="connsiteX88" fmla="*/ 1984910 w 2270660"/>
              <a:gd name="connsiteY88" fmla="*/ 1128712 h 2435555"/>
              <a:gd name="connsiteX89" fmla="*/ 2023010 w 2270660"/>
              <a:gd name="connsiteY89" fmla="*/ 1114425 h 2435555"/>
              <a:gd name="connsiteX90" fmla="*/ 2070635 w 2270660"/>
              <a:gd name="connsiteY90" fmla="*/ 1104900 h 2435555"/>
              <a:gd name="connsiteX91" fmla="*/ 2118260 w 2270660"/>
              <a:gd name="connsiteY91" fmla="*/ 1119187 h 2435555"/>
              <a:gd name="connsiteX92" fmla="*/ 2199223 w 2270660"/>
              <a:gd name="connsiteY92" fmla="*/ 1119187 h 2435555"/>
              <a:gd name="connsiteX93" fmla="*/ 2213510 w 2270660"/>
              <a:gd name="connsiteY93" fmla="*/ 1081087 h 2435555"/>
              <a:gd name="connsiteX94" fmla="*/ 2242085 w 2270660"/>
              <a:gd name="connsiteY94" fmla="*/ 1090612 h 2435555"/>
              <a:gd name="connsiteX95" fmla="*/ 2270660 w 2270660"/>
              <a:gd name="connsiteY95" fmla="*/ 1100137 h 2435555"/>
              <a:gd name="connsiteX96" fmla="*/ 2256373 w 2270660"/>
              <a:gd name="connsiteY96" fmla="*/ 1128712 h 2435555"/>
              <a:gd name="connsiteX97" fmla="*/ 2218273 w 2270660"/>
              <a:gd name="connsiteY97" fmla="*/ 1176337 h 2435555"/>
              <a:gd name="connsiteX98" fmla="*/ 2189698 w 2270660"/>
              <a:gd name="connsiteY98" fmla="*/ 1200150 h 2435555"/>
              <a:gd name="connsiteX99" fmla="*/ 2156360 w 2270660"/>
              <a:gd name="connsiteY99" fmla="*/ 1233487 h 2435555"/>
              <a:gd name="connsiteX100" fmla="*/ 2137310 w 2270660"/>
              <a:gd name="connsiteY100" fmla="*/ 1290637 h 2435555"/>
              <a:gd name="connsiteX101" fmla="*/ 2156360 w 2270660"/>
              <a:gd name="connsiteY101" fmla="*/ 1333500 h 2435555"/>
              <a:gd name="connsiteX102" fmla="*/ 2075398 w 2270660"/>
              <a:gd name="connsiteY102" fmla="*/ 1333500 h 2435555"/>
              <a:gd name="connsiteX103" fmla="*/ 2023010 w 2270660"/>
              <a:gd name="connsiteY103" fmla="*/ 1400175 h 2435555"/>
              <a:gd name="connsiteX104" fmla="*/ 2013485 w 2270660"/>
              <a:gd name="connsiteY104" fmla="*/ 1414462 h 2435555"/>
              <a:gd name="connsiteX105" fmla="*/ 1999198 w 2270660"/>
              <a:gd name="connsiteY105" fmla="*/ 1457325 h 2435555"/>
              <a:gd name="connsiteX106" fmla="*/ 1980148 w 2270660"/>
              <a:gd name="connsiteY106" fmla="*/ 1471612 h 2435555"/>
              <a:gd name="connsiteX107" fmla="*/ 1913473 w 2270660"/>
              <a:gd name="connsiteY107" fmla="*/ 1471612 h 2435555"/>
              <a:gd name="connsiteX108" fmla="*/ 1889660 w 2270660"/>
              <a:gd name="connsiteY108" fmla="*/ 1500187 h 2435555"/>
              <a:gd name="connsiteX109" fmla="*/ 1880135 w 2270660"/>
              <a:gd name="connsiteY109" fmla="*/ 1476375 h 2435555"/>
              <a:gd name="connsiteX110" fmla="*/ 1822985 w 2270660"/>
              <a:gd name="connsiteY110" fmla="*/ 1495425 h 2435555"/>
              <a:gd name="connsiteX111" fmla="*/ 1799173 w 2270660"/>
              <a:gd name="connsiteY111" fmla="*/ 1476375 h 2435555"/>
              <a:gd name="connsiteX112" fmla="*/ 1780123 w 2270660"/>
              <a:gd name="connsiteY112" fmla="*/ 1485900 h 2435555"/>
              <a:gd name="connsiteX113" fmla="*/ 1737260 w 2270660"/>
              <a:gd name="connsiteY113" fmla="*/ 1514475 h 2435555"/>
              <a:gd name="connsiteX114" fmla="*/ 1737260 w 2270660"/>
              <a:gd name="connsiteY114" fmla="*/ 1514475 h 2435555"/>
              <a:gd name="connsiteX115" fmla="*/ 1722973 w 2270660"/>
              <a:gd name="connsiteY115" fmla="*/ 1471612 h 2435555"/>
              <a:gd name="connsiteX116" fmla="*/ 1699160 w 2270660"/>
              <a:gd name="connsiteY116" fmla="*/ 1466850 h 2435555"/>
              <a:gd name="connsiteX117" fmla="*/ 1642010 w 2270660"/>
              <a:gd name="connsiteY117" fmla="*/ 1476375 h 2435555"/>
              <a:gd name="connsiteX118" fmla="*/ 1546760 w 2270660"/>
              <a:gd name="connsiteY118" fmla="*/ 1481137 h 2435555"/>
              <a:gd name="connsiteX119" fmla="*/ 1470560 w 2270660"/>
              <a:gd name="connsiteY119" fmla="*/ 1462087 h 2435555"/>
              <a:gd name="connsiteX120" fmla="*/ 1451510 w 2270660"/>
              <a:gd name="connsiteY120" fmla="*/ 1476375 h 2435555"/>
              <a:gd name="connsiteX121" fmla="*/ 1396511 w 2270660"/>
              <a:gd name="connsiteY121" fmla="*/ 1505358 h 2435555"/>
              <a:gd name="connsiteX122" fmla="*/ 1375310 w 2270660"/>
              <a:gd name="connsiteY122" fmla="*/ 1485900 h 2435555"/>
              <a:gd name="connsiteX123" fmla="*/ 1356260 w 2270660"/>
              <a:gd name="connsiteY123" fmla="*/ 1462087 h 2435555"/>
              <a:gd name="connsiteX124" fmla="*/ 1337210 w 2270660"/>
              <a:gd name="connsiteY124" fmla="*/ 1485900 h 2435555"/>
              <a:gd name="connsiteX125" fmla="*/ 1327685 w 2270660"/>
              <a:gd name="connsiteY125" fmla="*/ 1466850 h 2435555"/>
              <a:gd name="connsiteX126" fmla="*/ 1227673 w 2270660"/>
              <a:gd name="connsiteY126" fmla="*/ 1514475 h 2435555"/>
              <a:gd name="connsiteX127" fmla="*/ 1194335 w 2270660"/>
              <a:gd name="connsiteY127" fmla="*/ 1514475 h 2435555"/>
              <a:gd name="connsiteX128" fmla="*/ 1132423 w 2270660"/>
              <a:gd name="connsiteY128" fmla="*/ 1504950 h 2435555"/>
              <a:gd name="connsiteX129" fmla="*/ 1075273 w 2270660"/>
              <a:gd name="connsiteY129" fmla="*/ 1524000 h 2435555"/>
              <a:gd name="connsiteX130" fmla="*/ 1051460 w 2270660"/>
              <a:gd name="connsiteY130" fmla="*/ 1562100 h 2435555"/>
              <a:gd name="connsiteX131" fmla="*/ 1037173 w 2270660"/>
              <a:gd name="connsiteY131" fmla="*/ 1590675 h 2435555"/>
              <a:gd name="connsiteX132" fmla="*/ 1018123 w 2270660"/>
              <a:gd name="connsiteY132" fmla="*/ 1590675 h 2435555"/>
              <a:gd name="connsiteX133" fmla="*/ 1018123 w 2270660"/>
              <a:gd name="connsiteY133" fmla="*/ 1590675 h 2435555"/>
              <a:gd name="connsiteX134" fmla="*/ 956402 w 2270660"/>
              <a:gd name="connsiteY134" fmla="*/ 1619469 h 2435555"/>
              <a:gd name="connsiteX135" fmla="*/ 918110 w 2270660"/>
              <a:gd name="connsiteY135" fmla="*/ 1590675 h 2435555"/>
              <a:gd name="connsiteX136" fmla="*/ 808573 w 2270660"/>
              <a:gd name="connsiteY136" fmla="*/ 1624012 h 2435555"/>
              <a:gd name="connsiteX137" fmla="*/ 851435 w 2270660"/>
              <a:gd name="connsiteY137" fmla="*/ 1652587 h 2435555"/>
              <a:gd name="connsiteX138" fmla="*/ 870485 w 2270660"/>
              <a:gd name="connsiteY138" fmla="*/ 1690687 h 2435555"/>
              <a:gd name="connsiteX139" fmla="*/ 870485 w 2270660"/>
              <a:gd name="connsiteY139" fmla="*/ 1738312 h 2435555"/>
              <a:gd name="connsiteX140" fmla="*/ 851435 w 2270660"/>
              <a:gd name="connsiteY140" fmla="*/ 1762125 h 2435555"/>
              <a:gd name="connsiteX141" fmla="*/ 837148 w 2270660"/>
              <a:gd name="connsiteY141" fmla="*/ 1838325 h 2435555"/>
              <a:gd name="connsiteX142" fmla="*/ 856198 w 2270660"/>
              <a:gd name="connsiteY142" fmla="*/ 1866900 h 2435555"/>
              <a:gd name="connsiteX143" fmla="*/ 841910 w 2270660"/>
              <a:gd name="connsiteY143" fmla="*/ 1895475 h 2435555"/>
              <a:gd name="connsiteX144" fmla="*/ 851435 w 2270660"/>
              <a:gd name="connsiteY144" fmla="*/ 1924050 h 2435555"/>
              <a:gd name="connsiteX145" fmla="*/ 851435 w 2270660"/>
              <a:gd name="connsiteY145" fmla="*/ 1947862 h 2435555"/>
              <a:gd name="connsiteX146" fmla="*/ 808573 w 2270660"/>
              <a:gd name="connsiteY146" fmla="*/ 1966912 h 2435555"/>
              <a:gd name="connsiteX147" fmla="*/ 808573 w 2270660"/>
              <a:gd name="connsiteY147" fmla="*/ 1966912 h 2435555"/>
              <a:gd name="connsiteX148" fmla="*/ 809232 w 2270660"/>
              <a:gd name="connsiteY148" fmla="*/ 2022576 h 2435555"/>
              <a:gd name="connsiteX149" fmla="*/ 822860 w 2270660"/>
              <a:gd name="connsiteY149" fmla="*/ 2043112 h 2435555"/>
              <a:gd name="connsiteX150" fmla="*/ 846673 w 2270660"/>
              <a:gd name="connsiteY150" fmla="*/ 2066925 h 2435555"/>
              <a:gd name="connsiteX151" fmla="*/ 841910 w 2270660"/>
              <a:gd name="connsiteY151" fmla="*/ 2119312 h 2435555"/>
              <a:gd name="connsiteX152" fmla="*/ 899060 w 2270660"/>
              <a:gd name="connsiteY152" fmla="*/ 2147887 h 2435555"/>
              <a:gd name="connsiteX153" fmla="*/ 903823 w 2270660"/>
              <a:gd name="connsiteY153" fmla="*/ 2181225 h 2435555"/>
              <a:gd name="connsiteX154" fmla="*/ 965735 w 2270660"/>
              <a:gd name="connsiteY154" fmla="*/ 2205037 h 2435555"/>
              <a:gd name="connsiteX155" fmla="*/ 956210 w 2270660"/>
              <a:gd name="connsiteY155" fmla="*/ 2238375 h 2435555"/>
              <a:gd name="connsiteX156" fmla="*/ 1056223 w 2270660"/>
              <a:gd name="connsiteY156" fmla="*/ 2243137 h 2435555"/>
              <a:gd name="connsiteX157" fmla="*/ 1056223 w 2270660"/>
              <a:gd name="connsiteY157"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513423 w 2270660"/>
              <a:gd name="connsiteY72" fmla="*/ 838200 h 2435555"/>
              <a:gd name="connsiteX73" fmla="*/ 1513423 w 2270660"/>
              <a:gd name="connsiteY73" fmla="*/ 838200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513423 w 2270660"/>
              <a:gd name="connsiteY72" fmla="*/ 838200 h 2435555"/>
              <a:gd name="connsiteX73" fmla="*/ 1513423 w 2270660"/>
              <a:gd name="connsiteY73" fmla="*/ 838200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513423 w 2270660"/>
              <a:gd name="connsiteY72" fmla="*/ 838200 h 2435555"/>
              <a:gd name="connsiteX73" fmla="*/ 1513423 w 2270660"/>
              <a:gd name="connsiteY73" fmla="*/ 838200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513423 w 2270660"/>
              <a:gd name="connsiteY72" fmla="*/ 838200 h 2435555"/>
              <a:gd name="connsiteX73" fmla="*/ 1509893 w 2270660"/>
              <a:gd name="connsiteY73" fmla="*/ 842410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513423 w 2270660"/>
              <a:gd name="connsiteY72" fmla="*/ 838200 h 2435555"/>
              <a:gd name="connsiteX73" fmla="*/ 1498816 w 2270660"/>
              <a:gd name="connsiteY73" fmla="*/ 823472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46760 w 2270660"/>
              <a:gd name="connsiteY73" fmla="*/ 900112 h 2435555"/>
              <a:gd name="connsiteX74" fmla="*/ 1580098 w 2270660"/>
              <a:gd name="connsiteY74" fmla="*/ 942975 h 2435555"/>
              <a:gd name="connsiteX75" fmla="*/ 1588092 w 2270660"/>
              <a:gd name="connsiteY75" fmla="*/ 966918 h 2435555"/>
              <a:gd name="connsiteX76" fmla="*/ 1599148 w 2270660"/>
              <a:gd name="connsiteY76" fmla="*/ 1014412 h 2435555"/>
              <a:gd name="connsiteX77" fmla="*/ 1642010 w 2270660"/>
              <a:gd name="connsiteY77" fmla="*/ 1047750 h 2435555"/>
              <a:gd name="connsiteX78" fmla="*/ 1684873 w 2270660"/>
              <a:gd name="connsiteY78" fmla="*/ 1090612 h 2435555"/>
              <a:gd name="connsiteX79" fmla="*/ 1703923 w 2270660"/>
              <a:gd name="connsiteY79" fmla="*/ 1104900 h 2435555"/>
              <a:gd name="connsiteX80" fmla="*/ 1746785 w 2270660"/>
              <a:gd name="connsiteY80" fmla="*/ 1119187 h 2435555"/>
              <a:gd name="connsiteX81" fmla="*/ 1765835 w 2270660"/>
              <a:gd name="connsiteY81" fmla="*/ 1185862 h 2435555"/>
              <a:gd name="connsiteX82" fmla="*/ 1765835 w 2270660"/>
              <a:gd name="connsiteY82" fmla="*/ 1185862 h 2435555"/>
              <a:gd name="connsiteX83" fmla="*/ 1775360 w 2270660"/>
              <a:gd name="connsiteY83" fmla="*/ 1238250 h 2435555"/>
              <a:gd name="connsiteX84" fmla="*/ 1851560 w 2270660"/>
              <a:gd name="connsiteY84" fmla="*/ 1223962 h 2435555"/>
              <a:gd name="connsiteX85" fmla="*/ 1894423 w 2270660"/>
              <a:gd name="connsiteY85" fmla="*/ 1176337 h 2435555"/>
              <a:gd name="connsiteX86" fmla="*/ 1903948 w 2270660"/>
              <a:gd name="connsiteY86" fmla="*/ 1162050 h 2435555"/>
              <a:gd name="connsiteX87" fmla="*/ 1946810 w 2270660"/>
              <a:gd name="connsiteY87" fmla="*/ 1152525 h 2435555"/>
              <a:gd name="connsiteX88" fmla="*/ 1984910 w 2270660"/>
              <a:gd name="connsiteY88" fmla="*/ 1128712 h 2435555"/>
              <a:gd name="connsiteX89" fmla="*/ 2023010 w 2270660"/>
              <a:gd name="connsiteY89" fmla="*/ 1114425 h 2435555"/>
              <a:gd name="connsiteX90" fmla="*/ 2070635 w 2270660"/>
              <a:gd name="connsiteY90" fmla="*/ 1104900 h 2435555"/>
              <a:gd name="connsiteX91" fmla="*/ 2118260 w 2270660"/>
              <a:gd name="connsiteY91" fmla="*/ 1119187 h 2435555"/>
              <a:gd name="connsiteX92" fmla="*/ 2199223 w 2270660"/>
              <a:gd name="connsiteY92" fmla="*/ 1119187 h 2435555"/>
              <a:gd name="connsiteX93" fmla="*/ 2213510 w 2270660"/>
              <a:gd name="connsiteY93" fmla="*/ 1081087 h 2435555"/>
              <a:gd name="connsiteX94" fmla="*/ 2242085 w 2270660"/>
              <a:gd name="connsiteY94" fmla="*/ 1090612 h 2435555"/>
              <a:gd name="connsiteX95" fmla="*/ 2270660 w 2270660"/>
              <a:gd name="connsiteY95" fmla="*/ 1100137 h 2435555"/>
              <a:gd name="connsiteX96" fmla="*/ 2256373 w 2270660"/>
              <a:gd name="connsiteY96" fmla="*/ 1128712 h 2435555"/>
              <a:gd name="connsiteX97" fmla="*/ 2218273 w 2270660"/>
              <a:gd name="connsiteY97" fmla="*/ 1176337 h 2435555"/>
              <a:gd name="connsiteX98" fmla="*/ 2189698 w 2270660"/>
              <a:gd name="connsiteY98" fmla="*/ 1200150 h 2435555"/>
              <a:gd name="connsiteX99" fmla="*/ 2156360 w 2270660"/>
              <a:gd name="connsiteY99" fmla="*/ 1233487 h 2435555"/>
              <a:gd name="connsiteX100" fmla="*/ 2137310 w 2270660"/>
              <a:gd name="connsiteY100" fmla="*/ 1290637 h 2435555"/>
              <a:gd name="connsiteX101" fmla="*/ 2156360 w 2270660"/>
              <a:gd name="connsiteY101" fmla="*/ 1333500 h 2435555"/>
              <a:gd name="connsiteX102" fmla="*/ 2075398 w 2270660"/>
              <a:gd name="connsiteY102" fmla="*/ 1333500 h 2435555"/>
              <a:gd name="connsiteX103" fmla="*/ 2023010 w 2270660"/>
              <a:gd name="connsiteY103" fmla="*/ 1400175 h 2435555"/>
              <a:gd name="connsiteX104" fmla="*/ 2013485 w 2270660"/>
              <a:gd name="connsiteY104" fmla="*/ 1414462 h 2435555"/>
              <a:gd name="connsiteX105" fmla="*/ 1999198 w 2270660"/>
              <a:gd name="connsiteY105" fmla="*/ 1457325 h 2435555"/>
              <a:gd name="connsiteX106" fmla="*/ 1980148 w 2270660"/>
              <a:gd name="connsiteY106" fmla="*/ 1471612 h 2435555"/>
              <a:gd name="connsiteX107" fmla="*/ 1913473 w 2270660"/>
              <a:gd name="connsiteY107" fmla="*/ 1471612 h 2435555"/>
              <a:gd name="connsiteX108" fmla="*/ 1889660 w 2270660"/>
              <a:gd name="connsiteY108" fmla="*/ 1500187 h 2435555"/>
              <a:gd name="connsiteX109" fmla="*/ 1880135 w 2270660"/>
              <a:gd name="connsiteY109" fmla="*/ 1476375 h 2435555"/>
              <a:gd name="connsiteX110" fmla="*/ 1822985 w 2270660"/>
              <a:gd name="connsiteY110" fmla="*/ 1495425 h 2435555"/>
              <a:gd name="connsiteX111" fmla="*/ 1799173 w 2270660"/>
              <a:gd name="connsiteY111" fmla="*/ 1476375 h 2435555"/>
              <a:gd name="connsiteX112" fmla="*/ 1780123 w 2270660"/>
              <a:gd name="connsiteY112" fmla="*/ 1485900 h 2435555"/>
              <a:gd name="connsiteX113" fmla="*/ 1737260 w 2270660"/>
              <a:gd name="connsiteY113" fmla="*/ 1514475 h 2435555"/>
              <a:gd name="connsiteX114" fmla="*/ 1737260 w 2270660"/>
              <a:gd name="connsiteY114" fmla="*/ 1514475 h 2435555"/>
              <a:gd name="connsiteX115" fmla="*/ 1722973 w 2270660"/>
              <a:gd name="connsiteY115" fmla="*/ 1471612 h 2435555"/>
              <a:gd name="connsiteX116" fmla="*/ 1699160 w 2270660"/>
              <a:gd name="connsiteY116" fmla="*/ 1466850 h 2435555"/>
              <a:gd name="connsiteX117" fmla="*/ 1642010 w 2270660"/>
              <a:gd name="connsiteY117" fmla="*/ 1476375 h 2435555"/>
              <a:gd name="connsiteX118" fmla="*/ 1546760 w 2270660"/>
              <a:gd name="connsiteY118" fmla="*/ 1481137 h 2435555"/>
              <a:gd name="connsiteX119" fmla="*/ 1470560 w 2270660"/>
              <a:gd name="connsiteY119" fmla="*/ 1462087 h 2435555"/>
              <a:gd name="connsiteX120" fmla="*/ 1451510 w 2270660"/>
              <a:gd name="connsiteY120" fmla="*/ 1476375 h 2435555"/>
              <a:gd name="connsiteX121" fmla="*/ 1396511 w 2270660"/>
              <a:gd name="connsiteY121" fmla="*/ 1505358 h 2435555"/>
              <a:gd name="connsiteX122" fmla="*/ 1375310 w 2270660"/>
              <a:gd name="connsiteY122" fmla="*/ 1485900 h 2435555"/>
              <a:gd name="connsiteX123" fmla="*/ 1356260 w 2270660"/>
              <a:gd name="connsiteY123" fmla="*/ 1462087 h 2435555"/>
              <a:gd name="connsiteX124" fmla="*/ 1337210 w 2270660"/>
              <a:gd name="connsiteY124" fmla="*/ 1485900 h 2435555"/>
              <a:gd name="connsiteX125" fmla="*/ 1327685 w 2270660"/>
              <a:gd name="connsiteY125" fmla="*/ 1466850 h 2435555"/>
              <a:gd name="connsiteX126" fmla="*/ 1227673 w 2270660"/>
              <a:gd name="connsiteY126" fmla="*/ 1514475 h 2435555"/>
              <a:gd name="connsiteX127" fmla="*/ 1194335 w 2270660"/>
              <a:gd name="connsiteY127" fmla="*/ 1514475 h 2435555"/>
              <a:gd name="connsiteX128" fmla="*/ 1132423 w 2270660"/>
              <a:gd name="connsiteY128" fmla="*/ 1504950 h 2435555"/>
              <a:gd name="connsiteX129" fmla="*/ 1075273 w 2270660"/>
              <a:gd name="connsiteY129" fmla="*/ 1524000 h 2435555"/>
              <a:gd name="connsiteX130" fmla="*/ 1051460 w 2270660"/>
              <a:gd name="connsiteY130" fmla="*/ 1562100 h 2435555"/>
              <a:gd name="connsiteX131" fmla="*/ 1037173 w 2270660"/>
              <a:gd name="connsiteY131" fmla="*/ 1590675 h 2435555"/>
              <a:gd name="connsiteX132" fmla="*/ 1018123 w 2270660"/>
              <a:gd name="connsiteY132" fmla="*/ 1590675 h 2435555"/>
              <a:gd name="connsiteX133" fmla="*/ 1018123 w 2270660"/>
              <a:gd name="connsiteY133" fmla="*/ 1590675 h 2435555"/>
              <a:gd name="connsiteX134" fmla="*/ 956402 w 2270660"/>
              <a:gd name="connsiteY134" fmla="*/ 1619469 h 2435555"/>
              <a:gd name="connsiteX135" fmla="*/ 918110 w 2270660"/>
              <a:gd name="connsiteY135" fmla="*/ 1590675 h 2435555"/>
              <a:gd name="connsiteX136" fmla="*/ 808573 w 2270660"/>
              <a:gd name="connsiteY136" fmla="*/ 1624012 h 2435555"/>
              <a:gd name="connsiteX137" fmla="*/ 851435 w 2270660"/>
              <a:gd name="connsiteY137" fmla="*/ 1652587 h 2435555"/>
              <a:gd name="connsiteX138" fmla="*/ 870485 w 2270660"/>
              <a:gd name="connsiteY138" fmla="*/ 1690687 h 2435555"/>
              <a:gd name="connsiteX139" fmla="*/ 870485 w 2270660"/>
              <a:gd name="connsiteY139" fmla="*/ 1738312 h 2435555"/>
              <a:gd name="connsiteX140" fmla="*/ 851435 w 2270660"/>
              <a:gd name="connsiteY140" fmla="*/ 1762125 h 2435555"/>
              <a:gd name="connsiteX141" fmla="*/ 837148 w 2270660"/>
              <a:gd name="connsiteY141" fmla="*/ 1838325 h 2435555"/>
              <a:gd name="connsiteX142" fmla="*/ 856198 w 2270660"/>
              <a:gd name="connsiteY142" fmla="*/ 1866900 h 2435555"/>
              <a:gd name="connsiteX143" fmla="*/ 841910 w 2270660"/>
              <a:gd name="connsiteY143" fmla="*/ 1895475 h 2435555"/>
              <a:gd name="connsiteX144" fmla="*/ 851435 w 2270660"/>
              <a:gd name="connsiteY144" fmla="*/ 1924050 h 2435555"/>
              <a:gd name="connsiteX145" fmla="*/ 851435 w 2270660"/>
              <a:gd name="connsiteY145" fmla="*/ 1947862 h 2435555"/>
              <a:gd name="connsiteX146" fmla="*/ 808573 w 2270660"/>
              <a:gd name="connsiteY146" fmla="*/ 1966912 h 2435555"/>
              <a:gd name="connsiteX147" fmla="*/ 808573 w 2270660"/>
              <a:gd name="connsiteY147" fmla="*/ 1966912 h 2435555"/>
              <a:gd name="connsiteX148" fmla="*/ 809232 w 2270660"/>
              <a:gd name="connsiteY148" fmla="*/ 2022576 h 2435555"/>
              <a:gd name="connsiteX149" fmla="*/ 822860 w 2270660"/>
              <a:gd name="connsiteY149" fmla="*/ 2043112 h 2435555"/>
              <a:gd name="connsiteX150" fmla="*/ 846673 w 2270660"/>
              <a:gd name="connsiteY150" fmla="*/ 2066925 h 2435555"/>
              <a:gd name="connsiteX151" fmla="*/ 841910 w 2270660"/>
              <a:gd name="connsiteY151" fmla="*/ 2119312 h 2435555"/>
              <a:gd name="connsiteX152" fmla="*/ 899060 w 2270660"/>
              <a:gd name="connsiteY152" fmla="*/ 2147887 h 2435555"/>
              <a:gd name="connsiteX153" fmla="*/ 903823 w 2270660"/>
              <a:gd name="connsiteY153" fmla="*/ 2181225 h 2435555"/>
              <a:gd name="connsiteX154" fmla="*/ 965735 w 2270660"/>
              <a:gd name="connsiteY154" fmla="*/ 2205037 h 2435555"/>
              <a:gd name="connsiteX155" fmla="*/ 956210 w 2270660"/>
              <a:gd name="connsiteY155" fmla="*/ 2238375 h 2435555"/>
              <a:gd name="connsiteX156" fmla="*/ 1056223 w 2270660"/>
              <a:gd name="connsiteY156" fmla="*/ 2243137 h 2435555"/>
              <a:gd name="connsiteX157" fmla="*/ 1056223 w 2270660"/>
              <a:gd name="connsiteY157"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46760 w 2270660"/>
              <a:gd name="connsiteY73" fmla="*/ 900112 h 2435555"/>
              <a:gd name="connsiteX74" fmla="*/ 1580098 w 2270660"/>
              <a:gd name="connsiteY74" fmla="*/ 942975 h 2435555"/>
              <a:gd name="connsiteX75" fmla="*/ 1588092 w 2270660"/>
              <a:gd name="connsiteY75" fmla="*/ 966918 h 2435555"/>
              <a:gd name="connsiteX76" fmla="*/ 1599148 w 2270660"/>
              <a:gd name="connsiteY76" fmla="*/ 1014412 h 2435555"/>
              <a:gd name="connsiteX77" fmla="*/ 1642010 w 2270660"/>
              <a:gd name="connsiteY77" fmla="*/ 1047750 h 2435555"/>
              <a:gd name="connsiteX78" fmla="*/ 1684873 w 2270660"/>
              <a:gd name="connsiteY78" fmla="*/ 1090612 h 2435555"/>
              <a:gd name="connsiteX79" fmla="*/ 1703923 w 2270660"/>
              <a:gd name="connsiteY79" fmla="*/ 1104900 h 2435555"/>
              <a:gd name="connsiteX80" fmla="*/ 1746785 w 2270660"/>
              <a:gd name="connsiteY80" fmla="*/ 1119187 h 2435555"/>
              <a:gd name="connsiteX81" fmla="*/ 1765835 w 2270660"/>
              <a:gd name="connsiteY81" fmla="*/ 1185862 h 2435555"/>
              <a:gd name="connsiteX82" fmla="*/ 1765835 w 2270660"/>
              <a:gd name="connsiteY82" fmla="*/ 1185862 h 2435555"/>
              <a:gd name="connsiteX83" fmla="*/ 1775360 w 2270660"/>
              <a:gd name="connsiteY83" fmla="*/ 1238250 h 2435555"/>
              <a:gd name="connsiteX84" fmla="*/ 1851560 w 2270660"/>
              <a:gd name="connsiteY84" fmla="*/ 1223962 h 2435555"/>
              <a:gd name="connsiteX85" fmla="*/ 1894423 w 2270660"/>
              <a:gd name="connsiteY85" fmla="*/ 1176337 h 2435555"/>
              <a:gd name="connsiteX86" fmla="*/ 1903948 w 2270660"/>
              <a:gd name="connsiteY86" fmla="*/ 1162050 h 2435555"/>
              <a:gd name="connsiteX87" fmla="*/ 1946810 w 2270660"/>
              <a:gd name="connsiteY87" fmla="*/ 1152525 h 2435555"/>
              <a:gd name="connsiteX88" fmla="*/ 1984910 w 2270660"/>
              <a:gd name="connsiteY88" fmla="*/ 1128712 h 2435555"/>
              <a:gd name="connsiteX89" fmla="*/ 2023010 w 2270660"/>
              <a:gd name="connsiteY89" fmla="*/ 1114425 h 2435555"/>
              <a:gd name="connsiteX90" fmla="*/ 2070635 w 2270660"/>
              <a:gd name="connsiteY90" fmla="*/ 1104900 h 2435555"/>
              <a:gd name="connsiteX91" fmla="*/ 2118260 w 2270660"/>
              <a:gd name="connsiteY91" fmla="*/ 1119187 h 2435555"/>
              <a:gd name="connsiteX92" fmla="*/ 2199223 w 2270660"/>
              <a:gd name="connsiteY92" fmla="*/ 1119187 h 2435555"/>
              <a:gd name="connsiteX93" fmla="*/ 2213510 w 2270660"/>
              <a:gd name="connsiteY93" fmla="*/ 1081087 h 2435555"/>
              <a:gd name="connsiteX94" fmla="*/ 2242085 w 2270660"/>
              <a:gd name="connsiteY94" fmla="*/ 1090612 h 2435555"/>
              <a:gd name="connsiteX95" fmla="*/ 2270660 w 2270660"/>
              <a:gd name="connsiteY95" fmla="*/ 1100137 h 2435555"/>
              <a:gd name="connsiteX96" fmla="*/ 2256373 w 2270660"/>
              <a:gd name="connsiteY96" fmla="*/ 1128712 h 2435555"/>
              <a:gd name="connsiteX97" fmla="*/ 2218273 w 2270660"/>
              <a:gd name="connsiteY97" fmla="*/ 1176337 h 2435555"/>
              <a:gd name="connsiteX98" fmla="*/ 2189698 w 2270660"/>
              <a:gd name="connsiteY98" fmla="*/ 1200150 h 2435555"/>
              <a:gd name="connsiteX99" fmla="*/ 2156360 w 2270660"/>
              <a:gd name="connsiteY99" fmla="*/ 1233487 h 2435555"/>
              <a:gd name="connsiteX100" fmla="*/ 2137310 w 2270660"/>
              <a:gd name="connsiteY100" fmla="*/ 1290637 h 2435555"/>
              <a:gd name="connsiteX101" fmla="*/ 2156360 w 2270660"/>
              <a:gd name="connsiteY101" fmla="*/ 1333500 h 2435555"/>
              <a:gd name="connsiteX102" fmla="*/ 2075398 w 2270660"/>
              <a:gd name="connsiteY102" fmla="*/ 1333500 h 2435555"/>
              <a:gd name="connsiteX103" fmla="*/ 2023010 w 2270660"/>
              <a:gd name="connsiteY103" fmla="*/ 1400175 h 2435555"/>
              <a:gd name="connsiteX104" fmla="*/ 2013485 w 2270660"/>
              <a:gd name="connsiteY104" fmla="*/ 1414462 h 2435555"/>
              <a:gd name="connsiteX105" fmla="*/ 1999198 w 2270660"/>
              <a:gd name="connsiteY105" fmla="*/ 1457325 h 2435555"/>
              <a:gd name="connsiteX106" fmla="*/ 1980148 w 2270660"/>
              <a:gd name="connsiteY106" fmla="*/ 1471612 h 2435555"/>
              <a:gd name="connsiteX107" fmla="*/ 1913473 w 2270660"/>
              <a:gd name="connsiteY107" fmla="*/ 1471612 h 2435555"/>
              <a:gd name="connsiteX108" fmla="*/ 1889660 w 2270660"/>
              <a:gd name="connsiteY108" fmla="*/ 1500187 h 2435555"/>
              <a:gd name="connsiteX109" fmla="*/ 1880135 w 2270660"/>
              <a:gd name="connsiteY109" fmla="*/ 1476375 h 2435555"/>
              <a:gd name="connsiteX110" fmla="*/ 1822985 w 2270660"/>
              <a:gd name="connsiteY110" fmla="*/ 1495425 h 2435555"/>
              <a:gd name="connsiteX111" fmla="*/ 1799173 w 2270660"/>
              <a:gd name="connsiteY111" fmla="*/ 1476375 h 2435555"/>
              <a:gd name="connsiteX112" fmla="*/ 1780123 w 2270660"/>
              <a:gd name="connsiteY112" fmla="*/ 1485900 h 2435555"/>
              <a:gd name="connsiteX113" fmla="*/ 1737260 w 2270660"/>
              <a:gd name="connsiteY113" fmla="*/ 1514475 h 2435555"/>
              <a:gd name="connsiteX114" fmla="*/ 1737260 w 2270660"/>
              <a:gd name="connsiteY114" fmla="*/ 1514475 h 2435555"/>
              <a:gd name="connsiteX115" fmla="*/ 1722973 w 2270660"/>
              <a:gd name="connsiteY115" fmla="*/ 1471612 h 2435555"/>
              <a:gd name="connsiteX116" fmla="*/ 1699160 w 2270660"/>
              <a:gd name="connsiteY116" fmla="*/ 1466850 h 2435555"/>
              <a:gd name="connsiteX117" fmla="*/ 1642010 w 2270660"/>
              <a:gd name="connsiteY117" fmla="*/ 1476375 h 2435555"/>
              <a:gd name="connsiteX118" fmla="*/ 1546760 w 2270660"/>
              <a:gd name="connsiteY118" fmla="*/ 1481137 h 2435555"/>
              <a:gd name="connsiteX119" fmla="*/ 1470560 w 2270660"/>
              <a:gd name="connsiteY119" fmla="*/ 1462087 h 2435555"/>
              <a:gd name="connsiteX120" fmla="*/ 1451510 w 2270660"/>
              <a:gd name="connsiteY120" fmla="*/ 1476375 h 2435555"/>
              <a:gd name="connsiteX121" fmla="*/ 1396511 w 2270660"/>
              <a:gd name="connsiteY121" fmla="*/ 1505358 h 2435555"/>
              <a:gd name="connsiteX122" fmla="*/ 1375310 w 2270660"/>
              <a:gd name="connsiteY122" fmla="*/ 1485900 h 2435555"/>
              <a:gd name="connsiteX123" fmla="*/ 1356260 w 2270660"/>
              <a:gd name="connsiteY123" fmla="*/ 1462087 h 2435555"/>
              <a:gd name="connsiteX124" fmla="*/ 1337210 w 2270660"/>
              <a:gd name="connsiteY124" fmla="*/ 1485900 h 2435555"/>
              <a:gd name="connsiteX125" fmla="*/ 1327685 w 2270660"/>
              <a:gd name="connsiteY125" fmla="*/ 1466850 h 2435555"/>
              <a:gd name="connsiteX126" fmla="*/ 1227673 w 2270660"/>
              <a:gd name="connsiteY126" fmla="*/ 1514475 h 2435555"/>
              <a:gd name="connsiteX127" fmla="*/ 1194335 w 2270660"/>
              <a:gd name="connsiteY127" fmla="*/ 1514475 h 2435555"/>
              <a:gd name="connsiteX128" fmla="*/ 1132423 w 2270660"/>
              <a:gd name="connsiteY128" fmla="*/ 1504950 h 2435555"/>
              <a:gd name="connsiteX129" fmla="*/ 1075273 w 2270660"/>
              <a:gd name="connsiteY129" fmla="*/ 1524000 h 2435555"/>
              <a:gd name="connsiteX130" fmla="*/ 1051460 w 2270660"/>
              <a:gd name="connsiteY130" fmla="*/ 1562100 h 2435555"/>
              <a:gd name="connsiteX131" fmla="*/ 1037173 w 2270660"/>
              <a:gd name="connsiteY131" fmla="*/ 1590675 h 2435555"/>
              <a:gd name="connsiteX132" fmla="*/ 1018123 w 2270660"/>
              <a:gd name="connsiteY132" fmla="*/ 1590675 h 2435555"/>
              <a:gd name="connsiteX133" fmla="*/ 1018123 w 2270660"/>
              <a:gd name="connsiteY133" fmla="*/ 1590675 h 2435555"/>
              <a:gd name="connsiteX134" fmla="*/ 956402 w 2270660"/>
              <a:gd name="connsiteY134" fmla="*/ 1619469 h 2435555"/>
              <a:gd name="connsiteX135" fmla="*/ 918110 w 2270660"/>
              <a:gd name="connsiteY135" fmla="*/ 1590675 h 2435555"/>
              <a:gd name="connsiteX136" fmla="*/ 808573 w 2270660"/>
              <a:gd name="connsiteY136" fmla="*/ 1624012 h 2435555"/>
              <a:gd name="connsiteX137" fmla="*/ 851435 w 2270660"/>
              <a:gd name="connsiteY137" fmla="*/ 1652587 h 2435555"/>
              <a:gd name="connsiteX138" fmla="*/ 870485 w 2270660"/>
              <a:gd name="connsiteY138" fmla="*/ 1690687 h 2435555"/>
              <a:gd name="connsiteX139" fmla="*/ 870485 w 2270660"/>
              <a:gd name="connsiteY139" fmla="*/ 1738312 h 2435555"/>
              <a:gd name="connsiteX140" fmla="*/ 851435 w 2270660"/>
              <a:gd name="connsiteY140" fmla="*/ 1762125 h 2435555"/>
              <a:gd name="connsiteX141" fmla="*/ 837148 w 2270660"/>
              <a:gd name="connsiteY141" fmla="*/ 1838325 h 2435555"/>
              <a:gd name="connsiteX142" fmla="*/ 856198 w 2270660"/>
              <a:gd name="connsiteY142" fmla="*/ 1866900 h 2435555"/>
              <a:gd name="connsiteX143" fmla="*/ 841910 w 2270660"/>
              <a:gd name="connsiteY143" fmla="*/ 1895475 h 2435555"/>
              <a:gd name="connsiteX144" fmla="*/ 851435 w 2270660"/>
              <a:gd name="connsiteY144" fmla="*/ 1924050 h 2435555"/>
              <a:gd name="connsiteX145" fmla="*/ 851435 w 2270660"/>
              <a:gd name="connsiteY145" fmla="*/ 1947862 h 2435555"/>
              <a:gd name="connsiteX146" fmla="*/ 808573 w 2270660"/>
              <a:gd name="connsiteY146" fmla="*/ 1966912 h 2435555"/>
              <a:gd name="connsiteX147" fmla="*/ 808573 w 2270660"/>
              <a:gd name="connsiteY147" fmla="*/ 1966912 h 2435555"/>
              <a:gd name="connsiteX148" fmla="*/ 809232 w 2270660"/>
              <a:gd name="connsiteY148" fmla="*/ 2022576 h 2435555"/>
              <a:gd name="connsiteX149" fmla="*/ 822860 w 2270660"/>
              <a:gd name="connsiteY149" fmla="*/ 2043112 h 2435555"/>
              <a:gd name="connsiteX150" fmla="*/ 846673 w 2270660"/>
              <a:gd name="connsiteY150" fmla="*/ 2066925 h 2435555"/>
              <a:gd name="connsiteX151" fmla="*/ 841910 w 2270660"/>
              <a:gd name="connsiteY151" fmla="*/ 2119312 h 2435555"/>
              <a:gd name="connsiteX152" fmla="*/ 899060 w 2270660"/>
              <a:gd name="connsiteY152" fmla="*/ 2147887 h 2435555"/>
              <a:gd name="connsiteX153" fmla="*/ 903823 w 2270660"/>
              <a:gd name="connsiteY153" fmla="*/ 2181225 h 2435555"/>
              <a:gd name="connsiteX154" fmla="*/ 965735 w 2270660"/>
              <a:gd name="connsiteY154" fmla="*/ 2205037 h 2435555"/>
              <a:gd name="connsiteX155" fmla="*/ 956210 w 2270660"/>
              <a:gd name="connsiteY155" fmla="*/ 2238375 h 2435555"/>
              <a:gd name="connsiteX156" fmla="*/ 1056223 w 2270660"/>
              <a:gd name="connsiteY156" fmla="*/ 2243137 h 2435555"/>
              <a:gd name="connsiteX157" fmla="*/ 1056223 w 2270660"/>
              <a:gd name="connsiteY157"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46760 w 2270660"/>
              <a:gd name="connsiteY73" fmla="*/ 900112 h 2435555"/>
              <a:gd name="connsiteX74" fmla="*/ 1580098 w 2270660"/>
              <a:gd name="connsiteY74" fmla="*/ 942975 h 2435555"/>
              <a:gd name="connsiteX75" fmla="*/ 1588092 w 2270660"/>
              <a:gd name="connsiteY75" fmla="*/ 966918 h 2435555"/>
              <a:gd name="connsiteX76" fmla="*/ 1599148 w 2270660"/>
              <a:gd name="connsiteY76" fmla="*/ 1014412 h 2435555"/>
              <a:gd name="connsiteX77" fmla="*/ 1642010 w 2270660"/>
              <a:gd name="connsiteY77" fmla="*/ 1047750 h 2435555"/>
              <a:gd name="connsiteX78" fmla="*/ 1684873 w 2270660"/>
              <a:gd name="connsiteY78" fmla="*/ 1090612 h 2435555"/>
              <a:gd name="connsiteX79" fmla="*/ 1703923 w 2270660"/>
              <a:gd name="connsiteY79" fmla="*/ 1104900 h 2435555"/>
              <a:gd name="connsiteX80" fmla="*/ 1746785 w 2270660"/>
              <a:gd name="connsiteY80" fmla="*/ 1119187 h 2435555"/>
              <a:gd name="connsiteX81" fmla="*/ 1765835 w 2270660"/>
              <a:gd name="connsiteY81" fmla="*/ 1185862 h 2435555"/>
              <a:gd name="connsiteX82" fmla="*/ 1765835 w 2270660"/>
              <a:gd name="connsiteY82" fmla="*/ 1185862 h 2435555"/>
              <a:gd name="connsiteX83" fmla="*/ 1775360 w 2270660"/>
              <a:gd name="connsiteY83" fmla="*/ 1238250 h 2435555"/>
              <a:gd name="connsiteX84" fmla="*/ 1851560 w 2270660"/>
              <a:gd name="connsiteY84" fmla="*/ 1223962 h 2435555"/>
              <a:gd name="connsiteX85" fmla="*/ 1894423 w 2270660"/>
              <a:gd name="connsiteY85" fmla="*/ 1176337 h 2435555"/>
              <a:gd name="connsiteX86" fmla="*/ 1903948 w 2270660"/>
              <a:gd name="connsiteY86" fmla="*/ 1162050 h 2435555"/>
              <a:gd name="connsiteX87" fmla="*/ 1946810 w 2270660"/>
              <a:gd name="connsiteY87" fmla="*/ 1152525 h 2435555"/>
              <a:gd name="connsiteX88" fmla="*/ 1984910 w 2270660"/>
              <a:gd name="connsiteY88" fmla="*/ 1128712 h 2435555"/>
              <a:gd name="connsiteX89" fmla="*/ 2023010 w 2270660"/>
              <a:gd name="connsiteY89" fmla="*/ 1114425 h 2435555"/>
              <a:gd name="connsiteX90" fmla="*/ 2070635 w 2270660"/>
              <a:gd name="connsiteY90" fmla="*/ 1104900 h 2435555"/>
              <a:gd name="connsiteX91" fmla="*/ 2118260 w 2270660"/>
              <a:gd name="connsiteY91" fmla="*/ 1119187 h 2435555"/>
              <a:gd name="connsiteX92" fmla="*/ 2199223 w 2270660"/>
              <a:gd name="connsiteY92" fmla="*/ 1119187 h 2435555"/>
              <a:gd name="connsiteX93" fmla="*/ 2213510 w 2270660"/>
              <a:gd name="connsiteY93" fmla="*/ 1081087 h 2435555"/>
              <a:gd name="connsiteX94" fmla="*/ 2242085 w 2270660"/>
              <a:gd name="connsiteY94" fmla="*/ 1090612 h 2435555"/>
              <a:gd name="connsiteX95" fmla="*/ 2270660 w 2270660"/>
              <a:gd name="connsiteY95" fmla="*/ 1100137 h 2435555"/>
              <a:gd name="connsiteX96" fmla="*/ 2256373 w 2270660"/>
              <a:gd name="connsiteY96" fmla="*/ 1128712 h 2435555"/>
              <a:gd name="connsiteX97" fmla="*/ 2218273 w 2270660"/>
              <a:gd name="connsiteY97" fmla="*/ 1176337 h 2435555"/>
              <a:gd name="connsiteX98" fmla="*/ 2189698 w 2270660"/>
              <a:gd name="connsiteY98" fmla="*/ 1200150 h 2435555"/>
              <a:gd name="connsiteX99" fmla="*/ 2156360 w 2270660"/>
              <a:gd name="connsiteY99" fmla="*/ 1233487 h 2435555"/>
              <a:gd name="connsiteX100" fmla="*/ 2137310 w 2270660"/>
              <a:gd name="connsiteY100" fmla="*/ 1290637 h 2435555"/>
              <a:gd name="connsiteX101" fmla="*/ 2156360 w 2270660"/>
              <a:gd name="connsiteY101" fmla="*/ 1333500 h 2435555"/>
              <a:gd name="connsiteX102" fmla="*/ 2075398 w 2270660"/>
              <a:gd name="connsiteY102" fmla="*/ 1333500 h 2435555"/>
              <a:gd name="connsiteX103" fmla="*/ 2023010 w 2270660"/>
              <a:gd name="connsiteY103" fmla="*/ 1400175 h 2435555"/>
              <a:gd name="connsiteX104" fmla="*/ 2013485 w 2270660"/>
              <a:gd name="connsiteY104" fmla="*/ 1414462 h 2435555"/>
              <a:gd name="connsiteX105" fmla="*/ 1999198 w 2270660"/>
              <a:gd name="connsiteY105" fmla="*/ 1457325 h 2435555"/>
              <a:gd name="connsiteX106" fmla="*/ 1980148 w 2270660"/>
              <a:gd name="connsiteY106" fmla="*/ 1471612 h 2435555"/>
              <a:gd name="connsiteX107" fmla="*/ 1913473 w 2270660"/>
              <a:gd name="connsiteY107" fmla="*/ 1471612 h 2435555"/>
              <a:gd name="connsiteX108" fmla="*/ 1889660 w 2270660"/>
              <a:gd name="connsiteY108" fmla="*/ 1500187 h 2435555"/>
              <a:gd name="connsiteX109" fmla="*/ 1880135 w 2270660"/>
              <a:gd name="connsiteY109" fmla="*/ 1476375 h 2435555"/>
              <a:gd name="connsiteX110" fmla="*/ 1822985 w 2270660"/>
              <a:gd name="connsiteY110" fmla="*/ 1495425 h 2435555"/>
              <a:gd name="connsiteX111" fmla="*/ 1799173 w 2270660"/>
              <a:gd name="connsiteY111" fmla="*/ 1476375 h 2435555"/>
              <a:gd name="connsiteX112" fmla="*/ 1780123 w 2270660"/>
              <a:gd name="connsiteY112" fmla="*/ 1485900 h 2435555"/>
              <a:gd name="connsiteX113" fmla="*/ 1737260 w 2270660"/>
              <a:gd name="connsiteY113" fmla="*/ 1514475 h 2435555"/>
              <a:gd name="connsiteX114" fmla="*/ 1737260 w 2270660"/>
              <a:gd name="connsiteY114" fmla="*/ 1514475 h 2435555"/>
              <a:gd name="connsiteX115" fmla="*/ 1722973 w 2270660"/>
              <a:gd name="connsiteY115" fmla="*/ 1471612 h 2435555"/>
              <a:gd name="connsiteX116" fmla="*/ 1699160 w 2270660"/>
              <a:gd name="connsiteY116" fmla="*/ 1466850 h 2435555"/>
              <a:gd name="connsiteX117" fmla="*/ 1642010 w 2270660"/>
              <a:gd name="connsiteY117" fmla="*/ 1476375 h 2435555"/>
              <a:gd name="connsiteX118" fmla="*/ 1546760 w 2270660"/>
              <a:gd name="connsiteY118" fmla="*/ 1481137 h 2435555"/>
              <a:gd name="connsiteX119" fmla="*/ 1470560 w 2270660"/>
              <a:gd name="connsiteY119" fmla="*/ 1462087 h 2435555"/>
              <a:gd name="connsiteX120" fmla="*/ 1451510 w 2270660"/>
              <a:gd name="connsiteY120" fmla="*/ 1476375 h 2435555"/>
              <a:gd name="connsiteX121" fmla="*/ 1396511 w 2270660"/>
              <a:gd name="connsiteY121" fmla="*/ 1505358 h 2435555"/>
              <a:gd name="connsiteX122" fmla="*/ 1375310 w 2270660"/>
              <a:gd name="connsiteY122" fmla="*/ 1485900 h 2435555"/>
              <a:gd name="connsiteX123" fmla="*/ 1356260 w 2270660"/>
              <a:gd name="connsiteY123" fmla="*/ 1462087 h 2435555"/>
              <a:gd name="connsiteX124" fmla="*/ 1337210 w 2270660"/>
              <a:gd name="connsiteY124" fmla="*/ 1485900 h 2435555"/>
              <a:gd name="connsiteX125" fmla="*/ 1327685 w 2270660"/>
              <a:gd name="connsiteY125" fmla="*/ 1466850 h 2435555"/>
              <a:gd name="connsiteX126" fmla="*/ 1227673 w 2270660"/>
              <a:gd name="connsiteY126" fmla="*/ 1514475 h 2435555"/>
              <a:gd name="connsiteX127" fmla="*/ 1194335 w 2270660"/>
              <a:gd name="connsiteY127" fmla="*/ 1514475 h 2435555"/>
              <a:gd name="connsiteX128" fmla="*/ 1132423 w 2270660"/>
              <a:gd name="connsiteY128" fmla="*/ 1504950 h 2435555"/>
              <a:gd name="connsiteX129" fmla="*/ 1075273 w 2270660"/>
              <a:gd name="connsiteY129" fmla="*/ 1524000 h 2435555"/>
              <a:gd name="connsiteX130" fmla="*/ 1051460 w 2270660"/>
              <a:gd name="connsiteY130" fmla="*/ 1562100 h 2435555"/>
              <a:gd name="connsiteX131" fmla="*/ 1037173 w 2270660"/>
              <a:gd name="connsiteY131" fmla="*/ 1590675 h 2435555"/>
              <a:gd name="connsiteX132" fmla="*/ 1018123 w 2270660"/>
              <a:gd name="connsiteY132" fmla="*/ 1590675 h 2435555"/>
              <a:gd name="connsiteX133" fmla="*/ 1018123 w 2270660"/>
              <a:gd name="connsiteY133" fmla="*/ 1590675 h 2435555"/>
              <a:gd name="connsiteX134" fmla="*/ 956402 w 2270660"/>
              <a:gd name="connsiteY134" fmla="*/ 1619469 h 2435555"/>
              <a:gd name="connsiteX135" fmla="*/ 918110 w 2270660"/>
              <a:gd name="connsiteY135" fmla="*/ 1590675 h 2435555"/>
              <a:gd name="connsiteX136" fmla="*/ 808573 w 2270660"/>
              <a:gd name="connsiteY136" fmla="*/ 1624012 h 2435555"/>
              <a:gd name="connsiteX137" fmla="*/ 851435 w 2270660"/>
              <a:gd name="connsiteY137" fmla="*/ 1652587 h 2435555"/>
              <a:gd name="connsiteX138" fmla="*/ 870485 w 2270660"/>
              <a:gd name="connsiteY138" fmla="*/ 1690687 h 2435555"/>
              <a:gd name="connsiteX139" fmla="*/ 870485 w 2270660"/>
              <a:gd name="connsiteY139" fmla="*/ 1738312 h 2435555"/>
              <a:gd name="connsiteX140" fmla="*/ 851435 w 2270660"/>
              <a:gd name="connsiteY140" fmla="*/ 1762125 h 2435555"/>
              <a:gd name="connsiteX141" fmla="*/ 837148 w 2270660"/>
              <a:gd name="connsiteY141" fmla="*/ 1838325 h 2435555"/>
              <a:gd name="connsiteX142" fmla="*/ 856198 w 2270660"/>
              <a:gd name="connsiteY142" fmla="*/ 1866900 h 2435555"/>
              <a:gd name="connsiteX143" fmla="*/ 841910 w 2270660"/>
              <a:gd name="connsiteY143" fmla="*/ 1895475 h 2435555"/>
              <a:gd name="connsiteX144" fmla="*/ 851435 w 2270660"/>
              <a:gd name="connsiteY144" fmla="*/ 1924050 h 2435555"/>
              <a:gd name="connsiteX145" fmla="*/ 851435 w 2270660"/>
              <a:gd name="connsiteY145" fmla="*/ 1947862 h 2435555"/>
              <a:gd name="connsiteX146" fmla="*/ 808573 w 2270660"/>
              <a:gd name="connsiteY146" fmla="*/ 1966912 h 2435555"/>
              <a:gd name="connsiteX147" fmla="*/ 808573 w 2270660"/>
              <a:gd name="connsiteY147" fmla="*/ 1966912 h 2435555"/>
              <a:gd name="connsiteX148" fmla="*/ 809232 w 2270660"/>
              <a:gd name="connsiteY148" fmla="*/ 2022576 h 2435555"/>
              <a:gd name="connsiteX149" fmla="*/ 822860 w 2270660"/>
              <a:gd name="connsiteY149" fmla="*/ 2043112 h 2435555"/>
              <a:gd name="connsiteX150" fmla="*/ 846673 w 2270660"/>
              <a:gd name="connsiteY150" fmla="*/ 2066925 h 2435555"/>
              <a:gd name="connsiteX151" fmla="*/ 841910 w 2270660"/>
              <a:gd name="connsiteY151" fmla="*/ 2119312 h 2435555"/>
              <a:gd name="connsiteX152" fmla="*/ 899060 w 2270660"/>
              <a:gd name="connsiteY152" fmla="*/ 2147887 h 2435555"/>
              <a:gd name="connsiteX153" fmla="*/ 903823 w 2270660"/>
              <a:gd name="connsiteY153" fmla="*/ 2181225 h 2435555"/>
              <a:gd name="connsiteX154" fmla="*/ 965735 w 2270660"/>
              <a:gd name="connsiteY154" fmla="*/ 2205037 h 2435555"/>
              <a:gd name="connsiteX155" fmla="*/ 956210 w 2270660"/>
              <a:gd name="connsiteY155" fmla="*/ 2238375 h 2435555"/>
              <a:gd name="connsiteX156" fmla="*/ 1056223 w 2270660"/>
              <a:gd name="connsiteY156" fmla="*/ 2243137 h 2435555"/>
              <a:gd name="connsiteX157" fmla="*/ 1056223 w 2270660"/>
              <a:gd name="connsiteY157"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75398 w 2270660"/>
              <a:gd name="connsiteY103" fmla="*/ 1333500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18273 w 2270660"/>
              <a:gd name="connsiteY98" fmla="*/ 1176337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09269 w 2270660"/>
              <a:gd name="connsiteY98" fmla="*/ 1166970 h 2435555"/>
              <a:gd name="connsiteX99" fmla="*/ 2189698 w 2270660"/>
              <a:gd name="connsiteY99" fmla="*/ 1200150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09269 w 2270660"/>
              <a:gd name="connsiteY98" fmla="*/ 1166970 h 2435555"/>
              <a:gd name="connsiteX99" fmla="*/ 2182592 w 2270660"/>
              <a:gd name="connsiteY99" fmla="*/ 1198407 h 2435555"/>
              <a:gd name="connsiteX100" fmla="*/ 2156360 w 2270660"/>
              <a:gd name="connsiteY100" fmla="*/ 1233487 h 2435555"/>
              <a:gd name="connsiteX101" fmla="*/ 2137310 w 2270660"/>
              <a:gd name="connsiteY101" fmla="*/ 1290637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09269 w 2270660"/>
              <a:gd name="connsiteY98" fmla="*/ 1166970 h 2435555"/>
              <a:gd name="connsiteX99" fmla="*/ 2182592 w 2270660"/>
              <a:gd name="connsiteY99" fmla="*/ 1198407 h 2435555"/>
              <a:gd name="connsiteX100" fmla="*/ 2147341 w 2270660"/>
              <a:gd name="connsiteY100" fmla="*/ 1231749 h 2435555"/>
              <a:gd name="connsiteX101" fmla="*/ 2137310 w 2270660"/>
              <a:gd name="connsiteY101" fmla="*/ 1290637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100137 h 2435555"/>
              <a:gd name="connsiteX97" fmla="*/ 2256373 w 2270660"/>
              <a:gd name="connsiteY97" fmla="*/ 1128712 h 2435555"/>
              <a:gd name="connsiteX98" fmla="*/ 2209269 w 2270660"/>
              <a:gd name="connsiteY98" fmla="*/ 1166970 h 2435555"/>
              <a:gd name="connsiteX99" fmla="*/ 2182592 w 2270660"/>
              <a:gd name="connsiteY99" fmla="*/ 1198407 h 2435555"/>
              <a:gd name="connsiteX100" fmla="*/ 2147341 w 2270660"/>
              <a:gd name="connsiteY100" fmla="*/ 1231749 h 2435555"/>
              <a:gd name="connsiteX101" fmla="*/ 2132097 w 2270660"/>
              <a:gd name="connsiteY101" fmla="*/ 1304149 h 2435555"/>
              <a:gd name="connsiteX102" fmla="*/ 2156360 w 2270660"/>
              <a:gd name="connsiteY102" fmla="*/ 1333500 h 2435555"/>
              <a:gd name="connsiteX103" fmla="*/ 2054927 w 2270660"/>
              <a:gd name="connsiteY103" fmla="*/ 1335174 h 2435555"/>
              <a:gd name="connsiteX104" fmla="*/ 2023010 w 2270660"/>
              <a:gd name="connsiteY104" fmla="*/ 1400175 h 2435555"/>
              <a:gd name="connsiteX105" fmla="*/ 2013485 w 2270660"/>
              <a:gd name="connsiteY105" fmla="*/ 1414462 h 2435555"/>
              <a:gd name="connsiteX106" fmla="*/ 1999198 w 2270660"/>
              <a:gd name="connsiteY106" fmla="*/ 1457325 h 2435555"/>
              <a:gd name="connsiteX107" fmla="*/ 1980148 w 2270660"/>
              <a:gd name="connsiteY107" fmla="*/ 1471612 h 2435555"/>
              <a:gd name="connsiteX108" fmla="*/ 1913473 w 2270660"/>
              <a:gd name="connsiteY108" fmla="*/ 1471612 h 2435555"/>
              <a:gd name="connsiteX109" fmla="*/ 1889660 w 2270660"/>
              <a:gd name="connsiteY109" fmla="*/ 1500187 h 2435555"/>
              <a:gd name="connsiteX110" fmla="*/ 1880135 w 2270660"/>
              <a:gd name="connsiteY110" fmla="*/ 1476375 h 2435555"/>
              <a:gd name="connsiteX111" fmla="*/ 1822985 w 2270660"/>
              <a:gd name="connsiteY111" fmla="*/ 1495425 h 2435555"/>
              <a:gd name="connsiteX112" fmla="*/ 1799173 w 2270660"/>
              <a:gd name="connsiteY112" fmla="*/ 1476375 h 2435555"/>
              <a:gd name="connsiteX113" fmla="*/ 1780123 w 2270660"/>
              <a:gd name="connsiteY113" fmla="*/ 1485900 h 2435555"/>
              <a:gd name="connsiteX114" fmla="*/ 1737260 w 2270660"/>
              <a:gd name="connsiteY114" fmla="*/ 1514475 h 2435555"/>
              <a:gd name="connsiteX115" fmla="*/ 1737260 w 2270660"/>
              <a:gd name="connsiteY115" fmla="*/ 1514475 h 2435555"/>
              <a:gd name="connsiteX116" fmla="*/ 1722973 w 2270660"/>
              <a:gd name="connsiteY116" fmla="*/ 1471612 h 2435555"/>
              <a:gd name="connsiteX117" fmla="*/ 1699160 w 2270660"/>
              <a:gd name="connsiteY117" fmla="*/ 1466850 h 2435555"/>
              <a:gd name="connsiteX118" fmla="*/ 1642010 w 2270660"/>
              <a:gd name="connsiteY118" fmla="*/ 1476375 h 2435555"/>
              <a:gd name="connsiteX119" fmla="*/ 1546760 w 2270660"/>
              <a:gd name="connsiteY119" fmla="*/ 1481137 h 2435555"/>
              <a:gd name="connsiteX120" fmla="*/ 1470560 w 2270660"/>
              <a:gd name="connsiteY120" fmla="*/ 1462087 h 2435555"/>
              <a:gd name="connsiteX121" fmla="*/ 1451510 w 2270660"/>
              <a:gd name="connsiteY121" fmla="*/ 1476375 h 2435555"/>
              <a:gd name="connsiteX122" fmla="*/ 1396511 w 2270660"/>
              <a:gd name="connsiteY122" fmla="*/ 1505358 h 2435555"/>
              <a:gd name="connsiteX123" fmla="*/ 1375310 w 2270660"/>
              <a:gd name="connsiteY123" fmla="*/ 1485900 h 2435555"/>
              <a:gd name="connsiteX124" fmla="*/ 1356260 w 2270660"/>
              <a:gd name="connsiteY124" fmla="*/ 1462087 h 2435555"/>
              <a:gd name="connsiteX125" fmla="*/ 1337210 w 2270660"/>
              <a:gd name="connsiteY125" fmla="*/ 1485900 h 2435555"/>
              <a:gd name="connsiteX126" fmla="*/ 1327685 w 2270660"/>
              <a:gd name="connsiteY126" fmla="*/ 1466850 h 2435555"/>
              <a:gd name="connsiteX127" fmla="*/ 1227673 w 2270660"/>
              <a:gd name="connsiteY127" fmla="*/ 1514475 h 2435555"/>
              <a:gd name="connsiteX128" fmla="*/ 1194335 w 2270660"/>
              <a:gd name="connsiteY128" fmla="*/ 1514475 h 2435555"/>
              <a:gd name="connsiteX129" fmla="*/ 1132423 w 2270660"/>
              <a:gd name="connsiteY129" fmla="*/ 1504950 h 2435555"/>
              <a:gd name="connsiteX130" fmla="*/ 1075273 w 2270660"/>
              <a:gd name="connsiteY130" fmla="*/ 1524000 h 2435555"/>
              <a:gd name="connsiteX131" fmla="*/ 1051460 w 2270660"/>
              <a:gd name="connsiteY131" fmla="*/ 1562100 h 2435555"/>
              <a:gd name="connsiteX132" fmla="*/ 1037173 w 2270660"/>
              <a:gd name="connsiteY132" fmla="*/ 1590675 h 2435555"/>
              <a:gd name="connsiteX133" fmla="*/ 1018123 w 2270660"/>
              <a:gd name="connsiteY133" fmla="*/ 1590675 h 2435555"/>
              <a:gd name="connsiteX134" fmla="*/ 1018123 w 2270660"/>
              <a:gd name="connsiteY134" fmla="*/ 1590675 h 2435555"/>
              <a:gd name="connsiteX135" fmla="*/ 956402 w 2270660"/>
              <a:gd name="connsiteY135" fmla="*/ 1619469 h 2435555"/>
              <a:gd name="connsiteX136" fmla="*/ 918110 w 2270660"/>
              <a:gd name="connsiteY136" fmla="*/ 1590675 h 2435555"/>
              <a:gd name="connsiteX137" fmla="*/ 808573 w 2270660"/>
              <a:gd name="connsiteY137" fmla="*/ 1624012 h 2435555"/>
              <a:gd name="connsiteX138" fmla="*/ 851435 w 2270660"/>
              <a:gd name="connsiteY138" fmla="*/ 1652587 h 2435555"/>
              <a:gd name="connsiteX139" fmla="*/ 870485 w 2270660"/>
              <a:gd name="connsiteY139" fmla="*/ 1690687 h 2435555"/>
              <a:gd name="connsiteX140" fmla="*/ 870485 w 2270660"/>
              <a:gd name="connsiteY140" fmla="*/ 1738312 h 2435555"/>
              <a:gd name="connsiteX141" fmla="*/ 851435 w 2270660"/>
              <a:gd name="connsiteY141" fmla="*/ 1762125 h 2435555"/>
              <a:gd name="connsiteX142" fmla="*/ 837148 w 2270660"/>
              <a:gd name="connsiteY142" fmla="*/ 1838325 h 2435555"/>
              <a:gd name="connsiteX143" fmla="*/ 856198 w 2270660"/>
              <a:gd name="connsiteY143" fmla="*/ 1866900 h 2435555"/>
              <a:gd name="connsiteX144" fmla="*/ 841910 w 2270660"/>
              <a:gd name="connsiteY144" fmla="*/ 1895475 h 2435555"/>
              <a:gd name="connsiteX145" fmla="*/ 851435 w 2270660"/>
              <a:gd name="connsiteY145" fmla="*/ 1924050 h 2435555"/>
              <a:gd name="connsiteX146" fmla="*/ 851435 w 2270660"/>
              <a:gd name="connsiteY146" fmla="*/ 1947862 h 2435555"/>
              <a:gd name="connsiteX147" fmla="*/ 808573 w 2270660"/>
              <a:gd name="connsiteY147" fmla="*/ 1966912 h 2435555"/>
              <a:gd name="connsiteX148" fmla="*/ 808573 w 2270660"/>
              <a:gd name="connsiteY148" fmla="*/ 1966912 h 2435555"/>
              <a:gd name="connsiteX149" fmla="*/ 809232 w 2270660"/>
              <a:gd name="connsiteY149" fmla="*/ 2022576 h 2435555"/>
              <a:gd name="connsiteX150" fmla="*/ 822860 w 2270660"/>
              <a:gd name="connsiteY150" fmla="*/ 2043112 h 2435555"/>
              <a:gd name="connsiteX151" fmla="*/ 846673 w 2270660"/>
              <a:gd name="connsiteY151" fmla="*/ 2066925 h 2435555"/>
              <a:gd name="connsiteX152" fmla="*/ 841910 w 2270660"/>
              <a:gd name="connsiteY152" fmla="*/ 2119312 h 2435555"/>
              <a:gd name="connsiteX153" fmla="*/ 899060 w 2270660"/>
              <a:gd name="connsiteY153" fmla="*/ 2147887 h 2435555"/>
              <a:gd name="connsiteX154" fmla="*/ 903823 w 2270660"/>
              <a:gd name="connsiteY154" fmla="*/ 2181225 h 2435555"/>
              <a:gd name="connsiteX155" fmla="*/ 965735 w 2270660"/>
              <a:gd name="connsiteY155" fmla="*/ 2205037 h 2435555"/>
              <a:gd name="connsiteX156" fmla="*/ 956210 w 2270660"/>
              <a:gd name="connsiteY156" fmla="*/ 2238375 h 2435555"/>
              <a:gd name="connsiteX157" fmla="*/ 1056223 w 2270660"/>
              <a:gd name="connsiteY157" fmla="*/ 2243137 h 2435555"/>
              <a:gd name="connsiteX158" fmla="*/ 1056223 w 2270660"/>
              <a:gd name="connsiteY158"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37260 w 2270660"/>
              <a:gd name="connsiteY116" fmla="*/ 1514475 h 2435555"/>
              <a:gd name="connsiteX117" fmla="*/ 1722973 w 2270660"/>
              <a:gd name="connsiteY117" fmla="*/ 1471612 h 2435555"/>
              <a:gd name="connsiteX118" fmla="*/ 1699160 w 2270660"/>
              <a:gd name="connsiteY118" fmla="*/ 1466850 h 2435555"/>
              <a:gd name="connsiteX119" fmla="*/ 1642010 w 2270660"/>
              <a:gd name="connsiteY119" fmla="*/ 1476375 h 2435555"/>
              <a:gd name="connsiteX120" fmla="*/ 1546760 w 2270660"/>
              <a:gd name="connsiteY120" fmla="*/ 1481137 h 2435555"/>
              <a:gd name="connsiteX121" fmla="*/ 1470560 w 2270660"/>
              <a:gd name="connsiteY121" fmla="*/ 1462087 h 2435555"/>
              <a:gd name="connsiteX122" fmla="*/ 1451510 w 2270660"/>
              <a:gd name="connsiteY122" fmla="*/ 1476375 h 2435555"/>
              <a:gd name="connsiteX123" fmla="*/ 1396511 w 2270660"/>
              <a:gd name="connsiteY123" fmla="*/ 1505358 h 2435555"/>
              <a:gd name="connsiteX124" fmla="*/ 1375310 w 2270660"/>
              <a:gd name="connsiteY124" fmla="*/ 1485900 h 2435555"/>
              <a:gd name="connsiteX125" fmla="*/ 1356260 w 2270660"/>
              <a:gd name="connsiteY125" fmla="*/ 1462087 h 2435555"/>
              <a:gd name="connsiteX126" fmla="*/ 1337210 w 2270660"/>
              <a:gd name="connsiteY126" fmla="*/ 1485900 h 2435555"/>
              <a:gd name="connsiteX127" fmla="*/ 1327685 w 2270660"/>
              <a:gd name="connsiteY127" fmla="*/ 1466850 h 2435555"/>
              <a:gd name="connsiteX128" fmla="*/ 1227673 w 2270660"/>
              <a:gd name="connsiteY128" fmla="*/ 1514475 h 2435555"/>
              <a:gd name="connsiteX129" fmla="*/ 1194335 w 2270660"/>
              <a:gd name="connsiteY129" fmla="*/ 1514475 h 2435555"/>
              <a:gd name="connsiteX130" fmla="*/ 1132423 w 2270660"/>
              <a:gd name="connsiteY130" fmla="*/ 1504950 h 2435555"/>
              <a:gd name="connsiteX131" fmla="*/ 1075273 w 2270660"/>
              <a:gd name="connsiteY131" fmla="*/ 1524000 h 2435555"/>
              <a:gd name="connsiteX132" fmla="*/ 1051460 w 2270660"/>
              <a:gd name="connsiteY132" fmla="*/ 1562100 h 2435555"/>
              <a:gd name="connsiteX133" fmla="*/ 1037173 w 2270660"/>
              <a:gd name="connsiteY133" fmla="*/ 1590675 h 2435555"/>
              <a:gd name="connsiteX134" fmla="*/ 1018123 w 2270660"/>
              <a:gd name="connsiteY134" fmla="*/ 1590675 h 2435555"/>
              <a:gd name="connsiteX135" fmla="*/ 1018123 w 2270660"/>
              <a:gd name="connsiteY135" fmla="*/ 1590675 h 2435555"/>
              <a:gd name="connsiteX136" fmla="*/ 956402 w 2270660"/>
              <a:gd name="connsiteY136" fmla="*/ 1619469 h 2435555"/>
              <a:gd name="connsiteX137" fmla="*/ 918110 w 2270660"/>
              <a:gd name="connsiteY137" fmla="*/ 1590675 h 2435555"/>
              <a:gd name="connsiteX138" fmla="*/ 808573 w 2270660"/>
              <a:gd name="connsiteY138" fmla="*/ 1624012 h 2435555"/>
              <a:gd name="connsiteX139" fmla="*/ 851435 w 2270660"/>
              <a:gd name="connsiteY139" fmla="*/ 1652587 h 2435555"/>
              <a:gd name="connsiteX140" fmla="*/ 870485 w 2270660"/>
              <a:gd name="connsiteY140" fmla="*/ 1690687 h 2435555"/>
              <a:gd name="connsiteX141" fmla="*/ 870485 w 2270660"/>
              <a:gd name="connsiteY141" fmla="*/ 1738312 h 2435555"/>
              <a:gd name="connsiteX142" fmla="*/ 851435 w 2270660"/>
              <a:gd name="connsiteY142" fmla="*/ 1762125 h 2435555"/>
              <a:gd name="connsiteX143" fmla="*/ 837148 w 2270660"/>
              <a:gd name="connsiteY143" fmla="*/ 1838325 h 2435555"/>
              <a:gd name="connsiteX144" fmla="*/ 856198 w 2270660"/>
              <a:gd name="connsiteY144" fmla="*/ 1866900 h 2435555"/>
              <a:gd name="connsiteX145" fmla="*/ 841910 w 2270660"/>
              <a:gd name="connsiteY145" fmla="*/ 1895475 h 2435555"/>
              <a:gd name="connsiteX146" fmla="*/ 851435 w 2270660"/>
              <a:gd name="connsiteY146" fmla="*/ 1924050 h 2435555"/>
              <a:gd name="connsiteX147" fmla="*/ 851435 w 2270660"/>
              <a:gd name="connsiteY147" fmla="*/ 1947862 h 2435555"/>
              <a:gd name="connsiteX148" fmla="*/ 808573 w 2270660"/>
              <a:gd name="connsiteY148" fmla="*/ 1966912 h 2435555"/>
              <a:gd name="connsiteX149" fmla="*/ 808573 w 2270660"/>
              <a:gd name="connsiteY149" fmla="*/ 1966912 h 2435555"/>
              <a:gd name="connsiteX150" fmla="*/ 809232 w 2270660"/>
              <a:gd name="connsiteY150" fmla="*/ 2022576 h 2435555"/>
              <a:gd name="connsiteX151" fmla="*/ 822860 w 2270660"/>
              <a:gd name="connsiteY151" fmla="*/ 2043112 h 2435555"/>
              <a:gd name="connsiteX152" fmla="*/ 846673 w 2270660"/>
              <a:gd name="connsiteY152" fmla="*/ 2066925 h 2435555"/>
              <a:gd name="connsiteX153" fmla="*/ 841910 w 2270660"/>
              <a:gd name="connsiteY153" fmla="*/ 2119312 h 2435555"/>
              <a:gd name="connsiteX154" fmla="*/ 899060 w 2270660"/>
              <a:gd name="connsiteY154" fmla="*/ 2147887 h 2435555"/>
              <a:gd name="connsiteX155" fmla="*/ 903823 w 2270660"/>
              <a:gd name="connsiteY155" fmla="*/ 2181225 h 2435555"/>
              <a:gd name="connsiteX156" fmla="*/ 965735 w 2270660"/>
              <a:gd name="connsiteY156" fmla="*/ 2205037 h 2435555"/>
              <a:gd name="connsiteX157" fmla="*/ 956210 w 2270660"/>
              <a:gd name="connsiteY157" fmla="*/ 2238375 h 2435555"/>
              <a:gd name="connsiteX158" fmla="*/ 1056223 w 2270660"/>
              <a:gd name="connsiteY158" fmla="*/ 2243137 h 2435555"/>
              <a:gd name="connsiteX159" fmla="*/ 1056223 w 2270660"/>
              <a:gd name="connsiteY159"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37260 w 2270660"/>
              <a:gd name="connsiteY116" fmla="*/ 1514475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37669 w 2270660"/>
              <a:gd name="connsiteY116" fmla="*/ 1508964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66660 w 2270660"/>
              <a:gd name="connsiteY116" fmla="*/ 148440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66660 w 2270660"/>
              <a:gd name="connsiteY116" fmla="*/ 148440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57549 w 2270660"/>
              <a:gd name="connsiteY116" fmla="*/ 1488412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57963 w 2270660"/>
              <a:gd name="connsiteY116" fmla="*/ 1488614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12999 w 2270660"/>
              <a:gd name="connsiteY116" fmla="*/ 1501343 h 2435555"/>
              <a:gd name="connsiteX117" fmla="*/ 1722973 w 2270660"/>
              <a:gd name="connsiteY117" fmla="*/ 1471612 h 2435555"/>
              <a:gd name="connsiteX118" fmla="*/ 1699160 w 2270660"/>
              <a:gd name="connsiteY118" fmla="*/ 1466850 h 2435555"/>
              <a:gd name="connsiteX119" fmla="*/ 1642010 w 2270660"/>
              <a:gd name="connsiteY119" fmla="*/ 1476375 h 2435555"/>
              <a:gd name="connsiteX120" fmla="*/ 1546760 w 2270660"/>
              <a:gd name="connsiteY120" fmla="*/ 1481137 h 2435555"/>
              <a:gd name="connsiteX121" fmla="*/ 1470560 w 2270660"/>
              <a:gd name="connsiteY121" fmla="*/ 1462087 h 2435555"/>
              <a:gd name="connsiteX122" fmla="*/ 1451510 w 2270660"/>
              <a:gd name="connsiteY122" fmla="*/ 1476375 h 2435555"/>
              <a:gd name="connsiteX123" fmla="*/ 1396511 w 2270660"/>
              <a:gd name="connsiteY123" fmla="*/ 1505358 h 2435555"/>
              <a:gd name="connsiteX124" fmla="*/ 1375310 w 2270660"/>
              <a:gd name="connsiteY124" fmla="*/ 1485900 h 2435555"/>
              <a:gd name="connsiteX125" fmla="*/ 1356260 w 2270660"/>
              <a:gd name="connsiteY125" fmla="*/ 1462087 h 2435555"/>
              <a:gd name="connsiteX126" fmla="*/ 1337210 w 2270660"/>
              <a:gd name="connsiteY126" fmla="*/ 1485900 h 2435555"/>
              <a:gd name="connsiteX127" fmla="*/ 1327685 w 2270660"/>
              <a:gd name="connsiteY127" fmla="*/ 1466850 h 2435555"/>
              <a:gd name="connsiteX128" fmla="*/ 1227673 w 2270660"/>
              <a:gd name="connsiteY128" fmla="*/ 1514475 h 2435555"/>
              <a:gd name="connsiteX129" fmla="*/ 1194335 w 2270660"/>
              <a:gd name="connsiteY129" fmla="*/ 1514475 h 2435555"/>
              <a:gd name="connsiteX130" fmla="*/ 1132423 w 2270660"/>
              <a:gd name="connsiteY130" fmla="*/ 1504950 h 2435555"/>
              <a:gd name="connsiteX131" fmla="*/ 1075273 w 2270660"/>
              <a:gd name="connsiteY131" fmla="*/ 1524000 h 2435555"/>
              <a:gd name="connsiteX132" fmla="*/ 1051460 w 2270660"/>
              <a:gd name="connsiteY132" fmla="*/ 1562100 h 2435555"/>
              <a:gd name="connsiteX133" fmla="*/ 1037173 w 2270660"/>
              <a:gd name="connsiteY133" fmla="*/ 1590675 h 2435555"/>
              <a:gd name="connsiteX134" fmla="*/ 1018123 w 2270660"/>
              <a:gd name="connsiteY134" fmla="*/ 1590675 h 2435555"/>
              <a:gd name="connsiteX135" fmla="*/ 1018123 w 2270660"/>
              <a:gd name="connsiteY135" fmla="*/ 1590675 h 2435555"/>
              <a:gd name="connsiteX136" fmla="*/ 956402 w 2270660"/>
              <a:gd name="connsiteY136" fmla="*/ 1619469 h 2435555"/>
              <a:gd name="connsiteX137" fmla="*/ 918110 w 2270660"/>
              <a:gd name="connsiteY137" fmla="*/ 1590675 h 2435555"/>
              <a:gd name="connsiteX138" fmla="*/ 808573 w 2270660"/>
              <a:gd name="connsiteY138" fmla="*/ 1624012 h 2435555"/>
              <a:gd name="connsiteX139" fmla="*/ 851435 w 2270660"/>
              <a:gd name="connsiteY139" fmla="*/ 1652587 h 2435555"/>
              <a:gd name="connsiteX140" fmla="*/ 870485 w 2270660"/>
              <a:gd name="connsiteY140" fmla="*/ 1690687 h 2435555"/>
              <a:gd name="connsiteX141" fmla="*/ 870485 w 2270660"/>
              <a:gd name="connsiteY141" fmla="*/ 1738312 h 2435555"/>
              <a:gd name="connsiteX142" fmla="*/ 851435 w 2270660"/>
              <a:gd name="connsiteY142" fmla="*/ 1762125 h 2435555"/>
              <a:gd name="connsiteX143" fmla="*/ 837148 w 2270660"/>
              <a:gd name="connsiteY143" fmla="*/ 1838325 h 2435555"/>
              <a:gd name="connsiteX144" fmla="*/ 856198 w 2270660"/>
              <a:gd name="connsiteY144" fmla="*/ 1866900 h 2435555"/>
              <a:gd name="connsiteX145" fmla="*/ 841910 w 2270660"/>
              <a:gd name="connsiteY145" fmla="*/ 1895475 h 2435555"/>
              <a:gd name="connsiteX146" fmla="*/ 851435 w 2270660"/>
              <a:gd name="connsiteY146" fmla="*/ 1924050 h 2435555"/>
              <a:gd name="connsiteX147" fmla="*/ 851435 w 2270660"/>
              <a:gd name="connsiteY147" fmla="*/ 1947862 h 2435555"/>
              <a:gd name="connsiteX148" fmla="*/ 808573 w 2270660"/>
              <a:gd name="connsiteY148" fmla="*/ 1966912 h 2435555"/>
              <a:gd name="connsiteX149" fmla="*/ 808573 w 2270660"/>
              <a:gd name="connsiteY149" fmla="*/ 1966912 h 2435555"/>
              <a:gd name="connsiteX150" fmla="*/ 809232 w 2270660"/>
              <a:gd name="connsiteY150" fmla="*/ 2022576 h 2435555"/>
              <a:gd name="connsiteX151" fmla="*/ 822860 w 2270660"/>
              <a:gd name="connsiteY151" fmla="*/ 2043112 h 2435555"/>
              <a:gd name="connsiteX152" fmla="*/ 846673 w 2270660"/>
              <a:gd name="connsiteY152" fmla="*/ 2066925 h 2435555"/>
              <a:gd name="connsiteX153" fmla="*/ 841910 w 2270660"/>
              <a:gd name="connsiteY153" fmla="*/ 2119312 h 2435555"/>
              <a:gd name="connsiteX154" fmla="*/ 899060 w 2270660"/>
              <a:gd name="connsiteY154" fmla="*/ 2147887 h 2435555"/>
              <a:gd name="connsiteX155" fmla="*/ 903823 w 2270660"/>
              <a:gd name="connsiteY155" fmla="*/ 2181225 h 2435555"/>
              <a:gd name="connsiteX156" fmla="*/ 965735 w 2270660"/>
              <a:gd name="connsiteY156" fmla="*/ 2205037 h 2435555"/>
              <a:gd name="connsiteX157" fmla="*/ 956210 w 2270660"/>
              <a:gd name="connsiteY157" fmla="*/ 2238375 h 2435555"/>
              <a:gd name="connsiteX158" fmla="*/ 1056223 w 2270660"/>
              <a:gd name="connsiteY158" fmla="*/ 2243137 h 2435555"/>
              <a:gd name="connsiteX159" fmla="*/ 1056223 w 2270660"/>
              <a:gd name="connsiteY159"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7260 w 2270660"/>
              <a:gd name="connsiteY115" fmla="*/ 1514475 h 2435555"/>
              <a:gd name="connsiteX116" fmla="*/ 1712999 w 2270660"/>
              <a:gd name="connsiteY116" fmla="*/ 1501343 h 2435555"/>
              <a:gd name="connsiteX117" fmla="*/ 1722973 w 2270660"/>
              <a:gd name="connsiteY117" fmla="*/ 1471612 h 2435555"/>
              <a:gd name="connsiteX118" fmla="*/ 1699160 w 2270660"/>
              <a:gd name="connsiteY118" fmla="*/ 1466850 h 2435555"/>
              <a:gd name="connsiteX119" fmla="*/ 1642010 w 2270660"/>
              <a:gd name="connsiteY119" fmla="*/ 1476375 h 2435555"/>
              <a:gd name="connsiteX120" fmla="*/ 1546760 w 2270660"/>
              <a:gd name="connsiteY120" fmla="*/ 1481137 h 2435555"/>
              <a:gd name="connsiteX121" fmla="*/ 1470560 w 2270660"/>
              <a:gd name="connsiteY121" fmla="*/ 1462087 h 2435555"/>
              <a:gd name="connsiteX122" fmla="*/ 1451510 w 2270660"/>
              <a:gd name="connsiteY122" fmla="*/ 1476375 h 2435555"/>
              <a:gd name="connsiteX123" fmla="*/ 1396511 w 2270660"/>
              <a:gd name="connsiteY123" fmla="*/ 1505358 h 2435555"/>
              <a:gd name="connsiteX124" fmla="*/ 1375310 w 2270660"/>
              <a:gd name="connsiteY124" fmla="*/ 1485900 h 2435555"/>
              <a:gd name="connsiteX125" fmla="*/ 1356260 w 2270660"/>
              <a:gd name="connsiteY125" fmla="*/ 1462087 h 2435555"/>
              <a:gd name="connsiteX126" fmla="*/ 1337210 w 2270660"/>
              <a:gd name="connsiteY126" fmla="*/ 1485900 h 2435555"/>
              <a:gd name="connsiteX127" fmla="*/ 1327685 w 2270660"/>
              <a:gd name="connsiteY127" fmla="*/ 1466850 h 2435555"/>
              <a:gd name="connsiteX128" fmla="*/ 1227673 w 2270660"/>
              <a:gd name="connsiteY128" fmla="*/ 1514475 h 2435555"/>
              <a:gd name="connsiteX129" fmla="*/ 1194335 w 2270660"/>
              <a:gd name="connsiteY129" fmla="*/ 1514475 h 2435555"/>
              <a:gd name="connsiteX130" fmla="*/ 1132423 w 2270660"/>
              <a:gd name="connsiteY130" fmla="*/ 1504950 h 2435555"/>
              <a:gd name="connsiteX131" fmla="*/ 1075273 w 2270660"/>
              <a:gd name="connsiteY131" fmla="*/ 1524000 h 2435555"/>
              <a:gd name="connsiteX132" fmla="*/ 1051460 w 2270660"/>
              <a:gd name="connsiteY132" fmla="*/ 1562100 h 2435555"/>
              <a:gd name="connsiteX133" fmla="*/ 1037173 w 2270660"/>
              <a:gd name="connsiteY133" fmla="*/ 1590675 h 2435555"/>
              <a:gd name="connsiteX134" fmla="*/ 1018123 w 2270660"/>
              <a:gd name="connsiteY134" fmla="*/ 1590675 h 2435555"/>
              <a:gd name="connsiteX135" fmla="*/ 1018123 w 2270660"/>
              <a:gd name="connsiteY135" fmla="*/ 1590675 h 2435555"/>
              <a:gd name="connsiteX136" fmla="*/ 956402 w 2270660"/>
              <a:gd name="connsiteY136" fmla="*/ 1619469 h 2435555"/>
              <a:gd name="connsiteX137" fmla="*/ 918110 w 2270660"/>
              <a:gd name="connsiteY137" fmla="*/ 1590675 h 2435555"/>
              <a:gd name="connsiteX138" fmla="*/ 808573 w 2270660"/>
              <a:gd name="connsiteY138" fmla="*/ 1624012 h 2435555"/>
              <a:gd name="connsiteX139" fmla="*/ 851435 w 2270660"/>
              <a:gd name="connsiteY139" fmla="*/ 1652587 h 2435555"/>
              <a:gd name="connsiteX140" fmla="*/ 870485 w 2270660"/>
              <a:gd name="connsiteY140" fmla="*/ 1690687 h 2435555"/>
              <a:gd name="connsiteX141" fmla="*/ 870485 w 2270660"/>
              <a:gd name="connsiteY141" fmla="*/ 1738312 h 2435555"/>
              <a:gd name="connsiteX142" fmla="*/ 851435 w 2270660"/>
              <a:gd name="connsiteY142" fmla="*/ 1762125 h 2435555"/>
              <a:gd name="connsiteX143" fmla="*/ 837148 w 2270660"/>
              <a:gd name="connsiteY143" fmla="*/ 1838325 h 2435555"/>
              <a:gd name="connsiteX144" fmla="*/ 856198 w 2270660"/>
              <a:gd name="connsiteY144" fmla="*/ 1866900 h 2435555"/>
              <a:gd name="connsiteX145" fmla="*/ 841910 w 2270660"/>
              <a:gd name="connsiteY145" fmla="*/ 1895475 h 2435555"/>
              <a:gd name="connsiteX146" fmla="*/ 851435 w 2270660"/>
              <a:gd name="connsiteY146" fmla="*/ 1924050 h 2435555"/>
              <a:gd name="connsiteX147" fmla="*/ 851435 w 2270660"/>
              <a:gd name="connsiteY147" fmla="*/ 1947862 h 2435555"/>
              <a:gd name="connsiteX148" fmla="*/ 808573 w 2270660"/>
              <a:gd name="connsiteY148" fmla="*/ 1966912 h 2435555"/>
              <a:gd name="connsiteX149" fmla="*/ 808573 w 2270660"/>
              <a:gd name="connsiteY149" fmla="*/ 1966912 h 2435555"/>
              <a:gd name="connsiteX150" fmla="*/ 809232 w 2270660"/>
              <a:gd name="connsiteY150" fmla="*/ 2022576 h 2435555"/>
              <a:gd name="connsiteX151" fmla="*/ 822860 w 2270660"/>
              <a:gd name="connsiteY151" fmla="*/ 2043112 h 2435555"/>
              <a:gd name="connsiteX152" fmla="*/ 846673 w 2270660"/>
              <a:gd name="connsiteY152" fmla="*/ 2066925 h 2435555"/>
              <a:gd name="connsiteX153" fmla="*/ 841910 w 2270660"/>
              <a:gd name="connsiteY153" fmla="*/ 2119312 h 2435555"/>
              <a:gd name="connsiteX154" fmla="*/ 899060 w 2270660"/>
              <a:gd name="connsiteY154" fmla="*/ 2147887 h 2435555"/>
              <a:gd name="connsiteX155" fmla="*/ 903823 w 2270660"/>
              <a:gd name="connsiteY155" fmla="*/ 2181225 h 2435555"/>
              <a:gd name="connsiteX156" fmla="*/ 965735 w 2270660"/>
              <a:gd name="connsiteY156" fmla="*/ 2205037 h 2435555"/>
              <a:gd name="connsiteX157" fmla="*/ 956210 w 2270660"/>
              <a:gd name="connsiteY157" fmla="*/ 2238375 h 2435555"/>
              <a:gd name="connsiteX158" fmla="*/ 1056223 w 2270660"/>
              <a:gd name="connsiteY158" fmla="*/ 2243137 h 2435555"/>
              <a:gd name="connsiteX159" fmla="*/ 1056223 w 2270660"/>
              <a:gd name="connsiteY159"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31953 w 2270660"/>
              <a:gd name="connsiteY115" fmla="*/ 1510870 h 2435555"/>
              <a:gd name="connsiteX116" fmla="*/ 1712999 w 2270660"/>
              <a:gd name="connsiteY116" fmla="*/ 1501343 h 2435555"/>
              <a:gd name="connsiteX117" fmla="*/ 1722973 w 2270660"/>
              <a:gd name="connsiteY117" fmla="*/ 1471612 h 2435555"/>
              <a:gd name="connsiteX118" fmla="*/ 1699160 w 2270660"/>
              <a:gd name="connsiteY118" fmla="*/ 1466850 h 2435555"/>
              <a:gd name="connsiteX119" fmla="*/ 1642010 w 2270660"/>
              <a:gd name="connsiteY119" fmla="*/ 1476375 h 2435555"/>
              <a:gd name="connsiteX120" fmla="*/ 1546760 w 2270660"/>
              <a:gd name="connsiteY120" fmla="*/ 1481137 h 2435555"/>
              <a:gd name="connsiteX121" fmla="*/ 1470560 w 2270660"/>
              <a:gd name="connsiteY121" fmla="*/ 1462087 h 2435555"/>
              <a:gd name="connsiteX122" fmla="*/ 1451510 w 2270660"/>
              <a:gd name="connsiteY122" fmla="*/ 1476375 h 2435555"/>
              <a:gd name="connsiteX123" fmla="*/ 1396511 w 2270660"/>
              <a:gd name="connsiteY123" fmla="*/ 1505358 h 2435555"/>
              <a:gd name="connsiteX124" fmla="*/ 1375310 w 2270660"/>
              <a:gd name="connsiteY124" fmla="*/ 1485900 h 2435555"/>
              <a:gd name="connsiteX125" fmla="*/ 1356260 w 2270660"/>
              <a:gd name="connsiteY125" fmla="*/ 1462087 h 2435555"/>
              <a:gd name="connsiteX126" fmla="*/ 1337210 w 2270660"/>
              <a:gd name="connsiteY126" fmla="*/ 1485900 h 2435555"/>
              <a:gd name="connsiteX127" fmla="*/ 1327685 w 2270660"/>
              <a:gd name="connsiteY127" fmla="*/ 1466850 h 2435555"/>
              <a:gd name="connsiteX128" fmla="*/ 1227673 w 2270660"/>
              <a:gd name="connsiteY128" fmla="*/ 1514475 h 2435555"/>
              <a:gd name="connsiteX129" fmla="*/ 1194335 w 2270660"/>
              <a:gd name="connsiteY129" fmla="*/ 1514475 h 2435555"/>
              <a:gd name="connsiteX130" fmla="*/ 1132423 w 2270660"/>
              <a:gd name="connsiteY130" fmla="*/ 1504950 h 2435555"/>
              <a:gd name="connsiteX131" fmla="*/ 1075273 w 2270660"/>
              <a:gd name="connsiteY131" fmla="*/ 1524000 h 2435555"/>
              <a:gd name="connsiteX132" fmla="*/ 1051460 w 2270660"/>
              <a:gd name="connsiteY132" fmla="*/ 1562100 h 2435555"/>
              <a:gd name="connsiteX133" fmla="*/ 1037173 w 2270660"/>
              <a:gd name="connsiteY133" fmla="*/ 1590675 h 2435555"/>
              <a:gd name="connsiteX134" fmla="*/ 1018123 w 2270660"/>
              <a:gd name="connsiteY134" fmla="*/ 1590675 h 2435555"/>
              <a:gd name="connsiteX135" fmla="*/ 1018123 w 2270660"/>
              <a:gd name="connsiteY135" fmla="*/ 1590675 h 2435555"/>
              <a:gd name="connsiteX136" fmla="*/ 956402 w 2270660"/>
              <a:gd name="connsiteY136" fmla="*/ 1619469 h 2435555"/>
              <a:gd name="connsiteX137" fmla="*/ 918110 w 2270660"/>
              <a:gd name="connsiteY137" fmla="*/ 1590675 h 2435555"/>
              <a:gd name="connsiteX138" fmla="*/ 808573 w 2270660"/>
              <a:gd name="connsiteY138" fmla="*/ 1624012 h 2435555"/>
              <a:gd name="connsiteX139" fmla="*/ 851435 w 2270660"/>
              <a:gd name="connsiteY139" fmla="*/ 1652587 h 2435555"/>
              <a:gd name="connsiteX140" fmla="*/ 870485 w 2270660"/>
              <a:gd name="connsiteY140" fmla="*/ 1690687 h 2435555"/>
              <a:gd name="connsiteX141" fmla="*/ 870485 w 2270660"/>
              <a:gd name="connsiteY141" fmla="*/ 1738312 h 2435555"/>
              <a:gd name="connsiteX142" fmla="*/ 851435 w 2270660"/>
              <a:gd name="connsiteY142" fmla="*/ 1762125 h 2435555"/>
              <a:gd name="connsiteX143" fmla="*/ 837148 w 2270660"/>
              <a:gd name="connsiteY143" fmla="*/ 1838325 h 2435555"/>
              <a:gd name="connsiteX144" fmla="*/ 856198 w 2270660"/>
              <a:gd name="connsiteY144" fmla="*/ 1866900 h 2435555"/>
              <a:gd name="connsiteX145" fmla="*/ 841910 w 2270660"/>
              <a:gd name="connsiteY145" fmla="*/ 1895475 h 2435555"/>
              <a:gd name="connsiteX146" fmla="*/ 851435 w 2270660"/>
              <a:gd name="connsiteY146" fmla="*/ 1924050 h 2435555"/>
              <a:gd name="connsiteX147" fmla="*/ 851435 w 2270660"/>
              <a:gd name="connsiteY147" fmla="*/ 1947862 h 2435555"/>
              <a:gd name="connsiteX148" fmla="*/ 808573 w 2270660"/>
              <a:gd name="connsiteY148" fmla="*/ 1966912 h 2435555"/>
              <a:gd name="connsiteX149" fmla="*/ 808573 w 2270660"/>
              <a:gd name="connsiteY149" fmla="*/ 1966912 h 2435555"/>
              <a:gd name="connsiteX150" fmla="*/ 809232 w 2270660"/>
              <a:gd name="connsiteY150" fmla="*/ 2022576 h 2435555"/>
              <a:gd name="connsiteX151" fmla="*/ 822860 w 2270660"/>
              <a:gd name="connsiteY151" fmla="*/ 2043112 h 2435555"/>
              <a:gd name="connsiteX152" fmla="*/ 846673 w 2270660"/>
              <a:gd name="connsiteY152" fmla="*/ 2066925 h 2435555"/>
              <a:gd name="connsiteX153" fmla="*/ 841910 w 2270660"/>
              <a:gd name="connsiteY153" fmla="*/ 2119312 h 2435555"/>
              <a:gd name="connsiteX154" fmla="*/ 899060 w 2270660"/>
              <a:gd name="connsiteY154" fmla="*/ 2147887 h 2435555"/>
              <a:gd name="connsiteX155" fmla="*/ 903823 w 2270660"/>
              <a:gd name="connsiteY155" fmla="*/ 2181225 h 2435555"/>
              <a:gd name="connsiteX156" fmla="*/ 965735 w 2270660"/>
              <a:gd name="connsiteY156" fmla="*/ 2205037 h 2435555"/>
              <a:gd name="connsiteX157" fmla="*/ 956210 w 2270660"/>
              <a:gd name="connsiteY157" fmla="*/ 2238375 h 2435555"/>
              <a:gd name="connsiteX158" fmla="*/ 1056223 w 2270660"/>
              <a:gd name="connsiteY158" fmla="*/ 2243137 h 2435555"/>
              <a:gd name="connsiteX159" fmla="*/ 1056223 w 2270660"/>
              <a:gd name="connsiteY159"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3473 w 2270660"/>
              <a:gd name="connsiteY109" fmla="*/ 147161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5829 w 2270660"/>
              <a:gd name="connsiteY109" fmla="*/ 147943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808573 w 2270660"/>
              <a:gd name="connsiteY139" fmla="*/ 1624012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7524 w 2270660"/>
              <a:gd name="connsiteY0" fmla="*/ 222942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5829 w 2270660"/>
              <a:gd name="connsiteY109" fmla="*/ 147943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797331 w 2270660"/>
              <a:gd name="connsiteY139" fmla="*/ 1616611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5868 w 2270660"/>
              <a:gd name="connsiteY0" fmla="*/ 2254490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5829 w 2270660"/>
              <a:gd name="connsiteY109" fmla="*/ 147943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797331 w 2270660"/>
              <a:gd name="connsiteY139" fmla="*/ 1616611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6117 w 2270660"/>
              <a:gd name="connsiteY0" fmla="*/ 2247174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5829 w 2270660"/>
              <a:gd name="connsiteY109" fmla="*/ 147943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797331 w 2270660"/>
              <a:gd name="connsiteY139" fmla="*/ 1616611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0" fmla="*/ 1056117 w 2270660"/>
              <a:gd name="connsiteY0" fmla="*/ 2247174 h 2435555"/>
              <a:gd name="connsiteX1" fmla="*/ 1013064 w 2270660"/>
              <a:gd name="connsiteY1" fmla="*/ 2267257 h 2435555"/>
              <a:gd name="connsiteX2" fmla="*/ 968603 w 2270660"/>
              <a:gd name="connsiteY2" fmla="*/ 2283134 h 2435555"/>
              <a:gd name="connsiteX3" fmla="*/ 898737 w 2270660"/>
              <a:gd name="connsiteY3" fmla="*/ 2248205 h 2435555"/>
              <a:gd name="connsiteX4" fmla="*/ 879682 w 2270660"/>
              <a:gd name="connsiteY4" fmla="*/ 2267257 h 2435555"/>
              <a:gd name="connsiteX5" fmla="*/ 883068 w 2270660"/>
              <a:gd name="connsiteY5" fmla="*/ 2318378 h 2435555"/>
              <a:gd name="connsiteX6" fmla="*/ 863665 w 2270660"/>
              <a:gd name="connsiteY6" fmla="*/ 2339225 h 2435555"/>
              <a:gd name="connsiteX7" fmla="*/ 834999 w 2270660"/>
              <a:gd name="connsiteY7" fmla="*/ 2331158 h 2435555"/>
              <a:gd name="connsiteX8" fmla="*/ 758421 w 2270660"/>
              <a:gd name="connsiteY8" fmla="*/ 2308538 h 2435555"/>
              <a:gd name="connsiteX9" fmla="*/ 729841 w 2270660"/>
              <a:gd name="connsiteY9" fmla="*/ 2365696 h 2435555"/>
              <a:gd name="connsiteX10" fmla="*/ 663152 w 2270660"/>
              <a:gd name="connsiteY10" fmla="*/ 2435555 h 2435555"/>
              <a:gd name="connsiteX11" fmla="*/ 602815 w 2270660"/>
              <a:gd name="connsiteY11" fmla="*/ 2416503 h 2435555"/>
              <a:gd name="connsiteX12" fmla="*/ 542699 w 2270660"/>
              <a:gd name="connsiteY12" fmla="*/ 2416503 h 2435555"/>
              <a:gd name="connsiteX13" fmla="*/ 504370 w 2270660"/>
              <a:gd name="connsiteY13" fmla="*/ 2435555 h 2435555"/>
              <a:gd name="connsiteX14" fmla="*/ 383696 w 2270660"/>
              <a:gd name="connsiteY14" fmla="*/ 2387924 h 2435555"/>
              <a:gd name="connsiteX15" fmla="*/ 339237 w 2270660"/>
              <a:gd name="connsiteY15" fmla="*/ 2308538 h 2435555"/>
              <a:gd name="connsiteX16" fmla="*/ 304305 w 2270660"/>
              <a:gd name="connsiteY16" fmla="*/ 2314889 h 2435555"/>
              <a:gd name="connsiteX17" fmla="*/ 247144 w 2270660"/>
              <a:gd name="connsiteY17" fmla="*/ 2305363 h 2435555"/>
              <a:gd name="connsiteX18" fmla="*/ 180455 w 2270660"/>
              <a:gd name="connsiteY18" fmla="*/ 2314691 h 2435555"/>
              <a:gd name="connsiteX19" fmla="*/ 142428 w 2270660"/>
              <a:gd name="connsiteY19" fmla="*/ 2305587 h 2435555"/>
              <a:gd name="connsiteX20" fmla="*/ 313832 w 2270660"/>
              <a:gd name="connsiteY20" fmla="*/ 2038626 h 2435555"/>
              <a:gd name="connsiteX21" fmla="*/ 323359 w 2270660"/>
              <a:gd name="connsiteY21" fmla="*/ 1967179 h 2435555"/>
              <a:gd name="connsiteX22" fmla="*/ 219127 w 2270660"/>
              <a:gd name="connsiteY22" fmla="*/ 1871916 h 2435555"/>
              <a:gd name="connsiteX23" fmla="*/ 83541 w 2270660"/>
              <a:gd name="connsiteY23" fmla="*/ 1762840 h 2435555"/>
              <a:gd name="connsiteX24" fmla="*/ 6564 w 2270660"/>
              <a:gd name="connsiteY24" fmla="*/ 1514680 h 2435555"/>
              <a:gd name="connsiteX25" fmla="*/ 73769 w 2270660"/>
              <a:gd name="connsiteY25" fmla="*/ 1181260 h 2435555"/>
              <a:gd name="connsiteX26" fmla="*/ 13065 w 2270660"/>
              <a:gd name="connsiteY26" fmla="*/ 752680 h 2435555"/>
              <a:gd name="connsiteX27" fmla="*/ 246454 w 2270660"/>
              <a:gd name="connsiteY27" fmla="*/ 438150 h 2435555"/>
              <a:gd name="connsiteX28" fmla="*/ 689484 w 2270660"/>
              <a:gd name="connsiteY28" fmla="*/ 0 h 2435555"/>
              <a:gd name="connsiteX29" fmla="*/ 851435 w 2270660"/>
              <a:gd name="connsiteY29" fmla="*/ 85725 h 2435555"/>
              <a:gd name="connsiteX30" fmla="*/ 895561 w 2270660"/>
              <a:gd name="connsiteY30" fmla="*/ 106694 h 2435555"/>
              <a:gd name="connsiteX31" fmla="*/ 898320 w 2270660"/>
              <a:gd name="connsiteY31" fmla="*/ 93358 h 2435555"/>
              <a:gd name="connsiteX32" fmla="*/ 917203 w 2270660"/>
              <a:gd name="connsiteY32" fmla="*/ 60333 h 2435555"/>
              <a:gd name="connsiteX33" fmla="*/ 951448 w 2270660"/>
              <a:gd name="connsiteY33" fmla="*/ 61912 h 2435555"/>
              <a:gd name="connsiteX34" fmla="*/ 989548 w 2270660"/>
              <a:gd name="connsiteY34" fmla="*/ 85725 h 2435555"/>
              <a:gd name="connsiteX35" fmla="*/ 1022885 w 2270660"/>
              <a:gd name="connsiteY35" fmla="*/ 109537 h 2435555"/>
              <a:gd name="connsiteX36" fmla="*/ 1051460 w 2270660"/>
              <a:gd name="connsiteY36" fmla="*/ 133350 h 2435555"/>
              <a:gd name="connsiteX37" fmla="*/ 1103848 w 2270660"/>
              <a:gd name="connsiteY37" fmla="*/ 200025 h 2435555"/>
              <a:gd name="connsiteX38" fmla="*/ 1099085 w 2270660"/>
              <a:gd name="connsiteY38" fmla="*/ 209550 h 2435555"/>
              <a:gd name="connsiteX39" fmla="*/ 1089560 w 2270660"/>
              <a:gd name="connsiteY39" fmla="*/ 271462 h 2435555"/>
              <a:gd name="connsiteX40" fmla="*/ 1063241 w 2270660"/>
              <a:gd name="connsiteY40" fmla="*/ 283883 h 2435555"/>
              <a:gd name="connsiteX41" fmla="*/ 1051460 w 2270660"/>
              <a:gd name="connsiteY41" fmla="*/ 295275 h 2435555"/>
              <a:gd name="connsiteX42" fmla="*/ 1033607 w 2270660"/>
              <a:gd name="connsiteY42" fmla="*/ 314368 h 2435555"/>
              <a:gd name="connsiteX43" fmla="*/ 1037381 w 2270660"/>
              <a:gd name="connsiteY43" fmla="*/ 333420 h 2435555"/>
              <a:gd name="connsiteX44" fmla="*/ 1056931 w 2270660"/>
              <a:gd name="connsiteY44" fmla="*/ 368350 h 2435555"/>
              <a:gd name="connsiteX45" fmla="*/ 1094323 w 2270660"/>
              <a:gd name="connsiteY45" fmla="*/ 361950 h 2435555"/>
              <a:gd name="connsiteX46" fmla="*/ 1096486 w 2270660"/>
              <a:gd name="connsiteY46" fmla="*/ 371525 h 2435555"/>
              <a:gd name="connsiteX47" fmla="*/ 1143169 w 2270660"/>
              <a:gd name="connsiteY47" fmla="*/ 377241 h 2435555"/>
              <a:gd name="connsiteX48" fmla="*/ 1165760 w 2270660"/>
              <a:gd name="connsiteY48" fmla="*/ 385762 h 2435555"/>
              <a:gd name="connsiteX49" fmla="*/ 1165760 w 2270660"/>
              <a:gd name="connsiteY49" fmla="*/ 385762 h 2435555"/>
              <a:gd name="connsiteX50" fmla="*/ 1183184 w 2270660"/>
              <a:gd name="connsiteY50" fmla="*/ 397246 h 2435555"/>
              <a:gd name="connsiteX51" fmla="*/ 1179473 w 2270660"/>
              <a:gd name="connsiteY51" fmla="*/ 428683 h 2435555"/>
              <a:gd name="connsiteX52" fmla="*/ 1203860 w 2270660"/>
              <a:gd name="connsiteY52" fmla="*/ 457200 h 2435555"/>
              <a:gd name="connsiteX53" fmla="*/ 1222910 w 2270660"/>
              <a:gd name="connsiteY53" fmla="*/ 442912 h 2435555"/>
              <a:gd name="connsiteX54" fmla="*/ 1265773 w 2270660"/>
              <a:gd name="connsiteY54" fmla="*/ 442912 h 2435555"/>
              <a:gd name="connsiteX55" fmla="*/ 1337210 w 2270660"/>
              <a:gd name="connsiteY55" fmla="*/ 442912 h 2435555"/>
              <a:gd name="connsiteX56" fmla="*/ 1313398 w 2270660"/>
              <a:gd name="connsiteY56" fmla="*/ 461962 h 2435555"/>
              <a:gd name="connsiteX57" fmla="*/ 1313398 w 2270660"/>
              <a:gd name="connsiteY57" fmla="*/ 461962 h 2435555"/>
              <a:gd name="connsiteX58" fmla="*/ 1280060 w 2270660"/>
              <a:gd name="connsiteY58" fmla="*/ 547687 h 2435555"/>
              <a:gd name="connsiteX59" fmla="*/ 1256248 w 2270660"/>
              <a:gd name="connsiteY59" fmla="*/ 557212 h 2435555"/>
              <a:gd name="connsiteX60" fmla="*/ 1204102 w 2270660"/>
              <a:gd name="connsiteY60" fmla="*/ 579516 h 2435555"/>
              <a:gd name="connsiteX61" fmla="*/ 1220341 w 2270660"/>
              <a:gd name="connsiteY61" fmla="*/ 624925 h 2435555"/>
              <a:gd name="connsiteX62" fmla="*/ 1212719 w 2270660"/>
              <a:gd name="connsiteY62" fmla="*/ 662077 h 2435555"/>
              <a:gd name="connsiteX63" fmla="*/ 1232435 w 2270660"/>
              <a:gd name="connsiteY63" fmla="*/ 676275 h 2435555"/>
              <a:gd name="connsiteX64" fmla="*/ 1243798 w 2270660"/>
              <a:gd name="connsiteY64" fmla="*/ 723998 h 2435555"/>
              <a:gd name="connsiteX65" fmla="*/ 1285577 w 2270660"/>
              <a:gd name="connsiteY65" fmla="*/ 717647 h 2435555"/>
              <a:gd name="connsiteX66" fmla="*/ 1314760 w 2270660"/>
              <a:gd name="connsiteY66" fmla="*/ 739240 h 2435555"/>
              <a:gd name="connsiteX67" fmla="*/ 1341973 w 2270660"/>
              <a:gd name="connsiteY67" fmla="*/ 742950 h 2435555"/>
              <a:gd name="connsiteX68" fmla="*/ 1413410 w 2270660"/>
              <a:gd name="connsiteY68" fmla="*/ 738187 h 2435555"/>
              <a:gd name="connsiteX69" fmla="*/ 1446748 w 2270660"/>
              <a:gd name="connsiteY69" fmla="*/ 738187 h 2435555"/>
              <a:gd name="connsiteX70" fmla="*/ 1499135 w 2270660"/>
              <a:gd name="connsiteY70" fmla="*/ 752475 h 2435555"/>
              <a:gd name="connsiteX71" fmla="*/ 1508660 w 2270660"/>
              <a:gd name="connsiteY71" fmla="*/ 766762 h 2435555"/>
              <a:gd name="connsiteX72" fmla="*/ 1498816 w 2270660"/>
              <a:gd name="connsiteY72" fmla="*/ 823472 h 2435555"/>
              <a:gd name="connsiteX73" fmla="*/ 1531981 w 2270660"/>
              <a:gd name="connsiteY73" fmla="*/ 853556 h 2435555"/>
              <a:gd name="connsiteX74" fmla="*/ 1546760 w 2270660"/>
              <a:gd name="connsiteY74" fmla="*/ 900112 h 2435555"/>
              <a:gd name="connsiteX75" fmla="*/ 1580098 w 2270660"/>
              <a:gd name="connsiteY75" fmla="*/ 942975 h 2435555"/>
              <a:gd name="connsiteX76" fmla="*/ 1588092 w 2270660"/>
              <a:gd name="connsiteY76" fmla="*/ 966918 h 2435555"/>
              <a:gd name="connsiteX77" fmla="*/ 1599148 w 2270660"/>
              <a:gd name="connsiteY77" fmla="*/ 1014412 h 2435555"/>
              <a:gd name="connsiteX78" fmla="*/ 1642010 w 2270660"/>
              <a:gd name="connsiteY78" fmla="*/ 1047750 h 2435555"/>
              <a:gd name="connsiteX79" fmla="*/ 1684873 w 2270660"/>
              <a:gd name="connsiteY79" fmla="*/ 1090612 h 2435555"/>
              <a:gd name="connsiteX80" fmla="*/ 1703923 w 2270660"/>
              <a:gd name="connsiteY80" fmla="*/ 1104900 h 2435555"/>
              <a:gd name="connsiteX81" fmla="*/ 1746785 w 2270660"/>
              <a:gd name="connsiteY81" fmla="*/ 1119187 h 2435555"/>
              <a:gd name="connsiteX82" fmla="*/ 1765835 w 2270660"/>
              <a:gd name="connsiteY82" fmla="*/ 1185862 h 2435555"/>
              <a:gd name="connsiteX83" fmla="*/ 1765835 w 2270660"/>
              <a:gd name="connsiteY83" fmla="*/ 1185862 h 2435555"/>
              <a:gd name="connsiteX84" fmla="*/ 1775360 w 2270660"/>
              <a:gd name="connsiteY84" fmla="*/ 1238250 h 2435555"/>
              <a:gd name="connsiteX85" fmla="*/ 1851560 w 2270660"/>
              <a:gd name="connsiteY85" fmla="*/ 1223962 h 2435555"/>
              <a:gd name="connsiteX86" fmla="*/ 1894423 w 2270660"/>
              <a:gd name="connsiteY86" fmla="*/ 1176337 h 2435555"/>
              <a:gd name="connsiteX87" fmla="*/ 1903948 w 2270660"/>
              <a:gd name="connsiteY87" fmla="*/ 1162050 h 2435555"/>
              <a:gd name="connsiteX88" fmla="*/ 1946810 w 2270660"/>
              <a:gd name="connsiteY88" fmla="*/ 1152525 h 2435555"/>
              <a:gd name="connsiteX89" fmla="*/ 1984910 w 2270660"/>
              <a:gd name="connsiteY89" fmla="*/ 1128712 h 2435555"/>
              <a:gd name="connsiteX90" fmla="*/ 2023010 w 2270660"/>
              <a:gd name="connsiteY90" fmla="*/ 1114425 h 2435555"/>
              <a:gd name="connsiteX91" fmla="*/ 2070635 w 2270660"/>
              <a:gd name="connsiteY91" fmla="*/ 1104900 h 2435555"/>
              <a:gd name="connsiteX92" fmla="*/ 2118260 w 2270660"/>
              <a:gd name="connsiteY92" fmla="*/ 1119187 h 2435555"/>
              <a:gd name="connsiteX93" fmla="*/ 2199223 w 2270660"/>
              <a:gd name="connsiteY93" fmla="*/ 1119187 h 2435555"/>
              <a:gd name="connsiteX94" fmla="*/ 2213510 w 2270660"/>
              <a:gd name="connsiteY94" fmla="*/ 1081087 h 2435555"/>
              <a:gd name="connsiteX95" fmla="*/ 2242085 w 2270660"/>
              <a:gd name="connsiteY95" fmla="*/ 1090612 h 2435555"/>
              <a:gd name="connsiteX96" fmla="*/ 2270660 w 2270660"/>
              <a:gd name="connsiteY96" fmla="*/ 1078376 h 2435555"/>
              <a:gd name="connsiteX97" fmla="*/ 2270660 w 2270660"/>
              <a:gd name="connsiteY97" fmla="*/ 1100137 h 2435555"/>
              <a:gd name="connsiteX98" fmla="*/ 2256373 w 2270660"/>
              <a:gd name="connsiteY98" fmla="*/ 1128712 h 2435555"/>
              <a:gd name="connsiteX99" fmla="*/ 2209269 w 2270660"/>
              <a:gd name="connsiteY99" fmla="*/ 1166970 h 2435555"/>
              <a:gd name="connsiteX100" fmla="*/ 2182592 w 2270660"/>
              <a:gd name="connsiteY100" fmla="*/ 1198407 h 2435555"/>
              <a:gd name="connsiteX101" fmla="*/ 2147341 w 2270660"/>
              <a:gd name="connsiteY101" fmla="*/ 1231749 h 2435555"/>
              <a:gd name="connsiteX102" fmla="*/ 2132097 w 2270660"/>
              <a:gd name="connsiteY102" fmla="*/ 1304149 h 2435555"/>
              <a:gd name="connsiteX103" fmla="*/ 2156360 w 2270660"/>
              <a:gd name="connsiteY103" fmla="*/ 1333500 h 2435555"/>
              <a:gd name="connsiteX104" fmla="*/ 2054927 w 2270660"/>
              <a:gd name="connsiteY104" fmla="*/ 1335174 h 2435555"/>
              <a:gd name="connsiteX105" fmla="*/ 2023010 w 2270660"/>
              <a:gd name="connsiteY105" fmla="*/ 1400175 h 2435555"/>
              <a:gd name="connsiteX106" fmla="*/ 2013485 w 2270660"/>
              <a:gd name="connsiteY106" fmla="*/ 1414462 h 2435555"/>
              <a:gd name="connsiteX107" fmla="*/ 1999198 w 2270660"/>
              <a:gd name="connsiteY107" fmla="*/ 1457325 h 2435555"/>
              <a:gd name="connsiteX108" fmla="*/ 1980148 w 2270660"/>
              <a:gd name="connsiteY108" fmla="*/ 1471612 h 2435555"/>
              <a:gd name="connsiteX109" fmla="*/ 1915829 w 2270660"/>
              <a:gd name="connsiteY109" fmla="*/ 1479432 h 2435555"/>
              <a:gd name="connsiteX110" fmla="*/ 1889660 w 2270660"/>
              <a:gd name="connsiteY110" fmla="*/ 1500187 h 2435555"/>
              <a:gd name="connsiteX111" fmla="*/ 1880135 w 2270660"/>
              <a:gd name="connsiteY111" fmla="*/ 1476375 h 2435555"/>
              <a:gd name="connsiteX112" fmla="*/ 1822985 w 2270660"/>
              <a:gd name="connsiteY112" fmla="*/ 1495425 h 2435555"/>
              <a:gd name="connsiteX113" fmla="*/ 1799173 w 2270660"/>
              <a:gd name="connsiteY113" fmla="*/ 1476375 h 2435555"/>
              <a:gd name="connsiteX114" fmla="*/ 1780123 w 2270660"/>
              <a:gd name="connsiteY114" fmla="*/ 1485900 h 2435555"/>
              <a:gd name="connsiteX115" fmla="*/ 1760635 w 2270660"/>
              <a:gd name="connsiteY115" fmla="*/ 1488007 h 2435555"/>
              <a:gd name="connsiteX116" fmla="*/ 1731953 w 2270660"/>
              <a:gd name="connsiteY116" fmla="*/ 1510870 h 2435555"/>
              <a:gd name="connsiteX117" fmla="*/ 1712999 w 2270660"/>
              <a:gd name="connsiteY117" fmla="*/ 1501343 h 2435555"/>
              <a:gd name="connsiteX118" fmla="*/ 1722973 w 2270660"/>
              <a:gd name="connsiteY118" fmla="*/ 1471612 h 2435555"/>
              <a:gd name="connsiteX119" fmla="*/ 1699160 w 2270660"/>
              <a:gd name="connsiteY119" fmla="*/ 1466850 h 2435555"/>
              <a:gd name="connsiteX120" fmla="*/ 1642010 w 2270660"/>
              <a:gd name="connsiteY120" fmla="*/ 1476375 h 2435555"/>
              <a:gd name="connsiteX121" fmla="*/ 1546760 w 2270660"/>
              <a:gd name="connsiteY121" fmla="*/ 1481137 h 2435555"/>
              <a:gd name="connsiteX122" fmla="*/ 1470560 w 2270660"/>
              <a:gd name="connsiteY122" fmla="*/ 1462087 h 2435555"/>
              <a:gd name="connsiteX123" fmla="*/ 1451510 w 2270660"/>
              <a:gd name="connsiteY123" fmla="*/ 1476375 h 2435555"/>
              <a:gd name="connsiteX124" fmla="*/ 1396511 w 2270660"/>
              <a:gd name="connsiteY124" fmla="*/ 1505358 h 2435555"/>
              <a:gd name="connsiteX125" fmla="*/ 1375310 w 2270660"/>
              <a:gd name="connsiteY125" fmla="*/ 1485900 h 2435555"/>
              <a:gd name="connsiteX126" fmla="*/ 1356260 w 2270660"/>
              <a:gd name="connsiteY126" fmla="*/ 1462087 h 2435555"/>
              <a:gd name="connsiteX127" fmla="*/ 1337210 w 2270660"/>
              <a:gd name="connsiteY127" fmla="*/ 1485900 h 2435555"/>
              <a:gd name="connsiteX128" fmla="*/ 1327685 w 2270660"/>
              <a:gd name="connsiteY128" fmla="*/ 1466850 h 2435555"/>
              <a:gd name="connsiteX129" fmla="*/ 1227673 w 2270660"/>
              <a:gd name="connsiteY129" fmla="*/ 1514475 h 2435555"/>
              <a:gd name="connsiteX130" fmla="*/ 1194335 w 2270660"/>
              <a:gd name="connsiteY130" fmla="*/ 1514475 h 2435555"/>
              <a:gd name="connsiteX131" fmla="*/ 1132423 w 2270660"/>
              <a:gd name="connsiteY131" fmla="*/ 1504950 h 2435555"/>
              <a:gd name="connsiteX132" fmla="*/ 1075273 w 2270660"/>
              <a:gd name="connsiteY132" fmla="*/ 1524000 h 2435555"/>
              <a:gd name="connsiteX133" fmla="*/ 1051460 w 2270660"/>
              <a:gd name="connsiteY133" fmla="*/ 1562100 h 2435555"/>
              <a:gd name="connsiteX134" fmla="*/ 1037173 w 2270660"/>
              <a:gd name="connsiteY134" fmla="*/ 1590675 h 2435555"/>
              <a:gd name="connsiteX135" fmla="*/ 1018123 w 2270660"/>
              <a:gd name="connsiteY135" fmla="*/ 1590675 h 2435555"/>
              <a:gd name="connsiteX136" fmla="*/ 1018123 w 2270660"/>
              <a:gd name="connsiteY136" fmla="*/ 1590675 h 2435555"/>
              <a:gd name="connsiteX137" fmla="*/ 956402 w 2270660"/>
              <a:gd name="connsiteY137" fmla="*/ 1619469 h 2435555"/>
              <a:gd name="connsiteX138" fmla="*/ 918110 w 2270660"/>
              <a:gd name="connsiteY138" fmla="*/ 1590675 h 2435555"/>
              <a:gd name="connsiteX139" fmla="*/ 797331 w 2270660"/>
              <a:gd name="connsiteY139" fmla="*/ 1616611 h 2435555"/>
              <a:gd name="connsiteX140" fmla="*/ 851435 w 2270660"/>
              <a:gd name="connsiteY140" fmla="*/ 1652587 h 2435555"/>
              <a:gd name="connsiteX141" fmla="*/ 870485 w 2270660"/>
              <a:gd name="connsiteY141" fmla="*/ 1690687 h 2435555"/>
              <a:gd name="connsiteX142" fmla="*/ 870485 w 2270660"/>
              <a:gd name="connsiteY142" fmla="*/ 1738312 h 2435555"/>
              <a:gd name="connsiteX143" fmla="*/ 851435 w 2270660"/>
              <a:gd name="connsiteY143" fmla="*/ 1762125 h 2435555"/>
              <a:gd name="connsiteX144" fmla="*/ 837148 w 2270660"/>
              <a:gd name="connsiteY144" fmla="*/ 1838325 h 2435555"/>
              <a:gd name="connsiteX145" fmla="*/ 856198 w 2270660"/>
              <a:gd name="connsiteY145" fmla="*/ 1866900 h 2435555"/>
              <a:gd name="connsiteX146" fmla="*/ 841910 w 2270660"/>
              <a:gd name="connsiteY146" fmla="*/ 1895475 h 2435555"/>
              <a:gd name="connsiteX147" fmla="*/ 851435 w 2270660"/>
              <a:gd name="connsiteY147" fmla="*/ 1924050 h 2435555"/>
              <a:gd name="connsiteX148" fmla="*/ 851435 w 2270660"/>
              <a:gd name="connsiteY148" fmla="*/ 1947862 h 2435555"/>
              <a:gd name="connsiteX149" fmla="*/ 808573 w 2270660"/>
              <a:gd name="connsiteY149" fmla="*/ 1966912 h 2435555"/>
              <a:gd name="connsiteX150" fmla="*/ 808573 w 2270660"/>
              <a:gd name="connsiteY150" fmla="*/ 1966912 h 2435555"/>
              <a:gd name="connsiteX151" fmla="*/ 809232 w 2270660"/>
              <a:gd name="connsiteY151" fmla="*/ 2022576 h 2435555"/>
              <a:gd name="connsiteX152" fmla="*/ 822860 w 2270660"/>
              <a:gd name="connsiteY152" fmla="*/ 2043112 h 2435555"/>
              <a:gd name="connsiteX153" fmla="*/ 846673 w 2270660"/>
              <a:gd name="connsiteY153" fmla="*/ 2066925 h 2435555"/>
              <a:gd name="connsiteX154" fmla="*/ 841910 w 2270660"/>
              <a:gd name="connsiteY154" fmla="*/ 2119312 h 2435555"/>
              <a:gd name="connsiteX155" fmla="*/ 899060 w 2270660"/>
              <a:gd name="connsiteY155" fmla="*/ 2147887 h 2435555"/>
              <a:gd name="connsiteX156" fmla="*/ 903823 w 2270660"/>
              <a:gd name="connsiteY156" fmla="*/ 2181225 h 2435555"/>
              <a:gd name="connsiteX157" fmla="*/ 965735 w 2270660"/>
              <a:gd name="connsiteY157" fmla="*/ 2205037 h 2435555"/>
              <a:gd name="connsiteX158" fmla="*/ 956210 w 2270660"/>
              <a:gd name="connsiteY158" fmla="*/ 2238375 h 2435555"/>
              <a:gd name="connsiteX159" fmla="*/ 1056223 w 2270660"/>
              <a:gd name="connsiteY159" fmla="*/ 2243137 h 2435555"/>
              <a:gd name="connsiteX160" fmla="*/ 1056223 w 2270660"/>
              <a:gd name="connsiteY160" fmla="*/ 2243137 h 2435555"/>
              <a:gd name="connsiteX161" fmla="*/ 1056117 w 2270660"/>
              <a:gd name="connsiteY161" fmla="*/ 2247174 h 2435555"/>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31981 w 2270660"/>
              <a:gd name="connsiteY73" fmla="*/ 868981 h 2450980"/>
              <a:gd name="connsiteX74" fmla="*/ 1546760 w 2270660"/>
              <a:gd name="connsiteY74" fmla="*/ 915537 h 2450980"/>
              <a:gd name="connsiteX75" fmla="*/ 1580098 w 2270660"/>
              <a:gd name="connsiteY75" fmla="*/ 958400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31981 w 2270660"/>
              <a:gd name="connsiteY73" fmla="*/ 868981 h 2450980"/>
              <a:gd name="connsiteX74" fmla="*/ 1626317 w 2270660"/>
              <a:gd name="connsiteY74" fmla="*/ 858242 h 2450980"/>
              <a:gd name="connsiteX75" fmla="*/ 1580098 w 2270660"/>
              <a:gd name="connsiteY75" fmla="*/ 958400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31981 w 2270660"/>
              <a:gd name="connsiteY73" fmla="*/ 868981 h 2450980"/>
              <a:gd name="connsiteX74" fmla="*/ 1626317 w 2270660"/>
              <a:gd name="connsiteY74" fmla="*/ 858242 h 2450980"/>
              <a:gd name="connsiteX75" fmla="*/ 1580098 w 2270660"/>
              <a:gd name="connsiteY75" fmla="*/ 958400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31981 w 2270660"/>
              <a:gd name="connsiteY73" fmla="*/ 868981 h 2450980"/>
              <a:gd name="connsiteX74" fmla="*/ 1608915 w 2270660"/>
              <a:gd name="connsiteY74" fmla="*/ 855855 h 2450980"/>
              <a:gd name="connsiteX75" fmla="*/ 1580098 w 2270660"/>
              <a:gd name="connsiteY75" fmla="*/ 958400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580098 w 2270660"/>
              <a:gd name="connsiteY75" fmla="*/ 958400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588092 w 2270660"/>
              <a:gd name="connsiteY76" fmla="*/ 982343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599148 w 2270660"/>
              <a:gd name="connsiteY77" fmla="*/ 1029837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642010 w 2270660"/>
              <a:gd name="connsiteY78" fmla="*/ 1063175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684873 w 2270660"/>
              <a:gd name="connsiteY79" fmla="*/ 1106037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703923 w 2270660"/>
              <a:gd name="connsiteY80" fmla="*/ 1120325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25745 w 2270660"/>
              <a:gd name="connsiteY80" fmla="*/ 919790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922704 w 2270660"/>
              <a:gd name="connsiteY80" fmla="*/ 809974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922704 w 2270660"/>
              <a:gd name="connsiteY80" fmla="*/ 809974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85412 w 2270660"/>
              <a:gd name="connsiteY80" fmla="*/ 795649 h 2450980"/>
              <a:gd name="connsiteX81" fmla="*/ 1746785 w 2270660"/>
              <a:gd name="connsiteY81" fmla="*/ 1134612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85412 w 2270660"/>
              <a:gd name="connsiteY80" fmla="*/ 795649 h 2450980"/>
              <a:gd name="connsiteX81" fmla="*/ 1930761 w 2270660"/>
              <a:gd name="connsiteY81" fmla="*/ 824261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85412 w 2270660"/>
              <a:gd name="connsiteY80" fmla="*/ 795649 h 2450980"/>
              <a:gd name="connsiteX81" fmla="*/ 1953137 w 2270660"/>
              <a:gd name="connsiteY81" fmla="*/ 819486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0495 w 2270660"/>
              <a:gd name="connsiteY80" fmla="*/ 776551 h 2450980"/>
              <a:gd name="connsiteX81" fmla="*/ 1953137 w 2270660"/>
              <a:gd name="connsiteY81" fmla="*/ 819486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1765835 w 2270660"/>
              <a:gd name="connsiteY82" fmla="*/ 1201287 h 2450980"/>
              <a:gd name="connsiteX83" fmla="*/ 1765835 w 2270660"/>
              <a:gd name="connsiteY83" fmla="*/ 1201287 h 2450980"/>
              <a:gd name="connsiteX84" fmla="*/ 1775360 w 2270660"/>
              <a:gd name="connsiteY84" fmla="*/ 1253675 h 2450980"/>
              <a:gd name="connsiteX85" fmla="*/ 1851560 w 2270660"/>
              <a:gd name="connsiteY85" fmla="*/ 1239387 h 2450980"/>
              <a:gd name="connsiteX86" fmla="*/ 1894423 w 2270660"/>
              <a:gd name="connsiteY86" fmla="*/ 1191762 h 2450980"/>
              <a:gd name="connsiteX87" fmla="*/ 1903948 w 2270660"/>
              <a:gd name="connsiteY87" fmla="*/ 1177475 h 2450980"/>
              <a:gd name="connsiteX88" fmla="*/ 1946810 w 2270660"/>
              <a:gd name="connsiteY88" fmla="*/ 1167950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1765835 w 2270660"/>
              <a:gd name="connsiteY83" fmla="*/ 1201287 h 2450980"/>
              <a:gd name="connsiteX84" fmla="*/ 1765835 w 2270660"/>
              <a:gd name="connsiteY84" fmla="*/ 1201287 h 2450980"/>
              <a:gd name="connsiteX85" fmla="*/ 1775360 w 2270660"/>
              <a:gd name="connsiteY85" fmla="*/ 1253675 h 2450980"/>
              <a:gd name="connsiteX86" fmla="*/ 1851560 w 2270660"/>
              <a:gd name="connsiteY86" fmla="*/ 1239387 h 2450980"/>
              <a:gd name="connsiteX87" fmla="*/ 1894423 w 2270660"/>
              <a:gd name="connsiteY87" fmla="*/ 1191762 h 2450980"/>
              <a:gd name="connsiteX88" fmla="*/ 1903948 w 2270660"/>
              <a:gd name="connsiteY88" fmla="*/ 1177475 h 2450980"/>
              <a:gd name="connsiteX89" fmla="*/ 1946810 w 2270660"/>
              <a:gd name="connsiteY89" fmla="*/ 1167950 h 2450980"/>
              <a:gd name="connsiteX90" fmla="*/ 1984910 w 2270660"/>
              <a:gd name="connsiteY90" fmla="*/ 1144137 h 2450980"/>
              <a:gd name="connsiteX91" fmla="*/ 2023010 w 2270660"/>
              <a:gd name="connsiteY91" fmla="*/ 1129850 h 2450980"/>
              <a:gd name="connsiteX92" fmla="*/ 2070635 w 2270660"/>
              <a:gd name="connsiteY92" fmla="*/ 1120325 h 2450980"/>
              <a:gd name="connsiteX93" fmla="*/ 2118260 w 2270660"/>
              <a:gd name="connsiteY93" fmla="*/ 1134612 h 2450980"/>
              <a:gd name="connsiteX94" fmla="*/ 2199223 w 2270660"/>
              <a:gd name="connsiteY94" fmla="*/ 1134612 h 2450980"/>
              <a:gd name="connsiteX95" fmla="*/ 2213510 w 2270660"/>
              <a:gd name="connsiteY95" fmla="*/ 1096512 h 2450980"/>
              <a:gd name="connsiteX96" fmla="*/ 2242085 w 2270660"/>
              <a:gd name="connsiteY96" fmla="*/ 1106037 h 2450980"/>
              <a:gd name="connsiteX97" fmla="*/ 2270660 w 2270660"/>
              <a:gd name="connsiteY97" fmla="*/ 1093801 h 2450980"/>
              <a:gd name="connsiteX98" fmla="*/ 2270660 w 2270660"/>
              <a:gd name="connsiteY98" fmla="*/ 1115562 h 2450980"/>
              <a:gd name="connsiteX99" fmla="*/ 2256373 w 2270660"/>
              <a:gd name="connsiteY99" fmla="*/ 1144137 h 2450980"/>
              <a:gd name="connsiteX100" fmla="*/ 2209269 w 2270660"/>
              <a:gd name="connsiteY100" fmla="*/ 1182395 h 2450980"/>
              <a:gd name="connsiteX101" fmla="*/ 2182592 w 2270660"/>
              <a:gd name="connsiteY101" fmla="*/ 1213832 h 2450980"/>
              <a:gd name="connsiteX102" fmla="*/ 2147341 w 2270660"/>
              <a:gd name="connsiteY102" fmla="*/ 1247174 h 2450980"/>
              <a:gd name="connsiteX103" fmla="*/ 2132097 w 2270660"/>
              <a:gd name="connsiteY103" fmla="*/ 1319574 h 2450980"/>
              <a:gd name="connsiteX104" fmla="*/ 2156360 w 2270660"/>
              <a:gd name="connsiteY104" fmla="*/ 1348925 h 2450980"/>
              <a:gd name="connsiteX105" fmla="*/ 2054927 w 2270660"/>
              <a:gd name="connsiteY105" fmla="*/ 1350599 h 2450980"/>
              <a:gd name="connsiteX106" fmla="*/ 2023010 w 2270660"/>
              <a:gd name="connsiteY106" fmla="*/ 1415600 h 2450980"/>
              <a:gd name="connsiteX107" fmla="*/ 2013485 w 2270660"/>
              <a:gd name="connsiteY107" fmla="*/ 1429887 h 2450980"/>
              <a:gd name="connsiteX108" fmla="*/ 1999198 w 2270660"/>
              <a:gd name="connsiteY108" fmla="*/ 1472750 h 2450980"/>
              <a:gd name="connsiteX109" fmla="*/ 1980148 w 2270660"/>
              <a:gd name="connsiteY109" fmla="*/ 1487037 h 2450980"/>
              <a:gd name="connsiteX110" fmla="*/ 1915829 w 2270660"/>
              <a:gd name="connsiteY110" fmla="*/ 1494857 h 2450980"/>
              <a:gd name="connsiteX111" fmla="*/ 1889660 w 2270660"/>
              <a:gd name="connsiteY111" fmla="*/ 1515612 h 2450980"/>
              <a:gd name="connsiteX112" fmla="*/ 1880135 w 2270660"/>
              <a:gd name="connsiteY112" fmla="*/ 1491800 h 2450980"/>
              <a:gd name="connsiteX113" fmla="*/ 1822985 w 2270660"/>
              <a:gd name="connsiteY113" fmla="*/ 1510850 h 2450980"/>
              <a:gd name="connsiteX114" fmla="*/ 1799173 w 2270660"/>
              <a:gd name="connsiteY114" fmla="*/ 1491800 h 2450980"/>
              <a:gd name="connsiteX115" fmla="*/ 1780123 w 2270660"/>
              <a:gd name="connsiteY115" fmla="*/ 1501325 h 2450980"/>
              <a:gd name="connsiteX116" fmla="*/ 1760635 w 2270660"/>
              <a:gd name="connsiteY116" fmla="*/ 1503432 h 2450980"/>
              <a:gd name="connsiteX117" fmla="*/ 1731953 w 2270660"/>
              <a:gd name="connsiteY117" fmla="*/ 1526295 h 2450980"/>
              <a:gd name="connsiteX118" fmla="*/ 1712999 w 2270660"/>
              <a:gd name="connsiteY118" fmla="*/ 1516768 h 2450980"/>
              <a:gd name="connsiteX119" fmla="*/ 1722973 w 2270660"/>
              <a:gd name="connsiteY119" fmla="*/ 1487037 h 2450980"/>
              <a:gd name="connsiteX120" fmla="*/ 1699160 w 2270660"/>
              <a:gd name="connsiteY120" fmla="*/ 1482275 h 2450980"/>
              <a:gd name="connsiteX121" fmla="*/ 1642010 w 2270660"/>
              <a:gd name="connsiteY121" fmla="*/ 1491800 h 2450980"/>
              <a:gd name="connsiteX122" fmla="*/ 1546760 w 2270660"/>
              <a:gd name="connsiteY122" fmla="*/ 1496562 h 2450980"/>
              <a:gd name="connsiteX123" fmla="*/ 1470560 w 2270660"/>
              <a:gd name="connsiteY123" fmla="*/ 1477512 h 2450980"/>
              <a:gd name="connsiteX124" fmla="*/ 1451510 w 2270660"/>
              <a:gd name="connsiteY124" fmla="*/ 1491800 h 2450980"/>
              <a:gd name="connsiteX125" fmla="*/ 1396511 w 2270660"/>
              <a:gd name="connsiteY125" fmla="*/ 1520783 h 2450980"/>
              <a:gd name="connsiteX126" fmla="*/ 1375310 w 2270660"/>
              <a:gd name="connsiteY126" fmla="*/ 1501325 h 2450980"/>
              <a:gd name="connsiteX127" fmla="*/ 1356260 w 2270660"/>
              <a:gd name="connsiteY127" fmla="*/ 1477512 h 2450980"/>
              <a:gd name="connsiteX128" fmla="*/ 1337210 w 2270660"/>
              <a:gd name="connsiteY128" fmla="*/ 1501325 h 2450980"/>
              <a:gd name="connsiteX129" fmla="*/ 1327685 w 2270660"/>
              <a:gd name="connsiteY129" fmla="*/ 1482275 h 2450980"/>
              <a:gd name="connsiteX130" fmla="*/ 1227673 w 2270660"/>
              <a:gd name="connsiteY130" fmla="*/ 1529900 h 2450980"/>
              <a:gd name="connsiteX131" fmla="*/ 1194335 w 2270660"/>
              <a:gd name="connsiteY131" fmla="*/ 1529900 h 2450980"/>
              <a:gd name="connsiteX132" fmla="*/ 1132423 w 2270660"/>
              <a:gd name="connsiteY132" fmla="*/ 1520375 h 2450980"/>
              <a:gd name="connsiteX133" fmla="*/ 1075273 w 2270660"/>
              <a:gd name="connsiteY133" fmla="*/ 1539425 h 2450980"/>
              <a:gd name="connsiteX134" fmla="*/ 1051460 w 2270660"/>
              <a:gd name="connsiteY134" fmla="*/ 1577525 h 2450980"/>
              <a:gd name="connsiteX135" fmla="*/ 1037173 w 2270660"/>
              <a:gd name="connsiteY135" fmla="*/ 1606100 h 2450980"/>
              <a:gd name="connsiteX136" fmla="*/ 1018123 w 2270660"/>
              <a:gd name="connsiteY136" fmla="*/ 1606100 h 2450980"/>
              <a:gd name="connsiteX137" fmla="*/ 1018123 w 2270660"/>
              <a:gd name="connsiteY137" fmla="*/ 1606100 h 2450980"/>
              <a:gd name="connsiteX138" fmla="*/ 956402 w 2270660"/>
              <a:gd name="connsiteY138" fmla="*/ 1634894 h 2450980"/>
              <a:gd name="connsiteX139" fmla="*/ 918110 w 2270660"/>
              <a:gd name="connsiteY139" fmla="*/ 1606100 h 2450980"/>
              <a:gd name="connsiteX140" fmla="*/ 797331 w 2270660"/>
              <a:gd name="connsiteY140" fmla="*/ 1632036 h 2450980"/>
              <a:gd name="connsiteX141" fmla="*/ 851435 w 2270660"/>
              <a:gd name="connsiteY141" fmla="*/ 1668012 h 2450980"/>
              <a:gd name="connsiteX142" fmla="*/ 870485 w 2270660"/>
              <a:gd name="connsiteY142" fmla="*/ 1706112 h 2450980"/>
              <a:gd name="connsiteX143" fmla="*/ 870485 w 2270660"/>
              <a:gd name="connsiteY143" fmla="*/ 1753737 h 2450980"/>
              <a:gd name="connsiteX144" fmla="*/ 851435 w 2270660"/>
              <a:gd name="connsiteY144" fmla="*/ 1777550 h 2450980"/>
              <a:gd name="connsiteX145" fmla="*/ 837148 w 2270660"/>
              <a:gd name="connsiteY145" fmla="*/ 1853750 h 2450980"/>
              <a:gd name="connsiteX146" fmla="*/ 856198 w 2270660"/>
              <a:gd name="connsiteY146" fmla="*/ 1882325 h 2450980"/>
              <a:gd name="connsiteX147" fmla="*/ 841910 w 2270660"/>
              <a:gd name="connsiteY147" fmla="*/ 1910900 h 2450980"/>
              <a:gd name="connsiteX148" fmla="*/ 851435 w 2270660"/>
              <a:gd name="connsiteY148" fmla="*/ 1939475 h 2450980"/>
              <a:gd name="connsiteX149" fmla="*/ 851435 w 2270660"/>
              <a:gd name="connsiteY149" fmla="*/ 1963287 h 2450980"/>
              <a:gd name="connsiteX150" fmla="*/ 808573 w 2270660"/>
              <a:gd name="connsiteY150" fmla="*/ 1982337 h 2450980"/>
              <a:gd name="connsiteX151" fmla="*/ 808573 w 2270660"/>
              <a:gd name="connsiteY151" fmla="*/ 1982337 h 2450980"/>
              <a:gd name="connsiteX152" fmla="*/ 809232 w 2270660"/>
              <a:gd name="connsiteY152" fmla="*/ 2038001 h 2450980"/>
              <a:gd name="connsiteX153" fmla="*/ 822860 w 2270660"/>
              <a:gd name="connsiteY153" fmla="*/ 2058537 h 2450980"/>
              <a:gd name="connsiteX154" fmla="*/ 846673 w 2270660"/>
              <a:gd name="connsiteY154" fmla="*/ 2082350 h 2450980"/>
              <a:gd name="connsiteX155" fmla="*/ 841910 w 2270660"/>
              <a:gd name="connsiteY155" fmla="*/ 2134737 h 2450980"/>
              <a:gd name="connsiteX156" fmla="*/ 899060 w 2270660"/>
              <a:gd name="connsiteY156" fmla="*/ 2163312 h 2450980"/>
              <a:gd name="connsiteX157" fmla="*/ 903823 w 2270660"/>
              <a:gd name="connsiteY157" fmla="*/ 2196650 h 2450980"/>
              <a:gd name="connsiteX158" fmla="*/ 965735 w 2270660"/>
              <a:gd name="connsiteY158" fmla="*/ 2220462 h 2450980"/>
              <a:gd name="connsiteX159" fmla="*/ 956210 w 2270660"/>
              <a:gd name="connsiteY159" fmla="*/ 2253800 h 2450980"/>
              <a:gd name="connsiteX160" fmla="*/ 1056223 w 2270660"/>
              <a:gd name="connsiteY160" fmla="*/ 2258562 h 2450980"/>
              <a:gd name="connsiteX161" fmla="*/ 1056223 w 2270660"/>
              <a:gd name="connsiteY161" fmla="*/ 2258562 h 2450980"/>
              <a:gd name="connsiteX162" fmla="*/ 1056117 w 2270660"/>
              <a:gd name="connsiteY162"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1765835 w 2270660"/>
              <a:gd name="connsiteY83" fmla="*/ 1201287 h 2450980"/>
              <a:gd name="connsiteX84" fmla="*/ 1765835 w 2270660"/>
              <a:gd name="connsiteY84" fmla="*/ 1201287 h 2450980"/>
              <a:gd name="connsiteX85" fmla="*/ 1775360 w 2270660"/>
              <a:gd name="connsiteY85" fmla="*/ 1253675 h 2450980"/>
              <a:gd name="connsiteX86" fmla="*/ 1851560 w 2270660"/>
              <a:gd name="connsiteY86" fmla="*/ 1239387 h 2450980"/>
              <a:gd name="connsiteX87" fmla="*/ 1894423 w 2270660"/>
              <a:gd name="connsiteY87" fmla="*/ 1191762 h 2450980"/>
              <a:gd name="connsiteX88" fmla="*/ 1903948 w 2270660"/>
              <a:gd name="connsiteY88" fmla="*/ 1177475 h 2450980"/>
              <a:gd name="connsiteX89" fmla="*/ 1946810 w 2270660"/>
              <a:gd name="connsiteY89" fmla="*/ 1167950 h 2450980"/>
              <a:gd name="connsiteX90" fmla="*/ 1984910 w 2270660"/>
              <a:gd name="connsiteY90" fmla="*/ 1144137 h 2450980"/>
              <a:gd name="connsiteX91" fmla="*/ 2023010 w 2270660"/>
              <a:gd name="connsiteY91" fmla="*/ 1129850 h 2450980"/>
              <a:gd name="connsiteX92" fmla="*/ 2070635 w 2270660"/>
              <a:gd name="connsiteY92" fmla="*/ 1120325 h 2450980"/>
              <a:gd name="connsiteX93" fmla="*/ 2118260 w 2270660"/>
              <a:gd name="connsiteY93" fmla="*/ 1134612 h 2450980"/>
              <a:gd name="connsiteX94" fmla="*/ 2199223 w 2270660"/>
              <a:gd name="connsiteY94" fmla="*/ 1134612 h 2450980"/>
              <a:gd name="connsiteX95" fmla="*/ 2213510 w 2270660"/>
              <a:gd name="connsiteY95" fmla="*/ 1096512 h 2450980"/>
              <a:gd name="connsiteX96" fmla="*/ 2242085 w 2270660"/>
              <a:gd name="connsiteY96" fmla="*/ 1106037 h 2450980"/>
              <a:gd name="connsiteX97" fmla="*/ 2270660 w 2270660"/>
              <a:gd name="connsiteY97" fmla="*/ 1093801 h 2450980"/>
              <a:gd name="connsiteX98" fmla="*/ 2270660 w 2270660"/>
              <a:gd name="connsiteY98" fmla="*/ 1115562 h 2450980"/>
              <a:gd name="connsiteX99" fmla="*/ 2256373 w 2270660"/>
              <a:gd name="connsiteY99" fmla="*/ 1144137 h 2450980"/>
              <a:gd name="connsiteX100" fmla="*/ 2209269 w 2270660"/>
              <a:gd name="connsiteY100" fmla="*/ 1182395 h 2450980"/>
              <a:gd name="connsiteX101" fmla="*/ 2182592 w 2270660"/>
              <a:gd name="connsiteY101" fmla="*/ 1213832 h 2450980"/>
              <a:gd name="connsiteX102" fmla="*/ 2147341 w 2270660"/>
              <a:gd name="connsiteY102" fmla="*/ 1247174 h 2450980"/>
              <a:gd name="connsiteX103" fmla="*/ 2132097 w 2270660"/>
              <a:gd name="connsiteY103" fmla="*/ 1319574 h 2450980"/>
              <a:gd name="connsiteX104" fmla="*/ 2156360 w 2270660"/>
              <a:gd name="connsiteY104" fmla="*/ 1348925 h 2450980"/>
              <a:gd name="connsiteX105" fmla="*/ 2054927 w 2270660"/>
              <a:gd name="connsiteY105" fmla="*/ 1350599 h 2450980"/>
              <a:gd name="connsiteX106" fmla="*/ 2023010 w 2270660"/>
              <a:gd name="connsiteY106" fmla="*/ 1415600 h 2450980"/>
              <a:gd name="connsiteX107" fmla="*/ 2013485 w 2270660"/>
              <a:gd name="connsiteY107" fmla="*/ 1429887 h 2450980"/>
              <a:gd name="connsiteX108" fmla="*/ 1999198 w 2270660"/>
              <a:gd name="connsiteY108" fmla="*/ 1472750 h 2450980"/>
              <a:gd name="connsiteX109" fmla="*/ 1980148 w 2270660"/>
              <a:gd name="connsiteY109" fmla="*/ 1487037 h 2450980"/>
              <a:gd name="connsiteX110" fmla="*/ 1915829 w 2270660"/>
              <a:gd name="connsiteY110" fmla="*/ 1494857 h 2450980"/>
              <a:gd name="connsiteX111" fmla="*/ 1889660 w 2270660"/>
              <a:gd name="connsiteY111" fmla="*/ 1515612 h 2450980"/>
              <a:gd name="connsiteX112" fmla="*/ 1880135 w 2270660"/>
              <a:gd name="connsiteY112" fmla="*/ 1491800 h 2450980"/>
              <a:gd name="connsiteX113" fmla="*/ 1822985 w 2270660"/>
              <a:gd name="connsiteY113" fmla="*/ 1510850 h 2450980"/>
              <a:gd name="connsiteX114" fmla="*/ 1799173 w 2270660"/>
              <a:gd name="connsiteY114" fmla="*/ 1491800 h 2450980"/>
              <a:gd name="connsiteX115" fmla="*/ 1780123 w 2270660"/>
              <a:gd name="connsiteY115" fmla="*/ 1501325 h 2450980"/>
              <a:gd name="connsiteX116" fmla="*/ 1760635 w 2270660"/>
              <a:gd name="connsiteY116" fmla="*/ 1503432 h 2450980"/>
              <a:gd name="connsiteX117" fmla="*/ 1731953 w 2270660"/>
              <a:gd name="connsiteY117" fmla="*/ 1526295 h 2450980"/>
              <a:gd name="connsiteX118" fmla="*/ 1712999 w 2270660"/>
              <a:gd name="connsiteY118" fmla="*/ 1516768 h 2450980"/>
              <a:gd name="connsiteX119" fmla="*/ 1722973 w 2270660"/>
              <a:gd name="connsiteY119" fmla="*/ 1487037 h 2450980"/>
              <a:gd name="connsiteX120" fmla="*/ 1699160 w 2270660"/>
              <a:gd name="connsiteY120" fmla="*/ 1482275 h 2450980"/>
              <a:gd name="connsiteX121" fmla="*/ 1642010 w 2270660"/>
              <a:gd name="connsiteY121" fmla="*/ 1491800 h 2450980"/>
              <a:gd name="connsiteX122" fmla="*/ 1546760 w 2270660"/>
              <a:gd name="connsiteY122" fmla="*/ 1496562 h 2450980"/>
              <a:gd name="connsiteX123" fmla="*/ 1470560 w 2270660"/>
              <a:gd name="connsiteY123" fmla="*/ 1477512 h 2450980"/>
              <a:gd name="connsiteX124" fmla="*/ 1451510 w 2270660"/>
              <a:gd name="connsiteY124" fmla="*/ 1491800 h 2450980"/>
              <a:gd name="connsiteX125" fmla="*/ 1396511 w 2270660"/>
              <a:gd name="connsiteY125" fmla="*/ 1520783 h 2450980"/>
              <a:gd name="connsiteX126" fmla="*/ 1375310 w 2270660"/>
              <a:gd name="connsiteY126" fmla="*/ 1501325 h 2450980"/>
              <a:gd name="connsiteX127" fmla="*/ 1356260 w 2270660"/>
              <a:gd name="connsiteY127" fmla="*/ 1477512 h 2450980"/>
              <a:gd name="connsiteX128" fmla="*/ 1337210 w 2270660"/>
              <a:gd name="connsiteY128" fmla="*/ 1501325 h 2450980"/>
              <a:gd name="connsiteX129" fmla="*/ 1327685 w 2270660"/>
              <a:gd name="connsiteY129" fmla="*/ 1482275 h 2450980"/>
              <a:gd name="connsiteX130" fmla="*/ 1227673 w 2270660"/>
              <a:gd name="connsiteY130" fmla="*/ 1529900 h 2450980"/>
              <a:gd name="connsiteX131" fmla="*/ 1194335 w 2270660"/>
              <a:gd name="connsiteY131" fmla="*/ 1529900 h 2450980"/>
              <a:gd name="connsiteX132" fmla="*/ 1132423 w 2270660"/>
              <a:gd name="connsiteY132" fmla="*/ 1520375 h 2450980"/>
              <a:gd name="connsiteX133" fmla="*/ 1075273 w 2270660"/>
              <a:gd name="connsiteY133" fmla="*/ 1539425 h 2450980"/>
              <a:gd name="connsiteX134" fmla="*/ 1051460 w 2270660"/>
              <a:gd name="connsiteY134" fmla="*/ 1577525 h 2450980"/>
              <a:gd name="connsiteX135" fmla="*/ 1037173 w 2270660"/>
              <a:gd name="connsiteY135" fmla="*/ 1606100 h 2450980"/>
              <a:gd name="connsiteX136" fmla="*/ 1018123 w 2270660"/>
              <a:gd name="connsiteY136" fmla="*/ 1606100 h 2450980"/>
              <a:gd name="connsiteX137" fmla="*/ 1018123 w 2270660"/>
              <a:gd name="connsiteY137" fmla="*/ 1606100 h 2450980"/>
              <a:gd name="connsiteX138" fmla="*/ 956402 w 2270660"/>
              <a:gd name="connsiteY138" fmla="*/ 1634894 h 2450980"/>
              <a:gd name="connsiteX139" fmla="*/ 918110 w 2270660"/>
              <a:gd name="connsiteY139" fmla="*/ 1606100 h 2450980"/>
              <a:gd name="connsiteX140" fmla="*/ 797331 w 2270660"/>
              <a:gd name="connsiteY140" fmla="*/ 1632036 h 2450980"/>
              <a:gd name="connsiteX141" fmla="*/ 851435 w 2270660"/>
              <a:gd name="connsiteY141" fmla="*/ 1668012 h 2450980"/>
              <a:gd name="connsiteX142" fmla="*/ 870485 w 2270660"/>
              <a:gd name="connsiteY142" fmla="*/ 1706112 h 2450980"/>
              <a:gd name="connsiteX143" fmla="*/ 870485 w 2270660"/>
              <a:gd name="connsiteY143" fmla="*/ 1753737 h 2450980"/>
              <a:gd name="connsiteX144" fmla="*/ 851435 w 2270660"/>
              <a:gd name="connsiteY144" fmla="*/ 1777550 h 2450980"/>
              <a:gd name="connsiteX145" fmla="*/ 837148 w 2270660"/>
              <a:gd name="connsiteY145" fmla="*/ 1853750 h 2450980"/>
              <a:gd name="connsiteX146" fmla="*/ 856198 w 2270660"/>
              <a:gd name="connsiteY146" fmla="*/ 1882325 h 2450980"/>
              <a:gd name="connsiteX147" fmla="*/ 841910 w 2270660"/>
              <a:gd name="connsiteY147" fmla="*/ 1910900 h 2450980"/>
              <a:gd name="connsiteX148" fmla="*/ 851435 w 2270660"/>
              <a:gd name="connsiteY148" fmla="*/ 1939475 h 2450980"/>
              <a:gd name="connsiteX149" fmla="*/ 851435 w 2270660"/>
              <a:gd name="connsiteY149" fmla="*/ 1963287 h 2450980"/>
              <a:gd name="connsiteX150" fmla="*/ 808573 w 2270660"/>
              <a:gd name="connsiteY150" fmla="*/ 1982337 h 2450980"/>
              <a:gd name="connsiteX151" fmla="*/ 808573 w 2270660"/>
              <a:gd name="connsiteY151" fmla="*/ 1982337 h 2450980"/>
              <a:gd name="connsiteX152" fmla="*/ 809232 w 2270660"/>
              <a:gd name="connsiteY152" fmla="*/ 2038001 h 2450980"/>
              <a:gd name="connsiteX153" fmla="*/ 822860 w 2270660"/>
              <a:gd name="connsiteY153" fmla="*/ 2058537 h 2450980"/>
              <a:gd name="connsiteX154" fmla="*/ 846673 w 2270660"/>
              <a:gd name="connsiteY154" fmla="*/ 2082350 h 2450980"/>
              <a:gd name="connsiteX155" fmla="*/ 841910 w 2270660"/>
              <a:gd name="connsiteY155" fmla="*/ 2134737 h 2450980"/>
              <a:gd name="connsiteX156" fmla="*/ 899060 w 2270660"/>
              <a:gd name="connsiteY156" fmla="*/ 2163312 h 2450980"/>
              <a:gd name="connsiteX157" fmla="*/ 903823 w 2270660"/>
              <a:gd name="connsiteY157" fmla="*/ 2196650 h 2450980"/>
              <a:gd name="connsiteX158" fmla="*/ 965735 w 2270660"/>
              <a:gd name="connsiteY158" fmla="*/ 2220462 h 2450980"/>
              <a:gd name="connsiteX159" fmla="*/ 956210 w 2270660"/>
              <a:gd name="connsiteY159" fmla="*/ 2253800 h 2450980"/>
              <a:gd name="connsiteX160" fmla="*/ 1056223 w 2270660"/>
              <a:gd name="connsiteY160" fmla="*/ 2258562 h 2450980"/>
              <a:gd name="connsiteX161" fmla="*/ 1056223 w 2270660"/>
              <a:gd name="connsiteY161" fmla="*/ 2258562 h 2450980"/>
              <a:gd name="connsiteX162" fmla="*/ 1056117 w 2270660"/>
              <a:gd name="connsiteY162"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1765835 w 2270660"/>
              <a:gd name="connsiteY83" fmla="*/ 1201287 h 2450980"/>
              <a:gd name="connsiteX84" fmla="*/ 1765835 w 2270660"/>
              <a:gd name="connsiteY84" fmla="*/ 1201287 h 2450980"/>
              <a:gd name="connsiteX85" fmla="*/ 1775360 w 2270660"/>
              <a:gd name="connsiteY85" fmla="*/ 1253675 h 2450980"/>
              <a:gd name="connsiteX86" fmla="*/ 1851560 w 2270660"/>
              <a:gd name="connsiteY86" fmla="*/ 1239387 h 2450980"/>
              <a:gd name="connsiteX87" fmla="*/ 1894423 w 2270660"/>
              <a:gd name="connsiteY87" fmla="*/ 1191762 h 2450980"/>
              <a:gd name="connsiteX88" fmla="*/ 1903948 w 2270660"/>
              <a:gd name="connsiteY88" fmla="*/ 1177475 h 2450980"/>
              <a:gd name="connsiteX89" fmla="*/ 1946810 w 2270660"/>
              <a:gd name="connsiteY89" fmla="*/ 1167950 h 2450980"/>
              <a:gd name="connsiteX90" fmla="*/ 1984910 w 2270660"/>
              <a:gd name="connsiteY90" fmla="*/ 1144137 h 2450980"/>
              <a:gd name="connsiteX91" fmla="*/ 2023010 w 2270660"/>
              <a:gd name="connsiteY91" fmla="*/ 1129850 h 2450980"/>
              <a:gd name="connsiteX92" fmla="*/ 2070635 w 2270660"/>
              <a:gd name="connsiteY92" fmla="*/ 1120325 h 2450980"/>
              <a:gd name="connsiteX93" fmla="*/ 2118260 w 2270660"/>
              <a:gd name="connsiteY93" fmla="*/ 1134612 h 2450980"/>
              <a:gd name="connsiteX94" fmla="*/ 2199223 w 2270660"/>
              <a:gd name="connsiteY94" fmla="*/ 1134612 h 2450980"/>
              <a:gd name="connsiteX95" fmla="*/ 2213510 w 2270660"/>
              <a:gd name="connsiteY95" fmla="*/ 1096512 h 2450980"/>
              <a:gd name="connsiteX96" fmla="*/ 2242085 w 2270660"/>
              <a:gd name="connsiteY96" fmla="*/ 1106037 h 2450980"/>
              <a:gd name="connsiteX97" fmla="*/ 2270660 w 2270660"/>
              <a:gd name="connsiteY97" fmla="*/ 1093801 h 2450980"/>
              <a:gd name="connsiteX98" fmla="*/ 2270660 w 2270660"/>
              <a:gd name="connsiteY98" fmla="*/ 1115562 h 2450980"/>
              <a:gd name="connsiteX99" fmla="*/ 2256373 w 2270660"/>
              <a:gd name="connsiteY99" fmla="*/ 1144137 h 2450980"/>
              <a:gd name="connsiteX100" fmla="*/ 2209269 w 2270660"/>
              <a:gd name="connsiteY100" fmla="*/ 1182395 h 2450980"/>
              <a:gd name="connsiteX101" fmla="*/ 2182592 w 2270660"/>
              <a:gd name="connsiteY101" fmla="*/ 1213832 h 2450980"/>
              <a:gd name="connsiteX102" fmla="*/ 2147341 w 2270660"/>
              <a:gd name="connsiteY102" fmla="*/ 1247174 h 2450980"/>
              <a:gd name="connsiteX103" fmla="*/ 2132097 w 2270660"/>
              <a:gd name="connsiteY103" fmla="*/ 1319574 h 2450980"/>
              <a:gd name="connsiteX104" fmla="*/ 2156360 w 2270660"/>
              <a:gd name="connsiteY104" fmla="*/ 1348925 h 2450980"/>
              <a:gd name="connsiteX105" fmla="*/ 2054927 w 2270660"/>
              <a:gd name="connsiteY105" fmla="*/ 1350599 h 2450980"/>
              <a:gd name="connsiteX106" fmla="*/ 2023010 w 2270660"/>
              <a:gd name="connsiteY106" fmla="*/ 1415600 h 2450980"/>
              <a:gd name="connsiteX107" fmla="*/ 2013485 w 2270660"/>
              <a:gd name="connsiteY107" fmla="*/ 1429887 h 2450980"/>
              <a:gd name="connsiteX108" fmla="*/ 1999198 w 2270660"/>
              <a:gd name="connsiteY108" fmla="*/ 1472750 h 2450980"/>
              <a:gd name="connsiteX109" fmla="*/ 1980148 w 2270660"/>
              <a:gd name="connsiteY109" fmla="*/ 1487037 h 2450980"/>
              <a:gd name="connsiteX110" fmla="*/ 1915829 w 2270660"/>
              <a:gd name="connsiteY110" fmla="*/ 1494857 h 2450980"/>
              <a:gd name="connsiteX111" fmla="*/ 1889660 w 2270660"/>
              <a:gd name="connsiteY111" fmla="*/ 1515612 h 2450980"/>
              <a:gd name="connsiteX112" fmla="*/ 1880135 w 2270660"/>
              <a:gd name="connsiteY112" fmla="*/ 1491800 h 2450980"/>
              <a:gd name="connsiteX113" fmla="*/ 1822985 w 2270660"/>
              <a:gd name="connsiteY113" fmla="*/ 1510850 h 2450980"/>
              <a:gd name="connsiteX114" fmla="*/ 1799173 w 2270660"/>
              <a:gd name="connsiteY114" fmla="*/ 1491800 h 2450980"/>
              <a:gd name="connsiteX115" fmla="*/ 1780123 w 2270660"/>
              <a:gd name="connsiteY115" fmla="*/ 1501325 h 2450980"/>
              <a:gd name="connsiteX116" fmla="*/ 1760635 w 2270660"/>
              <a:gd name="connsiteY116" fmla="*/ 1503432 h 2450980"/>
              <a:gd name="connsiteX117" fmla="*/ 1731953 w 2270660"/>
              <a:gd name="connsiteY117" fmla="*/ 1526295 h 2450980"/>
              <a:gd name="connsiteX118" fmla="*/ 1712999 w 2270660"/>
              <a:gd name="connsiteY118" fmla="*/ 1516768 h 2450980"/>
              <a:gd name="connsiteX119" fmla="*/ 1722973 w 2270660"/>
              <a:gd name="connsiteY119" fmla="*/ 1487037 h 2450980"/>
              <a:gd name="connsiteX120" fmla="*/ 1699160 w 2270660"/>
              <a:gd name="connsiteY120" fmla="*/ 1482275 h 2450980"/>
              <a:gd name="connsiteX121" fmla="*/ 1642010 w 2270660"/>
              <a:gd name="connsiteY121" fmla="*/ 1491800 h 2450980"/>
              <a:gd name="connsiteX122" fmla="*/ 1546760 w 2270660"/>
              <a:gd name="connsiteY122" fmla="*/ 1496562 h 2450980"/>
              <a:gd name="connsiteX123" fmla="*/ 1470560 w 2270660"/>
              <a:gd name="connsiteY123" fmla="*/ 1477512 h 2450980"/>
              <a:gd name="connsiteX124" fmla="*/ 1451510 w 2270660"/>
              <a:gd name="connsiteY124" fmla="*/ 1491800 h 2450980"/>
              <a:gd name="connsiteX125" fmla="*/ 1396511 w 2270660"/>
              <a:gd name="connsiteY125" fmla="*/ 1520783 h 2450980"/>
              <a:gd name="connsiteX126" fmla="*/ 1375310 w 2270660"/>
              <a:gd name="connsiteY126" fmla="*/ 1501325 h 2450980"/>
              <a:gd name="connsiteX127" fmla="*/ 1356260 w 2270660"/>
              <a:gd name="connsiteY127" fmla="*/ 1477512 h 2450980"/>
              <a:gd name="connsiteX128" fmla="*/ 1337210 w 2270660"/>
              <a:gd name="connsiteY128" fmla="*/ 1501325 h 2450980"/>
              <a:gd name="connsiteX129" fmla="*/ 1327685 w 2270660"/>
              <a:gd name="connsiteY129" fmla="*/ 1482275 h 2450980"/>
              <a:gd name="connsiteX130" fmla="*/ 1227673 w 2270660"/>
              <a:gd name="connsiteY130" fmla="*/ 1529900 h 2450980"/>
              <a:gd name="connsiteX131" fmla="*/ 1194335 w 2270660"/>
              <a:gd name="connsiteY131" fmla="*/ 1529900 h 2450980"/>
              <a:gd name="connsiteX132" fmla="*/ 1132423 w 2270660"/>
              <a:gd name="connsiteY132" fmla="*/ 1520375 h 2450980"/>
              <a:gd name="connsiteX133" fmla="*/ 1075273 w 2270660"/>
              <a:gd name="connsiteY133" fmla="*/ 1539425 h 2450980"/>
              <a:gd name="connsiteX134" fmla="*/ 1051460 w 2270660"/>
              <a:gd name="connsiteY134" fmla="*/ 1577525 h 2450980"/>
              <a:gd name="connsiteX135" fmla="*/ 1037173 w 2270660"/>
              <a:gd name="connsiteY135" fmla="*/ 1606100 h 2450980"/>
              <a:gd name="connsiteX136" fmla="*/ 1018123 w 2270660"/>
              <a:gd name="connsiteY136" fmla="*/ 1606100 h 2450980"/>
              <a:gd name="connsiteX137" fmla="*/ 1018123 w 2270660"/>
              <a:gd name="connsiteY137" fmla="*/ 1606100 h 2450980"/>
              <a:gd name="connsiteX138" fmla="*/ 956402 w 2270660"/>
              <a:gd name="connsiteY138" fmla="*/ 1634894 h 2450980"/>
              <a:gd name="connsiteX139" fmla="*/ 918110 w 2270660"/>
              <a:gd name="connsiteY139" fmla="*/ 1606100 h 2450980"/>
              <a:gd name="connsiteX140" fmla="*/ 797331 w 2270660"/>
              <a:gd name="connsiteY140" fmla="*/ 1632036 h 2450980"/>
              <a:gd name="connsiteX141" fmla="*/ 851435 w 2270660"/>
              <a:gd name="connsiteY141" fmla="*/ 1668012 h 2450980"/>
              <a:gd name="connsiteX142" fmla="*/ 870485 w 2270660"/>
              <a:gd name="connsiteY142" fmla="*/ 1706112 h 2450980"/>
              <a:gd name="connsiteX143" fmla="*/ 870485 w 2270660"/>
              <a:gd name="connsiteY143" fmla="*/ 1753737 h 2450980"/>
              <a:gd name="connsiteX144" fmla="*/ 851435 w 2270660"/>
              <a:gd name="connsiteY144" fmla="*/ 1777550 h 2450980"/>
              <a:gd name="connsiteX145" fmla="*/ 837148 w 2270660"/>
              <a:gd name="connsiteY145" fmla="*/ 1853750 h 2450980"/>
              <a:gd name="connsiteX146" fmla="*/ 856198 w 2270660"/>
              <a:gd name="connsiteY146" fmla="*/ 1882325 h 2450980"/>
              <a:gd name="connsiteX147" fmla="*/ 841910 w 2270660"/>
              <a:gd name="connsiteY147" fmla="*/ 1910900 h 2450980"/>
              <a:gd name="connsiteX148" fmla="*/ 851435 w 2270660"/>
              <a:gd name="connsiteY148" fmla="*/ 1939475 h 2450980"/>
              <a:gd name="connsiteX149" fmla="*/ 851435 w 2270660"/>
              <a:gd name="connsiteY149" fmla="*/ 1963287 h 2450980"/>
              <a:gd name="connsiteX150" fmla="*/ 808573 w 2270660"/>
              <a:gd name="connsiteY150" fmla="*/ 1982337 h 2450980"/>
              <a:gd name="connsiteX151" fmla="*/ 808573 w 2270660"/>
              <a:gd name="connsiteY151" fmla="*/ 1982337 h 2450980"/>
              <a:gd name="connsiteX152" fmla="*/ 809232 w 2270660"/>
              <a:gd name="connsiteY152" fmla="*/ 2038001 h 2450980"/>
              <a:gd name="connsiteX153" fmla="*/ 822860 w 2270660"/>
              <a:gd name="connsiteY153" fmla="*/ 2058537 h 2450980"/>
              <a:gd name="connsiteX154" fmla="*/ 846673 w 2270660"/>
              <a:gd name="connsiteY154" fmla="*/ 2082350 h 2450980"/>
              <a:gd name="connsiteX155" fmla="*/ 841910 w 2270660"/>
              <a:gd name="connsiteY155" fmla="*/ 2134737 h 2450980"/>
              <a:gd name="connsiteX156" fmla="*/ 899060 w 2270660"/>
              <a:gd name="connsiteY156" fmla="*/ 2163312 h 2450980"/>
              <a:gd name="connsiteX157" fmla="*/ 903823 w 2270660"/>
              <a:gd name="connsiteY157" fmla="*/ 2196650 h 2450980"/>
              <a:gd name="connsiteX158" fmla="*/ 965735 w 2270660"/>
              <a:gd name="connsiteY158" fmla="*/ 2220462 h 2450980"/>
              <a:gd name="connsiteX159" fmla="*/ 956210 w 2270660"/>
              <a:gd name="connsiteY159" fmla="*/ 2253800 h 2450980"/>
              <a:gd name="connsiteX160" fmla="*/ 1056223 w 2270660"/>
              <a:gd name="connsiteY160" fmla="*/ 2258562 h 2450980"/>
              <a:gd name="connsiteX161" fmla="*/ 1056223 w 2270660"/>
              <a:gd name="connsiteY161" fmla="*/ 2258562 h 2450980"/>
              <a:gd name="connsiteX162" fmla="*/ 1056117 w 2270660"/>
              <a:gd name="connsiteY162"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765835 w 2270660"/>
              <a:gd name="connsiteY84" fmla="*/ 1201287 h 2450980"/>
              <a:gd name="connsiteX85" fmla="*/ 1765835 w 2270660"/>
              <a:gd name="connsiteY85" fmla="*/ 1201287 h 2450980"/>
              <a:gd name="connsiteX86" fmla="*/ 1775360 w 2270660"/>
              <a:gd name="connsiteY86" fmla="*/ 1253675 h 2450980"/>
              <a:gd name="connsiteX87" fmla="*/ 1851560 w 2270660"/>
              <a:gd name="connsiteY87" fmla="*/ 1239387 h 2450980"/>
              <a:gd name="connsiteX88" fmla="*/ 1894423 w 2270660"/>
              <a:gd name="connsiteY88" fmla="*/ 1191762 h 2450980"/>
              <a:gd name="connsiteX89" fmla="*/ 1903948 w 2270660"/>
              <a:gd name="connsiteY89" fmla="*/ 1177475 h 2450980"/>
              <a:gd name="connsiteX90" fmla="*/ 1946810 w 2270660"/>
              <a:gd name="connsiteY90" fmla="*/ 1167950 h 2450980"/>
              <a:gd name="connsiteX91" fmla="*/ 1984910 w 2270660"/>
              <a:gd name="connsiteY91" fmla="*/ 1144137 h 2450980"/>
              <a:gd name="connsiteX92" fmla="*/ 2023010 w 2270660"/>
              <a:gd name="connsiteY92" fmla="*/ 1129850 h 2450980"/>
              <a:gd name="connsiteX93" fmla="*/ 2070635 w 2270660"/>
              <a:gd name="connsiteY93" fmla="*/ 1120325 h 2450980"/>
              <a:gd name="connsiteX94" fmla="*/ 2118260 w 2270660"/>
              <a:gd name="connsiteY94" fmla="*/ 1134612 h 2450980"/>
              <a:gd name="connsiteX95" fmla="*/ 2199223 w 2270660"/>
              <a:gd name="connsiteY95" fmla="*/ 1134612 h 2450980"/>
              <a:gd name="connsiteX96" fmla="*/ 2213510 w 2270660"/>
              <a:gd name="connsiteY96" fmla="*/ 1096512 h 2450980"/>
              <a:gd name="connsiteX97" fmla="*/ 2242085 w 2270660"/>
              <a:gd name="connsiteY97" fmla="*/ 1106037 h 2450980"/>
              <a:gd name="connsiteX98" fmla="*/ 2270660 w 2270660"/>
              <a:gd name="connsiteY98" fmla="*/ 1093801 h 2450980"/>
              <a:gd name="connsiteX99" fmla="*/ 2270660 w 2270660"/>
              <a:gd name="connsiteY99" fmla="*/ 1115562 h 2450980"/>
              <a:gd name="connsiteX100" fmla="*/ 2256373 w 2270660"/>
              <a:gd name="connsiteY100" fmla="*/ 1144137 h 2450980"/>
              <a:gd name="connsiteX101" fmla="*/ 2209269 w 2270660"/>
              <a:gd name="connsiteY101" fmla="*/ 1182395 h 2450980"/>
              <a:gd name="connsiteX102" fmla="*/ 2182592 w 2270660"/>
              <a:gd name="connsiteY102" fmla="*/ 1213832 h 2450980"/>
              <a:gd name="connsiteX103" fmla="*/ 2147341 w 2270660"/>
              <a:gd name="connsiteY103" fmla="*/ 1247174 h 2450980"/>
              <a:gd name="connsiteX104" fmla="*/ 2132097 w 2270660"/>
              <a:gd name="connsiteY104" fmla="*/ 1319574 h 2450980"/>
              <a:gd name="connsiteX105" fmla="*/ 2156360 w 2270660"/>
              <a:gd name="connsiteY105" fmla="*/ 1348925 h 2450980"/>
              <a:gd name="connsiteX106" fmla="*/ 2054927 w 2270660"/>
              <a:gd name="connsiteY106" fmla="*/ 1350599 h 2450980"/>
              <a:gd name="connsiteX107" fmla="*/ 2023010 w 2270660"/>
              <a:gd name="connsiteY107" fmla="*/ 1415600 h 2450980"/>
              <a:gd name="connsiteX108" fmla="*/ 2013485 w 2270660"/>
              <a:gd name="connsiteY108" fmla="*/ 1429887 h 2450980"/>
              <a:gd name="connsiteX109" fmla="*/ 1999198 w 2270660"/>
              <a:gd name="connsiteY109" fmla="*/ 1472750 h 2450980"/>
              <a:gd name="connsiteX110" fmla="*/ 1980148 w 2270660"/>
              <a:gd name="connsiteY110" fmla="*/ 1487037 h 2450980"/>
              <a:gd name="connsiteX111" fmla="*/ 1915829 w 2270660"/>
              <a:gd name="connsiteY111" fmla="*/ 1494857 h 2450980"/>
              <a:gd name="connsiteX112" fmla="*/ 1889660 w 2270660"/>
              <a:gd name="connsiteY112" fmla="*/ 1515612 h 2450980"/>
              <a:gd name="connsiteX113" fmla="*/ 1880135 w 2270660"/>
              <a:gd name="connsiteY113" fmla="*/ 1491800 h 2450980"/>
              <a:gd name="connsiteX114" fmla="*/ 1822985 w 2270660"/>
              <a:gd name="connsiteY114" fmla="*/ 1510850 h 2450980"/>
              <a:gd name="connsiteX115" fmla="*/ 1799173 w 2270660"/>
              <a:gd name="connsiteY115" fmla="*/ 1491800 h 2450980"/>
              <a:gd name="connsiteX116" fmla="*/ 1780123 w 2270660"/>
              <a:gd name="connsiteY116" fmla="*/ 1501325 h 2450980"/>
              <a:gd name="connsiteX117" fmla="*/ 1760635 w 2270660"/>
              <a:gd name="connsiteY117" fmla="*/ 1503432 h 2450980"/>
              <a:gd name="connsiteX118" fmla="*/ 1731953 w 2270660"/>
              <a:gd name="connsiteY118" fmla="*/ 1526295 h 2450980"/>
              <a:gd name="connsiteX119" fmla="*/ 1712999 w 2270660"/>
              <a:gd name="connsiteY119" fmla="*/ 1516768 h 2450980"/>
              <a:gd name="connsiteX120" fmla="*/ 1722973 w 2270660"/>
              <a:gd name="connsiteY120" fmla="*/ 1487037 h 2450980"/>
              <a:gd name="connsiteX121" fmla="*/ 1699160 w 2270660"/>
              <a:gd name="connsiteY121" fmla="*/ 1482275 h 2450980"/>
              <a:gd name="connsiteX122" fmla="*/ 1642010 w 2270660"/>
              <a:gd name="connsiteY122" fmla="*/ 1491800 h 2450980"/>
              <a:gd name="connsiteX123" fmla="*/ 1546760 w 2270660"/>
              <a:gd name="connsiteY123" fmla="*/ 1496562 h 2450980"/>
              <a:gd name="connsiteX124" fmla="*/ 1470560 w 2270660"/>
              <a:gd name="connsiteY124" fmla="*/ 1477512 h 2450980"/>
              <a:gd name="connsiteX125" fmla="*/ 1451510 w 2270660"/>
              <a:gd name="connsiteY125" fmla="*/ 1491800 h 2450980"/>
              <a:gd name="connsiteX126" fmla="*/ 1396511 w 2270660"/>
              <a:gd name="connsiteY126" fmla="*/ 1520783 h 2450980"/>
              <a:gd name="connsiteX127" fmla="*/ 1375310 w 2270660"/>
              <a:gd name="connsiteY127" fmla="*/ 1501325 h 2450980"/>
              <a:gd name="connsiteX128" fmla="*/ 1356260 w 2270660"/>
              <a:gd name="connsiteY128" fmla="*/ 1477512 h 2450980"/>
              <a:gd name="connsiteX129" fmla="*/ 1337210 w 2270660"/>
              <a:gd name="connsiteY129" fmla="*/ 1501325 h 2450980"/>
              <a:gd name="connsiteX130" fmla="*/ 1327685 w 2270660"/>
              <a:gd name="connsiteY130" fmla="*/ 1482275 h 2450980"/>
              <a:gd name="connsiteX131" fmla="*/ 1227673 w 2270660"/>
              <a:gd name="connsiteY131" fmla="*/ 1529900 h 2450980"/>
              <a:gd name="connsiteX132" fmla="*/ 1194335 w 2270660"/>
              <a:gd name="connsiteY132" fmla="*/ 1529900 h 2450980"/>
              <a:gd name="connsiteX133" fmla="*/ 1132423 w 2270660"/>
              <a:gd name="connsiteY133" fmla="*/ 1520375 h 2450980"/>
              <a:gd name="connsiteX134" fmla="*/ 1075273 w 2270660"/>
              <a:gd name="connsiteY134" fmla="*/ 1539425 h 2450980"/>
              <a:gd name="connsiteX135" fmla="*/ 1051460 w 2270660"/>
              <a:gd name="connsiteY135" fmla="*/ 1577525 h 2450980"/>
              <a:gd name="connsiteX136" fmla="*/ 1037173 w 2270660"/>
              <a:gd name="connsiteY136" fmla="*/ 1606100 h 2450980"/>
              <a:gd name="connsiteX137" fmla="*/ 1018123 w 2270660"/>
              <a:gd name="connsiteY137" fmla="*/ 1606100 h 2450980"/>
              <a:gd name="connsiteX138" fmla="*/ 1018123 w 2270660"/>
              <a:gd name="connsiteY138" fmla="*/ 1606100 h 2450980"/>
              <a:gd name="connsiteX139" fmla="*/ 956402 w 2270660"/>
              <a:gd name="connsiteY139" fmla="*/ 1634894 h 2450980"/>
              <a:gd name="connsiteX140" fmla="*/ 918110 w 2270660"/>
              <a:gd name="connsiteY140" fmla="*/ 1606100 h 2450980"/>
              <a:gd name="connsiteX141" fmla="*/ 797331 w 2270660"/>
              <a:gd name="connsiteY141" fmla="*/ 1632036 h 2450980"/>
              <a:gd name="connsiteX142" fmla="*/ 851435 w 2270660"/>
              <a:gd name="connsiteY142" fmla="*/ 1668012 h 2450980"/>
              <a:gd name="connsiteX143" fmla="*/ 870485 w 2270660"/>
              <a:gd name="connsiteY143" fmla="*/ 1706112 h 2450980"/>
              <a:gd name="connsiteX144" fmla="*/ 870485 w 2270660"/>
              <a:gd name="connsiteY144" fmla="*/ 1753737 h 2450980"/>
              <a:gd name="connsiteX145" fmla="*/ 851435 w 2270660"/>
              <a:gd name="connsiteY145" fmla="*/ 1777550 h 2450980"/>
              <a:gd name="connsiteX146" fmla="*/ 837148 w 2270660"/>
              <a:gd name="connsiteY146" fmla="*/ 1853750 h 2450980"/>
              <a:gd name="connsiteX147" fmla="*/ 856198 w 2270660"/>
              <a:gd name="connsiteY147" fmla="*/ 1882325 h 2450980"/>
              <a:gd name="connsiteX148" fmla="*/ 841910 w 2270660"/>
              <a:gd name="connsiteY148" fmla="*/ 1910900 h 2450980"/>
              <a:gd name="connsiteX149" fmla="*/ 851435 w 2270660"/>
              <a:gd name="connsiteY149" fmla="*/ 1939475 h 2450980"/>
              <a:gd name="connsiteX150" fmla="*/ 851435 w 2270660"/>
              <a:gd name="connsiteY150" fmla="*/ 1963287 h 2450980"/>
              <a:gd name="connsiteX151" fmla="*/ 808573 w 2270660"/>
              <a:gd name="connsiteY151" fmla="*/ 1982337 h 2450980"/>
              <a:gd name="connsiteX152" fmla="*/ 808573 w 2270660"/>
              <a:gd name="connsiteY152" fmla="*/ 1982337 h 2450980"/>
              <a:gd name="connsiteX153" fmla="*/ 809232 w 2270660"/>
              <a:gd name="connsiteY153" fmla="*/ 2038001 h 2450980"/>
              <a:gd name="connsiteX154" fmla="*/ 822860 w 2270660"/>
              <a:gd name="connsiteY154" fmla="*/ 2058537 h 2450980"/>
              <a:gd name="connsiteX155" fmla="*/ 846673 w 2270660"/>
              <a:gd name="connsiteY155" fmla="*/ 2082350 h 2450980"/>
              <a:gd name="connsiteX156" fmla="*/ 841910 w 2270660"/>
              <a:gd name="connsiteY156" fmla="*/ 2134737 h 2450980"/>
              <a:gd name="connsiteX157" fmla="*/ 899060 w 2270660"/>
              <a:gd name="connsiteY157" fmla="*/ 2163312 h 2450980"/>
              <a:gd name="connsiteX158" fmla="*/ 903823 w 2270660"/>
              <a:gd name="connsiteY158" fmla="*/ 2196650 h 2450980"/>
              <a:gd name="connsiteX159" fmla="*/ 965735 w 2270660"/>
              <a:gd name="connsiteY159" fmla="*/ 2220462 h 2450980"/>
              <a:gd name="connsiteX160" fmla="*/ 956210 w 2270660"/>
              <a:gd name="connsiteY160" fmla="*/ 2253800 h 2450980"/>
              <a:gd name="connsiteX161" fmla="*/ 1056223 w 2270660"/>
              <a:gd name="connsiteY161" fmla="*/ 2258562 h 2450980"/>
              <a:gd name="connsiteX162" fmla="*/ 1056223 w 2270660"/>
              <a:gd name="connsiteY162" fmla="*/ 2258562 h 2450980"/>
              <a:gd name="connsiteX163" fmla="*/ 1056117 w 2270660"/>
              <a:gd name="connsiteY163"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765835 w 2270660"/>
              <a:gd name="connsiteY84" fmla="*/ 1201287 h 2450980"/>
              <a:gd name="connsiteX85" fmla="*/ 1765835 w 2270660"/>
              <a:gd name="connsiteY85" fmla="*/ 1201287 h 2450980"/>
              <a:gd name="connsiteX86" fmla="*/ 1775360 w 2270660"/>
              <a:gd name="connsiteY86" fmla="*/ 1253675 h 2450980"/>
              <a:gd name="connsiteX87" fmla="*/ 1851560 w 2270660"/>
              <a:gd name="connsiteY87" fmla="*/ 1239387 h 2450980"/>
              <a:gd name="connsiteX88" fmla="*/ 1894423 w 2270660"/>
              <a:gd name="connsiteY88" fmla="*/ 1191762 h 2450980"/>
              <a:gd name="connsiteX89" fmla="*/ 1903948 w 2270660"/>
              <a:gd name="connsiteY89" fmla="*/ 1177475 h 2450980"/>
              <a:gd name="connsiteX90" fmla="*/ 1946810 w 2270660"/>
              <a:gd name="connsiteY90" fmla="*/ 1167950 h 2450980"/>
              <a:gd name="connsiteX91" fmla="*/ 1984910 w 2270660"/>
              <a:gd name="connsiteY91" fmla="*/ 1144137 h 2450980"/>
              <a:gd name="connsiteX92" fmla="*/ 2023010 w 2270660"/>
              <a:gd name="connsiteY92" fmla="*/ 1129850 h 2450980"/>
              <a:gd name="connsiteX93" fmla="*/ 2070635 w 2270660"/>
              <a:gd name="connsiteY93" fmla="*/ 1120325 h 2450980"/>
              <a:gd name="connsiteX94" fmla="*/ 2118260 w 2270660"/>
              <a:gd name="connsiteY94" fmla="*/ 1134612 h 2450980"/>
              <a:gd name="connsiteX95" fmla="*/ 2199223 w 2270660"/>
              <a:gd name="connsiteY95" fmla="*/ 1134612 h 2450980"/>
              <a:gd name="connsiteX96" fmla="*/ 2213510 w 2270660"/>
              <a:gd name="connsiteY96" fmla="*/ 1096512 h 2450980"/>
              <a:gd name="connsiteX97" fmla="*/ 2242085 w 2270660"/>
              <a:gd name="connsiteY97" fmla="*/ 1106037 h 2450980"/>
              <a:gd name="connsiteX98" fmla="*/ 2270660 w 2270660"/>
              <a:gd name="connsiteY98" fmla="*/ 1093801 h 2450980"/>
              <a:gd name="connsiteX99" fmla="*/ 2270660 w 2270660"/>
              <a:gd name="connsiteY99" fmla="*/ 1115562 h 2450980"/>
              <a:gd name="connsiteX100" fmla="*/ 2256373 w 2270660"/>
              <a:gd name="connsiteY100" fmla="*/ 1144137 h 2450980"/>
              <a:gd name="connsiteX101" fmla="*/ 2209269 w 2270660"/>
              <a:gd name="connsiteY101" fmla="*/ 1182395 h 2450980"/>
              <a:gd name="connsiteX102" fmla="*/ 2182592 w 2270660"/>
              <a:gd name="connsiteY102" fmla="*/ 1213832 h 2450980"/>
              <a:gd name="connsiteX103" fmla="*/ 2147341 w 2270660"/>
              <a:gd name="connsiteY103" fmla="*/ 1247174 h 2450980"/>
              <a:gd name="connsiteX104" fmla="*/ 2132097 w 2270660"/>
              <a:gd name="connsiteY104" fmla="*/ 1319574 h 2450980"/>
              <a:gd name="connsiteX105" fmla="*/ 2156360 w 2270660"/>
              <a:gd name="connsiteY105" fmla="*/ 1348925 h 2450980"/>
              <a:gd name="connsiteX106" fmla="*/ 2054927 w 2270660"/>
              <a:gd name="connsiteY106" fmla="*/ 1350599 h 2450980"/>
              <a:gd name="connsiteX107" fmla="*/ 2023010 w 2270660"/>
              <a:gd name="connsiteY107" fmla="*/ 1415600 h 2450980"/>
              <a:gd name="connsiteX108" fmla="*/ 2013485 w 2270660"/>
              <a:gd name="connsiteY108" fmla="*/ 1429887 h 2450980"/>
              <a:gd name="connsiteX109" fmla="*/ 1999198 w 2270660"/>
              <a:gd name="connsiteY109" fmla="*/ 1472750 h 2450980"/>
              <a:gd name="connsiteX110" fmla="*/ 1980148 w 2270660"/>
              <a:gd name="connsiteY110" fmla="*/ 1487037 h 2450980"/>
              <a:gd name="connsiteX111" fmla="*/ 1915829 w 2270660"/>
              <a:gd name="connsiteY111" fmla="*/ 1494857 h 2450980"/>
              <a:gd name="connsiteX112" fmla="*/ 1889660 w 2270660"/>
              <a:gd name="connsiteY112" fmla="*/ 1515612 h 2450980"/>
              <a:gd name="connsiteX113" fmla="*/ 1880135 w 2270660"/>
              <a:gd name="connsiteY113" fmla="*/ 1491800 h 2450980"/>
              <a:gd name="connsiteX114" fmla="*/ 1822985 w 2270660"/>
              <a:gd name="connsiteY114" fmla="*/ 1510850 h 2450980"/>
              <a:gd name="connsiteX115" fmla="*/ 1799173 w 2270660"/>
              <a:gd name="connsiteY115" fmla="*/ 1491800 h 2450980"/>
              <a:gd name="connsiteX116" fmla="*/ 1780123 w 2270660"/>
              <a:gd name="connsiteY116" fmla="*/ 1501325 h 2450980"/>
              <a:gd name="connsiteX117" fmla="*/ 1760635 w 2270660"/>
              <a:gd name="connsiteY117" fmla="*/ 1503432 h 2450980"/>
              <a:gd name="connsiteX118" fmla="*/ 1731953 w 2270660"/>
              <a:gd name="connsiteY118" fmla="*/ 1526295 h 2450980"/>
              <a:gd name="connsiteX119" fmla="*/ 1712999 w 2270660"/>
              <a:gd name="connsiteY119" fmla="*/ 1516768 h 2450980"/>
              <a:gd name="connsiteX120" fmla="*/ 1722973 w 2270660"/>
              <a:gd name="connsiteY120" fmla="*/ 1487037 h 2450980"/>
              <a:gd name="connsiteX121" fmla="*/ 1699160 w 2270660"/>
              <a:gd name="connsiteY121" fmla="*/ 1482275 h 2450980"/>
              <a:gd name="connsiteX122" fmla="*/ 1642010 w 2270660"/>
              <a:gd name="connsiteY122" fmla="*/ 1491800 h 2450980"/>
              <a:gd name="connsiteX123" fmla="*/ 1546760 w 2270660"/>
              <a:gd name="connsiteY123" fmla="*/ 1496562 h 2450980"/>
              <a:gd name="connsiteX124" fmla="*/ 1470560 w 2270660"/>
              <a:gd name="connsiteY124" fmla="*/ 1477512 h 2450980"/>
              <a:gd name="connsiteX125" fmla="*/ 1451510 w 2270660"/>
              <a:gd name="connsiteY125" fmla="*/ 1491800 h 2450980"/>
              <a:gd name="connsiteX126" fmla="*/ 1396511 w 2270660"/>
              <a:gd name="connsiteY126" fmla="*/ 1520783 h 2450980"/>
              <a:gd name="connsiteX127" fmla="*/ 1375310 w 2270660"/>
              <a:gd name="connsiteY127" fmla="*/ 1501325 h 2450980"/>
              <a:gd name="connsiteX128" fmla="*/ 1356260 w 2270660"/>
              <a:gd name="connsiteY128" fmla="*/ 1477512 h 2450980"/>
              <a:gd name="connsiteX129" fmla="*/ 1337210 w 2270660"/>
              <a:gd name="connsiteY129" fmla="*/ 1501325 h 2450980"/>
              <a:gd name="connsiteX130" fmla="*/ 1327685 w 2270660"/>
              <a:gd name="connsiteY130" fmla="*/ 1482275 h 2450980"/>
              <a:gd name="connsiteX131" fmla="*/ 1227673 w 2270660"/>
              <a:gd name="connsiteY131" fmla="*/ 1529900 h 2450980"/>
              <a:gd name="connsiteX132" fmla="*/ 1194335 w 2270660"/>
              <a:gd name="connsiteY132" fmla="*/ 1529900 h 2450980"/>
              <a:gd name="connsiteX133" fmla="*/ 1132423 w 2270660"/>
              <a:gd name="connsiteY133" fmla="*/ 1520375 h 2450980"/>
              <a:gd name="connsiteX134" fmla="*/ 1075273 w 2270660"/>
              <a:gd name="connsiteY134" fmla="*/ 1539425 h 2450980"/>
              <a:gd name="connsiteX135" fmla="*/ 1051460 w 2270660"/>
              <a:gd name="connsiteY135" fmla="*/ 1577525 h 2450980"/>
              <a:gd name="connsiteX136" fmla="*/ 1037173 w 2270660"/>
              <a:gd name="connsiteY136" fmla="*/ 1606100 h 2450980"/>
              <a:gd name="connsiteX137" fmla="*/ 1018123 w 2270660"/>
              <a:gd name="connsiteY137" fmla="*/ 1606100 h 2450980"/>
              <a:gd name="connsiteX138" fmla="*/ 1018123 w 2270660"/>
              <a:gd name="connsiteY138" fmla="*/ 1606100 h 2450980"/>
              <a:gd name="connsiteX139" fmla="*/ 956402 w 2270660"/>
              <a:gd name="connsiteY139" fmla="*/ 1634894 h 2450980"/>
              <a:gd name="connsiteX140" fmla="*/ 918110 w 2270660"/>
              <a:gd name="connsiteY140" fmla="*/ 1606100 h 2450980"/>
              <a:gd name="connsiteX141" fmla="*/ 797331 w 2270660"/>
              <a:gd name="connsiteY141" fmla="*/ 1632036 h 2450980"/>
              <a:gd name="connsiteX142" fmla="*/ 851435 w 2270660"/>
              <a:gd name="connsiteY142" fmla="*/ 1668012 h 2450980"/>
              <a:gd name="connsiteX143" fmla="*/ 870485 w 2270660"/>
              <a:gd name="connsiteY143" fmla="*/ 1706112 h 2450980"/>
              <a:gd name="connsiteX144" fmla="*/ 870485 w 2270660"/>
              <a:gd name="connsiteY144" fmla="*/ 1753737 h 2450980"/>
              <a:gd name="connsiteX145" fmla="*/ 851435 w 2270660"/>
              <a:gd name="connsiteY145" fmla="*/ 1777550 h 2450980"/>
              <a:gd name="connsiteX146" fmla="*/ 837148 w 2270660"/>
              <a:gd name="connsiteY146" fmla="*/ 1853750 h 2450980"/>
              <a:gd name="connsiteX147" fmla="*/ 856198 w 2270660"/>
              <a:gd name="connsiteY147" fmla="*/ 1882325 h 2450980"/>
              <a:gd name="connsiteX148" fmla="*/ 841910 w 2270660"/>
              <a:gd name="connsiteY148" fmla="*/ 1910900 h 2450980"/>
              <a:gd name="connsiteX149" fmla="*/ 851435 w 2270660"/>
              <a:gd name="connsiteY149" fmla="*/ 1939475 h 2450980"/>
              <a:gd name="connsiteX150" fmla="*/ 851435 w 2270660"/>
              <a:gd name="connsiteY150" fmla="*/ 1963287 h 2450980"/>
              <a:gd name="connsiteX151" fmla="*/ 808573 w 2270660"/>
              <a:gd name="connsiteY151" fmla="*/ 1982337 h 2450980"/>
              <a:gd name="connsiteX152" fmla="*/ 808573 w 2270660"/>
              <a:gd name="connsiteY152" fmla="*/ 1982337 h 2450980"/>
              <a:gd name="connsiteX153" fmla="*/ 809232 w 2270660"/>
              <a:gd name="connsiteY153" fmla="*/ 2038001 h 2450980"/>
              <a:gd name="connsiteX154" fmla="*/ 822860 w 2270660"/>
              <a:gd name="connsiteY154" fmla="*/ 2058537 h 2450980"/>
              <a:gd name="connsiteX155" fmla="*/ 846673 w 2270660"/>
              <a:gd name="connsiteY155" fmla="*/ 2082350 h 2450980"/>
              <a:gd name="connsiteX156" fmla="*/ 841910 w 2270660"/>
              <a:gd name="connsiteY156" fmla="*/ 2134737 h 2450980"/>
              <a:gd name="connsiteX157" fmla="*/ 899060 w 2270660"/>
              <a:gd name="connsiteY157" fmla="*/ 2163312 h 2450980"/>
              <a:gd name="connsiteX158" fmla="*/ 903823 w 2270660"/>
              <a:gd name="connsiteY158" fmla="*/ 2196650 h 2450980"/>
              <a:gd name="connsiteX159" fmla="*/ 965735 w 2270660"/>
              <a:gd name="connsiteY159" fmla="*/ 2220462 h 2450980"/>
              <a:gd name="connsiteX160" fmla="*/ 956210 w 2270660"/>
              <a:gd name="connsiteY160" fmla="*/ 2253800 h 2450980"/>
              <a:gd name="connsiteX161" fmla="*/ 1056223 w 2270660"/>
              <a:gd name="connsiteY161" fmla="*/ 2258562 h 2450980"/>
              <a:gd name="connsiteX162" fmla="*/ 1056223 w 2270660"/>
              <a:gd name="connsiteY162" fmla="*/ 2258562 h 2450980"/>
              <a:gd name="connsiteX163" fmla="*/ 1056117 w 2270660"/>
              <a:gd name="connsiteY163"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765835 w 2270660"/>
              <a:gd name="connsiteY84" fmla="*/ 1201287 h 2450980"/>
              <a:gd name="connsiteX85" fmla="*/ 1765835 w 2270660"/>
              <a:gd name="connsiteY85" fmla="*/ 1201287 h 2450980"/>
              <a:gd name="connsiteX86" fmla="*/ 1775360 w 2270660"/>
              <a:gd name="connsiteY86" fmla="*/ 1253675 h 2450980"/>
              <a:gd name="connsiteX87" fmla="*/ 1851560 w 2270660"/>
              <a:gd name="connsiteY87" fmla="*/ 1239387 h 2450980"/>
              <a:gd name="connsiteX88" fmla="*/ 1894423 w 2270660"/>
              <a:gd name="connsiteY88" fmla="*/ 1191762 h 2450980"/>
              <a:gd name="connsiteX89" fmla="*/ 1903948 w 2270660"/>
              <a:gd name="connsiteY89" fmla="*/ 1177475 h 2450980"/>
              <a:gd name="connsiteX90" fmla="*/ 1946810 w 2270660"/>
              <a:gd name="connsiteY90" fmla="*/ 1167950 h 2450980"/>
              <a:gd name="connsiteX91" fmla="*/ 1984910 w 2270660"/>
              <a:gd name="connsiteY91" fmla="*/ 1144137 h 2450980"/>
              <a:gd name="connsiteX92" fmla="*/ 2023010 w 2270660"/>
              <a:gd name="connsiteY92" fmla="*/ 1129850 h 2450980"/>
              <a:gd name="connsiteX93" fmla="*/ 2070635 w 2270660"/>
              <a:gd name="connsiteY93" fmla="*/ 1120325 h 2450980"/>
              <a:gd name="connsiteX94" fmla="*/ 2118260 w 2270660"/>
              <a:gd name="connsiteY94" fmla="*/ 1134612 h 2450980"/>
              <a:gd name="connsiteX95" fmla="*/ 2199223 w 2270660"/>
              <a:gd name="connsiteY95" fmla="*/ 1134612 h 2450980"/>
              <a:gd name="connsiteX96" fmla="*/ 2213510 w 2270660"/>
              <a:gd name="connsiteY96" fmla="*/ 1096512 h 2450980"/>
              <a:gd name="connsiteX97" fmla="*/ 2242085 w 2270660"/>
              <a:gd name="connsiteY97" fmla="*/ 1106037 h 2450980"/>
              <a:gd name="connsiteX98" fmla="*/ 2270660 w 2270660"/>
              <a:gd name="connsiteY98" fmla="*/ 1093801 h 2450980"/>
              <a:gd name="connsiteX99" fmla="*/ 2270660 w 2270660"/>
              <a:gd name="connsiteY99" fmla="*/ 1115562 h 2450980"/>
              <a:gd name="connsiteX100" fmla="*/ 2256373 w 2270660"/>
              <a:gd name="connsiteY100" fmla="*/ 1144137 h 2450980"/>
              <a:gd name="connsiteX101" fmla="*/ 2209269 w 2270660"/>
              <a:gd name="connsiteY101" fmla="*/ 1182395 h 2450980"/>
              <a:gd name="connsiteX102" fmla="*/ 2182592 w 2270660"/>
              <a:gd name="connsiteY102" fmla="*/ 1213832 h 2450980"/>
              <a:gd name="connsiteX103" fmla="*/ 2147341 w 2270660"/>
              <a:gd name="connsiteY103" fmla="*/ 1247174 h 2450980"/>
              <a:gd name="connsiteX104" fmla="*/ 2132097 w 2270660"/>
              <a:gd name="connsiteY104" fmla="*/ 1319574 h 2450980"/>
              <a:gd name="connsiteX105" fmla="*/ 2156360 w 2270660"/>
              <a:gd name="connsiteY105" fmla="*/ 1348925 h 2450980"/>
              <a:gd name="connsiteX106" fmla="*/ 2054927 w 2270660"/>
              <a:gd name="connsiteY106" fmla="*/ 1350599 h 2450980"/>
              <a:gd name="connsiteX107" fmla="*/ 2023010 w 2270660"/>
              <a:gd name="connsiteY107" fmla="*/ 1415600 h 2450980"/>
              <a:gd name="connsiteX108" fmla="*/ 2013485 w 2270660"/>
              <a:gd name="connsiteY108" fmla="*/ 1429887 h 2450980"/>
              <a:gd name="connsiteX109" fmla="*/ 1999198 w 2270660"/>
              <a:gd name="connsiteY109" fmla="*/ 1472750 h 2450980"/>
              <a:gd name="connsiteX110" fmla="*/ 1980148 w 2270660"/>
              <a:gd name="connsiteY110" fmla="*/ 1487037 h 2450980"/>
              <a:gd name="connsiteX111" fmla="*/ 1915829 w 2270660"/>
              <a:gd name="connsiteY111" fmla="*/ 1494857 h 2450980"/>
              <a:gd name="connsiteX112" fmla="*/ 1889660 w 2270660"/>
              <a:gd name="connsiteY112" fmla="*/ 1515612 h 2450980"/>
              <a:gd name="connsiteX113" fmla="*/ 1880135 w 2270660"/>
              <a:gd name="connsiteY113" fmla="*/ 1491800 h 2450980"/>
              <a:gd name="connsiteX114" fmla="*/ 1822985 w 2270660"/>
              <a:gd name="connsiteY114" fmla="*/ 1510850 h 2450980"/>
              <a:gd name="connsiteX115" fmla="*/ 1799173 w 2270660"/>
              <a:gd name="connsiteY115" fmla="*/ 1491800 h 2450980"/>
              <a:gd name="connsiteX116" fmla="*/ 1780123 w 2270660"/>
              <a:gd name="connsiteY116" fmla="*/ 1501325 h 2450980"/>
              <a:gd name="connsiteX117" fmla="*/ 1760635 w 2270660"/>
              <a:gd name="connsiteY117" fmla="*/ 1503432 h 2450980"/>
              <a:gd name="connsiteX118" fmla="*/ 1731953 w 2270660"/>
              <a:gd name="connsiteY118" fmla="*/ 1526295 h 2450980"/>
              <a:gd name="connsiteX119" fmla="*/ 1712999 w 2270660"/>
              <a:gd name="connsiteY119" fmla="*/ 1516768 h 2450980"/>
              <a:gd name="connsiteX120" fmla="*/ 1722973 w 2270660"/>
              <a:gd name="connsiteY120" fmla="*/ 1487037 h 2450980"/>
              <a:gd name="connsiteX121" fmla="*/ 1699160 w 2270660"/>
              <a:gd name="connsiteY121" fmla="*/ 1482275 h 2450980"/>
              <a:gd name="connsiteX122" fmla="*/ 1642010 w 2270660"/>
              <a:gd name="connsiteY122" fmla="*/ 1491800 h 2450980"/>
              <a:gd name="connsiteX123" fmla="*/ 1546760 w 2270660"/>
              <a:gd name="connsiteY123" fmla="*/ 1496562 h 2450980"/>
              <a:gd name="connsiteX124" fmla="*/ 1470560 w 2270660"/>
              <a:gd name="connsiteY124" fmla="*/ 1477512 h 2450980"/>
              <a:gd name="connsiteX125" fmla="*/ 1451510 w 2270660"/>
              <a:gd name="connsiteY125" fmla="*/ 1491800 h 2450980"/>
              <a:gd name="connsiteX126" fmla="*/ 1396511 w 2270660"/>
              <a:gd name="connsiteY126" fmla="*/ 1520783 h 2450980"/>
              <a:gd name="connsiteX127" fmla="*/ 1375310 w 2270660"/>
              <a:gd name="connsiteY127" fmla="*/ 1501325 h 2450980"/>
              <a:gd name="connsiteX128" fmla="*/ 1356260 w 2270660"/>
              <a:gd name="connsiteY128" fmla="*/ 1477512 h 2450980"/>
              <a:gd name="connsiteX129" fmla="*/ 1337210 w 2270660"/>
              <a:gd name="connsiteY129" fmla="*/ 1501325 h 2450980"/>
              <a:gd name="connsiteX130" fmla="*/ 1327685 w 2270660"/>
              <a:gd name="connsiteY130" fmla="*/ 1482275 h 2450980"/>
              <a:gd name="connsiteX131" fmla="*/ 1227673 w 2270660"/>
              <a:gd name="connsiteY131" fmla="*/ 1529900 h 2450980"/>
              <a:gd name="connsiteX132" fmla="*/ 1194335 w 2270660"/>
              <a:gd name="connsiteY132" fmla="*/ 1529900 h 2450980"/>
              <a:gd name="connsiteX133" fmla="*/ 1132423 w 2270660"/>
              <a:gd name="connsiteY133" fmla="*/ 1520375 h 2450980"/>
              <a:gd name="connsiteX134" fmla="*/ 1075273 w 2270660"/>
              <a:gd name="connsiteY134" fmla="*/ 1539425 h 2450980"/>
              <a:gd name="connsiteX135" fmla="*/ 1051460 w 2270660"/>
              <a:gd name="connsiteY135" fmla="*/ 1577525 h 2450980"/>
              <a:gd name="connsiteX136" fmla="*/ 1037173 w 2270660"/>
              <a:gd name="connsiteY136" fmla="*/ 1606100 h 2450980"/>
              <a:gd name="connsiteX137" fmla="*/ 1018123 w 2270660"/>
              <a:gd name="connsiteY137" fmla="*/ 1606100 h 2450980"/>
              <a:gd name="connsiteX138" fmla="*/ 1018123 w 2270660"/>
              <a:gd name="connsiteY138" fmla="*/ 1606100 h 2450980"/>
              <a:gd name="connsiteX139" fmla="*/ 956402 w 2270660"/>
              <a:gd name="connsiteY139" fmla="*/ 1634894 h 2450980"/>
              <a:gd name="connsiteX140" fmla="*/ 918110 w 2270660"/>
              <a:gd name="connsiteY140" fmla="*/ 1606100 h 2450980"/>
              <a:gd name="connsiteX141" fmla="*/ 797331 w 2270660"/>
              <a:gd name="connsiteY141" fmla="*/ 1632036 h 2450980"/>
              <a:gd name="connsiteX142" fmla="*/ 851435 w 2270660"/>
              <a:gd name="connsiteY142" fmla="*/ 1668012 h 2450980"/>
              <a:gd name="connsiteX143" fmla="*/ 870485 w 2270660"/>
              <a:gd name="connsiteY143" fmla="*/ 1706112 h 2450980"/>
              <a:gd name="connsiteX144" fmla="*/ 870485 w 2270660"/>
              <a:gd name="connsiteY144" fmla="*/ 1753737 h 2450980"/>
              <a:gd name="connsiteX145" fmla="*/ 851435 w 2270660"/>
              <a:gd name="connsiteY145" fmla="*/ 1777550 h 2450980"/>
              <a:gd name="connsiteX146" fmla="*/ 837148 w 2270660"/>
              <a:gd name="connsiteY146" fmla="*/ 1853750 h 2450980"/>
              <a:gd name="connsiteX147" fmla="*/ 856198 w 2270660"/>
              <a:gd name="connsiteY147" fmla="*/ 1882325 h 2450980"/>
              <a:gd name="connsiteX148" fmla="*/ 841910 w 2270660"/>
              <a:gd name="connsiteY148" fmla="*/ 1910900 h 2450980"/>
              <a:gd name="connsiteX149" fmla="*/ 851435 w 2270660"/>
              <a:gd name="connsiteY149" fmla="*/ 1939475 h 2450980"/>
              <a:gd name="connsiteX150" fmla="*/ 851435 w 2270660"/>
              <a:gd name="connsiteY150" fmla="*/ 1963287 h 2450980"/>
              <a:gd name="connsiteX151" fmla="*/ 808573 w 2270660"/>
              <a:gd name="connsiteY151" fmla="*/ 1982337 h 2450980"/>
              <a:gd name="connsiteX152" fmla="*/ 808573 w 2270660"/>
              <a:gd name="connsiteY152" fmla="*/ 1982337 h 2450980"/>
              <a:gd name="connsiteX153" fmla="*/ 809232 w 2270660"/>
              <a:gd name="connsiteY153" fmla="*/ 2038001 h 2450980"/>
              <a:gd name="connsiteX154" fmla="*/ 822860 w 2270660"/>
              <a:gd name="connsiteY154" fmla="*/ 2058537 h 2450980"/>
              <a:gd name="connsiteX155" fmla="*/ 846673 w 2270660"/>
              <a:gd name="connsiteY155" fmla="*/ 2082350 h 2450980"/>
              <a:gd name="connsiteX156" fmla="*/ 841910 w 2270660"/>
              <a:gd name="connsiteY156" fmla="*/ 2134737 h 2450980"/>
              <a:gd name="connsiteX157" fmla="*/ 899060 w 2270660"/>
              <a:gd name="connsiteY157" fmla="*/ 2163312 h 2450980"/>
              <a:gd name="connsiteX158" fmla="*/ 903823 w 2270660"/>
              <a:gd name="connsiteY158" fmla="*/ 2196650 h 2450980"/>
              <a:gd name="connsiteX159" fmla="*/ 965735 w 2270660"/>
              <a:gd name="connsiteY159" fmla="*/ 2220462 h 2450980"/>
              <a:gd name="connsiteX160" fmla="*/ 956210 w 2270660"/>
              <a:gd name="connsiteY160" fmla="*/ 2253800 h 2450980"/>
              <a:gd name="connsiteX161" fmla="*/ 1056223 w 2270660"/>
              <a:gd name="connsiteY161" fmla="*/ 2258562 h 2450980"/>
              <a:gd name="connsiteX162" fmla="*/ 1056223 w 2270660"/>
              <a:gd name="connsiteY162" fmla="*/ 2258562 h 2450980"/>
              <a:gd name="connsiteX163" fmla="*/ 1056117 w 2270660"/>
              <a:gd name="connsiteY163"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1765835 w 2270660"/>
              <a:gd name="connsiteY85" fmla="*/ 1201287 h 2450980"/>
              <a:gd name="connsiteX86" fmla="*/ 1765835 w 2270660"/>
              <a:gd name="connsiteY86" fmla="*/ 1201287 h 2450980"/>
              <a:gd name="connsiteX87" fmla="*/ 1775360 w 2270660"/>
              <a:gd name="connsiteY87" fmla="*/ 1253675 h 2450980"/>
              <a:gd name="connsiteX88" fmla="*/ 1851560 w 2270660"/>
              <a:gd name="connsiteY88" fmla="*/ 1239387 h 2450980"/>
              <a:gd name="connsiteX89" fmla="*/ 1894423 w 2270660"/>
              <a:gd name="connsiteY89" fmla="*/ 1191762 h 2450980"/>
              <a:gd name="connsiteX90" fmla="*/ 1903948 w 2270660"/>
              <a:gd name="connsiteY90" fmla="*/ 1177475 h 2450980"/>
              <a:gd name="connsiteX91" fmla="*/ 1946810 w 2270660"/>
              <a:gd name="connsiteY91" fmla="*/ 1167950 h 2450980"/>
              <a:gd name="connsiteX92" fmla="*/ 1984910 w 2270660"/>
              <a:gd name="connsiteY92" fmla="*/ 1144137 h 2450980"/>
              <a:gd name="connsiteX93" fmla="*/ 2023010 w 2270660"/>
              <a:gd name="connsiteY93" fmla="*/ 1129850 h 2450980"/>
              <a:gd name="connsiteX94" fmla="*/ 2070635 w 2270660"/>
              <a:gd name="connsiteY94" fmla="*/ 1120325 h 2450980"/>
              <a:gd name="connsiteX95" fmla="*/ 2118260 w 2270660"/>
              <a:gd name="connsiteY95" fmla="*/ 1134612 h 2450980"/>
              <a:gd name="connsiteX96" fmla="*/ 2199223 w 2270660"/>
              <a:gd name="connsiteY96" fmla="*/ 1134612 h 2450980"/>
              <a:gd name="connsiteX97" fmla="*/ 2213510 w 2270660"/>
              <a:gd name="connsiteY97" fmla="*/ 1096512 h 2450980"/>
              <a:gd name="connsiteX98" fmla="*/ 2242085 w 2270660"/>
              <a:gd name="connsiteY98" fmla="*/ 1106037 h 2450980"/>
              <a:gd name="connsiteX99" fmla="*/ 2270660 w 2270660"/>
              <a:gd name="connsiteY99" fmla="*/ 1093801 h 2450980"/>
              <a:gd name="connsiteX100" fmla="*/ 2270660 w 2270660"/>
              <a:gd name="connsiteY100" fmla="*/ 1115562 h 2450980"/>
              <a:gd name="connsiteX101" fmla="*/ 2256373 w 2270660"/>
              <a:gd name="connsiteY101" fmla="*/ 1144137 h 2450980"/>
              <a:gd name="connsiteX102" fmla="*/ 2209269 w 2270660"/>
              <a:gd name="connsiteY102" fmla="*/ 1182395 h 2450980"/>
              <a:gd name="connsiteX103" fmla="*/ 2182592 w 2270660"/>
              <a:gd name="connsiteY103" fmla="*/ 1213832 h 2450980"/>
              <a:gd name="connsiteX104" fmla="*/ 2147341 w 2270660"/>
              <a:gd name="connsiteY104" fmla="*/ 1247174 h 2450980"/>
              <a:gd name="connsiteX105" fmla="*/ 2132097 w 2270660"/>
              <a:gd name="connsiteY105" fmla="*/ 1319574 h 2450980"/>
              <a:gd name="connsiteX106" fmla="*/ 2156360 w 2270660"/>
              <a:gd name="connsiteY106" fmla="*/ 1348925 h 2450980"/>
              <a:gd name="connsiteX107" fmla="*/ 2054927 w 2270660"/>
              <a:gd name="connsiteY107" fmla="*/ 1350599 h 2450980"/>
              <a:gd name="connsiteX108" fmla="*/ 2023010 w 2270660"/>
              <a:gd name="connsiteY108" fmla="*/ 1415600 h 2450980"/>
              <a:gd name="connsiteX109" fmla="*/ 2013485 w 2270660"/>
              <a:gd name="connsiteY109" fmla="*/ 1429887 h 2450980"/>
              <a:gd name="connsiteX110" fmla="*/ 1999198 w 2270660"/>
              <a:gd name="connsiteY110" fmla="*/ 1472750 h 2450980"/>
              <a:gd name="connsiteX111" fmla="*/ 1980148 w 2270660"/>
              <a:gd name="connsiteY111" fmla="*/ 1487037 h 2450980"/>
              <a:gd name="connsiteX112" fmla="*/ 1915829 w 2270660"/>
              <a:gd name="connsiteY112" fmla="*/ 1494857 h 2450980"/>
              <a:gd name="connsiteX113" fmla="*/ 1889660 w 2270660"/>
              <a:gd name="connsiteY113" fmla="*/ 1515612 h 2450980"/>
              <a:gd name="connsiteX114" fmla="*/ 1880135 w 2270660"/>
              <a:gd name="connsiteY114" fmla="*/ 1491800 h 2450980"/>
              <a:gd name="connsiteX115" fmla="*/ 1822985 w 2270660"/>
              <a:gd name="connsiteY115" fmla="*/ 1510850 h 2450980"/>
              <a:gd name="connsiteX116" fmla="*/ 1799173 w 2270660"/>
              <a:gd name="connsiteY116" fmla="*/ 1491800 h 2450980"/>
              <a:gd name="connsiteX117" fmla="*/ 1780123 w 2270660"/>
              <a:gd name="connsiteY117" fmla="*/ 1501325 h 2450980"/>
              <a:gd name="connsiteX118" fmla="*/ 1760635 w 2270660"/>
              <a:gd name="connsiteY118" fmla="*/ 1503432 h 2450980"/>
              <a:gd name="connsiteX119" fmla="*/ 1731953 w 2270660"/>
              <a:gd name="connsiteY119" fmla="*/ 1526295 h 2450980"/>
              <a:gd name="connsiteX120" fmla="*/ 1712999 w 2270660"/>
              <a:gd name="connsiteY120" fmla="*/ 1516768 h 2450980"/>
              <a:gd name="connsiteX121" fmla="*/ 1722973 w 2270660"/>
              <a:gd name="connsiteY121" fmla="*/ 1487037 h 2450980"/>
              <a:gd name="connsiteX122" fmla="*/ 1699160 w 2270660"/>
              <a:gd name="connsiteY122" fmla="*/ 1482275 h 2450980"/>
              <a:gd name="connsiteX123" fmla="*/ 1642010 w 2270660"/>
              <a:gd name="connsiteY123" fmla="*/ 1491800 h 2450980"/>
              <a:gd name="connsiteX124" fmla="*/ 1546760 w 2270660"/>
              <a:gd name="connsiteY124" fmla="*/ 1496562 h 2450980"/>
              <a:gd name="connsiteX125" fmla="*/ 1470560 w 2270660"/>
              <a:gd name="connsiteY125" fmla="*/ 1477512 h 2450980"/>
              <a:gd name="connsiteX126" fmla="*/ 1451510 w 2270660"/>
              <a:gd name="connsiteY126" fmla="*/ 1491800 h 2450980"/>
              <a:gd name="connsiteX127" fmla="*/ 1396511 w 2270660"/>
              <a:gd name="connsiteY127" fmla="*/ 1520783 h 2450980"/>
              <a:gd name="connsiteX128" fmla="*/ 1375310 w 2270660"/>
              <a:gd name="connsiteY128" fmla="*/ 1501325 h 2450980"/>
              <a:gd name="connsiteX129" fmla="*/ 1356260 w 2270660"/>
              <a:gd name="connsiteY129" fmla="*/ 1477512 h 2450980"/>
              <a:gd name="connsiteX130" fmla="*/ 1337210 w 2270660"/>
              <a:gd name="connsiteY130" fmla="*/ 1501325 h 2450980"/>
              <a:gd name="connsiteX131" fmla="*/ 1327685 w 2270660"/>
              <a:gd name="connsiteY131" fmla="*/ 1482275 h 2450980"/>
              <a:gd name="connsiteX132" fmla="*/ 1227673 w 2270660"/>
              <a:gd name="connsiteY132" fmla="*/ 1529900 h 2450980"/>
              <a:gd name="connsiteX133" fmla="*/ 1194335 w 2270660"/>
              <a:gd name="connsiteY133" fmla="*/ 1529900 h 2450980"/>
              <a:gd name="connsiteX134" fmla="*/ 1132423 w 2270660"/>
              <a:gd name="connsiteY134" fmla="*/ 1520375 h 2450980"/>
              <a:gd name="connsiteX135" fmla="*/ 1075273 w 2270660"/>
              <a:gd name="connsiteY135" fmla="*/ 1539425 h 2450980"/>
              <a:gd name="connsiteX136" fmla="*/ 1051460 w 2270660"/>
              <a:gd name="connsiteY136" fmla="*/ 1577525 h 2450980"/>
              <a:gd name="connsiteX137" fmla="*/ 1037173 w 2270660"/>
              <a:gd name="connsiteY137" fmla="*/ 1606100 h 2450980"/>
              <a:gd name="connsiteX138" fmla="*/ 1018123 w 2270660"/>
              <a:gd name="connsiteY138" fmla="*/ 1606100 h 2450980"/>
              <a:gd name="connsiteX139" fmla="*/ 1018123 w 2270660"/>
              <a:gd name="connsiteY139" fmla="*/ 1606100 h 2450980"/>
              <a:gd name="connsiteX140" fmla="*/ 956402 w 2270660"/>
              <a:gd name="connsiteY140" fmla="*/ 1634894 h 2450980"/>
              <a:gd name="connsiteX141" fmla="*/ 918110 w 2270660"/>
              <a:gd name="connsiteY141" fmla="*/ 1606100 h 2450980"/>
              <a:gd name="connsiteX142" fmla="*/ 797331 w 2270660"/>
              <a:gd name="connsiteY142" fmla="*/ 1632036 h 2450980"/>
              <a:gd name="connsiteX143" fmla="*/ 851435 w 2270660"/>
              <a:gd name="connsiteY143" fmla="*/ 1668012 h 2450980"/>
              <a:gd name="connsiteX144" fmla="*/ 870485 w 2270660"/>
              <a:gd name="connsiteY144" fmla="*/ 1706112 h 2450980"/>
              <a:gd name="connsiteX145" fmla="*/ 870485 w 2270660"/>
              <a:gd name="connsiteY145" fmla="*/ 1753737 h 2450980"/>
              <a:gd name="connsiteX146" fmla="*/ 851435 w 2270660"/>
              <a:gd name="connsiteY146" fmla="*/ 1777550 h 2450980"/>
              <a:gd name="connsiteX147" fmla="*/ 837148 w 2270660"/>
              <a:gd name="connsiteY147" fmla="*/ 1853750 h 2450980"/>
              <a:gd name="connsiteX148" fmla="*/ 856198 w 2270660"/>
              <a:gd name="connsiteY148" fmla="*/ 1882325 h 2450980"/>
              <a:gd name="connsiteX149" fmla="*/ 841910 w 2270660"/>
              <a:gd name="connsiteY149" fmla="*/ 1910900 h 2450980"/>
              <a:gd name="connsiteX150" fmla="*/ 851435 w 2270660"/>
              <a:gd name="connsiteY150" fmla="*/ 1939475 h 2450980"/>
              <a:gd name="connsiteX151" fmla="*/ 851435 w 2270660"/>
              <a:gd name="connsiteY151" fmla="*/ 1963287 h 2450980"/>
              <a:gd name="connsiteX152" fmla="*/ 808573 w 2270660"/>
              <a:gd name="connsiteY152" fmla="*/ 1982337 h 2450980"/>
              <a:gd name="connsiteX153" fmla="*/ 808573 w 2270660"/>
              <a:gd name="connsiteY153" fmla="*/ 1982337 h 2450980"/>
              <a:gd name="connsiteX154" fmla="*/ 809232 w 2270660"/>
              <a:gd name="connsiteY154" fmla="*/ 2038001 h 2450980"/>
              <a:gd name="connsiteX155" fmla="*/ 822860 w 2270660"/>
              <a:gd name="connsiteY155" fmla="*/ 2058537 h 2450980"/>
              <a:gd name="connsiteX156" fmla="*/ 846673 w 2270660"/>
              <a:gd name="connsiteY156" fmla="*/ 2082350 h 2450980"/>
              <a:gd name="connsiteX157" fmla="*/ 841910 w 2270660"/>
              <a:gd name="connsiteY157" fmla="*/ 2134737 h 2450980"/>
              <a:gd name="connsiteX158" fmla="*/ 899060 w 2270660"/>
              <a:gd name="connsiteY158" fmla="*/ 2163312 h 2450980"/>
              <a:gd name="connsiteX159" fmla="*/ 903823 w 2270660"/>
              <a:gd name="connsiteY159" fmla="*/ 2196650 h 2450980"/>
              <a:gd name="connsiteX160" fmla="*/ 965735 w 2270660"/>
              <a:gd name="connsiteY160" fmla="*/ 2220462 h 2450980"/>
              <a:gd name="connsiteX161" fmla="*/ 956210 w 2270660"/>
              <a:gd name="connsiteY161" fmla="*/ 2253800 h 2450980"/>
              <a:gd name="connsiteX162" fmla="*/ 1056223 w 2270660"/>
              <a:gd name="connsiteY162" fmla="*/ 2258562 h 2450980"/>
              <a:gd name="connsiteX163" fmla="*/ 1056223 w 2270660"/>
              <a:gd name="connsiteY163" fmla="*/ 2258562 h 2450980"/>
              <a:gd name="connsiteX164" fmla="*/ 1056117 w 2270660"/>
              <a:gd name="connsiteY164"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1765835 w 2270660"/>
              <a:gd name="connsiteY85" fmla="*/ 1201287 h 2450980"/>
              <a:gd name="connsiteX86" fmla="*/ 1765835 w 2270660"/>
              <a:gd name="connsiteY86" fmla="*/ 1201287 h 2450980"/>
              <a:gd name="connsiteX87" fmla="*/ 1775360 w 2270660"/>
              <a:gd name="connsiteY87" fmla="*/ 1253675 h 2450980"/>
              <a:gd name="connsiteX88" fmla="*/ 1851560 w 2270660"/>
              <a:gd name="connsiteY88" fmla="*/ 1239387 h 2450980"/>
              <a:gd name="connsiteX89" fmla="*/ 1894423 w 2270660"/>
              <a:gd name="connsiteY89" fmla="*/ 1191762 h 2450980"/>
              <a:gd name="connsiteX90" fmla="*/ 1903948 w 2270660"/>
              <a:gd name="connsiteY90" fmla="*/ 1177475 h 2450980"/>
              <a:gd name="connsiteX91" fmla="*/ 1946810 w 2270660"/>
              <a:gd name="connsiteY91" fmla="*/ 1167950 h 2450980"/>
              <a:gd name="connsiteX92" fmla="*/ 1984910 w 2270660"/>
              <a:gd name="connsiteY92" fmla="*/ 1144137 h 2450980"/>
              <a:gd name="connsiteX93" fmla="*/ 2023010 w 2270660"/>
              <a:gd name="connsiteY93" fmla="*/ 1129850 h 2450980"/>
              <a:gd name="connsiteX94" fmla="*/ 2070635 w 2270660"/>
              <a:gd name="connsiteY94" fmla="*/ 1120325 h 2450980"/>
              <a:gd name="connsiteX95" fmla="*/ 2118260 w 2270660"/>
              <a:gd name="connsiteY95" fmla="*/ 1134612 h 2450980"/>
              <a:gd name="connsiteX96" fmla="*/ 2199223 w 2270660"/>
              <a:gd name="connsiteY96" fmla="*/ 1134612 h 2450980"/>
              <a:gd name="connsiteX97" fmla="*/ 2213510 w 2270660"/>
              <a:gd name="connsiteY97" fmla="*/ 1096512 h 2450980"/>
              <a:gd name="connsiteX98" fmla="*/ 2242085 w 2270660"/>
              <a:gd name="connsiteY98" fmla="*/ 1106037 h 2450980"/>
              <a:gd name="connsiteX99" fmla="*/ 2270660 w 2270660"/>
              <a:gd name="connsiteY99" fmla="*/ 1093801 h 2450980"/>
              <a:gd name="connsiteX100" fmla="*/ 2270660 w 2270660"/>
              <a:gd name="connsiteY100" fmla="*/ 1115562 h 2450980"/>
              <a:gd name="connsiteX101" fmla="*/ 2256373 w 2270660"/>
              <a:gd name="connsiteY101" fmla="*/ 1144137 h 2450980"/>
              <a:gd name="connsiteX102" fmla="*/ 2209269 w 2270660"/>
              <a:gd name="connsiteY102" fmla="*/ 1182395 h 2450980"/>
              <a:gd name="connsiteX103" fmla="*/ 2182592 w 2270660"/>
              <a:gd name="connsiteY103" fmla="*/ 1213832 h 2450980"/>
              <a:gd name="connsiteX104" fmla="*/ 2147341 w 2270660"/>
              <a:gd name="connsiteY104" fmla="*/ 1247174 h 2450980"/>
              <a:gd name="connsiteX105" fmla="*/ 2132097 w 2270660"/>
              <a:gd name="connsiteY105" fmla="*/ 1319574 h 2450980"/>
              <a:gd name="connsiteX106" fmla="*/ 2156360 w 2270660"/>
              <a:gd name="connsiteY106" fmla="*/ 1348925 h 2450980"/>
              <a:gd name="connsiteX107" fmla="*/ 2054927 w 2270660"/>
              <a:gd name="connsiteY107" fmla="*/ 1350599 h 2450980"/>
              <a:gd name="connsiteX108" fmla="*/ 2023010 w 2270660"/>
              <a:gd name="connsiteY108" fmla="*/ 1415600 h 2450980"/>
              <a:gd name="connsiteX109" fmla="*/ 2013485 w 2270660"/>
              <a:gd name="connsiteY109" fmla="*/ 1429887 h 2450980"/>
              <a:gd name="connsiteX110" fmla="*/ 1999198 w 2270660"/>
              <a:gd name="connsiteY110" fmla="*/ 1472750 h 2450980"/>
              <a:gd name="connsiteX111" fmla="*/ 1980148 w 2270660"/>
              <a:gd name="connsiteY111" fmla="*/ 1487037 h 2450980"/>
              <a:gd name="connsiteX112" fmla="*/ 1915829 w 2270660"/>
              <a:gd name="connsiteY112" fmla="*/ 1494857 h 2450980"/>
              <a:gd name="connsiteX113" fmla="*/ 1889660 w 2270660"/>
              <a:gd name="connsiteY113" fmla="*/ 1515612 h 2450980"/>
              <a:gd name="connsiteX114" fmla="*/ 1880135 w 2270660"/>
              <a:gd name="connsiteY114" fmla="*/ 1491800 h 2450980"/>
              <a:gd name="connsiteX115" fmla="*/ 1822985 w 2270660"/>
              <a:gd name="connsiteY115" fmla="*/ 1510850 h 2450980"/>
              <a:gd name="connsiteX116" fmla="*/ 1799173 w 2270660"/>
              <a:gd name="connsiteY116" fmla="*/ 1491800 h 2450980"/>
              <a:gd name="connsiteX117" fmla="*/ 1780123 w 2270660"/>
              <a:gd name="connsiteY117" fmla="*/ 1501325 h 2450980"/>
              <a:gd name="connsiteX118" fmla="*/ 1760635 w 2270660"/>
              <a:gd name="connsiteY118" fmla="*/ 1503432 h 2450980"/>
              <a:gd name="connsiteX119" fmla="*/ 1731953 w 2270660"/>
              <a:gd name="connsiteY119" fmla="*/ 1526295 h 2450980"/>
              <a:gd name="connsiteX120" fmla="*/ 1712999 w 2270660"/>
              <a:gd name="connsiteY120" fmla="*/ 1516768 h 2450980"/>
              <a:gd name="connsiteX121" fmla="*/ 1722973 w 2270660"/>
              <a:gd name="connsiteY121" fmla="*/ 1487037 h 2450980"/>
              <a:gd name="connsiteX122" fmla="*/ 1699160 w 2270660"/>
              <a:gd name="connsiteY122" fmla="*/ 1482275 h 2450980"/>
              <a:gd name="connsiteX123" fmla="*/ 1642010 w 2270660"/>
              <a:gd name="connsiteY123" fmla="*/ 1491800 h 2450980"/>
              <a:gd name="connsiteX124" fmla="*/ 1546760 w 2270660"/>
              <a:gd name="connsiteY124" fmla="*/ 1496562 h 2450980"/>
              <a:gd name="connsiteX125" fmla="*/ 1470560 w 2270660"/>
              <a:gd name="connsiteY125" fmla="*/ 1477512 h 2450980"/>
              <a:gd name="connsiteX126" fmla="*/ 1451510 w 2270660"/>
              <a:gd name="connsiteY126" fmla="*/ 1491800 h 2450980"/>
              <a:gd name="connsiteX127" fmla="*/ 1396511 w 2270660"/>
              <a:gd name="connsiteY127" fmla="*/ 1520783 h 2450980"/>
              <a:gd name="connsiteX128" fmla="*/ 1375310 w 2270660"/>
              <a:gd name="connsiteY128" fmla="*/ 1501325 h 2450980"/>
              <a:gd name="connsiteX129" fmla="*/ 1356260 w 2270660"/>
              <a:gd name="connsiteY129" fmla="*/ 1477512 h 2450980"/>
              <a:gd name="connsiteX130" fmla="*/ 1337210 w 2270660"/>
              <a:gd name="connsiteY130" fmla="*/ 1501325 h 2450980"/>
              <a:gd name="connsiteX131" fmla="*/ 1327685 w 2270660"/>
              <a:gd name="connsiteY131" fmla="*/ 1482275 h 2450980"/>
              <a:gd name="connsiteX132" fmla="*/ 1227673 w 2270660"/>
              <a:gd name="connsiteY132" fmla="*/ 1529900 h 2450980"/>
              <a:gd name="connsiteX133" fmla="*/ 1194335 w 2270660"/>
              <a:gd name="connsiteY133" fmla="*/ 1529900 h 2450980"/>
              <a:gd name="connsiteX134" fmla="*/ 1132423 w 2270660"/>
              <a:gd name="connsiteY134" fmla="*/ 1520375 h 2450980"/>
              <a:gd name="connsiteX135" fmla="*/ 1075273 w 2270660"/>
              <a:gd name="connsiteY135" fmla="*/ 1539425 h 2450980"/>
              <a:gd name="connsiteX136" fmla="*/ 1051460 w 2270660"/>
              <a:gd name="connsiteY136" fmla="*/ 1577525 h 2450980"/>
              <a:gd name="connsiteX137" fmla="*/ 1037173 w 2270660"/>
              <a:gd name="connsiteY137" fmla="*/ 1606100 h 2450980"/>
              <a:gd name="connsiteX138" fmla="*/ 1018123 w 2270660"/>
              <a:gd name="connsiteY138" fmla="*/ 1606100 h 2450980"/>
              <a:gd name="connsiteX139" fmla="*/ 1018123 w 2270660"/>
              <a:gd name="connsiteY139" fmla="*/ 1606100 h 2450980"/>
              <a:gd name="connsiteX140" fmla="*/ 956402 w 2270660"/>
              <a:gd name="connsiteY140" fmla="*/ 1634894 h 2450980"/>
              <a:gd name="connsiteX141" fmla="*/ 918110 w 2270660"/>
              <a:gd name="connsiteY141" fmla="*/ 1606100 h 2450980"/>
              <a:gd name="connsiteX142" fmla="*/ 797331 w 2270660"/>
              <a:gd name="connsiteY142" fmla="*/ 1632036 h 2450980"/>
              <a:gd name="connsiteX143" fmla="*/ 851435 w 2270660"/>
              <a:gd name="connsiteY143" fmla="*/ 1668012 h 2450980"/>
              <a:gd name="connsiteX144" fmla="*/ 870485 w 2270660"/>
              <a:gd name="connsiteY144" fmla="*/ 1706112 h 2450980"/>
              <a:gd name="connsiteX145" fmla="*/ 870485 w 2270660"/>
              <a:gd name="connsiteY145" fmla="*/ 1753737 h 2450980"/>
              <a:gd name="connsiteX146" fmla="*/ 851435 w 2270660"/>
              <a:gd name="connsiteY146" fmla="*/ 1777550 h 2450980"/>
              <a:gd name="connsiteX147" fmla="*/ 837148 w 2270660"/>
              <a:gd name="connsiteY147" fmla="*/ 1853750 h 2450980"/>
              <a:gd name="connsiteX148" fmla="*/ 856198 w 2270660"/>
              <a:gd name="connsiteY148" fmla="*/ 1882325 h 2450980"/>
              <a:gd name="connsiteX149" fmla="*/ 841910 w 2270660"/>
              <a:gd name="connsiteY149" fmla="*/ 1910900 h 2450980"/>
              <a:gd name="connsiteX150" fmla="*/ 851435 w 2270660"/>
              <a:gd name="connsiteY150" fmla="*/ 1939475 h 2450980"/>
              <a:gd name="connsiteX151" fmla="*/ 851435 w 2270660"/>
              <a:gd name="connsiteY151" fmla="*/ 1963287 h 2450980"/>
              <a:gd name="connsiteX152" fmla="*/ 808573 w 2270660"/>
              <a:gd name="connsiteY152" fmla="*/ 1982337 h 2450980"/>
              <a:gd name="connsiteX153" fmla="*/ 808573 w 2270660"/>
              <a:gd name="connsiteY153" fmla="*/ 1982337 h 2450980"/>
              <a:gd name="connsiteX154" fmla="*/ 809232 w 2270660"/>
              <a:gd name="connsiteY154" fmla="*/ 2038001 h 2450980"/>
              <a:gd name="connsiteX155" fmla="*/ 822860 w 2270660"/>
              <a:gd name="connsiteY155" fmla="*/ 2058537 h 2450980"/>
              <a:gd name="connsiteX156" fmla="*/ 846673 w 2270660"/>
              <a:gd name="connsiteY156" fmla="*/ 2082350 h 2450980"/>
              <a:gd name="connsiteX157" fmla="*/ 841910 w 2270660"/>
              <a:gd name="connsiteY157" fmla="*/ 2134737 h 2450980"/>
              <a:gd name="connsiteX158" fmla="*/ 899060 w 2270660"/>
              <a:gd name="connsiteY158" fmla="*/ 2163312 h 2450980"/>
              <a:gd name="connsiteX159" fmla="*/ 903823 w 2270660"/>
              <a:gd name="connsiteY159" fmla="*/ 2196650 h 2450980"/>
              <a:gd name="connsiteX160" fmla="*/ 965735 w 2270660"/>
              <a:gd name="connsiteY160" fmla="*/ 2220462 h 2450980"/>
              <a:gd name="connsiteX161" fmla="*/ 956210 w 2270660"/>
              <a:gd name="connsiteY161" fmla="*/ 2253800 h 2450980"/>
              <a:gd name="connsiteX162" fmla="*/ 1056223 w 2270660"/>
              <a:gd name="connsiteY162" fmla="*/ 2258562 h 2450980"/>
              <a:gd name="connsiteX163" fmla="*/ 1056223 w 2270660"/>
              <a:gd name="connsiteY163" fmla="*/ 2258562 h 2450980"/>
              <a:gd name="connsiteX164" fmla="*/ 1056117 w 2270660"/>
              <a:gd name="connsiteY164"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42051 w 2270660"/>
              <a:gd name="connsiteY85" fmla="*/ 961765 h 2450980"/>
              <a:gd name="connsiteX86" fmla="*/ 1765835 w 2270660"/>
              <a:gd name="connsiteY86" fmla="*/ 1201287 h 2450980"/>
              <a:gd name="connsiteX87" fmla="*/ 1765835 w 2270660"/>
              <a:gd name="connsiteY87" fmla="*/ 1201287 h 2450980"/>
              <a:gd name="connsiteX88" fmla="*/ 1775360 w 2270660"/>
              <a:gd name="connsiteY88" fmla="*/ 1253675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42051 w 2270660"/>
              <a:gd name="connsiteY85" fmla="*/ 961765 h 2450980"/>
              <a:gd name="connsiteX86" fmla="*/ 1765835 w 2270660"/>
              <a:gd name="connsiteY86" fmla="*/ 1201287 h 2450980"/>
              <a:gd name="connsiteX87" fmla="*/ 1765835 w 2270660"/>
              <a:gd name="connsiteY87" fmla="*/ 1201287 h 2450980"/>
              <a:gd name="connsiteX88" fmla="*/ 1775360 w 2270660"/>
              <a:gd name="connsiteY88" fmla="*/ 1253675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1765835 w 2270660"/>
              <a:gd name="connsiteY86" fmla="*/ 1201287 h 2450980"/>
              <a:gd name="connsiteX87" fmla="*/ 1765835 w 2270660"/>
              <a:gd name="connsiteY87" fmla="*/ 1201287 h 2450980"/>
              <a:gd name="connsiteX88" fmla="*/ 1775360 w 2270660"/>
              <a:gd name="connsiteY88" fmla="*/ 1253675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1765835 w 2270660"/>
              <a:gd name="connsiteY86" fmla="*/ 1201287 h 2450980"/>
              <a:gd name="connsiteX87" fmla="*/ 1765835 w 2270660"/>
              <a:gd name="connsiteY87" fmla="*/ 1201287 h 2450980"/>
              <a:gd name="connsiteX88" fmla="*/ 1775360 w 2270660"/>
              <a:gd name="connsiteY88" fmla="*/ 1253675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1765835 w 2270660"/>
              <a:gd name="connsiteY86" fmla="*/ 1201287 h 2450980"/>
              <a:gd name="connsiteX87" fmla="*/ 1765835 w 2270660"/>
              <a:gd name="connsiteY87" fmla="*/ 1201287 h 2450980"/>
              <a:gd name="connsiteX88" fmla="*/ 1775360 w 2270660"/>
              <a:gd name="connsiteY88" fmla="*/ 1253675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2069399 w 2270660"/>
              <a:gd name="connsiteY86" fmla="*/ 985638 h 2450980"/>
              <a:gd name="connsiteX87" fmla="*/ 1765835 w 2270660"/>
              <a:gd name="connsiteY87" fmla="*/ 1201287 h 2450980"/>
              <a:gd name="connsiteX88" fmla="*/ 1765835 w 2270660"/>
              <a:gd name="connsiteY88" fmla="*/ 1201287 h 2450980"/>
              <a:gd name="connsiteX89" fmla="*/ 1775360 w 2270660"/>
              <a:gd name="connsiteY89" fmla="*/ 1253675 h 2450980"/>
              <a:gd name="connsiteX90" fmla="*/ 1851560 w 2270660"/>
              <a:gd name="connsiteY90" fmla="*/ 1239387 h 2450980"/>
              <a:gd name="connsiteX91" fmla="*/ 1894423 w 2270660"/>
              <a:gd name="connsiteY91" fmla="*/ 1191762 h 2450980"/>
              <a:gd name="connsiteX92" fmla="*/ 1903948 w 2270660"/>
              <a:gd name="connsiteY92" fmla="*/ 1177475 h 2450980"/>
              <a:gd name="connsiteX93" fmla="*/ 1946810 w 2270660"/>
              <a:gd name="connsiteY93" fmla="*/ 1167950 h 2450980"/>
              <a:gd name="connsiteX94" fmla="*/ 1984910 w 2270660"/>
              <a:gd name="connsiteY94" fmla="*/ 1144137 h 2450980"/>
              <a:gd name="connsiteX95" fmla="*/ 2023010 w 2270660"/>
              <a:gd name="connsiteY95" fmla="*/ 1129850 h 2450980"/>
              <a:gd name="connsiteX96" fmla="*/ 2070635 w 2270660"/>
              <a:gd name="connsiteY96" fmla="*/ 1120325 h 2450980"/>
              <a:gd name="connsiteX97" fmla="*/ 2118260 w 2270660"/>
              <a:gd name="connsiteY97" fmla="*/ 1134612 h 2450980"/>
              <a:gd name="connsiteX98" fmla="*/ 2199223 w 2270660"/>
              <a:gd name="connsiteY98" fmla="*/ 1134612 h 2450980"/>
              <a:gd name="connsiteX99" fmla="*/ 2213510 w 2270660"/>
              <a:gd name="connsiteY99" fmla="*/ 1096512 h 2450980"/>
              <a:gd name="connsiteX100" fmla="*/ 2242085 w 2270660"/>
              <a:gd name="connsiteY100" fmla="*/ 1106037 h 2450980"/>
              <a:gd name="connsiteX101" fmla="*/ 2270660 w 2270660"/>
              <a:gd name="connsiteY101" fmla="*/ 1093801 h 2450980"/>
              <a:gd name="connsiteX102" fmla="*/ 2270660 w 2270660"/>
              <a:gd name="connsiteY102" fmla="*/ 1115562 h 2450980"/>
              <a:gd name="connsiteX103" fmla="*/ 2256373 w 2270660"/>
              <a:gd name="connsiteY103" fmla="*/ 1144137 h 2450980"/>
              <a:gd name="connsiteX104" fmla="*/ 2209269 w 2270660"/>
              <a:gd name="connsiteY104" fmla="*/ 1182395 h 2450980"/>
              <a:gd name="connsiteX105" fmla="*/ 2182592 w 2270660"/>
              <a:gd name="connsiteY105" fmla="*/ 1213832 h 2450980"/>
              <a:gd name="connsiteX106" fmla="*/ 2147341 w 2270660"/>
              <a:gd name="connsiteY106" fmla="*/ 1247174 h 2450980"/>
              <a:gd name="connsiteX107" fmla="*/ 2132097 w 2270660"/>
              <a:gd name="connsiteY107" fmla="*/ 1319574 h 2450980"/>
              <a:gd name="connsiteX108" fmla="*/ 2156360 w 2270660"/>
              <a:gd name="connsiteY108" fmla="*/ 1348925 h 2450980"/>
              <a:gd name="connsiteX109" fmla="*/ 2054927 w 2270660"/>
              <a:gd name="connsiteY109" fmla="*/ 1350599 h 2450980"/>
              <a:gd name="connsiteX110" fmla="*/ 2023010 w 2270660"/>
              <a:gd name="connsiteY110" fmla="*/ 1415600 h 2450980"/>
              <a:gd name="connsiteX111" fmla="*/ 2013485 w 2270660"/>
              <a:gd name="connsiteY111" fmla="*/ 1429887 h 2450980"/>
              <a:gd name="connsiteX112" fmla="*/ 1999198 w 2270660"/>
              <a:gd name="connsiteY112" fmla="*/ 1472750 h 2450980"/>
              <a:gd name="connsiteX113" fmla="*/ 1980148 w 2270660"/>
              <a:gd name="connsiteY113" fmla="*/ 1487037 h 2450980"/>
              <a:gd name="connsiteX114" fmla="*/ 1915829 w 2270660"/>
              <a:gd name="connsiteY114" fmla="*/ 1494857 h 2450980"/>
              <a:gd name="connsiteX115" fmla="*/ 1889660 w 2270660"/>
              <a:gd name="connsiteY115" fmla="*/ 1515612 h 2450980"/>
              <a:gd name="connsiteX116" fmla="*/ 1880135 w 2270660"/>
              <a:gd name="connsiteY116" fmla="*/ 1491800 h 2450980"/>
              <a:gd name="connsiteX117" fmla="*/ 1822985 w 2270660"/>
              <a:gd name="connsiteY117" fmla="*/ 1510850 h 2450980"/>
              <a:gd name="connsiteX118" fmla="*/ 1799173 w 2270660"/>
              <a:gd name="connsiteY118" fmla="*/ 1491800 h 2450980"/>
              <a:gd name="connsiteX119" fmla="*/ 1780123 w 2270660"/>
              <a:gd name="connsiteY119" fmla="*/ 1501325 h 2450980"/>
              <a:gd name="connsiteX120" fmla="*/ 1760635 w 2270660"/>
              <a:gd name="connsiteY120" fmla="*/ 1503432 h 2450980"/>
              <a:gd name="connsiteX121" fmla="*/ 1731953 w 2270660"/>
              <a:gd name="connsiteY121" fmla="*/ 1526295 h 2450980"/>
              <a:gd name="connsiteX122" fmla="*/ 1712999 w 2270660"/>
              <a:gd name="connsiteY122" fmla="*/ 1516768 h 2450980"/>
              <a:gd name="connsiteX123" fmla="*/ 1722973 w 2270660"/>
              <a:gd name="connsiteY123" fmla="*/ 1487037 h 2450980"/>
              <a:gd name="connsiteX124" fmla="*/ 1699160 w 2270660"/>
              <a:gd name="connsiteY124" fmla="*/ 1482275 h 2450980"/>
              <a:gd name="connsiteX125" fmla="*/ 1642010 w 2270660"/>
              <a:gd name="connsiteY125" fmla="*/ 1491800 h 2450980"/>
              <a:gd name="connsiteX126" fmla="*/ 1546760 w 2270660"/>
              <a:gd name="connsiteY126" fmla="*/ 1496562 h 2450980"/>
              <a:gd name="connsiteX127" fmla="*/ 1470560 w 2270660"/>
              <a:gd name="connsiteY127" fmla="*/ 1477512 h 2450980"/>
              <a:gd name="connsiteX128" fmla="*/ 1451510 w 2270660"/>
              <a:gd name="connsiteY128" fmla="*/ 1491800 h 2450980"/>
              <a:gd name="connsiteX129" fmla="*/ 1396511 w 2270660"/>
              <a:gd name="connsiteY129" fmla="*/ 1520783 h 2450980"/>
              <a:gd name="connsiteX130" fmla="*/ 1375310 w 2270660"/>
              <a:gd name="connsiteY130" fmla="*/ 1501325 h 2450980"/>
              <a:gd name="connsiteX131" fmla="*/ 1356260 w 2270660"/>
              <a:gd name="connsiteY131" fmla="*/ 1477512 h 2450980"/>
              <a:gd name="connsiteX132" fmla="*/ 1337210 w 2270660"/>
              <a:gd name="connsiteY132" fmla="*/ 1501325 h 2450980"/>
              <a:gd name="connsiteX133" fmla="*/ 1327685 w 2270660"/>
              <a:gd name="connsiteY133" fmla="*/ 1482275 h 2450980"/>
              <a:gd name="connsiteX134" fmla="*/ 1227673 w 2270660"/>
              <a:gd name="connsiteY134" fmla="*/ 1529900 h 2450980"/>
              <a:gd name="connsiteX135" fmla="*/ 1194335 w 2270660"/>
              <a:gd name="connsiteY135" fmla="*/ 1529900 h 2450980"/>
              <a:gd name="connsiteX136" fmla="*/ 1132423 w 2270660"/>
              <a:gd name="connsiteY136" fmla="*/ 1520375 h 2450980"/>
              <a:gd name="connsiteX137" fmla="*/ 1075273 w 2270660"/>
              <a:gd name="connsiteY137" fmla="*/ 1539425 h 2450980"/>
              <a:gd name="connsiteX138" fmla="*/ 1051460 w 2270660"/>
              <a:gd name="connsiteY138" fmla="*/ 1577525 h 2450980"/>
              <a:gd name="connsiteX139" fmla="*/ 1037173 w 2270660"/>
              <a:gd name="connsiteY139" fmla="*/ 1606100 h 2450980"/>
              <a:gd name="connsiteX140" fmla="*/ 1018123 w 2270660"/>
              <a:gd name="connsiteY140" fmla="*/ 1606100 h 2450980"/>
              <a:gd name="connsiteX141" fmla="*/ 1018123 w 2270660"/>
              <a:gd name="connsiteY141" fmla="*/ 1606100 h 2450980"/>
              <a:gd name="connsiteX142" fmla="*/ 956402 w 2270660"/>
              <a:gd name="connsiteY142" fmla="*/ 1634894 h 2450980"/>
              <a:gd name="connsiteX143" fmla="*/ 918110 w 2270660"/>
              <a:gd name="connsiteY143" fmla="*/ 1606100 h 2450980"/>
              <a:gd name="connsiteX144" fmla="*/ 797331 w 2270660"/>
              <a:gd name="connsiteY144" fmla="*/ 1632036 h 2450980"/>
              <a:gd name="connsiteX145" fmla="*/ 851435 w 2270660"/>
              <a:gd name="connsiteY145" fmla="*/ 1668012 h 2450980"/>
              <a:gd name="connsiteX146" fmla="*/ 870485 w 2270660"/>
              <a:gd name="connsiteY146" fmla="*/ 1706112 h 2450980"/>
              <a:gd name="connsiteX147" fmla="*/ 870485 w 2270660"/>
              <a:gd name="connsiteY147" fmla="*/ 1753737 h 2450980"/>
              <a:gd name="connsiteX148" fmla="*/ 851435 w 2270660"/>
              <a:gd name="connsiteY148" fmla="*/ 1777550 h 2450980"/>
              <a:gd name="connsiteX149" fmla="*/ 837148 w 2270660"/>
              <a:gd name="connsiteY149" fmla="*/ 1853750 h 2450980"/>
              <a:gd name="connsiteX150" fmla="*/ 856198 w 2270660"/>
              <a:gd name="connsiteY150" fmla="*/ 1882325 h 2450980"/>
              <a:gd name="connsiteX151" fmla="*/ 841910 w 2270660"/>
              <a:gd name="connsiteY151" fmla="*/ 1910900 h 2450980"/>
              <a:gd name="connsiteX152" fmla="*/ 851435 w 2270660"/>
              <a:gd name="connsiteY152" fmla="*/ 1939475 h 2450980"/>
              <a:gd name="connsiteX153" fmla="*/ 851435 w 2270660"/>
              <a:gd name="connsiteY153" fmla="*/ 1963287 h 2450980"/>
              <a:gd name="connsiteX154" fmla="*/ 808573 w 2270660"/>
              <a:gd name="connsiteY154" fmla="*/ 1982337 h 2450980"/>
              <a:gd name="connsiteX155" fmla="*/ 808573 w 2270660"/>
              <a:gd name="connsiteY155" fmla="*/ 1982337 h 2450980"/>
              <a:gd name="connsiteX156" fmla="*/ 809232 w 2270660"/>
              <a:gd name="connsiteY156" fmla="*/ 2038001 h 2450980"/>
              <a:gd name="connsiteX157" fmla="*/ 822860 w 2270660"/>
              <a:gd name="connsiteY157" fmla="*/ 2058537 h 2450980"/>
              <a:gd name="connsiteX158" fmla="*/ 846673 w 2270660"/>
              <a:gd name="connsiteY158" fmla="*/ 2082350 h 2450980"/>
              <a:gd name="connsiteX159" fmla="*/ 841910 w 2270660"/>
              <a:gd name="connsiteY159" fmla="*/ 2134737 h 2450980"/>
              <a:gd name="connsiteX160" fmla="*/ 899060 w 2270660"/>
              <a:gd name="connsiteY160" fmla="*/ 2163312 h 2450980"/>
              <a:gd name="connsiteX161" fmla="*/ 903823 w 2270660"/>
              <a:gd name="connsiteY161" fmla="*/ 2196650 h 2450980"/>
              <a:gd name="connsiteX162" fmla="*/ 965735 w 2270660"/>
              <a:gd name="connsiteY162" fmla="*/ 2220462 h 2450980"/>
              <a:gd name="connsiteX163" fmla="*/ 956210 w 2270660"/>
              <a:gd name="connsiteY163" fmla="*/ 2253800 h 2450980"/>
              <a:gd name="connsiteX164" fmla="*/ 1056223 w 2270660"/>
              <a:gd name="connsiteY164" fmla="*/ 2258562 h 2450980"/>
              <a:gd name="connsiteX165" fmla="*/ 1056223 w 2270660"/>
              <a:gd name="connsiteY165" fmla="*/ 2258562 h 2450980"/>
              <a:gd name="connsiteX166" fmla="*/ 1056117 w 2270660"/>
              <a:gd name="connsiteY166"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2069399 w 2270660"/>
              <a:gd name="connsiteY86" fmla="*/ 985638 h 2450980"/>
              <a:gd name="connsiteX87" fmla="*/ 1765835 w 2270660"/>
              <a:gd name="connsiteY87" fmla="*/ 1201287 h 2450980"/>
              <a:gd name="connsiteX88" fmla="*/ 1765835 w 2270660"/>
              <a:gd name="connsiteY88" fmla="*/ 1201287 h 2450980"/>
              <a:gd name="connsiteX89" fmla="*/ 1775360 w 2270660"/>
              <a:gd name="connsiteY89" fmla="*/ 1253675 h 2450980"/>
              <a:gd name="connsiteX90" fmla="*/ 1851560 w 2270660"/>
              <a:gd name="connsiteY90" fmla="*/ 1239387 h 2450980"/>
              <a:gd name="connsiteX91" fmla="*/ 1894423 w 2270660"/>
              <a:gd name="connsiteY91" fmla="*/ 1191762 h 2450980"/>
              <a:gd name="connsiteX92" fmla="*/ 1903948 w 2270660"/>
              <a:gd name="connsiteY92" fmla="*/ 1177475 h 2450980"/>
              <a:gd name="connsiteX93" fmla="*/ 1946810 w 2270660"/>
              <a:gd name="connsiteY93" fmla="*/ 1167950 h 2450980"/>
              <a:gd name="connsiteX94" fmla="*/ 1984910 w 2270660"/>
              <a:gd name="connsiteY94" fmla="*/ 1144137 h 2450980"/>
              <a:gd name="connsiteX95" fmla="*/ 2023010 w 2270660"/>
              <a:gd name="connsiteY95" fmla="*/ 1129850 h 2450980"/>
              <a:gd name="connsiteX96" fmla="*/ 2070635 w 2270660"/>
              <a:gd name="connsiteY96" fmla="*/ 1120325 h 2450980"/>
              <a:gd name="connsiteX97" fmla="*/ 2118260 w 2270660"/>
              <a:gd name="connsiteY97" fmla="*/ 1134612 h 2450980"/>
              <a:gd name="connsiteX98" fmla="*/ 2199223 w 2270660"/>
              <a:gd name="connsiteY98" fmla="*/ 1134612 h 2450980"/>
              <a:gd name="connsiteX99" fmla="*/ 2213510 w 2270660"/>
              <a:gd name="connsiteY99" fmla="*/ 1096512 h 2450980"/>
              <a:gd name="connsiteX100" fmla="*/ 2242085 w 2270660"/>
              <a:gd name="connsiteY100" fmla="*/ 1106037 h 2450980"/>
              <a:gd name="connsiteX101" fmla="*/ 2270660 w 2270660"/>
              <a:gd name="connsiteY101" fmla="*/ 1093801 h 2450980"/>
              <a:gd name="connsiteX102" fmla="*/ 2270660 w 2270660"/>
              <a:gd name="connsiteY102" fmla="*/ 1115562 h 2450980"/>
              <a:gd name="connsiteX103" fmla="*/ 2256373 w 2270660"/>
              <a:gd name="connsiteY103" fmla="*/ 1144137 h 2450980"/>
              <a:gd name="connsiteX104" fmla="*/ 2209269 w 2270660"/>
              <a:gd name="connsiteY104" fmla="*/ 1182395 h 2450980"/>
              <a:gd name="connsiteX105" fmla="*/ 2182592 w 2270660"/>
              <a:gd name="connsiteY105" fmla="*/ 1213832 h 2450980"/>
              <a:gd name="connsiteX106" fmla="*/ 2147341 w 2270660"/>
              <a:gd name="connsiteY106" fmla="*/ 1247174 h 2450980"/>
              <a:gd name="connsiteX107" fmla="*/ 2132097 w 2270660"/>
              <a:gd name="connsiteY107" fmla="*/ 1319574 h 2450980"/>
              <a:gd name="connsiteX108" fmla="*/ 2156360 w 2270660"/>
              <a:gd name="connsiteY108" fmla="*/ 1348925 h 2450980"/>
              <a:gd name="connsiteX109" fmla="*/ 2054927 w 2270660"/>
              <a:gd name="connsiteY109" fmla="*/ 1350599 h 2450980"/>
              <a:gd name="connsiteX110" fmla="*/ 2023010 w 2270660"/>
              <a:gd name="connsiteY110" fmla="*/ 1415600 h 2450980"/>
              <a:gd name="connsiteX111" fmla="*/ 2013485 w 2270660"/>
              <a:gd name="connsiteY111" fmla="*/ 1429887 h 2450980"/>
              <a:gd name="connsiteX112" fmla="*/ 1999198 w 2270660"/>
              <a:gd name="connsiteY112" fmla="*/ 1472750 h 2450980"/>
              <a:gd name="connsiteX113" fmla="*/ 1980148 w 2270660"/>
              <a:gd name="connsiteY113" fmla="*/ 1487037 h 2450980"/>
              <a:gd name="connsiteX114" fmla="*/ 1915829 w 2270660"/>
              <a:gd name="connsiteY114" fmla="*/ 1494857 h 2450980"/>
              <a:gd name="connsiteX115" fmla="*/ 1889660 w 2270660"/>
              <a:gd name="connsiteY115" fmla="*/ 1515612 h 2450980"/>
              <a:gd name="connsiteX116" fmla="*/ 1880135 w 2270660"/>
              <a:gd name="connsiteY116" fmla="*/ 1491800 h 2450980"/>
              <a:gd name="connsiteX117" fmla="*/ 1822985 w 2270660"/>
              <a:gd name="connsiteY117" fmla="*/ 1510850 h 2450980"/>
              <a:gd name="connsiteX118" fmla="*/ 1799173 w 2270660"/>
              <a:gd name="connsiteY118" fmla="*/ 1491800 h 2450980"/>
              <a:gd name="connsiteX119" fmla="*/ 1780123 w 2270660"/>
              <a:gd name="connsiteY119" fmla="*/ 1501325 h 2450980"/>
              <a:gd name="connsiteX120" fmla="*/ 1760635 w 2270660"/>
              <a:gd name="connsiteY120" fmla="*/ 1503432 h 2450980"/>
              <a:gd name="connsiteX121" fmla="*/ 1731953 w 2270660"/>
              <a:gd name="connsiteY121" fmla="*/ 1526295 h 2450980"/>
              <a:gd name="connsiteX122" fmla="*/ 1712999 w 2270660"/>
              <a:gd name="connsiteY122" fmla="*/ 1516768 h 2450980"/>
              <a:gd name="connsiteX123" fmla="*/ 1722973 w 2270660"/>
              <a:gd name="connsiteY123" fmla="*/ 1487037 h 2450980"/>
              <a:gd name="connsiteX124" fmla="*/ 1699160 w 2270660"/>
              <a:gd name="connsiteY124" fmla="*/ 1482275 h 2450980"/>
              <a:gd name="connsiteX125" fmla="*/ 1642010 w 2270660"/>
              <a:gd name="connsiteY125" fmla="*/ 1491800 h 2450980"/>
              <a:gd name="connsiteX126" fmla="*/ 1546760 w 2270660"/>
              <a:gd name="connsiteY126" fmla="*/ 1496562 h 2450980"/>
              <a:gd name="connsiteX127" fmla="*/ 1470560 w 2270660"/>
              <a:gd name="connsiteY127" fmla="*/ 1477512 h 2450980"/>
              <a:gd name="connsiteX128" fmla="*/ 1451510 w 2270660"/>
              <a:gd name="connsiteY128" fmla="*/ 1491800 h 2450980"/>
              <a:gd name="connsiteX129" fmla="*/ 1396511 w 2270660"/>
              <a:gd name="connsiteY129" fmla="*/ 1520783 h 2450980"/>
              <a:gd name="connsiteX130" fmla="*/ 1375310 w 2270660"/>
              <a:gd name="connsiteY130" fmla="*/ 1501325 h 2450980"/>
              <a:gd name="connsiteX131" fmla="*/ 1356260 w 2270660"/>
              <a:gd name="connsiteY131" fmla="*/ 1477512 h 2450980"/>
              <a:gd name="connsiteX132" fmla="*/ 1337210 w 2270660"/>
              <a:gd name="connsiteY132" fmla="*/ 1501325 h 2450980"/>
              <a:gd name="connsiteX133" fmla="*/ 1327685 w 2270660"/>
              <a:gd name="connsiteY133" fmla="*/ 1482275 h 2450980"/>
              <a:gd name="connsiteX134" fmla="*/ 1227673 w 2270660"/>
              <a:gd name="connsiteY134" fmla="*/ 1529900 h 2450980"/>
              <a:gd name="connsiteX135" fmla="*/ 1194335 w 2270660"/>
              <a:gd name="connsiteY135" fmla="*/ 1529900 h 2450980"/>
              <a:gd name="connsiteX136" fmla="*/ 1132423 w 2270660"/>
              <a:gd name="connsiteY136" fmla="*/ 1520375 h 2450980"/>
              <a:gd name="connsiteX137" fmla="*/ 1075273 w 2270660"/>
              <a:gd name="connsiteY137" fmla="*/ 1539425 h 2450980"/>
              <a:gd name="connsiteX138" fmla="*/ 1051460 w 2270660"/>
              <a:gd name="connsiteY138" fmla="*/ 1577525 h 2450980"/>
              <a:gd name="connsiteX139" fmla="*/ 1037173 w 2270660"/>
              <a:gd name="connsiteY139" fmla="*/ 1606100 h 2450980"/>
              <a:gd name="connsiteX140" fmla="*/ 1018123 w 2270660"/>
              <a:gd name="connsiteY140" fmla="*/ 1606100 h 2450980"/>
              <a:gd name="connsiteX141" fmla="*/ 1018123 w 2270660"/>
              <a:gd name="connsiteY141" fmla="*/ 1606100 h 2450980"/>
              <a:gd name="connsiteX142" fmla="*/ 956402 w 2270660"/>
              <a:gd name="connsiteY142" fmla="*/ 1634894 h 2450980"/>
              <a:gd name="connsiteX143" fmla="*/ 918110 w 2270660"/>
              <a:gd name="connsiteY143" fmla="*/ 1606100 h 2450980"/>
              <a:gd name="connsiteX144" fmla="*/ 797331 w 2270660"/>
              <a:gd name="connsiteY144" fmla="*/ 1632036 h 2450980"/>
              <a:gd name="connsiteX145" fmla="*/ 851435 w 2270660"/>
              <a:gd name="connsiteY145" fmla="*/ 1668012 h 2450980"/>
              <a:gd name="connsiteX146" fmla="*/ 870485 w 2270660"/>
              <a:gd name="connsiteY146" fmla="*/ 1706112 h 2450980"/>
              <a:gd name="connsiteX147" fmla="*/ 870485 w 2270660"/>
              <a:gd name="connsiteY147" fmla="*/ 1753737 h 2450980"/>
              <a:gd name="connsiteX148" fmla="*/ 851435 w 2270660"/>
              <a:gd name="connsiteY148" fmla="*/ 1777550 h 2450980"/>
              <a:gd name="connsiteX149" fmla="*/ 837148 w 2270660"/>
              <a:gd name="connsiteY149" fmla="*/ 1853750 h 2450980"/>
              <a:gd name="connsiteX150" fmla="*/ 856198 w 2270660"/>
              <a:gd name="connsiteY150" fmla="*/ 1882325 h 2450980"/>
              <a:gd name="connsiteX151" fmla="*/ 841910 w 2270660"/>
              <a:gd name="connsiteY151" fmla="*/ 1910900 h 2450980"/>
              <a:gd name="connsiteX152" fmla="*/ 851435 w 2270660"/>
              <a:gd name="connsiteY152" fmla="*/ 1939475 h 2450980"/>
              <a:gd name="connsiteX153" fmla="*/ 851435 w 2270660"/>
              <a:gd name="connsiteY153" fmla="*/ 1963287 h 2450980"/>
              <a:gd name="connsiteX154" fmla="*/ 808573 w 2270660"/>
              <a:gd name="connsiteY154" fmla="*/ 1982337 h 2450980"/>
              <a:gd name="connsiteX155" fmla="*/ 808573 w 2270660"/>
              <a:gd name="connsiteY155" fmla="*/ 1982337 h 2450980"/>
              <a:gd name="connsiteX156" fmla="*/ 809232 w 2270660"/>
              <a:gd name="connsiteY156" fmla="*/ 2038001 h 2450980"/>
              <a:gd name="connsiteX157" fmla="*/ 822860 w 2270660"/>
              <a:gd name="connsiteY157" fmla="*/ 2058537 h 2450980"/>
              <a:gd name="connsiteX158" fmla="*/ 846673 w 2270660"/>
              <a:gd name="connsiteY158" fmla="*/ 2082350 h 2450980"/>
              <a:gd name="connsiteX159" fmla="*/ 841910 w 2270660"/>
              <a:gd name="connsiteY159" fmla="*/ 2134737 h 2450980"/>
              <a:gd name="connsiteX160" fmla="*/ 899060 w 2270660"/>
              <a:gd name="connsiteY160" fmla="*/ 2163312 h 2450980"/>
              <a:gd name="connsiteX161" fmla="*/ 903823 w 2270660"/>
              <a:gd name="connsiteY161" fmla="*/ 2196650 h 2450980"/>
              <a:gd name="connsiteX162" fmla="*/ 965735 w 2270660"/>
              <a:gd name="connsiteY162" fmla="*/ 2220462 h 2450980"/>
              <a:gd name="connsiteX163" fmla="*/ 956210 w 2270660"/>
              <a:gd name="connsiteY163" fmla="*/ 2253800 h 2450980"/>
              <a:gd name="connsiteX164" fmla="*/ 1056223 w 2270660"/>
              <a:gd name="connsiteY164" fmla="*/ 2258562 h 2450980"/>
              <a:gd name="connsiteX165" fmla="*/ 1056223 w 2270660"/>
              <a:gd name="connsiteY165" fmla="*/ 2258562 h 2450980"/>
              <a:gd name="connsiteX166" fmla="*/ 1056117 w 2270660"/>
              <a:gd name="connsiteY166"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2069399 w 2270660"/>
              <a:gd name="connsiteY86" fmla="*/ 985638 h 2450980"/>
              <a:gd name="connsiteX87" fmla="*/ 2074372 w 2270660"/>
              <a:gd name="connsiteY87" fmla="*/ 1035772 h 2450980"/>
              <a:gd name="connsiteX88" fmla="*/ 1765835 w 2270660"/>
              <a:gd name="connsiteY88" fmla="*/ 1201287 h 2450980"/>
              <a:gd name="connsiteX89" fmla="*/ 1765835 w 2270660"/>
              <a:gd name="connsiteY89" fmla="*/ 1201287 h 2450980"/>
              <a:gd name="connsiteX90" fmla="*/ 1775360 w 2270660"/>
              <a:gd name="connsiteY90" fmla="*/ 1253675 h 2450980"/>
              <a:gd name="connsiteX91" fmla="*/ 1851560 w 2270660"/>
              <a:gd name="connsiteY91" fmla="*/ 1239387 h 2450980"/>
              <a:gd name="connsiteX92" fmla="*/ 1894423 w 2270660"/>
              <a:gd name="connsiteY92" fmla="*/ 1191762 h 2450980"/>
              <a:gd name="connsiteX93" fmla="*/ 1903948 w 2270660"/>
              <a:gd name="connsiteY93" fmla="*/ 1177475 h 2450980"/>
              <a:gd name="connsiteX94" fmla="*/ 1946810 w 2270660"/>
              <a:gd name="connsiteY94" fmla="*/ 1167950 h 2450980"/>
              <a:gd name="connsiteX95" fmla="*/ 1984910 w 2270660"/>
              <a:gd name="connsiteY95" fmla="*/ 1144137 h 2450980"/>
              <a:gd name="connsiteX96" fmla="*/ 2023010 w 2270660"/>
              <a:gd name="connsiteY96" fmla="*/ 1129850 h 2450980"/>
              <a:gd name="connsiteX97" fmla="*/ 2070635 w 2270660"/>
              <a:gd name="connsiteY97" fmla="*/ 1120325 h 2450980"/>
              <a:gd name="connsiteX98" fmla="*/ 2118260 w 2270660"/>
              <a:gd name="connsiteY98" fmla="*/ 1134612 h 2450980"/>
              <a:gd name="connsiteX99" fmla="*/ 2199223 w 2270660"/>
              <a:gd name="connsiteY99" fmla="*/ 1134612 h 2450980"/>
              <a:gd name="connsiteX100" fmla="*/ 2213510 w 2270660"/>
              <a:gd name="connsiteY100" fmla="*/ 1096512 h 2450980"/>
              <a:gd name="connsiteX101" fmla="*/ 2242085 w 2270660"/>
              <a:gd name="connsiteY101" fmla="*/ 1106037 h 2450980"/>
              <a:gd name="connsiteX102" fmla="*/ 2270660 w 2270660"/>
              <a:gd name="connsiteY102" fmla="*/ 1093801 h 2450980"/>
              <a:gd name="connsiteX103" fmla="*/ 2270660 w 2270660"/>
              <a:gd name="connsiteY103" fmla="*/ 1115562 h 2450980"/>
              <a:gd name="connsiteX104" fmla="*/ 2256373 w 2270660"/>
              <a:gd name="connsiteY104" fmla="*/ 1144137 h 2450980"/>
              <a:gd name="connsiteX105" fmla="*/ 2209269 w 2270660"/>
              <a:gd name="connsiteY105" fmla="*/ 1182395 h 2450980"/>
              <a:gd name="connsiteX106" fmla="*/ 2182592 w 2270660"/>
              <a:gd name="connsiteY106" fmla="*/ 1213832 h 2450980"/>
              <a:gd name="connsiteX107" fmla="*/ 2147341 w 2270660"/>
              <a:gd name="connsiteY107" fmla="*/ 1247174 h 2450980"/>
              <a:gd name="connsiteX108" fmla="*/ 2132097 w 2270660"/>
              <a:gd name="connsiteY108" fmla="*/ 1319574 h 2450980"/>
              <a:gd name="connsiteX109" fmla="*/ 2156360 w 2270660"/>
              <a:gd name="connsiteY109" fmla="*/ 1348925 h 2450980"/>
              <a:gd name="connsiteX110" fmla="*/ 2054927 w 2270660"/>
              <a:gd name="connsiteY110" fmla="*/ 1350599 h 2450980"/>
              <a:gd name="connsiteX111" fmla="*/ 2023010 w 2270660"/>
              <a:gd name="connsiteY111" fmla="*/ 1415600 h 2450980"/>
              <a:gd name="connsiteX112" fmla="*/ 2013485 w 2270660"/>
              <a:gd name="connsiteY112" fmla="*/ 1429887 h 2450980"/>
              <a:gd name="connsiteX113" fmla="*/ 1999198 w 2270660"/>
              <a:gd name="connsiteY113" fmla="*/ 1472750 h 2450980"/>
              <a:gd name="connsiteX114" fmla="*/ 1980148 w 2270660"/>
              <a:gd name="connsiteY114" fmla="*/ 1487037 h 2450980"/>
              <a:gd name="connsiteX115" fmla="*/ 1915829 w 2270660"/>
              <a:gd name="connsiteY115" fmla="*/ 1494857 h 2450980"/>
              <a:gd name="connsiteX116" fmla="*/ 1889660 w 2270660"/>
              <a:gd name="connsiteY116" fmla="*/ 1515612 h 2450980"/>
              <a:gd name="connsiteX117" fmla="*/ 1880135 w 2270660"/>
              <a:gd name="connsiteY117" fmla="*/ 1491800 h 2450980"/>
              <a:gd name="connsiteX118" fmla="*/ 1822985 w 2270660"/>
              <a:gd name="connsiteY118" fmla="*/ 1510850 h 2450980"/>
              <a:gd name="connsiteX119" fmla="*/ 1799173 w 2270660"/>
              <a:gd name="connsiteY119" fmla="*/ 1491800 h 2450980"/>
              <a:gd name="connsiteX120" fmla="*/ 1780123 w 2270660"/>
              <a:gd name="connsiteY120" fmla="*/ 1501325 h 2450980"/>
              <a:gd name="connsiteX121" fmla="*/ 1760635 w 2270660"/>
              <a:gd name="connsiteY121" fmla="*/ 1503432 h 2450980"/>
              <a:gd name="connsiteX122" fmla="*/ 1731953 w 2270660"/>
              <a:gd name="connsiteY122" fmla="*/ 1526295 h 2450980"/>
              <a:gd name="connsiteX123" fmla="*/ 1712999 w 2270660"/>
              <a:gd name="connsiteY123" fmla="*/ 1516768 h 2450980"/>
              <a:gd name="connsiteX124" fmla="*/ 1722973 w 2270660"/>
              <a:gd name="connsiteY124" fmla="*/ 1487037 h 2450980"/>
              <a:gd name="connsiteX125" fmla="*/ 1699160 w 2270660"/>
              <a:gd name="connsiteY125" fmla="*/ 1482275 h 2450980"/>
              <a:gd name="connsiteX126" fmla="*/ 1642010 w 2270660"/>
              <a:gd name="connsiteY126" fmla="*/ 1491800 h 2450980"/>
              <a:gd name="connsiteX127" fmla="*/ 1546760 w 2270660"/>
              <a:gd name="connsiteY127" fmla="*/ 1496562 h 2450980"/>
              <a:gd name="connsiteX128" fmla="*/ 1470560 w 2270660"/>
              <a:gd name="connsiteY128" fmla="*/ 1477512 h 2450980"/>
              <a:gd name="connsiteX129" fmla="*/ 1451510 w 2270660"/>
              <a:gd name="connsiteY129" fmla="*/ 1491800 h 2450980"/>
              <a:gd name="connsiteX130" fmla="*/ 1396511 w 2270660"/>
              <a:gd name="connsiteY130" fmla="*/ 1520783 h 2450980"/>
              <a:gd name="connsiteX131" fmla="*/ 1375310 w 2270660"/>
              <a:gd name="connsiteY131" fmla="*/ 1501325 h 2450980"/>
              <a:gd name="connsiteX132" fmla="*/ 1356260 w 2270660"/>
              <a:gd name="connsiteY132" fmla="*/ 1477512 h 2450980"/>
              <a:gd name="connsiteX133" fmla="*/ 1337210 w 2270660"/>
              <a:gd name="connsiteY133" fmla="*/ 1501325 h 2450980"/>
              <a:gd name="connsiteX134" fmla="*/ 1327685 w 2270660"/>
              <a:gd name="connsiteY134" fmla="*/ 1482275 h 2450980"/>
              <a:gd name="connsiteX135" fmla="*/ 1227673 w 2270660"/>
              <a:gd name="connsiteY135" fmla="*/ 1529900 h 2450980"/>
              <a:gd name="connsiteX136" fmla="*/ 1194335 w 2270660"/>
              <a:gd name="connsiteY136" fmla="*/ 1529900 h 2450980"/>
              <a:gd name="connsiteX137" fmla="*/ 1132423 w 2270660"/>
              <a:gd name="connsiteY137" fmla="*/ 1520375 h 2450980"/>
              <a:gd name="connsiteX138" fmla="*/ 1075273 w 2270660"/>
              <a:gd name="connsiteY138" fmla="*/ 1539425 h 2450980"/>
              <a:gd name="connsiteX139" fmla="*/ 1051460 w 2270660"/>
              <a:gd name="connsiteY139" fmla="*/ 1577525 h 2450980"/>
              <a:gd name="connsiteX140" fmla="*/ 1037173 w 2270660"/>
              <a:gd name="connsiteY140" fmla="*/ 1606100 h 2450980"/>
              <a:gd name="connsiteX141" fmla="*/ 1018123 w 2270660"/>
              <a:gd name="connsiteY141" fmla="*/ 1606100 h 2450980"/>
              <a:gd name="connsiteX142" fmla="*/ 1018123 w 2270660"/>
              <a:gd name="connsiteY142" fmla="*/ 1606100 h 2450980"/>
              <a:gd name="connsiteX143" fmla="*/ 956402 w 2270660"/>
              <a:gd name="connsiteY143" fmla="*/ 1634894 h 2450980"/>
              <a:gd name="connsiteX144" fmla="*/ 918110 w 2270660"/>
              <a:gd name="connsiteY144" fmla="*/ 1606100 h 2450980"/>
              <a:gd name="connsiteX145" fmla="*/ 797331 w 2270660"/>
              <a:gd name="connsiteY145" fmla="*/ 1632036 h 2450980"/>
              <a:gd name="connsiteX146" fmla="*/ 851435 w 2270660"/>
              <a:gd name="connsiteY146" fmla="*/ 1668012 h 2450980"/>
              <a:gd name="connsiteX147" fmla="*/ 870485 w 2270660"/>
              <a:gd name="connsiteY147" fmla="*/ 1706112 h 2450980"/>
              <a:gd name="connsiteX148" fmla="*/ 870485 w 2270660"/>
              <a:gd name="connsiteY148" fmla="*/ 1753737 h 2450980"/>
              <a:gd name="connsiteX149" fmla="*/ 851435 w 2270660"/>
              <a:gd name="connsiteY149" fmla="*/ 1777550 h 2450980"/>
              <a:gd name="connsiteX150" fmla="*/ 837148 w 2270660"/>
              <a:gd name="connsiteY150" fmla="*/ 1853750 h 2450980"/>
              <a:gd name="connsiteX151" fmla="*/ 856198 w 2270660"/>
              <a:gd name="connsiteY151" fmla="*/ 1882325 h 2450980"/>
              <a:gd name="connsiteX152" fmla="*/ 841910 w 2270660"/>
              <a:gd name="connsiteY152" fmla="*/ 1910900 h 2450980"/>
              <a:gd name="connsiteX153" fmla="*/ 851435 w 2270660"/>
              <a:gd name="connsiteY153" fmla="*/ 1939475 h 2450980"/>
              <a:gd name="connsiteX154" fmla="*/ 851435 w 2270660"/>
              <a:gd name="connsiteY154" fmla="*/ 1963287 h 2450980"/>
              <a:gd name="connsiteX155" fmla="*/ 808573 w 2270660"/>
              <a:gd name="connsiteY155" fmla="*/ 1982337 h 2450980"/>
              <a:gd name="connsiteX156" fmla="*/ 808573 w 2270660"/>
              <a:gd name="connsiteY156" fmla="*/ 1982337 h 2450980"/>
              <a:gd name="connsiteX157" fmla="*/ 809232 w 2270660"/>
              <a:gd name="connsiteY157" fmla="*/ 2038001 h 2450980"/>
              <a:gd name="connsiteX158" fmla="*/ 822860 w 2270660"/>
              <a:gd name="connsiteY158" fmla="*/ 2058537 h 2450980"/>
              <a:gd name="connsiteX159" fmla="*/ 846673 w 2270660"/>
              <a:gd name="connsiteY159" fmla="*/ 2082350 h 2450980"/>
              <a:gd name="connsiteX160" fmla="*/ 841910 w 2270660"/>
              <a:gd name="connsiteY160" fmla="*/ 2134737 h 2450980"/>
              <a:gd name="connsiteX161" fmla="*/ 899060 w 2270660"/>
              <a:gd name="connsiteY161" fmla="*/ 2163312 h 2450980"/>
              <a:gd name="connsiteX162" fmla="*/ 903823 w 2270660"/>
              <a:gd name="connsiteY162" fmla="*/ 2196650 h 2450980"/>
              <a:gd name="connsiteX163" fmla="*/ 965735 w 2270660"/>
              <a:gd name="connsiteY163" fmla="*/ 2220462 h 2450980"/>
              <a:gd name="connsiteX164" fmla="*/ 956210 w 2270660"/>
              <a:gd name="connsiteY164" fmla="*/ 2253800 h 2450980"/>
              <a:gd name="connsiteX165" fmla="*/ 1056223 w 2270660"/>
              <a:gd name="connsiteY165" fmla="*/ 2258562 h 2450980"/>
              <a:gd name="connsiteX166" fmla="*/ 1056223 w 2270660"/>
              <a:gd name="connsiteY166" fmla="*/ 2258562 h 2450980"/>
              <a:gd name="connsiteX167" fmla="*/ 1056117 w 2270660"/>
              <a:gd name="connsiteY167"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1999787 w 2270660"/>
              <a:gd name="connsiteY84" fmla="*/ 914018 h 2450980"/>
              <a:gd name="connsiteX85" fmla="*/ 2002273 w 2270660"/>
              <a:gd name="connsiteY85" fmla="*/ 954602 h 2450980"/>
              <a:gd name="connsiteX86" fmla="*/ 2069399 w 2270660"/>
              <a:gd name="connsiteY86" fmla="*/ 985638 h 2450980"/>
              <a:gd name="connsiteX87" fmla="*/ 2074372 w 2270660"/>
              <a:gd name="connsiteY87" fmla="*/ 1035772 h 2450980"/>
              <a:gd name="connsiteX88" fmla="*/ 1765835 w 2270660"/>
              <a:gd name="connsiteY88" fmla="*/ 1201287 h 2450980"/>
              <a:gd name="connsiteX89" fmla="*/ 1765835 w 2270660"/>
              <a:gd name="connsiteY89" fmla="*/ 1201287 h 2450980"/>
              <a:gd name="connsiteX90" fmla="*/ 1775360 w 2270660"/>
              <a:gd name="connsiteY90" fmla="*/ 1253675 h 2450980"/>
              <a:gd name="connsiteX91" fmla="*/ 1851560 w 2270660"/>
              <a:gd name="connsiteY91" fmla="*/ 1239387 h 2450980"/>
              <a:gd name="connsiteX92" fmla="*/ 1894423 w 2270660"/>
              <a:gd name="connsiteY92" fmla="*/ 1191762 h 2450980"/>
              <a:gd name="connsiteX93" fmla="*/ 1903948 w 2270660"/>
              <a:gd name="connsiteY93" fmla="*/ 1177475 h 2450980"/>
              <a:gd name="connsiteX94" fmla="*/ 1946810 w 2270660"/>
              <a:gd name="connsiteY94" fmla="*/ 1167950 h 2450980"/>
              <a:gd name="connsiteX95" fmla="*/ 1984910 w 2270660"/>
              <a:gd name="connsiteY95" fmla="*/ 1144137 h 2450980"/>
              <a:gd name="connsiteX96" fmla="*/ 2023010 w 2270660"/>
              <a:gd name="connsiteY96" fmla="*/ 1129850 h 2450980"/>
              <a:gd name="connsiteX97" fmla="*/ 2070635 w 2270660"/>
              <a:gd name="connsiteY97" fmla="*/ 1120325 h 2450980"/>
              <a:gd name="connsiteX98" fmla="*/ 2118260 w 2270660"/>
              <a:gd name="connsiteY98" fmla="*/ 1134612 h 2450980"/>
              <a:gd name="connsiteX99" fmla="*/ 2199223 w 2270660"/>
              <a:gd name="connsiteY99" fmla="*/ 1134612 h 2450980"/>
              <a:gd name="connsiteX100" fmla="*/ 2213510 w 2270660"/>
              <a:gd name="connsiteY100" fmla="*/ 1096512 h 2450980"/>
              <a:gd name="connsiteX101" fmla="*/ 2242085 w 2270660"/>
              <a:gd name="connsiteY101" fmla="*/ 1106037 h 2450980"/>
              <a:gd name="connsiteX102" fmla="*/ 2270660 w 2270660"/>
              <a:gd name="connsiteY102" fmla="*/ 1093801 h 2450980"/>
              <a:gd name="connsiteX103" fmla="*/ 2270660 w 2270660"/>
              <a:gd name="connsiteY103" fmla="*/ 1115562 h 2450980"/>
              <a:gd name="connsiteX104" fmla="*/ 2256373 w 2270660"/>
              <a:gd name="connsiteY104" fmla="*/ 1144137 h 2450980"/>
              <a:gd name="connsiteX105" fmla="*/ 2209269 w 2270660"/>
              <a:gd name="connsiteY105" fmla="*/ 1182395 h 2450980"/>
              <a:gd name="connsiteX106" fmla="*/ 2182592 w 2270660"/>
              <a:gd name="connsiteY106" fmla="*/ 1213832 h 2450980"/>
              <a:gd name="connsiteX107" fmla="*/ 2147341 w 2270660"/>
              <a:gd name="connsiteY107" fmla="*/ 1247174 h 2450980"/>
              <a:gd name="connsiteX108" fmla="*/ 2132097 w 2270660"/>
              <a:gd name="connsiteY108" fmla="*/ 1319574 h 2450980"/>
              <a:gd name="connsiteX109" fmla="*/ 2156360 w 2270660"/>
              <a:gd name="connsiteY109" fmla="*/ 1348925 h 2450980"/>
              <a:gd name="connsiteX110" fmla="*/ 2054927 w 2270660"/>
              <a:gd name="connsiteY110" fmla="*/ 1350599 h 2450980"/>
              <a:gd name="connsiteX111" fmla="*/ 2023010 w 2270660"/>
              <a:gd name="connsiteY111" fmla="*/ 1415600 h 2450980"/>
              <a:gd name="connsiteX112" fmla="*/ 2013485 w 2270660"/>
              <a:gd name="connsiteY112" fmla="*/ 1429887 h 2450980"/>
              <a:gd name="connsiteX113" fmla="*/ 1999198 w 2270660"/>
              <a:gd name="connsiteY113" fmla="*/ 1472750 h 2450980"/>
              <a:gd name="connsiteX114" fmla="*/ 1980148 w 2270660"/>
              <a:gd name="connsiteY114" fmla="*/ 1487037 h 2450980"/>
              <a:gd name="connsiteX115" fmla="*/ 1915829 w 2270660"/>
              <a:gd name="connsiteY115" fmla="*/ 1494857 h 2450980"/>
              <a:gd name="connsiteX116" fmla="*/ 1889660 w 2270660"/>
              <a:gd name="connsiteY116" fmla="*/ 1515612 h 2450980"/>
              <a:gd name="connsiteX117" fmla="*/ 1880135 w 2270660"/>
              <a:gd name="connsiteY117" fmla="*/ 1491800 h 2450980"/>
              <a:gd name="connsiteX118" fmla="*/ 1822985 w 2270660"/>
              <a:gd name="connsiteY118" fmla="*/ 1510850 h 2450980"/>
              <a:gd name="connsiteX119" fmla="*/ 1799173 w 2270660"/>
              <a:gd name="connsiteY119" fmla="*/ 1491800 h 2450980"/>
              <a:gd name="connsiteX120" fmla="*/ 1780123 w 2270660"/>
              <a:gd name="connsiteY120" fmla="*/ 1501325 h 2450980"/>
              <a:gd name="connsiteX121" fmla="*/ 1760635 w 2270660"/>
              <a:gd name="connsiteY121" fmla="*/ 1503432 h 2450980"/>
              <a:gd name="connsiteX122" fmla="*/ 1731953 w 2270660"/>
              <a:gd name="connsiteY122" fmla="*/ 1526295 h 2450980"/>
              <a:gd name="connsiteX123" fmla="*/ 1712999 w 2270660"/>
              <a:gd name="connsiteY123" fmla="*/ 1516768 h 2450980"/>
              <a:gd name="connsiteX124" fmla="*/ 1722973 w 2270660"/>
              <a:gd name="connsiteY124" fmla="*/ 1487037 h 2450980"/>
              <a:gd name="connsiteX125" fmla="*/ 1699160 w 2270660"/>
              <a:gd name="connsiteY125" fmla="*/ 1482275 h 2450980"/>
              <a:gd name="connsiteX126" fmla="*/ 1642010 w 2270660"/>
              <a:gd name="connsiteY126" fmla="*/ 1491800 h 2450980"/>
              <a:gd name="connsiteX127" fmla="*/ 1546760 w 2270660"/>
              <a:gd name="connsiteY127" fmla="*/ 1496562 h 2450980"/>
              <a:gd name="connsiteX128" fmla="*/ 1470560 w 2270660"/>
              <a:gd name="connsiteY128" fmla="*/ 1477512 h 2450980"/>
              <a:gd name="connsiteX129" fmla="*/ 1451510 w 2270660"/>
              <a:gd name="connsiteY129" fmla="*/ 1491800 h 2450980"/>
              <a:gd name="connsiteX130" fmla="*/ 1396511 w 2270660"/>
              <a:gd name="connsiteY130" fmla="*/ 1520783 h 2450980"/>
              <a:gd name="connsiteX131" fmla="*/ 1375310 w 2270660"/>
              <a:gd name="connsiteY131" fmla="*/ 1501325 h 2450980"/>
              <a:gd name="connsiteX132" fmla="*/ 1356260 w 2270660"/>
              <a:gd name="connsiteY132" fmla="*/ 1477512 h 2450980"/>
              <a:gd name="connsiteX133" fmla="*/ 1337210 w 2270660"/>
              <a:gd name="connsiteY133" fmla="*/ 1501325 h 2450980"/>
              <a:gd name="connsiteX134" fmla="*/ 1327685 w 2270660"/>
              <a:gd name="connsiteY134" fmla="*/ 1482275 h 2450980"/>
              <a:gd name="connsiteX135" fmla="*/ 1227673 w 2270660"/>
              <a:gd name="connsiteY135" fmla="*/ 1529900 h 2450980"/>
              <a:gd name="connsiteX136" fmla="*/ 1194335 w 2270660"/>
              <a:gd name="connsiteY136" fmla="*/ 1529900 h 2450980"/>
              <a:gd name="connsiteX137" fmla="*/ 1132423 w 2270660"/>
              <a:gd name="connsiteY137" fmla="*/ 1520375 h 2450980"/>
              <a:gd name="connsiteX138" fmla="*/ 1075273 w 2270660"/>
              <a:gd name="connsiteY138" fmla="*/ 1539425 h 2450980"/>
              <a:gd name="connsiteX139" fmla="*/ 1051460 w 2270660"/>
              <a:gd name="connsiteY139" fmla="*/ 1577525 h 2450980"/>
              <a:gd name="connsiteX140" fmla="*/ 1037173 w 2270660"/>
              <a:gd name="connsiteY140" fmla="*/ 1606100 h 2450980"/>
              <a:gd name="connsiteX141" fmla="*/ 1018123 w 2270660"/>
              <a:gd name="connsiteY141" fmla="*/ 1606100 h 2450980"/>
              <a:gd name="connsiteX142" fmla="*/ 1018123 w 2270660"/>
              <a:gd name="connsiteY142" fmla="*/ 1606100 h 2450980"/>
              <a:gd name="connsiteX143" fmla="*/ 956402 w 2270660"/>
              <a:gd name="connsiteY143" fmla="*/ 1634894 h 2450980"/>
              <a:gd name="connsiteX144" fmla="*/ 918110 w 2270660"/>
              <a:gd name="connsiteY144" fmla="*/ 1606100 h 2450980"/>
              <a:gd name="connsiteX145" fmla="*/ 797331 w 2270660"/>
              <a:gd name="connsiteY145" fmla="*/ 1632036 h 2450980"/>
              <a:gd name="connsiteX146" fmla="*/ 851435 w 2270660"/>
              <a:gd name="connsiteY146" fmla="*/ 1668012 h 2450980"/>
              <a:gd name="connsiteX147" fmla="*/ 870485 w 2270660"/>
              <a:gd name="connsiteY147" fmla="*/ 1706112 h 2450980"/>
              <a:gd name="connsiteX148" fmla="*/ 870485 w 2270660"/>
              <a:gd name="connsiteY148" fmla="*/ 1753737 h 2450980"/>
              <a:gd name="connsiteX149" fmla="*/ 851435 w 2270660"/>
              <a:gd name="connsiteY149" fmla="*/ 1777550 h 2450980"/>
              <a:gd name="connsiteX150" fmla="*/ 837148 w 2270660"/>
              <a:gd name="connsiteY150" fmla="*/ 1853750 h 2450980"/>
              <a:gd name="connsiteX151" fmla="*/ 856198 w 2270660"/>
              <a:gd name="connsiteY151" fmla="*/ 1882325 h 2450980"/>
              <a:gd name="connsiteX152" fmla="*/ 841910 w 2270660"/>
              <a:gd name="connsiteY152" fmla="*/ 1910900 h 2450980"/>
              <a:gd name="connsiteX153" fmla="*/ 851435 w 2270660"/>
              <a:gd name="connsiteY153" fmla="*/ 1939475 h 2450980"/>
              <a:gd name="connsiteX154" fmla="*/ 851435 w 2270660"/>
              <a:gd name="connsiteY154" fmla="*/ 1963287 h 2450980"/>
              <a:gd name="connsiteX155" fmla="*/ 808573 w 2270660"/>
              <a:gd name="connsiteY155" fmla="*/ 1982337 h 2450980"/>
              <a:gd name="connsiteX156" fmla="*/ 808573 w 2270660"/>
              <a:gd name="connsiteY156" fmla="*/ 1982337 h 2450980"/>
              <a:gd name="connsiteX157" fmla="*/ 809232 w 2270660"/>
              <a:gd name="connsiteY157" fmla="*/ 2038001 h 2450980"/>
              <a:gd name="connsiteX158" fmla="*/ 822860 w 2270660"/>
              <a:gd name="connsiteY158" fmla="*/ 2058537 h 2450980"/>
              <a:gd name="connsiteX159" fmla="*/ 846673 w 2270660"/>
              <a:gd name="connsiteY159" fmla="*/ 2082350 h 2450980"/>
              <a:gd name="connsiteX160" fmla="*/ 841910 w 2270660"/>
              <a:gd name="connsiteY160" fmla="*/ 2134737 h 2450980"/>
              <a:gd name="connsiteX161" fmla="*/ 899060 w 2270660"/>
              <a:gd name="connsiteY161" fmla="*/ 2163312 h 2450980"/>
              <a:gd name="connsiteX162" fmla="*/ 903823 w 2270660"/>
              <a:gd name="connsiteY162" fmla="*/ 2196650 h 2450980"/>
              <a:gd name="connsiteX163" fmla="*/ 965735 w 2270660"/>
              <a:gd name="connsiteY163" fmla="*/ 2220462 h 2450980"/>
              <a:gd name="connsiteX164" fmla="*/ 956210 w 2270660"/>
              <a:gd name="connsiteY164" fmla="*/ 2253800 h 2450980"/>
              <a:gd name="connsiteX165" fmla="*/ 1056223 w 2270660"/>
              <a:gd name="connsiteY165" fmla="*/ 2258562 h 2450980"/>
              <a:gd name="connsiteX166" fmla="*/ 1056223 w 2270660"/>
              <a:gd name="connsiteY166" fmla="*/ 2258562 h 2450980"/>
              <a:gd name="connsiteX167" fmla="*/ 1056117 w 2270660"/>
              <a:gd name="connsiteY167"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002273 w 2270660"/>
              <a:gd name="connsiteY85" fmla="*/ 954602 h 2450980"/>
              <a:gd name="connsiteX86" fmla="*/ 2069399 w 2270660"/>
              <a:gd name="connsiteY86" fmla="*/ 985638 h 2450980"/>
              <a:gd name="connsiteX87" fmla="*/ 2074372 w 2270660"/>
              <a:gd name="connsiteY87" fmla="*/ 1035772 h 2450980"/>
              <a:gd name="connsiteX88" fmla="*/ 1765835 w 2270660"/>
              <a:gd name="connsiteY88" fmla="*/ 1201287 h 2450980"/>
              <a:gd name="connsiteX89" fmla="*/ 1765835 w 2270660"/>
              <a:gd name="connsiteY89" fmla="*/ 1201287 h 2450980"/>
              <a:gd name="connsiteX90" fmla="*/ 1775360 w 2270660"/>
              <a:gd name="connsiteY90" fmla="*/ 1253675 h 2450980"/>
              <a:gd name="connsiteX91" fmla="*/ 1851560 w 2270660"/>
              <a:gd name="connsiteY91" fmla="*/ 1239387 h 2450980"/>
              <a:gd name="connsiteX92" fmla="*/ 1894423 w 2270660"/>
              <a:gd name="connsiteY92" fmla="*/ 1191762 h 2450980"/>
              <a:gd name="connsiteX93" fmla="*/ 1903948 w 2270660"/>
              <a:gd name="connsiteY93" fmla="*/ 1177475 h 2450980"/>
              <a:gd name="connsiteX94" fmla="*/ 1946810 w 2270660"/>
              <a:gd name="connsiteY94" fmla="*/ 1167950 h 2450980"/>
              <a:gd name="connsiteX95" fmla="*/ 1984910 w 2270660"/>
              <a:gd name="connsiteY95" fmla="*/ 1144137 h 2450980"/>
              <a:gd name="connsiteX96" fmla="*/ 2023010 w 2270660"/>
              <a:gd name="connsiteY96" fmla="*/ 1129850 h 2450980"/>
              <a:gd name="connsiteX97" fmla="*/ 2070635 w 2270660"/>
              <a:gd name="connsiteY97" fmla="*/ 1120325 h 2450980"/>
              <a:gd name="connsiteX98" fmla="*/ 2118260 w 2270660"/>
              <a:gd name="connsiteY98" fmla="*/ 1134612 h 2450980"/>
              <a:gd name="connsiteX99" fmla="*/ 2199223 w 2270660"/>
              <a:gd name="connsiteY99" fmla="*/ 1134612 h 2450980"/>
              <a:gd name="connsiteX100" fmla="*/ 2213510 w 2270660"/>
              <a:gd name="connsiteY100" fmla="*/ 1096512 h 2450980"/>
              <a:gd name="connsiteX101" fmla="*/ 2242085 w 2270660"/>
              <a:gd name="connsiteY101" fmla="*/ 1106037 h 2450980"/>
              <a:gd name="connsiteX102" fmla="*/ 2270660 w 2270660"/>
              <a:gd name="connsiteY102" fmla="*/ 1093801 h 2450980"/>
              <a:gd name="connsiteX103" fmla="*/ 2270660 w 2270660"/>
              <a:gd name="connsiteY103" fmla="*/ 1115562 h 2450980"/>
              <a:gd name="connsiteX104" fmla="*/ 2256373 w 2270660"/>
              <a:gd name="connsiteY104" fmla="*/ 1144137 h 2450980"/>
              <a:gd name="connsiteX105" fmla="*/ 2209269 w 2270660"/>
              <a:gd name="connsiteY105" fmla="*/ 1182395 h 2450980"/>
              <a:gd name="connsiteX106" fmla="*/ 2182592 w 2270660"/>
              <a:gd name="connsiteY106" fmla="*/ 1213832 h 2450980"/>
              <a:gd name="connsiteX107" fmla="*/ 2147341 w 2270660"/>
              <a:gd name="connsiteY107" fmla="*/ 1247174 h 2450980"/>
              <a:gd name="connsiteX108" fmla="*/ 2132097 w 2270660"/>
              <a:gd name="connsiteY108" fmla="*/ 1319574 h 2450980"/>
              <a:gd name="connsiteX109" fmla="*/ 2156360 w 2270660"/>
              <a:gd name="connsiteY109" fmla="*/ 1348925 h 2450980"/>
              <a:gd name="connsiteX110" fmla="*/ 2054927 w 2270660"/>
              <a:gd name="connsiteY110" fmla="*/ 1350599 h 2450980"/>
              <a:gd name="connsiteX111" fmla="*/ 2023010 w 2270660"/>
              <a:gd name="connsiteY111" fmla="*/ 1415600 h 2450980"/>
              <a:gd name="connsiteX112" fmla="*/ 2013485 w 2270660"/>
              <a:gd name="connsiteY112" fmla="*/ 1429887 h 2450980"/>
              <a:gd name="connsiteX113" fmla="*/ 1999198 w 2270660"/>
              <a:gd name="connsiteY113" fmla="*/ 1472750 h 2450980"/>
              <a:gd name="connsiteX114" fmla="*/ 1980148 w 2270660"/>
              <a:gd name="connsiteY114" fmla="*/ 1487037 h 2450980"/>
              <a:gd name="connsiteX115" fmla="*/ 1915829 w 2270660"/>
              <a:gd name="connsiteY115" fmla="*/ 1494857 h 2450980"/>
              <a:gd name="connsiteX116" fmla="*/ 1889660 w 2270660"/>
              <a:gd name="connsiteY116" fmla="*/ 1515612 h 2450980"/>
              <a:gd name="connsiteX117" fmla="*/ 1880135 w 2270660"/>
              <a:gd name="connsiteY117" fmla="*/ 1491800 h 2450980"/>
              <a:gd name="connsiteX118" fmla="*/ 1822985 w 2270660"/>
              <a:gd name="connsiteY118" fmla="*/ 1510850 h 2450980"/>
              <a:gd name="connsiteX119" fmla="*/ 1799173 w 2270660"/>
              <a:gd name="connsiteY119" fmla="*/ 1491800 h 2450980"/>
              <a:gd name="connsiteX120" fmla="*/ 1780123 w 2270660"/>
              <a:gd name="connsiteY120" fmla="*/ 1501325 h 2450980"/>
              <a:gd name="connsiteX121" fmla="*/ 1760635 w 2270660"/>
              <a:gd name="connsiteY121" fmla="*/ 1503432 h 2450980"/>
              <a:gd name="connsiteX122" fmla="*/ 1731953 w 2270660"/>
              <a:gd name="connsiteY122" fmla="*/ 1526295 h 2450980"/>
              <a:gd name="connsiteX123" fmla="*/ 1712999 w 2270660"/>
              <a:gd name="connsiteY123" fmla="*/ 1516768 h 2450980"/>
              <a:gd name="connsiteX124" fmla="*/ 1722973 w 2270660"/>
              <a:gd name="connsiteY124" fmla="*/ 1487037 h 2450980"/>
              <a:gd name="connsiteX125" fmla="*/ 1699160 w 2270660"/>
              <a:gd name="connsiteY125" fmla="*/ 1482275 h 2450980"/>
              <a:gd name="connsiteX126" fmla="*/ 1642010 w 2270660"/>
              <a:gd name="connsiteY126" fmla="*/ 1491800 h 2450980"/>
              <a:gd name="connsiteX127" fmla="*/ 1546760 w 2270660"/>
              <a:gd name="connsiteY127" fmla="*/ 1496562 h 2450980"/>
              <a:gd name="connsiteX128" fmla="*/ 1470560 w 2270660"/>
              <a:gd name="connsiteY128" fmla="*/ 1477512 h 2450980"/>
              <a:gd name="connsiteX129" fmla="*/ 1451510 w 2270660"/>
              <a:gd name="connsiteY129" fmla="*/ 1491800 h 2450980"/>
              <a:gd name="connsiteX130" fmla="*/ 1396511 w 2270660"/>
              <a:gd name="connsiteY130" fmla="*/ 1520783 h 2450980"/>
              <a:gd name="connsiteX131" fmla="*/ 1375310 w 2270660"/>
              <a:gd name="connsiteY131" fmla="*/ 1501325 h 2450980"/>
              <a:gd name="connsiteX132" fmla="*/ 1356260 w 2270660"/>
              <a:gd name="connsiteY132" fmla="*/ 1477512 h 2450980"/>
              <a:gd name="connsiteX133" fmla="*/ 1337210 w 2270660"/>
              <a:gd name="connsiteY133" fmla="*/ 1501325 h 2450980"/>
              <a:gd name="connsiteX134" fmla="*/ 1327685 w 2270660"/>
              <a:gd name="connsiteY134" fmla="*/ 1482275 h 2450980"/>
              <a:gd name="connsiteX135" fmla="*/ 1227673 w 2270660"/>
              <a:gd name="connsiteY135" fmla="*/ 1529900 h 2450980"/>
              <a:gd name="connsiteX136" fmla="*/ 1194335 w 2270660"/>
              <a:gd name="connsiteY136" fmla="*/ 1529900 h 2450980"/>
              <a:gd name="connsiteX137" fmla="*/ 1132423 w 2270660"/>
              <a:gd name="connsiteY137" fmla="*/ 1520375 h 2450980"/>
              <a:gd name="connsiteX138" fmla="*/ 1075273 w 2270660"/>
              <a:gd name="connsiteY138" fmla="*/ 1539425 h 2450980"/>
              <a:gd name="connsiteX139" fmla="*/ 1051460 w 2270660"/>
              <a:gd name="connsiteY139" fmla="*/ 1577525 h 2450980"/>
              <a:gd name="connsiteX140" fmla="*/ 1037173 w 2270660"/>
              <a:gd name="connsiteY140" fmla="*/ 1606100 h 2450980"/>
              <a:gd name="connsiteX141" fmla="*/ 1018123 w 2270660"/>
              <a:gd name="connsiteY141" fmla="*/ 1606100 h 2450980"/>
              <a:gd name="connsiteX142" fmla="*/ 1018123 w 2270660"/>
              <a:gd name="connsiteY142" fmla="*/ 1606100 h 2450980"/>
              <a:gd name="connsiteX143" fmla="*/ 956402 w 2270660"/>
              <a:gd name="connsiteY143" fmla="*/ 1634894 h 2450980"/>
              <a:gd name="connsiteX144" fmla="*/ 918110 w 2270660"/>
              <a:gd name="connsiteY144" fmla="*/ 1606100 h 2450980"/>
              <a:gd name="connsiteX145" fmla="*/ 797331 w 2270660"/>
              <a:gd name="connsiteY145" fmla="*/ 1632036 h 2450980"/>
              <a:gd name="connsiteX146" fmla="*/ 851435 w 2270660"/>
              <a:gd name="connsiteY146" fmla="*/ 1668012 h 2450980"/>
              <a:gd name="connsiteX147" fmla="*/ 870485 w 2270660"/>
              <a:gd name="connsiteY147" fmla="*/ 1706112 h 2450980"/>
              <a:gd name="connsiteX148" fmla="*/ 870485 w 2270660"/>
              <a:gd name="connsiteY148" fmla="*/ 1753737 h 2450980"/>
              <a:gd name="connsiteX149" fmla="*/ 851435 w 2270660"/>
              <a:gd name="connsiteY149" fmla="*/ 1777550 h 2450980"/>
              <a:gd name="connsiteX150" fmla="*/ 837148 w 2270660"/>
              <a:gd name="connsiteY150" fmla="*/ 1853750 h 2450980"/>
              <a:gd name="connsiteX151" fmla="*/ 856198 w 2270660"/>
              <a:gd name="connsiteY151" fmla="*/ 1882325 h 2450980"/>
              <a:gd name="connsiteX152" fmla="*/ 841910 w 2270660"/>
              <a:gd name="connsiteY152" fmla="*/ 1910900 h 2450980"/>
              <a:gd name="connsiteX153" fmla="*/ 851435 w 2270660"/>
              <a:gd name="connsiteY153" fmla="*/ 1939475 h 2450980"/>
              <a:gd name="connsiteX154" fmla="*/ 851435 w 2270660"/>
              <a:gd name="connsiteY154" fmla="*/ 1963287 h 2450980"/>
              <a:gd name="connsiteX155" fmla="*/ 808573 w 2270660"/>
              <a:gd name="connsiteY155" fmla="*/ 1982337 h 2450980"/>
              <a:gd name="connsiteX156" fmla="*/ 808573 w 2270660"/>
              <a:gd name="connsiteY156" fmla="*/ 1982337 h 2450980"/>
              <a:gd name="connsiteX157" fmla="*/ 809232 w 2270660"/>
              <a:gd name="connsiteY157" fmla="*/ 2038001 h 2450980"/>
              <a:gd name="connsiteX158" fmla="*/ 822860 w 2270660"/>
              <a:gd name="connsiteY158" fmla="*/ 2058537 h 2450980"/>
              <a:gd name="connsiteX159" fmla="*/ 846673 w 2270660"/>
              <a:gd name="connsiteY159" fmla="*/ 2082350 h 2450980"/>
              <a:gd name="connsiteX160" fmla="*/ 841910 w 2270660"/>
              <a:gd name="connsiteY160" fmla="*/ 2134737 h 2450980"/>
              <a:gd name="connsiteX161" fmla="*/ 899060 w 2270660"/>
              <a:gd name="connsiteY161" fmla="*/ 2163312 h 2450980"/>
              <a:gd name="connsiteX162" fmla="*/ 903823 w 2270660"/>
              <a:gd name="connsiteY162" fmla="*/ 2196650 h 2450980"/>
              <a:gd name="connsiteX163" fmla="*/ 965735 w 2270660"/>
              <a:gd name="connsiteY163" fmla="*/ 2220462 h 2450980"/>
              <a:gd name="connsiteX164" fmla="*/ 956210 w 2270660"/>
              <a:gd name="connsiteY164" fmla="*/ 2253800 h 2450980"/>
              <a:gd name="connsiteX165" fmla="*/ 1056223 w 2270660"/>
              <a:gd name="connsiteY165" fmla="*/ 2258562 h 2450980"/>
              <a:gd name="connsiteX166" fmla="*/ 1056223 w 2270660"/>
              <a:gd name="connsiteY166" fmla="*/ 2258562 h 2450980"/>
              <a:gd name="connsiteX167" fmla="*/ 1056117 w 2270660"/>
              <a:gd name="connsiteY167"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069399 w 2270660"/>
              <a:gd name="connsiteY86" fmla="*/ 985638 h 2450980"/>
              <a:gd name="connsiteX87" fmla="*/ 2074372 w 2270660"/>
              <a:gd name="connsiteY87" fmla="*/ 1035772 h 2450980"/>
              <a:gd name="connsiteX88" fmla="*/ 1765835 w 2270660"/>
              <a:gd name="connsiteY88" fmla="*/ 1201287 h 2450980"/>
              <a:gd name="connsiteX89" fmla="*/ 1765835 w 2270660"/>
              <a:gd name="connsiteY89" fmla="*/ 1201287 h 2450980"/>
              <a:gd name="connsiteX90" fmla="*/ 1775360 w 2270660"/>
              <a:gd name="connsiteY90" fmla="*/ 1253675 h 2450980"/>
              <a:gd name="connsiteX91" fmla="*/ 1851560 w 2270660"/>
              <a:gd name="connsiteY91" fmla="*/ 1239387 h 2450980"/>
              <a:gd name="connsiteX92" fmla="*/ 1894423 w 2270660"/>
              <a:gd name="connsiteY92" fmla="*/ 1191762 h 2450980"/>
              <a:gd name="connsiteX93" fmla="*/ 1903948 w 2270660"/>
              <a:gd name="connsiteY93" fmla="*/ 1177475 h 2450980"/>
              <a:gd name="connsiteX94" fmla="*/ 1946810 w 2270660"/>
              <a:gd name="connsiteY94" fmla="*/ 1167950 h 2450980"/>
              <a:gd name="connsiteX95" fmla="*/ 1984910 w 2270660"/>
              <a:gd name="connsiteY95" fmla="*/ 1144137 h 2450980"/>
              <a:gd name="connsiteX96" fmla="*/ 2023010 w 2270660"/>
              <a:gd name="connsiteY96" fmla="*/ 1129850 h 2450980"/>
              <a:gd name="connsiteX97" fmla="*/ 2070635 w 2270660"/>
              <a:gd name="connsiteY97" fmla="*/ 1120325 h 2450980"/>
              <a:gd name="connsiteX98" fmla="*/ 2118260 w 2270660"/>
              <a:gd name="connsiteY98" fmla="*/ 1134612 h 2450980"/>
              <a:gd name="connsiteX99" fmla="*/ 2199223 w 2270660"/>
              <a:gd name="connsiteY99" fmla="*/ 1134612 h 2450980"/>
              <a:gd name="connsiteX100" fmla="*/ 2213510 w 2270660"/>
              <a:gd name="connsiteY100" fmla="*/ 1096512 h 2450980"/>
              <a:gd name="connsiteX101" fmla="*/ 2242085 w 2270660"/>
              <a:gd name="connsiteY101" fmla="*/ 1106037 h 2450980"/>
              <a:gd name="connsiteX102" fmla="*/ 2270660 w 2270660"/>
              <a:gd name="connsiteY102" fmla="*/ 1093801 h 2450980"/>
              <a:gd name="connsiteX103" fmla="*/ 2270660 w 2270660"/>
              <a:gd name="connsiteY103" fmla="*/ 1115562 h 2450980"/>
              <a:gd name="connsiteX104" fmla="*/ 2256373 w 2270660"/>
              <a:gd name="connsiteY104" fmla="*/ 1144137 h 2450980"/>
              <a:gd name="connsiteX105" fmla="*/ 2209269 w 2270660"/>
              <a:gd name="connsiteY105" fmla="*/ 1182395 h 2450980"/>
              <a:gd name="connsiteX106" fmla="*/ 2182592 w 2270660"/>
              <a:gd name="connsiteY106" fmla="*/ 1213832 h 2450980"/>
              <a:gd name="connsiteX107" fmla="*/ 2147341 w 2270660"/>
              <a:gd name="connsiteY107" fmla="*/ 1247174 h 2450980"/>
              <a:gd name="connsiteX108" fmla="*/ 2132097 w 2270660"/>
              <a:gd name="connsiteY108" fmla="*/ 1319574 h 2450980"/>
              <a:gd name="connsiteX109" fmla="*/ 2156360 w 2270660"/>
              <a:gd name="connsiteY109" fmla="*/ 1348925 h 2450980"/>
              <a:gd name="connsiteX110" fmla="*/ 2054927 w 2270660"/>
              <a:gd name="connsiteY110" fmla="*/ 1350599 h 2450980"/>
              <a:gd name="connsiteX111" fmla="*/ 2023010 w 2270660"/>
              <a:gd name="connsiteY111" fmla="*/ 1415600 h 2450980"/>
              <a:gd name="connsiteX112" fmla="*/ 2013485 w 2270660"/>
              <a:gd name="connsiteY112" fmla="*/ 1429887 h 2450980"/>
              <a:gd name="connsiteX113" fmla="*/ 1999198 w 2270660"/>
              <a:gd name="connsiteY113" fmla="*/ 1472750 h 2450980"/>
              <a:gd name="connsiteX114" fmla="*/ 1980148 w 2270660"/>
              <a:gd name="connsiteY114" fmla="*/ 1487037 h 2450980"/>
              <a:gd name="connsiteX115" fmla="*/ 1915829 w 2270660"/>
              <a:gd name="connsiteY115" fmla="*/ 1494857 h 2450980"/>
              <a:gd name="connsiteX116" fmla="*/ 1889660 w 2270660"/>
              <a:gd name="connsiteY116" fmla="*/ 1515612 h 2450980"/>
              <a:gd name="connsiteX117" fmla="*/ 1880135 w 2270660"/>
              <a:gd name="connsiteY117" fmla="*/ 1491800 h 2450980"/>
              <a:gd name="connsiteX118" fmla="*/ 1822985 w 2270660"/>
              <a:gd name="connsiteY118" fmla="*/ 1510850 h 2450980"/>
              <a:gd name="connsiteX119" fmla="*/ 1799173 w 2270660"/>
              <a:gd name="connsiteY119" fmla="*/ 1491800 h 2450980"/>
              <a:gd name="connsiteX120" fmla="*/ 1780123 w 2270660"/>
              <a:gd name="connsiteY120" fmla="*/ 1501325 h 2450980"/>
              <a:gd name="connsiteX121" fmla="*/ 1760635 w 2270660"/>
              <a:gd name="connsiteY121" fmla="*/ 1503432 h 2450980"/>
              <a:gd name="connsiteX122" fmla="*/ 1731953 w 2270660"/>
              <a:gd name="connsiteY122" fmla="*/ 1526295 h 2450980"/>
              <a:gd name="connsiteX123" fmla="*/ 1712999 w 2270660"/>
              <a:gd name="connsiteY123" fmla="*/ 1516768 h 2450980"/>
              <a:gd name="connsiteX124" fmla="*/ 1722973 w 2270660"/>
              <a:gd name="connsiteY124" fmla="*/ 1487037 h 2450980"/>
              <a:gd name="connsiteX125" fmla="*/ 1699160 w 2270660"/>
              <a:gd name="connsiteY125" fmla="*/ 1482275 h 2450980"/>
              <a:gd name="connsiteX126" fmla="*/ 1642010 w 2270660"/>
              <a:gd name="connsiteY126" fmla="*/ 1491800 h 2450980"/>
              <a:gd name="connsiteX127" fmla="*/ 1546760 w 2270660"/>
              <a:gd name="connsiteY127" fmla="*/ 1496562 h 2450980"/>
              <a:gd name="connsiteX128" fmla="*/ 1470560 w 2270660"/>
              <a:gd name="connsiteY128" fmla="*/ 1477512 h 2450980"/>
              <a:gd name="connsiteX129" fmla="*/ 1451510 w 2270660"/>
              <a:gd name="connsiteY129" fmla="*/ 1491800 h 2450980"/>
              <a:gd name="connsiteX130" fmla="*/ 1396511 w 2270660"/>
              <a:gd name="connsiteY130" fmla="*/ 1520783 h 2450980"/>
              <a:gd name="connsiteX131" fmla="*/ 1375310 w 2270660"/>
              <a:gd name="connsiteY131" fmla="*/ 1501325 h 2450980"/>
              <a:gd name="connsiteX132" fmla="*/ 1356260 w 2270660"/>
              <a:gd name="connsiteY132" fmla="*/ 1477512 h 2450980"/>
              <a:gd name="connsiteX133" fmla="*/ 1337210 w 2270660"/>
              <a:gd name="connsiteY133" fmla="*/ 1501325 h 2450980"/>
              <a:gd name="connsiteX134" fmla="*/ 1327685 w 2270660"/>
              <a:gd name="connsiteY134" fmla="*/ 1482275 h 2450980"/>
              <a:gd name="connsiteX135" fmla="*/ 1227673 w 2270660"/>
              <a:gd name="connsiteY135" fmla="*/ 1529900 h 2450980"/>
              <a:gd name="connsiteX136" fmla="*/ 1194335 w 2270660"/>
              <a:gd name="connsiteY136" fmla="*/ 1529900 h 2450980"/>
              <a:gd name="connsiteX137" fmla="*/ 1132423 w 2270660"/>
              <a:gd name="connsiteY137" fmla="*/ 1520375 h 2450980"/>
              <a:gd name="connsiteX138" fmla="*/ 1075273 w 2270660"/>
              <a:gd name="connsiteY138" fmla="*/ 1539425 h 2450980"/>
              <a:gd name="connsiteX139" fmla="*/ 1051460 w 2270660"/>
              <a:gd name="connsiteY139" fmla="*/ 1577525 h 2450980"/>
              <a:gd name="connsiteX140" fmla="*/ 1037173 w 2270660"/>
              <a:gd name="connsiteY140" fmla="*/ 1606100 h 2450980"/>
              <a:gd name="connsiteX141" fmla="*/ 1018123 w 2270660"/>
              <a:gd name="connsiteY141" fmla="*/ 1606100 h 2450980"/>
              <a:gd name="connsiteX142" fmla="*/ 1018123 w 2270660"/>
              <a:gd name="connsiteY142" fmla="*/ 1606100 h 2450980"/>
              <a:gd name="connsiteX143" fmla="*/ 956402 w 2270660"/>
              <a:gd name="connsiteY143" fmla="*/ 1634894 h 2450980"/>
              <a:gd name="connsiteX144" fmla="*/ 918110 w 2270660"/>
              <a:gd name="connsiteY144" fmla="*/ 1606100 h 2450980"/>
              <a:gd name="connsiteX145" fmla="*/ 797331 w 2270660"/>
              <a:gd name="connsiteY145" fmla="*/ 1632036 h 2450980"/>
              <a:gd name="connsiteX146" fmla="*/ 851435 w 2270660"/>
              <a:gd name="connsiteY146" fmla="*/ 1668012 h 2450980"/>
              <a:gd name="connsiteX147" fmla="*/ 870485 w 2270660"/>
              <a:gd name="connsiteY147" fmla="*/ 1706112 h 2450980"/>
              <a:gd name="connsiteX148" fmla="*/ 870485 w 2270660"/>
              <a:gd name="connsiteY148" fmla="*/ 1753737 h 2450980"/>
              <a:gd name="connsiteX149" fmla="*/ 851435 w 2270660"/>
              <a:gd name="connsiteY149" fmla="*/ 1777550 h 2450980"/>
              <a:gd name="connsiteX150" fmla="*/ 837148 w 2270660"/>
              <a:gd name="connsiteY150" fmla="*/ 1853750 h 2450980"/>
              <a:gd name="connsiteX151" fmla="*/ 856198 w 2270660"/>
              <a:gd name="connsiteY151" fmla="*/ 1882325 h 2450980"/>
              <a:gd name="connsiteX152" fmla="*/ 841910 w 2270660"/>
              <a:gd name="connsiteY152" fmla="*/ 1910900 h 2450980"/>
              <a:gd name="connsiteX153" fmla="*/ 851435 w 2270660"/>
              <a:gd name="connsiteY153" fmla="*/ 1939475 h 2450980"/>
              <a:gd name="connsiteX154" fmla="*/ 851435 w 2270660"/>
              <a:gd name="connsiteY154" fmla="*/ 1963287 h 2450980"/>
              <a:gd name="connsiteX155" fmla="*/ 808573 w 2270660"/>
              <a:gd name="connsiteY155" fmla="*/ 1982337 h 2450980"/>
              <a:gd name="connsiteX156" fmla="*/ 808573 w 2270660"/>
              <a:gd name="connsiteY156" fmla="*/ 1982337 h 2450980"/>
              <a:gd name="connsiteX157" fmla="*/ 809232 w 2270660"/>
              <a:gd name="connsiteY157" fmla="*/ 2038001 h 2450980"/>
              <a:gd name="connsiteX158" fmla="*/ 822860 w 2270660"/>
              <a:gd name="connsiteY158" fmla="*/ 2058537 h 2450980"/>
              <a:gd name="connsiteX159" fmla="*/ 846673 w 2270660"/>
              <a:gd name="connsiteY159" fmla="*/ 2082350 h 2450980"/>
              <a:gd name="connsiteX160" fmla="*/ 841910 w 2270660"/>
              <a:gd name="connsiteY160" fmla="*/ 2134737 h 2450980"/>
              <a:gd name="connsiteX161" fmla="*/ 899060 w 2270660"/>
              <a:gd name="connsiteY161" fmla="*/ 2163312 h 2450980"/>
              <a:gd name="connsiteX162" fmla="*/ 903823 w 2270660"/>
              <a:gd name="connsiteY162" fmla="*/ 2196650 h 2450980"/>
              <a:gd name="connsiteX163" fmla="*/ 965735 w 2270660"/>
              <a:gd name="connsiteY163" fmla="*/ 2220462 h 2450980"/>
              <a:gd name="connsiteX164" fmla="*/ 956210 w 2270660"/>
              <a:gd name="connsiteY164" fmla="*/ 2253800 h 2450980"/>
              <a:gd name="connsiteX165" fmla="*/ 1056223 w 2270660"/>
              <a:gd name="connsiteY165" fmla="*/ 2258562 h 2450980"/>
              <a:gd name="connsiteX166" fmla="*/ 1056223 w 2270660"/>
              <a:gd name="connsiteY166" fmla="*/ 2258562 h 2450980"/>
              <a:gd name="connsiteX167" fmla="*/ 1056117 w 2270660"/>
              <a:gd name="connsiteY167"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765835 w 2270660"/>
              <a:gd name="connsiteY88" fmla="*/ 1201287 h 2450980"/>
              <a:gd name="connsiteX89" fmla="*/ 1765835 w 2270660"/>
              <a:gd name="connsiteY89" fmla="*/ 1201287 h 2450980"/>
              <a:gd name="connsiteX90" fmla="*/ 1775360 w 2270660"/>
              <a:gd name="connsiteY90" fmla="*/ 1253675 h 2450980"/>
              <a:gd name="connsiteX91" fmla="*/ 1851560 w 2270660"/>
              <a:gd name="connsiteY91" fmla="*/ 1239387 h 2450980"/>
              <a:gd name="connsiteX92" fmla="*/ 1894423 w 2270660"/>
              <a:gd name="connsiteY92" fmla="*/ 1191762 h 2450980"/>
              <a:gd name="connsiteX93" fmla="*/ 1903948 w 2270660"/>
              <a:gd name="connsiteY93" fmla="*/ 1177475 h 2450980"/>
              <a:gd name="connsiteX94" fmla="*/ 1946810 w 2270660"/>
              <a:gd name="connsiteY94" fmla="*/ 1167950 h 2450980"/>
              <a:gd name="connsiteX95" fmla="*/ 1984910 w 2270660"/>
              <a:gd name="connsiteY95" fmla="*/ 1144137 h 2450980"/>
              <a:gd name="connsiteX96" fmla="*/ 2023010 w 2270660"/>
              <a:gd name="connsiteY96" fmla="*/ 1129850 h 2450980"/>
              <a:gd name="connsiteX97" fmla="*/ 2070635 w 2270660"/>
              <a:gd name="connsiteY97" fmla="*/ 1120325 h 2450980"/>
              <a:gd name="connsiteX98" fmla="*/ 2118260 w 2270660"/>
              <a:gd name="connsiteY98" fmla="*/ 1134612 h 2450980"/>
              <a:gd name="connsiteX99" fmla="*/ 2199223 w 2270660"/>
              <a:gd name="connsiteY99" fmla="*/ 1134612 h 2450980"/>
              <a:gd name="connsiteX100" fmla="*/ 2213510 w 2270660"/>
              <a:gd name="connsiteY100" fmla="*/ 1096512 h 2450980"/>
              <a:gd name="connsiteX101" fmla="*/ 2242085 w 2270660"/>
              <a:gd name="connsiteY101" fmla="*/ 1106037 h 2450980"/>
              <a:gd name="connsiteX102" fmla="*/ 2270660 w 2270660"/>
              <a:gd name="connsiteY102" fmla="*/ 1093801 h 2450980"/>
              <a:gd name="connsiteX103" fmla="*/ 2270660 w 2270660"/>
              <a:gd name="connsiteY103" fmla="*/ 1115562 h 2450980"/>
              <a:gd name="connsiteX104" fmla="*/ 2256373 w 2270660"/>
              <a:gd name="connsiteY104" fmla="*/ 1144137 h 2450980"/>
              <a:gd name="connsiteX105" fmla="*/ 2209269 w 2270660"/>
              <a:gd name="connsiteY105" fmla="*/ 1182395 h 2450980"/>
              <a:gd name="connsiteX106" fmla="*/ 2182592 w 2270660"/>
              <a:gd name="connsiteY106" fmla="*/ 1213832 h 2450980"/>
              <a:gd name="connsiteX107" fmla="*/ 2147341 w 2270660"/>
              <a:gd name="connsiteY107" fmla="*/ 1247174 h 2450980"/>
              <a:gd name="connsiteX108" fmla="*/ 2132097 w 2270660"/>
              <a:gd name="connsiteY108" fmla="*/ 1319574 h 2450980"/>
              <a:gd name="connsiteX109" fmla="*/ 2156360 w 2270660"/>
              <a:gd name="connsiteY109" fmla="*/ 1348925 h 2450980"/>
              <a:gd name="connsiteX110" fmla="*/ 2054927 w 2270660"/>
              <a:gd name="connsiteY110" fmla="*/ 1350599 h 2450980"/>
              <a:gd name="connsiteX111" fmla="*/ 2023010 w 2270660"/>
              <a:gd name="connsiteY111" fmla="*/ 1415600 h 2450980"/>
              <a:gd name="connsiteX112" fmla="*/ 2013485 w 2270660"/>
              <a:gd name="connsiteY112" fmla="*/ 1429887 h 2450980"/>
              <a:gd name="connsiteX113" fmla="*/ 1999198 w 2270660"/>
              <a:gd name="connsiteY113" fmla="*/ 1472750 h 2450980"/>
              <a:gd name="connsiteX114" fmla="*/ 1980148 w 2270660"/>
              <a:gd name="connsiteY114" fmla="*/ 1487037 h 2450980"/>
              <a:gd name="connsiteX115" fmla="*/ 1915829 w 2270660"/>
              <a:gd name="connsiteY115" fmla="*/ 1494857 h 2450980"/>
              <a:gd name="connsiteX116" fmla="*/ 1889660 w 2270660"/>
              <a:gd name="connsiteY116" fmla="*/ 1515612 h 2450980"/>
              <a:gd name="connsiteX117" fmla="*/ 1880135 w 2270660"/>
              <a:gd name="connsiteY117" fmla="*/ 1491800 h 2450980"/>
              <a:gd name="connsiteX118" fmla="*/ 1822985 w 2270660"/>
              <a:gd name="connsiteY118" fmla="*/ 1510850 h 2450980"/>
              <a:gd name="connsiteX119" fmla="*/ 1799173 w 2270660"/>
              <a:gd name="connsiteY119" fmla="*/ 1491800 h 2450980"/>
              <a:gd name="connsiteX120" fmla="*/ 1780123 w 2270660"/>
              <a:gd name="connsiteY120" fmla="*/ 1501325 h 2450980"/>
              <a:gd name="connsiteX121" fmla="*/ 1760635 w 2270660"/>
              <a:gd name="connsiteY121" fmla="*/ 1503432 h 2450980"/>
              <a:gd name="connsiteX122" fmla="*/ 1731953 w 2270660"/>
              <a:gd name="connsiteY122" fmla="*/ 1526295 h 2450980"/>
              <a:gd name="connsiteX123" fmla="*/ 1712999 w 2270660"/>
              <a:gd name="connsiteY123" fmla="*/ 1516768 h 2450980"/>
              <a:gd name="connsiteX124" fmla="*/ 1722973 w 2270660"/>
              <a:gd name="connsiteY124" fmla="*/ 1487037 h 2450980"/>
              <a:gd name="connsiteX125" fmla="*/ 1699160 w 2270660"/>
              <a:gd name="connsiteY125" fmla="*/ 1482275 h 2450980"/>
              <a:gd name="connsiteX126" fmla="*/ 1642010 w 2270660"/>
              <a:gd name="connsiteY126" fmla="*/ 1491800 h 2450980"/>
              <a:gd name="connsiteX127" fmla="*/ 1546760 w 2270660"/>
              <a:gd name="connsiteY127" fmla="*/ 1496562 h 2450980"/>
              <a:gd name="connsiteX128" fmla="*/ 1470560 w 2270660"/>
              <a:gd name="connsiteY128" fmla="*/ 1477512 h 2450980"/>
              <a:gd name="connsiteX129" fmla="*/ 1451510 w 2270660"/>
              <a:gd name="connsiteY129" fmla="*/ 1491800 h 2450980"/>
              <a:gd name="connsiteX130" fmla="*/ 1396511 w 2270660"/>
              <a:gd name="connsiteY130" fmla="*/ 1520783 h 2450980"/>
              <a:gd name="connsiteX131" fmla="*/ 1375310 w 2270660"/>
              <a:gd name="connsiteY131" fmla="*/ 1501325 h 2450980"/>
              <a:gd name="connsiteX132" fmla="*/ 1356260 w 2270660"/>
              <a:gd name="connsiteY132" fmla="*/ 1477512 h 2450980"/>
              <a:gd name="connsiteX133" fmla="*/ 1337210 w 2270660"/>
              <a:gd name="connsiteY133" fmla="*/ 1501325 h 2450980"/>
              <a:gd name="connsiteX134" fmla="*/ 1327685 w 2270660"/>
              <a:gd name="connsiteY134" fmla="*/ 1482275 h 2450980"/>
              <a:gd name="connsiteX135" fmla="*/ 1227673 w 2270660"/>
              <a:gd name="connsiteY135" fmla="*/ 1529900 h 2450980"/>
              <a:gd name="connsiteX136" fmla="*/ 1194335 w 2270660"/>
              <a:gd name="connsiteY136" fmla="*/ 1529900 h 2450980"/>
              <a:gd name="connsiteX137" fmla="*/ 1132423 w 2270660"/>
              <a:gd name="connsiteY137" fmla="*/ 1520375 h 2450980"/>
              <a:gd name="connsiteX138" fmla="*/ 1075273 w 2270660"/>
              <a:gd name="connsiteY138" fmla="*/ 1539425 h 2450980"/>
              <a:gd name="connsiteX139" fmla="*/ 1051460 w 2270660"/>
              <a:gd name="connsiteY139" fmla="*/ 1577525 h 2450980"/>
              <a:gd name="connsiteX140" fmla="*/ 1037173 w 2270660"/>
              <a:gd name="connsiteY140" fmla="*/ 1606100 h 2450980"/>
              <a:gd name="connsiteX141" fmla="*/ 1018123 w 2270660"/>
              <a:gd name="connsiteY141" fmla="*/ 1606100 h 2450980"/>
              <a:gd name="connsiteX142" fmla="*/ 1018123 w 2270660"/>
              <a:gd name="connsiteY142" fmla="*/ 1606100 h 2450980"/>
              <a:gd name="connsiteX143" fmla="*/ 956402 w 2270660"/>
              <a:gd name="connsiteY143" fmla="*/ 1634894 h 2450980"/>
              <a:gd name="connsiteX144" fmla="*/ 918110 w 2270660"/>
              <a:gd name="connsiteY144" fmla="*/ 1606100 h 2450980"/>
              <a:gd name="connsiteX145" fmla="*/ 797331 w 2270660"/>
              <a:gd name="connsiteY145" fmla="*/ 1632036 h 2450980"/>
              <a:gd name="connsiteX146" fmla="*/ 851435 w 2270660"/>
              <a:gd name="connsiteY146" fmla="*/ 1668012 h 2450980"/>
              <a:gd name="connsiteX147" fmla="*/ 870485 w 2270660"/>
              <a:gd name="connsiteY147" fmla="*/ 1706112 h 2450980"/>
              <a:gd name="connsiteX148" fmla="*/ 870485 w 2270660"/>
              <a:gd name="connsiteY148" fmla="*/ 1753737 h 2450980"/>
              <a:gd name="connsiteX149" fmla="*/ 851435 w 2270660"/>
              <a:gd name="connsiteY149" fmla="*/ 1777550 h 2450980"/>
              <a:gd name="connsiteX150" fmla="*/ 837148 w 2270660"/>
              <a:gd name="connsiteY150" fmla="*/ 1853750 h 2450980"/>
              <a:gd name="connsiteX151" fmla="*/ 856198 w 2270660"/>
              <a:gd name="connsiteY151" fmla="*/ 1882325 h 2450980"/>
              <a:gd name="connsiteX152" fmla="*/ 841910 w 2270660"/>
              <a:gd name="connsiteY152" fmla="*/ 1910900 h 2450980"/>
              <a:gd name="connsiteX153" fmla="*/ 851435 w 2270660"/>
              <a:gd name="connsiteY153" fmla="*/ 1939475 h 2450980"/>
              <a:gd name="connsiteX154" fmla="*/ 851435 w 2270660"/>
              <a:gd name="connsiteY154" fmla="*/ 1963287 h 2450980"/>
              <a:gd name="connsiteX155" fmla="*/ 808573 w 2270660"/>
              <a:gd name="connsiteY155" fmla="*/ 1982337 h 2450980"/>
              <a:gd name="connsiteX156" fmla="*/ 808573 w 2270660"/>
              <a:gd name="connsiteY156" fmla="*/ 1982337 h 2450980"/>
              <a:gd name="connsiteX157" fmla="*/ 809232 w 2270660"/>
              <a:gd name="connsiteY157" fmla="*/ 2038001 h 2450980"/>
              <a:gd name="connsiteX158" fmla="*/ 822860 w 2270660"/>
              <a:gd name="connsiteY158" fmla="*/ 2058537 h 2450980"/>
              <a:gd name="connsiteX159" fmla="*/ 846673 w 2270660"/>
              <a:gd name="connsiteY159" fmla="*/ 2082350 h 2450980"/>
              <a:gd name="connsiteX160" fmla="*/ 841910 w 2270660"/>
              <a:gd name="connsiteY160" fmla="*/ 2134737 h 2450980"/>
              <a:gd name="connsiteX161" fmla="*/ 899060 w 2270660"/>
              <a:gd name="connsiteY161" fmla="*/ 2163312 h 2450980"/>
              <a:gd name="connsiteX162" fmla="*/ 903823 w 2270660"/>
              <a:gd name="connsiteY162" fmla="*/ 2196650 h 2450980"/>
              <a:gd name="connsiteX163" fmla="*/ 965735 w 2270660"/>
              <a:gd name="connsiteY163" fmla="*/ 2220462 h 2450980"/>
              <a:gd name="connsiteX164" fmla="*/ 956210 w 2270660"/>
              <a:gd name="connsiteY164" fmla="*/ 2253800 h 2450980"/>
              <a:gd name="connsiteX165" fmla="*/ 1056223 w 2270660"/>
              <a:gd name="connsiteY165" fmla="*/ 2258562 h 2450980"/>
              <a:gd name="connsiteX166" fmla="*/ 1056223 w 2270660"/>
              <a:gd name="connsiteY166" fmla="*/ 2258562 h 2450980"/>
              <a:gd name="connsiteX167" fmla="*/ 1056117 w 2270660"/>
              <a:gd name="connsiteY167"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765835 w 2270660"/>
              <a:gd name="connsiteY88" fmla="*/ 1201287 h 2450980"/>
              <a:gd name="connsiteX89" fmla="*/ 1775360 w 2270660"/>
              <a:gd name="connsiteY89" fmla="*/ 1253675 h 2450980"/>
              <a:gd name="connsiteX90" fmla="*/ 1851560 w 2270660"/>
              <a:gd name="connsiteY90" fmla="*/ 1239387 h 2450980"/>
              <a:gd name="connsiteX91" fmla="*/ 1894423 w 2270660"/>
              <a:gd name="connsiteY91" fmla="*/ 1191762 h 2450980"/>
              <a:gd name="connsiteX92" fmla="*/ 1903948 w 2270660"/>
              <a:gd name="connsiteY92" fmla="*/ 1177475 h 2450980"/>
              <a:gd name="connsiteX93" fmla="*/ 1946810 w 2270660"/>
              <a:gd name="connsiteY93" fmla="*/ 1167950 h 2450980"/>
              <a:gd name="connsiteX94" fmla="*/ 1984910 w 2270660"/>
              <a:gd name="connsiteY94" fmla="*/ 1144137 h 2450980"/>
              <a:gd name="connsiteX95" fmla="*/ 2023010 w 2270660"/>
              <a:gd name="connsiteY95" fmla="*/ 1129850 h 2450980"/>
              <a:gd name="connsiteX96" fmla="*/ 2070635 w 2270660"/>
              <a:gd name="connsiteY96" fmla="*/ 1120325 h 2450980"/>
              <a:gd name="connsiteX97" fmla="*/ 2118260 w 2270660"/>
              <a:gd name="connsiteY97" fmla="*/ 1134612 h 2450980"/>
              <a:gd name="connsiteX98" fmla="*/ 2199223 w 2270660"/>
              <a:gd name="connsiteY98" fmla="*/ 1134612 h 2450980"/>
              <a:gd name="connsiteX99" fmla="*/ 2213510 w 2270660"/>
              <a:gd name="connsiteY99" fmla="*/ 1096512 h 2450980"/>
              <a:gd name="connsiteX100" fmla="*/ 2242085 w 2270660"/>
              <a:gd name="connsiteY100" fmla="*/ 1106037 h 2450980"/>
              <a:gd name="connsiteX101" fmla="*/ 2270660 w 2270660"/>
              <a:gd name="connsiteY101" fmla="*/ 1093801 h 2450980"/>
              <a:gd name="connsiteX102" fmla="*/ 2270660 w 2270660"/>
              <a:gd name="connsiteY102" fmla="*/ 1115562 h 2450980"/>
              <a:gd name="connsiteX103" fmla="*/ 2256373 w 2270660"/>
              <a:gd name="connsiteY103" fmla="*/ 1144137 h 2450980"/>
              <a:gd name="connsiteX104" fmla="*/ 2209269 w 2270660"/>
              <a:gd name="connsiteY104" fmla="*/ 1182395 h 2450980"/>
              <a:gd name="connsiteX105" fmla="*/ 2182592 w 2270660"/>
              <a:gd name="connsiteY105" fmla="*/ 1213832 h 2450980"/>
              <a:gd name="connsiteX106" fmla="*/ 2147341 w 2270660"/>
              <a:gd name="connsiteY106" fmla="*/ 1247174 h 2450980"/>
              <a:gd name="connsiteX107" fmla="*/ 2132097 w 2270660"/>
              <a:gd name="connsiteY107" fmla="*/ 1319574 h 2450980"/>
              <a:gd name="connsiteX108" fmla="*/ 2156360 w 2270660"/>
              <a:gd name="connsiteY108" fmla="*/ 1348925 h 2450980"/>
              <a:gd name="connsiteX109" fmla="*/ 2054927 w 2270660"/>
              <a:gd name="connsiteY109" fmla="*/ 1350599 h 2450980"/>
              <a:gd name="connsiteX110" fmla="*/ 2023010 w 2270660"/>
              <a:gd name="connsiteY110" fmla="*/ 1415600 h 2450980"/>
              <a:gd name="connsiteX111" fmla="*/ 2013485 w 2270660"/>
              <a:gd name="connsiteY111" fmla="*/ 1429887 h 2450980"/>
              <a:gd name="connsiteX112" fmla="*/ 1999198 w 2270660"/>
              <a:gd name="connsiteY112" fmla="*/ 1472750 h 2450980"/>
              <a:gd name="connsiteX113" fmla="*/ 1980148 w 2270660"/>
              <a:gd name="connsiteY113" fmla="*/ 1487037 h 2450980"/>
              <a:gd name="connsiteX114" fmla="*/ 1915829 w 2270660"/>
              <a:gd name="connsiteY114" fmla="*/ 1494857 h 2450980"/>
              <a:gd name="connsiteX115" fmla="*/ 1889660 w 2270660"/>
              <a:gd name="connsiteY115" fmla="*/ 1515612 h 2450980"/>
              <a:gd name="connsiteX116" fmla="*/ 1880135 w 2270660"/>
              <a:gd name="connsiteY116" fmla="*/ 1491800 h 2450980"/>
              <a:gd name="connsiteX117" fmla="*/ 1822985 w 2270660"/>
              <a:gd name="connsiteY117" fmla="*/ 1510850 h 2450980"/>
              <a:gd name="connsiteX118" fmla="*/ 1799173 w 2270660"/>
              <a:gd name="connsiteY118" fmla="*/ 1491800 h 2450980"/>
              <a:gd name="connsiteX119" fmla="*/ 1780123 w 2270660"/>
              <a:gd name="connsiteY119" fmla="*/ 1501325 h 2450980"/>
              <a:gd name="connsiteX120" fmla="*/ 1760635 w 2270660"/>
              <a:gd name="connsiteY120" fmla="*/ 1503432 h 2450980"/>
              <a:gd name="connsiteX121" fmla="*/ 1731953 w 2270660"/>
              <a:gd name="connsiteY121" fmla="*/ 1526295 h 2450980"/>
              <a:gd name="connsiteX122" fmla="*/ 1712999 w 2270660"/>
              <a:gd name="connsiteY122" fmla="*/ 1516768 h 2450980"/>
              <a:gd name="connsiteX123" fmla="*/ 1722973 w 2270660"/>
              <a:gd name="connsiteY123" fmla="*/ 1487037 h 2450980"/>
              <a:gd name="connsiteX124" fmla="*/ 1699160 w 2270660"/>
              <a:gd name="connsiteY124" fmla="*/ 1482275 h 2450980"/>
              <a:gd name="connsiteX125" fmla="*/ 1642010 w 2270660"/>
              <a:gd name="connsiteY125" fmla="*/ 1491800 h 2450980"/>
              <a:gd name="connsiteX126" fmla="*/ 1546760 w 2270660"/>
              <a:gd name="connsiteY126" fmla="*/ 1496562 h 2450980"/>
              <a:gd name="connsiteX127" fmla="*/ 1470560 w 2270660"/>
              <a:gd name="connsiteY127" fmla="*/ 1477512 h 2450980"/>
              <a:gd name="connsiteX128" fmla="*/ 1451510 w 2270660"/>
              <a:gd name="connsiteY128" fmla="*/ 1491800 h 2450980"/>
              <a:gd name="connsiteX129" fmla="*/ 1396511 w 2270660"/>
              <a:gd name="connsiteY129" fmla="*/ 1520783 h 2450980"/>
              <a:gd name="connsiteX130" fmla="*/ 1375310 w 2270660"/>
              <a:gd name="connsiteY130" fmla="*/ 1501325 h 2450980"/>
              <a:gd name="connsiteX131" fmla="*/ 1356260 w 2270660"/>
              <a:gd name="connsiteY131" fmla="*/ 1477512 h 2450980"/>
              <a:gd name="connsiteX132" fmla="*/ 1337210 w 2270660"/>
              <a:gd name="connsiteY132" fmla="*/ 1501325 h 2450980"/>
              <a:gd name="connsiteX133" fmla="*/ 1327685 w 2270660"/>
              <a:gd name="connsiteY133" fmla="*/ 1482275 h 2450980"/>
              <a:gd name="connsiteX134" fmla="*/ 1227673 w 2270660"/>
              <a:gd name="connsiteY134" fmla="*/ 1529900 h 2450980"/>
              <a:gd name="connsiteX135" fmla="*/ 1194335 w 2270660"/>
              <a:gd name="connsiteY135" fmla="*/ 1529900 h 2450980"/>
              <a:gd name="connsiteX136" fmla="*/ 1132423 w 2270660"/>
              <a:gd name="connsiteY136" fmla="*/ 1520375 h 2450980"/>
              <a:gd name="connsiteX137" fmla="*/ 1075273 w 2270660"/>
              <a:gd name="connsiteY137" fmla="*/ 1539425 h 2450980"/>
              <a:gd name="connsiteX138" fmla="*/ 1051460 w 2270660"/>
              <a:gd name="connsiteY138" fmla="*/ 1577525 h 2450980"/>
              <a:gd name="connsiteX139" fmla="*/ 1037173 w 2270660"/>
              <a:gd name="connsiteY139" fmla="*/ 1606100 h 2450980"/>
              <a:gd name="connsiteX140" fmla="*/ 1018123 w 2270660"/>
              <a:gd name="connsiteY140" fmla="*/ 1606100 h 2450980"/>
              <a:gd name="connsiteX141" fmla="*/ 1018123 w 2270660"/>
              <a:gd name="connsiteY141" fmla="*/ 1606100 h 2450980"/>
              <a:gd name="connsiteX142" fmla="*/ 956402 w 2270660"/>
              <a:gd name="connsiteY142" fmla="*/ 1634894 h 2450980"/>
              <a:gd name="connsiteX143" fmla="*/ 918110 w 2270660"/>
              <a:gd name="connsiteY143" fmla="*/ 1606100 h 2450980"/>
              <a:gd name="connsiteX144" fmla="*/ 797331 w 2270660"/>
              <a:gd name="connsiteY144" fmla="*/ 1632036 h 2450980"/>
              <a:gd name="connsiteX145" fmla="*/ 851435 w 2270660"/>
              <a:gd name="connsiteY145" fmla="*/ 1668012 h 2450980"/>
              <a:gd name="connsiteX146" fmla="*/ 870485 w 2270660"/>
              <a:gd name="connsiteY146" fmla="*/ 1706112 h 2450980"/>
              <a:gd name="connsiteX147" fmla="*/ 870485 w 2270660"/>
              <a:gd name="connsiteY147" fmla="*/ 1753737 h 2450980"/>
              <a:gd name="connsiteX148" fmla="*/ 851435 w 2270660"/>
              <a:gd name="connsiteY148" fmla="*/ 1777550 h 2450980"/>
              <a:gd name="connsiteX149" fmla="*/ 837148 w 2270660"/>
              <a:gd name="connsiteY149" fmla="*/ 1853750 h 2450980"/>
              <a:gd name="connsiteX150" fmla="*/ 856198 w 2270660"/>
              <a:gd name="connsiteY150" fmla="*/ 1882325 h 2450980"/>
              <a:gd name="connsiteX151" fmla="*/ 841910 w 2270660"/>
              <a:gd name="connsiteY151" fmla="*/ 1910900 h 2450980"/>
              <a:gd name="connsiteX152" fmla="*/ 851435 w 2270660"/>
              <a:gd name="connsiteY152" fmla="*/ 1939475 h 2450980"/>
              <a:gd name="connsiteX153" fmla="*/ 851435 w 2270660"/>
              <a:gd name="connsiteY153" fmla="*/ 1963287 h 2450980"/>
              <a:gd name="connsiteX154" fmla="*/ 808573 w 2270660"/>
              <a:gd name="connsiteY154" fmla="*/ 1982337 h 2450980"/>
              <a:gd name="connsiteX155" fmla="*/ 808573 w 2270660"/>
              <a:gd name="connsiteY155" fmla="*/ 1982337 h 2450980"/>
              <a:gd name="connsiteX156" fmla="*/ 809232 w 2270660"/>
              <a:gd name="connsiteY156" fmla="*/ 2038001 h 2450980"/>
              <a:gd name="connsiteX157" fmla="*/ 822860 w 2270660"/>
              <a:gd name="connsiteY157" fmla="*/ 2058537 h 2450980"/>
              <a:gd name="connsiteX158" fmla="*/ 846673 w 2270660"/>
              <a:gd name="connsiteY158" fmla="*/ 2082350 h 2450980"/>
              <a:gd name="connsiteX159" fmla="*/ 841910 w 2270660"/>
              <a:gd name="connsiteY159" fmla="*/ 2134737 h 2450980"/>
              <a:gd name="connsiteX160" fmla="*/ 899060 w 2270660"/>
              <a:gd name="connsiteY160" fmla="*/ 2163312 h 2450980"/>
              <a:gd name="connsiteX161" fmla="*/ 903823 w 2270660"/>
              <a:gd name="connsiteY161" fmla="*/ 2196650 h 2450980"/>
              <a:gd name="connsiteX162" fmla="*/ 965735 w 2270660"/>
              <a:gd name="connsiteY162" fmla="*/ 2220462 h 2450980"/>
              <a:gd name="connsiteX163" fmla="*/ 956210 w 2270660"/>
              <a:gd name="connsiteY163" fmla="*/ 2253800 h 2450980"/>
              <a:gd name="connsiteX164" fmla="*/ 1056223 w 2270660"/>
              <a:gd name="connsiteY164" fmla="*/ 2258562 h 2450980"/>
              <a:gd name="connsiteX165" fmla="*/ 1056223 w 2270660"/>
              <a:gd name="connsiteY165" fmla="*/ 2258562 h 2450980"/>
              <a:gd name="connsiteX166" fmla="*/ 1056117 w 2270660"/>
              <a:gd name="connsiteY166"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765835 w 2270660"/>
              <a:gd name="connsiteY88" fmla="*/ 1201287 h 2450980"/>
              <a:gd name="connsiteX89" fmla="*/ 1851560 w 2270660"/>
              <a:gd name="connsiteY89" fmla="*/ 1239387 h 2450980"/>
              <a:gd name="connsiteX90" fmla="*/ 1894423 w 2270660"/>
              <a:gd name="connsiteY90" fmla="*/ 1191762 h 2450980"/>
              <a:gd name="connsiteX91" fmla="*/ 1903948 w 2270660"/>
              <a:gd name="connsiteY91" fmla="*/ 1177475 h 2450980"/>
              <a:gd name="connsiteX92" fmla="*/ 1946810 w 2270660"/>
              <a:gd name="connsiteY92" fmla="*/ 1167950 h 2450980"/>
              <a:gd name="connsiteX93" fmla="*/ 1984910 w 2270660"/>
              <a:gd name="connsiteY93" fmla="*/ 1144137 h 2450980"/>
              <a:gd name="connsiteX94" fmla="*/ 2023010 w 2270660"/>
              <a:gd name="connsiteY94" fmla="*/ 1129850 h 2450980"/>
              <a:gd name="connsiteX95" fmla="*/ 2070635 w 2270660"/>
              <a:gd name="connsiteY95" fmla="*/ 1120325 h 2450980"/>
              <a:gd name="connsiteX96" fmla="*/ 2118260 w 2270660"/>
              <a:gd name="connsiteY96" fmla="*/ 1134612 h 2450980"/>
              <a:gd name="connsiteX97" fmla="*/ 2199223 w 2270660"/>
              <a:gd name="connsiteY97" fmla="*/ 1134612 h 2450980"/>
              <a:gd name="connsiteX98" fmla="*/ 2213510 w 2270660"/>
              <a:gd name="connsiteY98" fmla="*/ 1096512 h 2450980"/>
              <a:gd name="connsiteX99" fmla="*/ 2242085 w 2270660"/>
              <a:gd name="connsiteY99" fmla="*/ 1106037 h 2450980"/>
              <a:gd name="connsiteX100" fmla="*/ 2270660 w 2270660"/>
              <a:gd name="connsiteY100" fmla="*/ 1093801 h 2450980"/>
              <a:gd name="connsiteX101" fmla="*/ 2270660 w 2270660"/>
              <a:gd name="connsiteY101" fmla="*/ 1115562 h 2450980"/>
              <a:gd name="connsiteX102" fmla="*/ 2256373 w 2270660"/>
              <a:gd name="connsiteY102" fmla="*/ 1144137 h 2450980"/>
              <a:gd name="connsiteX103" fmla="*/ 2209269 w 2270660"/>
              <a:gd name="connsiteY103" fmla="*/ 1182395 h 2450980"/>
              <a:gd name="connsiteX104" fmla="*/ 2182592 w 2270660"/>
              <a:gd name="connsiteY104" fmla="*/ 1213832 h 2450980"/>
              <a:gd name="connsiteX105" fmla="*/ 2147341 w 2270660"/>
              <a:gd name="connsiteY105" fmla="*/ 1247174 h 2450980"/>
              <a:gd name="connsiteX106" fmla="*/ 2132097 w 2270660"/>
              <a:gd name="connsiteY106" fmla="*/ 1319574 h 2450980"/>
              <a:gd name="connsiteX107" fmla="*/ 2156360 w 2270660"/>
              <a:gd name="connsiteY107" fmla="*/ 1348925 h 2450980"/>
              <a:gd name="connsiteX108" fmla="*/ 2054927 w 2270660"/>
              <a:gd name="connsiteY108" fmla="*/ 1350599 h 2450980"/>
              <a:gd name="connsiteX109" fmla="*/ 2023010 w 2270660"/>
              <a:gd name="connsiteY109" fmla="*/ 1415600 h 2450980"/>
              <a:gd name="connsiteX110" fmla="*/ 2013485 w 2270660"/>
              <a:gd name="connsiteY110" fmla="*/ 1429887 h 2450980"/>
              <a:gd name="connsiteX111" fmla="*/ 1999198 w 2270660"/>
              <a:gd name="connsiteY111" fmla="*/ 1472750 h 2450980"/>
              <a:gd name="connsiteX112" fmla="*/ 1980148 w 2270660"/>
              <a:gd name="connsiteY112" fmla="*/ 1487037 h 2450980"/>
              <a:gd name="connsiteX113" fmla="*/ 1915829 w 2270660"/>
              <a:gd name="connsiteY113" fmla="*/ 1494857 h 2450980"/>
              <a:gd name="connsiteX114" fmla="*/ 1889660 w 2270660"/>
              <a:gd name="connsiteY114" fmla="*/ 1515612 h 2450980"/>
              <a:gd name="connsiteX115" fmla="*/ 1880135 w 2270660"/>
              <a:gd name="connsiteY115" fmla="*/ 1491800 h 2450980"/>
              <a:gd name="connsiteX116" fmla="*/ 1822985 w 2270660"/>
              <a:gd name="connsiteY116" fmla="*/ 1510850 h 2450980"/>
              <a:gd name="connsiteX117" fmla="*/ 1799173 w 2270660"/>
              <a:gd name="connsiteY117" fmla="*/ 1491800 h 2450980"/>
              <a:gd name="connsiteX118" fmla="*/ 1780123 w 2270660"/>
              <a:gd name="connsiteY118" fmla="*/ 1501325 h 2450980"/>
              <a:gd name="connsiteX119" fmla="*/ 1760635 w 2270660"/>
              <a:gd name="connsiteY119" fmla="*/ 1503432 h 2450980"/>
              <a:gd name="connsiteX120" fmla="*/ 1731953 w 2270660"/>
              <a:gd name="connsiteY120" fmla="*/ 1526295 h 2450980"/>
              <a:gd name="connsiteX121" fmla="*/ 1712999 w 2270660"/>
              <a:gd name="connsiteY121" fmla="*/ 1516768 h 2450980"/>
              <a:gd name="connsiteX122" fmla="*/ 1722973 w 2270660"/>
              <a:gd name="connsiteY122" fmla="*/ 1487037 h 2450980"/>
              <a:gd name="connsiteX123" fmla="*/ 1699160 w 2270660"/>
              <a:gd name="connsiteY123" fmla="*/ 1482275 h 2450980"/>
              <a:gd name="connsiteX124" fmla="*/ 1642010 w 2270660"/>
              <a:gd name="connsiteY124" fmla="*/ 1491800 h 2450980"/>
              <a:gd name="connsiteX125" fmla="*/ 1546760 w 2270660"/>
              <a:gd name="connsiteY125" fmla="*/ 1496562 h 2450980"/>
              <a:gd name="connsiteX126" fmla="*/ 1470560 w 2270660"/>
              <a:gd name="connsiteY126" fmla="*/ 1477512 h 2450980"/>
              <a:gd name="connsiteX127" fmla="*/ 1451510 w 2270660"/>
              <a:gd name="connsiteY127" fmla="*/ 1491800 h 2450980"/>
              <a:gd name="connsiteX128" fmla="*/ 1396511 w 2270660"/>
              <a:gd name="connsiteY128" fmla="*/ 1520783 h 2450980"/>
              <a:gd name="connsiteX129" fmla="*/ 1375310 w 2270660"/>
              <a:gd name="connsiteY129" fmla="*/ 1501325 h 2450980"/>
              <a:gd name="connsiteX130" fmla="*/ 1356260 w 2270660"/>
              <a:gd name="connsiteY130" fmla="*/ 1477512 h 2450980"/>
              <a:gd name="connsiteX131" fmla="*/ 1337210 w 2270660"/>
              <a:gd name="connsiteY131" fmla="*/ 1501325 h 2450980"/>
              <a:gd name="connsiteX132" fmla="*/ 1327685 w 2270660"/>
              <a:gd name="connsiteY132" fmla="*/ 1482275 h 2450980"/>
              <a:gd name="connsiteX133" fmla="*/ 1227673 w 2270660"/>
              <a:gd name="connsiteY133" fmla="*/ 1529900 h 2450980"/>
              <a:gd name="connsiteX134" fmla="*/ 1194335 w 2270660"/>
              <a:gd name="connsiteY134" fmla="*/ 1529900 h 2450980"/>
              <a:gd name="connsiteX135" fmla="*/ 1132423 w 2270660"/>
              <a:gd name="connsiteY135" fmla="*/ 1520375 h 2450980"/>
              <a:gd name="connsiteX136" fmla="*/ 1075273 w 2270660"/>
              <a:gd name="connsiteY136" fmla="*/ 1539425 h 2450980"/>
              <a:gd name="connsiteX137" fmla="*/ 1051460 w 2270660"/>
              <a:gd name="connsiteY137" fmla="*/ 1577525 h 2450980"/>
              <a:gd name="connsiteX138" fmla="*/ 1037173 w 2270660"/>
              <a:gd name="connsiteY138" fmla="*/ 1606100 h 2450980"/>
              <a:gd name="connsiteX139" fmla="*/ 1018123 w 2270660"/>
              <a:gd name="connsiteY139" fmla="*/ 1606100 h 2450980"/>
              <a:gd name="connsiteX140" fmla="*/ 1018123 w 2270660"/>
              <a:gd name="connsiteY140" fmla="*/ 1606100 h 2450980"/>
              <a:gd name="connsiteX141" fmla="*/ 956402 w 2270660"/>
              <a:gd name="connsiteY141" fmla="*/ 1634894 h 2450980"/>
              <a:gd name="connsiteX142" fmla="*/ 918110 w 2270660"/>
              <a:gd name="connsiteY142" fmla="*/ 1606100 h 2450980"/>
              <a:gd name="connsiteX143" fmla="*/ 797331 w 2270660"/>
              <a:gd name="connsiteY143" fmla="*/ 1632036 h 2450980"/>
              <a:gd name="connsiteX144" fmla="*/ 851435 w 2270660"/>
              <a:gd name="connsiteY144" fmla="*/ 1668012 h 2450980"/>
              <a:gd name="connsiteX145" fmla="*/ 870485 w 2270660"/>
              <a:gd name="connsiteY145" fmla="*/ 1706112 h 2450980"/>
              <a:gd name="connsiteX146" fmla="*/ 870485 w 2270660"/>
              <a:gd name="connsiteY146" fmla="*/ 1753737 h 2450980"/>
              <a:gd name="connsiteX147" fmla="*/ 851435 w 2270660"/>
              <a:gd name="connsiteY147" fmla="*/ 1777550 h 2450980"/>
              <a:gd name="connsiteX148" fmla="*/ 837148 w 2270660"/>
              <a:gd name="connsiteY148" fmla="*/ 1853750 h 2450980"/>
              <a:gd name="connsiteX149" fmla="*/ 856198 w 2270660"/>
              <a:gd name="connsiteY149" fmla="*/ 1882325 h 2450980"/>
              <a:gd name="connsiteX150" fmla="*/ 841910 w 2270660"/>
              <a:gd name="connsiteY150" fmla="*/ 1910900 h 2450980"/>
              <a:gd name="connsiteX151" fmla="*/ 851435 w 2270660"/>
              <a:gd name="connsiteY151" fmla="*/ 1939475 h 2450980"/>
              <a:gd name="connsiteX152" fmla="*/ 851435 w 2270660"/>
              <a:gd name="connsiteY152" fmla="*/ 1963287 h 2450980"/>
              <a:gd name="connsiteX153" fmla="*/ 808573 w 2270660"/>
              <a:gd name="connsiteY153" fmla="*/ 1982337 h 2450980"/>
              <a:gd name="connsiteX154" fmla="*/ 808573 w 2270660"/>
              <a:gd name="connsiteY154" fmla="*/ 1982337 h 2450980"/>
              <a:gd name="connsiteX155" fmla="*/ 809232 w 2270660"/>
              <a:gd name="connsiteY155" fmla="*/ 2038001 h 2450980"/>
              <a:gd name="connsiteX156" fmla="*/ 822860 w 2270660"/>
              <a:gd name="connsiteY156" fmla="*/ 2058537 h 2450980"/>
              <a:gd name="connsiteX157" fmla="*/ 846673 w 2270660"/>
              <a:gd name="connsiteY157" fmla="*/ 2082350 h 2450980"/>
              <a:gd name="connsiteX158" fmla="*/ 841910 w 2270660"/>
              <a:gd name="connsiteY158" fmla="*/ 2134737 h 2450980"/>
              <a:gd name="connsiteX159" fmla="*/ 899060 w 2270660"/>
              <a:gd name="connsiteY159" fmla="*/ 2163312 h 2450980"/>
              <a:gd name="connsiteX160" fmla="*/ 903823 w 2270660"/>
              <a:gd name="connsiteY160" fmla="*/ 2196650 h 2450980"/>
              <a:gd name="connsiteX161" fmla="*/ 965735 w 2270660"/>
              <a:gd name="connsiteY161" fmla="*/ 2220462 h 2450980"/>
              <a:gd name="connsiteX162" fmla="*/ 956210 w 2270660"/>
              <a:gd name="connsiteY162" fmla="*/ 2253800 h 2450980"/>
              <a:gd name="connsiteX163" fmla="*/ 1056223 w 2270660"/>
              <a:gd name="connsiteY163" fmla="*/ 2258562 h 2450980"/>
              <a:gd name="connsiteX164" fmla="*/ 1056223 w 2270660"/>
              <a:gd name="connsiteY164" fmla="*/ 2258562 h 2450980"/>
              <a:gd name="connsiteX165" fmla="*/ 1056117 w 2270660"/>
              <a:gd name="connsiteY165"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851560 w 2270660"/>
              <a:gd name="connsiteY88" fmla="*/ 1239387 h 2450980"/>
              <a:gd name="connsiteX89" fmla="*/ 1894423 w 2270660"/>
              <a:gd name="connsiteY89" fmla="*/ 1191762 h 2450980"/>
              <a:gd name="connsiteX90" fmla="*/ 1903948 w 2270660"/>
              <a:gd name="connsiteY90" fmla="*/ 1177475 h 2450980"/>
              <a:gd name="connsiteX91" fmla="*/ 1946810 w 2270660"/>
              <a:gd name="connsiteY91" fmla="*/ 1167950 h 2450980"/>
              <a:gd name="connsiteX92" fmla="*/ 1984910 w 2270660"/>
              <a:gd name="connsiteY92" fmla="*/ 1144137 h 2450980"/>
              <a:gd name="connsiteX93" fmla="*/ 2023010 w 2270660"/>
              <a:gd name="connsiteY93" fmla="*/ 1129850 h 2450980"/>
              <a:gd name="connsiteX94" fmla="*/ 2070635 w 2270660"/>
              <a:gd name="connsiteY94" fmla="*/ 1120325 h 2450980"/>
              <a:gd name="connsiteX95" fmla="*/ 2118260 w 2270660"/>
              <a:gd name="connsiteY95" fmla="*/ 1134612 h 2450980"/>
              <a:gd name="connsiteX96" fmla="*/ 2199223 w 2270660"/>
              <a:gd name="connsiteY96" fmla="*/ 1134612 h 2450980"/>
              <a:gd name="connsiteX97" fmla="*/ 2213510 w 2270660"/>
              <a:gd name="connsiteY97" fmla="*/ 1096512 h 2450980"/>
              <a:gd name="connsiteX98" fmla="*/ 2242085 w 2270660"/>
              <a:gd name="connsiteY98" fmla="*/ 1106037 h 2450980"/>
              <a:gd name="connsiteX99" fmla="*/ 2270660 w 2270660"/>
              <a:gd name="connsiteY99" fmla="*/ 1093801 h 2450980"/>
              <a:gd name="connsiteX100" fmla="*/ 2270660 w 2270660"/>
              <a:gd name="connsiteY100" fmla="*/ 1115562 h 2450980"/>
              <a:gd name="connsiteX101" fmla="*/ 2256373 w 2270660"/>
              <a:gd name="connsiteY101" fmla="*/ 1144137 h 2450980"/>
              <a:gd name="connsiteX102" fmla="*/ 2209269 w 2270660"/>
              <a:gd name="connsiteY102" fmla="*/ 1182395 h 2450980"/>
              <a:gd name="connsiteX103" fmla="*/ 2182592 w 2270660"/>
              <a:gd name="connsiteY103" fmla="*/ 1213832 h 2450980"/>
              <a:gd name="connsiteX104" fmla="*/ 2147341 w 2270660"/>
              <a:gd name="connsiteY104" fmla="*/ 1247174 h 2450980"/>
              <a:gd name="connsiteX105" fmla="*/ 2132097 w 2270660"/>
              <a:gd name="connsiteY105" fmla="*/ 1319574 h 2450980"/>
              <a:gd name="connsiteX106" fmla="*/ 2156360 w 2270660"/>
              <a:gd name="connsiteY106" fmla="*/ 1348925 h 2450980"/>
              <a:gd name="connsiteX107" fmla="*/ 2054927 w 2270660"/>
              <a:gd name="connsiteY107" fmla="*/ 1350599 h 2450980"/>
              <a:gd name="connsiteX108" fmla="*/ 2023010 w 2270660"/>
              <a:gd name="connsiteY108" fmla="*/ 1415600 h 2450980"/>
              <a:gd name="connsiteX109" fmla="*/ 2013485 w 2270660"/>
              <a:gd name="connsiteY109" fmla="*/ 1429887 h 2450980"/>
              <a:gd name="connsiteX110" fmla="*/ 1999198 w 2270660"/>
              <a:gd name="connsiteY110" fmla="*/ 1472750 h 2450980"/>
              <a:gd name="connsiteX111" fmla="*/ 1980148 w 2270660"/>
              <a:gd name="connsiteY111" fmla="*/ 1487037 h 2450980"/>
              <a:gd name="connsiteX112" fmla="*/ 1915829 w 2270660"/>
              <a:gd name="connsiteY112" fmla="*/ 1494857 h 2450980"/>
              <a:gd name="connsiteX113" fmla="*/ 1889660 w 2270660"/>
              <a:gd name="connsiteY113" fmla="*/ 1515612 h 2450980"/>
              <a:gd name="connsiteX114" fmla="*/ 1880135 w 2270660"/>
              <a:gd name="connsiteY114" fmla="*/ 1491800 h 2450980"/>
              <a:gd name="connsiteX115" fmla="*/ 1822985 w 2270660"/>
              <a:gd name="connsiteY115" fmla="*/ 1510850 h 2450980"/>
              <a:gd name="connsiteX116" fmla="*/ 1799173 w 2270660"/>
              <a:gd name="connsiteY116" fmla="*/ 1491800 h 2450980"/>
              <a:gd name="connsiteX117" fmla="*/ 1780123 w 2270660"/>
              <a:gd name="connsiteY117" fmla="*/ 1501325 h 2450980"/>
              <a:gd name="connsiteX118" fmla="*/ 1760635 w 2270660"/>
              <a:gd name="connsiteY118" fmla="*/ 1503432 h 2450980"/>
              <a:gd name="connsiteX119" fmla="*/ 1731953 w 2270660"/>
              <a:gd name="connsiteY119" fmla="*/ 1526295 h 2450980"/>
              <a:gd name="connsiteX120" fmla="*/ 1712999 w 2270660"/>
              <a:gd name="connsiteY120" fmla="*/ 1516768 h 2450980"/>
              <a:gd name="connsiteX121" fmla="*/ 1722973 w 2270660"/>
              <a:gd name="connsiteY121" fmla="*/ 1487037 h 2450980"/>
              <a:gd name="connsiteX122" fmla="*/ 1699160 w 2270660"/>
              <a:gd name="connsiteY122" fmla="*/ 1482275 h 2450980"/>
              <a:gd name="connsiteX123" fmla="*/ 1642010 w 2270660"/>
              <a:gd name="connsiteY123" fmla="*/ 1491800 h 2450980"/>
              <a:gd name="connsiteX124" fmla="*/ 1546760 w 2270660"/>
              <a:gd name="connsiteY124" fmla="*/ 1496562 h 2450980"/>
              <a:gd name="connsiteX125" fmla="*/ 1470560 w 2270660"/>
              <a:gd name="connsiteY125" fmla="*/ 1477512 h 2450980"/>
              <a:gd name="connsiteX126" fmla="*/ 1451510 w 2270660"/>
              <a:gd name="connsiteY126" fmla="*/ 1491800 h 2450980"/>
              <a:gd name="connsiteX127" fmla="*/ 1396511 w 2270660"/>
              <a:gd name="connsiteY127" fmla="*/ 1520783 h 2450980"/>
              <a:gd name="connsiteX128" fmla="*/ 1375310 w 2270660"/>
              <a:gd name="connsiteY128" fmla="*/ 1501325 h 2450980"/>
              <a:gd name="connsiteX129" fmla="*/ 1356260 w 2270660"/>
              <a:gd name="connsiteY129" fmla="*/ 1477512 h 2450980"/>
              <a:gd name="connsiteX130" fmla="*/ 1337210 w 2270660"/>
              <a:gd name="connsiteY130" fmla="*/ 1501325 h 2450980"/>
              <a:gd name="connsiteX131" fmla="*/ 1327685 w 2270660"/>
              <a:gd name="connsiteY131" fmla="*/ 1482275 h 2450980"/>
              <a:gd name="connsiteX132" fmla="*/ 1227673 w 2270660"/>
              <a:gd name="connsiteY132" fmla="*/ 1529900 h 2450980"/>
              <a:gd name="connsiteX133" fmla="*/ 1194335 w 2270660"/>
              <a:gd name="connsiteY133" fmla="*/ 1529900 h 2450980"/>
              <a:gd name="connsiteX134" fmla="*/ 1132423 w 2270660"/>
              <a:gd name="connsiteY134" fmla="*/ 1520375 h 2450980"/>
              <a:gd name="connsiteX135" fmla="*/ 1075273 w 2270660"/>
              <a:gd name="connsiteY135" fmla="*/ 1539425 h 2450980"/>
              <a:gd name="connsiteX136" fmla="*/ 1051460 w 2270660"/>
              <a:gd name="connsiteY136" fmla="*/ 1577525 h 2450980"/>
              <a:gd name="connsiteX137" fmla="*/ 1037173 w 2270660"/>
              <a:gd name="connsiteY137" fmla="*/ 1606100 h 2450980"/>
              <a:gd name="connsiteX138" fmla="*/ 1018123 w 2270660"/>
              <a:gd name="connsiteY138" fmla="*/ 1606100 h 2450980"/>
              <a:gd name="connsiteX139" fmla="*/ 1018123 w 2270660"/>
              <a:gd name="connsiteY139" fmla="*/ 1606100 h 2450980"/>
              <a:gd name="connsiteX140" fmla="*/ 956402 w 2270660"/>
              <a:gd name="connsiteY140" fmla="*/ 1634894 h 2450980"/>
              <a:gd name="connsiteX141" fmla="*/ 918110 w 2270660"/>
              <a:gd name="connsiteY141" fmla="*/ 1606100 h 2450980"/>
              <a:gd name="connsiteX142" fmla="*/ 797331 w 2270660"/>
              <a:gd name="connsiteY142" fmla="*/ 1632036 h 2450980"/>
              <a:gd name="connsiteX143" fmla="*/ 851435 w 2270660"/>
              <a:gd name="connsiteY143" fmla="*/ 1668012 h 2450980"/>
              <a:gd name="connsiteX144" fmla="*/ 870485 w 2270660"/>
              <a:gd name="connsiteY144" fmla="*/ 1706112 h 2450980"/>
              <a:gd name="connsiteX145" fmla="*/ 870485 w 2270660"/>
              <a:gd name="connsiteY145" fmla="*/ 1753737 h 2450980"/>
              <a:gd name="connsiteX146" fmla="*/ 851435 w 2270660"/>
              <a:gd name="connsiteY146" fmla="*/ 1777550 h 2450980"/>
              <a:gd name="connsiteX147" fmla="*/ 837148 w 2270660"/>
              <a:gd name="connsiteY147" fmla="*/ 1853750 h 2450980"/>
              <a:gd name="connsiteX148" fmla="*/ 856198 w 2270660"/>
              <a:gd name="connsiteY148" fmla="*/ 1882325 h 2450980"/>
              <a:gd name="connsiteX149" fmla="*/ 841910 w 2270660"/>
              <a:gd name="connsiteY149" fmla="*/ 1910900 h 2450980"/>
              <a:gd name="connsiteX150" fmla="*/ 851435 w 2270660"/>
              <a:gd name="connsiteY150" fmla="*/ 1939475 h 2450980"/>
              <a:gd name="connsiteX151" fmla="*/ 851435 w 2270660"/>
              <a:gd name="connsiteY151" fmla="*/ 1963287 h 2450980"/>
              <a:gd name="connsiteX152" fmla="*/ 808573 w 2270660"/>
              <a:gd name="connsiteY152" fmla="*/ 1982337 h 2450980"/>
              <a:gd name="connsiteX153" fmla="*/ 808573 w 2270660"/>
              <a:gd name="connsiteY153" fmla="*/ 1982337 h 2450980"/>
              <a:gd name="connsiteX154" fmla="*/ 809232 w 2270660"/>
              <a:gd name="connsiteY154" fmla="*/ 2038001 h 2450980"/>
              <a:gd name="connsiteX155" fmla="*/ 822860 w 2270660"/>
              <a:gd name="connsiteY155" fmla="*/ 2058537 h 2450980"/>
              <a:gd name="connsiteX156" fmla="*/ 846673 w 2270660"/>
              <a:gd name="connsiteY156" fmla="*/ 2082350 h 2450980"/>
              <a:gd name="connsiteX157" fmla="*/ 841910 w 2270660"/>
              <a:gd name="connsiteY157" fmla="*/ 2134737 h 2450980"/>
              <a:gd name="connsiteX158" fmla="*/ 899060 w 2270660"/>
              <a:gd name="connsiteY158" fmla="*/ 2163312 h 2450980"/>
              <a:gd name="connsiteX159" fmla="*/ 903823 w 2270660"/>
              <a:gd name="connsiteY159" fmla="*/ 2196650 h 2450980"/>
              <a:gd name="connsiteX160" fmla="*/ 965735 w 2270660"/>
              <a:gd name="connsiteY160" fmla="*/ 2220462 h 2450980"/>
              <a:gd name="connsiteX161" fmla="*/ 956210 w 2270660"/>
              <a:gd name="connsiteY161" fmla="*/ 2253800 h 2450980"/>
              <a:gd name="connsiteX162" fmla="*/ 1056223 w 2270660"/>
              <a:gd name="connsiteY162" fmla="*/ 2258562 h 2450980"/>
              <a:gd name="connsiteX163" fmla="*/ 1056223 w 2270660"/>
              <a:gd name="connsiteY163" fmla="*/ 2258562 h 2450980"/>
              <a:gd name="connsiteX164" fmla="*/ 1056117 w 2270660"/>
              <a:gd name="connsiteY164"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894423 w 2270660"/>
              <a:gd name="connsiteY88" fmla="*/ 1191762 h 2450980"/>
              <a:gd name="connsiteX89" fmla="*/ 1903948 w 2270660"/>
              <a:gd name="connsiteY89" fmla="*/ 1177475 h 2450980"/>
              <a:gd name="connsiteX90" fmla="*/ 1946810 w 2270660"/>
              <a:gd name="connsiteY90" fmla="*/ 1167950 h 2450980"/>
              <a:gd name="connsiteX91" fmla="*/ 1984910 w 2270660"/>
              <a:gd name="connsiteY91" fmla="*/ 1144137 h 2450980"/>
              <a:gd name="connsiteX92" fmla="*/ 2023010 w 2270660"/>
              <a:gd name="connsiteY92" fmla="*/ 1129850 h 2450980"/>
              <a:gd name="connsiteX93" fmla="*/ 2070635 w 2270660"/>
              <a:gd name="connsiteY93" fmla="*/ 1120325 h 2450980"/>
              <a:gd name="connsiteX94" fmla="*/ 2118260 w 2270660"/>
              <a:gd name="connsiteY94" fmla="*/ 1134612 h 2450980"/>
              <a:gd name="connsiteX95" fmla="*/ 2199223 w 2270660"/>
              <a:gd name="connsiteY95" fmla="*/ 1134612 h 2450980"/>
              <a:gd name="connsiteX96" fmla="*/ 2213510 w 2270660"/>
              <a:gd name="connsiteY96" fmla="*/ 1096512 h 2450980"/>
              <a:gd name="connsiteX97" fmla="*/ 2242085 w 2270660"/>
              <a:gd name="connsiteY97" fmla="*/ 1106037 h 2450980"/>
              <a:gd name="connsiteX98" fmla="*/ 2270660 w 2270660"/>
              <a:gd name="connsiteY98" fmla="*/ 1093801 h 2450980"/>
              <a:gd name="connsiteX99" fmla="*/ 2270660 w 2270660"/>
              <a:gd name="connsiteY99" fmla="*/ 1115562 h 2450980"/>
              <a:gd name="connsiteX100" fmla="*/ 2256373 w 2270660"/>
              <a:gd name="connsiteY100" fmla="*/ 1144137 h 2450980"/>
              <a:gd name="connsiteX101" fmla="*/ 2209269 w 2270660"/>
              <a:gd name="connsiteY101" fmla="*/ 1182395 h 2450980"/>
              <a:gd name="connsiteX102" fmla="*/ 2182592 w 2270660"/>
              <a:gd name="connsiteY102" fmla="*/ 1213832 h 2450980"/>
              <a:gd name="connsiteX103" fmla="*/ 2147341 w 2270660"/>
              <a:gd name="connsiteY103" fmla="*/ 1247174 h 2450980"/>
              <a:gd name="connsiteX104" fmla="*/ 2132097 w 2270660"/>
              <a:gd name="connsiteY104" fmla="*/ 1319574 h 2450980"/>
              <a:gd name="connsiteX105" fmla="*/ 2156360 w 2270660"/>
              <a:gd name="connsiteY105" fmla="*/ 1348925 h 2450980"/>
              <a:gd name="connsiteX106" fmla="*/ 2054927 w 2270660"/>
              <a:gd name="connsiteY106" fmla="*/ 1350599 h 2450980"/>
              <a:gd name="connsiteX107" fmla="*/ 2023010 w 2270660"/>
              <a:gd name="connsiteY107" fmla="*/ 1415600 h 2450980"/>
              <a:gd name="connsiteX108" fmla="*/ 2013485 w 2270660"/>
              <a:gd name="connsiteY108" fmla="*/ 1429887 h 2450980"/>
              <a:gd name="connsiteX109" fmla="*/ 1999198 w 2270660"/>
              <a:gd name="connsiteY109" fmla="*/ 1472750 h 2450980"/>
              <a:gd name="connsiteX110" fmla="*/ 1980148 w 2270660"/>
              <a:gd name="connsiteY110" fmla="*/ 1487037 h 2450980"/>
              <a:gd name="connsiteX111" fmla="*/ 1915829 w 2270660"/>
              <a:gd name="connsiteY111" fmla="*/ 1494857 h 2450980"/>
              <a:gd name="connsiteX112" fmla="*/ 1889660 w 2270660"/>
              <a:gd name="connsiteY112" fmla="*/ 1515612 h 2450980"/>
              <a:gd name="connsiteX113" fmla="*/ 1880135 w 2270660"/>
              <a:gd name="connsiteY113" fmla="*/ 1491800 h 2450980"/>
              <a:gd name="connsiteX114" fmla="*/ 1822985 w 2270660"/>
              <a:gd name="connsiteY114" fmla="*/ 1510850 h 2450980"/>
              <a:gd name="connsiteX115" fmla="*/ 1799173 w 2270660"/>
              <a:gd name="connsiteY115" fmla="*/ 1491800 h 2450980"/>
              <a:gd name="connsiteX116" fmla="*/ 1780123 w 2270660"/>
              <a:gd name="connsiteY116" fmla="*/ 1501325 h 2450980"/>
              <a:gd name="connsiteX117" fmla="*/ 1760635 w 2270660"/>
              <a:gd name="connsiteY117" fmla="*/ 1503432 h 2450980"/>
              <a:gd name="connsiteX118" fmla="*/ 1731953 w 2270660"/>
              <a:gd name="connsiteY118" fmla="*/ 1526295 h 2450980"/>
              <a:gd name="connsiteX119" fmla="*/ 1712999 w 2270660"/>
              <a:gd name="connsiteY119" fmla="*/ 1516768 h 2450980"/>
              <a:gd name="connsiteX120" fmla="*/ 1722973 w 2270660"/>
              <a:gd name="connsiteY120" fmla="*/ 1487037 h 2450980"/>
              <a:gd name="connsiteX121" fmla="*/ 1699160 w 2270660"/>
              <a:gd name="connsiteY121" fmla="*/ 1482275 h 2450980"/>
              <a:gd name="connsiteX122" fmla="*/ 1642010 w 2270660"/>
              <a:gd name="connsiteY122" fmla="*/ 1491800 h 2450980"/>
              <a:gd name="connsiteX123" fmla="*/ 1546760 w 2270660"/>
              <a:gd name="connsiteY123" fmla="*/ 1496562 h 2450980"/>
              <a:gd name="connsiteX124" fmla="*/ 1470560 w 2270660"/>
              <a:gd name="connsiteY124" fmla="*/ 1477512 h 2450980"/>
              <a:gd name="connsiteX125" fmla="*/ 1451510 w 2270660"/>
              <a:gd name="connsiteY125" fmla="*/ 1491800 h 2450980"/>
              <a:gd name="connsiteX126" fmla="*/ 1396511 w 2270660"/>
              <a:gd name="connsiteY126" fmla="*/ 1520783 h 2450980"/>
              <a:gd name="connsiteX127" fmla="*/ 1375310 w 2270660"/>
              <a:gd name="connsiteY127" fmla="*/ 1501325 h 2450980"/>
              <a:gd name="connsiteX128" fmla="*/ 1356260 w 2270660"/>
              <a:gd name="connsiteY128" fmla="*/ 1477512 h 2450980"/>
              <a:gd name="connsiteX129" fmla="*/ 1337210 w 2270660"/>
              <a:gd name="connsiteY129" fmla="*/ 1501325 h 2450980"/>
              <a:gd name="connsiteX130" fmla="*/ 1327685 w 2270660"/>
              <a:gd name="connsiteY130" fmla="*/ 1482275 h 2450980"/>
              <a:gd name="connsiteX131" fmla="*/ 1227673 w 2270660"/>
              <a:gd name="connsiteY131" fmla="*/ 1529900 h 2450980"/>
              <a:gd name="connsiteX132" fmla="*/ 1194335 w 2270660"/>
              <a:gd name="connsiteY132" fmla="*/ 1529900 h 2450980"/>
              <a:gd name="connsiteX133" fmla="*/ 1132423 w 2270660"/>
              <a:gd name="connsiteY133" fmla="*/ 1520375 h 2450980"/>
              <a:gd name="connsiteX134" fmla="*/ 1075273 w 2270660"/>
              <a:gd name="connsiteY134" fmla="*/ 1539425 h 2450980"/>
              <a:gd name="connsiteX135" fmla="*/ 1051460 w 2270660"/>
              <a:gd name="connsiteY135" fmla="*/ 1577525 h 2450980"/>
              <a:gd name="connsiteX136" fmla="*/ 1037173 w 2270660"/>
              <a:gd name="connsiteY136" fmla="*/ 1606100 h 2450980"/>
              <a:gd name="connsiteX137" fmla="*/ 1018123 w 2270660"/>
              <a:gd name="connsiteY137" fmla="*/ 1606100 h 2450980"/>
              <a:gd name="connsiteX138" fmla="*/ 1018123 w 2270660"/>
              <a:gd name="connsiteY138" fmla="*/ 1606100 h 2450980"/>
              <a:gd name="connsiteX139" fmla="*/ 956402 w 2270660"/>
              <a:gd name="connsiteY139" fmla="*/ 1634894 h 2450980"/>
              <a:gd name="connsiteX140" fmla="*/ 918110 w 2270660"/>
              <a:gd name="connsiteY140" fmla="*/ 1606100 h 2450980"/>
              <a:gd name="connsiteX141" fmla="*/ 797331 w 2270660"/>
              <a:gd name="connsiteY141" fmla="*/ 1632036 h 2450980"/>
              <a:gd name="connsiteX142" fmla="*/ 851435 w 2270660"/>
              <a:gd name="connsiteY142" fmla="*/ 1668012 h 2450980"/>
              <a:gd name="connsiteX143" fmla="*/ 870485 w 2270660"/>
              <a:gd name="connsiteY143" fmla="*/ 1706112 h 2450980"/>
              <a:gd name="connsiteX144" fmla="*/ 870485 w 2270660"/>
              <a:gd name="connsiteY144" fmla="*/ 1753737 h 2450980"/>
              <a:gd name="connsiteX145" fmla="*/ 851435 w 2270660"/>
              <a:gd name="connsiteY145" fmla="*/ 1777550 h 2450980"/>
              <a:gd name="connsiteX146" fmla="*/ 837148 w 2270660"/>
              <a:gd name="connsiteY146" fmla="*/ 1853750 h 2450980"/>
              <a:gd name="connsiteX147" fmla="*/ 856198 w 2270660"/>
              <a:gd name="connsiteY147" fmla="*/ 1882325 h 2450980"/>
              <a:gd name="connsiteX148" fmla="*/ 841910 w 2270660"/>
              <a:gd name="connsiteY148" fmla="*/ 1910900 h 2450980"/>
              <a:gd name="connsiteX149" fmla="*/ 851435 w 2270660"/>
              <a:gd name="connsiteY149" fmla="*/ 1939475 h 2450980"/>
              <a:gd name="connsiteX150" fmla="*/ 851435 w 2270660"/>
              <a:gd name="connsiteY150" fmla="*/ 1963287 h 2450980"/>
              <a:gd name="connsiteX151" fmla="*/ 808573 w 2270660"/>
              <a:gd name="connsiteY151" fmla="*/ 1982337 h 2450980"/>
              <a:gd name="connsiteX152" fmla="*/ 808573 w 2270660"/>
              <a:gd name="connsiteY152" fmla="*/ 1982337 h 2450980"/>
              <a:gd name="connsiteX153" fmla="*/ 809232 w 2270660"/>
              <a:gd name="connsiteY153" fmla="*/ 2038001 h 2450980"/>
              <a:gd name="connsiteX154" fmla="*/ 822860 w 2270660"/>
              <a:gd name="connsiteY154" fmla="*/ 2058537 h 2450980"/>
              <a:gd name="connsiteX155" fmla="*/ 846673 w 2270660"/>
              <a:gd name="connsiteY155" fmla="*/ 2082350 h 2450980"/>
              <a:gd name="connsiteX156" fmla="*/ 841910 w 2270660"/>
              <a:gd name="connsiteY156" fmla="*/ 2134737 h 2450980"/>
              <a:gd name="connsiteX157" fmla="*/ 899060 w 2270660"/>
              <a:gd name="connsiteY157" fmla="*/ 2163312 h 2450980"/>
              <a:gd name="connsiteX158" fmla="*/ 903823 w 2270660"/>
              <a:gd name="connsiteY158" fmla="*/ 2196650 h 2450980"/>
              <a:gd name="connsiteX159" fmla="*/ 965735 w 2270660"/>
              <a:gd name="connsiteY159" fmla="*/ 2220462 h 2450980"/>
              <a:gd name="connsiteX160" fmla="*/ 956210 w 2270660"/>
              <a:gd name="connsiteY160" fmla="*/ 2253800 h 2450980"/>
              <a:gd name="connsiteX161" fmla="*/ 1056223 w 2270660"/>
              <a:gd name="connsiteY161" fmla="*/ 2258562 h 2450980"/>
              <a:gd name="connsiteX162" fmla="*/ 1056223 w 2270660"/>
              <a:gd name="connsiteY162" fmla="*/ 2258562 h 2450980"/>
              <a:gd name="connsiteX163" fmla="*/ 1056117 w 2270660"/>
              <a:gd name="connsiteY163"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903948 w 2270660"/>
              <a:gd name="connsiteY88" fmla="*/ 1177475 h 2450980"/>
              <a:gd name="connsiteX89" fmla="*/ 1946810 w 2270660"/>
              <a:gd name="connsiteY89" fmla="*/ 1167950 h 2450980"/>
              <a:gd name="connsiteX90" fmla="*/ 1984910 w 2270660"/>
              <a:gd name="connsiteY90" fmla="*/ 1144137 h 2450980"/>
              <a:gd name="connsiteX91" fmla="*/ 2023010 w 2270660"/>
              <a:gd name="connsiteY91" fmla="*/ 1129850 h 2450980"/>
              <a:gd name="connsiteX92" fmla="*/ 2070635 w 2270660"/>
              <a:gd name="connsiteY92" fmla="*/ 1120325 h 2450980"/>
              <a:gd name="connsiteX93" fmla="*/ 2118260 w 2270660"/>
              <a:gd name="connsiteY93" fmla="*/ 1134612 h 2450980"/>
              <a:gd name="connsiteX94" fmla="*/ 2199223 w 2270660"/>
              <a:gd name="connsiteY94" fmla="*/ 1134612 h 2450980"/>
              <a:gd name="connsiteX95" fmla="*/ 2213510 w 2270660"/>
              <a:gd name="connsiteY95" fmla="*/ 1096512 h 2450980"/>
              <a:gd name="connsiteX96" fmla="*/ 2242085 w 2270660"/>
              <a:gd name="connsiteY96" fmla="*/ 1106037 h 2450980"/>
              <a:gd name="connsiteX97" fmla="*/ 2270660 w 2270660"/>
              <a:gd name="connsiteY97" fmla="*/ 1093801 h 2450980"/>
              <a:gd name="connsiteX98" fmla="*/ 2270660 w 2270660"/>
              <a:gd name="connsiteY98" fmla="*/ 1115562 h 2450980"/>
              <a:gd name="connsiteX99" fmla="*/ 2256373 w 2270660"/>
              <a:gd name="connsiteY99" fmla="*/ 1144137 h 2450980"/>
              <a:gd name="connsiteX100" fmla="*/ 2209269 w 2270660"/>
              <a:gd name="connsiteY100" fmla="*/ 1182395 h 2450980"/>
              <a:gd name="connsiteX101" fmla="*/ 2182592 w 2270660"/>
              <a:gd name="connsiteY101" fmla="*/ 1213832 h 2450980"/>
              <a:gd name="connsiteX102" fmla="*/ 2147341 w 2270660"/>
              <a:gd name="connsiteY102" fmla="*/ 1247174 h 2450980"/>
              <a:gd name="connsiteX103" fmla="*/ 2132097 w 2270660"/>
              <a:gd name="connsiteY103" fmla="*/ 1319574 h 2450980"/>
              <a:gd name="connsiteX104" fmla="*/ 2156360 w 2270660"/>
              <a:gd name="connsiteY104" fmla="*/ 1348925 h 2450980"/>
              <a:gd name="connsiteX105" fmla="*/ 2054927 w 2270660"/>
              <a:gd name="connsiteY105" fmla="*/ 1350599 h 2450980"/>
              <a:gd name="connsiteX106" fmla="*/ 2023010 w 2270660"/>
              <a:gd name="connsiteY106" fmla="*/ 1415600 h 2450980"/>
              <a:gd name="connsiteX107" fmla="*/ 2013485 w 2270660"/>
              <a:gd name="connsiteY107" fmla="*/ 1429887 h 2450980"/>
              <a:gd name="connsiteX108" fmla="*/ 1999198 w 2270660"/>
              <a:gd name="connsiteY108" fmla="*/ 1472750 h 2450980"/>
              <a:gd name="connsiteX109" fmla="*/ 1980148 w 2270660"/>
              <a:gd name="connsiteY109" fmla="*/ 1487037 h 2450980"/>
              <a:gd name="connsiteX110" fmla="*/ 1915829 w 2270660"/>
              <a:gd name="connsiteY110" fmla="*/ 1494857 h 2450980"/>
              <a:gd name="connsiteX111" fmla="*/ 1889660 w 2270660"/>
              <a:gd name="connsiteY111" fmla="*/ 1515612 h 2450980"/>
              <a:gd name="connsiteX112" fmla="*/ 1880135 w 2270660"/>
              <a:gd name="connsiteY112" fmla="*/ 1491800 h 2450980"/>
              <a:gd name="connsiteX113" fmla="*/ 1822985 w 2270660"/>
              <a:gd name="connsiteY113" fmla="*/ 1510850 h 2450980"/>
              <a:gd name="connsiteX114" fmla="*/ 1799173 w 2270660"/>
              <a:gd name="connsiteY114" fmla="*/ 1491800 h 2450980"/>
              <a:gd name="connsiteX115" fmla="*/ 1780123 w 2270660"/>
              <a:gd name="connsiteY115" fmla="*/ 1501325 h 2450980"/>
              <a:gd name="connsiteX116" fmla="*/ 1760635 w 2270660"/>
              <a:gd name="connsiteY116" fmla="*/ 1503432 h 2450980"/>
              <a:gd name="connsiteX117" fmla="*/ 1731953 w 2270660"/>
              <a:gd name="connsiteY117" fmla="*/ 1526295 h 2450980"/>
              <a:gd name="connsiteX118" fmla="*/ 1712999 w 2270660"/>
              <a:gd name="connsiteY118" fmla="*/ 1516768 h 2450980"/>
              <a:gd name="connsiteX119" fmla="*/ 1722973 w 2270660"/>
              <a:gd name="connsiteY119" fmla="*/ 1487037 h 2450980"/>
              <a:gd name="connsiteX120" fmla="*/ 1699160 w 2270660"/>
              <a:gd name="connsiteY120" fmla="*/ 1482275 h 2450980"/>
              <a:gd name="connsiteX121" fmla="*/ 1642010 w 2270660"/>
              <a:gd name="connsiteY121" fmla="*/ 1491800 h 2450980"/>
              <a:gd name="connsiteX122" fmla="*/ 1546760 w 2270660"/>
              <a:gd name="connsiteY122" fmla="*/ 1496562 h 2450980"/>
              <a:gd name="connsiteX123" fmla="*/ 1470560 w 2270660"/>
              <a:gd name="connsiteY123" fmla="*/ 1477512 h 2450980"/>
              <a:gd name="connsiteX124" fmla="*/ 1451510 w 2270660"/>
              <a:gd name="connsiteY124" fmla="*/ 1491800 h 2450980"/>
              <a:gd name="connsiteX125" fmla="*/ 1396511 w 2270660"/>
              <a:gd name="connsiteY125" fmla="*/ 1520783 h 2450980"/>
              <a:gd name="connsiteX126" fmla="*/ 1375310 w 2270660"/>
              <a:gd name="connsiteY126" fmla="*/ 1501325 h 2450980"/>
              <a:gd name="connsiteX127" fmla="*/ 1356260 w 2270660"/>
              <a:gd name="connsiteY127" fmla="*/ 1477512 h 2450980"/>
              <a:gd name="connsiteX128" fmla="*/ 1337210 w 2270660"/>
              <a:gd name="connsiteY128" fmla="*/ 1501325 h 2450980"/>
              <a:gd name="connsiteX129" fmla="*/ 1327685 w 2270660"/>
              <a:gd name="connsiteY129" fmla="*/ 1482275 h 2450980"/>
              <a:gd name="connsiteX130" fmla="*/ 1227673 w 2270660"/>
              <a:gd name="connsiteY130" fmla="*/ 1529900 h 2450980"/>
              <a:gd name="connsiteX131" fmla="*/ 1194335 w 2270660"/>
              <a:gd name="connsiteY131" fmla="*/ 1529900 h 2450980"/>
              <a:gd name="connsiteX132" fmla="*/ 1132423 w 2270660"/>
              <a:gd name="connsiteY132" fmla="*/ 1520375 h 2450980"/>
              <a:gd name="connsiteX133" fmla="*/ 1075273 w 2270660"/>
              <a:gd name="connsiteY133" fmla="*/ 1539425 h 2450980"/>
              <a:gd name="connsiteX134" fmla="*/ 1051460 w 2270660"/>
              <a:gd name="connsiteY134" fmla="*/ 1577525 h 2450980"/>
              <a:gd name="connsiteX135" fmla="*/ 1037173 w 2270660"/>
              <a:gd name="connsiteY135" fmla="*/ 1606100 h 2450980"/>
              <a:gd name="connsiteX136" fmla="*/ 1018123 w 2270660"/>
              <a:gd name="connsiteY136" fmla="*/ 1606100 h 2450980"/>
              <a:gd name="connsiteX137" fmla="*/ 1018123 w 2270660"/>
              <a:gd name="connsiteY137" fmla="*/ 1606100 h 2450980"/>
              <a:gd name="connsiteX138" fmla="*/ 956402 w 2270660"/>
              <a:gd name="connsiteY138" fmla="*/ 1634894 h 2450980"/>
              <a:gd name="connsiteX139" fmla="*/ 918110 w 2270660"/>
              <a:gd name="connsiteY139" fmla="*/ 1606100 h 2450980"/>
              <a:gd name="connsiteX140" fmla="*/ 797331 w 2270660"/>
              <a:gd name="connsiteY140" fmla="*/ 1632036 h 2450980"/>
              <a:gd name="connsiteX141" fmla="*/ 851435 w 2270660"/>
              <a:gd name="connsiteY141" fmla="*/ 1668012 h 2450980"/>
              <a:gd name="connsiteX142" fmla="*/ 870485 w 2270660"/>
              <a:gd name="connsiteY142" fmla="*/ 1706112 h 2450980"/>
              <a:gd name="connsiteX143" fmla="*/ 870485 w 2270660"/>
              <a:gd name="connsiteY143" fmla="*/ 1753737 h 2450980"/>
              <a:gd name="connsiteX144" fmla="*/ 851435 w 2270660"/>
              <a:gd name="connsiteY144" fmla="*/ 1777550 h 2450980"/>
              <a:gd name="connsiteX145" fmla="*/ 837148 w 2270660"/>
              <a:gd name="connsiteY145" fmla="*/ 1853750 h 2450980"/>
              <a:gd name="connsiteX146" fmla="*/ 856198 w 2270660"/>
              <a:gd name="connsiteY146" fmla="*/ 1882325 h 2450980"/>
              <a:gd name="connsiteX147" fmla="*/ 841910 w 2270660"/>
              <a:gd name="connsiteY147" fmla="*/ 1910900 h 2450980"/>
              <a:gd name="connsiteX148" fmla="*/ 851435 w 2270660"/>
              <a:gd name="connsiteY148" fmla="*/ 1939475 h 2450980"/>
              <a:gd name="connsiteX149" fmla="*/ 851435 w 2270660"/>
              <a:gd name="connsiteY149" fmla="*/ 1963287 h 2450980"/>
              <a:gd name="connsiteX150" fmla="*/ 808573 w 2270660"/>
              <a:gd name="connsiteY150" fmla="*/ 1982337 h 2450980"/>
              <a:gd name="connsiteX151" fmla="*/ 808573 w 2270660"/>
              <a:gd name="connsiteY151" fmla="*/ 1982337 h 2450980"/>
              <a:gd name="connsiteX152" fmla="*/ 809232 w 2270660"/>
              <a:gd name="connsiteY152" fmla="*/ 2038001 h 2450980"/>
              <a:gd name="connsiteX153" fmla="*/ 822860 w 2270660"/>
              <a:gd name="connsiteY153" fmla="*/ 2058537 h 2450980"/>
              <a:gd name="connsiteX154" fmla="*/ 846673 w 2270660"/>
              <a:gd name="connsiteY154" fmla="*/ 2082350 h 2450980"/>
              <a:gd name="connsiteX155" fmla="*/ 841910 w 2270660"/>
              <a:gd name="connsiteY155" fmla="*/ 2134737 h 2450980"/>
              <a:gd name="connsiteX156" fmla="*/ 899060 w 2270660"/>
              <a:gd name="connsiteY156" fmla="*/ 2163312 h 2450980"/>
              <a:gd name="connsiteX157" fmla="*/ 903823 w 2270660"/>
              <a:gd name="connsiteY157" fmla="*/ 2196650 h 2450980"/>
              <a:gd name="connsiteX158" fmla="*/ 965735 w 2270660"/>
              <a:gd name="connsiteY158" fmla="*/ 2220462 h 2450980"/>
              <a:gd name="connsiteX159" fmla="*/ 956210 w 2270660"/>
              <a:gd name="connsiteY159" fmla="*/ 2253800 h 2450980"/>
              <a:gd name="connsiteX160" fmla="*/ 1056223 w 2270660"/>
              <a:gd name="connsiteY160" fmla="*/ 2258562 h 2450980"/>
              <a:gd name="connsiteX161" fmla="*/ 1056223 w 2270660"/>
              <a:gd name="connsiteY161" fmla="*/ 2258562 h 2450980"/>
              <a:gd name="connsiteX162" fmla="*/ 1056117 w 2270660"/>
              <a:gd name="connsiteY162"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903948 w 2270660"/>
              <a:gd name="connsiteY88" fmla="*/ 1177475 h 2450980"/>
              <a:gd name="connsiteX89" fmla="*/ 1984910 w 2270660"/>
              <a:gd name="connsiteY89" fmla="*/ 1144137 h 2450980"/>
              <a:gd name="connsiteX90" fmla="*/ 2023010 w 2270660"/>
              <a:gd name="connsiteY90" fmla="*/ 1129850 h 2450980"/>
              <a:gd name="connsiteX91" fmla="*/ 2070635 w 2270660"/>
              <a:gd name="connsiteY91" fmla="*/ 1120325 h 2450980"/>
              <a:gd name="connsiteX92" fmla="*/ 2118260 w 2270660"/>
              <a:gd name="connsiteY92" fmla="*/ 1134612 h 2450980"/>
              <a:gd name="connsiteX93" fmla="*/ 2199223 w 2270660"/>
              <a:gd name="connsiteY93" fmla="*/ 1134612 h 2450980"/>
              <a:gd name="connsiteX94" fmla="*/ 2213510 w 2270660"/>
              <a:gd name="connsiteY94" fmla="*/ 1096512 h 2450980"/>
              <a:gd name="connsiteX95" fmla="*/ 2242085 w 2270660"/>
              <a:gd name="connsiteY95" fmla="*/ 1106037 h 2450980"/>
              <a:gd name="connsiteX96" fmla="*/ 2270660 w 2270660"/>
              <a:gd name="connsiteY96" fmla="*/ 1093801 h 2450980"/>
              <a:gd name="connsiteX97" fmla="*/ 2270660 w 2270660"/>
              <a:gd name="connsiteY97" fmla="*/ 1115562 h 2450980"/>
              <a:gd name="connsiteX98" fmla="*/ 2256373 w 2270660"/>
              <a:gd name="connsiteY98" fmla="*/ 1144137 h 2450980"/>
              <a:gd name="connsiteX99" fmla="*/ 2209269 w 2270660"/>
              <a:gd name="connsiteY99" fmla="*/ 1182395 h 2450980"/>
              <a:gd name="connsiteX100" fmla="*/ 2182592 w 2270660"/>
              <a:gd name="connsiteY100" fmla="*/ 1213832 h 2450980"/>
              <a:gd name="connsiteX101" fmla="*/ 2147341 w 2270660"/>
              <a:gd name="connsiteY101" fmla="*/ 1247174 h 2450980"/>
              <a:gd name="connsiteX102" fmla="*/ 2132097 w 2270660"/>
              <a:gd name="connsiteY102" fmla="*/ 1319574 h 2450980"/>
              <a:gd name="connsiteX103" fmla="*/ 2156360 w 2270660"/>
              <a:gd name="connsiteY103" fmla="*/ 1348925 h 2450980"/>
              <a:gd name="connsiteX104" fmla="*/ 2054927 w 2270660"/>
              <a:gd name="connsiteY104" fmla="*/ 1350599 h 2450980"/>
              <a:gd name="connsiteX105" fmla="*/ 2023010 w 2270660"/>
              <a:gd name="connsiteY105" fmla="*/ 1415600 h 2450980"/>
              <a:gd name="connsiteX106" fmla="*/ 2013485 w 2270660"/>
              <a:gd name="connsiteY106" fmla="*/ 1429887 h 2450980"/>
              <a:gd name="connsiteX107" fmla="*/ 1999198 w 2270660"/>
              <a:gd name="connsiteY107" fmla="*/ 1472750 h 2450980"/>
              <a:gd name="connsiteX108" fmla="*/ 1980148 w 2270660"/>
              <a:gd name="connsiteY108" fmla="*/ 1487037 h 2450980"/>
              <a:gd name="connsiteX109" fmla="*/ 1915829 w 2270660"/>
              <a:gd name="connsiteY109" fmla="*/ 1494857 h 2450980"/>
              <a:gd name="connsiteX110" fmla="*/ 1889660 w 2270660"/>
              <a:gd name="connsiteY110" fmla="*/ 1515612 h 2450980"/>
              <a:gd name="connsiteX111" fmla="*/ 1880135 w 2270660"/>
              <a:gd name="connsiteY111" fmla="*/ 1491800 h 2450980"/>
              <a:gd name="connsiteX112" fmla="*/ 1822985 w 2270660"/>
              <a:gd name="connsiteY112" fmla="*/ 1510850 h 2450980"/>
              <a:gd name="connsiteX113" fmla="*/ 1799173 w 2270660"/>
              <a:gd name="connsiteY113" fmla="*/ 1491800 h 2450980"/>
              <a:gd name="connsiteX114" fmla="*/ 1780123 w 2270660"/>
              <a:gd name="connsiteY114" fmla="*/ 1501325 h 2450980"/>
              <a:gd name="connsiteX115" fmla="*/ 1760635 w 2270660"/>
              <a:gd name="connsiteY115" fmla="*/ 1503432 h 2450980"/>
              <a:gd name="connsiteX116" fmla="*/ 1731953 w 2270660"/>
              <a:gd name="connsiteY116" fmla="*/ 1526295 h 2450980"/>
              <a:gd name="connsiteX117" fmla="*/ 1712999 w 2270660"/>
              <a:gd name="connsiteY117" fmla="*/ 1516768 h 2450980"/>
              <a:gd name="connsiteX118" fmla="*/ 1722973 w 2270660"/>
              <a:gd name="connsiteY118" fmla="*/ 1487037 h 2450980"/>
              <a:gd name="connsiteX119" fmla="*/ 1699160 w 2270660"/>
              <a:gd name="connsiteY119" fmla="*/ 1482275 h 2450980"/>
              <a:gd name="connsiteX120" fmla="*/ 1642010 w 2270660"/>
              <a:gd name="connsiteY120" fmla="*/ 1491800 h 2450980"/>
              <a:gd name="connsiteX121" fmla="*/ 1546760 w 2270660"/>
              <a:gd name="connsiteY121" fmla="*/ 1496562 h 2450980"/>
              <a:gd name="connsiteX122" fmla="*/ 1470560 w 2270660"/>
              <a:gd name="connsiteY122" fmla="*/ 1477512 h 2450980"/>
              <a:gd name="connsiteX123" fmla="*/ 1451510 w 2270660"/>
              <a:gd name="connsiteY123" fmla="*/ 1491800 h 2450980"/>
              <a:gd name="connsiteX124" fmla="*/ 1396511 w 2270660"/>
              <a:gd name="connsiteY124" fmla="*/ 1520783 h 2450980"/>
              <a:gd name="connsiteX125" fmla="*/ 1375310 w 2270660"/>
              <a:gd name="connsiteY125" fmla="*/ 1501325 h 2450980"/>
              <a:gd name="connsiteX126" fmla="*/ 1356260 w 2270660"/>
              <a:gd name="connsiteY126" fmla="*/ 1477512 h 2450980"/>
              <a:gd name="connsiteX127" fmla="*/ 1337210 w 2270660"/>
              <a:gd name="connsiteY127" fmla="*/ 1501325 h 2450980"/>
              <a:gd name="connsiteX128" fmla="*/ 1327685 w 2270660"/>
              <a:gd name="connsiteY128" fmla="*/ 1482275 h 2450980"/>
              <a:gd name="connsiteX129" fmla="*/ 1227673 w 2270660"/>
              <a:gd name="connsiteY129" fmla="*/ 1529900 h 2450980"/>
              <a:gd name="connsiteX130" fmla="*/ 1194335 w 2270660"/>
              <a:gd name="connsiteY130" fmla="*/ 1529900 h 2450980"/>
              <a:gd name="connsiteX131" fmla="*/ 1132423 w 2270660"/>
              <a:gd name="connsiteY131" fmla="*/ 1520375 h 2450980"/>
              <a:gd name="connsiteX132" fmla="*/ 1075273 w 2270660"/>
              <a:gd name="connsiteY132" fmla="*/ 1539425 h 2450980"/>
              <a:gd name="connsiteX133" fmla="*/ 1051460 w 2270660"/>
              <a:gd name="connsiteY133" fmla="*/ 1577525 h 2450980"/>
              <a:gd name="connsiteX134" fmla="*/ 1037173 w 2270660"/>
              <a:gd name="connsiteY134" fmla="*/ 1606100 h 2450980"/>
              <a:gd name="connsiteX135" fmla="*/ 1018123 w 2270660"/>
              <a:gd name="connsiteY135" fmla="*/ 1606100 h 2450980"/>
              <a:gd name="connsiteX136" fmla="*/ 1018123 w 2270660"/>
              <a:gd name="connsiteY136" fmla="*/ 1606100 h 2450980"/>
              <a:gd name="connsiteX137" fmla="*/ 956402 w 2270660"/>
              <a:gd name="connsiteY137" fmla="*/ 1634894 h 2450980"/>
              <a:gd name="connsiteX138" fmla="*/ 918110 w 2270660"/>
              <a:gd name="connsiteY138" fmla="*/ 1606100 h 2450980"/>
              <a:gd name="connsiteX139" fmla="*/ 797331 w 2270660"/>
              <a:gd name="connsiteY139" fmla="*/ 1632036 h 2450980"/>
              <a:gd name="connsiteX140" fmla="*/ 851435 w 2270660"/>
              <a:gd name="connsiteY140" fmla="*/ 1668012 h 2450980"/>
              <a:gd name="connsiteX141" fmla="*/ 870485 w 2270660"/>
              <a:gd name="connsiteY141" fmla="*/ 1706112 h 2450980"/>
              <a:gd name="connsiteX142" fmla="*/ 870485 w 2270660"/>
              <a:gd name="connsiteY142" fmla="*/ 1753737 h 2450980"/>
              <a:gd name="connsiteX143" fmla="*/ 851435 w 2270660"/>
              <a:gd name="connsiteY143" fmla="*/ 1777550 h 2450980"/>
              <a:gd name="connsiteX144" fmla="*/ 837148 w 2270660"/>
              <a:gd name="connsiteY144" fmla="*/ 1853750 h 2450980"/>
              <a:gd name="connsiteX145" fmla="*/ 856198 w 2270660"/>
              <a:gd name="connsiteY145" fmla="*/ 1882325 h 2450980"/>
              <a:gd name="connsiteX146" fmla="*/ 841910 w 2270660"/>
              <a:gd name="connsiteY146" fmla="*/ 1910900 h 2450980"/>
              <a:gd name="connsiteX147" fmla="*/ 851435 w 2270660"/>
              <a:gd name="connsiteY147" fmla="*/ 1939475 h 2450980"/>
              <a:gd name="connsiteX148" fmla="*/ 851435 w 2270660"/>
              <a:gd name="connsiteY148" fmla="*/ 1963287 h 2450980"/>
              <a:gd name="connsiteX149" fmla="*/ 808573 w 2270660"/>
              <a:gd name="connsiteY149" fmla="*/ 1982337 h 2450980"/>
              <a:gd name="connsiteX150" fmla="*/ 808573 w 2270660"/>
              <a:gd name="connsiteY150" fmla="*/ 1982337 h 2450980"/>
              <a:gd name="connsiteX151" fmla="*/ 809232 w 2270660"/>
              <a:gd name="connsiteY151" fmla="*/ 2038001 h 2450980"/>
              <a:gd name="connsiteX152" fmla="*/ 822860 w 2270660"/>
              <a:gd name="connsiteY152" fmla="*/ 2058537 h 2450980"/>
              <a:gd name="connsiteX153" fmla="*/ 846673 w 2270660"/>
              <a:gd name="connsiteY153" fmla="*/ 2082350 h 2450980"/>
              <a:gd name="connsiteX154" fmla="*/ 841910 w 2270660"/>
              <a:gd name="connsiteY154" fmla="*/ 2134737 h 2450980"/>
              <a:gd name="connsiteX155" fmla="*/ 899060 w 2270660"/>
              <a:gd name="connsiteY155" fmla="*/ 2163312 h 2450980"/>
              <a:gd name="connsiteX156" fmla="*/ 903823 w 2270660"/>
              <a:gd name="connsiteY156" fmla="*/ 2196650 h 2450980"/>
              <a:gd name="connsiteX157" fmla="*/ 965735 w 2270660"/>
              <a:gd name="connsiteY157" fmla="*/ 2220462 h 2450980"/>
              <a:gd name="connsiteX158" fmla="*/ 956210 w 2270660"/>
              <a:gd name="connsiteY158" fmla="*/ 2253800 h 2450980"/>
              <a:gd name="connsiteX159" fmla="*/ 1056223 w 2270660"/>
              <a:gd name="connsiteY159" fmla="*/ 2258562 h 2450980"/>
              <a:gd name="connsiteX160" fmla="*/ 1056223 w 2270660"/>
              <a:gd name="connsiteY160" fmla="*/ 2258562 h 2450980"/>
              <a:gd name="connsiteX161" fmla="*/ 1056117 w 2270660"/>
              <a:gd name="connsiteY161"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984910 w 2270660"/>
              <a:gd name="connsiteY88" fmla="*/ 1144137 h 2450980"/>
              <a:gd name="connsiteX89" fmla="*/ 2023010 w 2270660"/>
              <a:gd name="connsiteY89" fmla="*/ 1129850 h 2450980"/>
              <a:gd name="connsiteX90" fmla="*/ 2070635 w 2270660"/>
              <a:gd name="connsiteY90" fmla="*/ 1120325 h 2450980"/>
              <a:gd name="connsiteX91" fmla="*/ 2118260 w 2270660"/>
              <a:gd name="connsiteY91" fmla="*/ 1134612 h 2450980"/>
              <a:gd name="connsiteX92" fmla="*/ 2199223 w 2270660"/>
              <a:gd name="connsiteY92" fmla="*/ 1134612 h 2450980"/>
              <a:gd name="connsiteX93" fmla="*/ 2213510 w 2270660"/>
              <a:gd name="connsiteY93" fmla="*/ 1096512 h 2450980"/>
              <a:gd name="connsiteX94" fmla="*/ 2242085 w 2270660"/>
              <a:gd name="connsiteY94" fmla="*/ 1106037 h 2450980"/>
              <a:gd name="connsiteX95" fmla="*/ 2270660 w 2270660"/>
              <a:gd name="connsiteY95" fmla="*/ 1093801 h 2450980"/>
              <a:gd name="connsiteX96" fmla="*/ 2270660 w 2270660"/>
              <a:gd name="connsiteY96" fmla="*/ 1115562 h 2450980"/>
              <a:gd name="connsiteX97" fmla="*/ 2256373 w 2270660"/>
              <a:gd name="connsiteY97" fmla="*/ 1144137 h 2450980"/>
              <a:gd name="connsiteX98" fmla="*/ 2209269 w 2270660"/>
              <a:gd name="connsiteY98" fmla="*/ 1182395 h 2450980"/>
              <a:gd name="connsiteX99" fmla="*/ 2182592 w 2270660"/>
              <a:gd name="connsiteY99" fmla="*/ 1213832 h 2450980"/>
              <a:gd name="connsiteX100" fmla="*/ 2147341 w 2270660"/>
              <a:gd name="connsiteY100" fmla="*/ 1247174 h 2450980"/>
              <a:gd name="connsiteX101" fmla="*/ 2132097 w 2270660"/>
              <a:gd name="connsiteY101" fmla="*/ 1319574 h 2450980"/>
              <a:gd name="connsiteX102" fmla="*/ 2156360 w 2270660"/>
              <a:gd name="connsiteY102" fmla="*/ 1348925 h 2450980"/>
              <a:gd name="connsiteX103" fmla="*/ 2054927 w 2270660"/>
              <a:gd name="connsiteY103" fmla="*/ 1350599 h 2450980"/>
              <a:gd name="connsiteX104" fmla="*/ 2023010 w 2270660"/>
              <a:gd name="connsiteY104" fmla="*/ 1415600 h 2450980"/>
              <a:gd name="connsiteX105" fmla="*/ 2013485 w 2270660"/>
              <a:gd name="connsiteY105" fmla="*/ 1429887 h 2450980"/>
              <a:gd name="connsiteX106" fmla="*/ 1999198 w 2270660"/>
              <a:gd name="connsiteY106" fmla="*/ 1472750 h 2450980"/>
              <a:gd name="connsiteX107" fmla="*/ 1980148 w 2270660"/>
              <a:gd name="connsiteY107" fmla="*/ 1487037 h 2450980"/>
              <a:gd name="connsiteX108" fmla="*/ 1915829 w 2270660"/>
              <a:gd name="connsiteY108" fmla="*/ 1494857 h 2450980"/>
              <a:gd name="connsiteX109" fmla="*/ 1889660 w 2270660"/>
              <a:gd name="connsiteY109" fmla="*/ 1515612 h 2450980"/>
              <a:gd name="connsiteX110" fmla="*/ 1880135 w 2270660"/>
              <a:gd name="connsiteY110" fmla="*/ 1491800 h 2450980"/>
              <a:gd name="connsiteX111" fmla="*/ 1822985 w 2270660"/>
              <a:gd name="connsiteY111" fmla="*/ 1510850 h 2450980"/>
              <a:gd name="connsiteX112" fmla="*/ 1799173 w 2270660"/>
              <a:gd name="connsiteY112" fmla="*/ 1491800 h 2450980"/>
              <a:gd name="connsiteX113" fmla="*/ 1780123 w 2270660"/>
              <a:gd name="connsiteY113" fmla="*/ 1501325 h 2450980"/>
              <a:gd name="connsiteX114" fmla="*/ 1760635 w 2270660"/>
              <a:gd name="connsiteY114" fmla="*/ 1503432 h 2450980"/>
              <a:gd name="connsiteX115" fmla="*/ 1731953 w 2270660"/>
              <a:gd name="connsiteY115" fmla="*/ 1526295 h 2450980"/>
              <a:gd name="connsiteX116" fmla="*/ 1712999 w 2270660"/>
              <a:gd name="connsiteY116" fmla="*/ 1516768 h 2450980"/>
              <a:gd name="connsiteX117" fmla="*/ 1722973 w 2270660"/>
              <a:gd name="connsiteY117" fmla="*/ 1487037 h 2450980"/>
              <a:gd name="connsiteX118" fmla="*/ 1699160 w 2270660"/>
              <a:gd name="connsiteY118" fmla="*/ 1482275 h 2450980"/>
              <a:gd name="connsiteX119" fmla="*/ 1642010 w 2270660"/>
              <a:gd name="connsiteY119" fmla="*/ 1491800 h 2450980"/>
              <a:gd name="connsiteX120" fmla="*/ 1546760 w 2270660"/>
              <a:gd name="connsiteY120" fmla="*/ 1496562 h 2450980"/>
              <a:gd name="connsiteX121" fmla="*/ 1470560 w 2270660"/>
              <a:gd name="connsiteY121" fmla="*/ 1477512 h 2450980"/>
              <a:gd name="connsiteX122" fmla="*/ 1451510 w 2270660"/>
              <a:gd name="connsiteY122" fmla="*/ 1491800 h 2450980"/>
              <a:gd name="connsiteX123" fmla="*/ 1396511 w 2270660"/>
              <a:gd name="connsiteY123" fmla="*/ 1520783 h 2450980"/>
              <a:gd name="connsiteX124" fmla="*/ 1375310 w 2270660"/>
              <a:gd name="connsiteY124" fmla="*/ 1501325 h 2450980"/>
              <a:gd name="connsiteX125" fmla="*/ 1356260 w 2270660"/>
              <a:gd name="connsiteY125" fmla="*/ 1477512 h 2450980"/>
              <a:gd name="connsiteX126" fmla="*/ 1337210 w 2270660"/>
              <a:gd name="connsiteY126" fmla="*/ 1501325 h 2450980"/>
              <a:gd name="connsiteX127" fmla="*/ 1327685 w 2270660"/>
              <a:gd name="connsiteY127" fmla="*/ 1482275 h 2450980"/>
              <a:gd name="connsiteX128" fmla="*/ 1227673 w 2270660"/>
              <a:gd name="connsiteY128" fmla="*/ 1529900 h 2450980"/>
              <a:gd name="connsiteX129" fmla="*/ 1194335 w 2270660"/>
              <a:gd name="connsiteY129" fmla="*/ 1529900 h 2450980"/>
              <a:gd name="connsiteX130" fmla="*/ 1132423 w 2270660"/>
              <a:gd name="connsiteY130" fmla="*/ 1520375 h 2450980"/>
              <a:gd name="connsiteX131" fmla="*/ 1075273 w 2270660"/>
              <a:gd name="connsiteY131" fmla="*/ 1539425 h 2450980"/>
              <a:gd name="connsiteX132" fmla="*/ 1051460 w 2270660"/>
              <a:gd name="connsiteY132" fmla="*/ 1577525 h 2450980"/>
              <a:gd name="connsiteX133" fmla="*/ 1037173 w 2270660"/>
              <a:gd name="connsiteY133" fmla="*/ 1606100 h 2450980"/>
              <a:gd name="connsiteX134" fmla="*/ 1018123 w 2270660"/>
              <a:gd name="connsiteY134" fmla="*/ 1606100 h 2450980"/>
              <a:gd name="connsiteX135" fmla="*/ 1018123 w 2270660"/>
              <a:gd name="connsiteY135" fmla="*/ 1606100 h 2450980"/>
              <a:gd name="connsiteX136" fmla="*/ 956402 w 2270660"/>
              <a:gd name="connsiteY136" fmla="*/ 1634894 h 2450980"/>
              <a:gd name="connsiteX137" fmla="*/ 918110 w 2270660"/>
              <a:gd name="connsiteY137" fmla="*/ 1606100 h 2450980"/>
              <a:gd name="connsiteX138" fmla="*/ 797331 w 2270660"/>
              <a:gd name="connsiteY138" fmla="*/ 1632036 h 2450980"/>
              <a:gd name="connsiteX139" fmla="*/ 851435 w 2270660"/>
              <a:gd name="connsiteY139" fmla="*/ 1668012 h 2450980"/>
              <a:gd name="connsiteX140" fmla="*/ 870485 w 2270660"/>
              <a:gd name="connsiteY140" fmla="*/ 1706112 h 2450980"/>
              <a:gd name="connsiteX141" fmla="*/ 870485 w 2270660"/>
              <a:gd name="connsiteY141" fmla="*/ 1753737 h 2450980"/>
              <a:gd name="connsiteX142" fmla="*/ 851435 w 2270660"/>
              <a:gd name="connsiteY142" fmla="*/ 1777550 h 2450980"/>
              <a:gd name="connsiteX143" fmla="*/ 837148 w 2270660"/>
              <a:gd name="connsiteY143" fmla="*/ 1853750 h 2450980"/>
              <a:gd name="connsiteX144" fmla="*/ 856198 w 2270660"/>
              <a:gd name="connsiteY144" fmla="*/ 1882325 h 2450980"/>
              <a:gd name="connsiteX145" fmla="*/ 841910 w 2270660"/>
              <a:gd name="connsiteY145" fmla="*/ 1910900 h 2450980"/>
              <a:gd name="connsiteX146" fmla="*/ 851435 w 2270660"/>
              <a:gd name="connsiteY146" fmla="*/ 1939475 h 2450980"/>
              <a:gd name="connsiteX147" fmla="*/ 851435 w 2270660"/>
              <a:gd name="connsiteY147" fmla="*/ 1963287 h 2450980"/>
              <a:gd name="connsiteX148" fmla="*/ 808573 w 2270660"/>
              <a:gd name="connsiteY148" fmla="*/ 1982337 h 2450980"/>
              <a:gd name="connsiteX149" fmla="*/ 808573 w 2270660"/>
              <a:gd name="connsiteY149" fmla="*/ 1982337 h 2450980"/>
              <a:gd name="connsiteX150" fmla="*/ 809232 w 2270660"/>
              <a:gd name="connsiteY150" fmla="*/ 2038001 h 2450980"/>
              <a:gd name="connsiteX151" fmla="*/ 822860 w 2270660"/>
              <a:gd name="connsiteY151" fmla="*/ 2058537 h 2450980"/>
              <a:gd name="connsiteX152" fmla="*/ 846673 w 2270660"/>
              <a:gd name="connsiteY152" fmla="*/ 2082350 h 2450980"/>
              <a:gd name="connsiteX153" fmla="*/ 841910 w 2270660"/>
              <a:gd name="connsiteY153" fmla="*/ 2134737 h 2450980"/>
              <a:gd name="connsiteX154" fmla="*/ 899060 w 2270660"/>
              <a:gd name="connsiteY154" fmla="*/ 2163312 h 2450980"/>
              <a:gd name="connsiteX155" fmla="*/ 903823 w 2270660"/>
              <a:gd name="connsiteY155" fmla="*/ 2196650 h 2450980"/>
              <a:gd name="connsiteX156" fmla="*/ 965735 w 2270660"/>
              <a:gd name="connsiteY156" fmla="*/ 2220462 h 2450980"/>
              <a:gd name="connsiteX157" fmla="*/ 956210 w 2270660"/>
              <a:gd name="connsiteY157" fmla="*/ 2253800 h 2450980"/>
              <a:gd name="connsiteX158" fmla="*/ 1056223 w 2270660"/>
              <a:gd name="connsiteY158" fmla="*/ 2258562 h 2450980"/>
              <a:gd name="connsiteX159" fmla="*/ 1056223 w 2270660"/>
              <a:gd name="connsiteY159" fmla="*/ 2258562 h 2450980"/>
              <a:gd name="connsiteX160" fmla="*/ 1056117 w 2270660"/>
              <a:gd name="connsiteY160"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1982424 w 2270660"/>
              <a:gd name="connsiteY88" fmla="*/ 1136975 h 2450980"/>
              <a:gd name="connsiteX89" fmla="*/ 2023010 w 2270660"/>
              <a:gd name="connsiteY89" fmla="*/ 1129850 h 2450980"/>
              <a:gd name="connsiteX90" fmla="*/ 2070635 w 2270660"/>
              <a:gd name="connsiteY90" fmla="*/ 1120325 h 2450980"/>
              <a:gd name="connsiteX91" fmla="*/ 2118260 w 2270660"/>
              <a:gd name="connsiteY91" fmla="*/ 1134612 h 2450980"/>
              <a:gd name="connsiteX92" fmla="*/ 2199223 w 2270660"/>
              <a:gd name="connsiteY92" fmla="*/ 1134612 h 2450980"/>
              <a:gd name="connsiteX93" fmla="*/ 2213510 w 2270660"/>
              <a:gd name="connsiteY93" fmla="*/ 1096512 h 2450980"/>
              <a:gd name="connsiteX94" fmla="*/ 2242085 w 2270660"/>
              <a:gd name="connsiteY94" fmla="*/ 1106037 h 2450980"/>
              <a:gd name="connsiteX95" fmla="*/ 2270660 w 2270660"/>
              <a:gd name="connsiteY95" fmla="*/ 1093801 h 2450980"/>
              <a:gd name="connsiteX96" fmla="*/ 2270660 w 2270660"/>
              <a:gd name="connsiteY96" fmla="*/ 1115562 h 2450980"/>
              <a:gd name="connsiteX97" fmla="*/ 2256373 w 2270660"/>
              <a:gd name="connsiteY97" fmla="*/ 1144137 h 2450980"/>
              <a:gd name="connsiteX98" fmla="*/ 2209269 w 2270660"/>
              <a:gd name="connsiteY98" fmla="*/ 1182395 h 2450980"/>
              <a:gd name="connsiteX99" fmla="*/ 2182592 w 2270660"/>
              <a:gd name="connsiteY99" fmla="*/ 1213832 h 2450980"/>
              <a:gd name="connsiteX100" fmla="*/ 2147341 w 2270660"/>
              <a:gd name="connsiteY100" fmla="*/ 1247174 h 2450980"/>
              <a:gd name="connsiteX101" fmla="*/ 2132097 w 2270660"/>
              <a:gd name="connsiteY101" fmla="*/ 1319574 h 2450980"/>
              <a:gd name="connsiteX102" fmla="*/ 2156360 w 2270660"/>
              <a:gd name="connsiteY102" fmla="*/ 1348925 h 2450980"/>
              <a:gd name="connsiteX103" fmla="*/ 2054927 w 2270660"/>
              <a:gd name="connsiteY103" fmla="*/ 1350599 h 2450980"/>
              <a:gd name="connsiteX104" fmla="*/ 2023010 w 2270660"/>
              <a:gd name="connsiteY104" fmla="*/ 1415600 h 2450980"/>
              <a:gd name="connsiteX105" fmla="*/ 2013485 w 2270660"/>
              <a:gd name="connsiteY105" fmla="*/ 1429887 h 2450980"/>
              <a:gd name="connsiteX106" fmla="*/ 1999198 w 2270660"/>
              <a:gd name="connsiteY106" fmla="*/ 1472750 h 2450980"/>
              <a:gd name="connsiteX107" fmla="*/ 1980148 w 2270660"/>
              <a:gd name="connsiteY107" fmla="*/ 1487037 h 2450980"/>
              <a:gd name="connsiteX108" fmla="*/ 1915829 w 2270660"/>
              <a:gd name="connsiteY108" fmla="*/ 1494857 h 2450980"/>
              <a:gd name="connsiteX109" fmla="*/ 1889660 w 2270660"/>
              <a:gd name="connsiteY109" fmla="*/ 1515612 h 2450980"/>
              <a:gd name="connsiteX110" fmla="*/ 1880135 w 2270660"/>
              <a:gd name="connsiteY110" fmla="*/ 1491800 h 2450980"/>
              <a:gd name="connsiteX111" fmla="*/ 1822985 w 2270660"/>
              <a:gd name="connsiteY111" fmla="*/ 1510850 h 2450980"/>
              <a:gd name="connsiteX112" fmla="*/ 1799173 w 2270660"/>
              <a:gd name="connsiteY112" fmla="*/ 1491800 h 2450980"/>
              <a:gd name="connsiteX113" fmla="*/ 1780123 w 2270660"/>
              <a:gd name="connsiteY113" fmla="*/ 1501325 h 2450980"/>
              <a:gd name="connsiteX114" fmla="*/ 1760635 w 2270660"/>
              <a:gd name="connsiteY114" fmla="*/ 1503432 h 2450980"/>
              <a:gd name="connsiteX115" fmla="*/ 1731953 w 2270660"/>
              <a:gd name="connsiteY115" fmla="*/ 1526295 h 2450980"/>
              <a:gd name="connsiteX116" fmla="*/ 1712999 w 2270660"/>
              <a:gd name="connsiteY116" fmla="*/ 1516768 h 2450980"/>
              <a:gd name="connsiteX117" fmla="*/ 1722973 w 2270660"/>
              <a:gd name="connsiteY117" fmla="*/ 1487037 h 2450980"/>
              <a:gd name="connsiteX118" fmla="*/ 1699160 w 2270660"/>
              <a:gd name="connsiteY118" fmla="*/ 1482275 h 2450980"/>
              <a:gd name="connsiteX119" fmla="*/ 1642010 w 2270660"/>
              <a:gd name="connsiteY119" fmla="*/ 1491800 h 2450980"/>
              <a:gd name="connsiteX120" fmla="*/ 1546760 w 2270660"/>
              <a:gd name="connsiteY120" fmla="*/ 1496562 h 2450980"/>
              <a:gd name="connsiteX121" fmla="*/ 1470560 w 2270660"/>
              <a:gd name="connsiteY121" fmla="*/ 1477512 h 2450980"/>
              <a:gd name="connsiteX122" fmla="*/ 1451510 w 2270660"/>
              <a:gd name="connsiteY122" fmla="*/ 1491800 h 2450980"/>
              <a:gd name="connsiteX123" fmla="*/ 1396511 w 2270660"/>
              <a:gd name="connsiteY123" fmla="*/ 1520783 h 2450980"/>
              <a:gd name="connsiteX124" fmla="*/ 1375310 w 2270660"/>
              <a:gd name="connsiteY124" fmla="*/ 1501325 h 2450980"/>
              <a:gd name="connsiteX125" fmla="*/ 1356260 w 2270660"/>
              <a:gd name="connsiteY125" fmla="*/ 1477512 h 2450980"/>
              <a:gd name="connsiteX126" fmla="*/ 1337210 w 2270660"/>
              <a:gd name="connsiteY126" fmla="*/ 1501325 h 2450980"/>
              <a:gd name="connsiteX127" fmla="*/ 1327685 w 2270660"/>
              <a:gd name="connsiteY127" fmla="*/ 1482275 h 2450980"/>
              <a:gd name="connsiteX128" fmla="*/ 1227673 w 2270660"/>
              <a:gd name="connsiteY128" fmla="*/ 1529900 h 2450980"/>
              <a:gd name="connsiteX129" fmla="*/ 1194335 w 2270660"/>
              <a:gd name="connsiteY129" fmla="*/ 1529900 h 2450980"/>
              <a:gd name="connsiteX130" fmla="*/ 1132423 w 2270660"/>
              <a:gd name="connsiteY130" fmla="*/ 1520375 h 2450980"/>
              <a:gd name="connsiteX131" fmla="*/ 1075273 w 2270660"/>
              <a:gd name="connsiteY131" fmla="*/ 1539425 h 2450980"/>
              <a:gd name="connsiteX132" fmla="*/ 1051460 w 2270660"/>
              <a:gd name="connsiteY132" fmla="*/ 1577525 h 2450980"/>
              <a:gd name="connsiteX133" fmla="*/ 1037173 w 2270660"/>
              <a:gd name="connsiteY133" fmla="*/ 1606100 h 2450980"/>
              <a:gd name="connsiteX134" fmla="*/ 1018123 w 2270660"/>
              <a:gd name="connsiteY134" fmla="*/ 1606100 h 2450980"/>
              <a:gd name="connsiteX135" fmla="*/ 1018123 w 2270660"/>
              <a:gd name="connsiteY135" fmla="*/ 1606100 h 2450980"/>
              <a:gd name="connsiteX136" fmla="*/ 956402 w 2270660"/>
              <a:gd name="connsiteY136" fmla="*/ 1634894 h 2450980"/>
              <a:gd name="connsiteX137" fmla="*/ 918110 w 2270660"/>
              <a:gd name="connsiteY137" fmla="*/ 1606100 h 2450980"/>
              <a:gd name="connsiteX138" fmla="*/ 797331 w 2270660"/>
              <a:gd name="connsiteY138" fmla="*/ 1632036 h 2450980"/>
              <a:gd name="connsiteX139" fmla="*/ 851435 w 2270660"/>
              <a:gd name="connsiteY139" fmla="*/ 1668012 h 2450980"/>
              <a:gd name="connsiteX140" fmla="*/ 870485 w 2270660"/>
              <a:gd name="connsiteY140" fmla="*/ 1706112 h 2450980"/>
              <a:gd name="connsiteX141" fmla="*/ 870485 w 2270660"/>
              <a:gd name="connsiteY141" fmla="*/ 1753737 h 2450980"/>
              <a:gd name="connsiteX142" fmla="*/ 851435 w 2270660"/>
              <a:gd name="connsiteY142" fmla="*/ 1777550 h 2450980"/>
              <a:gd name="connsiteX143" fmla="*/ 837148 w 2270660"/>
              <a:gd name="connsiteY143" fmla="*/ 1853750 h 2450980"/>
              <a:gd name="connsiteX144" fmla="*/ 856198 w 2270660"/>
              <a:gd name="connsiteY144" fmla="*/ 1882325 h 2450980"/>
              <a:gd name="connsiteX145" fmla="*/ 841910 w 2270660"/>
              <a:gd name="connsiteY145" fmla="*/ 1910900 h 2450980"/>
              <a:gd name="connsiteX146" fmla="*/ 851435 w 2270660"/>
              <a:gd name="connsiteY146" fmla="*/ 1939475 h 2450980"/>
              <a:gd name="connsiteX147" fmla="*/ 851435 w 2270660"/>
              <a:gd name="connsiteY147" fmla="*/ 1963287 h 2450980"/>
              <a:gd name="connsiteX148" fmla="*/ 808573 w 2270660"/>
              <a:gd name="connsiteY148" fmla="*/ 1982337 h 2450980"/>
              <a:gd name="connsiteX149" fmla="*/ 808573 w 2270660"/>
              <a:gd name="connsiteY149" fmla="*/ 1982337 h 2450980"/>
              <a:gd name="connsiteX150" fmla="*/ 809232 w 2270660"/>
              <a:gd name="connsiteY150" fmla="*/ 2038001 h 2450980"/>
              <a:gd name="connsiteX151" fmla="*/ 822860 w 2270660"/>
              <a:gd name="connsiteY151" fmla="*/ 2058537 h 2450980"/>
              <a:gd name="connsiteX152" fmla="*/ 846673 w 2270660"/>
              <a:gd name="connsiteY152" fmla="*/ 2082350 h 2450980"/>
              <a:gd name="connsiteX153" fmla="*/ 841910 w 2270660"/>
              <a:gd name="connsiteY153" fmla="*/ 2134737 h 2450980"/>
              <a:gd name="connsiteX154" fmla="*/ 899060 w 2270660"/>
              <a:gd name="connsiteY154" fmla="*/ 2163312 h 2450980"/>
              <a:gd name="connsiteX155" fmla="*/ 903823 w 2270660"/>
              <a:gd name="connsiteY155" fmla="*/ 2196650 h 2450980"/>
              <a:gd name="connsiteX156" fmla="*/ 965735 w 2270660"/>
              <a:gd name="connsiteY156" fmla="*/ 2220462 h 2450980"/>
              <a:gd name="connsiteX157" fmla="*/ 956210 w 2270660"/>
              <a:gd name="connsiteY157" fmla="*/ 2253800 h 2450980"/>
              <a:gd name="connsiteX158" fmla="*/ 1056223 w 2270660"/>
              <a:gd name="connsiteY158" fmla="*/ 2258562 h 2450980"/>
              <a:gd name="connsiteX159" fmla="*/ 1056223 w 2270660"/>
              <a:gd name="connsiteY159" fmla="*/ 2258562 h 2450980"/>
              <a:gd name="connsiteX160" fmla="*/ 1056117 w 2270660"/>
              <a:gd name="connsiteY160"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074372 w 2270660"/>
              <a:gd name="connsiteY87" fmla="*/ 1035772 h 2450980"/>
              <a:gd name="connsiteX88" fmla="*/ 2023010 w 2270660"/>
              <a:gd name="connsiteY88" fmla="*/ 1129850 h 2450980"/>
              <a:gd name="connsiteX89" fmla="*/ 2070635 w 2270660"/>
              <a:gd name="connsiteY89" fmla="*/ 1120325 h 2450980"/>
              <a:gd name="connsiteX90" fmla="*/ 2118260 w 2270660"/>
              <a:gd name="connsiteY90" fmla="*/ 1134612 h 2450980"/>
              <a:gd name="connsiteX91" fmla="*/ 2199223 w 2270660"/>
              <a:gd name="connsiteY91" fmla="*/ 1134612 h 2450980"/>
              <a:gd name="connsiteX92" fmla="*/ 2213510 w 2270660"/>
              <a:gd name="connsiteY92" fmla="*/ 1096512 h 2450980"/>
              <a:gd name="connsiteX93" fmla="*/ 2242085 w 2270660"/>
              <a:gd name="connsiteY93" fmla="*/ 1106037 h 2450980"/>
              <a:gd name="connsiteX94" fmla="*/ 2270660 w 2270660"/>
              <a:gd name="connsiteY94" fmla="*/ 1093801 h 2450980"/>
              <a:gd name="connsiteX95" fmla="*/ 2270660 w 2270660"/>
              <a:gd name="connsiteY95" fmla="*/ 1115562 h 2450980"/>
              <a:gd name="connsiteX96" fmla="*/ 2256373 w 2270660"/>
              <a:gd name="connsiteY96" fmla="*/ 1144137 h 2450980"/>
              <a:gd name="connsiteX97" fmla="*/ 2209269 w 2270660"/>
              <a:gd name="connsiteY97" fmla="*/ 1182395 h 2450980"/>
              <a:gd name="connsiteX98" fmla="*/ 2182592 w 2270660"/>
              <a:gd name="connsiteY98" fmla="*/ 1213832 h 2450980"/>
              <a:gd name="connsiteX99" fmla="*/ 2147341 w 2270660"/>
              <a:gd name="connsiteY99" fmla="*/ 1247174 h 2450980"/>
              <a:gd name="connsiteX100" fmla="*/ 2132097 w 2270660"/>
              <a:gd name="connsiteY100" fmla="*/ 1319574 h 2450980"/>
              <a:gd name="connsiteX101" fmla="*/ 2156360 w 2270660"/>
              <a:gd name="connsiteY101" fmla="*/ 1348925 h 2450980"/>
              <a:gd name="connsiteX102" fmla="*/ 2054927 w 2270660"/>
              <a:gd name="connsiteY102" fmla="*/ 1350599 h 2450980"/>
              <a:gd name="connsiteX103" fmla="*/ 2023010 w 2270660"/>
              <a:gd name="connsiteY103" fmla="*/ 1415600 h 2450980"/>
              <a:gd name="connsiteX104" fmla="*/ 2013485 w 2270660"/>
              <a:gd name="connsiteY104" fmla="*/ 1429887 h 2450980"/>
              <a:gd name="connsiteX105" fmla="*/ 1999198 w 2270660"/>
              <a:gd name="connsiteY105" fmla="*/ 1472750 h 2450980"/>
              <a:gd name="connsiteX106" fmla="*/ 1980148 w 2270660"/>
              <a:gd name="connsiteY106" fmla="*/ 1487037 h 2450980"/>
              <a:gd name="connsiteX107" fmla="*/ 1915829 w 2270660"/>
              <a:gd name="connsiteY107" fmla="*/ 1494857 h 2450980"/>
              <a:gd name="connsiteX108" fmla="*/ 1889660 w 2270660"/>
              <a:gd name="connsiteY108" fmla="*/ 1515612 h 2450980"/>
              <a:gd name="connsiteX109" fmla="*/ 1880135 w 2270660"/>
              <a:gd name="connsiteY109" fmla="*/ 1491800 h 2450980"/>
              <a:gd name="connsiteX110" fmla="*/ 1822985 w 2270660"/>
              <a:gd name="connsiteY110" fmla="*/ 1510850 h 2450980"/>
              <a:gd name="connsiteX111" fmla="*/ 1799173 w 2270660"/>
              <a:gd name="connsiteY111" fmla="*/ 1491800 h 2450980"/>
              <a:gd name="connsiteX112" fmla="*/ 1780123 w 2270660"/>
              <a:gd name="connsiteY112" fmla="*/ 1501325 h 2450980"/>
              <a:gd name="connsiteX113" fmla="*/ 1760635 w 2270660"/>
              <a:gd name="connsiteY113" fmla="*/ 1503432 h 2450980"/>
              <a:gd name="connsiteX114" fmla="*/ 1731953 w 2270660"/>
              <a:gd name="connsiteY114" fmla="*/ 1526295 h 2450980"/>
              <a:gd name="connsiteX115" fmla="*/ 1712999 w 2270660"/>
              <a:gd name="connsiteY115" fmla="*/ 1516768 h 2450980"/>
              <a:gd name="connsiteX116" fmla="*/ 1722973 w 2270660"/>
              <a:gd name="connsiteY116" fmla="*/ 1487037 h 2450980"/>
              <a:gd name="connsiteX117" fmla="*/ 1699160 w 2270660"/>
              <a:gd name="connsiteY117" fmla="*/ 1482275 h 2450980"/>
              <a:gd name="connsiteX118" fmla="*/ 1642010 w 2270660"/>
              <a:gd name="connsiteY118" fmla="*/ 1491800 h 2450980"/>
              <a:gd name="connsiteX119" fmla="*/ 1546760 w 2270660"/>
              <a:gd name="connsiteY119" fmla="*/ 1496562 h 2450980"/>
              <a:gd name="connsiteX120" fmla="*/ 1470560 w 2270660"/>
              <a:gd name="connsiteY120" fmla="*/ 1477512 h 2450980"/>
              <a:gd name="connsiteX121" fmla="*/ 1451510 w 2270660"/>
              <a:gd name="connsiteY121" fmla="*/ 1491800 h 2450980"/>
              <a:gd name="connsiteX122" fmla="*/ 1396511 w 2270660"/>
              <a:gd name="connsiteY122" fmla="*/ 1520783 h 2450980"/>
              <a:gd name="connsiteX123" fmla="*/ 1375310 w 2270660"/>
              <a:gd name="connsiteY123" fmla="*/ 1501325 h 2450980"/>
              <a:gd name="connsiteX124" fmla="*/ 1356260 w 2270660"/>
              <a:gd name="connsiteY124" fmla="*/ 1477512 h 2450980"/>
              <a:gd name="connsiteX125" fmla="*/ 1337210 w 2270660"/>
              <a:gd name="connsiteY125" fmla="*/ 1501325 h 2450980"/>
              <a:gd name="connsiteX126" fmla="*/ 1327685 w 2270660"/>
              <a:gd name="connsiteY126" fmla="*/ 1482275 h 2450980"/>
              <a:gd name="connsiteX127" fmla="*/ 1227673 w 2270660"/>
              <a:gd name="connsiteY127" fmla="*/ 1529900 h 2450980"/>
              <a:gd name="connsiteX128" fmla="*/ 1194335 w 2270660"/>
              <a:gd name="connsiteY128" fmla="*/ 1529900 h 2450980"/>
              <a:gd name="connsiteX129" fmla="*/ 1132423 w 2270660"/>
              <a:gd name="connsiteY129" fmla="*/ 1520375 h 2450980"/>
              <a:gd name="connsiteX130" fmla="*/ 1075273 w 2270660"/>
              <a:gd name="connsiteY130" fmla="*/ 1539425 h 2450980"/>
              <a:gd name="connsiteX131" fmla="*/ 1051460 w 2270660"/>
              <a:gd name="connsiteY131" fmla="*/ 1577525 h 2450980"/>
              <a:gd name="connsiteX132" fmla="*/ 1037173 w 2270660"/>
              <a:gd name="connsiteY132" fmla="*/ 1606100 h 2450980"/>
              <a:gd name="connsiteX133" fmla="*/ 1018123 w 2270660"/>
              <a:gd name="connsiteY133" fmla="*/ 1606100 h 2450980"/>
              <a:gd name="connsiteX134" fmla="*/ 1018123 w 2270660"/>
              <a:gd name="connsiteY134" fmla="*/ 1606100 h 2450980"/>
              <a:gd name="connsiteX135" fmla="*/ 956402 w 2270660"/>
              <a:gd name="connsiteY135" fmla="*/ 1634894 h 2450980"/>
              <a:gd name="connsiteX136" fmla="*/ 918110 w 2270660"/>
              <a:gd name="connsiteY136" fmla="*/ 1606100 h 2450980"/>
              <a:gd name="connsiteX137" fmla="*/ 797331 w 2270660"/>
              <a:gd name="connsiteY137" fmla="*/ 1632036 h 2450980"/>
              <a:gd name="connsiteX138" fmla="*/ 851435 w 2270660"/>
              <a:gd name="connsiteY138" fmla="*/ 1668012 h 2450980"/>
              <a:gd name="connsiteX139" fmla="*/ 870485 w 2270660"/>
              <a:gd name="connsiteY139" fmla="*/ 1706112 h 2450980"/>
              <a:gd name="connsiteX140" fmla="*/ 870485 w 2270660"/>
              <a:gd name="connsiteY140" fmla="*/ 1753737 h 2450980"/>
              <a:gd name="connsiteX141" fmla="*/ 851435 w 2270660"/>
              <a:gd name="connsiteY141" fmla="*/ 1777550 h 2450980"/>
              <a:gd name="connsiteX142" fmla="*/ 837148 w 2270660"/>
              <a:gd name="connsiteY142" fmla="*/ 1853750 h 2450980"/>
              <a:gd name="connsiteX143" fmla="*/ 856198 w 2270660"/>
              <a:gd name="connsiteY143" fmla="*/ 1882325 h 2450980"/>
              <a:gd name="connsiteX144" fmla="*/ 841910 w 2270660"/>
              <a:gd name="connsiteY144" fmla="*/ 1910900 h 2450980"/>
              <a:gd name="connsiteX145" fmla="*/ 851435 w 2270660"/>
              <a:gd name="connsiteY145" fmla="*/ 1939475 h 2450980"/>
              <a:gd name="connsiteX146" fmla="*/ 851435 w 2270660"/>
              <a:gd name="connsiteY146" fmla="*/ 1963287 h 2450980"/>
              <a:gd name="connsiteX147" fmla="*/ 808573 w 2270660"/>
              <a:gd name="connsiteY147" fmla="*/ 1982337 h 2450980"/>
              <a:gd name="connsiteX148" fmla="*/ 808573 w 2270660"/>
              <a:gd name="connsiteY148" fmla="*/ 1982337 h 2450980"/>
              <a:gd name="connsiteX149" fmla="*/ 809232 w 2270660"/>
              <a:gd name="connsiteY149" fmla="*/ 2038001 h 2450980"/>
              <a:gd name="connsiteX150" fmla="*/ 822860 w 2270660"/>
              <a:gd name="connsiteY150" fmla="*/ 2058537 h 2450980"/>
              <a:gd name="connsiteX151" fmla="*/ 846673 w 2270660"/>
              <a:gd name="connsiteY151" fmla="*/ 2082350 h 2450980"/>
              <a:gd name="connsiteX152" fmla="*/ 841910 w 2270660"/>
              <a:gd name="connsiteY152" fmla="*/ 2134737 h 2450980"/>
              <a:gd name="connsiteX153" fmla="*/ 899060 w 2270660"/>
              <a:gd name="connsiteY153" fmla="*/ 2163312 h 2450980"/>
              <a:gd name="connsiteX154" fmla="*/ 903823 w 2270660"/>
              <a:gd name="connsiteY154" fmla="*/ 2196650 h 2450980"/>
              <a:gd name="connsiteX155" fmla="*/ 965735 w 2270660"/>
              <a:gd name="connsiteY155" fmla="*/ 2220462 h 2450980"/>
              <a:gd name="connsiteX156" fmla="*/ 956210 w 2270660"/>
              <a:gd name="connsiteY156" fmla="*/ 2253800 h 2450980"/>
              <a:gd name="connsiteX157" fmla="*/ 1056223 w 2270660"/>
              <a:gd name="connsiteY157" fmla="*/ 2258562 h 2450980"/>
              <a:gd name="connsiteX158" fmla="*/ 1056223 w 2270660"/>
              <a:gd name="connsiteY158" fmla="*/ 2258562 h 2450980"/>
              <a:gd name="connsiteX159" fmla="*/ 1056117 w 2270660"/>
              <a:gd name="connsiteY159"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178790 w 2270660"/>
              <a:gd name="connsiteY87" fmla="*/ 744519 h 2450980"/>
              <a:gd name="connsiteX88" fmla="*/ 2023010 w 2270660"/>
              <a:gd name="connsiteY88" fmla="*/ 1129850 h 2450980"/>
              <a:gd name="connsiteX89" fmla="*/ 2070635 w 2270660"/>
              <a:gd name="connsiteY89" fmla="*/ 1120325 h 2450980"/>
              <a:gd name="connsiteX90" fmla="*/ 2118260 w 2270660"/>
              <a:gd name="connsiteY90" fmla="*/ 1134612 h 2450980"/>
              <a:gd name="connsiteX91" fmla="*/ 2199223 w 2270660"/>
              <a:gd name="connsiteY91" fmla="*/ 1134612 h 2450980"/>
              <a:gd name="connsiteX92" fmla="*/ 2213510 w 2270660"/>
              <a:gd name="connsiteY92" fmla="*/ 1096512 h 2450980"/>
              <a:gd name="connsiteX93" fmla="*/ 2242085 w 2270660"/>
              <a:gd name="connsiteY93" fmla="*/ 1106037 h 2450980"/>
              <a:gd name="connsiteX94" fmla="*/ 2270660 w 2270660"/>
              <a:gd name="connsiteY94" fmla="*/ 1093801 h 2450980"/>
              <a:gd name="connsiteX95" fmla="*/ 2270660 w 2270660"/>
              <a:gd name="connsiteY95" fmla="*/ 1115562 h 2450980"/>
              <a:gd name="connsiteX96" fmla="*/ 2256373 w 2270660"/>
              <a:gd name="connsiteY96" fmla="*/ 1144137 h 2450980"/>
              <a:gd name="connsiteX97" fmla="*/ 2209269 w 2270660"/>
              <a:gd name="connsiteY97" fmla="*/ 1182395 h 2450980"/>
              <a:gd name="connsiteX98" fmla="*/ 2182592 w 2270660"/>
              <a:gd name="connsiteY98" fmla="*/ 1213832 h 2450980"/>
              <a:gd name="connsiteX99" fmla="*/ 2147341 w 2270660"/>
              <a:gd name="connsiteY99" fmla="*/ 1247174 h 2450980"/>
              <a:gd name="connsiteX100" fmla="*/ 2132097 w 2270660"/>
              <a:gd name="connsiteY100" fmla="*/ 1319574 h 2450980"/>
              <a:gd name="connsiteX101" fmla="*/ 2156360 w 2270660"/>
              <a:gd name="connsiteY101" fmla="*/ 1348925 h 2450980"/>
              <a:gd name="connsiteX102" fmla="*/ 2054927 w 2270660"/>
              <a:gd name="connsiteY102" fmla="*/ 1350599 h 2450980"/>
              <a:gd name="connsiteX103" fmla="*/ 2023010 w 2270660"/>
              <a:gd name="connsiteY103" fmla="*/ 1415600 h 2450980"/>
              <a:gd name="connsiteX104" fmla="*/ 2013485 w 2270660"/>
              <a:gd name="connsiteY104" fmla="*/ 1429887 h 2450980"/>
              <a:gd name="connsiteX105" fmla="*/ 1999198 w 2270660"/>
              <a:gd name="connsiteY105" fmla="*/ 1472750 h 2450980"/>
              <a:gd name="connsiteX106" fmla="*/ 1980148 w 2270660"/>
              <a:gd name="connsiteY106" fmla="*/ 1487037 h 2450980"/>
              <a:gd name="connsiteX107" fmla="*/ 1915829 w 2270660"/>
              <a:gd name="connsiteY107" fmla="*/ 1494857 h 2450980"/>
              <a:gd name="connsiteX108" fmla="*/ 1889660 w 2270660"/>
              <a:gd name="connsiteY108" fmla="*/ 1515612 h 2450980"/>
              <a:gd name="connsiteX109" fmla="*/ 1880135 w 2270660"/>
              <a:gd name="connsiteY109" fmla="*/ 1491800 h 2450980"/>
              <a:gd name="connsiteX110" fmla="*/ 1822985 w 2270660"/>
              <a:gd name="connsiteY110" fmla="*/ 1510850 h 2450980"/>
              <a:gd name="connsiteX111" fmla="*/ 1799173 w 2270660"/>
              <a:gd name="connsiteY111" fmla="*/ 1491800 h 2450980"/>
              <a:gd name="connsiteX112" fmla="*/ 1780123 w 2270660"/>
              <a:gd name="connsiteY112" fmla="*/ 1501325 h 2450980"/>
              <a:gd name="connsiteX113" fmla="*/ 1760635 w 2270660"/>
              <a:gd name="connsiteY113" fmla="*/ 1503432 h 2450980"/>
              <a:gd name="connsiteX114" fmla="*/ 1731953 w 2270660"/>
              <a:gd name="connsiteY114" fmla="*/ 1526295 h 2450980"/>
              <a:gd name="connsiteX115" fmla="*/ 1712999 w 2270660"/>
              <a:gd name="connsiteY115" fmla="*/ 1516768 h 2450980"/>
              <a:gd name="connsiteX116" fmla="*/ 1722973 w 2270660"/>
              <a:gd name="connsiteY116" fmla="*/ 1487037 h 2450980"/>
              <a:gd name="connsiteX117" fmla="*/ 1699160 w 2270660"/>
              <a:gd name="connsiteY117" fmla="*/ 1482275 h 2450980"/>
              <a:gd name="connsiteX118" fmla="*/ 1642010 w 2270660"/>
              <a:gd name="connsiteY118" fmla="*/ 1491800 h 2450980"/>
              <a:gd name="connsiteX119" fmla="*/ 1546760 w 2270660"/>
              <a:gd name="connsiteY119" fmla="*/ 1496562 h 2450980"/>
              <a:gd name="connsiteX120" fmla="*/ 1470560 w 2270660"/>
              <a:gd name="connsiteY120" fmla="*/ 1477512 h 2450980"/>
              <a:gd name="connsiteX121" fmla="*/ 1451510 w 2270660"/>
              <a:gd name="connsiteY121" fmla="*/ 1491800 h 2450980"/>
              <a:gd name="connsiteX122" fmla="*/ 1396511 w 2270660"/>
              <a:gd name="connsiteY122" fmla="*/ 1520783 h 2450980"/>
              <a:gd name="connsiteX123" fmla="*/ 1375310 w 2270660"/>
              <a:gd name="connsiteY123" fmla="*/ 1501325 h 2450980"/>
              <a:gd name="connsiteX124" fmla="*/ 1356260 w 2270660"/>
              <a:gd name="connsiteY124" fmla="*/ 1477512 h 2450980"/>
              <a:gd name="connsiteX125" fmla="*/ 1337210 w 2270660"/>
              <a:gd name="connsiteY125" fmla="*/ 1501325 h 2450980"/>
              <a:gd name="connsiteX126" fmla="*/ 1327685 w 2270660"/>
              <a:gd name="connsiteY126" fmla="*/ 1482275 h 2450980"/>
              <a:gd name="connsiteX127" fmla="*/ 1227673 w 2270660"/>
              <a:gd name="connsiteY127" fmla="*/ 1529900 h 2450980"/>
              <a:gd name="connsiteX128" fmla="*/ 1194335 w 2270660"/>
              <a:gd name="connsiteY128" fmla="*/ 1529900 h 2450980"/>
              <a:gd name="connsiteX129" fmla="*/ 1132423 w 2270660"/>
              <a:gd name="connsiteY129" fmla="*/ 1520375 h 2450980"/>
              <a:gd name="connsiteX130" fmla="*/ 1075273 w 2270660"/>
              <a:gd name="connsiteY130" fmla="*/ 1539425 h 2450980"/>
              <a:gd name="connsiteX131" fmla="*/ 1051460 w 2270660"/>
              <a:gd name="connsiteY131" fmla="*/ 1577525 h 2450980"/>
              <a:gd name="connsiteX132" fmla="*/ 1037173 w 2270660"/>
              <a:gd name="connsiteY132" fmla="*/ 1606100 h 2450980"/>
              <a:gd name="connsiteX133" fmla="*/ 1018123 w 2270660"/>
              <a:gd name="connsiteY133" fmla="*/ 1606100 h 2450980"/>
              <a:gd name="connsiteX134" fmla="*/ 1018123 w 2270660"/>
              <a:gd name="connsiteY134" fmla="*/ 1606100 h 2450980"/>
              <a:gd name="connsiteX135" fmla="*/ 956402 w 2270660"/>
              <a:gd name="connsiteY135" fmla="*/ 1634894 h 2450980"/>
              <a:gd name="connsiteX136" fmla="*/ 918110 w 2270660"/>
              <a:gd name="connsiteY136" fmla="*/ 1606100 h 2450980"/>
              <a:gd name="connsiteX137" fmla="*/ 797331 w 2270660"/>
              <a:gd name="connsiteY137" fmla="*/ 1632036 h 2450980"/>
              <a:gd name="connsiteX138" fmla="*/ 851435 w 2270660"/>
              <a:gd name="connsiteY138" fmla="*/ 1668012 h 2450980"/>
              <a:gd name="connsiteX139" fmla="*/ 870485 w 2270660"/>
              <a:gd name="connsiteY139" fmla="*/ 1706112 h 2450980"/>
              <a:gd name="connsiteX140" fmla="*/ 870485 w 2270660"/>
              <a:gd name="connsiteY140" fmla="*/ 1753737 h 2450980"/>
              <a:gd name="connsiteX141" fmla="*/ 851435 w 2270660"/>
              <a:gd name="connsiteY141" fmla="*/ 1777550 h 2450980"/>
              <a:gd name="connsiteX142" fmla="*/ 837148 w 2270660"/>
              <a:gd name="connsiteY142" fmla="*/ 1853750 h 2450980"/>
              <a:gd name="connsiteX143" fmla="*/ 856198 w 2270660"/>
              <a:gd name="connsiteY143" fmla="*/ 1882325 h 2450980"/>
              <a:gd name="connsiteX144" fmla="*/ 841910 w 2270660"/>
              <a:gd name="connsiteY144" fmla="*/ 1910900 h 2450980"/>
              <a:gd name="connsiteX145" fmla="*/ 851435 w 2270660"/>
              <a:gd name="connsiteY145" fmla="*/ 1939475 h 2450980"/>
              <a:gd name="connsiteX146" fmla="*/ 851435 w 2270660"/>
              <a:gd name="connsiteY146" fmla="*/ 1963287 h 2450980"/>
              <a:gd name="connsiteX147" fmla="*/ 808573 w 2270660"/>
              <a:gd name="connsiteY147" fmla="*/ 1982337 h 2450980"/>
              <a:gd name="connsiteX148" fmla="*/ 808573 w 2270660"/>
              <a:gd name="connsiteY148" fmla="*/ 1982337 h 2450980"/>
              <a:gd name="connsiteX149" fmla="*/ 809232 w 2270660"/>
              <a:gd name="connsiteY149" fmla="*/ 2038001 h 2450980"/>
              <a:gd name="connsiteX150" fmla="*/ 822860 w 2270660"/>
              <a:gd name="connsiteY150" fmla="*/ 2058537 h 2450980"/>
              <a:gd name="connsiteX151" fmla="*/ 846673 w 2270660"/>
              <a:gd name="connsiteY151" fmla="*/ 2082350 h 2450980"/>
              <a:gd name="connsiteX152" fmla="*/ 841910 w 2270660"/>
              <a:gd name="connsiteY152" fmla="*/ 2134737 h 2450980"/>
              <a:gd name="connsiteX153" fmla="*/ 899060 w 2270660"/>
              <a:gd name="connsiteY153" fmla="*/ 2163312 h 2450980"/>
              <a:gd name="connsiteX154" fmla="*/ 903823 w 2270660"/>
              <a:gd name="connsiteY154" fmla="*/ 2196650 h 2450980"/>
              <a:gd name="connsiteX155" fmla="*/ 965735 w 2270660"/>
              <a:gd name="connsiteY155" fmla="*/ 2220462 h 2450980"/>
              <a:gd name="connsiteX156" fmla="*/ 956210 w 2270660"/>
              <a:gd name="connsiteY156" fmla="*/ 2253800 h 2450980"/>
              <a:gd name="connsiteX157" fmla="*/ 1056223 w 2270660"/>
              <a:gd name="connsiteY157" fmla="*/ 2258562 h 2450980"/>
              <a:gd name="connsiteX158" fmla="*/ 1056223 w 2270660"/>
              <a:gd name="connsiteY158" fmla="*/ 2258562 h 2450980"/>
              <a:gd name="connsiteX159" fmla="*/ 1056117 w 2270660"/>
              <a:gd name="connsiteY159"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178790 w 2270660"/>
              <a:gd name="connsiteY87" fmla="*/ 744519 h 2450980"/>
              <a:gd name="connsiteX88" fmla="*/ 2231846 w 2270660"/>
              <a:gd name="connsiteY88" fmla="*/ 790851 h 2450980"/>
              <a:gd name="connsiteX89" fmla="*/ 2070635 w 2270660"/>
              <a:gd name="connsiteY89" fmla="*/ 1120325 h 2450980"/>
              <a:gd name="connsiteX90" fmla="*/ 2118260 w 2270660"/>
              <a:gd name="connsiteY90" fmla="*/ 1134612 h 2450980"/>
              <a:gd name="connsiteX91" fmla="*/ 2199223 w 2270660"/>
              <a:gd name="connsiteY91" fmla="*/ 1134612 h 2450980"/>
              <a:gd name="connsiteX92" fmla="*/ 2213510 w 2270660"/>
              <a:gd name="connsiteY92" fmla="*/ 1096512 h 2450980"/>
              <a:gd name="connsiteX93" fmla="*/ 2242085 w 2270660"/>
              <a:gd name="connsiteY93" fmla="*/ 1106037 h 2450980"/>
              <a:gd name="connsiteX94" fmla="*/ 2270660 w 2270660"/>
              <a:gd name="connsiteY94" fmla="*/ 1093801 h 2450980"/>
              <a:gd name="connsiteX95" fmla="*/ 2270660 w 2270660"/>
              <a:gd name="connsiteY95" fmla="*/ 1115562 h 2450980"/>
              <a:gd name="connsiteX96" fmla="*/ 2256373 w 2270660"/>
              <a:gd name="connsiteY96" fmla="*/ 1144137 h 2450980"/>
              <a:gd name="connsiteX97" fmla="*/ 2209269 w 2270660"/>
              <a:gd name="connsiteY97" fmla="*/ 1182395 h 2450980"/>
              <a:gd name="connsiteX98" fmla="*/ 2182592 w 2270660"/>
              <a:gd name="connsiteY98" fmla="*/ 1213832 h 2450980"/>
              <a:gd name="connsiteX99" fmla="*/ 2147341 w 2270660"/>
              <a:gd name="connsiteY99" fmla="*/ 1247174 h 2450980"/>
              <a:gd name="connsiteX100" fmla="*/ 2132097 w 2270660"/>
              <a:gd name="connsiteY100" fmla="*/ 1319574 h 2450980"/>
              <a:gd name="connsiteX101" fmla="*/ 2156360 w 2270660"/>
              <a:gd name="connsiteY101" fmla="*/ 1348925 h 2450980"/>
              <a:gd name="connsiteX102" fmla="*/ 2054927 w 2270660"/>
              <a:gd name="connsiteY102" fmla="*/ 1350599 h 2450980"/>
              <a:gd name="connsiteX103" fmla="*/ 2023010 w 2270660"/>
              <a:gd name="connsiteY103" fmla="*/ 1415600 h 2450980"/>
              <a:gd name="connsiteX104" fmla="*/ 2013485 w 2270660"/>
              <a:gd name="connsiteY104" fmla="*/ 1429887 h 2450980"/>
              <a:gd name="connsiteX105" fmla="*/ 1999198 w 2270660"/>
              <a:gd name="connsiteY105" fmla="*/ 1472750 h 2450980"/>
              <a:gd name="connsiteX106" fmla="*/ 1980148 w 2270660"/>
              <a:gd name="connsiteY106" fmla="*/ 1487037 h 2450980"/>
              <a:gd name="connsiteX107" fmla="*/ 1915829 w 2270660"/>
              <a:gd name="connsiteY107" fmla="*/ 1494857 h 2450980"/>
              <a:gd name="connsiteX108" fmla="*/ 1889660 w 2270660"/>
              <a:gd name="connsiteY108" fmla="*/ 1515612 h 2450980"/>
              <a:gd name="connsiteX109" fmla="*/ 1880135 w 2270660"/>
              <a:gd name="connsiteY109" fmla="*/ 1491800 h 2450980"/>
              <a:gd name="connsiteX110" fmla="*/ 1822985 w 2270660"/>
              <a:gd name="connsiteY110" fmla="*/ 1510850 h 2450980"/>
              <a:gd name="connsiteX111" fmla="*/ 1799173 w 2270660"/>
              <a:gd name="connsiteY111" fmla="*/ 1491800 h 2450980"/>
              <a:gd name="connsiteX112" fmla="*/ 1780123 w 2270660"/>
              <a:gd name="connsiteY112" fmla="*/ 1501325 h 2450980"/>
              <a:gd name="connsiteX113" fmla="*/ 1760635 w 2270660"/>
              <a:gd name="connsiteY113" fmla="*/ 1503432 h 2450980"/>
              <a:gd name="connsiteX114" fmla="*/ 1731953 w 2270660"/>
              <a:gd name="connsiteY114" fmla="*/ 1526295 h 2450980"/>
              <a:gd name="connsiteX115" fmla="*/ 1712999 w 2270660"/>
              <a:gd name="connsiteY115" fmla="*/ 1516768 h 2450980"/>
              <a:gd name="connsiteX116" fmla="*/ 1722973 w 2270660"/>
              <a:gd name="connsiteY116" fmla="*/ 1487037 h 2450980"/>
              <a:gd name="connsiteX117" fmla="*/ 1699160 w 2270660"/>
              <a:gd name="connsiteY117" fmla="*/ 1482275 h 2450980"/>
              <a:gd name="connsiteX118" fmla="*/ 1642010 w 2270660"/>
              <a:gd name="connsiteY118" fmla="*/ 1491800 h 2450980"/>
              <a:gd name="connsiteX119" fmla="*/ 1546760 w 2270660"/>
              <a:gd name="connsiteY119" fmla="*/ 1496562 h 2450980"/>
              <a:gd name="connsiteX120" fmla="*/ 1470560 w 2270660"/>
              <a:gd name="connsiteY120" fmla="*/ 1477512 h 2450980"/>
              <a:gd name="connsiteX121" fmla="*/ 1451510 w 2270660"/>
              <a:gd name="connsiteY121" fmla="*/ 1491800 h 2450980"/>
              <a:gd name="connsiteX122" fmla="*/ 1396511 w 2270660"/>
              <a:gd name="connsiteY122" fmla="*/ 1520783 h 2450980"/>
              <a:gd name="connsiteX123" fmla="*/ 1375310 w 2270660"/>
              <a:gd name="connsiteY123" fmla="*/ 1501325 h 2450980"/>
              <a:gd name="connsiteX124" fmla="*/ 1356260 w 2270660"/>
              <a:gd name="connsiteY124" fmla="*/ 1477512 h 2450980"/>
              <a:gd name="connsiteX125" fmla="*/ 1337210 w 2270660"/>
              <a:gd name="connsiteY125" fmla="*/ 1501325 h 2450980"/>
              <a:gd name="connsiteX126" fmla="*/ 1327685 w 2270660"/>
              <a:gd name="connsiteY126" fmla="*/ 1482275 h 2450980"/>
              <a:gd name="connsiteX127" fmla="*/ 1227673 w 2270660"/>
              <a:gd name="connsiteY127" fmla="*/ 1529900 h 2450980"/>
              <a:gd name="connsiteX128" fmla="*/ 1194335 w 2270660"/>
              <a:gd name="connsiteY128" fmla="*/ 1529900 h 2450980"/>
              <a:gd name="connsiteX129" fmla="*/ 1132423 w 2270660"/>
              <a:gd name="connsiteY129" fmla="*/ 1520375 h 2450980"/>
              <a:gd name="connsiteX130" fmla="*/ 1075273 w 2270660"/>
              <a:gd name="connsiteY130" fmla="*/ 1539425 h 2450980"/>
              <a:gd name="connsiteX131" fmla="*/ 1051460 w 2270660"/>
              <a:gd name="connsiteY131" fmla="*/ 1577525 h 2450980"/>
              <a:gd name="connsiteX132" fmla="*/ 1037173 w 2270660"/>
              <a:gd name="connsiteY132" fmla="*/ 1606100 h 2450980"/>
              <a:gd name="connsiteX133" fmla="*/ 1018123 w 2270660"/>
              <a:gd name="connsiteY133" fmla="*/ 1606100 h 2450980"/>
              <a:gd name="connsiteX134" fmla="*/ 1018123 w 2270660"/>
              <a:gd name="connsiteY134" fmla="*/ 1606100 h 2450980"/>
              <a:gd name="connsiteX135" fmla="*/ 956402 w 2270660"/>
              <a:gd name="connsiteY135" fmla="*/ 1634894 h 2450980"/>
              <a:gd name="connsiteX136" fmla="*/ 918110 w 2270660"/>
              <a:gd name="connsiteY136" fmla="*/ 1606100 h 2450980"/>
              <a:gd name="connsiteX137" fmla="*/ 797331 w 2270660"/>
              <a:gd name="connsiteY137" fmla="*/ 1632036 h 2450980"/>
              <a:gd name="connsiteX138" fmla="*/ 851435 w 2270660"/>
              <a:gd name="connsiteY138" fmla="*/ 1668012 h 2450980"/>
              <a:gd name="connsiteX139" fmla="*/ 870485 w 2270660"/>
              <a:gd name="connsiteY139" fmla="*/ 1706112 h 2450980"/>
              <a:gd name="connsiteX140" fmla="*/ 870485 w 2270660"/>
              <a:gd name="connsiteY140" fmla="*/ 1753737 h 2450980"/>
              <a:gd name="connsiteX141" fmla="*/ 851435 w 2270660"/>
              <a:gd name="connsiteY141" fmla="*/ 1777550 h 2450980"/>
              <a:gd name="connsiteX142" fmla="*/ 837148 w 2270660"/>
              <a:gd name="connsiteY142" fmla="*/ 1853750 h 2450980"/>
              <a:gd name="connsiteX143" fmla="*/ 856198 w 2270660"/>
              <a:gd name="connsiteY143" fmla="*/ 1882325 h 2450980"/>
              <a:gd name="connsiteX144" fmla="*/ 841910 w 2270660"/>
              <a:gd name="connsiteY144" fmla="*/ 1910900 h 2450980"/>
              <a:gd name="connsiteX145" fmla="*/ 851435 w 2270660"/>
              <a:gd name="connsiteY145" fmla="*/ 1939475 h 2450980"/>
              <a:gd name="connsiteX146" fmla="*/ 851435 w 2270660"/>
              <a:gd name="connsiteY146" fmla="*/ 1963287 h 2450980"/>
              <a:gd name="connsiteX147" fmla="*/ 808573 w 2270660"/>
              <a:gd name="connsiteY147" fmla="*/ 1982337 h 2450980"/>
              <a:gd name="connsiteX148" fmla="*/ 808573 w 2270660"/>
              <a:gd name="connsiteY148" fmla="*/ 1982337 h 2450980"/>
              <a:gd name="connsiteX149" fmla="*/ 809232 w 2270660"/>
              <a:gd name="connsiteY149" fmla="*/ 2038001 h 2450980"/>
              <a:gd name="connsiteX150" fmla="*/ 822860 w 2270660"/>
              <a:gd name="connsiteY150" fmla="*/ 2058537 h 2450980"/>
              <a:gd name="connsiteX151" fmla="*/ 846673 w 2270660"/>
              <a:gd name="connsiteY151" fmla="*/ 2082350 h 2450980"/>
              <a:gd name="connsiteX152" fmla="*/ 841910 w 2270660"/>
              <a:gd name="connsiteY152" fmla="*/ 2134737 h 2450980"/>
              <a:gd name="connsiteX153" fmla="*/ 899060 w 2270660"/>
              <a:gd name="connsiteY153" fmla="*/ 2163312 h 2450980"/>
              <a:gd name="connsiteX154" fmla="*/ 903823 w 2270660"/>
              <a:gd name="connsiteY154" fmla="*/ 2196650 h 2450980"/>
              <a:gd name="connsiteX155" fmla="*/ 965735 w 2270660"/>
              <a:gd name="connsiteY155" fmla="*/ 2220462 h 2450980"/>
              <a:gd name="connsiteX156" fmla="*/ 956210 w 2270660"/>
              <a:gd name="connsiteY156" fmla="*/ 2253800 h 2450980"/>
              <a:gd name="connsiteX157" fmla="*/ 1056223 w 2270660"/>
              <a:gd name="connsiteY157" fmla="*/ 2258562 h 2450980"/>
              <a:gd name="connsiteX158" fmla="*/ 1056223 w 2270660"/>
              <a:gd name="connsiteY158" fmla="*/ 2258562 h 2450980"/>
              <a:gd name="connsiteX159" fmla="*/ 1056117 w 2270660"/>
              <a:gd name="connsiteY159"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178790 w 2270660"/>
              <a:gd name="connsiteY87" fmla="*/ 744519 h 2450980"/>
              <a:gd name="connsiteX88" fmla="*/ 2231846 w 2270660"/>
              <a:gd name="connsiteY88" fmla="*/ 790851 h 2450980"/>
              <a:gd name="connsiteX89" fmla="*/ 2070635 w 2270660"/>
              <a:gd name="connsiteY89" fmla="*/ 1120325 h 2450980"/>
              <a:gd name="connsiteX90" fmla="*/ 2118260 w 2270660"/>
              <a:gd name="connsiteY90" fmla="*/ 1134612 h 2450980"/>
              <a:gd name="connsiteX91" fmla="*/ 2199223 w 2270660"/>
              <a:gd name="connsiteY91" fmla="*/ 1134612 h 2450980"/>
              <a:gd name="connsiteX92" fmla="*/ 2213510 w 2270660"/>
              <a:gd name="connsiteY92" fmla="*/ 1096512 h 2450980"/>
              <a:gd name="connsiteX93" fmla="*/ 2242085 w 2270660"/>
              <a:gd name="connsiteY93" fmla="*/ 1106037 h 2450980"/>
              <a:gd name="connsiteX94" fmla="*/ 2270660 w 2270660"/>
              <a:gd name="connsiteY94" fmla="*/ 1093801 h 2450980"/>
              <a:gd name="connsiteX95" fmla="*/ 2270660 w 2270660"/>
              <a:gd name="connsiteY95" fmla="*/ 1115562 h 2450980"/>
              <a:gd name="connsiteX96" fmla="*/ 2256373 w 2270660"/>
              <a:gd name="connsiteY96" fmla="*/ 1144137 h 2450980"/>
              <a:gd name="connsiteX97" fmla="*/ 2209269 w 2270660"/>
              <a:gd name="connsiteY97" fmla="*/ 1182395 h 2450980"/>
              <a:gd name="connsiteX98" fmla="*/ 2182592 w 2270660"/>
              <a:gd name="connsiteY98" fmla="*/ 1213832 h 2450980"/>
              <a:gd name="connsiteX99" fmla="*/ 2147341 w 2270660"/>
              <a:gd name="connsiteY99" fmla="*/ 1247174 h 2450980"/>
              <a:gd name="connsiteX100" fmla="*/ 2132097 w 2270660"/>
              <a:gd name="connsiteY100" fmla="*/ 1319574 h 2450980"/>
              <a:gd name="connsiteX101" fmla="*/ 2156360 w 2270660"/>
              <a:gd name="connsiteY101" fmla="*/ 1348925 h 2450980"/>
              <a:gd name="connsiteX102" fmla="*/ 2054927 w 2270660"/>
              <a:gd name="connsiteY102" fmla="*/ 1350599 h 2450980"/>
              <a:gd name="connsiteX103" fmla="*/ 2023010 w 2270660"/>
              <a:gd name="connsiteY103" fmla="*/ 1415600 h 2450980"/>
              <a:gd name="connsiteX104" fmla="*/ 2013485 w 2270660"/>
              <a:gd name="connsiteY104" fmla="*/ 1429887 h 2450980"/>
              <a:gd name="connsiteX105" fmla="*/ 1999198 w 2270660"/>
              <a:gd name="connsiteY105" fmla="*/ 1472750 h 2450980"/>
              <a:gd name="connsiteX106" fmla="*/ 1980148 w 2270660"/>
              <a:gd name="connsiteY106" fmla="*/ 1487037 h 2450980"/>
              <a:gd name="connsiteX107" fmla="*/ 1915829 w 2270660"/>
              <a:gd name="connsiteY107" fmla="*/ 1494857 h 2450980"/>
              <a:gd name="connsiteX108" fmla="*/ 1889660 w 2270660"/>
              <a:gd name="connsiteY108" fmla="*/ 1515612 h 2450980"/>
              <a:gd name="connsiteX109" fmla="*/ 1880135 w 2270660"/>
              <a:gd name="connsiteY109" fmla="*/ 1491800 h 2450980"/>
              <a:gd name="connsiteX110" fmla="*/ 1822985 w 2270660"/>
              <a:gd name="connsiteY110" fmla="*/ 1510850 h 2450980"/>
              <a:gd name="connsiteX111" fmla="*/ 1799173 w 2270660"/>
              <a:gd name="connsiteY111" fmla="*/ 1491800 h 2450980"/>
              <a:gd name="connsiteX112" fmla="*/ 1780123 w 2270660"/>
              <a:gd name="connsiteY112" fmla="*/ 1501325 h 2450980"/>
              <a:gd name="connsiteX113" fmla="*/ 1760635 w 2270660"/>
              <a:gd name="connsiteY113" fmla="*/ 1503432 h 2450980"/>
              <a:gd name="connsiteX114" fmla="*/ 1731953 w 2270660"/>
              <a:gd name="connsiteY114" fmla="*/ 1526295 h 2450980"/>
              <a:gd name="connsiteX115" fmla="*/ 1712999 w 2270660"/>
              <a:gd name="connsiteY115" fmla="*/ 1516768 h 2450980"/>
              <a:gd name="connsiteX116" fmla="*/ 1722973 w 2270660"/>
              <a:gd name="connsiteY116" fmla="*/ 1487037 h 2450980"/>
              <a:gd name="connsiteX117" fmla="*/ 1699160 w 2270660"/>
              <a:gd name="connsiteY117" fmla="*/ 1482275 h 2450980"/>
              <a:gd name="connsiteX118" fmla="*/ 1642010 w 2270660"/>
              <a:gd name="connsiteY118" fmla="*/ 1491800 h 2450980"/>
              <a:gd name="connsiteX119" fmla="*/ 1546760 w 2270660"/>
              <a:gd name="connsiteY119" fmla="*/ 1496562 h 2450980"/>
              <a:gd name="connsiteX120" fmla="*/ 1470560 w 2270660"/>
              <a:gd name="connsiteY120" fmla="*/ 1477512 h 2450980"/>
              <a:gd name="connsiteX121" fmla="*/ 1451510 w 2270660"/>
              <a:gd name="connsiteY121" fmla="*/ 1491800 h 2450980"/>
              <a:gd name="connsiteX122" fmla="*/ 1396511 w 2270660"/>
              <a:gd name="connsiteY122" fmla="*/ 1520783 h 2450980"/>
              <a:gd name="connsiteX123" fmla="*/ 1375310 w 2270660"/>
              <a:gd name="connsiteY123" fmla="*/ 1501325 h 2450980"/>
              <a:gd name="connsiteX124" fmla="*/ 1356260 w 2270660"/>
              <a:gd name="connsiteY124" fmla="*/ 1477512 h 2450980"/>
              <a:gd name="connsiteX125" fmla="*/ 1337210 w 2270660"/>
              <a:gd name="connsiteY125" fmla="*/ 1501325 h 2450980"/>
              <a:gd name="connsiteX126" fmla="*/ 1327685 w 2270660"/>
              <a:gd name="connsiteY126" fmla="*/ 1482275 h 2450980"/>
              <a:gd name="connsiteX127" fmla="*/ 1227673 w 2270660"/>
              <a:gd name="connsiteY127" fmla="*/ 1529900 h 2450980"/>
              <a:gd name="connsiteX128" fmla="*/ 1194335 w 2270660"/>
              <a:gd name="connsiteY128" fmla="*/ 1529900 h 2450980"/>
              <a:gd name="connsiteX129" fmla="*/ 1132423 w 2270660"/>
              <a:gd name="connsiteY129" fmla="*/ 1520375 h 2450980"/>
              <a:gd name="connsiteX130" fmla="*/ 1075273 w 2270660"/>
              <a:gd name="connsiteY130" fmla="*/ 1539425 h 2450980"/>
              <a:gd name="connsiteX131" fmla="*/ 1051460 w 2270660"/>
              <a:gd name="connsiteY131" fmla="*/ 1577525 h 2450980"/>
              <a:gd name="connsiteX132" fmla="*/ 1037173 w 2270660"/>
              <a:gd name="connsiteY132" fmla="*/ 1606100 h 2450980"/>
              <a:gd name="connsiteX133" fmla="*/ 1018123 w 2270660"/>
              <a:gd name="connsiteY133" fmla="*/ 1606100 h 2450980"/>
              <a:gd name="connsiteX134" fmla="*/ 1018123 w 2270660"/>
              <a:gd name="connsiteY134" fmla="*/ 1606100 h 2450980"/>
              <a:gd name="connsiteX135" fmla="*/ 956402 w 2270660"/>
              <a:gd name="connsiteY135" fmla="*/ 1634894 h 2450980"/>
              <a:gd name="connsiteX136" fmla="*/ 918110 w 2270660"/>
              <a:gd name="connsiteY136" fmla="*/ 1606100 h 2450980"/>
              <a:gd name="connsiteX137" fmla="*/ 797331 w 2270660"/>
              <a:gd name="connsiteY137" fmla="*/ 1632036 h 2450980"/>
              <a:gd name="connsiteX138" fmla="*/ 851435 w 2270660"/>
              <a:gd name="connsiteY138" fmla="*/ 1668012 h 2450980"/>
              <a:gd name="connsiteX139" fmla="*/ 870485 w 2270660"/>
              <a:gd name="connsiteY139" fmla="*/ 1706112 h 2450980"/>
              <a:gd name="connsiteX140" fmla="*/ 870485 w 2270660"/>
              <a:gd name="connsiteY140" fmla="*/ 1753737 h 2450980"/>
              <a:gd name="connsiteX141" fmla="*/ 851435 w 2270660"/>
              <a:gd name="connsiteY141" fmla="*/ 1777550 h 2450980"/>
              <a:gd name="connsiteX142" fmla="*/ 837148 w 2270660"/>
              <a:gd name="connsiteY142" fmla="*/ 1853750 h 2450980"/>
              <a:gd name="connsiteX143" fmla="*/ 856198 w 2270660"/>
              <a:gd name="connsiteY143" fmla="*/ 1882325 h 2450980"/>
              <a:gd name="connsiteX144" fmla="*/ 841910 w 2270660"/>
              <a:gd name="connsiteY144" fmla="*/ 1910900 h 2450980"/>
              <a:gd name="connsiteX145" fmla="*/ 851435 w 2270660"/>
              <a:gd name="connsiteY145" fmla="*/ 1939475 h 2450980"/>
              <a:gd name="connsiteX146" fmla="*/ 851435 w 2270660"/>
              <a:gd name="connsiteY146" fmla="*/ 1963287 h 2450980"/>
              <a:gd name="connsiteX147" fmla="*/ 808573 w 2270660"/>
              <a:gd name="connsiteY147" fmla="*/ 1982337 h 2450980"/>
              <a:gd name="connsiteX148" fmla="*/ 808573 w 2270660"/>
              <a:gd name="connsiteY148" fmla="*/ 1982337 h 2450980"/>
              <a:gd name="connsiteX149" fmla="*/ 809232 w 2270660"/>
              <a:gd name="connsiteY149" fmla="*/ 2038001 h 2450980"/>
              <a:gd name="connsiteX150" fmla="*/ 822860 w 2270660"/>
              <a:gd name="connsiteY150" fmla="*/ 2058537 h 2450980"/>
              <a:gd name="connsiteX151" fmla="*/ 846673 w 2270660"/>
              <a:gd name="connsiteY151" fmla="*/ 2082350 h 2450980"/>
              <a:gd name="connsiteX152" fmla="*/ 841910 w 2270660"/>
              <a:gd name="connsiteY152" fmla="*/ 2134737 h 2450980"/>
              <a:gd name="connsiteX153" fmla="*/ 899060 w 2270660"/>
              <a:gd name="connsiteY153" fmla="*/ 2163312 h 2450980"/>
              <a:gd name="connsiteX154" fmla="*/ 903823 w 2270660"/>
              <a:gd name="connsiteY154" fmla="*/ 2196650 h 2450980"/>
              <a:gd name="connsiteX155" fmla="*/ 965735 w 2270660"/>
              <a:gd name="connsiteY155" fmla="*/ 2220462 h 2450980"/>
              <a:gd name="connsiteX156" fmla="*/ 956210 w 2270660"/>
              <a:gd name="connsiteY156" fmla="*/ 2253800 h 2450980"/>
              <a:gd name="connsiteX157" fmla="*/ 1056223 w 2270660"/>
              <a:gd name="connsiteY157" fmla="*/ 2258562 h 2450980"/>
              <a:gd name="connsiteX158" fmla="*/ 1056223 w 2270660"/>
              <a:gd name="connsiteY158" fmla="*/ 2258562 h 2450980"/>
              <a:gd name="connsiteX159" fmla="*/ 1056117 w 2270660"/>
              <a:gd name="connsiteY159" fmla="*/ 2262599 h 2450980"/>
              <a:gd name="connsiteX0" fmla="*/ 1056117 w 2270660"/>
              <a:gd name="connsiteY0" fmla="*/ 2262599 h 2450980"/>
              <a:gd name="connsiteX1" fmla="*/ 1013064 w 2270660"/>
              <a:gd name="connsiteY1" fmla="*/ 2282682 h 2450980"/>
              <a:gd name="connsiteX2" fmla="*/ 968603 w 2270660"/>
              <a:gd name="connsiteY2" fmla="*/ 2298559 h 2450980"/>
              <a:gd name="connsiteX3" fmla="*/ 898737 w 2270660"/>
              <a:gd name="connsiteY3" fmla="*/ 2263630 h 2450980"/>
              <a:gd name="connsiteX4" fmla="*/ 879682 w 2270660"/>
              <a:gd name="connsiteY4" fmla="*/ 2282682 h 2450980"/>
              <a:gd name="connsiteX5" fmla="*/ 883068 w 2270660"/>
              <a:gd name="connsiteY5" fmla="*/ 2333803 h 2450980"/>
              <a:gd name="connsiteX6" fmla="*/ 863665 w 2270660"/>
              <a:gd name="connsiteY6" fmla="*/ 2354650 h 2450980"/>
              <a:gd name="connsiteX7" fmla="*/ 834999 w 2270660"/>
              <a:gd name="connsiteY7" fmla="*/ 2346583 h 2450980"/>
              <a:gd name="connsiteX8" fmla="*/ 758421 w 2270660"/>
              <a:gd name="connsiteY8" fmla="*/ 2323963 h 2450980"/>
              <a:gd name="connsiteX9" fmla="*/ 729841 w 2270660"/>
              <a:gd name="connsiteY9" fmla="*/ 2381121 h 2450980"/>
              <a:gd name="connsiteX10" fmla="*/ 663152 w 2270660"/>
              <a:gd name="connsiteY10" fmla="*/ 2450980 h 2450980"/>
              <a:gd name="connsiteX11" fmla="*/ 602815 w 2270660"/>
              <a:gd name="connsiteY11" fmla="*/ 2431928 h 2450980"/>
              <a:gd name="connsiteX12" fmla="*/ 542699 w 2270660"/>
              <a:gd name="connsiteY12" fmla="*/ 2431928 h 2450980"/>
              <a:gd name="connsiteX13" fmla="*/ 504370 w 2270660"/>
              <a:gd name="connsiteY13" fmla="*/ 2450980 h 2450980"/>
              <a:gd name="connsiteX14" fmla="*/ 383696 w 2270660"/>
              <a:gd name="connsiteY14" fmla="*/ 2403349 h 2450980"/>
              <a:gd name="connsiteX15" fmla="*/ 339237 w 2270660"/>
              <a:gd name="connsiteY15" fmla="*/ 2323963 h 2450980"/>
              <a:gd name="connsiteX16" fmla="*/ 304305 w 2270660"/>
              <a:gd name="connsiteY16" fmla="*/ 2330314 h 2450980"/>
              <a:gd name="connsiteX17" fmla="*/ 247144 w 2270660"/>
              <a:gd name="connsiteY17" fmla="*/ 2320788 h 2450980"/>
              <a:gd name="connsiteX18" fmla="*/ 180455 w 2270660"/>
              <a:gd name="connsiteY18" fmla="*/ 2330116 h 2450980"/>
              <a:gd name="connsiteX19" fmla="*/ 142428 w 2270660"/>
              <a:gd name="connsiteY19" fmla="*/ 2321012 h 2450980"/>
              <a:gd name="connsiteX20" fmla="*/ 313832 w 2270660"/>
              <a:gd name="connsiteY20" fmla="*/ 2054051 h 2450980"/>
              <a:gd name="connsiteX21" fmla="*/ 323359 w 2270660"/>
              <a:gd name="connsiteY21" fmla="*/ 1982604 h 2450980"/>
              <a:gd name="connsiteX22" fmla="*/ 219127 w 2270660"/>
              <a:gd name="connsiteY22" fmla="*/ 1887341 h 2450980"/>
              <a:gd name="connsiteX23" fmla="*/ 83541 w 2270660"/>
              <a:gd name="connsiteY23" fmla="*/ 1778265 h 2450980"/>
              <a:gd name="connsiteX24" fmla="*/ 6564 w 2270660"/>
              <a:gd name="connsiteY24" fmla="*/ 1530105 h 2450980"/>
              <a:gd name="connsiteX25" fmla="*/ 73769 w 2270660"/>
              <a:gd name="connsiteY25" fmla="*/ 1196685 h 2450980"/>
              <a:gd name="connsiteX26" fmla="*/ 13065 w 2270660"/>
              <a:gd name="connsiteY26" fmla="*/ 768105 h 2450980"/>
              <a:gd name="connsiteX27" fmla="*/ 246454 w 2270660"/>
              <a:gd name="connsiteY27" fmla="*/ 453575 h 2450980"/>
              <a:gd name="connsiteX28" fmla="*/ 689484 w 2270660"/>
              <a:gd name="connsiteY28" fmla="*/ 15425 h 2450980"/>
              <a:gd name="connsiteX29" fmla="*/ 851435 w 2270660"/>
              <a:gd name="connsiteY29" fmla="*/ 101150 h 2450980"/>
              <a:gd name="connsiteX30" fmla="*/ 895561 w 2270660"/>
              <a:gd name="connsiteY30" fmla="*/ 122119 h 2450980"/>
              <a:gd name="connsiteX31" fmla="*/ 898320 w 2270660"/>
              <a:gd name="connsiteY31" fmla="*/ 108783 h 2450980"/>
              <a:gd name="connsiteX32" fmla="*/ 917203 w 2270660"/>
              <a:gd name="connsiteY32" fmla="*/ 75758 h 2450980"/>
              <a:gd name="connsiteX33" fmla="*/ 951448 w 2270660"/>
              <a:gd name="connsiteY33" fmla="*/ 77337 h 2450980"/>
              <a:gd name="connsiteX34" fmla="*/ 989548 w 2270660"/>
              <a:gd name="connsiteY34" fmla="*/ 101150 h 2450980"/>
              <a:gd name="connsiteX35" fmla="*/ 1022885 w 2270660"/>
              <a:gd name="connsiteY35" fmla="*/ 124962 h 2450980"/>
              <a:gd name="connsiteX36" fmla="*/ 1051460 w 2270660"/>
              <a:gd name="connsiteY36" fmla="*/ 148775 h 2450980"/>
              <a:gd name="connsiteX37" fmla="*/ 1103848 w 2270660"/>
              <a:gd name="connsiteY37" fmla="*/ 215450 h 2450980"/>
              <a:gd name="connsiteX38" fmla="*/ 1099085 w 2270660"/>
              <a:gd name="connsiteY38" fmla="*/ 224975 h 2450980"/>
              <a:gd name="connsiteX39" fmla="*/ 1089560 w 2270660"/>
              <a:gd name="connsiteY39" fmla="*/ 286887 h 2450980"/>
              <a:gd name="connsiteX40" fmla="*/ 1063241 w 2270660"/>
              <a:gd name="connsiteY40" fmla="*/ 299308 h 2450980"/>
              <a:gd name="connsiteX41" fmla="*/ 1051460 w 2270660"/>
              <a:gd name="connsiteY41" fmla="*/ 310700 h 2450980"/>
              <a:gd name="connsiteX42" fmla="*/ 1033607 w 2270660"/>
              <a:gd name="connsiteY42" fmla="*/ 329793 h 2450980"/>
              <a:gd name="connsiteX43" fmla="*/ 1037381 w 2270660"/>
              <a:gd name="connsiteY43" fmla="*/ 348845 h 2450980"/>
              <a:gd name="connsiteX44" fmla="*/ 1056931 w 2270660"/>
              <a:gd name="connsiteY44" fmla="*/ 383775 h 2450980"/>
              <a:gd name="connsiteX45" fmla="*/ 1094323 w 2270660"/>
              <a:gd name="connsiteY45" fmla="*/ 377375 h 2450980"/>
              <a:gd name="connsiteX46" fmla="*/ 1096486 w 2270660"/>
              <a:gd name="connsiteY46" fmla="*/ 386950 h 2450980"/>
              <a:gd name="connsiteX47" fmla="*/ 1143169 w 2270660"/>
              <a:gd name="connsiteY47" fmla="*/ 392666 h 2450980"/>
              <a:gd name="connsiteX48" fmla="*/ 1165760 w 2270660"/>
              <a:gd name="connsiteY48" fmla="*/ 401187 h 2450980"/>
              <a:gd name="connsiteX49" fmla="*/ 1165760 w 2270660"/>
              <a:gd name="connsiteY49" fmla="*/ 401187 h 2450980"/>
              <a:gd name="connsiteX50" fmla="*/ 1183184 w 2270660"/>
              <a:gd name="connsiteY50" fmla="*/ 412671 h 2450980"/>
              <a:gd name="connsiteX51" fmla="*/ 1179473 w 2270660"/>
              <a:gd name="connsiteY51" fmla="*/ 444108 h 2450980"/>
              <a:gd name="connsiteX52" fmla="*/ 1203860 w 2270660"/>
              <a:gd name="connsiteY52" fmla="*/ 472625 h 2450980"/>
              <a:gd name="connsiteX53" fmla="*/ 1222910 w 2270660"/>
              <a:gd name="connsiteY53" fmla="*/ 458337 h 2450980"/>
              <a:gd name="connsiteX54" fmla="*/ 1265773 w 2270660"/>
              <a:gd name="connsiteY54" fmla="*/ 458337 h 2450980"/>
              <a:gd name="connsiteX55" fmla="*/ 1337210 w 2270660"/>
              <a:gd name="connsiteY55" fmla="*/ 458337 h 2450980"/>
              <a:gd name="connsiteX56" fmla="*/ 1313398 w 2270660"/>
              <a:gd name="connsiteY56" fmla="*/ 477387 h 2450980"/>
              <a:gd name="connsiteX57" fmla="*/ 1313398 w 2270660"/>
              <a:gd name="connsiteY57" fmla="*/ 477387 h 2450980"/>
              <a:gd name="connsiteX58" fmla="*/ 1280060 w 2270660"/>
              <a:gd name="connsiteY58" fmla="*/ 563112 h 2450980"/>
              <a:gd name="connsiteX59" fmla="*/ 1256248 w 2270660"/>
              <a:gd name="connsiteY59" fmla="*/ 572637 h 2450980"/>
              <a:gd name="connsiteX60" fmla="*/ 1204102 w 2270660"/>
              <a:gd name="connsiteY60" fmla="*/ 594941 h 2450980"/>
              <a:gd name="connsiteX61" fmla="*/ 1220341 w 2270660"/>
              <a:gd name="connsiteY61" fmla="*/ 640350 h 2450980"/>
              <a:gd name="connsiteX62" fmla="*/ 1212719 w 2270660"/>
              <a:gd name="connsiteY62" fmla="*/ 677502 h 2450980"/>
              <a:gd name="connsiteX63" fmla="*/ 1232435 w 2270660"/>
              <a:gd name="connsiteY63" fmla="*/ 691700 h 2450980"/>
              <a:gd name="connsiteX64" fmla="*/ 1243798 w 2270660"/>
              <a:gd name="connsiteY64" fmla="*/ 739423 h 2450980"/>
              <a:gd name="connsiteX65" fmla="*/ 1285577 w 2270660"/>
              <a:gd name="connsiteY65" fmla="*/ 733072 h 2450980"/>
              <a:gd name="connsiteX66" fmla="*/ 1314760 w 2270660"/>
              <a:gd name="connsiteY66" fmla="*/ 754665 h 2450980"/>
              <a:gd name="connsiteX67" fmla="*/ 1341973 w 2270660"/>
              <a:gd name="connsiteY67" fmla="*/ 758375 h 2450980"/>
              <a:gd name="connsiteX68" fmla="*/ 1413410 w 2270660"/>
              <a:gd name="connsiteY68" fmla="*/ 753612 h 2450980"/>
              <a:gd name="connsiteX69" fmla="*/ 1446748 w 2270660"/>
              <a:gd name="connsiteY69" fmla="*/ 753612 h 2450980"/>
              <a:gd name="connsiteX70" fmla="*/ 1499135 w 2270660"/>
              <a:gd name="connsiteY70" fmla="*/ 767900 h 2450980"/>
              <a:gd name="connsiteX71" fmla="*/ 1508660 w 2270660"/>
              <a:gd name="connsiteY71" fmla="*/ 782187 h 2450980"/>
              <a:gd name="connsiteX72" fmla="*/ 1498816 w 2270660"/>
              <a:gd name="connsiteY72" fmla="*/ 838897 h 2450980"/>
              <a:gd name="connsiteX73" fmla="*/ 1556843 w 2270660"/>
              <a:gd name="connsiteY73" fmla="*/ 885692 h 2450980"/>
              <a:gd name="connsiteX74" fmla="*/ 1608915 w 2270660"/>
              <a:gd name="connsiteY74" fmla="*/ 855855 h 2450980"/>
              <a:gd name="connsiteX75" fmla="*/ 1614905 w 2270660"/>
              <a:gd name="connsiteY75" fmla="*/ 803224 h 2450980"/>
              <a:gd name="connsiteX76" fmla="*/ 1637816 w 2270660"/>
              <a:gd name="connsiteY76" fmla="*/ 817617 h 2450980"/>
              <a:gd name="connsiteX77" fmla="*/ 1703566 w 2270660"/>
              <a:gd name="connsiteY77" fmla="*/ 731422 h 2450980"/>
              <a:gd name="connsiteX78" fmla="*/ 1808582 w 2270660"/>
              <a:gd name="connsiteY78" fmla="*/ 762374 h 2450980"/>
              <a:gd name="connsiteX79" fmla="*/ 1886251 w 2270660"/>
              <a:gd name="connsiteY79" fmla="*/ 731229 h 2450980"/>
              <a:gd name="connsiteX80" fmla="*/ 1875467 w 2270660"/>
              <a:gd name="connsiteY80" fmla="*/ 790874 h 2450980"/>
              <a:gd name="connsiteX81" fmla="*/ 1953137 w 2270660"/>
              <a:gd name="connsiteY81" fmla="*/ 819486 h 2450980"/>
              <a:gd name="connsiteX82" fmla="*/ 2002273 w 2270660"/>
              <a:gd name="connsiteY82" fmla="*/ 859110 h 2450980"/>
              <a:gd name="connsiteX83" fmla="*/ 2042051 w 2270660"/>
              <a:gd name="connsiteY83" fmla="*/ 882983 h 2450980"/>
              <a:gd name="connsiteX84" fmla="*/ 2089288 w 2270660"/>
              <a:gd name="connsiteY84" fmla="*/ 882983 h 2450980"/>
              <a:gd name="connsiteX85" fmla="*/ 2114149 w 2270660"/>
              <a:gd name="connsiteY85" fmla="*/ 830462 h 2450980"/>
              <a:gd name="connsiteX86" fmla="*/ 2146470 w 2270660"/>
              <a:gd name="connsiteY86" fmla="*/ 756456 h 2450980"/>
              <a:gd name="connsiteX87" fmla="*/ 2178790 w 2270660"/>
              <a:gd name="connsiteY87" fmla="*/ 744519 h 2450980"/>
              <a:gd name="connsiteX88" fmla="*/ 2231846 w 2270660"/>
              <a:gd name="connsiteY88" fmla="*/ 790851 h 2450980"/>
              <a:gd name="connsiteX89" fmla="*/ 2070635 w 2270660"/>
              <a:gd name="connsiteY89" fmla="*/ 1120325 h 2450980"/>
              <a:gd name="connsiteX90" fmla="*/ 2118260 w 2270660"/>
              <a:gd name="connsiteY90" fmla="*/ 1134612 h 2450980"/>
              <a:gd name="connsiteX91" fmla="*/ 2199223 w 2270660"/>
              <a:gd name="connsiteY91" fmla="*/ 1134612 h 2450980"/>
              <a:gd name="connsiteX92" fmla="*/ 2213510 w 2270660"/>
              <a:gd name="connsiteY92" fmla="*/ 1096512 h 2450980"/>
              <a:gd name="connsiteX93" fmla="*/ 2242085 w 2270660"/>
              <a:gd name="connsiteY93" fmla="*/ 1106037 h 2450980"/>
              <a:gd name="connsiteX94" fmla="*/ 2270660 w 2270660"/>
              <a:gd name="connsiteY94" fmla="*/ 1093801 h 2450980"/>
              <a:gd name="connsiteX95" fmla="*/ 2270660 w 2270660"/>
              <a:gd name="connsiteY95" fmla="*/ 1115562 h 2450980"/>
              <a:gd name="connsiteX96" fmla="*/ 2256373 w 2270660"/>
              <a:gd name="connsiteY96" fmla="*/ 1144137 h 2450980"/>
              <a:gd name="connsiteX97" fmla="*/ 2209269 w 2270660"/>
              <a:gd name="connsiteY97" fmla="*/ 1182395 h 2450980"/>
              <a:gd name="connsiteX98" fmla="*/ 2182592 w 2270660"/>
              <a:gd name="connsiteY98" fmla="*/ 1213832 h 2450980"/>
              <a:gd name="connsiteX99" fmla="*/ 2147341 w 2270660"/>
              <a:gd name="connsiteY99" fmla="*/ 1247174 h 2450980"/>
              <a:gd name="connsiteX100" fmla="*/ 2132097 w 2270660"/>
              <a:gd name="connsiteY100" fmla="*/ 1319574 h 2450980"/>
              <a:gd name="connsiteX101" fmla="*/ 2156360 w 2270660"/>
              <a:gd name="connsiteY101" fmla="*/ 1348925 h 2450980"/>
              <a:gd name="connsiteX102" fmla="*/ 2054927 w 2270660"/>
              <a:gd name="connsiteY102" fmla="*/ 1350599 h 2450980"/>
              <a:gd name="connsiteX103" fmla="*/ 2023010 w 2270660"/>
              <a:gd name="connsiteY103" fmla="*/ 1415600 h 2450980"/>
              <a:gd name="connsiteX104" fmla="*/ 2013485 w 2270660"/>
              <a:gd name="connsiteY104" fmla="*/ 1429887 h 2450980"/>
              <a:gd name="connsiteX105" fmla="*/ 1999198 w 2270660"/>
              <a:gd name="connsiteY105" fmla="*/ 1472750 h 2450980"/>
              <a:gd name="connsiteX106" fmla="*/ 1980148 w 2270660"/>
              <a:gd name="connsiteY106" fmla="*/ 1487037 h 2450980"/>
              <a:gd name="connsiteX107" fmla="*/ 1915829 w 2270660"/>
              <a:gd name="connsiteY107" fmla="*/ 1494857 h 2450980"/>
              <a:gd name="connsiteX108" fmla="*/ 1889660 w 2270660"/>
              <a:gd name="connsiteY108" fmla="*/ 1515612 h 2450980"/>
              <a:gd name="connsiteX109" fmla="*/ 1880135 w 2270660"/>
              <a:gd name="connsiteY109" fmla="*/ 1491800 h 2450980"/>
              <a:gd name="connsiteX110" fmla="*/ 1822985 w 2270660"/>
              <a:gd name="connsiteY110" fmla="*/ 1510850 h 2450980"/>
              <a:gd name="connsiteX111" fmla="*/ 1799173 w 2270660"/>
              <a:gd name="connsiteY111" fmla="*/ 1491800 h 2450980"/>
              <a:gd name="connsiteX112" fmla="*/ 1780123 w 2270660"/>
              <a:gd name="connsiteY112" fmla="*/ 1501325 h 2450980"/>
              <a:gd name="connsiteX113" fmla="*/ 1760635 w 2270660"/>
              <a:gd name="connsiteY113" fmla="*/ 1503432 h 2450980"/>
              <a:gd name="connsiteX114" fmla="*/ 1731953 w 2270660"/>
              <a:gd name="connsiteY114" fmla="*/ 1526295 h 2450980"/>
              <a:gd name="connsiteX115" fmla="*/ 1712999 w 2270660"/>
              <a:gd name="connsiteY115" fmla="*/ 1516768 h 2450980"/>
              <a:gd name="connsiteX116" fmla="*/ 1722973 w 2270660"/>
              <a:gd name="connsiteY116" fmla="*/ 1487037 h 2450980"/>
              <a:gd name="connsiteX117" fmla="*/ 1699160 w 2270660"/>
              <a:gd name="connsiteY117" fmla="*/ 1482275 h 2450980"/>
              <a:gd name="connsiteX118" fmla="*/ 1642010 w 2270660"/>
              <a:gd name="connsiteY118" fmla="*/ 1491800 h 2450980"/>
              <a:gd name="connsiteX119" fmla="*/ 1546760 w 2270660"/>
              <a:gd name="connsiteY119" fmla="*/ 1496562 h 2450980"/>
              <a:gd name="connsiteX120" fmla="*/ 1470560 w 2270660"/>
              <a:gd name="connsiteY120" fmla="*/ 1477512 h 2450980"/>
              <a:gd name="connsiteX121" fmla="*/ 1451510 w 2270660"/>
              <a:gd name="connsiteY121" fmla="*/ 1491800 h 2450980"/>
              <a:gd name="connsiteX122" fmla="*/ 1396511 w 2270660"/>
              <a:gd name="connsiteY122" fmla="*/ 1520783 h 2450980"/>
              <a:gd name="connsiteX123" fmla="*/ 1375310 w 2270660"/>
              <a:gd name="connsiteY123" fmla="*/ 1501325 h 2450980"/>
              <a:gd name="connsiteX124" fmla="*/ 1356260 w 2270660"/>
              <a:gd name="connsiteY124" fmla="*/ 1477512 h 2450980"/>
              <a:gd name="connsiteX125" fmla="*/ 1337210 w 2270660"/>
              <a:gd name="connsiteY125" fmla="*/ 1501325 h 2450980"/>
              <a:gd name="connsiteX126" fmla="*/ 1327685 w 2270660"/>
              <a:gd name="connsiteY126" fmla="*/ 1482275 h 2450980"/>
              <a:gd name="connsiteX127" fmla="*/ 1227673 w 2270660"/>
              <a:gd name="connsiteY127" fmla="*/ 1529900 h 2450980"/>
              <a:gd name="connsiteX128" fmla="*/ 1194335 w 2270660"/>
              <a:gd name="connsiteY128" fmla="*/ 1529900 h 2450980"/>
              <a:gd name="connsiteX129" fmla="*/ 1132423 w 2270660"/>
              <a:gd name="connsiteY129" fmla="*/ 1520375 h 2450980"/>
              <a:gd name="connsiteX130" fmla="*/ 1075273 w 2270660"/>
              <a:gd name="connsiteY130" fmla="*/ 1539425 h 2450980"/>
              <a:gd name="connsiteX131" fmla="*/ 1051460 w 2270660"/>
              <a:gd name="connsiteY131" fmla="*/ 1577525 h 2450980"/>
              <a:gd name="connsiteX132" fmla="*/ 1037173 w 2270660"/>
              <a:gd name="connsiteY132" fmla="*/ 1606100 h 2450980"/>
              <a:gd name="connsiteX133" fmla="*/ 1018123 w 2270660"/>
              <a:gd name="connsiteY133" fmla="*/ 1606100 h 2450980"/>
              <a:gd name="connsiteX134" fmla="*/ 1018123 w 2270660"/>
              <a:gd name="connsiteY134" fmla="*/ 1606100 h 2450980"/>
              <a:gd name="connsiteX135" fmla="*/ 956402 w 2270660"/>
              <a:gd name="connsiteY135" fmla="*/ 1634894 h 2450980"/>
              <a:gd name="connsiteX136" fmla="*/ 918110 w 2270660"/>
              <a:gd name="connsiteY136" fmla="*/ 1606100 h 2450980"/>
              <a:gd name="connsiteX137" fmla="*/ 797331 w 2270660"/>
              <a:gd name="connsiteY137" fmla="*/ 1632036 h 2450980"/>
              <a:gd name="connsiteX138" fmla="*/ 851435 w 2270660"/>
              <a:gd name="connsiteY138" fmla="*/ 1668012 h 2450980"/>
              <a:gd name="connsiteX139" fmla="*/ 870485 w 2270660"/>
              <a:gd name="connsiteY139" fmla="*/ 1706112 h 2450980"/>
              <a:gd name="connsiteX140" fmla="*/ 870485 w 2270660"/>
              <a:gd name="connsiteY140" fmla="*/ 1753737 h 2450980"/>
              <a:gd name="connsiteX141" fmla="*/ 851435 w 2270660"/>
              <a:gd name="connsiteY141" fmla="*/ 1777550 h 2450980"/>
              <a:gd name="connsiteX142" fmla="*/ 837148 w 2270660"/>
              <a:gd name="connsiteY142" fmla="*/ 1853750 h 2450980"/>
              <a:gd name="connsiteX143" fmla="*/ 856198 w 2270660"/>
              <a:gd name="connsiteY143" fmla="*/ 1882325 h 2450980"/>
              <a:gd name="connsiteX144" fmla="*/ 841910 w 2270660"/>
              <a:gd name="connsiteY144" fmla="*/ 1910900 h 2450980"/>
              <a:gd name="connsiteX145" fmla="*/ 851435 w 2270660"/>
              <a:gd name="connsiteY145" fmla="*/ 1939475 h 2450980"/>
              <a:gd name="connsiteX146" fmla="*/ 851435 w 2270660"/>
              <a:gd name="connsiteY146" fmla="*/ 1963287 h 2450980"/>
              <a:gd name="connsiteX147" fmla="*/ 808573 w 2270660"/>
              <a:gd name="connsiteY147" fmla="*/ 1982337 h 2450980"/>
              <a:gd name="connsiteX148" fmla="*/ 808573 w 2270660"/>
              <a:gd name="connsiteY148" fmla="*/ 1982337 h 2450980"/>
              <a:gd name="connsiteX149" fmla="*/ 809232 w 2270660"/>
              <a:gd name="connsiteY149" fmla="*/ 2038001 h 2450980"/>
              <a:gd name="connsiteX150" fmla="*/ 822860 w 2270660"/>
              <a:gd name="connsiteY150" fmla="*/ 2058537 h 2450980"/>
              <a:gd name="connsiteX151" fmla="*/ 846673 w 2270660"/>
              <a:gd name="connsiteY151" fmla="*/ 2082350 h 2450980"/>
              <a:gd name="connsiteX152" fmla="*/ 841910 w 2270660"/>
              <a:gd name="connsiteY152" fmla="*/ 2134737 h 2450980"/>
              <a:gd name="connsiteX153" fmla="*/ 899060 w 2270660"/>
              <a:gd name="connsiteY153" fmla="*/ 2163312 h 2450980"/>
              <a:gd name="connsiteX154" fmla="*/ 903823 w 2270660"/>
              <a:gd name="connsiteY154" fmla="*/ 2196650 h 2450980"/>
              <a:gd name="connsiteX155" fmla="*/ 965735 w 2270660"/>
              <a:gd name="connsiteY155" fmla="*/ 2220462 h 2450980"/>
              <a:gd name="connsiteX156" fmla="*/ 956210 w 2270660"/>
              <a:gd name="connsiteY156" fmla="*/ 2253800 h 2450980"/>
              <a:gd name="connsiteX157" fmla="*/ 1056223 w 2270660"/>
              <a:gd name="connsiteY157" fmla="*/ 2258562 h 2450980"/>
              <a:gd name="connsiteX158" fmla="*/ 1056223 w 2270660"/>
              <a:gd name="connsiteY158" fmla="*/ 2258562 h 2450980"/>
              <a:gd name="connsiteX159" fmla="*/ 1056117 w 2270660"/>
              <a:gd name="connsiteY159" fmla="*/ 2262599 h 2450980"/>
              <a:gd name="connsiteX0" fmla="*/ 1056117 w 2309306"/>
              <a:gd name="connsiteY0" fmla="*/ 2262599 h 2450980"/>
              <a:gd name="connsiteX1" fmla="*/ 1013064 w 2309306"/>
              <a:gd name="connsiteY1" fmla="*/ 2282682 h 2450980"/>
              <a:gd name="connsiteX2" fmla="*/ 968603 w 2309306"/>
              <a:gd name="connsiteY2" fmla="*/ 2298559 h 2450980"/>
              <a:gd name="connsiteX3" fmla="*/ 898737 w 2309306"/>
              <a:gd name="connsiteY3" fmla="*/ 2263630 h 2450980"/>
              <a:gd name="connsiteX4" fmla="*/ 879682 w 2309306"/>
              <a:gd name="connsiteY4" fmla="*/ 2282682 h 2450980"/>
              <a:gd name="connsiteX5" fmla="*/ 883068 w 2309306"/>
              <a:gd name="connsiteY5" fmla="*/ 2333803 h 2450980"/>
              <a:gd name="connsiteX6" fmla="*/ 863665 w 2309306"/>
              <a:gd name="connsiteY6" fmla="*/ 2354650 h 2450980"/>
              <a:gd name="connsiteX7" fmla="*/ 834999 w 2309306"/>
              <a:gd name="connsiteY7" fmla="*/ 2346583 h 2450980"/>
              <a:gd name="connsiteX8" fmla="*/ 758421 w 2309306"/>
              <a:gd name="connsiteY8" fmla="*/ 2323963 h 2450980"/>
              <a:gd name="connsiteX9" fmla="*/ 729841 w 2309306"/>
              <a:gd name="connsiteY9" fmla="*/ 2381121 h 2450980"/>
              <a:gd name="connsiteX10" fmla="*/ 663152 w 2309306"/>
              <a:gd name="connsiteY10" fmla="*/ 2450980 h 2450980"/>
              <a:gd name="connsiteX11" fmla="*/ 602815 w 2309306"/>
              <a:gd name="connsiteY11" fmla="*/ 2431928 h 2450980"/>
              <a:gd name="connsiteX12" fmla="*/ 542699 w 2309306"/>
              <a:gd name="connsiteY12" fmla="*/ 2431928 h 2450980"/>
              <a:gd name="connsiteX13" fmla="*/ 504370 w 2309306"/>
              <a:gd name="connsiteY13" fmla="*/ 2450980 h 2450980"/>
              <a:gd name="connsiteX14" fmla="*/ 383696 w 2309306"/>
              <a:gd name="connsiteY14" fmla="*/ 2403349 h 2450980"/>
              <a:gd name="connsiteX15" fmla="*/ 339237 w 2309306"/>
              <a:gd name="connsiteY15" fmla="*/ 2323963 h 2450980"/>
              <a:gd name="connsiteX16" fmla="*/ 304305 w 2309306"/>
              <a:gd name="connsiteY16" fmla="*/ 2330314 h 2450980"/>
              <a:gd name="connsiteX17" fmla="*/ 247144 w 2309306"/>
              <a:gd name="connsiteY17" fmla="*/ 2320788 h 2450980"/>
              <a:gd name="connsiteX18" fmla="*/ 180455 w 2309306"/>
              <a:gd name="connsiteY18" fmla="*/ 2330116 h 2450980"/>
              <a:gd name="connsiteX19" fmla="*/ 142428 w 2309306"/>
              <a:gd name="connsiteY19" fmla="*/ 2321012 h 2450980"/>
              <a:gd name="connsiteX20" fmla="*/ 313832 w 2309306"/>
              <a:gd name="connsiteY20" fmla="*/ 2054051 h 2450980"/>
              <a:gd name="connsiteX21" fmla="*/ 323359 w 2309306"/>
              <a:gd name="connsiteY21" fmla="*/ 1982604 h 2450980"/>
              <a:gd name="connsiteX22" fmla="*/ 219127 w 2309306"/>
              <a:gd name="connsiteY22" fmla="*/ 1887341 h 2450980"/>
              <a:gd name="connsiteX23" fmla="*/ 83541 w 2309306"/>
              <a:gd name="connsiteY23" fmla="*/ 1778265 h 2450980"/>
              <a:gd name="connsiteX24" fmla="*/ 6564 w 2309306"/>
              <a:gd name="connsiteY24" fmla="*/ 1530105 h 2450980"/>
              <a:gd name="connsiteX25" fmla="*/ 73769 w 2309306"/>
              <a:gd name="connsiteY25" fmla="*/ 1196685 h 2450980"/>
              <a:gd name="connsiteX26" fmla="*/ 13065 w 2309306"/>
              <a:gd name="connsiteY26" fmla="*/ 768105 h 2450980"/>
              <a:gd name="connsiteX27" fmla="*/ 246454 w 2309306"/>
              <a:gd name="connsiteY27" fmla="*/ 453575 h 2450980"/>
              <a:gd name="connsiteX28" fmla="*/ 689484 w 2309306"/>
              <a:gd name="connsiteY28" fmla="*/ 15425 h 2450980"/>
              <a:gd name="connsiteX29" fmla="*/ 851435 w 2309306"/>
              <a:gd name="connsiteY29" fmla="*/ 101150 h 2450980"/>
              <a:gd name="connsiteX30" fmla="*/ 895561 w 2309306"/>
              <a:gd name="connsiteY30" fmla="*/ 122119 h 2450980"/>
              <a:gd name="connsiteX31" fmla="*/ 898320 w 2309306"/>
              <a:gd name="connsiteY31" fmla="*/ 108783 h 2450980"/>
              <a:gd name="connsiteX32" fmla="*/ 917203 w 2309306"/>
              <a:gd name="connsiteY32" fmla="*/ 75758 h 2450980"/>
              <a:gd name="connsiteX33" fmla="*/ 951448 w 2309306"/>
              <a:gd name="connsiteY33" fmla="*/ 77337 h 2450980"/>
              <a:gd name="connsiteX34" fmla="*/ 989548 w 2309306"/>
              <a:gd name="connsiteY34" fmla="*/ 101150 h 2450980"/>
              <a:gd name="connsiteX35" fmla="*/ 1022885 w 2309306"/>
              <a:gd name="connsiteY35" fmla="*/ 124962 h 2450980"/>
              <a:gd name="connsiteX36" fmla="*/ 1051460 w 2309306"/>
              <a:gd name="connsiteY36" fmla="*/ 148775 h 2450980"/>
              <a:gd name="connsiteX37" fmla="*/ 1103848 w 2309306"/>
              <a:gd name="connsiteY37" fmla="*/ 215450 h 2450980"/>
              <a:gd name="connsiteX38" fmla="*/ 1099085 w 2309306"/>
              <a:gd name="connsiteY38" fmla="*/ 224975 h 2450980"/>
              <a:gd name="connsiteX39" fmla="*/ 1089560 w 2309306"/>
              <a:gd name="connsiteY39" fmla="*/ 286887 h 2450980"/>
              <a:gd name="connsiteX40" fmla="*/ 1063241 w 2309306"/>
              <a:gd name="connsiteY40" fmla="*/ 299308 h 2450980"/>
              <a:gd name="connsiteX41" fmla="*/ 1051460 w 2309306"/>
              <a:gd name="connsiteY41" fmla="*/ 310700 h 2450980"/>
              <a:gd name="connsiteX42" fmla="*/ 1033607 w 2309306"/>
              <a:gd name="connsiteY42" fmla="*/ 329793 h 2450980"/>
              <a:gd name="connsiteX43" fmla="*/ 1037381 w 2309306"/>
              <a:gd name="connsiteY43" fmla="*/ 348845 h 2450980"/>
              <a:gd name="connsiteX44" fmla="*/ 1056931 w 2309306"/>
              <a:gd name="connsiteY44" fmla="*/ 383775 h 2450980"/>
              <a:gd name="connsiteX45" fmla="*/ 1094323 w 2309306"/>
              <a:gd name="connsiteY45" fmla="*/ 377375 h 2450980"/>
              <a:gd name="connsiteX46" fmla="*/ 1096486 w 2309306"/>
              <a:gd name="connsiteY46" fmla="*/ 386950 h 2450980"/>
              <a:gd name="connsiteX47" fmla="*/ 1143169 w 2309306"/>
              <a:gd name="connsiteY47" fmla="*/ 392666 h 2450980"/>
              <a:gd name="connsiteX48" fmla="*/ 1165760 w 2309306"/>
              <a:gd name="connsiteY48" fmla="*/ 401187 h 2450980"/>
              <a:gd name="connsiteX49" fmla="*/ 1165760 w 2309306"/>
              <a:gd name="connsiteY49" fmla="*/ 401187 h 2450980"/>
              <a:gd name="connsiteX50" fmla="*/ 1183184 w 2309306"/>
              <a:gd name="connsiteY50" fmla="*/ 412671 h 2450980"/>
              <a:gd name="connsiteX51" fmla="*/ 1179473 w 2309306"/>
              <a:gd name="connsiteY51" fmla="*/ 444108 h 2450980"/>
              <a:gd name="connsiteX52" fmla="*/ 1203860 w 2309306"/>
              <a:gd name="connsiteY52" fmla="*/ 472625 h 2450980"/>
              <a:gd name="connsiteX53" fmla="*/ 1222910 w 2309306"/>
              <a:gd name="connsiteY53" fmla="*/ 458337 h 2450980"/>
              <a:gd name="connsiteX54" fmla="*/ 1265773 w 2309306"/>
              <a:gd name="connsiteY54" fmla="*/ 458337 h 2450980"/>
              <a:gd name="connsiteX55" fmla="*/ 1337210 w 2309306"/>
              <a:gd name="connsiteY55" fmla="*/ 458337 h 2450980"/>
              <a:gd name="connsiteX56" fmla="*/ 1313398 w 2309306"/>
              <a:gd name="connsiteY56" fmla="*/ 477387 h 2450980"/>
              <a:gd name="connsiteX57" fmla="*/ 1313398 w 2309306"/>
              <a:gd name="connsiteY57" fmla="*/ 477387 h 2450980"/>
              <a:gd name="connsiteX58" fmla="*/ 1280060 w 2309306"/>
              <a:gd name="connsiteY58" fmla="*/ 563112 h 2450980"/>
              <a:gd name="connsiteX59" fmla="*/ 1256248 w 2309306"/>
              <a:gd name="connsiteY59" fmla="*/ 572637 h 2450980"/>
              <a:gd name="connsiteX60" fmla="*/ 1204102 w 2309306"/>
              <a:gd name="connsiteY60" fmla="*/ 594941 h 2450980"/>
              <a:gd name="connsiteX61" fmla="*/ 1220341 w 2309306"/>
              <a:gd name="connsiteY61" fmla="*/ 640350 h 2450980"/>
              <a:gd name="connsiteX62" fmla="*/ 1212719 w 2309306"/>
              <a:gd name="connsiteY62" fmla="*/ 677502 h 2450980"/>
              <a:gd name="connsiteX63" fmla="*/ 1232435 w 2309306"/>
              <a:gd name="connsiteY63" fmla="*/ 691700 h 2450980"/>
              <a:gd name="connsiteX64" fmla="*/ 1243798 w 2309306"/>
              <a:gd name="connsiteY64" fmla="*/ 739423 h 2450980"/>
              <a:gd name="connsiteX65" fmla="*/ 1285577 w 2309306"/>
              <a:gd name="connsiteY65" fmla="*/ 733072 h 2450980"/>
              <a:gd name="connsiteX66" fmla="*/ 1314760 w 2309306"/>
              <a:gd name="connsiteY66" fmla="*/ 754665 h 2450980"/>
              <a:gd name="connsiteX67" fmla="*/ 1341973 w 2309306"/>
              <a:gd name="connsiteY67" fmla="*/ 758375 h 2450980"/>
              <a:gd name="connsiteX68" fmla="*/ 1413410 w 2309306"/>
              <a:gd name="connsiteY68" fmla="*/ 753612 h 2450980"/>
              <a:gd name="connsiteX69" fmla="*/ 1446748 w 2309306"/>
              <a:gd name="connsiteY69" fmla="*/ 753612 h 2450980"/>
              <a:gd name="connsiteX70" fmla="*/ 1499135 w 2309306"/>
              <a:gd name="connsiteY70" fmla="*/ 767900 h 2450980"/>
              <a:gd name="connsiteX71" fmla="*/ 1508660 w 2309306"/>
              <a:gd name="connsiteY71" fmla="*/ 782187 h 2450980"/>
              <a:gd name="connsiteX72" fmla="*/ 1498816 w 2309306"/>
              <a:gd name="connsiteY72" fmla="*/ 838897 h 2450980"/>
              <a:gd name="connsiteX73" fmla="*/ 1556843 w 2309306"/>
              <a:gd name="connsiteY73" fmla="*/ 885692 h 2450980"/>
              <a:gd name="connsiteX74" fmla="*/ 1608915 w 2309306"/>
              <a:gd name="connsiteY74" fmla="*/ 855855 h 2450980"/>
              <a:gd name="connsiteX75" fmla="*/ 1614905 w 2309306"/>
              <a:gd name="connsiteY75" fmla="*/ 803224 h 2450980"/>
              <a:gd name="connsiteX76" fmla="*/ 1637816 w 2309306"/>
              <a:gd name="connsiteY76" fmla="*/ 817617 h 2450980"/>
              <a:gd name="connsiteX77" fmla="*/ 1703566 w 2309306"/>
              <a:gd name="connsiteY77" fmla="*/ 731422 h 2450980"/>
              <a:gd name="connsiteX78" fmla="*/ 1808582 w 2309306"/>
              <a:gd name="connsiteY78" fmla="*/ 762374 h 2450980"/>
              <a:gd name="connsiteX79" fmla="*/ 1886251 w 2309306"/>
              <a:gd name="connsiteY79" fmla="*/ 731229 h 2450980"/>
              <a:gd name="connsiteX80" fmla="*/ 1875467 w 2309306"/>
              <a:gd name="connsiteY80" fmla="*/ 790874 h 2450980"/>
              <a:gd name="connsiteX81" fmla="*/ 1953137 w 2309306"/>
              <a:gd name="connsiteY81" fmla="*/ 819486 h 2450980"/>
              <a:gd name="connsiteX82" fmla="*/ 2002273 w 2309306"/>
              <a:gd name="connsiteY82" fmla="*/ 859110 h 2450980"/>
              <a:gd name="connsiteX83" fmla="*/ 2042051 w 2309306"/>
              <a:gd name="connsiteY83" fmla="*/ 882983 h 2450980"/>
              <a:gd name="connsiteX84" fmla="*/ 2089288 w 2309306"/>
              <a:gd name="connsiteY84" fmla="*/ 882983 h 2450980"/>
              <a:gd name="connsiteX85" fmla="*/ 2114149 w 2309306"/>
              <a:gd name="connsiteY85" fmla="*/ 830462 h 2450980"/>
              <a:gd name="connsiteX86" fmla="*/ 2146470 w 2309306"/>
              <a:gd name="connsiteY86" fmla="*/ 756456 h 2450980"/>
              <a:gd name="connsiteX87" fmla="*/ 2178790 w 2309306"/>
              <a:gd name="connsiteY87" fmla="*/ 744519 h 2450980"/>
              <a:gd name="connsiteX88" fmla="*/ 2231846 w 2309306"/>
              <a:gd name="connsiteY88" fmla="*/ 790851 h 2450980"/>
              <a:gd name="connsiteX89" fmla="*/ 2309306 w 2309306"/>
              <a:gd name="connsiteY89" fmla="*/ 764615 h 2450980"/>
              <a:gd name="connsiteX90" fmla="*/ 2118260 w 2309306"/>
              <a:gd name="connsiteY90" fmla="*/ 1134612 h 2450980"/>
              <a:gd name="connsiteX91" fmla="*/ 2199223 w 2309306"/>
              <a:gd name="connsiteY91" fmla="*/ 1134612 h 2450980"/>
              <a:gd name="connsiteX92" fmla="*/ 2213510 w 2309306"/>
              <a:gd name="connsiteY92" fmla="*/ 1096512 h 2450980"/>
              <a:gd name="connsiteX93" fmla="*/ 2242085 w 2309306"/>
              <a:gd name="connsiteY93" fmla="*/ 1106037 h 2450980"/>
              <a:gd name="connsiteX94" fmla="*/ 2270660 w 2309306"/>
              <a:gd name="connsiteY94" fmla="*/ 1093801 h 2450980"/>
              <a:gd name="connsiteX95" fmla="*/ 2270660 w 2309306"/>
              <a:gd name="connsiteY95" fmla="*/ 1115562 h 2450980"/>
              <a:gd name="connsiteX96" fmla="*/ 2256373 w 2309306"/>
              <a:gd name="connsiteY96" fmla="*/ 1144137 h 2450980"/>
              <a:gd name="connsiteX97" fmla="*/ 2209269 w 2309306"/>
              <a:gd name="connsiteY97" fmla="*/ 1182395 h 2450980"/>
              <a:gd name="connsiteX98" fmla="*/ 2182592 w 2309306"/>
              <a:gd name="connsiteY98" fmla="*/ 1213832 h 2450980"/>
              <a:gd name="connsiteX99" fmla="*/ 2147341 w 2309306"/>
              <a:gd name="connsiteY99" fmla="*/ 1247174 h 2450980"/>
              <a:gd name="connsiteX100" fmla="*/ 2132097 w 2309306"/>
              <a:gd name="connsiteY100" fmla="*/ 1319574 h 2450980"/>
              <a:gd name="connsiteX101" fmla="*/ 2156360 w 2309306"/>
              <a:gd name="connsiteY101" fmla="*/ 1348925 h 2450980"/>
              <a:gd name="connsiteX102" fmla="*/ 2054927 w 2309306"/>
              <a:gd name="connsiteY102" fmla="*/ 1350599 h 2450980"/>
              <a:gd name="connsiteX103" fmla="*/ 2023010 w 2309306"/>
              <a:gd name="connsiteY103" fmla="*/ 1415600 h 2450980"/>
              <a:gd name="connsiteX104" fmla="*/ 2013485 w 2309306"/>
              <a:gd name="connsiteY104" fmla="*/ 1429887 h 2450980"/>
              <a:gd name="connsiteX105" fmla="*/ 1999198 w 2309306"/>
              <a:gd name="connsiteY105" fmla="*/ 1472750 h 2450980"/>
              <a:gd name="connsiteX106" fmla="*/ 1980148 w 2309306"/>
              <a:gd name="connsiteY106" fmla="*/ 1487037 h 2450980"/>
              <a:gd name="connsiteX107" fmla="*/ 1915829 w 2309306"/>
              <a:gd name="connsiteY107" fmla="*/ 1494857 h 2450980"/>
              <a:gd name="connsiteX108" fmla="*/ 1889660 w 2309306"/>
              <a:gd name="connsiteY108" fmla="*/ 1515612 h 2450980"/>
              <a:gd name="connsiteX109" fmla="*/ 1880135 w 2309306"/>
              <a:gd name="connsiteY109" fmla="*/ 1491800 h 2450980"/>
              <a:gd name="connsiteX110" fmla="*/ 1822985 w 2309306"/>
              <a:gd name="connsiteY110" fmla="*/ 1510850 h 2450980"/>
              <a:gd name="connsiteX111" fmla="*/ 1799173 w 2309306"/>
              <a:gd name="connsiteY111" fmla="*/ 1491800 h 2450980"/>
              <a:gd name="connsiteX112" fmla="*/ 1780123 w 2309306"/>
              <a:gd name="connsiteY112" fmla="*/ 1501325 h 2450980"/>
              <a:gd name="connsiteX113" fmla="*/ 1760635 w 2309306"/>
              <a:gd name="connsiteY113" fmla="*/ 1503432 h 2450980"/>
              <a:gd name="connsiteX114" fmla="*/ 1731953 w 2309306"/>
              <a:gd name="connsiteY114" fmla="*/ 1526295 h 2450980"/>
              <a:gd name="connsiteX115" fmla="*/ 1712999 w 2309306"/>
              <a:gd name="connsiteY115" fmla="*/ 1516768 h 2450980"/>
              <a:gd name="connsiteX116" fmla="*/ 1722973 w 2309306"/>
              <a:gd name="connsiteY116" fmla="*/ 1487037 h 2450980"/>
              <a:gd name="connsiteX117" fmla="*/ 1699160 w 2309306"/>
              <a:gd name="connsiteY117" fmla="*/ 1482275 h 2450980"/>
              <a:gd name="connsiteX118" fmla="*/ 1642010 w 2309306"/>
              <a:gd name="connsiteY118" fmla="*/ 1491800 h 2450980"/>
              <a:gd name="connsiteX119" fmla="*/ 1546760 w 2309306"/>
              <a:gd name="connsiteY119" fmla="*/ 1496562 h 2450980"/>
              <a:gd name="connsiteX120" fmla="*/ 1470560 w 2309306"/>
              <a:gd name="connsiteY120" fmla="*/ 1477512 h 2450980"/>
              <a:gd name="connsiteX121" fmla="*/ 1451510 w 2309306"/>
              <a:gd name="connsiteY121" fmla="*/ 1491800 h 2450980"/>
              <a:gd name="connsiteX122" fmla="*/ 1396511 w 2309306"/>
              <a:gd name="connsiteY122" fmla="*/ 1520783 h 2450980"/>
              <a:gd name="connsiteX123" fmla="*/ 1375310 w 2309306"/>
              <a:gd name="connsiteY123" fmla="*/ 1501325 h 2450980"/>
              <a:gd name="connsiteX124" fmla="*/ 1356260 w 2309306"/>
              <a:gd name="connsiteY124" fmla="*/ 1477512 h 2450980"/>
              <a:gd name="connsiteX125" fmla="*/ 1337210 w 2309306"/>
              <a:gd name="connsiteY125" fmla="*/ 1501325 h 2450980"/>
              <a:gd name="connsiteX126" fmla="*/ 1327685 w 2309306"/>
              <a:gd name="connsiteY126" fmla="*/ 1482275 h 2450980"/>
              <a:gd name="connsiteX127" fmla="*/ 1227673 w 2309306"/>
              <a:gd name="connsiteY127" fmla="*/ 1529900 h 2450980"/>
              <a:gd name="connsiteX128" fmla="*/ 1194335 w 2309306"/>
              <a:gd name="connsiteY128" fmla="*/ 1529900 h 2450980"/>
              <a:gd name="connsiteX129" fmla="*/ 1132423 w 2309306"/>
              <a:gd name="connsiteY129" fmla="*/ 1520375 h 2450980"/>
              <a:gd name="connsiteX130" fmla="*/ 1075273 w 2309306"/>
              <a:gd name="connsiteY130" fmla="*/ 1539425 h 2450980"/>
              <a:gd name="connsiteX131" fmla="*/ 1051460 w 2309306"/>
              <a:gd name="connsiteY131" fmla="*/ 1577525 h 2450980"/>
              <a:gd name="connsiteX132" fmla="*/ 1037173 w 2309306"/>
              <a:gd name="connsiteY132" fmla="*/ 1606100 h 2450980"/>
              <a:gd name="connsiteX133" fmla="*/ 1018123 w 2309306"/>
              <a:gd name="connsiteY133" fmla="*/ 1606100 h 2450980"/>
              <a:gd name="connsiteX134" fmla="*/ 1018123 w 2309306"/>
              <a:gd name="connsiteY134" fmla="*/ 1606100 h 2450980"/>
              <a:gd name="connsiteX135" fmla="*/ 956402 w 2309306"/>
              <a:gd name="connsiteY135" fmla="*/ 1634894 h 2450980"/>
              <a:gd name="connsiteX136" fmla="*/ 918110 w 2309306"/>
              <a:gd name="connsiteY136" fmla="*/ 1606100 h 2450980"/>
              <a:gd name="connsiteX137" fmla="*/ 797331 w 2309306"/>
              <a:gd name="connsiteY137" fmla="*/ 1632036 h 2450980"/>
              <a:gd name="connsiteX138" fmla="*/ 851435 w 2309306"/>
              <a:gd name="connsiteY138" fmla="*/ 1668012 h 2450980"/>
              <a:gd name="connsiteX139" fmla="*/ 870485 w 2309306"/>
              <a:gd name="connsiteY139" fmla="*/ 1706112 h 2450980"/>
              <a:gd name="connsiteX140" fmla="*/ 870485 w 2309306"/>
              <a:gd name="connsiteY140" fmla="*/ 1753737 h 2450980"/>
              <a:gd name="connsiteX141" fmla="*/ 851435 w 2309306"/>
              <a:gd name="connsiteY141" fmla="*/ 1777550 h 2450980"/>
              <a:gd name="connsiteX142" fmla="*/ 837148 w 2309306"/>
              <a:gd name="connsiteY142" fmla="*/ 1853750 h 2450980"/>
              <a:gd name="connsiteX143" fmla="*/ 856198 w 2309306"/>
              <a:gd name="connsiteY143" fmla="*/ 1882325 h 2450980"/>
              <a:gd name="connsiteX144" fmla="*/ 841910 w 2309306"/>
              <a:gd name="connsiteY144" fmla="*/ 1910900 h 2450980"/>
              <a:gd name="connsiteX145" fmla="*/ 851435 w 2309306"/>
              <a:gd name="connsiteY145" fmla="*/ 1939475 h 2450980"/>
              <a:gd name="connsiteX146" fmla="*/ 851435 w 2309306"/>
              <a:gd name="connsiteY146" fmla="*/ 1963287 h 2450980"/>
              <a:gd name="connsiteX147" fmla="*/ 808573 w 2309306"/>
              <a:gd name="connsiteY147" fmla="*/ 1982337 h 2450980"/>
              <a:gd name="connsiteX148" fmla="*/ 808573 w 2309306"/>
              <a:gd name="connsiteY148" fmla="*/ 1982337 h 2450980"/>
              <a:gd name="connsiteX149" fmla="*/ 809232 w 2309306"/>
              <a:gd name="connsiteY149" fmla="*/ 2038001 h 2450980"/>
              <a:gd name="connsiteX150" fmla="*/ 822860 w 2309306"/>
              <a:gd name="connsiteY150" fmla="*/ 2058537 h 2450980"/>
              <a:gd name="connsiteX151" fmla="*/ 846673 w 2309306"/>
              <a:gd name="connsiteY151" fmla="*/ 2082350 h 2450980"/>
              <a:gd name="connsiteX152" fmla="*/ 841910 w 2309306"/>
              <a:gd name="connsiteY152" fmla="*/ 2134737 h 2450980"/>
              <a:gd name="connsiteX153" fmla="*/ 899060 w 2309306"/>
              <a:gd name="connsiteY153" fmla="*/ 2163312 h 2450980"/>
              <a:gd name="connsiteX154" fmla="*/ 903823 w 2309306"/>
              <a:gd name="connsiteY154" fmla="*/ 2196650 h 2450980"/>
              <a:gd name="connsiteX155" fmla="*/ 965735 w 2309306"/>
              <a:gd name="connsiteY155" fmla="*/ 2220462 h 2450980"/>
              <a:gd name="connsiteX156" fmla="*/ 956210 w 2309306"/>
              <a:gd name="connsiteY156" fmla="*/ 2253800 h 2450980"/>
              <a:gd name="connsiteX157" fmla="*/ 1056223 w 2309306"/>
              <a:gd name="connsiteY157" fmla="*/ 2258562 h 2450980"/>
              <a:gd name="connsiteX158" fmla="*/ 1056223 w 2309306"/>
              <a:gd name="connsiteY158" fmla="*/ 2258562 h 2450980"/>
              <a:gd name="connsiteX159" fmla="*/ 1056117 w 2309306"/>
              <a:gd name="connsiteY159" fmla="*/ 2262599 h 2450980"/>
              <a:gd name="connsiteX0" fmla="*/ 1056117 w 2361902"/>
              <a:gd name="connsiteY0" fmla="*/ 2262599 h 2450980"/>
              <a:gd name="connsiteX1" fmla="*/ 1013064 w 2361902"/>
              <a:gd name="connsiteY1" fmla="*/ 2282682 h 2450980"/>
              <a:gd name="connsiteX2" fmla="*/ 968603 w 2361902"/>
              <a:gd name="connsiteY2" fmla="*/ 2298559 h 2450980"/>
              <a:gd name="connsiteX3" fmla="*/ 898737 w 2361902"/>
              <a:gd name="connsiteY3" fmla="*/ 2263630 h 2450980"/>
              <a:gd name="connsiteX4" fmla="*/ 879682 w 2361902"/>
              <a:gd name="connsiteY4" fmla="*/ 2282682 h 2450980"/>
              <a:gd name="connsiteX5" fmla="*/ 883068 w 2361902"/>
              <a:gd name="connsiteY5" fmla="*/ 2333803 h 2450980"/>
              <a:gd name="connsiteX6" fmla="*/ 863665 w 2361902"/>
              <a:gd name="connsiteY6" fmla="*/ 2354650 h 2450980"/>
              <a:gd name="connsiteX7" fmla="*/ 834999 w 2361902"/>
              <a:gd name="connsiteY7" fmla="*/ 2346583 h 2450980"/>
              <a:gd name="connsiteX8" fmla="*/ 758421 w 2361902"/>
              <a:gd name="connsiteY8" fmla="*/ 2323963 h 2450980"/>
              <a:gd name="connsiteX9" fmla="*/ 729841 w 2361902"/>
              <a:gd name="connsiteY9" fmla="*/ 2381121 h 2450980"/>
              <a:gd name="connsiteX10" fmla="*/ 663152 w 2361902"/>
              <a:gd name="connsiteY10" fmla="*/ 2450980 h 2450980"/>
              <a:gd name="connsiteX11" fmla="*/ 602815 w 2361902"/>
              <a:gd name="connsiteY11" fmla="*/ 2431928 h 2450980"/>
              <a:gd name="connsiteX12" fmla="*/ 542699 w 2361902"/>
              <a:gd name="connsiteY12" fmla="*/ 2431928 h 2450980"/>
              <a:gd name="connsiteX13" fmla="*/ 504370 w 2361902"/>
              <a:gd name="connsiteY13" fmla="*/ 2450980 h 2450980"/>
              <a:gd name="connsiteX14" fmla="*/ 383696 w 2361902"/>
              <a:gd name="connsiteY14" fmla="*/ 2403349 h 2450980"/>
              <a:gd name="connsiteX15" fmla="*/ 339237 w 2361902"/>
              <a:gd name="connsiteY15" fmla="*/ 2323963 h 2450980"/>
              <a:gd name="connsiteX16" fmla="*/ 304305 w 2361902"/>
              <a:gd name="connsiteY16" fmla="*/ 2330314 h 2450980"/>
              <a:gd name="connsiteX17" fmla="*/ 247144 w 2361902"/>
              <a:gd name="connsiteY17" fmla="*/ 2320788 h 2450980"/>
              <a:gd name="connsiteX18" fmla="*/ 180455 w 2361902"/>
              <a:gd name="connsiteY18" fmla="*/ 2330116 h 2450980"/>
              <a:gd name="connsiteX19" fmla="*/ 142428 w 2361902"/>
              <a:gd name="connsiteY19" fmla="*/ 2321012 h 2450980"/>
              <a:gd name="connsiteX20" fmla="*/ 313832 w 2361902"/>
              <a:gd name="connsiteY20" fmla="*/ 2054051 h 2450980"/>
              <a:gd name="connsiteX21" fmla="*/ 323359 w 2361902"/>
              <a:gd name="connsiteY21" fmla="*/ 1982604 h 2450980"/>
              <a:gd name="connsiteX22" fmla="*/ 219127 w 2361902"/>
              <a:gd name="connsiteY22" fmla="*/ 1887341 h 2450980"/>
              <a:gd name="connsiteX23" fmla="*/ 83541 w 2361902"/>
              <a:gd name="connsiteY23" fmla="*/ 1778265 h 2450980"/>
              <a:gd name="connsiteX24" fmla="*/ 6564 w 2361902"/>
              <a:gd name="connsiteY24" fmla="*/ 1530105 h 2450980"/>
              <a:gd name="connsiteX25" fmla="*/ 73769 w 2361902"/>
              <a:gd name="connsiteY25" fmla="*/ 1196685 h 2450980"/>
              <a:gd name="connsiteX26" fmla="*/ 13065 w 2361902"/>
              <a:gd name="connsiteY26" fmla="*/ 768105 h 2450980"/>
              <a:gd name="connsiteX27" fmla="*/ 246454 w 2361902"/>
              <a:gd name="connsiteY27" fmla="*/ 453575 h 2450980"/>
              <a:gd name="connsiteX28" fmla="*/ 689484 w 2361902"/>
              <a:gd name="connsiteY28" fmla="*/ 15425 h 2450980"/>
              <a:gd name="connsiteX29" fmla="*/ 851435 w 2361902"/>
              <a:gd name="connsiteY29" fmla="*/ 101150 h 2450980"/>
              <a:gd name="connsiteX30" fmla="*/ 895561 w 2361902"/>
              <a:gd name="connsiteY30" fmla="*/ 122119 h 2450980"/>
              <a:gd name="connsiteX31" fmla="*/ 898320 w 2361902"/>
              <a:gd name="connsiteY31" fmla="*/ 108783 h 2450980"/>
              <a:gd name="connsiteX32" fmla="*/ 917203 w 2361902"/>
              <a:gd name="connsiteY32" fmla="*/ 75758 h 2450980"/>
              <a:gd name="connsiteX33" fmla="*/ 951448 w 2361902"/>
              <a:gd name="connsiteY33" fmla="*/ 77337 h 2450980"/>
              <a:gd name="connsiteX34" fmla="*/ 989548 w 2361902"/>
              <a:gd name="connsiteY34" fmla="*/ 101150 h 2450980"/>
              <a:gd name="connsiteX35" fmla="*/ 1022885 w 2361902"/>
              <a:gd name="connsiteY35" fmla="*/ 124962 h 2450980"/>
              <a:gd name="connsiteX36" fmla="*/ 1051460 w 2361902"/>
              <a:gd name="connsiteY36" fmla="*/ 148775 h 2450980"/>
              <a:gd name="connsiteX37" fmla="*/ 1103848 w 2361902"/>
              <a:gd name="connsiteY37" fmla="*/ 215450 h 2450980"/>
              <a:gd name="connsiteX38" fmla="*/ 1099085 w 2361902"/>
              <a:gd name="connsiteY38" fmla="*/ 224975 h 2450980"/>
              <a:gd name="connsiteX39" fmla="*/ 1089560 w 2361902"/>
              <a:gd name="connsiteY39" fmla="*/ 286887 h 2450980"/>
              <a:gd name="connsiteX40" fmla="*/ 1063241 w 2361902"/>
              <a:gd name="connsiteY40" fmla="*/ 299308 h 2450980"/>
              <a:gd name="connsiteX41" fmla="*/ 1051460 w 2361902"/>
              <a:gd name="connsiteY41" fmla="*/ 310700 h 2450980"/>
              <a:gd name="connsiteX42" fmla="*/ 1033607 w 2361902"/>
              <a:gd name="connsiteY42" fmla="*/ 329793 h 2450980"/>
              <a:gd name="connsiteX43" fmla="*/ 1037381 w 2361902"/>
              <a:gd name="connsiteY43" fmla="*/ 348845 h 2450980"/>
              <a:gd name="connsiteX44" fmla="*/ 1056931 w 2361902"/>
              <a:gd name="connsiteY44" fmla="*/ 383775 h 2450980"/>
              <a:gd name="connsiteX45" fmla="*/ 1094323 w 2361902"/>
              <a:gd name="connsiteY45" fmla="*/ 377375 h 2450980"/>
              <a:gd name="connsiteX46" fmla="*/ 1096486 w 2361902"/>
              <a:gd name="connsiteY46" fmla="*/ 386950 h 2450980"/>
              <a:gd name="connsiteX47" fmla="*/ 1143169 w 2361902"/>
              <a:gd name="connsiteY47" fmla="*/ 392666 h 2450980"/>
              <a:gd name="connsiteX48" fmla="*/ 1165760 w 2361902"/>
              <a:gd name="connsiteY48" fmla="*/ 401187 h 2450980"/>
              <a:gd name="connsiteX49" fmla="*/ 1165760 w 2361902"/>
              <a:gd name="connsiteY49" fmla="*/ 401187 h 2450980"/>
              <a:gd name="connsiteX50" fmla="*/ 1183184 w 2361902"/>
              <a:gd name="connsiteY50" fmla="*/ 412671 h 2450980"/>
              <a:gd name="connsiteX51" fmla="*/ 1179473 w 2361902"/>
              <a:gd name="connsiteY51" fmla="*/ 444108 h 2450980"/>
              <a:gd name="connsiteX52" fmla="*/ 1203860 w 2361902"/>
              <a:gd name="connsiteY52" fmla="*/ 472625 h 2450980"/>
              <a:gd name="connsiteX53" fmla="*/ 1222910 w 2361902"/>
              <a:gd name="connsiteY53" fmla="*/ 458337 h 2450980"/>
              <a:gd name="connsiteX54" fmla="*/ 1265773 w 2361902"/>
              <a:gd name="connsiteY54" fmla="*/ 458337 h 2450980"/>
              <a:gd name="connsiteX55" fmla="*/ 1337210 w 2361902"/>
              <a:gd name="connsiteY55" fmla="*/ 458337 h 2450980"/>
              <a:gd name="connsiteX56" fmla="*/ 1313398 w 2361902"/>
              <a:gd name="connsiteY56" fmla="*/ 477387 h 2450980"/>
              <a:gd name="connsiteX57" fmla="*/ 1313398 w 2361902"/>
              <a:gd name="connsiteY57" fmla="*/ 477387 h 2450980"/>
              <a:gd name="connsiteX58" fmla="*/ 1280060 w 2361902"/>
              <a:gd name="connsiteY58" fmla="*/ 563112 h 2450980"/>
              <a:gd name="connsiteX59" fmla="*/ 1256248 w 2361902"/>
              <a:gd name="connsiteY59" fmla="*/ 572637 h 2450980"/>
              <a:gd name="connsiteX60" fmla="*/ 1204102 w 2361902"/>
              <a:gd name="connsiteY60" fmla="*/ 594941 h 2450980"/>
              <a:gd name="connsiteX61" fmla="*/ 1220341 w 2361902"/>
              <a:gd name="connsiteY61" fmla="*/ 640350 h 2450980"/>
              <a:gd name="connsiteX62" fmla="*/ 1212719 w 2361902"/>
              <a:gd name="connsiteY62" fmla="*/ 677502 h 2450980"/>
              <a:gd name="connsiteX63" fmla="*/ 1232435 w 2361902"/>
              <a:gd name="connsiteY63" fmla="*/ 691700 h 2450980"/>
              <a:gd name="connsiteX64" fmla="*/ 1243798 w 2361902"/>
              <a:gd name="connsiteY64" fmla="*/ 739423 h 2450980"/>
              <a:gd name="connsiteX65" fmla="*/ 1285577 w 2361902"/>
              <a:gd name="connsiteY65" fmla="*/ 733072 h 2450980"/>
              <a:gd name="connsiteX66" fmla="*/ 1314760 w 2361902"/>
              <a:gd name="connsiteY66" fmla="*/ 754665 h 2450980"/>
              <a:gd name="connsiteX67" fmla="*/ 1341973 w 2361902"/>
              <a:gd name="connsiteY67" fmla="*/ 758375 h 2450980"/>
              <a:gd name="connsiteX68" fmla="*/ 1413410 w 2361902"/>
              <a:gd name="connsiteY68" fmla="*/ 753612 h 2450980"/>
              <a:gd name="connsiteX69" fmla="*/ 1446748 w 2361902"/>
              <a:gd name="connsiteY69" fmla="*/ 753612 h 2450980"/>
              <a:gd name="connsiteX70" fmla="*/ 1499135 w 2361902"/>
              <a:gd name="connsiteY70" fmla="*/ 767900 h 2450980"/>
              <a:gd name="connsiteX71" fmla="*/ 1508660 w 2361902"/>
              <a:gd name="connsiteY71" fmla="*/ 782187 h 2450980"/>
              <a:gd name="connsiteX72" fmla="*/ 1498816 w 2361902"/>
              <a:gd name="connsiteY72" fmla="*/ 838897 h 2450980"/>
              <a:gd name="connsiteX73" fmla="*/ 1556843 w 2361902"/>
              <a:gd name="connsiteY73" fmla="*/ 885692 h 2450980"/>
              <a:gd name="connsiteX74" fmla="*/ 1608915 w 2361902"/>
              <a:gd name="connsiteY74" fmla="*/ 855855 h 2450980"/>
              <a:gd name="connsiteX75" fmla="*/ 1614905 w 2361902"/>
              <a:gd name="connsiteY75" fmla="*/ 803224 h 2450980"/>
              <a:gd name="connsiteX76" fmla="*/ 1637816 w 2361902"/>
              <a:gd name="connsiteY76" fmla="*/ 817617 h 2450980"/>
              <a:gd name="connsiteX77" fmla="*/ 1703566 w 2361902"/>
              <a:gd name="connsiteY77" fmla="*/ 731422 h 2450980"/>
              <a:gd name="connsiteX78" fmla="*/ 1808582 w 2361902"/>
              <a:gd name="connsiteY78" fmla="*/ 762374 h 2450980"/>
              <a:gd name="connsiteX79" fmla="*/ 1886251 w 2361902"/>
              <a:gd name="connsiteY79" fmla="*/ 731229 h 2450980"/>
              <a:gd name="connsiteX80" fmla="*/ 1875467 w 2361902"/>
              <a:gd name="connsiteY80" fmla="*/ 790874 h 2450980"/>
              <a:gd name="connsiteX81" fmla="*/ 1953137 w 2361902"/>
              <a:gd name="connsiteY81" fmla="*/ 819486 h 2450980"/>
              <a:gd name="connsiteX82" fmla="*/ 2002273 w 2361902"/>
              <a:gd name="connsiteY82" fmla="*/ 859110 h 2450980"/>
              <a:gd name="connsiteX83" fmla="*/ 2042051 w 2361902"/>
              <a:gd name="connsiteY83" fmla="*/ 882983 h 2450980"/>
              <a:gd name="connsiteX84" fmla="*/ 2089288 w 2361902"/>
              <a:gd name="connsiteY84" fmla="*/ 882983 h 2450980"/>
              <a:gd name="connsiteX85" fmla="*/ 2114149 w 2361902"/>
              <a:gd name="connsiteY85" fmla="*/ 830462 h 2450980"/>
              <a:gd name="connsiteX86" fmla="*/ 2146470 w 2361902"/>
              <a:gd name="connsiteY86" fmla="*/ 756456 h 2450980"/>
              <a:gd name="connsiteX87" fmla="*/ 2178790 w 2361902"/>
              <a:gd name="connsiteY87" fmla="*/ 744519 h 2450980"/>
              <a:gd name="connsiteX88" fmla="*/ 2231846 w 2361902"/>
              <a:gd name="connsiteY88" fmla="*/ 790851 h 2450980"/>
              <a:gd name="connsiteX89" fmla="*/ 2309306 w 2361902"/>
              <a:gd name="connsiteY89" fmla="*/ 764615 h 2450980"/>
              <a:gd name="connsiteX90" fmla="*/ 2361902 w 2361902"/>
              <a:gd name="connsiteY90" fmla="*/ 745480 h 2450980"/>
              <a:gd name="connsiteX91" fmla="*/ 2199223 w 2361902"/>
              <a:gd name="connsiteY91" fmla="*/ 1134612 h 2450980"/>
              <a:gd name="connsiteX92" fmla="*/ 2213510 w 2361902"/>
              <a:gd name="connsiteY92" fmla="*/ 1096512 h 2450980"/>
              <a:gd name="connsiteX93" fmla="*/ 2242085 w 2361902"/>
              <a:gd name="connsiteY93" fmla="*/ 1106037 h 2450980"/>
              <a:gd name="connsiteX94" fmla="*/ 2270660 w 2361902"/>
              <a:gd name="connsiteY94" fmla="*/ 1093801 h 2450980"/>
              <a:gd name="connsiteX95" fmla="*/ 2270660 w 2361902"/>
              <a:gd name="connsiteY95" fmla="*/ 1115562 h 2450980"/>
              <a:gd name="connsiteX96" fmla="*/ 2256373 w 2361902"/>
              <a:gd name="connsiteY96" fmla="*/ 1144137 h 2450980"/>
              <a:gd name="connsiteX97" fmla="*/ 2209269 w 2361902"/>
              <a:gd name="connsiteY97" fmla="*/ 1182395 h 2450980"/>
              <a:gd name="connsiteX98" fmla="*/ 2182592 w 2361902"/>
              <a:gd name="connsiteY98" fmla="*/ 1213832 h 2450980"/>
              <a:gd name="connsiteX99" fmla="*/ 2147341 w 2361902"/>
              <a:gd name="connsiteY99" fmla="*/ 1247174 h 2450980"/>
              <a:gd name="connsiteX100" fmla="*/ 2132097 w 2361902"/>
              <a:gd name="connsiteY100" fmla="*/ 1319574 h 2450980"/>
              <a:gd name="connsiteX101" fmla="*/ 2156360 w 2361902"/>
              <a:gd name="connsiteY101" fmla="*/ 1348925 h 2450980"/>
              <a:gd name="connsiteX102" fmla="*/ 2054927 w 2361902"/>
              <a:gd name="connsiteY102" fmla="*/ 1350599 h 2450980"/>
              <a:gd name="connsiteX103" fmla="*/ 2023010 w 2361902"/>
              <a:gd name="connsiteY103" fmla="*/ 1415600 h 2450980"/>
              <a:gd name="connsiteX104" fmla="*/ 2013485 w 2361902"/>
              <a:gd name="connsiteY104" fmla="*/ 1429887 h 2450980"/>
              <a:gd name="connsiteX105" fmla="*/ 1999198 w 2361902"/>
              <a:gd name="connsiteY105" fmla="*/ 1472750 h 2450980"/>
              <a:gd name="connsiteX106" fmla="*/ 1980148 w 2361902"/>
              <a:gd name="connsiteY106" fmla="*/ 1487037 h 2450980"/>
              <a:gd name="connsiteX107" fmla="*/ 1915829 w 2361902"/>
              <a:gd name="connsiteY107" fmla="*/ 1494857 h 2450980"/>
              <a:gd name="connsiteX108" fmla="*/ 1889660 w 2361902"/>
              <a:gd name="connsiteY108" fmla="*/ 1515612 h 2450980"/>
              <a:gd name="connsiteX109" fmla="*/ 1880135 w 2361902"/>
              <a:gd name="connsiteY109" fmla="*/ 1491800 h 2450980"/>
              <a:gd name="connsiteX110" fmla="*/ 1822985 w 2361902"/>
              <a:gd name="connsiteY110" fmla="*/ 1510850 h 2450980"/>
              <a:gd name="connsiteX111" fmla="*/ 1799173 w 2361902"/>
              <a:gd name="connsiteY111" fmla="*/ 1491800 h 2450980"/>
              <a:gd name="connsiteX112" fmla="*/ 1780123 w 2361902"/>
              <a:gd name="connsiteY112" fmla="*/ 1501325 h 2450980"/>
              <a:gd name="connsiteX113" fmla="*/ 1760635 w 2361902"/>
              <a:gd name="connsiteY113" fmla="*/ 1503432 h 2450980"/>
              <a:gd name="connsiteX114" fmla="*/ 1731953 w 2361902"/>
              <a:gd name="connsiteY114" fmla="*/ 1526295 h 2450980"/>
              <a:gd name="connsiteX115" fmla="*/ 1712999 w 2361902"/>
              <a:gd name="connsiteY115" fmla="*/ 1516768 h 2450980"/>
              <a:gd name="connsiteX116" fmla="*/ 1722973 w 2361902"/>
              <a:gd name="connsiteY116" fmla="*/ 1487037 h 2450980"/>
              <a:gd name="connsiteX117" fmla="*/ 1699160 w 2361902"/>
              <a:gd name="connsiteY117" fmla="*/ 1482275 h 2450980"/>
              <a:gd name="connsiteX118" fmla="*/ 1642010 w 2361902"/>
              <a:gd name="connsiteY118" fmla="*/ 1491800 h 2450980"/>
              <a:gd name="connsiteX119" fmla="*/ 1546760 w 2361902"/>
              <a:gd name="connsiteY119" fmla="*/ 1496562 h 2450980"/>
              <a:gd name="connsiteX120" fmla="*/ 1470560 w 2361902"/>
              <a:gd name="connsiteY120" fmla="*/ 1477512 h 2450980"/>
              <a:gd name="connsiteX121" fmla="*/ 1451510 w 2361902"/>
              <a:gd name="connsiteY121" fmla="*/ 1491800 h 2450980"/>
              <a:gd name="connsiteX122" fmla="*/ 1396511 w 2361902"/>
              <a:gd name="connsiteY122" fmla="*/ 1520783 h 2450980"/>
              <a:gd name="connsiteX123" fmla="*/ 1375310 w 2361902"/>
              <a:gd name="connsiteY123" fmla="*/ 1501325 h 2450980"/>
              <a:gd name="connsiteX124" fmla="*/ 1356260 w 2361902"/>
              <a:gd name="connsiteY124" fmla="*/ 1477512 h 2450980"/>
              <a:gd name="connsiteX125" fmla="*/ 1337210 w 2361902"/>
              <a:gd name="connsiteY125" fmla="*/ 1501325 h 2450980"/>
              <a:gd name="connsiteX126" fmla="*/ 1327685 w 2361902"/>
              <a:gd name="connsiteY126" fmla="*/ 1482275 h 2450980"/>
              <a:gd name="connsiteX127" fmla="*/ 1227673 w 2361902"/>
              <a:gd name="connsiteY127" fmla="*/ 1529900 h 2450980"/>
              <a:gd name="connsiteX128" fmla="*/ 1194335 w 2361902"/>
              <a:gd name="connsiteY128" fmla="*/ 1529900 h 2450980"/>
              <a:gd name="connsiteX129" fmla="*/ 1132423 w 2361902"/>
              <a:gd name="connsiteY129" fmla="*/ 1520375 h 2450980"/>
              <a:gd name="connsiteX130" fmla="*/ 1075273 w 2361902"/>
              <a:gd name="connsiteY130" fmla="*/ 1539425 h 2450980"/>
              <a:gd name="connsiteX131" fmla="*/ 1051460 w 2361902"/>
              <a:gd name="connsiteY131" fmla="*/ 1577525 h 2450980"/>
              <a:gd name="connsiteX132" fmla="*/ 1037173 w 2361902"/>
              <a:gd name="connsiteY132" fmla="*/ 1606100 h 2450980"/>
              <a:gd name="connsiteX133" fmla="*/ 1018123 w 2361902"/>
              <a:gd name="connsiteY133" fmla="*/ 1606100 h 2450980"/>
              <a:gd name="connsiteX134" fmla="*/ 1018123 w 2361902"/>
              <a:gd name="connsiteY134" fmla="*/ 1606100 h 2450980"/>
              <a:gd name="connsiteX135" fmla="*/ 956402 w 2361902"/>
              <a:gd name="connsiteY135" fmla="*/ 1634894 h 2450980"/>
              <a:gd name="connsiteX136" fmla="*/ 918110 w 2361902"/>
              <a:gd name="connsiteY136" fmla="*/ 1606100 h 2450980"/>
              <a:gd name="connsiteX137" fmla="*/ 797331 w 2361902"/>
              <a:gd name="connsiteY137" fmla="*/ 1632036 h 2450980"/>
              <a:gd name="connsiteX138" fmla="*/ 851435 w 2361902"/>
              <a:gd name="connsiteY138" fmla="*/ 1668012 h 2450980"/>
              <a:gd name="connsiteX139" fmla="*/ 870485 w 2361902"/>
              <a:gd name="connsiteY139" fmla="*/ 1706112 h 2450980"/>
              <a:gd name="connsiteX140" fmla="*/ 870485 w 2361902"/>
              <a:gd name="connsiteY140" fmla="*/ 1753737 h 2450980"/>
              <a:gd name="connsiteX141" fmla="*/ 851435 w 2361902"/>
              <a:gd name="connsiteY141" fmla="*/ 1777550 h 2450980"/>
              <a:gd name="connsiteX142" fmla="*/ 837148 w 2361902"/>
              <a:gd name="connsiteY142" fmla="*/ 1853750 h 2450980"/>
              <a:gd name="connsiteX143" fmla="*/ 856198 w 2361902"/>
              <a:gd name="connsiteY143" fmla="*/ 1882325 h 2450980"/>
              <a:gd name="connsiteX144" fmla="*/ 841910 w 2361902"/>
              <a:gd name="connsiteY144" fmla="*/ 1910900 h 2450980"/>
              <a:gd name="connsiteX145" fmla="*/ 851435 w 2361902"/>
              <a:gd name="connsiteY145" fmla="*/ 1939475 h 2450980"/>
              <a:gd name="connsiteX146" fmla="*/ 851435 w 2361902"/>
              <a:gd name="connsiteY146" fmla="*/ 1963287 h 2450980"/>
              <a:gd name="connsiteX147" fmla="*/ 808573 w 2361902"/>
              <a:gd name="connsiteY147" fmla="*/ 1982337 h 2450980"/>
              <a:gd name="connsiteX148" fmla="*/ 808573 w 2361902"/>
              <a:gd name="connsiteY148" fmla="*/ 1982337 h 2450980"/>
              <a:gd name="connsiteX149" fmla="*/ 809232 w 2361902"/>
              <a:gd name="connsiteY149" fmla="*/ 2038001 h 2450980"/>
              <a:gd name="connsiteX150" fmla="*/ 822860 w 2361902"/>
              <a:gd name="connsiteY150" fmla="*/ 2058537 h 2450980"/>
              <a:gd name="connsiteX151" fmla="*/ 846673 w 2361902"/>
              <a:gd name="connsiteY151" fmla="*/ 2082350 h 2450980"/>
              <a:gd name="connsiteX152" fmla="*/ 841910 w 2361902"/>
              <a:gd name="connsiteY152" fmla="*/ 2134737 h 2450980"/>
              <a:gd name="connsiteX153" fmla="*/ 899060 w 2361902"/>
              <a:gd name="connsiteY153" fmla="*/ 2163312 h 2450980"/>
              <a:gd name="connsiteX154" fmla="*/ 903823 w 2361902"/>
              <a:gd name="connsiteY154" fmla="*/ 2196650 h 2450980"/>
              <a:gd name="connsiteX155" fmla="*/ 965735 w 2361902"/>
              <a:gd name="connsiteY155" fmla="*/ 2220462 h 2450980"/>
              <a:gd name="connsiteX156" fmla="*/ 956210 w 2361902"/>
              <a:gd name="connsiteY156" fmla="*/ 2253800 h 2450980"/>
              <a:gd name="connsiteX157" fmla="*/ 1056223 w 2361902"/>
              <a:gd name="connsiteY157" fmla="*/ 2258562 h 2450980"/>
              <a:gd name="connsiteX158" fmla="*/ 1056223 w 2361902"/>
              <a:gd name="connsiteY158" fmla="*/ 2258562 h 2450980"/>
              <a:gd name="connsiteX159" fmla="*/ 1056117 w 2361902"/>
              <a:gd name="connsiteY159" fmla="*/ 2262599 h 2450980"/>
              <a:gd name="connsiteX0" fmla="*/ 1056117 w 2447842"/>
              <a:gd name="connsiteY0" fmla="*/ 2262599 h 2450980"/>
              <a:gd name="connsiteX1" fmla="*/ 1013064 w 2447842"/>
              <a:gd name="connsiteY1" fmla="*/ 2282682 h 2450980"/>
              <a:gd name="connsiteX2" fmla="*/ 968603 w 2447842"/>
              <a:gd name="connsiteY2" fmla="*/ 2298559 h 2450980"/>
              <a:gd name="connsiteX3" fmla="*/ 898737 w 2447842"/>
              <a:gd name="connsiteY3" fmla="*/ 2263630 h 2450980"/>
              <a:gd name="connsiteX4" fmla="*/ 879682 w 2447842"/>
              <a:gd name="connsiteY4" fmla="*/ 2282682 h 2450980"/>
              <a:gd name="connsiteX5" fmla="*/ 883068 w 2447842"/>
              <a:gd name="connsiteY5" fmla="*/ 2333803 h 2450980"/>
              <a:gd name="connsiteX6" fmla="*/ 863665 w 2447842"/>
              <a:gd name="connsiteY6" fmla="*/ 2354650 h 2450980"/>
              <a:gd name="connsiteX7" fmla="*/ 834999 w 2447842"/>
              <a:gd name="connsiteY7" fmla="*/ 2346583 h 2450980"/>
              <a:gd name="connsiteX8" fmla="*/ 758421 w 2447842"/>
              <a:gd name="connsiteY8" fmla="*/ 2323963 h 2450980"/>
              <a:gd name="connsiteX9" fmla="*/ 729841 w 2447842"/>
              <a:gd name="connsiteY9" fmla="*/ 2381121 h 2450980"/>
              <a:gd name="connsiteX10" fmla="*/ 663152 w 2447842"/>
              <a:gd name="connsiteY10" fmla="*/ 2450980 h 2450980"/>
              <a:gd name="connsiteX11" fmla="*/ 602815 w 2447842"/>
              <a:gd name="connsiteY11" fmla="*/ 2431928 h 2450980"/>
              <a:gd name="connsiteX12" fmla="*/ 542699 w 2447842"/>
              <a:gd name="connsiteY12" fmla="*/ 2431928 h 2450980"/>
              <a:gd name="connsiteX13" fmla="*/ 504370 w 2447842"/>
              <a:gd name="connsiteY13" fmla="*/ 2450980 h 2450980"/>
              <a:gd name="connsiteX14" fmla="*/ 383696 w 2447842"/>
              <a:gd name="connsiteY14" fmla="*/ 2403349 h 2450980"/>
              <a:gd name="connsiteX15" fmla="*/ 339237 w 2447842"/>
              <a:gd name="connsiteY15" fmla="*/ 2323963 h 2450980"/>
              <a:gd name="connsiteX16" fmla="*/ 304305 w 2447842"/>
              <a:gd name="connsiteY16" fmla="*/ 2330314 h 2450980"/>
              <a:gd name="connsiteX17" fmla="*/ 247144 w 2447842"/>
              <a:gd name="connsiteY17" fmla="*/ 2320788 h 2450980"/>
              <a:gd name="connsiteX18" fmla="*/ 180455 w 2447842"/>
              <a:gd name="connsiteY18" fmla="*/ 2330116 h 2450980"/>
              <a:gd name="connsiteX19" fmla="*/ 142428 w 2447842"/>
              <a:gd name="connsiteY19" fmla="*/ 2321012 h 2450980"/>
              <a:gd name="connsiteX20" fmla="*/ 313832 w 2447842"/>
              <a:gd name="connsiteY20" fmla="*/ 2054051 h 2450980"/>
              <a:gd name="connsiteX21" fmla="*/ 323359 w 2447842"/>
              <a:gd name="connsiteY21" fmla="*/ 1982604 h 2450980"/>
              <a:gd name="connsiteX22" fmla="*/ 219127 w 2447842"/>
              <a:gd name="connsiteY22" fmla="*/ 1887341 h 2450980"/>
              <a:gd name="connsiteX23" fmla="*/ 83541 w 2447842"/>
              <a:gd name="connsiteY23" fmla="*/ 1778265 h 2450980"/>
              <a:gd name="connsiteX24" fmla="*/ 6564 w 2447842"/>
              <a:gd name="connsiteY24" fmla="*/ 1530105 h 2450980"/>
              <a:gd name="connsiteX25" fmla="*/ 73769 w 2447842"/>
              <a:gd name="connsiteY25" fmla="*/ 1196685 h 2450980"/>
              <a:gd name="connsiteX26" fmla="*/ 13065 w 2447842"/>
              <a:gd name="connsiteY26" fmla="*/ 768105 h 2450980"/>
              <a:gd name="connsiteX27" fmla="*/ 246454 w 2447842"/>
              <a:gd name="connsiteY27" fmla="*/ 453575 h 2450980"/>
              <a:gd name="connsiteX28" fmla="*/ 689484 w 2447842"/>
              <a:gd name="connsiteY28" fmla="*/ 15425 h 2450980"/>
              <a:gd name="connsiteX29" fmla="*/ 851435 w 2447842"/>
              <a:gd name="connsiteY29" fmla="*/ 101150 h 2450980"/>
              <a:gd name="connsiteX30" fmla="*/ 895561 w 2447842"/>
              <a:gd name="connsiteY30" fmla="*/ 122119 h 2450980"/>
              <a:gd name="connsiteX31" fmla="*/ 898320 w 2447842"/>
              <a:gd name="connsiteY31" fmla="*/ 108783 h 2450980"/>
              <a:gd name="connsiteX32" fmla="*/ 917203 w 2447842"/>
              <a:gd name="connsiteY32" fmla="*/ 75758 h 2450980"/>
              <a:gd name="connsiteX33" fmla="*/ 951448 w 2447842"/>
              <a:gd name="connsiteY33" fmla="*/ 77337 h 2450980"/>
              <a:gd name="connsiteX34" fmla="*/ 989548 w 2447842"/>
              <a:gd name="connsiteY34" fmla="*/ 101150 h 2450980"/>
              <a:gd name="connsiteX35" fmla="*/ 1022885 w 2447842"/>
              <a:gd name="connsiteY35" fmla="*/ 124962 h 2450980"/>
              <a:gd name="connsiteX36" fmla="*/ 1051460 w 2447842"/>
              <a:gd name="connsiteY36" fmla="*/ 148775 h 2450980"/>
              <a:gd name="connsiteX37" fmla="*/ 1103848 w 2447842"/>
              <a:gd name="connsiteY37" fmla="*/ 215450 h 2450980"/>
              <a:gd name="connsiteX38" fmla="*/ 1099085 w 2447842"/>
              <a:gd name="connsiteY38" fmla="*/ 224975 h 2450980"/>
              <a:gd name="connsiteX39" fmla="*/ 1089560 w 2447842"/>
              <a:gd name="connsiteY39" fmla="*/ 286887 h 2450980"/>
              <a:gd name="connsiteX40" fmla="*/ 1063241 w 2447842"/>
              <a:gd name="connsiteY40" fmla="*/ 299308 h 2450980"/>
              <a:gd name="connsiteX41" fmla="*/ 1051460 w 2447842"/>
              <a:gd name="connsiteY41" fmla="*/ 310700 h 2450980"/>
              <a:gd name="connsiteX42" fmla="*/ 1033607 w 2447842"/>
              <a:gd name="connsiteY42" fmla="*/ 329793 h 2450980"/>
              <a:gd name="connsiteX43" fmla="*/ 1037381 w 2447842"/>
              <a:gd name="connsiteY43" fmla="*/ 348845 h 2450980"/>
              <a:gd name="connsiteX44" fmla="*/ 1056931 w 2447842"/>
              <a:gd name="connsiteY44" fmla="*/ 383775 h 2450980"/>
              <a:gd name="connsiteX45" fmla="*/ 1094323 w 2447842"/>
              <a:gd name="connsiteY45" fmla="*/ 377375 h 2450980"/>
              <a:gd name="connsiteX46" fmla="*/ 1096486 w 2447842"/>
              <a:gd name="connsiteY46" fmla="*/ 386950 h 2450980"/>
              <a:gd name="connsiteX47" fmla="*/ 1143169 w 2447842"/>
              <a:gd name="connsiteY47" fmla="*/ 392666 h 2450980"/>
              <a:gd name="connsiteX48" fmla="*/ 1165760 w 2447842"/>
              <a:gd name="connsiteY48" fmla="*/ 401187 h 2450980"/>
              <a:gd name="connsiteX49" fmla="*/ 1165760 w 2447842"/>
              <a:gd name="connsiteY49" fmla="*/ 401187 h 2450980"/>
              <a:gd name="connsiteX50" fmla="*/ 1183184 w 2447842"/>
              <a:gd name="connsiteY50" fmla="*/ 412671 h 2450980"/>
              <a:gd name="connsiteX51" fmla="*/ 1179473 w 2447842"/>
              <a:gd name="connsiteY51" fmla="*/ 444108 h 2450980"/>
              <a:gd name="connsiteX52" fmla="*/ 1203860 w 2447842"/>
              <a:gd name="connsiteY52" fmla="*/ 472625 h 2450980"/>
              <a:gd name="connsiteX53" fmla="*/ 1222910 w 2447842"/>
              <a:gd name="connsiteY53" fmla="*/ 458337 h 2450980"/>
              <a:gd name="connsiteX54" fmla="*/ 1265773 w 2447842"/>
              <a:gd name="connsiteY54" fmla="*/ 458337 h 2450980"/>
              <a:gd name="connsiteX55" fmla="*/ 1337210 w 2447842"/>
              <a:gd name="connsiteY55" fmla="*/ 458337 h 2450980"/>
              <a:gd name="connsiteX56" fmla="*/ 1313398 w 2447842"/>
              <a:gd name="connsiteY56" fmla="*/ 477387 h 2450980"/>
              <a:gd name="connsiteX57" fmla="*/ 1313398 w 2447842"/>
              <a:gd name="connsiteY57" fmla="*/ 477387 h 2450980"/>
              <a:gd name="connsiteX58" fmla="*/ 1280060 w 2447842"/>
              <a:gd name="connsiteY58" fmla="*/ 563112 h 2450980"/>
              <a:gd name="connsiteX59" fmla="*/ 1256248 w 2447842"/>
              <a:gd name="connsiteY59" fmla="*/ 572637 h 2450980"/>
              <a:gd name="connsiteX60" fmla="*/ 1204102 w 2447842"/>
              <a:gd name="connsiteY60" fmla="*/ 594941 h 2450980"/>
              <a:gd name="connsiteX61" fmla="*/ 1220341 w 2447842"/>
              <a:gd name="connsiteY61" fmla="*/ 640350 h 2450980"/>
              <a:gd name="connsiteX62" fmla="*/ 1212719 w 2447842"/>
              <a:gd name="connsiteY62" fmla="*/ 677502 h 2450980"/>
              <a:gd name="connsiteX63" fmla="*/ 1232435 w 2447842"/>
              <a:gd name="connsiteY63" fmla="*/ 691700 h 2450980"/>
              <a:gd name="connsiteX64" fmla="*/ 1243798 w 2447842"/>
              <a:gd name="connsiteY64" fmla="*/ 739423 h 2450980"/>
              <a:gd name="connsiteX65" fmla="*/ 1285577 w 2447842"/>
              <a:gd name="connsiteY65" fmla="*/ 733072 h 2450980"/>
              <a:gd name="connsiteX66" fmla="*/ 1314760 w 2447842"/>
              <a:gd name="connsiteY66" fmla="*/ 754665 h 2450980"/>
              <a:gd name="connsiteX67" fmla="*/ 1341973 w 2447842"/>
              <a:gd name="connsiteY67" fmla="*/ 758375 h 2450980"/>
              <a:gd name="connsiteX68" fmla="*/ 1413410 w 2447842"/>
              <a:gd name="connsiteY68" fmla="*/ 753612 h 2450980"/>
              <a:gd name="connsiteX69" fmla="*/ 1446748 w 2447842"/>
              <a:gd name="connsiteY69" fmla="*/ 753612 h 2450980"/>
              <a:gd name="connsiteX70" fmla="*/ 1499135 w 2447842"/>
              <a:gd name="connsiteY70" fmla="*/ 767900 h 2450980"/>
              <a:gd name="connsiteX71" fmla="*/ 1508660 w 2447842"/>
              <a:gd name="connsiteY71" fmla="*/ 782187 h 2450980"/>
              <a:gd name="connsiteX72" fmla="*/ 1498816 w 2447842"/>
              <a:gd name="connsiteY72" fmla="*/ 838897 h 2450980"/>
              <a:gd name="connsiteX73" fmla="*/ 1556843 w 2447842"/>
              <a:gd name="connsiteY73" fmla="*/ 885692 h 2450980"/>
              <a:gd name="connsiteX74" fmla="*/ 1608915 w 2447842"/>
              <a:gd name="connsiteY74" fmla="*/ 855855 h 2450980"/>
              <a:gd name="connsiteX75" fmla="*/ 1614905 w 2447842"/>
              <a:gd name="connsiteY75" fmla="*/ 803224 h 2450980"/>
              <a:gd name="connsiteX76" fmla="*/ 1637816 w 2447842"/>
              <a:gd name="connsiteY76" fmla="*/ 817617 h 2450980"/>
              <a:gd name="connsiteX77" fmla="*/ 1703566 w 2447842"/>
              <a:gd name="connsiteY77" fmla="*/ 731422 h 2450980"/>
              <a:gd name="connsiteX78" fmla="*/ 1808582 w 2447842"/>
              <a:gd name="connsiteY78" fmla="*/ 762374 h 2450980"/>
              <a:gd name="connsiteX79" fmla="*/ 1886251 w 2447842"/>
              <a:gd name="connsiteY79" fmla="*/ 731229 h 2450980"/>
              <a:gd name="connsiteX80" fmla="*/ 1875467 w 2447842"/>
              <a:gd name="connsiteY80" fmla="*/ 790874 h 2450980"/>
              <a:gd name="connsiteX81" fmla="*/ 1953137 w 2447842"/>
              <a:gd name="connsiteY81" fmla="*/ 819486 h 2450980"/>
              <a:gd name="connsiteX82" fmla="*/ 2002273 w 2447842"/>
              <a:gd name="connsiteY82" fmla="*/ 859110 h 2450980"/>
              <a:gd name="connsiteX83" fmla="*/ 2042051 w 2447842"/>
              <a:gd name="connsiteY83" fmla="*/ 882983 h 2450980"/>
              <a:gd name="connsiteX84" fmla="*/ 2089288 w 2447842"/>
              <a:gd name="connsiteY84" fmla="*/ 882983 h 2450980"/>
              <a:gd name="connsiteX85" fmla="*/ 2114149 w 2447842"/>
              <a:gd name="connsiteY85" fmla="*/ 830462 h 2450980"/>
              <a:gd name="connsiteX86" fmla="*/ 2146470 w 2447842"/>
              <a:gd name="connsiteY86" fmla="*/ 756456 h 2450980"/>
              <a:gd name="connsiteX87" fmla="*/ 2178790 w 2447842"/>
              <a:gd name="connsiteY87" fmla="*/ 744519 h 2450980"/>
              <a:gd name="connsiteX88" fmla="*/ 2231846 w 2447842"/>
              <a:gd name="connsiteY88" fmla="*/ 790851 h 2450980"/>
              <a:gd name="connsiteX89" fmla="*/ 2309306 w 2447842"/>
              <a:gd name="connsiteY89" fmla="*/ 764615 h 2450980"/>
              <a:gd name="connsiteX90" fmla="*/ 2361902 w 2447842"/>
              <a:gd name="connsiteY90" fmla="*/ 745480 h 2450980"/>
              <a:gd name="connsiteX91" fmla="*/ 2439834 w 2447842"/>
              <a:gd name="connsiteY91" fmla="*/ 766005 h 2450980"/>
              <a:gd name="connsiteX92" fmla="*/ 2199223 w 2447842"/>
              <a:gd name="connsiteY92" fmla="*/ 1134612 h 2450980"/>
              <a:gd name="connsiteX93" fmla="*/ 2213510 w 2447842"/>
              <a:gd name="connsiteY93" fmla="*/ 1096512 h 2450980"/>
              <a:gd name="connsiteX94" fmla="*/ 2242085 w 2447842"/>
              <a:gd name="connsiteY94" fmla="*/ 1106037 h 2450980"/>
              <a:gd name="connsiteX95" fmla="*/ 2270660 w 2447842"/>
              <a:gd name="connsiteY95" fmla="*/ 1093801 h 2450980"/>
              <a:gd name="connsiteX96" fmla="*/ 2270660 w 2447842"/>
              <a:gd name="connsiteY96" fmla="*/ 1115562 h 2450980"/>
              <a:gd name="connsiteX97" fmla="*/ 2256373 w 2447842"/>
              <a:gd name="connsiteY97" fmla="*/ 1144137 h 2450980"/>
              <a:gd name="connsiteX98" fmla="*/ 2209269 w 2447842"/>
              <a:gd name="connsiteY98" fmla="*/ 1182395 h 2450980"/>
              <a:gd name="connsiteX99" fmla="*/ 2182592 w 2447842"/>
              <a:gd name="connsiteY99" fmla="*/ 1213832 h 2450980"/>
              <a:gd name="connsiteX100" fmla="*/ 2147341 w 2447842"/>
              <a:gd name="connsiteY100" fmla="*/ 1247174 h 2450980"/>
              <a:gd name="connsiteX101" fmla="*/ 2132097 w 2447842"/>
              <a:gd name="connsiteY101" fmla="*/ 1319574 h 2450980"/>
              <a:gd name="connsiteX102" fmla="*/ 2156360 w 2447842"/>
              <a:gd name="connsiteY102" fmla="*/ 1348925 h 2450980"/>
              <a:gd name="connsiteX103" fmla="*/ 2054927 w 2447842"/>
              <a:gd name="connsiteY103" fmla="*/ 1350599 h 2450980"/>
              <a:gd name="connsiteX104" fmla="*/ 2023010 w 2447842"/>
              <a:gd name="connsiteY104" fmla="*/ 1415600 h 2450980"/>
              <a:gd name="connsiteX105" fmla="*/ 2013485 w 2447842"/>
              <a:gd name="connsiteY105" fmla="*/ 1429887 h 2450980"/>
              <a:gd name="connsiteX106" fmla="*/ 1999198 w 2447842"/>
              <a:gd name="connsiteY106" fmla="*/ 1472750 h 2450980"/>
              <a:gd name="connsiteX107" fmla="*/ 1980148 w 2447842"/>
              <a:gd name="connsiteY107" fmla="*/ 1487037 h 2450980"/>
              <a:gd name="connsiteX108" fmla="*/ 1915829 w 2447842"/>
              <a:gd name="connsiteY108" fmla="*/ 1494857 h 2450980"/>
              <a:gd name="connsiteX109" fmla="*/ 1889660 w 2447842"/>
              <a:gd name="connsiteY109" fmla="*/ 1515612 h 2450980"/>
              <a:gd name="connsiteX110" fmla="*/ 1880135 w 2447842"/>
              <a:gd name="connsiteY110" fmla="*/ 1491800 h 2450980"/>
              <a:gd name="connsiteX111" fmla="*/ 1822985 w 2447842"/>
              <a:gd name="connsiteY111" fmla="*/ 1510850 h 2450980"/>
              <a:gd name="connsiteX112" fmla="*/ 1799173 w 2447842"/>
              <a:gd name="connsiteY112" fmla="*/ 1491800 h 2450980"/>
              <a:gd name="connsiteX113" fmla="*/ 1780123 w 2447842"/>
              <a:gd name="connsiteY113" fmla="*/ 1501325 h 2450980"/>
              <a:gd name="connsiteX114" fmla="*/ 1760635 w 2447842"/>
              <a:gd name="connsiteY114" fmla="*/ 1503432 h 2450980"/>
              <a:gd name="connsiteX115" fmla="*/ 1731953 w 2447842"/>
              <a:gd name="connsiteY115" fmla="*/ 1526295 h 2450980"/>
              <a:gd name="connsiteX116" fmla="*/ 1712999 w 2447842"/>
              <a:gd name="connsiteY116" fmla="*/ 1516768 h 2450980"/>
              <a:gd name="connsiteX117" fmla="*/ 1722973 w 2447842"/>
              <a:gd name="connsiteY117" fmla="*/ 1487037 h 2450980"/>
              <a:gd name="connsiteX118" fmla="*/ 1699160 w 2447842"/>
              <a:gd name="connsiteY118" fmla="*/ 1482275 h 2450980"/>
              <a:gd name="connsiteX119" fmla="*/ 1642010 w 2447842"/>
              <a:gd name="connsiteY119" fmla="*/ 1491800 h 2450980"/>
              <a:gd name="connsiteX120" fmla="*/ 1546760 w 2447842"/>
              <a:gd name="connsiteY120" fmla="*/ 1496562 h 2450980"/>
              <a:gd name="connsiteX121" fmla="*/ 1470560 w 2447842"/>
              <a:gd name="connsiteY121" fmla="*/ 1477512 h 2450980"/>
              <a:gd name="connsiteX122" fmla="*/ 1451510 w 2447842"/>
              <a:gd name="connsiteY122" fmla="*/ 1491800 h 2450980"/>
              <a:gd name="connsiteX123" fmla="*/ 1396511 w 2447842"/>
              <a:gd name="connsiteY123" fmla="*/ 1520783 h 2450980"/>
              <a:gd name="connsiteX124" fmla="*/ 1375310 w 2447842"/>
              <a:gd name="connsiteY124" fmla="*/ 1501325 h 2450980"/>
              <a:gd name="connsiteX125" fmla="*/ 1356260 w 2447842"/>
              <a:gd name="connsiteY125" fmla="*/ 1477512 h 2450980"/>
              <a:gd name="connsiteX126" fmla="*/ 1337210 w 2447842"/>
              <a:gd name="connsiteY126" fmla="*/ 1501325 h 2450980"/>
              <a:gd name="connsiteX127" fmla="*/ 1327685 w 2447842"/>
              <a:gd name="connsiteY127" fmla="*/ 1482275 h 2450980"/>
              <a:gd name="connsiteX128" fmla="*/ 1227673 w 2447842"/>
              <a:gd name="connsiteY128" fmla="*/ 1529900 h 2450980"/>
              <a:gd name="connsiteX129" fmla="*/ 1194335 w 2447842"/>
              <a:gd name="connsiteY129" fmla="*/ 1529900 h 2450980"/>
              <a:gd name="connsiteX130" fmla="*/ 1132423 w 2447842"/>
              <a:gd name="connsiteY130" fmla="*/ 1520375 h 2450980"/>
              <a:gd name="connsiteX131" fmla="*/ 1075273 w 2447842"/>
              <a:gd name="connsiteY131" fmla="*/ 1539425 h 2450980"/>
              <a:gd name="connsiteX132" fmla="*/ 1051460 w 2447842"/>
              <a:gd name="connsiteY132" fmla="*/ 1577525 h 2450980"/>
              <a:gd name="connsiteX133" fmla="*/ 1037173 w 2447842"/>
              <a:gd name="connsiteY133" fmla="*/ 1606100 h 2450980"/>
              <a:gd name="connsiteX134" fmla="*/ 1018123 w 2447842"/>
              <a:gd name="connsiteY134" fmla="*/ 1606100 h 2450980"/>
              <a:gd name="connsiteX135" fmla="*/ 1018123 w 2447842"/>
              <a:gd name="connsiteY135" fmla="*/ 1606100 h 2450980"/>
              <a:gd name="connsiteX136" fmla="*/ 956402 w 2447842"/>
              <a:gd name="connsiteY136" fmla="*/ 1634894 h 2450980"/>
              <a:gd name="connsiteX137" fmla="*/ 918110 w 2447842"/>
              <a:gd name="connsiteY137" fmla="*/ 1606100 h 2450980"/>
              <a:gd name="connsiteX138" fmla="*/ 797331 w 2447842"/>
              <a:gd name="connsiteY138" fmla="*/ 1632036 h 2450980"/>
              <a:gd name="connsiteX139" fmla="*/ 851435 w 2447842"/>
              <a:gd name="connsiteY139" fmla="*/ 1668012 h 2450980"/>
              <a:gd name="connsiteX140" fmla="*/ 870485 w 2447842"/>
              <a:gd name="connsiteY140" fmla="*/ 1706112 h 2450980"/>
              <a:gd name="connsiteX141" fmla="*/ 870485 w 2447842"/>
              <a:gd name="connsiteY141" fmla="*/ 1753737 h 2450980"/>
              <a:gd name="connsiteX142" fmla="*/ 851435 w 2447842"/>
              <a:gd name="connsiteY142" fmla="*/ 1777550 h 2450980"/>
              <a:gd name="connsiteX143" fmla="*/ 837148 w 2447842"/>
              <a:gd name="connsiteY143" fmla="*/ 1853750 h 2450980"/>
              <a:gd name="connsiteX144" fmla="*/ 856198 w 2447842"/>
              <a:gd name="connsiteY144" fmla="*/ 1882325 h 2450980"/>
              <a:gd name="connsiteX145" fmla="*/ 841910 w 2447842"/>
              <a:gd name="connsiteY145" fmla="*/ 1910900 h 2450980"/>
              <a:gd name="connsiteX146" fmla="*/ 851435 w 2447842"/>
              <a:gd name="connsiteY146" fmla="*/ 1939475 h 2450980"/>
              <a:gd name="connsiteX147" fmla="*/ 851435 w 2447842"/>
              <a:gd name="connsiteY147" fmla="*/ 1963287 h 2450980"/>
              <a:gd name="connsiteX148" fmla="*/ 808573 w 2447842"/>
              <a:gd name="connsiteY148" fmla="*/ 1982337 h 2450980"/>
              <a:gd name="connsiteX149" fmla="*/ 808573 w 2447842"/>
              <a:gd name="connsiteY149" fmla="*/ 1982337 h 2450980"/>
              <a:gd name="connsiteX150" fmla="*/ 809232 w 2447842"/>
              <a:gd name="connsiteY150" fmla="*/ 2038001 h 2450980"/>
              <a:gd name="connsiteX151" fmla="*/ 822860 w 2447842"/>
              <a:gd name="connsiteY151" fmla="*/ 2058537 h 2450980"/>
              <a:gd name="connsiteX152" fmla="*/ 846673 w 2447842"/>
              <a:gd name="connsiteY152" fmla="*/ 2082350 h 2450980"/>
              <a:gd name="connsiteX153" fmla="*/ 841910 w 2447842"/>
              <a:gd name="connsiteY153" fmla="*/ 2134737 h 2450980"/>
              <a:gd name="connsiteX154" fmla="*/ 899060 w 2447842"/>
              <a:gd name="connsiteY154" fmla="*/ 2163312 h 2450980"/>
              <a:gd name="connsiteX155" fmla="*/ 903823 w 2447842"/>
              <a:gd name="connsiteY155" fmla="*/ 2196650 h 2450980"/>
              <a:gd name="connsiteX156" fmla="*/ 965735 w 2447842"/>
              <a:gd name="connsiteY156" fmla="*/ 2220462 h 2450980"/>
              <a:gd name="connsiteX157" fmla="*/ 956210 w 2447842"/>
              <a:gd name="connsiteY157" fmla="*/ 2253800 h 2450980"/>
              <a:gd name="connsiteX158" fmla="*/ 1056223 w 2447842"/>
              <a:gd name="connsiteY158" fmla="*/ 2258562 h 2450980"/>
              <a:gd name="connsiteX159" fmla="*/ 1056223 w 2447842"/>
              <a:gd name="connsiteY159" fmla="*/ 2258562 h 2450980"/>
              <a:gd name="connsiteX160" fmla="*/ 1056117 w 2447842"/>
              <a:gd name="connsiteY160" fmla="*/ 2262599 h 2450980"/>
              <a:gd name="connsiteX0" fmla="*/ 1056117 w 2439834"/>
              <a:gd name="connsiteY0" fmla="*/ 2262599 h 2450980"/>
              <a:gd name="connsiteX1" fmla="*/ 1013064 w 2439834"/>
              <a:gd name="connsiteY1" fmla="*/ 2282682 h 2450980"/>
              <a:gd name="connsiteX2" fmla="*/ 968603 w 2439834"/>
              <a:gd name="connsiteY2" fmla="*/ 2298559 h 2450980"/>
              <a:gd name="connsiteX3" fmla="*/ 898737 w 2439834"/>
              <a:gd name="connsiteY3" fmla="*/ 2263630 h 2450980"/>
              <a:gd name="connsiteX4" fmla="*/ 879682 w 2439834"/>
              <a:gd name="connsiteY4" fmla="*/ 2282682 h 2450980"/>
              <a:gd name="connsiteX5" fmla="*/ 883068 w 2439834"/>
              <a:gd name="connsiteY5" fmla="*/ 2333803 h 2450980"/>
              <a:gd name="connsiteX6" fmla="*/ 863665 w 2439834"/>
              <a:gd name="connsiteY6" fmla="*/ 2354650 h 2450980"/>
              <a:gd name="connsiteX7" fmla="*/ 834999 w 2439834"/>
              <a:gd name="connsiteY7" fmla="*/ 2346583 h 2450980"/>
              <a:gd name="connsiteX8" fmla="*/ 758421 w 2439834"/>
              <a:gd name="connsiteY8" fmla="*/ 2323963 h 2450980"/>
              <a:gd name="connsiteX9" fmla="*/ 729841 w 2439834"/>
              <a:gd name="connsiteY9" fmla="*/ 2381121 h 2450980"/>
              <a:gd name="connsiteX10" fmla="*/ 663152 w 2439834"/>
              <a:gd name="connsiteY10" fmla="*/ 2450980 h 2450980"/>
              <a:gd name="connsiteX11" fmla="*/ 602815 w 2439834"/>
              <a:gd name="connsiteY11" fmla="*/ 2431928 h 2450980"/>
              <a:gd name="connsiteX12" fmla="*/ 542699 w 2439834"/>
              <a:gd name="connsiteY12" fmla="*/ 2431928 h 2450980"/>
              <a:gd name="connsiteX13" fmla="*/ 504370 w 2439834"/>
              <a:gd name="connsiteY13" fmla="*/ 2450980 h 2450980"/>
              <a:gd name="connsiteX14" fmla="*/ 383696 w 2439834"/>
              <a:gd name="connsiteY14" fmla="*/ 2403349 h 2450980"/>
              <a:gd name="connsiteX15" fmla="*/ 339237 w 2439834"/>
              <a:gd name="connsiteY15" fmla="*/ 2323963 h 2450980"/>
              <a:gd name="connsiteX16" fmla="*/ 304305 w 2439834"/>
              <a:gd name="connsiteY16" fmla="*/ 2330314 h 2450980"/>
              <a:gd name="connsiteX17" fmla="*/ 247144 w 2439834"/>
              <a:gd name="connsiteY17" fmla="*/ 2320788 h 2450980"/>
              <a:gd name="connsiteX18" fmla="*/ 180455 w 2439834"/>
              <a:gd name="connsiteY18" fmla="*/ 2330116 h 2450980"/>
              <a:gd name="connsiteX19" fmla="*/ 142428 w 2439834"/>
              <a:gd name="connsiteY19" fmla="*/ 2321012 h 2450980"/>
              <a:gd name="connsiteX20" fmla="*/ 313832 w 2439834"/>
              <a:gd name="connsiteY20" fmla="*/ 2054051 h 2450980"/>
              <a:gd name="connsiteX21" fmla="*/ 323359 w 2439834"/>
              <a:gd name="connsiteY21" fmla="*/ 1982604 h 2450980"/>
              <a:gd name="connsiteX22" fmla="*/ 219127 w 2439834"/>
              <a:gd name="connsiteY22" fmla="*/ 1887341 h 2450980"/>
              <a:gd name="connsiteX23" fmla="*/ 83541 w 2439834"/>
              <a:gd name="connsiteY23" fmla="*/ 1778265 h 2450980"/>
              <a:gd name="connsiteX24" fmla="*/ 6564 w 2439834"/>
              <a:gd name="connsiteY24" fmla="*/ 1530105 h 2450980"/>
              <a:gd name="connsiteX25" fmla="*/ 73769 w 2439834"/>
              <a:gd name="connsiteY25" fmla="*/ 1196685 h 2450980"/>
              <a:gd name="connsiteX26" fmla="*/ 13065 w 2439834"/>
              <a:gd name="connsiteY26" fmla="*/ 768105 h 2450980"/>
              <a:gd name="connsiteX27" fmla="*/ 246454 w 2439834"/>
              <a:gd name="connsiteY27" fmla="*/ 453575 h 2450980"/>
              <a:gd name="connsiteX28" fmla="*/ 689484 w 2439834"/>
              <a:gd name="connsiteY28" fmla="*/ 15425 h 2450980"/>
              <a:gd name="connsiteX29" fmla="*/ 851435 w 2439834"/>
              <a:gd name="connsiteY29" fmla="*/ 101150 h 2450980"/>
              <a:gd name="connsiteX30" fmla="*/ 895561 w 2439834"/>
              <a:gd name="connsiteY30" fmla="*/ 122119 h 2450980"/>
              <a:gd name="connsiteX31" fmla="*/ 898320 w 2439834"/>
              <a:gd name="connsiteY31" fmla="*/ 108783 h 2450980"/>
              <a:gd name="connsiteX32" fmla="*/ 917203 w 2439834"/>
              <a:gd name="connsiteY32" fmla="*/ 75758 h 2450980"/>
              <a:gd name="connsiteX33" fmla="*/ 951448 w 2439834"/>
              <a:gd name="connsiteY33" fmla="*/ 77337 h 2450980"/>
              <a:gd name="connsiteX34" fmla="*/ 989548 w 2439834"/>
              <a:gd name="connsiteY34" fmla="*/ 101150 h 2450980"/>
              <a:gd name="connsiteX35" fmla="*/ 1022885 w 2439834"/>
              <a:gd name="connsiteY35" fmla="*/ 124962 h 2450980"/>
              <a:gd name="connsiteX36" fmla="*/ 1051460 w 2439834"/>
              <a:gd name="connsiteY36" fmla="*/ 148775 h 2450980"/>
              <a:gd name="connsiteX37" fmla="*/ 1103848 w 2439834"/>
              <a:gd name="connsiteY37" fmla="*/ 215450 h 2450980"/>
              <a:gd name="connsiteX38" fmla="*/ 1099085 w 2439834"/>
              <a:gd name="connsiteY38" fmla="*/ 224975 h 2450980"/>
              <a:gd name="connsiteX39" fmla="*/ 1089560 w 2439834"/>
              <a:gd name="connsiteY39" fmla="*/ 286887 h 2450980"/>
              <a:gd name="connsiteX40" fmla="*/ 1063241 w 2439834"/>
              <a:gd name="connsiteY40" fmla="*/ 299308 h 2450980"/>
              <a:gd name="connsiteX41" fmla="*/ 1051460 w 2439834"/>
              <a:gd name="connsiteY41" fmla="*/ 310700 h 2450980"/>
              <a:gd name="connsiteX42" fmla="*/ 1033607 w 2439834"/>
              <a:gd name="connsiteY42" fmla="*/ 329793 h 2450980"/>
              <a:gd name="connsiteX43" fmla="*/ 1037381 w 2439834"/>
              <a:gd name="connsiteY43" fmla="*/ 348845 h 2450980"/>
              <a:gd name="connsiteX44" fmla="*/ 1056931 w 2439834"/>
              <a:gd name="connsiteY44" fmla="*/ 383775 h 2450980"/>
              <a:gd name="connsiteX45" fmla="*/ 1094323 w 2439834"/>
              <a:gd name="connsiteY45" fmla="*/ 377375 h 2450980"/>
              <a:gd name="connsiteX46" fmla="*/ 1096486 w 2439834"/>
              <a:gd name="connsiteY46" fmla="*/ 386950 h 2450980"/>
              <a:gd name="connsiteX47" fmla="*/ 1143169 w 2439834"/>
              <a:gd name="connsiteY47" fmla="*/ 392666 h 2450980"/>
              <a:gd name="connsiteX48" fmla="*/ 1165760 w 2439834"/>
              <a:gd name="connsiteY48" fmla="*/ 401187 h 2450980"/>
              <a:gd name="connsiteX49" fmla="*/ 1165760 w 2439834"/>
              <a:gd name="connsiteY49" fmla="*/ 401187 h 2450980"/>
              <a:gd name="connsiteX50" fmla="*/ 1183184 w 2439834"/>
              <a:gd name="connsiteY50" fmla="*/ 412671 h 2450980"/>
              <a:gd name="connsiteX51" fmla="*/ 1179473 w 2439834"/>
              <a:gd name="connsiteY51" fmla="*/ 444108 h 2450980"/>
              <a:gd name="connsiteX52" fmla="*/ 1203860 w 2439834"/>
              <a:gd name="connsiteY52" fmla="*/ 472625 h 2450980"/>
              <a:gd name="connsiteX53" fmla="*/ 1222910 w 2439834"/>
              <a:gd name="connsiteY53" fmla="*/ 458337 h 2450980"/>
              <a:gd name="connsiteX54" fmla="*/ 1265773 w 2439834"/>
              <a:gd name="connsiteY54" fmla="*/ 458337 h 2450980"/>
              <a:gd name="connsiteX55" fmla="*/ 1337210 w 2439834"/>
              <a:gd name="connsiteY55" fmla="*/ 458337 h 2450980"/>
              <a:gd name="connsiteX56" fmla="*/ 1313398 w 2439834"/>
              <a:gd name="connsiteY56" fmla="*/ 477387 h 2450980"/>
              <a:gd name="connsiteX57" fmla="*/ 1313398 w 2439834"/>
              <a:gd name="connsiteY57" fmla="*/ 477387 h 2450980"/>
              <a:gd name="connsiteX58" fmla="*/ 1280060 w 2439834"/>
              <a:gd name="connsiteY58" fmla="*/ 563112 h 2450980"/>
              <a:gd name="connsiteX59" fmla="*/ 1256248 w 2439834"/>
              <a:gd name="connsiteY59" fmla="*/ 572637 h 2450980"/>
              <a:gd name="connsiteX60" fmla="*/ 1204102 w 2439834"/>
              <a:gd name="connsiteY60" fmla="*/ 594941 h 2450980"/>
              <a:gd name="connsiteX61" fmla="*/ 1220341 w 2439834"/>
              <a:gd name="connsiteY61" fmla="*/ 640350 h 2450980"/>
              <a:gd name="connsiteX62" fmla="*/ 1212719 w 2439834"/>
              <a:gd name="connsiteY62" fmla="*/ 677502 h 2450980"/>
              <a:gd name="connsiteX63" fmla="*/ 1232435 w 2439834"/>
              <a:gd name="connsiteY63" fmla="*/ 691700 h 2450980"/>
              <a:gd name="connsiteX64" fmla="*/ 1243798 w 2439834"/>
              <a:gd name="connsiteY64" fmla="*/ 739423 h 2450980"/>
              <a:gd name="connsiteX65" fmla="*/ 1285577 w 2439834"/>
              <a:gd name="connsiteY65" fmla="*/ 733072 h 2450980"/>
              <a:gd name="connsiteX66" fmla="*/ 1314760 w 2439834"/>
              <a:gd name="connsiteY66" fmla="*/ 754665 h 2450980"/>
              <a:gd name="connsiteX67" fmla="*/ 1341973 w 2439834"/>
              <a:gd name="connsiteY67" fmla="*/ 758375 h 2450980"/>
              <a:gd name="connsiteX68" fmla="*/ 1413410 w 2439834"/>
              <a:gd name="connsiteY68" fmla="*/ 753612 h 2450980"/>
              <a:gd name="connsiteX69" fmla="*/ 1446748 w 2439834"/>
              <a:gd name="connsiteY69" fmla="*/ 753612 h 2450980"/>
              <a:gd name="connsiteX70" fmla="*/ 1499135 w 2439834"/>
              <a:gd name="connsiteY70" fmla="*/ 767900 h 2450980"/>
              <a:gd name="connsiteX71" fmla="*/ 1508660 w 2439834"/>
              <a:gd name="connsiteY71" fmla="*/ 782187 h 2450980"/>
              <a:gd name="connsiteX72" fmla="*/ 1498816 w 2439834"/>
              <a:gd name="connsiteY72" fmla="*/ 838897 h 2450980"/>
              <a:gd name="connsiteX73" fmla="*/ 1556843 w 2439834"/>
              <a:gd name="connsiteY73" fmla="*/ 885692 h 2450980"/>
              <a:gd name="connsiteX74" fmla="*/ 1608915 w 2439834"/>
              <a:gd name="connsiteY74" fmla="*/ 855855 h 2450980"/>
              <a:gd name="connsiteX75" fmla="*/ 1614905 w 2439834"/>
              <a:gd name="connsiteY75" fmla="*/ 803224 h 2450980"/>
              <a:gd name="connsiteX76" fmla="*/ 1637816 w 2439834"/>
              <a:gd name="connsiteY76" fmla="*/ 817617 h 2450980"/>
              <a:gd name="connsiteX77" fmla="*/ 1703566 w 2439834"/>
              <a:gd name="connsiteY77" fmla="*/ 731422 h 2450980"/>
              <a:gd name="connsiteX78" fmla="*/ 1808582 w 2439834"/>
              <a:gd name="connsiteY78" fmla="*/ 762374 h 2450980"/>
              <a:gd name="connsiteX79" fmla="*/ 1886251 w 2439834"/>
              <a:gd name="connsiteY79" fmla="*/ 731229 h 2450980"/>
              <a:gd name="connsiteX80" fmla="*/ 1875467 w 2439834"/>
              <a:gd name="connsiteY80" fmla="*/ 790874 h 2450980"/>
              <a:gd name="connsiteX81" fmla="*/ 1953137 w 2439834"/>
              <a:gd name="connsiteY81" fmla="*/ 819486 h 2450980"/>
              <a:gd name="connsiteX82" fmla="*/ 2002273 w 2439834"/>
              <a:gd name="connsiteY82" fmla="*/ 859110 h 2450980"/>
              <a:gd name="connsiteX83" fmla="*/ 2042051 w 2439834"/>
              <a:gd name="connsiteY83" fmla="*/ 882983 h 2450980"/>
              <a:gd name="connsiteX84" fmla="*/ 2089288 w 2439834"/>
              <a:gd name="connsiteY84" fmla="*/ 882983 h 2450980"/>
              <a:gd name="connsiteX85" fmla="*/ 2114149 w 2439834"/>
              <a:gd name="connsiteY85" fmla="*/ 830462 h 2450980"/>
              <a:gd name="connsiteX86" fmla="*/ 2146470 w 2439834"/>
              <a:gd name="connsiteY86" fmla="*/ 756456 h 2450980"/>
              <a:gd name="connsiteX87" fmla="*/ 2178790 w 2439834"/>
              <a:gd name="connsiteY87" fmla="*/ 744519 h 2450980"/>
              <a:gd name="connsiteX88" fmla="*/ 2231846 w 2439834"/>
              <a:gd name="connsiteY88" fmla="*/ 790851 h 2450980"/>
              <a:gd name="connsiteX89" fmla="*/ 2309306 w 2439834"/>
              <a:gd name="connsiteY89" fmla="*/ 764615 h 2450980"/>
              <a:gd name="connsiteX90" fmla="*/ 2361902 w 2439834"/>
              <a:gd name="connsiteY90" fmla="*/ 745480 h 2450980"/>
              <a:gd name="connsiteX91" fmla="*/ 2439834 w 2439834"/>
              <a:gd name="connsiteY91" fmla="*/ 766005 h 2450980"/>
              <a:gd name="connsiteX92" fmla="*/ 2199223 w 2439834"/>
              <a:gd name="connsiteY92" fmla="*/ 1134612 h 2450980"/>
              <a:gd name="connsiteX93" fmla="*/ 2213510 w 2439834"/>
              <a:gd name="connsiteY93" fmla="*/ 1096512 h 2450980"/>
              <a:gd name="connsiteX94" fmla="*/ 2242085 w 2439834"/>
              <a:gd name="connsiteY94" fmla="*/ 1106037 h 2450980"/>
              <a:gd name="connsiteX95" fmla="*/ 2270660 w 2439834"/>
              <a:gd name="connsiteY95" fmla="*/ 1093801 h 2450980"/>
              <a:gd name="connsiteX96" fmla="*/ 2270660 w 2439834"/>
              <a:gd name="connsiteY96" fmla="*/ 1115562 h 2450980"/>
              <a:gd name="connsiteX97" fmla="*/ 2256373 w 2439834"/>
              <a:gd name="connsiteY97" fmla="*/ 1144137 h 2450980"/>
              <a:gd name="connsiteX98" fmla="*/ 2209269 w 2439834"/>
              <a:gd name="connsiteY98" fmla="*/ 1182395 h 2450980"/>
              <a:gd name="connsiteX99" fmla="*/ 2182592 w 2439834"/>
              <a:gd name="connsiteY99" fmla="*/ 1213832 h 2450980"/>
              <a:gd name="connsiteX100" fmla="*/ 2147341 w 2439834"/>
              <a:gd name="connsiteY100" fmla="*/ 1247174 h 2450980"/>
              <a:gd name="connsiteX101" fmla="*/ 2132097 w 2439834"/>
              <a:gd name="connsiteY101" fmla="*/ 1319574 h 2450980"/>
              <a:gd name="connsiteX102" fmla="*/ 2156360 w 2439834"/>
              <a:gd name="connsiteY102" fmla="*/ 1348925 h 2450980"/>
              <a:gd name="connsiteX103" fmla="*/ 2054927 w 2439834"/>
              <a:gd name="connsiteY103" fmla="*/ 1350599 h 2450980"/>
              <a:gd name="connsiteX104" fmla="*/ 2023010 w 2439834"/>
              <a:gd name="connsiteY104" fmla="*/ 1415600 h 2450980"/>
              <a:gd name="connsiteX105" fmla="*/ 2013485 w 2439834"/>
              <a:gd name="connsiteY105" fmla="*/ 1429887 h 2450980"/>
              <a:gd name="connsiteX106" fmla="*/ 1999198 w 2439834"/>
              <a:gd name="connsiteY106" fmla="*/ 1472750 h 2450980"/>
              <a:gd name="connsiteX107" fmla="*/ 1980148 w 2439834"/>
              <a:gd name="connsiteY107" fmla="*/ 1487037 h 2450980"/>
              <a:gd name="connsiteX108" fmla="*/ 1915829 w 2439834"/>
              <a:gd name="connsiteY108" fmla="*/ 1494857 h 2450980"/>
              <a:gd name="connsiteX109" fmla="*/ 1889660 w 2439834"/>
              <a:gd name="connsiteY109" fmla="*/ 1515612 h 2450980"/>
              <a:gd name="connsiteX110" fmla="*/ 1880135 w 2439834"/>
              <a:gd name="connsiteY110" fmla="*/ 1491800 h 2450980"/>
              <a:gd name="connsiteX111" fmla="*/ 1822985 w 2439834"/>
              <a:gd name="connsiteY111" fmla="*/ 1510850 h 2450980"/>
              <a:gd name="connsiteX112" fmla="*/ 1799173 w 2439834"/>
              <a:gd name="connsiteY112" fmla="*/ 1491800 h 2450980"/>
              <a:gd name="connsiteX113" fmla="*/ 1780123 w 2439834"/>
              <a:gd name="connsiteY113" fmla="*/ 1501325 h 2450980"/>
              <a:gd name="connsiteX114" fmla="*/ 1760635 w 2439834"/>
              <a:gd name="connsiteY114" fmla="*/ 1503432 h 2450980"/>
              <a:gd name="connsiteX115" fmla="*/ 1731953 w 2439834"/>
              <a:gd name="connsiteY115" fmla="*/ 1526295 h 2450980"/>
              <a:gd name="connsiteX116" fmla="*/ 1712999 w 2439834"/>
              <a:gd name="connsiteY116" fmla="*/ 1516768 h 2450980"/>
              <a:gd name="connsiteX117" fmla="*/ 1722973 w 2439834"/>
              <a:gd name="connsiteY117" fmla="*/ 1487037 h 2450980"/>
              <a:gd name="connsiteX118" fmla="*/ 1699160 w 2439834"/>
              <a:gd name="connsiteY118" fmla="*/ 1482275 h 2450980"/>
              <a:gd name="connsiteX119" fmla="*/ 1642010 w 2439834"/>
              <a:gd name="connsiteY119" fmla="*/ 1491800 h 2450980"/>
              <a:gd name="connsiteX120" fmla="*/ 1546760 w 2439834"/>
              <a:gd name="connsiteY120" fmla="*/ 1496562 h 2450980"/>
              <a:gd name="connsiteX121" fmla="*/ 1470560 w 2439834"/>
              <a:gd name="connsiteY121" fmla="*/ 1477512 h 2450980"/>
              <a:gd name="connsiteX122" fmla="*/ 1451510 w 2439834"/>
              <a:gd name="connsiteY122" fmla="*/ 1491800 h 2450980"/>
              <a:gd name="connsiteX123" fmla="*/ 1396511 w 2439834"/>
              <a:gd name="connsiteY123" fmla="*/ 1520783 h 2450980"/>
              <a:gd name="connsiteX124" fmla="*/ 1375310 w 2439834"/>
              <a:gd name="connsiteY124" fmla="*/ 1501325 h 2450980"/>
              <a:gd name="connsiteX125" fmla="*/ 1356260 w 2439834"/>
              <a:gd name="connsiteY125" fmla="*/ 1477512 h 2450980"/>
              <a:gd name="connsiteX126" fmla="*/ 1337210 w 2439834"/>
              <a:gd name="connsiteY126" fmla="*/ 1501325 h 2450980"/>
              <a:gd name="connsiteX127" fmla="*/ 1327685 w 2439834"/>
              <a:gd name="connsiteY127" fmla="*/ 1482275 h 2450980"/>
              <a:gd name="connsiteX128" fmla="*/ 1227673 w 2439834"/>
              <a:gd name="connsiteY128" fmla="*/ 1529900 h 2450980"/>
              <a:gd name="connsiteX129" fmla="*/ 1194335 w 2439834"/>
              <a:gd name="connsiteY129" fmla="*/ 1529900 h 2450980"/>
              <a:gd name="connsiteX130" fmla="*/ 1132423 w 2439834"/>
              <a:gd name="connsiteY130" fmla="*/ 1520375 h 2450980"/>
              <a:gd name="connsiteX131" fmla="*/ 1075273 w 2439834"/>
              <a:gd name="connsiteY131" fmla="*/ 1539425 h 2450980"/>
              <a:gd name="connsiteX132" fmla="*/ 1051460 w 2439834"/>
              <a:gd name="connsiteY132" fmla="*/ 1577525 h 2450980"/>
              <a:gd name="connsiteX133" fmla="*/ 1037173 w 2439834"/>
              <a:gd name="connsiteY133" fmla="*/ 1606100 h 2450980"/>
              <a:gd name="connsiteX134" fmla="*/ 1018123 w 2439834"/>
              <a:gd name="connsiteY134" fmla="*/ 1606100 h 2450980"/>
              <a:gd name="connsiteX135" fmla="*/ 1018123 w 2439834"/>
              <a:gd name="connsiteY135" fmla="*/ 1606100 h 2450980"/>
              <a:gd name="connsiteX136" fmla="*/ 956402 w 2439834"/>
              <a:gd name="connsiteY136" fmla="*/ 1634894 h 2450980"/>
              <a:gd name="connsiteX137" fmla="*/ 918110 w 2439834"/>
              <a:gd name="connsiteY137" fmla="*/ 1606100 h 2450980"/>
              <a:gd name="connsiteX138" fmla="*/ 797331 w 2439834"/>
              <a:gd name="connsiteY138" fmla="*/ 1632036 h 2450980"/>
              <a:gd name="connsiteX139" fmla="*/ 851435 w 2439834"/>
              <a:gd name="connsiteY139" fmla="*/ 1668012 h 2450980"/>
              <a:gd name="connsiteX140" fmla="*/ 870485 w 2439834"/>
              <a:gd name="connsiteY140" fmla="*/ 1706112 h 2450980"/>
              <a:gd name="connsiteX141" fmla="*/ 870485 w 2439834"/>
              <a:gd name="connsiteY141" fmla="*/ 1753737 h 2450980"/>
              <a:gd name="connsiteX142" fmla="*/ 851435 w 2439834"/>
              <a:gd name="connsiteY142" fmla="*/ 1777550 h 2450980"/>
              <a:gd name="connsiteX143" fmla="*/ 837148 w 2439834"/>
              <a:gd name="connsiteY143" fmla="*/ 1853750 h 2450980"/>
              <a:gd name="connsiteX144" fmla="*/ 856198 w 2439834"/>
              <a:gd name="connsiteY144" fmla="*/ 1882325 h 2450980"/>
              <a:gd name="connsiteX145" fmla="*/ 841910 w 2439834"/>
              <a:gd name="connsiteY145" fmla="*/ 1910900 h 2450980"/>
              <a:gd name="connsiteX146" fmla="*/ 851435 w 2439834"/>
              <a:gd name="connsiteY146" fmla="*/ 1939475 h 2450980"/>
              <a:gd name="connsiteX147" fmla="*/ 851435 w 2439834"/>
              <a:gd name="connsiteY147" fmla="*/ 1963287 h 2450980"/>
              <a:gd name="connsiteX148" fmla="*/ 808573 w 2439834"/>
              <a:gd name="connsiteY148" fmla="*/ 1982337 h 2450980"/>
              <a:gd name="connsiteX149" fmla="*/ 808573 w 2439834"/>
              <a:gd name="connsiteY149" fmla="*/ 1982337 h 2450980"/>
              <a:gd name="connsiteX150" fmla="*/ 809232 w 2439834"/>
              <a:gd name="connsiteY150" fmla="*/ 2038001 h 2450980"/>
              <a:gd name="connsiteX151" fmla="*/ 822860 w 2439834"/>
              <a:gd name="connsiteY151" fmla="*/ 2058537 h 2450980"/>
              <a:gd name="connsiteX152" fmla="*/ 846673 w 2439834"/>
              <a:gd name="connsiteY152" fmla="*/ 2082350 h 2450980"/>
              <a:gd name="connsiteX153" fmla="*/ 841910 w 2439834"/>
              <a:gd name="connsiteY153" fmla="*/ 2134737 h 2450980"/>
              <a:gd name="connsiteX154" fmla="*/ 899060 w 2439834"/>
              <a:gd name="connsiteY154" fmla="*/ 2163312 h 2450980"/>
              <a:gd name="connsiteX155" fmla="*/ 903823 w 2439834"/>
              <a:gd name="connsiteY155" fmla="*/ 2196650 h 2450980"/>
              <a:gd name="connsiteX156" fmla="*/ 965735 w 2439834"/>
              <a:gd name="connsiteY156" fmla="*/ 2220462 h 2450980"/>
              <a:gd name="connsiteX157" fmla="*/ 956210 w 2439834"/>
              <a:gd name="connsiteY157" fmla="*/ 2253800 h 2450980"/>
              <a:gd name="connsiteX158" fmla="*/ 1056223 w 2439834"/>
              <a:gd name="connsiteY158" fmla="*/ 2258562 h 2450980"/>
              <a:gd name="connsiteX159" fmla="*/ 1056223 w 2439834"/>
              <a:gd name="connsiteY159" fmla="*/ 2258562 h 2450980"/>
              <a:gd name="connsiteX160" fmla="*/ 1056117 w 2439834"/>
              <a:gd name="connsiteY160" fmla="*/ 2262599 h 2450980"/>
              <a:gd name="connsiteX0" fmla="*/ 1056117 w 2494739"/>
              <a:gd name="connsiteY0" fmla="*/ 2262599 h 2450980"/>
              <a:gd name="connsiteX1" fmla="*/ 1013064 w 2494739"/>
              <a:gd name="connsiteY1" fmla="*/ 2282682 h 2450980"/>
              <a:gd name="connsiteX2" fmla="*/ 968603 w 2494739"/>
              <a:gd name="connsiteY2" fmla="*/ 2298559 h 2450980"/>
              <a:gd name="connsiteX3" fmla="*/ 898737 w 2494739"/>
              <a:gd name="connsiteY3" fmla="*/ 2263630 h 2450980"/>
              <a:gd name="connsiteX4" fmla="*/ 879682 w 2494739"/>
              <a:gd name="connsiteY4" fmla="*/ 2282682 h 2450980"/>
              <a:gd name="connsiteX5" fmla="*/ 883068 w 2494739"/>
              <a:gd name="connsiteY5" fmla="*/ 2333803 h 2450980"/>
              <a:gd name="connsiteX6" fmla="*/ 863665 w 2494739"/>
              <a:gd name="connsiteY6" fmla="*/ 2354650 h 2450980"/>
              <a:gd name="connsiteX7" fmla="*/ 834999 w 2494739"/>
              <a:gd name="connsiteY7" fmla="*/ 2346583 h 2450980"/>
              <a:gd name="connsiteX8" fmla="*/ 758421 w 2494739"/>
              <a:gd name="connsiteY8" fmla="*/ 2323963 h 2450980"/>
              <a:gd name="connsiteX9" fmla="*/ 729841 w 2494739"/>
              <a:gd name="connsiteY9" fmla="*/ 2381121 h 2450980"/>
              <a:gd name="connsiteX10" fmla="*/ 663152 w 2494739"/>
              <a:gd name="connsiteY10" fmla="*/ 2450980 h 2450980"/>
              <a:gd name="connsiteX11" fmla="*/ 602815 w 2494739"/>
              <a:gd name="connsiteY11" fmla="*/ 2431928 h 2450980"/>
              <a:gd name="connsiteX12" fmla="*/ 542699 w 2494739"/>
              <a:gd name="connsiteY12" fmla="*/ 2431928 h 2450980"/>
              <a:gd name="connsiteX13" fmla="*/ 504370 w 2494739"/>
              <a:gd name="connsiteY13" fmla="*/ 2450980 h 2450980"/>
              <a:gd name="connsiteX14" fmla="*/ 383696 w 2494739"/>
              <a:gd name="connsiteY14" fmla="*/ 2403349 h 2450980"/>
              <a:gd name="connsiteX15" fmla="*/ 339237 w 2494739"/>
              <a:gd name="connsiteY15" fmla="*/ 2323963 h 2450980"/>
              <a:gd name="connsiteX16" fmla="*/ 304305 w 2494739"/>
              <a:gd name="connsiteY16" fmla="*/ 2330314 h 2450980"/>
              <a:gd name="connsiteX17" fmla="*/ 247144 w 2494739"/>
              <a:gd name="connsiteY17" fmla="*/ 2320788 h 2450980"/>
              <a:gd name="connsiteX18" fmla="*/ 180455 w 2494739"/>
              <a:gd name="connsiteY18" fmla="*/ 2330116 h 2450980"/>
              <a:gd name="connsiteX19" fmla="*/ 142428 w 2494739"/>
              <a:gd name="connsiteY19" fmla="*/ 2321012 h 2450980"/>
              <a:gd name="connsiteX20" fmla="*/ 313832 w 2494739"/>
              <a:gd name="connsiteY20" fmla="*/ 2054051 h 2450980"/>
              <a:gd name="connsiteX21" fmla="*/ 323359 w 2494739"/>
              <a:gd name="connsiteY21" fmla="*/ 1982604 h 2450980"/>
              <a:gd name="connsiteX22" fmla="*/ 219127 w 2494739"/>
              <a:gd name="connsiteY22" fmla="*/ 1887341 h 2450980"/>
              <a:gd name="connsiteX23" fmla="*/ 83541 w 2494739"/>
              <a:gd name="connsiteY23" fmla="*/ 1778265 h 2450980"/>
              <a:gd name="connsiteX24" fmla="*/ 6564 w 2494739"/>
              <a:gd name="connsiteY24" fmla="*/ 1530105 h 2450980"/>
              <a:gd name="connsiteX25" fmla="*/ 73769 w 2494739"/>
              <a:gd name="connsiteY25" fmla="*/ 1196685 h 2450980"/>
              <a:gd name="connsiteX26" fmla="*/ 13065 w 2494739"/>
              <a:gd name="connsiteY26" fmla="*/ 768105 h 2450980"/>
              <a:gd name="connsiteX27" fmla="*/ 246454 w 2494739"/>
              <a:gd name="connsiteY27" fmla="*/ 453575 h 2450980"/>
              <a:gd name="connsiteX28" fmla="*/ 689484 w 2494739"/>
              <a:gd name="connsiteY28" fmla="*/ 15425 h 2450980"/>
              <a:gd name="connsiteX29" fmla="*/ 851435 w 2494739"/>
              <a:gd name="connsiteY29" fmla="*/ 101150 h 2450980"/>
              <a:gd name="connsiteX30" fmla="*/ 895561 w 2494739"/>
              <a:gd name="connsiteY30" fmla="*/ 122119 h 2450980"/>
              <a:gd name="connsiteX31" fmla="*/ 898320 w 2494739"/>
              <a:gd name="connsiteY31" fmla="*/ 108783 h 2450980"/>
              <a:gd name="connsiteX32" fmla="*/ 917203 w 2494739"/>
              <a:gd name="connsiteY32" fmla="*/ 75758 h 2450980"/>
              <a:gd name="connsiteX33" fmla="*/ 951448 w 2494739"/>
              <a:gd name="connsiteY33" fmla="*/ 77337 h 2450980"/>
              <a:gd name="connsiteX34" fmla="*/ 989548 w 2494739"/>
              <a:gd name="connsiteY34" fmla="*/ 101150 h 2450980"/>
              <a:gd name="connsiteX35" fmla="*/ 1022885 w 2494739"/>
              <a:gd name="connsiteY35" fmla="*/ 124962 h 2450980"/>
              <a:gd name="connsiteX36" fmla="*/ 1051460 w 2494739"/>
              <a:gd name="connsiteY36" fmla="*/ 148775 h 2450980"/>
              <a:gd name="connsiteX37" fmla="*/ 1103848 w 2494739"/>
              <a:gd name="connsiteY37" fmla="*/ 215450 h 2450980"/>
              <a:gd name="connsiteX38" fmla="*/ 1099085 w 2494739"/>
              <a:gd name="connsiteY38" fmla="*/ 224975 h 2450980"/>
              <a:gd name="connsiteX39" fmla="*/ 1089560 w 2494739"/>
              <a:gd name="connsiteY39" fmla="*/ 286887 h 2450980"/>
              <a:gd name="connsiteX40" fmla="*/ 1063241 w 2494739"/>
              <a:gd name="connsiteY40" fmla="*/ 299308 h 2450980"/>
              <a:gd name="connsiteX41" fmla="*/ 1051460 w 2494739"/>
              <a:gd name="connsiteY41" fmla="*/ 310700 h 2450980"/>
              <a:gd name="connsiteX42" fmla="*/ 1033607 w 2494739"/>
              <a:gd name="connsiteY42" fmla="*/ 329793 h 2450980"/>
              <a:gd name="connsiteX43" fmla="*/ 1037381 w 2494739"/>
              <a:gd name="connsiteY43" fmla="*/ 348845 h 2450980"/>
              <a:gd name="connsiteX44" fmla="*/ 1056931 w 2494739"/>
              <a:gd name="connsiteY44" fmla="*/ 383775 h 2450980"/>
              <a:gd name="connsiteX45" fmla="*/ 1094323 w 2494739"/>
              <a:gd name="connsiteY45" fmla="*/ 377375 h 2450980"/>
              <a:gd name="connsiteX46" fmla="*/ 1096486 w 2494739"/>
              <a:gd name="connsiteY46" fmla="*/ 386950 h 2450980"/>
              <a:gd name="connsiteX47" fmla="*/ 1143169 w 2494739"/>
              <a:gd name="connsiteY47" fmla="*/ 392666 h 2450980"/>
              <a:gd name="connsiteX48" fmla="*/ 1165760 w 2494739"/>
              <a:gd name="connsiteY48" fmla="*/ 401187 h 2450980"/>
              <a:gd name="connsiteX49" fmla="*/ 1165760 w 2494739"/>
              <a:gd name="connsiteY49" fmla="*/ 401187 h 2450980"/>
              <a:gd name="connsiteX50" fmla="*/ 1183184 w 2494739"/>
              <a:gd name="connsiteY50" fmla="*/ 412671 h 2450980"/>
              <a:gd name="connsiteX51" fmla="*/ 1179473 w 2494739"/>
              <a:gd name="connsiteY51" fmla="*/ 444108 h 2450980"/>
              <a:gd name="connsiteX52" fmla="*/ 1203860 w 2494739"/>
              <a:gd name="connsiteY52" fmla="*/ 472625 h 2450980"/>
              <a:gd name="connsiteX53" fmla="*/ 1222910 w 2494739"/>
              <a:gd name="connsiteY53" fmla="*/ 458337 h 2450980"/>
              <a:gd name="connsiteX54" fmla="*/ 1265773 w 2494739"/>
              <a:gd name="connsiteY54" fmla="*/ 458337 h 2450980"/>
              <a:gd name="connsiteX55" fmla="*/ 1337210 w 2494739"/>
              <a:gd name="connsiteY55" fmla="*/ 458337 h 2450980"/>
              <a:gd name="connsiteX56" fmla="*/ 1313398 w 2494739"/>
              <a:gd name="connsiteY56" fmla="*/ 477387 h 2450980"/>
              <a:gd name="connsiteX57" fmla="*/ 1313398 w 2494739"/>
              <a:gd name="connsiteY57" fmla="*/ 477387 h 2450980"/>
              <a:gd name="connsiteX58" fmla="*/ 1280060 w 2494739"/>
              <a:gd name="connsiteY58" fmla="*/ 563112 h 2450980"/>
              <a:gd name="connsiteX59" fmla="*/ 1256248 w 2494739"/>
              <a:gd name="connsiteY59" fmla="*/ 572637 h 2450980"/>
              <a:gd name="connsiteX60" fmla="*/ 1204102 w 2494739"/>
              <a:gd name="connsiteY60" fmla="*/ 594941 h 2450980"/>
              <a:gd name="connsiteX61" fmla="*/ 1220341 w 2494739"/>
              <a:gd name="connsiteY61" fmla="*/ 640350 h 2450980"/>
              <a:gd name="connsiteX62" fmla="*/ 1212719 w 2494739"/>
              <a:gd name="connsiteY62" fmla="*/ 677502 h 2450980"/>
              <a:gd name="connsiteX63" fmla="*/ 1232435 w 2494739"/>
              <a:gd name="connsiteY63" fmla="*/ 691700 h 2450980"/>
              <a:gd name="connsiteX64" fmla="*/ 1243798 w 2494739"/>
              <a:gd name="connsiteY64" fmla="*/ 739423 h 2450980"/>
              <a:gd name="connsiteX65" fmla="*/ 1285577 w 2494739"/>
              <a:gd name="connsiteY65" fmla="*/ 733072 h 2450980"/>
              <a:gd name="connsiteX66" fmla="*/ 1314760 w 2494739"/>
              <a:gd name="connsiteY66" fmla="*/ 754665 h 2450980"/>
              <a:gd name="connsiteX67" fmla="*/ 1341973 w 2494739"/>
              <a:gd name="connsiteY67" fmla="*/ 758375 h 2450980"/>
              <a:gd name="connsiteX68" fmla="*/ 1413410 w 2494739"/>
              <a:gd name="connsiteY68" fmla="*/ 753612 h 2450980"/>
              <a:gd name="connsiteX69" fmla="*/ 1446748 w 2494739"/>
              <a:gd name="connsiteY69" fmla="*/ 753612 h 2450980"/>
              <a:gd name="connsiteX70" fmla="*/ 1499135 w 2494739"/>
              <a:gd name="connsiteY70" fmla="*/ 767900 h 2450980"/>
              <a:gd name="connsiteX71" fmla="*/ 1508660 w 2494739"/>
              <a:gd name="connsiteY71" fmla="*/ 782187 h 2450980"/>
              <a:gd name="connsiteX72" fmla="*/ 1498816 w 2494739"/>
              <a:gd name="connsiteY72" fmla="*/ 838897 h 2450980"/>
              <a:gd name="connsiteX73" fmla="*/ 1556843 w 2494739"/>
              <a:gd name="connsiteY73" fmla="*/ 885692 h 2450980"/>
              <a:gd name="connsiteX74" fmla="*/ 1608915 w 2494739"/>
              <a:gd name="connsiteY74" fmla="*/ 855855 h 2450980"/>
              <a:gd name="connsiteX75" fmla="*/ 1614905 w 2494739"/>
              <a:gd name="connsiteY75" fmla="*/ 803224 h 2450980"/>
              <a:gd name="connsiteX76" fmla="*/ 1637816 w 2494739"/>
              <a:gd name="connsiteY76" fmla="*/ 817617 h 2450980"/>
              <a:gd name="connsiteX77" fmla="*/ 1703566 w 2494739"/>
              <a:gd name="connsiteY77" fmla="*/ 731422 h 2450980"/>
              <a:gd name="connsiteX78" fmla="*/ 1808582 w 2494739"/>
              <a:gd name="connsiteY78" fmla="*/ 762374 h 2450980"/>
              <a:gd name="connsiteX79" fmla="*/ 1886251 w 2494739"/>
              <a:gd name="connsiteY79" fmla="*/ 731229 h 2450980"/>
              <a:gd name="connsiteX80" fmla="*/ 1875467 w 2494739"/>
              <a:gd name="connsiteY80" fmla="*/ 790874 h 2450980"/>
              <a:gd name="connsiteX81" fmla="*/ 1953137 w 2494739"/>
              <a:gd name="connsiteY81" fmla="*/ 819486 h 2450980"/>
              <a:gd name="connsiteX82" fmla="*/ 2002273 w 2494739"/>
              <a:gd name="connsiteY82" fmla="*/ 859110 h 2450980"/>
              <a:gd name="connsiteX83" fmla="*/ 2042051 w 2494739"/>
              <a:gd name="connsiteY83" fmla="*/ 882983 h 2450980"/>
              <a:gd name="connsiteX84" fmla="*/ 2089288 w 2494739"/>
              <a:gd name="connsiteY84" fmla="*/ 882983 h 2450980"/>
              <a:gd name="connsiteX85" fmla="*/ 2114149 w 2494739"/>
              <a:gd name="connsiteY85" fmla="*/ 830462 h 2450980"/>
              <a:gd name="connsiteX86" fmla="*/ 2146470 w 2494739"/>
              <a:gd name="connsiteY86" fmla="*/ 756456 h 2450980"/>
              <a:gd name="connsiteX87" fmla="*/ 2178790 w 2494739"/>
              <a:gd name="connsiteY87" fmla="*/ 744519 h 2450980"/>
              <a:gd name="connsiteX88" fmla="*/ 2231846 w 2494739"/>
              <a:gd name="connsiteY88" fmla="*/ 790851 h 2450980"/>
              <a:gd name="connsiteX89" fmla="*/ 2309306 w 2494739"/>
              <a:gd name="connsiteY89" fmla="*/ 764615 h 2450980"/>
              <a:gd name="connsiteX90" fmla="*/ 2361902 w 2494739"/>
              <a:gd name="connsiteY90" fmla="*/ 745480 h 2450980"/>
              <a:gd name="connsiteX91" fmla="*/ 2439834 w 2494739"/>
              <a:gd name="connsiteY91" fmla="*/ 766005 h 2450980"/>
              <a:gd name="connsiteX92" fmla="*/ 2199223 w 2494739"/>
              <a:gd name="connsiteY92" fmla="*/ 1134612 h 2450980"/>
              <a:gd name="connsiteX93" fmla="*/ 2494445 w 2494739"/>
              <a:gd name="connsiteY93" fmla="*/ 747964 h 2450980"/>
              <a:gd name="connsiteX94" fmla="*/ 2242085 w 2494739"/>
              <a:gd name="connsiteY94" fmla="*/ 1106037 h 2450980"/>
              <a:gd name="connsiteX95" fmla="*/ 2270660 w 2494739"/>
              <a:gd name="connsiteY95" fmla="*/ 1093801 h 2450980"/>
              <a:gd name="connsiteX96" fmla="*/ 2270660 w 2494739"/>
              <a:gd name="connsiteY96" fmla="*/ 1115562 h 2450980"/>
              <a:gd name="connsiteX97" fmla="*/ 2256373 w 2494739"/>
              <a:gd name="connsiteY97" fmla="*/ 1144137 h 2450980"/>
              <a:gd name="connsiteX98" fmla="*/ 2209269 w 2494739"/>
              <a:gd name="connsiteY98" fmla="*/ 1182395 h 2450980"/>
              <a:gd name="connsiteX99" fmla="*/ 2182592 w 2494739"/>
              <a:gd name="connsiteY99" fmla="*/ 1213832 h 2450980"/>
              <a:gd name="connsiteX100" fmla="*/ 2147341 w 2494739"/>
              <a:gd name="connsiteY100" fmla="*/ 1247174 h 2450980"/>
              <a:gd name="connsiteX101" fmla="*/ 2132097 w 2494739"/>
              <a:gd name="connsiteY101" fmla="*/ 1319574 h 2450980"/>
              <a:gd name="connsiteX102" fmla="*/ 2156360 w 2494739"/>
              <a:gd name="connsiteY102" fmla="*/ 1348925 h 2450980"/>
              <a:gd name="connsiteX103" fmla="*/ 2054927 w 2494739"/>
              <a:gd name="connsiteY103" fmla="*/ 1350599 h 2450980"/>
              <a:gd name="connsiteX104" fmla="*/ 2023010 w 2494739"/>
              <a:gd name="connsiteY104" fmla="*/ 1415600 h 2450980"/>
              <a:gd name="connsiteX105" fmla="*/ 2013485 w 2494739"/>
              <a:gd name="connsiteY105" fmla="*/ 1429887 h 2450980"/>
              <a:gd name="connsiteX106" fmla="*/ 1999198 w 2494739"/>
              <a:gd name="connsiteY106" fmla="*/ 1472750 h 2450980"/>
              <a:gd name="connsiteX107" fmla="*/ 1980148 w 2494739"/>
              <a:gd name="connsiteY107" fmla="*/ 1487037 h 2450980"/>
              <a:gd name="connsiteX108" fmla="*/ 1915829 w 2494739"/>
              <a:gd name="connsiteY108" fmla="*/ 1494857 h 2450980"/>
              <a:gd name="connsiteX109" fmla="*/ 1889660 w 2494739"/>
              <a:gd name="connsiteY109" fmla="*/ 1515612 h 2450980"/>
              <a:gd name="connsiteX110" fmla="*/ 1880135 w 2494739"/>
              <a:gd name="connsiteY110" fmla="*/ 1491800 h 2450980"/>
              <a:gd name="connsiteX111" fmla="*/ 1822985 w 2494739"/>
              <a:gd name="connsiteY111" fmla="*/ 1510850 h 2450980"/>
              <a:gd name="connsiteX112" fmla="*/ 1799173 w 2494739"/>
              <a:gd name="connsiteY112" fmla="*/ 1491800 h 2450980"/>
              <a:gd name="connsiteX113" fmla="*/ 1780123 w 2494739"/>
              <a:gd name="connsiteY113" fmla="*/ 1501325 h 2450980"/>
              <a:gd name="connsiteX114" fmla="*/ 1760635 w 2494739"/>
              <a:gd name="connsiteY114" fmla="*/ 1503432 h 2450980"/>
              <a:gd name="connsiteX115" fmla="*/ 1731953 w 2494739"/>
              <a:gd name="connsiteY115" fmla="*/ 1526295 h 2450980"/>
              <a:gd name="connsiteX116" fmla="*/ 1712999 w 2494739"/>
              <a:gd name="connsiteY116" fmla="*/ 1516768 h 2450980"/>
              <a:gd name="connsiteX117" fmla="*/ 1722973 w 2494739"/>
              <a:gd name="connsiteY117" fmla="*/ 1487037 h 2450980"/>
              <a:gd name="connsiteX118" fmla="*/ 1699160 w 2494739"/>
              <a:gd name="connsiteY118" fmla="*/ 1482275 h 2450980"/>
              <a:gd name="connsiteX119" fmla="*/ 1642010 w 2494739"/>
              <a:gd name="connsiteY119" fmla="*/ 1491800 h 2450980"/>
              <a:gd name="connsiteX120" fmla="*/ 1546760 w 2494739"/>
              <a:gd name="connsiteY120" fmla="*/ 1496562 h 2450980"/>
              <a:gd name="connsiteX121" fmla="*/ 1470560 w 2494739"/>
              <a:gd name="connsiteY121" fmla="*/ 1477512 h 2450980"/>
              <a:gd name="connsiteX122" fmla="*/ 1451510 w 2494739"/>
              <a:gd name="connsiteY122" fmla="*/ 1491800 h 2450980"/>
              <a:gd name="connsiteX123" fmla="*/ 1396511 w 2494739"/>
              <a:gd name="connsiteY123" fmla="*/ 1520783 h 2450980"/>
              <a:gd name="connsiteX124" fmla="*/ 1375310 w 2494739"/>
              <a:gd name="connsiteY124" fmla="*/ 1501325 h 2450980"/>
              <a:gd name="connsiteX125" fmla="*/ 1356260 w 2494739"/>
              <a:gd name="connsiteY125" fmla="*/ 1477512 h 2450980"/>
              <a:gd name="connsiteX126" fmla="*/ 1337210 w 2494739"/>
              <a:gd name="connsiteY126" fmla="*/ 1501325 h 2450980"/>
              <a:gd name="connsiteX127" fmla="*/ 1327685 w 2494739"/>
              <a:gd name="connsiteY127" fmla="*/ 1482275 h 2450980"/>
              <a:gd name="connsiteX128" fmla="*/ 1227673 w 2494739"/>
              <a:gd name="connsiteY128" fmla="*/ 1529900 h 2450980"/>
              <a:gd name="connsiteX129" fmla="*/ 1194335 w 2494739"/>
              <a:gd name="connsiteY129" fmla="*/ 1529900 h 2450980"/>
              <a:gd name="connsiteX130" fmla="*/ 1132423 w 2494739"/>
              <a:gd name="connsiteY130" fmla="*/ 1520375 h 2450980"/>
              <a:gd name="connsiteX131" fmla="*/ 1075273 w 2494739"/>
              <a:gd name="connsiteY131" fmla="*/ 1539425 h 2450980"/>
              <a:gd name="connsiteX132" fmla="*/ 1051460 w 2494739"/>
              <a:gd name="connsiteY132" fmla="*/ 1577525 h 2450980"/>
              <a:gd name="connsiteX133" fmla="*/ 1037173 w 2494739"/>
              <a:gd name="connsiteY133" fmla="*/ 1606100 h 2450980"/>
              <a:gd name="connsiteX134" fmla="*/ 1018123 w 2494739"/>
              <a:gd name="connsiteY134" fmla="*/ 1606100 h 2450980"/>
              <a:gd name="connsiteX135" fmla="*/ 1018123 w 2494739"/>
              <a:gd name="connsiteY135" fmla="*/ 1606100 h 2450980"/>
              <a:gd name="connsiteX136" fmla="*/ 956402 w 2494739"/>
              <a:gd name="connsiteY136" fmla="*/ 1634894 h 2450980"/>
              <a:gd name="connsiteX137" fmla="*/ 918110 w 2494739"/>
              <a:gd name="connsiteY137" fmla="*/ 1606100 h 2450980"/>
              <a:gd name="connsiteX138" fmla="*/ 797331 w 2494739"/>
              <a:gd name="connsiteY138" fmla="*/ 1632036 h 2450980"/>
              <a:gd name="connsiteX139" fmla="*/ 851435 w 2494739"/>
              <a:gd name="connsiteY139" fmla="*/ 1668012 h 2450980"/>
              <a:gd name="connsiteX140" fmla="*/ 870485 w 2494739"/>
              <a:gd name="connsiteY140" fmla="*/ 1706112 h 2450980"/>
              <a:gd name="connsiteX141" fmla="*/ 870485 w 2494739"/>
              <a:gd name="connsiteY141" fmla="*/ 1753737 h 2450980"/>
              <a:gd name="connsiteX142" fmla="*/ 851435 w 2494739"/>
              <a:gd name="connsiteY142" fmla="*/ 1777550 h 2450980"/>
              <a:gd name="connsiteX143" fmla="*/ 837148 w 2494739"/>
              <a:gd name="connsiteY143" fmla="*/ 1853750 h 2450980"/>
              <a:gd name="connsiteX144" fmla="*/ 856198 w 2494739"/>
              <a:gd name="connsiteY144" fmla="*/ 1882325 h 2450980"/>
              <a:gd name="connsiteX145" fmla="*/ 841910 w 2494739"/>
              <a:gd name="connsiteY145" fmla="*/ 1910900 h 2450980"/>
              <a:gd name="connsiteX146" fmla="*/ 851435 w 2494739"/>
              <a:gd name="connsiteY146" fmla="*/ 1939475 h 2450980"/>
              <a:gd name="connsiteX147" fmla="*/ 851435 w 2494739"/>
              <a:gd name="connsiteY147" fmla="*/ 1963287 h 2450980"/>
              <a:gd name="connsiteX148" fmla="*/ 808573 w 2494739"/>
              <a:gd name="connsiteY148" fmla="*/ 1982337 h 2450980"/>
              <a:gd name="connsiteX149" fmla="*/ 808573 w 2494739"/>
              <a:gd name="connsiteY149" fmla="*/ 1982337 h 2450980"/>
              <a:gd name="connsiteX150" fmla="*/ 809232 w 2494739"/>
              <a:gd name="connsiteY150" fmla="*/ 2038001 h 2450980"/>
              <a:gd name="connsiteX151" fmla="*/ 822860 w 2494739"/>
              <a:gd name="connsiteY151" fmla="*/ 2058537 h 2450980"/>
              <a:gd name="connsiteX152" fmla="*/ 846673 w 2494739"/>
              <a:gd name="connsiteY152" fmla="*/ 2082350 h 2450980"/>
              <a:gd name="connsiteX153" fmla="*/ 841910 w 2494739"/>
              <a:gd name="connsiteY153" fmla="*/ 2134737 h 2450980"/>
              <a:gd name="connsiteX154" fmla="*/ 899060 w 2494739"/>
              <a:gd name="connsiteY154" fmla="*/ 2163312 h 2450980"/>
              <a:gd name="connsiteX155" fmla="*/ 903823 w 2494739"/>
              <a:gd name="connsiteY155" fmla="*/ 2196650 h 2450980"/>
              <a:gd name="connsiteX156" fmla="*/ 965735 w 2494739"/>
              <a:gd name="connsiteY156" fmla="*/ 2220462 h 2450980"/>
              <a:gd name="connsiteX157" fmla="*/ 956210 w 2494739"/>
              <a:gd name="connsiteY157" fmla="*/ 2253800 h 2450980"/>
              <a:gd name="connsiteX158" fmla="*/ 1056223 w 2494739"/>
              <a:gd name="connsiteY158" fmla="*/ 2258562 h 2450980"/>
              <a:gd name="connsiteX159" fmla="*/ 1056223 w 2494739"/>
              <a:gd name="connsiteY159" fmla="*/ 2258562 h 2450980"/>
              <a:gd name="connsiteX160" fmla="*/ 1056117 w 2494739"/>
              <a:gd name="connsiteY160" fmla="*/ 2262599 h 2450980"/>
              <a:gd name="connsiteX0" fmla="*/ 1056117 w 2524364"/>
              <a:gd name="connsiteY0" fmla="*/ 2262599 h 2450980"/>
              <a:gd name="connsiteX1" fmla="*/ 1013064 w 2524364"/>
              <a:gd name="connsiteY1" fmla="*/ 2282682 h 2450980"/>
              <a:gd name="connsiteX2" fmla="*/ 968603 w 2524364"/>
              <a:gd name="connsiteY2" fmla="*/ 2298559 h 2450980"/>
              <a:gd name="connsiteX3" fmla="*/ 898737 w 2524364"/>
              <a:gd name="connsiteY3" fmla="*/ 2263630 h 2450980"/>
              <a:gd name="connsiteX4" fmla="*/ 879682 w 2524364"/>
              <a:gd name="connsiteY4" fmla="*/ 2282682 h 2450980"/>
              <a:gd name="connsiteX5" fmla="*/ 883068 w 2524364"/>
              <a:gd name="connsiteY5" fmla="*/ 2333803 h 2450980"/>
              <a:gd name="connsiteX6" fmla="*/ 863665 w 2524364"/>
              <a:gd name="connsiteY6" fmla="*/ 2354650 h 2450980"/>
              <a:gd name="connsiteX7" fmla="*/ 834999 w 2524364"/>
              <a:gd name="connsiteY7" fmla="*/ 2346583 h 2450980"/>
              <a:gd name="connsiteX8" fmla="*/ 758421 w 2524364"/>
              <a:gd name="connsiteY8" fmla="*/ 2323963 h 2450980"/>
              <a:gd name="connsiteX9" fmla="*/ 729841 w 2524364"/>
              <a:gd name="connsiteY9" fmla="*/ 2381121 h 2450980"/>
              <a:gd name="connsiteX10" fmla="*/ 663152 w 2524364"/>
              <a:gd name="connsiteY10" fmla="*/ 2450980 h 2450980"/>
              <a:gd name="connsiteX11" fmla="*/ 602815 w 2524364"/>
              <a:gd name="connsiteY11" fmla="*/ 2431928 h 2450980"/>
              <a:gd name="connsiteX12" fmla="*/ 542699 w 2524364"/>
              <a:gd name="connsiteY12" fmla="*/ 2431928 h 2450980"/>
              <a:gd name="connsiteX13" fmla="*/ 504370 w 2524364"/>
              <a:gd name="connsiteY13" fmla="*/ 2450980 h 2450980"/>
              <a:gd name="connsiteX14" fmla="*/ 383696 w 2524364"/>
              <a:gd name="connsiteY14" fmla="*/ 2403349 h 2450980"/>
              <a:gd name="connsiteX15" fmla="*/ 339237 w 2524364"/>
              <a:gd name="connsiteY15" fmla="*/ 2323963 h 2450980"/>
              <a:gd name="connsiteX16" fmla="*/ 304305 w 2524364"/>
              <a:gd name="connsiteY16" fmla="*/ 2330314 h 2450980"/>
              <a:gd name="connsiteX17" fmla="*/ 247144 w 2524364"/>
              <a:gd name="connsiteY17" fmla="*/ 2320788 h 2450980"/>
              <a:gd name="connsiteX18" fmla="*/ 180455 w 2524364"/>
              <a:gd name="connsiteY18" fmla="*/ 2330116 h 2450980"/>
              <a:gd name="connsiteX19" fmla="*/ 142428 w 2524364"/>
              <a:gd name="connsiteY19" fmla="*/ 2321012 h 2450980"/>
              <a:gd name="connsiteX20" fmla="*/ 313832 w 2524364"/>
              <a:gd name="connsiteY20" fmla="*/ 2054051 h 2450980"/>
              <a:gd name="connsiteX21" fmla="*/ 323359 w 2524364"/>
              <a:gd name="connsiteY21" fmla="*/ 1982604 h 2450980"/>
              <a:gd name="connsiteX22" fmla="*/ 219127 w 2524364"/>
              <a:gd name="connsiteY22" fmla="*/ 1887341 h 2450980"/>
              <a:gd name="connsiteX23" fmla="*/ 83541 w 2524364"/>
              <a:gd name="connsiteY23" fmla="*/ 1778265 h 2450980"/>
              <a:gd name="connsiteX24" fmla="*/ 6564 w 2524364"/>
              <a:gd name="connsiteY24" fmla="*/ 1530105 h 2450980"/>
              <a:gd name="connsiteX25" fmla="*/ 73769 w 2524364"/>
              <a:gd name="connsiteY25" fmla="*/ 1196685 h 2450980"/>
              <a:gd name="connsiteX26" fmla="*/ 13065 w 2524364"/>
              <a:gd name="connsiteY26" fmla="*/ 768105 h 2450980"/>
              <a:gd name="connsiteX27" fmla="*/ 246454 w 2524364"/>
              <a:gd name="connsiteY27" fmla="*/ 453575 h 2450980"/>
              <a:gd name="connsiteX28" fmla="*/ 689484 w 2524364"/>
              <a:gd name="connsiteY28" fmla="*/ 15425 h 2450980"/>
              <a:gd name="connsiteX29" fmla="*/ 851435 w 2524364"/>
              <a:gd name="connsiteY29" fmla="*/ 101150 h 2450980"/>
              <a:gd name="connsiteX30" fmla="*/ 895561 w 2524364"/>
              <a:gd name="connsiteY30" fmla="*/ 122119 h 2450980"/>
              <a:gd name="connsiteX31" fmla="*/ 898320 w 2524364"/>
              <a:gd name="connsiteY31" fmla="*/ 108783 h 2450980"/>
              <a:gd name="connsiteX32" fmla="*/ 917203 w 2524364"/>
              <a:gd name="connsiteY32" fmla="*/ 75758 h 2450980"/>
              <a:gd name="connsiteX33" fmla="*/ 951448 w 2524364"/>
              <a:gd name="connsiteY33" fmla="*/ 77337 h 2450980"/>
              <a:gd name="connsiteX34" fmla="*/ 989548 w 2524364"/>
              <a:gd name="connsiteY34" fmla="*/ 101150 h 2450980"/>
              <a:gd name="connsiteX35" fmla="*/ 1022885 w 2524364"/>
              <a:gd name="connsiteY35" fmla="*/ 124962 h 2450980"/>
              <a:gd name="connsiteX36" fmla="*/ 1051460 w 2524364"/>
              <a:gd name="connsiteY36" fmla="*/ 148775 h 2450980"/>
              <a:gd name="connsiteX37" fmla="*/ 1103848 w 2524364"/>
              <a:gd name="connsiteY37" fmla="*/ 215450 h 2450980"/>
              <a:gd name="connsiteX38" fmla="*/ 1099085 w 2524364"/>
              <a:gd name="connsiteY38" fmla="*/ 224975 h 2450980"/>
              <a:gd name="connsiteX39" fmla="*/ 1089560 w 2524364"/>
              <a:gd name="connsiteY39" fmla="*/ 286887 h 2450980"/>
              <a:gd name="connsiteX40" fmla="*/ 1063241 w 2524364"/>
              <a:gd name="connsiteY40" fmla="*/ 299308 h 2450980"/>
              <a:gd name="connsiteX41" fmla="*/ 1051460 w 2524364"/>
              <a:gd name="connsiteY41" fmla="*/ 310700 h 2450980"/>
              <a:gd name="connsiteX42" fmla="*/ 1033607 w 2524364"/>
              <a:gd name="connsiteY42" fmla="*/ 329793 h 2450980"/>
              <a:gd name="connsiteX43" fmla="*/ 1037381 w 2524364"/>
              <a:gd name="connsiteY43" fmla="*/ 348845 h 2450980"/>
              <a:gd name="connsiteX44" fmla="*/ 1056931 w 2524364"/>
              <a:gd name="connsiteY44" fmla="*/ 383775 h 2450980"/>
              <a:gd name="connsiteX45" fmla="*/ 1094323 w 2524364"/>
              <a:gd name="connsiteY45" fmla="*/ 377375 h 2450980"/>
              <a:gd name="connsiteX46" fmla="*/ 1096486 w 2524364"/>
              <a:gd name="connsiteY46" fmla="*/ 386950 h 2450980"/>
              <a:gd name="connsiteX47" fmla="*/ 1143169 w 2524364"/>
              <a:gd name="connsiteY47" fmla="*/ 392666 h 2450980"/>
              <a:gd name="connsiteX48" fmla="*/ 1165760 w 2524364"/>
              <a:gd name="connsiteY48" fmla="*/ 401187 h 2450980"/>
              <a:gd name="connsiteX49" fmla="*/ 1165760 w 2524364"/>
              <a:gd name="connsiteY49" fmla="*/ 401187 h 2450980"/>
              <a:gd name="connsiteX50" fmla="*/ 1183184 w 2524364"/>
              <a:gd name="connsiteY50" fmla="*/ 412671 h 2450980"/>
              <a:gd name="connsiteX51" fmla="*/ 1179473 w 2524364"/>
              <a:gd name="connsiteY51" fmla="*/ 444108 h 2450980"/>
              <a:gd name="connsiteX52" fmla="*/ 1203860 w 2524364"/>
              <a:gd name="connsiteY52" fmla="*/ 472625 h 2450980"/>
              <a:gd name="connsiteX53" fmla="*/ 1222910 w 2524364"/>
              <a:gd name="connsiteY53" fmla="*/ 458337 h 2450980"/>
              <a:gd name="connsiteX54" fmla="*/ 1265773 w 2524364"/>
              <a:gd name="connsiteY54" fmla="*/ 458337 h 2450980"/>
              <a:gd name="connsiteX55" fmla="*/ 1337210 w 2524364"/>
              <a:gd name="connsiteY55" fmla="*/ 458337 h 2450980"/>
              <a:gd name="connsiteX56" fmla="*/ 1313398 w 2524364"/>
              <a:gd name="connsiteY56" fmla="*/ 477387 h 2450980"/>
              <a:gd name="connsiteX57" fmla="*/ 1313398 w 2524364"/>
              <a:gd name="connsiteY57" fmla="*/ 477387 h 2450980"/>
              <a:gd name="connsiteX58" fmla="*/ 1280060 w 2524364"/>
              <a:gd name="connsiteY58" fmla="*/ 563112 h 2450980"/>
              <a:gd name="connsiteX59" fmla="*/ 1256248 w 2524364"/>
              <a:gd name="connsiteY59" fmla="*/ 572637 h 2450980"/>
              <a:gd name="connsiteX60" fmla="*/ 1204102 w 2524364"/>
              <a:gd name="connsiteY60" fmla="*/ 594941 h 2450980"/>
              <a:gd name="connsiteX61" fmla="*/ 1220341 w 2524364"/>
              <a:gd name="connsiteY61" fmla="*/ 640350 h 2450980"/>
              <a:gd name="connsiteX62" fmla="*/ 1212719 w 2524364"/>
              <a:gd name="connsiteY62" fmla="*/ 677502 h 2450980"/>
              <a:gd name="connsiteX63" fmla="*/ 1232435 w 2524364"/>
              <a:gd name="connsiteY63" fmla="*/ 691700 h 2450980"/>
              <a:gd name="connsiteX64" fmla="*/ 1243798 w 2524364"/>
              <a:gd name="connsiteY64" fmla="*/ 739423 h 2450980"/>
              <a:gd name="connsiteX65" fmla="*/ 1285577 w 2524364"/>
              <a:gd name="connsiteY65" fmla="*/ 733072 h 2450980"/>
              <a:gd name="connsiteX66" fmla="*/ 1314760 w 2524364"/>
              <a:gd name="connsiteY66" fmla="*/ 754665 h 2450980"/>
              <a:gd name="connsiteX67" fmla="*/ 1341973 w 2524364"/>
              <a:gd name="connsiteY67" fmla="*/ 758375 h 2450980"/>
              <a:gd name="connsiteX68" fmla="*/ 1413410 w 2524364"/>
              <a:gd name="connsiteY68" fmla="*/ 753612 h 2450980"/>
              <a:gd name="connsiteX69" fmla="*/ 1446748 w 2524364"/>
              <a:gd name="connsiteY69" fmla="*/ 753612 h 2450980"/>
              <a:gd name="connsiteX70" fmla="*/ 1499135 w 2524364"/>
              <a:gd name="connsiteY70" fmla="*/ 767900 h 2450980"/>
              <a:gd name="connsiteX71" fmla="*/ 1508660 w 2524364"/>
              <a:gd name="connsiteY71" fmla="*/ 782187 h 2450980"/>
              <a:gd name="connsiteX72" fmla="*/ 1498816 w 2524364"/>
              <a:gd name="connsiteY72" fmla="*/ 838897 h 2450980"/>
              <a:gd name="connsiteX73" fmla="*/ 1556843 w 2524364"/>
              <a:gd name="connsiteY73" fmla="*/ 885692 h 2450980"/>
              <a:gd name="connsiteX74" fmla="*/ 1608915 w 2524364"/>
              <a:gd name="connsiteY74" fmla="*/ 855855 h 2450980"/>
              <a:gd name="connsiteX75" fmla="*/ 1614905 w 2524364"/>
              <a:gd name="connsiteY75" fmla="*/ 803224 h 2450980"/>
              <a:gd name="connsiteX76" fmla="*/ 1637816 w 2524364"/>
              <a:gd name="connsiteY76" fmla="*/ 817617 h 2450980"/>
              <a:gd name="connsiteX77" fmla="*/ 1703566 w 2524364"/>
              <a:gd name="connsiteY77" fmla="*/ 731422 h 2450980"/>
              <a:gd name="connsiteX78" fmla="*/ 1808582 w 2524364"/>
              <a:gd name="connsiteY78" fmla="*/ 762374 h 2450980"/>
              <a:gd name="connsiteX79" fmla="*/ 1886251 w 2524364"/>
              <a:gd name="connsiteY79" fmla="*/ 731229 h 2450980"/>
              <a:gd name="connsiteX80" fmla="*/ 1875467 w 2524364"/>
              <a:gd name="connsiteY80" fmla="*/ 790874 h 2450980"/>
              <a:gd name="connsiteX81" fmla="*/ 1953137 w 2524364"/>
              <a:gd name="connsiteY81" fmla="*/ 819486 h 2450980"/>
              <a:gd name="connsiteX82" fmla="*/ 2002273 w 2524364"/>
              <a:gd name="connsiteY82" fmla="*/ 859110 h 2450980"/>
              <a:gd name="connsiteX83" fmla="*/ 2042051 w 2524364"/>
              <a:gd name="connsiteY83" fmla="*/ 882983 h 2450980"/>
              <a:gd name="connsiteX84" fmla="*/ 2089288 w 2524364"/>
              <a:gd name="connsiteY84" fmla="*/ 882983 h 2450980"/>
              <a:gd name="connsiteX85" fmla="*/ 2114149 w 2524364"/>
              <a:gd name="connsiteY85" fmla="*/ 830462 h 2450980"/>
              <a:gd name="connsiteX86" fmla="*/ 2146470 w 2524364"/>
              <a:gd name="connsiteY86" fmla="*/ 756456 h 2450980"/>
              <a:gd name="connsiteX87" fmla="*/ 2178790 w 2524364"/>
              <a:gd name="connsiteY87" fmla="*/ 744519 h 2450980"/>
              <a:gd name="connsiteX88" fmla="*/ 2231846 w 2524364"/>
              <a:gd name="connsiteY88" fmla="*/ 790851 h 2450980"/>
              <a:gd name="connsiteX89" fmla="*/ 2309306 w 2524364"/>
              <a:gd name="connsiteY89" fmla="*/ 764615 h 2450980"/>
              <a:gd name="connsiteX90" fmla="*/ 2361902 w 2524364"/>
              <a:gd name="connsiteY90" fmla="*/ 745480 h 2450980"/>
              <a:gd name="connsiteX91" fmla="*/ 2439834 w 2524364"/>
              <a:gd name="connsiteY91" fmla="*/ 766005 h 2450980"/>
              <a:gd name="connsiteX92" fmla="*/ 2199223 w 2524364"/>
              <a:gd name="connsiteY92" fmla="*/ 1134612 h 2450980"/>
              <a:gd name="connsiteX93" fmla="*/ 2524364 w 2524364"/>
              <a:gd name="connsiteY93" fmla="*/ 689611 h 2450980"/>
              <a:gd name="connsiteX94" fmla="*/ 2494445 w 2524364"/>
              <a:gd name="connsiteY94" fmla="*/ 747964 h 2450980"/>
              <a:gd name="connsiteX95" fmla="*/ 2242085 w 2524364"/>
              <a:gd name="connsiteY95" fmla="*/ 1106037 h 2450980"/>
              <a:gd name="connsiteX96" fmla="*/ 2270660 w 2524364"/>
              <a:gd name="connsiteY96" fmla="*/ 1093801 h 2450980"/>
              <a:gd name="connsiteX97" fmla="*/ 2270660 w 2524364"/>
              <a:gd name="connsiteY97" fmla="*/ 1115562 h 2450980"/>
              <a:gd name="connsiteX98" fmla="*/ 2256373 w 2524364"/>
              <a:gd name="connsiteY98" fmla="*/ 1144137 h 2450980"/>
              <a:gd name="connsiteX99" fmla="*/ 2209269 w 2524364"/>
              <a:gd name="connsiteY99" fmla="*/ 1182395 h 2450980"/>
              <a:gd name="connsiteX100" fmla="*/ 2182592 w 2524364"/>
              <a:gd name="connsiteY100" fmla="*/ 1213832 h 2450980"/>
              <a:gd name="connsiteX101" fmla="*/ 2147341 w 2524364"/>
              <a:gd name="connsiteY101" fmla="*/ 1247174 h 2450980"/>
              <a:gd name="connsiteX102" fmla="*/ 2132097 w 2524364"/>
              <a:gd name="connsiteY102" fmla="*/ 1319574 h 2450980"/>
              <a:gd name="connsiteX103" fmla="*/ 2156360 w 2524364"/>
              <a:gd name="connsiteY103" fmla="*/ 1348925 h 2450980"/>
              <a:gd name="connsiteX104" fmla="*/ 2054927 w 2524364"/>
              <a:gd name="connsiteY104" fmla="*/ 1350599 h 2450980"/>
              <a:gd name="connsiteX105" fmla="*/ 2023010 w 2524364"/>
              <a:gd name="connsiteY105" fmla="*/ 1415600 h 2450980"/>
              <a:gd name="connsiteX106" fmla="*/ 2013485 w 2524364"/>
              <a:gd name="connsiteY106" fmla="*/ 1429887 h 2450980"/>
              <a:gd name="connsiteX107" fmla="*/ 1999198 w 2524364"/>
              <a:gd name="connsiteY107" fmla="*/ 1472750 h 2450980"/>
              <a:gd name="connsiteX108" fmla="*/ 1980148 w 2524364"/>
              <a:gd name="connsiteY108" fmla="*/ 1487037 h 2450980"/>
              <a:gd name="connsiteX109" fmla="*/ 1915829 w 2524364"/>
              <a:gd name="connsiteY109" fmla="*/ 1494857 h 2450980"/>
              <a:gd name="connsiteX110" fmla="*/ 1889660 w 2524364"/>
              <a:gd name="connsiteY110" fmla="*/ 1515612 h 2450980"/>
              <a:gd name="connsiteX111" fmla="*/ 1880135 w 2524364"/>
              <a:gd name="connsiteY111" fmla="*/ 1491800 h 2450980"/>
              <a:gd name="connsiteX112" fmla="*/ 1822985 w 2524364"/>
              <a:gd name="connsiteY112" fmla="*/ 1510850 h 2450980"/>
              <a:gd name="connsiteX113" fmla="*/ 1799173 w 2524364"/>
              <a:gd name="connsiteY113" fmla="*/ 1491800 h 2450980"/>
              <a:gd name="connsiteX114" fmla="*/ 1780123 w 2524364"/>
              <a:gd name="connsiteY114" fmla="*/ 1501325 h 2450980"/>
              <a:gd name="connsiteX115" fmla="*/ 1760635 w 2524364"/>
              <a:gd name="connsiteY115" fmla="*/ 1503432 h 2450980"/>
              <a:gd name="connsiteX116" fmla="*/ 1731953 w 2524364"/>
              <a:gd name="connsiteY116" fmla="*/ 1526295 h 2450980"/>
              <a:gd name="connsiteX117" fmla="*/ 1712999 w 2524364"/>
              <a:gd name="connsiteY117" fmla="*/ 1516768 h 2450980"/>
              <a:gd name="connsiteX118" fmla="*/ 1722973 w 2524364"/>
              <a:gd name="connsiteY118" fmla="*/ 1487037 h 2450980"/>
              <a:gd name="connsiteX119" fmla="*/ 1699160 w 2524364"/>
              <a:gd name="connsiteY119" fmla="*/ 1482275 h 2450980"/>
              <a:gd name="connsiteX120" fmla="*/ 1642010 w 2524364"/>
              <a:gd name="connsiteY120" fmla="*/ 1491800 h 2450980"/>
              <a:gd name="connsiteX121" fmla="*/ 1546760 w 2524364"/>
              <a:gd name="connsiteY121" fmla="*/ 1496562 h 2450980"/>
              <a:gd name="connsiteX122" fmla="*/ 1470560 w 2524364"/>
              <a:gd name="connsiteY122" fmla="*/ 1477512 h 2450980"/>
              <a:gd name="connsiteX123" fmla="*/ 1451510 w 2524364"/>
              <a:gd name="connsiteY123" fmla="*/ 1491800 h 2450980"/>
              <a:gd name="connsiteX124" fmla="*/ 1396511 w 2524364"/>
              <a:gd name="connsiteY124" fmla="*/ 1520783 h 2450980"/>
              <a:gd name="connsiteX125" fmla="*/ 1375310 w 2524364"/>
              <a:gd name="connsiteY125" fmla="*/ 1501325 h 2450980"/>
              <a:gd name="connsiteX126" fmla="*/ 1356260 w 2524364"/>
              <a:gd name="connsiteY126" fmla="*/ 1477512 h 2450980"/>
              <a:gd name="connsiteX127" fmla="*/ 1337210 w 2524364"/>
              <a:gd name="connsiteY127" fmla="*/ 1501325 h 2450980"/>
              <a:gd name="connsiteX128" fmla="*/ 1327685 w 2524364"/>
              <a:gd name="connsiteY128" fmla="*/ 1482275 h 2450980"/>
              <a:gd name="connsiteX129" fmla="*/ 1227673 w 2524364"/>
              <a:gd name="connsiteY129" fmla="*/ 1529900 h 2450980"/>
              <a:gd name="connsiteX130" fmla="*/ 1194335 w 2524364"/>
              <a:gd name="connsiteY130" fmla="*/ 1529900 h 2450980"/>
              <a:gd name="connsiteX131" fmla="*/ 1132423 w 2524364"/>
              <a:gd name="connsiteY131" fmla="*/ 1520375 h 2450980"/>
              <a:gd name="connsiteX132" fmla="*/ 1075273 w 2524364"/>
              <a:gd name="connsiteY132" fmla="*/ 1539425 h 2450980"/>
              <a:gd name="connsiteX133" fmla="*/ 1051460 w 2524364"/>
              <a:gd name="connsiteY133" fmla="*/ 1577525 h 2450980"/>
              <a:gd name="connsiteX134" fmla="*/ 1037173 w 2524364"/>
              <a:gd name="connsiteY134" fmla="*/ 1606100 h 2450980"/>
              <a:gd name="connsiteX135" fmla="*/ 1018123 w 2524364"/>
              <a:gd name="connsiteY135" fmla="*/ 1606100 h 2450980"/>
              <a:gd name="connsiteX136" fmla="*/ 1018123 w 2524364"/>
              <a:gd name="connsiteY136" fmla="*/ 1606100 h 2450980"/>
              <a:gd name="connsiteX137" fmla="*/ 956402 w 2524364"/>
              <a:gd name="connsiteY137" fmla="*/ 1634894 h 2450980"/>
              <a:gd name="connsiteX138" fmla="*/ 918110 w 2524364"/>
              <a:gd name="connsiteY138" fmla="*/ 1606100 h 2450980"/>
              <a:gd name="connsiteX139" fmla="*/ 797331 w 2524364"/>
              <a:gd name="connsiteY139" fmla="*/ 1632036 h 2450980"/>
              <a:gd name="connsiteX140" fmla="*/ 851435 w 2524364"/>
              <a:gd name="connsiteY140" fmla="*/ 1668012 h 2450980"/>
              <a:gd name="connsiteX141" fmla="*/ 870485 w 2524364"/>
              <a:gd name="connsiteY141" fmla="*/ 1706112 h 2450980"/>
              <a:gd name="connsiteX142" fmla="*/ 870485 w 2524364"/>
              <a:gd name="connsiteY142" fmla="*/ 1753737 h 2450980"/>
              <a:gd name="connsiteX143" fmla="*/ 851435 w 2524364"/>
              <a:gd name="connsiteY143" fmla="*/ 1777550 h 2450980"/>
              <a:gd name="connsiteX144" fmla="*/ 837148 w 2524364"/>
              <a:gd name="connsiteY144" fmla="*/ 1853750 h 2450980"/>
              <a:gd name="connsiteX145" fmla="*/ 856198 w 2524364"/>
              <a:gd name="connsiteY145" fmla="*/ 1882325 h 2450980"/>
              <a:gd name="connsiteX146" fmla="*/ 841910 w 2524364"/>
              <a:gd name="connsiteY146" fmla="*/ 1910900 h 2450980"/>
              <a:gd name="connsiteX147" fmla="*/ 851435 w 2524364"/>
              <a:gd name="connsiteY147" fmla="*/ 1939475 h 2450980"/>
              <a:gd name="connsiteX148" fmla="*/ 851435 w 2524364"/>
              <a:gd name="connsiteY148" fmla="*/ 1963287 h 2450980"/>
              <a:gd name="connsiteX149" fmla="*/ 808573 w 2524364"/>
              <a:gd name="connsiteY149" fmla="*/ 1982337 h 2450980"/>
              <a:gd name="connsiteX150" fmla="*/ 808573 w 2524364"/>
              <a:gd name="connsiteY150" fmla="*/ 1982337 h 2450980"/>
              <a:gd name="connsiteX151" fmla="*/ 809232 w 2524364"/>
              <a:gd name="connsiteY151" fmla="*/ 2038001 h 2450980"/>
              <a:gd name="connsiteX152" fmla="*/ 822860 w 2524364"/>
              <a:gd name="connsiteY152" fmla="*/ 2058537 h 2450980"/>
              <a:gd name="connsiteX153" fmla="*/ 846673 w 2524364"/>
              <a:gd name="connsiteY153" fmla="*/ 2082350 h 2450980"/>
              <a:gd name="connsiteX154" fmla="*/ 841910 w 2524364"/>
              <a:gd name="connsiteY154" fmla="*/ 2134737 h 2450980"/>
              <a:gd name="connsiteX155" fmla="*/ 899060 w 2524364"/>
              <a:gd name="connsiteY155" fmla="*/ 2163312 h 2450980"/>
              <a:gd name="connsiteX156" fmla="*/ 903823 w 2524364"/>
              <a:gd name="connsiteY156" fmla="*/ 2196650 h 2450980"/>
              <a:gd name="connsiteX157" fmla="*/ 965735 w 2524364"/>
              <a:gd name="connsiteY157" fmla="*/ 2220462 h 2450980"/>
              <a:gd name="connsiteX158" fmla="*/ 956210 w 2524364"/>
              <a:gd name="connsiteY158" fmla="*/ 2253800 h 2450980"/>
              <a:gd name="connsiteX159" fmla="*/ 1056223 w 2524364"/>
              <a:gd name="connsiteY159" fmla="*/ 2258562 h 2450980"/>
              <a:gd name="connsiteX160" fmla="*/ 1056223 w 2524364"/>
              <a:gd name="connsiteY160" fmla="*/ 2258562 h 2450980"/>
              <a:gd name="connsiteX161" fmla="*/ 1056117 w 2524364"/>
              <a:gd name="connsiteY161" fmla="*/ 2262599 h 2450980"/>
              <a:gd name="connsiteX0" fmla="*/ 1056117 w 2524364"/>
              <a:gd name="connsiteY0" fmla="*/ 2262599 h 2450980"/>
              <a:gd name="connsiteX1" fmla="*/ 1013064 w 2524364"/>
              <a:gd name="connsiteY1" fmla="*/ 2282682 h 2450980"/>
              <a:gd name="connsiteX2" fmla="*/ 968603 w 2524364"/>
              <a:gd name="connsiteY2" fmla="*/ 2298559 h 2450980"/>
              <a:gd name="connsiteX3" fmla="*/ 898737 w 2524364"/>
              <a:gd name="connsiteY3" fmla="*/ 2263630 h 2450980"/>
              <a:gd name="connsiteX4" fmla="*/ 879682 w 2524364"/>
              <a:gd name="connsiteY4" fmla="*/ 2282682 h 2450980"/>
              <a:gd name="connsiteX5" fmla="*/ 883068 w 2524364"/>
              <a:gd name="connsiteY5" fmla="*/ 2333803 h 2450980"/>
              <a:gd name="connsiteX6" fmla="*/ 863665 w 2524364"/>
              <a:gd name="connsiteY6" fmla="*/ 2354650 h 2450980"/>
              <a:gd name="connsiteX7" fmla="*/ 834999 w 2524364"/>
              <a:gd name="connsiteY7" fmla="*/ 2346583 h 2450980"/>
              <a:gd name="connsiteX8" fmla="*/ 758421 w 2524364"/>
              <a:gd name="connsiteY8" fmla="*/ 2323963 h 2450980"/>
              <a:gd name="connsiteX9" fmla="*/ 729841 w 2524364"/>
              <a:gd name="connsiteY9" fmla="*/ 2381121 h 2450980"/>
              <a:gd name="connsiteX10" fmla="*/ 663152 w 2524364"/>
              <a:gd name="connsiteY10" fmla="*/ 2450980 h 2450980"/>
              <a:gd name="connsiteX11" fmla="*/ 602815 w 2524364"/>
              <a:gd name="connsiteY11" fmla="*/ 2431928 h 2450980"/>
              <a:gd name="connsiteX12" fmla="*/ 542699 w 2524364"/>
              <a:gd name="connsiteY12" fmla="*/ 2431928 h 2450980"/>
              <a:gd name="connsiteX13" fmla="*/ 504370 w 2524364"/>
              <a:gd name="connsiteY13" fmla="*/ 2450980 h 2450980"/>
              <a:gd name="connsiteX14" fmla="*/ 383696 w 2524364"/>
              <a:gd name="connsiteY14" fmla="*/ 2403349 h 2450980"/>
              <a:gd name="connsiteX15" fmla="*/ 339237 w 2524364"/>
              <a:gd name="connsiteY15" fmla="*/ 2323963 h 2450980"/>
              <a:gd name="connsiteX16" fmla="*/ 304305 w 2524364"/>
              <a:gd name="connsiteY16" fmla="*/ 2330314 h 2450980"/>
              <a:gd name="connsiteX17" fmla="*/ 247144 w 2524364"/>
              <a:gd name="connsiteY17" fmla="*/ 2320788 h 2450980"/>
              <a:gd name="connsiteX18" fmla="*/ 180455 w 2524364"/>
              <a:gd name="connsiteY18" fmla="*/ 2330116 h 2450980"/>
              <a:gd name="connsiteX19" fmla="*/ 142428 w 2524364"/>
              <a:gd name="connsiteY19" fmla="*/ 2321012 h 2450980"/>
              <a:gd name="connsiteX20" fmla="*/ 313832 w 2524364"/>
              <a:gd name="connsiteY20" fmla="*/ 2054051 h 2450980"/>
              <a:gd name="connsiteX21" fmla="*/ 323359 w 2524364"/>
              <a:gd name="connsiteY21" fmla="*/ 1982604 h 2450980"/>
              <a:gd name="connsiteX22" fmla="*/ 219127 w 2524364"/>
              <a:gd name="connsiteY22" fmla="*/ 1887341 h 2450980"/>
              <a:gd name="connsiteX23" fmla="*/ 83541 w 2524364"/>
              <a:gd name="connsiteY23" fmla="*/ 1778265 h 2450980"/>
              <a:gd name="connsiteX24" fmla="*/ 6564 w 2524364"/>
              <a:gd name="connsiteY24" fmla="*/ 1530105 h 2450980"/>
              <a:gd name="connsiteX25" fmla="*/ 73769 w 2524364"/>
              <a:gd name="connsiteY25" fmla="*/ 1196685 h 2450980"/>
              <a:gd name="connsiteX26" fmla="*/ 13065 w 2524364"/>
              <a:gd name="connsiteY26" fmla="*/ 768105 h 2450980"/>
              <a:gd name="connsiteX27" fmla="*/ 246454 w 2524364"/>
              <a:gd name="connsiteY27" fmla="*/ 453575 h 2450980"/>
              <a:gd name="connsiteX28" fmla="*/ 689484 w 2524364"/>
              <a:gd name="connsiteY28" fmla="*/ 15425 h 2450980"/>
              <a:gd name="connsiteX29" fmla="*/ 851435 w 2524364"/>
              <a:gd name="connsiteY29" fmla="*/ 101150 h 2450980"/>
              <a:gd name="connsiteX30" fmla="*/ 895561 w 2524364"/>
              <a:gd name="connsiteY30" fmla="*/ 122119 h 2450980"/>
              <a:gd name="connsiteX31" fmla="*/ 898320 w 2524364"/>
              <a:gd name="connsiteY31" fmla="*/ 108783 h 2450980"/>
              <a:gd name="connsiteX32" fmla="*/ 917203 w 2524364"/>
              <a:gd name="connsiteY32" fmla="*/ 75758 h 2450980"/>
              <a:gd name="connsiteX33" fmla="*/ 951448 w 2524364"/>
              <a:gd name="connsiteY33" fmla="*/ 77337 h 2450980"/>
              <a:gd name="connsiteX34" fmla="*/ 989548 w 2524364"/>
              <a:gd name="connsiteY34" fmla="*/ 101150 h 2450980"/>
              <a:gd name="connsiteX35" fmla="*/ 1022885 w 2524364"/>
              <a:gd name="connsiteY35" fmla="*/ 124962 h 2450980"/>
              <a:gd name="connsiteX36" fmla="*/ 1051460 w 2524364"/>
              <a:gd name="connsiteY36" fmla="*/ 148775 h 2450980"/>
              <a:gd name="connsiteX37" fmla="*/ 1103848 w 2524364"/>
              <a:gd name="connsiteY37" fmla="*/ 215450 h 2450980"/>
              <a:gd name="connsiteX38" fmla="*/ 1099085 w 2524364"/>
              <a:gd name="connsiteY38" fmla="*/ 224975 h 2450980"/>
              <a:gd name="connsiteX39" fmla="*/ 1089560 w 2524364"/>
              <a:gd name="connsiteY39" fmla="*/ 286887 h 2450980"/>
              <a:gd name="connsiteX40" fmla="*/ 1063241 w 2524364"/>
              <a:gd name="connsiteY40" fmla="*/ 299308 h 2450980"/>
              <a:gd name="connsiteX41" fmla="*/ 1051460 w 2524364"/>
              <a:gd name="connsiteY41" fmla="*/ 310700 h 2450980"/>
              <a:gd name="connsiteX42" fmla="*/ 1033607 w 2524364"/>
              <a:gd name="connsiteY42" fmla="*/ 329793 h 2450980"/>
              <a:gd name="connsiteX43" fmla="*/ 1037381 w 2524364"/>
              <a:gd name="connsiteY43" fmla="*/ 348845 h 2450980"/>
              <a:gd name="connsiteX44" fmla="*/ 1056931 w 2524364"/>
              <a:gd name="connsiteY44" fmla="*/ 383775 h 2450980"/>
              <a:gd name="connsiteX45" fmla="*/ 1094323 w 2524364"/>
              <a:gd name="connsiteY45" fmla="*/ 377375 h 2450980"/>
              <a:gd name="connsiteX46" fmla="*/ 1096486 w 2524364"/>
              <a:gd name="connsiteY46" fmla="*/ 386950 h 2450980"/>
              <a:gd name="connsiteX47" fmla="*/ 1143169 w 2524364"/>
              <a:gd name="connsiteY47" fmla="*/ 392666 h 2450980"/>
              <a:gd name="connsiteX48" fmla="*/ 1165760 w 2524364"/>
              <a:gd name="connsiteY48" fmla="*/ 401187 h 2450980"/>
              <a:gd name="connsiteX49" fmla="*/ 1165760 w 2524364"/>
              <a:gd name="connsiteY49" fmla="*/ 401187 h 2450980"/>
              <a:gd name="connsiteX50" fmla="*/ 1183184 w 2524364"/>
              <a:gd name="connsiteY50" fmla="*/ 412671 h 2450980"/>
              <a:gd name="connsiteX51" fmla="*/ 1179473 w 2524364"/>
              <a:gd name="connsiteY51" fmla="*/ 444108 h 2450980"/>
              <a:gd name="connsiteX52" fmla="*/ 1203860 w 2524364"/>
              <a:gd name="connsiteY52" fmla="*/ 472625 h 2450980"/>
              <a:gd name="connsiteX53" fmla="*/ 1222910 w 2524364"/>
              <a:gd name="connsiteY53" fmla="*/ 458337 h 2450980"/>
              <a:gd name="connsiteX54" fmla="*/ 1265773 w 2524364"/>
              <a:gd name="connsiteY54" fmla="*/ 458337 h 2450980"/>
              <a:gd name="connsiteX55" fmla="*/ 1337210 w 2524364"/>
              <a:gd name="connsiteY55" fmla="*/ 458337 h 2450980"/>
              <a:gd name="connsiteX56" fmla="*/ 1313398 w 2524364"/>
              <a:gd name="connsiteY56" fmla="*/ 477387 h 2450980"/>
              <a:gd name="connsiteX57" fmla="*/ 1313398 w 2524364"/>
              <a:gd name="connsiteY57" fmla="*/ 477387 h 2450980"/>
              <a:gd name="connsiteX58" fmla="*/ 1280060 w 2524364"/>
              <a:gd name="connsiteY58" fmla="*/ 563112 h 2450980"/>
              <a:gd name="connsiteX59" fmla="*/ 1256248 w 2524364"/>
              <a:gd name="connsiteY59" fmla="*/ 572637 h 2450980"/>
              <a:gd name="connsiteX60" fmla="*/ 1204102 w 2524364"/>
              <a:gd name="connsiteY60" fmla="*/ 594941 h 2450980"/>
              <a:gd name="connsiteX61" fmla="*/ 1220341 w 2524364"/>
              <a:gd name="connsiteY61" fmla="*/ 640350 h 2450980"/>
              <a:gd name="connsiteX62" fmla="*/ 1212719 w 2524364"/>
              <a:gd name="connsiteY62" fmla="*/ 677502 h 2450980"/>
              <a:gd name="connsiteX63" fmla="*/ 1232435 w 2524364"/>
              <a:gd name="connsiteY63" fmla="*/ 691700 h 2450980"/>
              <a:gd name="connsiteX64" fmla="*/ 1243798 w 2524364"/>
              <a:gd name="connsiteY64" fmla="*/ 739423 h 2450980"/>
              <a:gd name="connsiteX65" fmla="*/ 1285577 w 2524364"/>
              <a:gd name="connsiteY65" fmla="*/ 733072 h 2450980"/>
              <a:gd name="connsiteX66" fmla="*/ 1314760 w 2524364"/>
              <a:gd name="connsiteY66" fmla="*/ 754665 h 2450980"/>
              <a:gd name="connsiteX67" fmla="*/ 1341973 w 2524364"/>
              <a:gd name="connsiteY67" fmla="*/ 758375 h 2450980"/>
              <a:gd name="connsiteX68" fmla="*/ 1413410 w 2524364"/>
              <a:gd name="connsiteY68" fmla="*/ 753612 h 2450980"/>
              <a:gd name="connsiteX69" fmla="*/ 1446748 w 2524364"/>
              <a:gd name="connsiteY69" fmla="*/ 753612 h 2450980"/>
              <a:gd name="connsiteX70" fmla="*/ 1499135 w 2524364"/>
              <a:gd name="connsiteY70" fmla="*/ 767900 h 2450980"/>
              <a:gd name="connsiteX71" fmla="*/ 1508660 w 2524364"/>
              <a:gd name="connsiteY71" fmla="*/ 782187 h 2450980"/>
              <a:gd name="connsiteX72" fmla="*/ 1498816 w 2524364"/>
              <a:gd name="connsiteY72" fmla="*/ 838897 h 2450980"/>
              <a:gd name="connsiteX73" fmla="*/ 1556843 w 2524364"/>
              <a:gd name="connsiteY73" fmla="*/ 885692 h 2450980"/>
              <a:gd name="connsiteX74" fmla="*/ 1608915 w 2524364"/>
              <a:gd name="connsiteY74" fmla="*/ 855855 h 2450980"/>
              <a:gd name="connsiteX75" fmla="*/ 1614905 w 2524364"/>
              <a:gd name="connsiteY75" fmla="*/ 803224 h 2450980"/>
              <a:gd name="connsiteX76" fmla="*/ 1637816 w 2524364"/>
              <a:gd name="connsiteY76" fmla="*/ 817617 h 2450980"/>
              <a:gd name="connsiteX77" fmla="*/ 1703566 w 2524364"/>
              <a:gd name="connsiteY77" fmla="*/ 731422 h 2450980"/>
              <a:gd name="connsiteX78" fmla="*/ 1808582 w 2524364"/>
              <a:gd name="connsiteY78" fmla="*/ 762374 h 2450980"/>
              <a:gd name="connsiteX79" fmla="*/ 1886251 w 2524364"/>
              <a:gd name="connsiteY79" fmla="*/ 731229 h 2450980"/>
              <a:gd name="connsiteX80" fmla="*/ 1875467 w 2524364"/>
              <a:gd name="connsiteY80" fmla="*/ 790874 h 2450980"/>
              <a:gd name="connsiteX81" fmla="*/ 1953137 w 2524364"/>
              <a:gd name="connsiteY81" fmla="*/ 819486 h 2450980"/>
              <a:gd name="connsiteX82" fmla="*/ 2002273 w 2524364"/>
              <a:gd name="connsiteY82" fmla="*/ 859110 h 2450980"/>
              <a:gd name="connsiteX83" fmla="*/ 2042051 w 2524364"/>
              <a:gd name="connsiteY83" fmla="*/ 882983 h 2450980"/>
              <a:gd name="connsiteX84" fmla="*/ 2089288 w 2524364"/>
              <a:gd name="connsiteY84" fmla="*/ 882983 h 2450980"/>
              <a:gd name="connsiteX85" fmla="*/ 2114149 w 2524364"/>
              <a:gd name="connsiteY85" fmla="*/ 830462 h 2450980"/>
              <a:gd name="connsiteX86" fmla="*/ 2146470 w 2524364"/>
              <a:gd name="connsiteY86" fmla="*/ 756456 h 2450980"/>
              <a:gd name="connsiteX87" fmla="*/ 2178790 w 2524364"/>
              <a:gd name="connsiteY87" fmla="*/ 744519 h 2450980"/>
              <a:gd name="connsiteX88" fmla="*/ 2231846 w 2524364"/>
              <a:gd name="connsiteY88" fmla="*/ 790851 h 2450980"/>
              <a:gd name="connsiteX89" fmla="*/ 2309306 w 2524364"/>
              <a:gd name="connsiteY89" fmla="*/ 764615 h 2450980"/>
              <a:gd name="connsiteX90" fmla="*/ 2361902 w 2524364"/>
              <a:gd name="connsiteY90" fmla="*/ 745480 h 2450980"/>
              <a:gd name="connsiteX91" fmla="*/ 2439834 w 2524364"/>
              <a:gd name="connsiteY91" fmla="*/ 766005 h 2450980"/>
              <a:gd name="connsiteX92" fmla="*/ 2524364 w 2524364"/>
              <a:gd name="connsiteY92" fmla="*/ 689611 h 2450980"/>
              <a:gd name="connsiteX93" fmla="*/ 2494445 w 2524364"/>
              <a:gd name="connsiteY93" fmla="*/ 747964 h 2450980"/>
              <a:gd name="connsiteX94" fmla="*/ 2242085 w 2524364"/>
              <a:gd name="connsiteY94" fmla="*/ 1106037 h 2450980"/>
              <a:gd name="connsiteX95" fmla="*/ 2270660 w 2524364"/>
              <a:gd name="connsiteY95" fmla="*/ 1093801 h 2450980"/>
              <a:gd name="connsiteX96" fmla="*/ 2270660 w 2524364"/>
              <a:gd name="connsiteY96" fmla="*/ 1115562 h 2450980"/>
              <a:gd name="connsiteX97" fmla="*/ 2256373 w 2524364"/>
              <a:gd name="connsiteY97" fmla="*/ 1144137 h 2450980"/>
              <a:gd name="connsiteX98" fmla="*/ 2209269 w 2524364"/>
              <a:gd name="connsiteY98" fmla="*/ 1182395 h 2450980"/>
              <a:gd name="connsiteX99" fmla="*/ 2182592 w 2524364"/>
              <a:gd name="connsiteY99" fmla="*/ 1213832 h 2450980"/>
              <a:gd name="connsiteX100" fmla="*/ 2147341 w 2524364"/>
              <a:gd name="connsiteY100" fmla="*/ 1247174 h 2450980"/>
              <a:gd name="connsiteX101" fmla="*/ 2132097 w 2524364"/>
              <a:gd name="connsiteY101" fmla="*/ 1319574 h 2450980"/>
              <a:gd name="connsiteX102" fmla="*/ 2156360 w 2524364"/>
              <a:gd name="connsiteY102" fmla="*/ 1348925 h 2450980"/>
              <a:gd name="connsiteX103" fmla="*/ 2054927 w 2524364"/>
              <a:gd name="connsiteY103" fmla="*/ 1350599 h 2450980"/>
              <a:gd name="connsiteX104" fmla="*/ 2023010 w 2524364"/>
              <a:gd name="connsiteY104" fmla="*/ 1415600 h 2450980"/>
              <a:gd name="connsiteX105" fmla="*/ 2013485 w 2524364"/>
              <a:gd name="connsiteY105" fmla="*/ 1429887 h 2450980"/>
              <a:gd name="connsiteX106" fmla="*/ 1999198 w 2524364"/>
              <a:gd name="connsiteY106" fmla="*/ 1472750 h 2450980"/>
              <a:gd name="connsiteX107" fmla="*/ 1980148 w 2524364"/>
              <a:gd name="connsiteY107" fmla="*/ 1487037 h 2450980"/>
              <a:gd name="connsiteX108" fmla="*/ 1915829 w 2524364"/>
              <a:gd name="connsiteY108" fmla="*/ 1494857 h 2450980"/>
              <a:gd name="connsiteX109" fmla="*/ 1889660 w 2524364"/>
              <a:gd name="connsiteY109" fmla="*/ 1515612 h 2450980"/>
              <a:gd name="connsiteX110" fmla="*/ 1880135 w 2524364"/>
              <a:gd name="connsiteY110" fmla="*/ 1491800 h 2450980"/>
              <a:gd name="connsiteX111" fmla="*/ 1822985 w 2524364"/>
              <a:gd name="connsiteY111" fmla="*/ 1510850 h 2450980"/>
              <a:gd name="connsiteX112" fmla="*/ 1799173 w 2524364"/>
              <a:gd name="connsiteY112" fmla="*/ 1491800 h 2450980"/>
              <a:gd name="connsiteX113" fmla="*/ 1780123 w 2524364"/>
              <a:gd name="connsiteY113" fmla="*/ 1501325 h 2450980"/>
              <a:gd name="connsiteX114" fmla="*/ 1760635 w 2524364"/>
              <a:gd name="connsiteY114" fmla="*/ 1503432 h 2450980"/>
              <a:gd name="connsiteX115" fmla="*/ 1731953 w 2524364"/>
              <a:gd name="connsiteY115" fmla="*/ 1526295 h 2450980"/>
              <a:gd name="connsiteX116" fmla="*/ 1712999 w 2524364"/>
              <a:gd name="connsiteY116" fmla="*/ 1516768 h 2450980"/>
              <a:gd name="connsiteX117" fmla="*/ 1722973 w 2524364"/>
              <a:gd name="connsiteY117" fmla="*/ 1487037 h 2450980"/>
              <a:gd name="connsiteX118" fmla="*/ 1699160 w 2524364"/>
              <a:gd name="connsiteY118" fmla="*/ 1482275 h 2450980"/>
              <a:gd name="connsiteX119" fmla="*/ 1642010 w 2524364"/>
              <a:gd name="connsiteY119" fmla="*/ 1491800 h 2450980"/>
              <a:gd name="connsiteX120" fmla="*/ 1546760 w 2524364"/>
              <a:gd name="connsiteY120" fmla="*/ 1496562 h 2450980"/>
              <a:gd name="connsiteX121" fmla="*/ 1470560 w 2524364"/>
              <a:gd name="connsiteY121" fmla="*/ 1477512 h 2450980"/>
              <a:gd name="connsiteX122" fmla="*/ 1451510 w 2524364"/>
              <a:gd name="connsiteY122" fmla="*/ 1491800 h 2450980"/>
              <a:gd name="connsiteX123" fmla="*/ 1396511 w 2524364"/>
              <a:gd name="connsiteY123" fmla="*/ 1520783 h 2450980"/>
              <a:gd name="connsiteX124" fmla="*/ 1375310 w 2524364"/>
              <a:gd name="connsiteY124" fmla="*/ 1501325 h 2450980"/>
              <a:gd name="connsiteX125" fmla="*/ 1356260 w 2524364"/>
              <a:gd name="connsiteY125" fmla="*/ 1477512 h 2450980"/>
              <a:gd name="connsiteX126" fmla="*/ 1337210 w 2524364"/>
              <a:gd name="connsiteY126" fmla="*/ 1501325 h 2450980"/>
              <a:gd name="connsiteX127" fmla="*/ 1327685 w 2524364"/>
              <a:gd name="connsiteY127" fmla="*/ 1482275 h 2450980"/>
              <a:gd name="connsiteX128" fmla="*/ 1227673 w 2524364"/>
              <a:gd name="connsiteY128" fmla="*/ 1529900 h 2450980"/>
              <a:gd name="connsiteX129" fmla="*/ 1194335 w 2524364"/>
              <a:gd name="connsiteY129" fmla="*/ 1529900 h 2450980"/>
              <a:gd name="connsiteX130" fmla="*/ 1132423 w 2524364"/>
              <a:gd name="connsiteY130" fmla="*/ 1520375 h 2450980"/>
              <a:gd name="connsiteX131" fmla="*/ 1075273 w 2524364"/>
              <a:gd name="connsiteY131" fmla="*/ 1539425 h 2450980"/>
              <a:gd name="connsiteX132" fmla="*/ 1051460 w 2524364"/>
              <a:gd name="connsiteY132" fmla="*/ 1577525 h 2450980"/>
              <a:gd name="connsiteX133" fmla="*/ 1037173 w 2524364"/>
              <a:gd name="connsiteY133" fmla="*/ 1606100 h 2450980"/>
              <a:gd name="connsiteX134" fmla="*/ 1018123 w 2524364"/>
              <a:gd name="connsiteY134" fmla="*/ 1606100 h 2450980"/>
              <a:gd name="connsiteX135" fmla="*/ 1018123 w 2524364"/>
              <a:gd name="connsiteY135" fmla="*/ 1606100 h 2450980"/>
              <a:gd name="connsiteX136" fmla="*/ 956402 w 2524364"/>
              <a:gd name="connsiteY136" fmla="*/ 1634894 h 2450980"/>
              <a:gd name="connsiteX137" fmla="*/ 918110 w 2524364"/>
              <a:gd name="connsiteY137" fmla="*/ 1606100 h 2450980"/>
              <a:gd name="connsiteX138" fmla="*/ 797331 w 2524364"/>
              <a:gd name="connsiteY138" fmla="*/ 1632036 h 2450980"/>
              <a:gd name="connsiteX139" fmla="*/ 851435 w 2524364"/>
              <a:gd name="connsiteY139" fmla="*/ 1668012 h 2450980"/>
              <a:gd name="connsiteX140" fmla="*/ 870485 w 2524364"/>
              <a:gd name="connsiteY140" fmla="*/ 1706112 h 2450980"/>
              <a:gd name="connsiteX141" fmla="*/ 870485 w 2524364"/>
              <a:gd name="connsiteY141" fmla="*/ 1753737 h 2450980"/>
              <a:gd name="connsiteX142" fmla="*/ 851435 w 2524364"/>
              <a:gd name="connsiteY142" fmla="*/ 1777550 h 2450980"/>
              <a:gd name="connsiteX143" fmla="*/ 837148 w 2524364"/>
              <a:gd name="connsiteY143" fmla="*/ 1853750 h 2450980"/>
              <a:gd name="connsiteX144" fmla="*/ 856198 w 2524364"/>
              <a:gd name="connsiteY144" fmla="*/ 1882325 h 2450980"/>
              <a:gd name="connsiteX145" fmla="*/ 841910 w 2524364"/>
              <a:gd name="connsiteY145" fmla="*/ 1910900 h 2450980"/>
              <a:gd name="connsiteX146" fmla="*/ 851435 w 2524364"/>
              <a:gd name="connsiteY146" fmla="*/ 1939475 h 2450980"/>
              <a:gd name="connsiteX147" fmla="*/ 851435 w 2524364"/>
              <a:gd name="connsiteY147" fmla="*/ 1963287 h 2450980"/>
              <a:gd name="connsiteX148" fmla="*/ 808573 w 2524364"/>
              <a:gd name="connsiteY148" fmla="*/ 1982337 h 2450980"/>
              <a:gd name="connsiteX149" fmla="*/ 808573 w 2524364"/>
              <a:gd name="connsiteY149" fmla="*/ 1982337 h 2450980"/>
              <a:gd name="connsiteX150" fmla="*/ 809232 w 2524364"/>
              <a:gd name="connsiteY150" fmla="*/ 2038001 h 2450980"/>
              <a:gd name="connsiteX151" fmla="*/ 822860 w 2524364"/>
              <a:gd name="connsiteY151" fmla="*/ 2058537 h 2450980"/>
              <a:gd name="connsiteX152" fmla="*/ 846673 w 2524364"/>
              <a:gd name="connsiteY152" fmla="*/ 2082350 h 2450980"/>
              <a:gd name="connsiteX153" fmla="*/ 841910 w 2524364"/>
              <a:gd name="connsiteY153" fmla="*/ 2134737 h 2450980"/>
              <a:gd name="connsiteX154" fmla="*/ 899060 w 2524364"/>
              <a:gd name="connsiteY154" fmla="*/ 2163312 h 2450980"/>
              <a:gd name="connsiteX155" fmla="*/ 903823 w 2524364"/>
              <a:gd name="connsiteY155" fmla="*/ 2196650 h 2450980"/>
              <a:gd name="connsiteX156" fmla="*/ 965735 w 2524364"/>
              <a:gd name="connsiteY156" fmla="*/ 2220462 h 2450980"/>
              <a:gd name="connsiteX157" fmla="*/ 956210 w 2524364"/>
              <a:gd name="connsiteY157" fmla="*/ 2253800 h 2450980"/>
              <a:gd name="connsiteX158" fmla="*/ 1056223 w 2524364"/>
              <a:gd name="connsiteY158" fmla="*/ 2258562 h 2450980"/>
              <a:gd name="connsiteX159" fmla="*/ 1056223 w 2524364"/>
              <a:gd name="connsiteY159" fmla="*/ 2258562 h 2450980"/>
              <a:gd name="connsiteX160" fmla="*/ 1056117 w 2524364"/>
              <a:gd name="connsiteY160" fmla="*/ 2262599 h 2450980"/>
              <a:gd name="connsiteX0" fmla="*/ 1056117 w 2549386"/>
              <a:gd name="connsiteY0" fmla="*/ 2262599 h 2450980"/>
              <a:gd name="connsiteX1" fmla="*/ 1013064 w 2549386"/>
              <a:gd name="connsiteY1" fmla="*/ 2282682 h 2450980"/>
              <a:gd name="connsiteX2" fmla="*/ 968603 w 2549386"/>
              <a:gd name="connsiteY2" fmla="*/ 2298559 h 2450980"/>
              <a:gd name="connsiteX3" fmla="*/ 898737 w 2549386"/>
              <a:gd name="connsiteY3" fmla="*/ 2263630 h 2450980"/>
              <a:gd name="connsiteX4" fmla="*/ 879682 w 2549386"/>
              <a:gd name="connsiteY4" fmla="*/ 2282682 h 2450980"/>
              <a:gd name="connsiteX5" fmla="*/ 883068 w 2549386"/>
              <a:gd name="connsiteY5" fmla="*/ 2333803 h 2450980"/>
              <a:gd name="connsiteX6" fmla="*/ 863665 w 2549386"/>
              <a:gd name="connsiteY6" fmla="*/ 2354650 h 2450980"/>
              <a:gd name="connsiteX7" fmla="*/ 834999 w 2549386"/>
              <a:gd name="connsiteY7" fmla="*/ 2346583 h 2450980"/>
              <a:gd name="connsiteX8" fmla="*/ 758421 w 2549386"/>
              <a:gd name="connsiteY8" fmla="*/ 2323963 h 2450980"/>
              <a:gd name="connsiteX9" fmla="*/ 729841 w 2549386"/>
              <a:gd name="connsiteY9" fmla="*/ 2381121 h 2450980"/>
              <a:gd name="connsiteX10" fmla="*/ 663152 w 2549386"/>
              <a:gd name="connsiteY10" fmla="*/ 2450980 h 2450980"/>
              <a:gd name="connsiteX11" fmla="*/ 602815 w 2549386"/>
              <a:gd name="connsiteY11" fmla="*/ 2431928 h 2450980"/>
              <a:gd name="connsiteX12" fmla="*/ 542699 w 2549386"/>
              <a:gd name="connsiteY12" fmla="*/ 2431928 h 2450980"/>
              <a:gd name="connsiteX13" fmla="*/ 504370 w 2549386"/>
              <a:gd name="connsiteY13" fmla="*/ 2450980 h 2450980"/>
              <a:gd name="connsiteX14" fmla="*/ 383696 w 2549386"/>
              <a:gd name="connsiteY14" fmla="*/ 2403349 h 2450980"/>
              <a:gd name="connsiteX15" fmla="*/ 339237 w 2549386"/>
              <a:gd name="connsiteY15" fmla="*/ 2323963 h 2450980"/>
              <a:gd name="connsiteX16" fmla="*/ 304305 w 2549386"/>
              <a:gd name="connsiteY16" fmla="*/ 2330314 h 2450980"/>
              <a:gd name="connsiteX17" fmla="*/ 247144 w 2549386"/>
              <a:gd name="connsiteY17" fmla="*/ 2320788 h 2450980"/>
              <a:gd name="connsiteX18" fmla="*/ 180455 w 2549386"/>
              <a:gd name="connsiteY18" fmla="*/ 2330116 h 2450980"/>
              <a:gd name="connsiteX19" fmla="*/ 142428 w 2549386"/>
              <a:gd name="connsiteY19" fmla="*/ 2321012 h 2450980"/>
              <a:gd name="connsiteX20" fmla="*/ 313832 w 2549386"/>
              <a:gd name="connsiteY20" fmla="*/ 2054051 h 2450980"/>
              <a:gd name="connsiteX21" fmla="*/ 323359 w 2549386"/>
              <a:gd name="connsiteY21" fmla="*/ 1982604 h 2450980"/>
              <a:gd name="connsiteX22" fmla="*/ 219127 w 2549386"/>
              <a:gd name="connsiteY22" fmla="*/ 1887341 h 2450980"/>
              <a:gd name="connsiteX23" fmla="*/ 83541 w 2549386"/>
              <a:gd name="connsiteY23" fmla="*/ 1778265 h 2450980"/>
              <a:gd name="connsiteX24" fmla="*/ 6564 w 2549386"/>
              <a:gd name="connsiteY24" fmla="*/ 1530105 h 2450980"/>
              <a:gd name="connsiteX25" fmla="*/ 73769 w 2549386"/>
              <a:gd name="connsiteY25" fmla="*/ 1196685 h 2450980"/>
              <a:gd name="connsiteX26" fmla="*/ 13065 w 2549386"/>
              <a:gd name="connsiteY26" fmla="*/ 768105 h 2450980"/>
              <a:gd name="connsiteX27" fmla="*/ 246454 w 2549386"/>
              <a:gd name="connsiteY27" fmla="*/ 453575 h 2450980"/>
              <a:gd name="connsiteX28" fmla="*/ 689484 w 2549386"/>
              <a:gd name="connsiteY28" fmla="*/ 15425 h 2450980"/>
              <a:gd name="connsiteX29" fmla="*/ 851435 w 2549386"/>
              <a:gd name="connsiteY29" fmla="*/ 101150 h 2450980"/>
              <a:gd name="connsiteX30" fmla="*/ 895561 w 2549386"/>
              <a:gd name="connsiteY30" fmla="*/ 122119 h 2450980"/>
              <a:gd name="connsiteX31" fmla="*/ 898320 w 2549386"/>
              <a:gd name="connsiteY31" fmla="*/ 108783 h 2450980"/>
              <a:gd name="connsiteX32" fmla="*/ 917203 w 2549386"/>
              <a:gd name="connsiteY32" fmla="*/ 75758 h 2450980"/>
              <a:gd name="connsiteX33" fmla="*/ 951448 w 2549386"/>
              <a:gd name="connsiteY33" fmla="*/ 77337 h 2450980"/>
              <a:gd name="connsiteX34" fmla="*/ 989548 w 2549386"/>
              <a:gd name="connsiteY34" fmla="*/ 101150 h 2450980"/>
              <a:gd name="connsiteX35" fmla="*/ 1022885 w 2549386"/>
              <a:gd name="connsiteY35" fmla="*/ 124962 h 2450980"/>
              <a:gd name="connsiteX36" fmla="*/ 1051460 w 2549386"/>
              <a:gd name="connsiteY36" fmla="*/ 148775 h 2450980"/>
              <a:gd name="connsiteX37" fmla="*/ 1103848 w 2549386"/>
              <a:gd name="connsiteY37" fmla="*/ 215450 h 2450980"/>
              <a:gd name="connsiteX38" fmla="*/ 1099085 w 2549386"/>
              <a:gd name="connsiteY38" fmla="*/ 224975 h 2450980"/>
              <a:gd name="connsiteX39" fmla="*/ 1089560 w 2549386"/>
              <a:gd name="connsiteY39" fmla="*/ 286887 h 2450980"/>
              <a:gd name="connsiteX40" fmla="*/ 1063241 w 2549386"/>
              <a:gd name="connsiteY40" fmla="*/ 299308 h 2450980"/>
              <a:gd name="connsiteX41" fmla="*/ 1051460 w 2549386"/>
              <a:gd name="connsiteY41" fmla="*/ 310700 h 2450980"/>
              <a:gd name="connsiteX42" fmla="*/ 1033607 w 2549386"/>
              <a:gd name="connsiteY42" fmla="*/ 329793 h 2450980"/>
              <a:gd name="connsiteX43" fmla="*/ 1037381 w 2549386"/>
              <a:gd name="connsiteY43" fmla="*/ 348845 h 2450980"/>
              <a:gd name="connsiteX44" fmla="*/ 1056931 w 2549386"/>
              <a:gd name="connsiteY44" fmla="*/ 383775 h 2450980"/>
              <a:gd name="connsiteX45" fmla="*/ 1094323 w 2549386"/>
              <a:gd name="connsiteY45" fmla="*/ 377375 h 2450980"/>
              <a:gd name="connsiteX46" fmla="*/ 1096486 w 2549386"/>
              <a:gd name="connsiteY46" fmla="*/ 386950 h 2450980"/>
              <a:gd name="connsiteX47" fmla="*/ 1143169 w 2549386"/>
              <a:gd name="connsiteY47" fmla="*/ 392666 h 2450980"/>
              <a:gd name="connsiteX48" fmla="*/ 1165760 w 2549386"/>
              <a:gd name="connsiteY48" fmla="*/ 401187 h 2450980"/>
              <a:gd name="connsiteX49" fmla="*/ 1165760 w 2549386"/>
              <a:gd name="connsiteY49" fmla="*/ 401187 h 2450980"/>
              <a:gd name="connsiteX50" fmla="*/ 1183184 w 2549386"/>
              <a:gd name="connsiteY50" fmla="*/ 412671 h 2450980"/>
              <a:gd name="connsiteX51" fmla="*/ 1179473 w 2549386"/>
              <a:gd name="connsiteY51" fmla="*/ 444108 h 2450980"/>
              <a:gd name="connsiteX52" fmla="*/ 1203860 w 2549386"/>
              <a:gd name="connsiteY52" fmla="*/ 472625 h 2450980"/>
              <a:gd name="connsiteX53" fmla="*/ 1222910 w 2549386"/>
              <a:gd name="connsiteY53" fmla="*/ 458337 h 2450980"/>
              <a:gd name="connsiteX54" fmla="*/ 1265773 w 2549386"/>
              <a:gd name="connsiteY54" fmla="*/ 458337 h 2450980"/>
              <a:gd name="connsiteX55" fmla="*/ 1337210 w 2549386"/>
              <a:gd name="connsiteY55" fmla="*/ 458337 h 2450980"/>
              <a:gd name="connsiteX56" fmla="*/ 1313398 w 2549386"/>
              <a:gd name="connsiteY56" fmla="*/ 477387 h 2450980"/>
              <a:gd name="connsiteX57" fmla="*/ 1313398 w 2549386"/>
              <a:gd name="connsiteY57" fmla="*/ 477387 h 2450980"/>
              <a:gd name="connsiteX58" fmla="*/ 1280060 w 2549386"/>
              <a:gd name="connsiteY58" fmla="*/ 563112 h 2450980"/>
              <a:gd name="connsiteX59" fmla="*/ 1256248 w 2549386"/>
              <a:gd name="connsiteY59" fmla="*/ 572637 h 2450980"/>
              <a:gd name="connsiteX60" fmla="*/ 1204102 w 2549386"/>
              <a:gd name="connsiteY60" fmla="*/ 594941 h 2450980"/>
              <a:gd name="connsiteX61" fmla="*/ 1220341 w 2549386"/>
              <a:gd name="connsiteY61" fmla="*/ 640350 h 2450980"/>
              <a:gd name="connsiteX62" fmla="*/ 1212719 w 2549386"/>
              <a:gd name="connsiteY62" fmla="*/ 677502 h 2450980"/>
              <a:gd name="connsiteX63" fmla="*/ 1232435 w 2549386"/>
              <a:gd name="connsiteY63" fmla="*/ 691700 h 2450980"/>
              <a:gd name="connsiteX64" fmla="*/ 1243798 w 2549386"/>
              <a:gd name="connsiteY64" fmla="*/ 739423 h 2450980"/>
              <a:gd name="connsiteX65" fmla="*/ 1285577 w 2549386"/>
              <a:gd name="connsiteY65" fmla="*/ 733072 h 2450980"/>
              <a:gd name="connsiteX66" fmla="*/ 1314760 w 2549386"/>
              <a:gd name="connsiteY66" fmla="*/ 754665 h 2450980"/>
              <a:gd name="connsiteX67" fmla="*/ 1341973 w 2549386"/>
              <a:gd name="connsiteY67" fmla="*/ 758375 h 2450980"/>
              <a:gd name="connsiteX68" fmla="*/ 1413410 w 2549386"/>
              <a:gd name="connsiteY68" fmla="*/ 753612 h 2450980"/>
              <a:gd name="connsiteX69" fmla="*/ 1446748 w 2549386"/>
              <a:gd name="connsiteY69" fmla="*/ 753612 h 2450980"/>
              <a:gd name="connsiteX70" fmla="*/ 1499135 w 2549386"/>
              <a:gd name="connsiteY70" fmla="*/ 767900 h 2450980"/>
              <a:gd name="connsiteX71" fmla="*/ 1508660 w 2549386"/>
              <a:gd name="connsiteY71" fmla="*/ 782187 h 2450980"/>
              <a:gd name="connsiteX72" fmla="*/ 1498816 w 2549386"/>
              <a:gd name="connsiteY72" fmla="*/ 838897 h 2450980"/>
              <a:gd name="connsiteX73" fmla="*/ 1556843 w 2549386"/>
              <a:gd name="connsiteY73" fmla="*/ 885692 h 2450980"/>
              <a:gd name="connsiteX74" fmla="*/ 1608915 w 2549386"/>
              <a:gd name="connsiteY74" fmla="*/ 855855 h 2450980"/>
              <a:gd name="connsiteX75" fmla="*/ 1614905 w 2549386"/>
              <a:gd name="connsiteY75" fmla="*/ 803224 h 2450980"/>
              <a:gd name="connsiteX76" fmla="*/ 1637816 w 2549386"/>
              <a:gd name="connsiteY76" fmla="*/ 817617 h 2450980"/>
              <a:gd name="connsiteX77" fmla="*/ 1703566 w 2549386"/>
              <a:gd name="connsiteY77" fmla="*/ 731422 h 2450980"/>
              <a:gd name="connsiteX78" fmla="*/ 1808582 w 2549386"/>
              <a:gd name="connsiteY78" fmla="*/ 762374 h 2450980"/>
              <a:gd name="connsiteX79" fmla="*/ 1886251 w 2549386"/>
              <a:gd name="connsiteY79" fmla="*/ 731229 h 2450980"/>
              <a:gd name="connsiteX80" fmla="*/ 1875467 w 2549386"/>
              <a:gd name="connsiteY80" fmla="*/ 790874 h 2450980"/>
              <a:gd name="connsiteX81" fmla="*/ 1953137 w 2549386"/>
              <a:gd name="connsiteY81" fmla="*/ 819486 h 2450980"/>
              <a:gd name="connsiteX82" fmla="*/ 2002273 w 2549386"/>
              <a:gd name="connsiteY82" fmla="*/ 859110 h 2450980"/>
              <a:gd name="connsiteX83" fmla="*/ 2042051 w 2549386"/>
              <a:gd name="connsiteY83" fmla="*/ 882983 h 2450980"/>
              <a:gd name="connsiteX84" fmla="*/ 2089288 w 2549386"/>
              <a:gd name="connsiteY84" fmla="*/ 882983 h 2450980"/>
              <a:gd name="connsiteX85" fmla="*/ 2114149 w 2549386"/>
              <a:gd name="connsiteY85" fmla="*/ 830462 h 2450980"/>
              <a:gd name="connsiteX86" fmla="*/ 2146470 w 2549386"/>
              <a:gd name="connsiteY86" fmla="*/ 756456 h 2450980"/>
              <a:gd name="connsiteX87" fmla="*/ 2178790 w 2549386"/>
              <a:gd name="connsiteY87" fmla="*/ 744519 h 2450980"/>
              <a:gd name="connsiteX88" fmla="*/ 2231846 w 2549386"/>
              <a:gd name="connsiteY88" fmla="*/ 790851 h 2450980"/>
              <a:gd name="connsiteX89" fmla="*/ 2309306 w 2549386"/>
              <a:gd name="connsiteY89" fmla="*/ 764615 h 2450980"/>
              <a:gd name="connsiteX90" fmla="*/ 2361902 w 2549386"/>
              <a:gd name="connsiteY90" fmla="*/ 745480 h 2450980"/>
              <a:gd name="connsiteX91" fmla="*/ 2439834 w 2549386"/>
              <a:gd name="connsiteY91" fmla="*/ 766005 h 2450980"/>
              <a:gd name="connsiteX92" fmla="*/ 2524364 w 2549386"/>
              <a:gd name="connsiteY92" fmla="*/ 689611 h 2450980"/>
              <a:gd name="connsiteX93" fmla="*/ 2549141 w 2549386"/>
              <a:gd name="connsiteY93" fmla="*/ 693056 h 2450980"/>
              <a:gd name="connsiteX94" fmla="*/ 2242085 w 2549386"/>
              <a:gd name="connsiteY94" fmla="*/ 1106037 h 2450980"/>
              <a:gd name="connsiteX95" fmla="*/ 2270660 w 2549386"/>
              <a:gd name="connsiteY95" fmla="*/ 1093801 h 2450980"/>
              <a:gd name="connsiteX96" fmla="*/ 2270660 w 2549386"/>
              <a:gd name="connsiteY96" fmla="*/ 1115562 h 2450980"/>
              <a:gd name="connsiteX97" fmla="*/ 2256373 w 2549386"/>
              <a:gd name="connsiteY97" fmla="*/ 1144137 h 2450980"/>
              <a:gd name="connsiteX98" fmla="*/ 2209269 w 2549386"/>
              <a:gd name="connsiteY98" fmla="*/ 1182395 h 2450980"/>
              <a:gd name="connsiteX99" fmla="*/ 2182592 w 2549386"/>
              <a:gd name="connsiteY99" fmla="*/ 1213832 h 2450980"/>
              <a:gd name="connsiteX100" fmla="*/ 2147341 w 2549386"/>
              <a:gd name="connsiteY100" fmla="*/ 1247174 h 2450980"/>
              <a:gd name="connsiteX101" fmla="*/ 2132097 w 2549386"/>
              <a:gd name="connsiteY101" fmla="*/ 1319574 h 2450980"/>
              <a:gd name="connsiteX102" fmla="*/ 2156360 w 2549386"/>
              <a:gd name="connsiteY102" fmla="*/ 1348925 h 2450980"/>
              <a:gd name="connsiteX103" fmla="*/ 2054927 w 2549386"/>
              <a:gd name="connsiteY103" fmla="*/ 1350599 h 2450980"/>
              <a:gd name="connsiteX104" fmla="*/ 2023010 w 2549386"/>
              <a:gd name="connsiteY104" fmla="*/ 1415600 h 2450980"/>
              <a:gd name="connsiteX105" fmla="*/ 2013485 w 2549386"/>
              <a:gd name="connsiteY105" fmla="*/ 1429887 h 2450980"/>
              <a:gd name="connsiteX106" fmla="*/ 1999198 w 2549386"/>
              <a:gd name="connsiteY106" fmla="*/ 1472750 h 2450980"/>
              <a:gd name="connsiteX107" fmla="*/ 1980148 w 2549386"/>
              <a:gd name="connsiteY107" fmla="*/ 1487037 h 2450980"/>
              <a:gd name="connsiteX108" fmla="*/ 1915829 w 2549386"/>
              <a:gd name="connsiteY108" fmla="*/ 1494857 h 2450980"/>
              <a:gd name="connsiteX109" fmla="*/ 1889660 w 2549386"/>
              <a:gd name="connsiteY109" fmla="*/ 1515612 h 2450980"/>
              <a:gd name="connsiteX110" fmla="*/ 1880135 w 2549386"/>
              <a:gd name="connsiteY110" fmla="*/ 1491800 h 2450980"/>
              <a:gd name="connsiteX111" fmla="*/ 1822985 w 2549386"/>
              <a:gd name="connsiteY111" fmla="*/ 1510850 h 2450980"/>
              <a:gd name="connsiteX112" fmla="*/ 1799173 w 2549386"/>
              <a:gd name="connsiteY112" fmla="*/ 1491800 h 2450980"/>
              <a:gd name="connsiteX113" fmla="*/ 1780123 w 2549386"/>
              <a:gd name="connsiteY113" fmla="*/ 1501325 h 2450980"/>
              <a:gd name="connsiteX114" fmla="*/ 1760635 w 2549386"/>
              <a:gd name="connsiteY114" fmla="*/ 1503432 h 2450980"/>
              <a:gd name="connsiteX115" fmla="*/ 1731953 w 2549386"/>
              <a:gd name="connsiteY115" fmla="*/ 1526295 h 2450980"/>
              <a:gd name="connsiteX116" fmla="*/ 1712999 w 2549386"/>
              <a:gd name="connsiteY116" fmla="*/ 1516768 h 2450980"/>
              <a:gd name="connsiteX117" fmla="*/ 1722973 w 2549386"/>
              <a:gd name="connsiteY117" fmla="*/ 1487037 h 2450980"/>
              <a:gd name="connsiteX118" fmla="*/ 1699160 w 2549386"/>
              <a:gd name="connsiteY118" fmla="*/ 1482275 h 2450980"/>
              <a:gd name="connsiteX119" fmla="*/ 1642010 w 2549386"/>
              <a:gd name="connsiteY119" fmla="*/ 1491800 h 2450980"/>
              <a:gd name="connsiteX120" fmla="*/ 1546760 w 2549386"/>
              <a:gd name="connsiteY120" fmla="*/ 1496562 h 2450980"/>
              <a:gd name="connsiteX121" fmla="*/ 1470560 w 2549386"/>
              <a:gd name="connsiteY121" fmla="*/ 1477512 h 2450980"/>
              <a:gd name="connsiteX122" fmla="*/ 1451510 w 2549386"/>
              <a:gd name="connsiteY122" fmla="*/ 1491800 h 2450980"/>
              <a:gd name="connsiteX123" fmla="*/ 1396511 w 2549386"/>
              <a:gd name="connsiteY123" fmla="*/ 1520783 h 2450980"/>
              <a:gd name="connsiteX124" fmla="*/ 1375310 w 2549386"/>
              <a:gd name="connsiteY124" fmla="*/ 1501325 h 2450980"/>
              <a:gd name="connsiteX125" fmla="*/ 1356260 w 2549386"/>
              <a:gd name="connsiteY125" fmla="*/ 1477512 h 2450980"/>
              <a:gd name="connsiteX126" fmla="*/ 1337210 w 2549386"/>
              <a:gd name="connsiteY126" fmla="*/ 1501325 h 2450980"/>
              <a:gd name="connsiteX127" fmla="*/ 1327685 w 2549386"/>
              <a:gd name="connsiteY127" fmla="*/ 1482275 h 2450980"/>
              <a:gd name="connsiteX128" fmla="*/ 1227673 w 2549386"/>
              <a:gd name="connsiteY128" fmla="*/ 1529900 h 2450980"/>
              <a:gd name="connsiteX129" fmla="*/ 1194335 w 2549386"/>
              <a:gd name="connsiteY129" fmla="*/ 1529900 h 2450980"/>
              <a:gd name="connsiteX130" fmla="*/ 1132423 w 2549386"/>
              <a:gd name="connsiteY130" fmla="*/ 1520375 h 2450980"/>
              <a:gd name="connsiteX131" fmla="*/ 1075273 w 2549386"/>
              <a:gd name="connsiteY131" fmla="*/ 1539425 h 2450980"/>
              <a:gd name="connsiteX132" fmla="*/ 1051460 w 2549386"/>
              <a:gd name="connsiteY132" fmla="*/ 1577525 h 2450980"/>
              <a:gd name="connsiteX133" fmla="*/ 1037173 w 2549386"/>
              <a:gd name="connsiteY133" fmla="*/ 1606100 h 2450980"/>
              <a:gd name="connsiteX134" fmla="*/ 1018123 w 2549386"/>
              <a:gd name="connsiteY134" fmla="*/ 1606100 h 2450980"/>
              <a:gd name="connsiteX135" fmla="*/ 1018123 w 2549386"/>
              <a:gd name="connsiteY135" fmla="*/ 1606100 h 2450980"/>
              <a:gd name="connsiteX136" fmla="*/ 956402 w 2549386"/>
              <a:gd name="connsiteY136" fmla="*/ 1634894 h 2450980"/>
              <a:gd name="connsiteX137" fmla="*/ 918110 w 2549386"/>
              <a:gd name="connsiteY137" fmla="*/ 1606100 h 2450980"/>
              <a:gd name="connsiteX138" fmla="*/ 797331 w 2549386"/>
              <a:gd name="connsiteY138" fmla="*/ 1632036 h 2450980"/>
              <a:gd name="connsiteX139" fmla="*/ 851435 w 2549386"/>
              <a:gd name="connsiteY139" fmla="*/ 1668012 h 2450980"/>
              <a:gd name="connsiteX140" fmla="*/ 870485 w 2549386"/>
              <a:gd name="connsiteY140" fmla="*/ 1706112 h 2450980"/>
              <a:gd name="connsiteX141" fmla="*/ 870485 w 2549386"/>
              <a:gd name="connsiteY141" fmla="*/ 1753737 h 2450980"/>
              <a:gd name="connsiteX142" fmla="*/ 851435 w 2549386"/>
              <a:gd name="connsiteY142" fmla="*/ 1777550 h 2450980"/>
              <a:gd name="connsiteX143" fmla="*/ 837148 w 2549386"/>
              <a:gd name="connsiteY143" fmla="*/ 1853750 h 2450980"/>
              <a:gd name="connsiteX144" fmla="*/ 856198 w 2549386"/>
              <a:gd name="connsiteY144" fmla="*/ 1882325 h 2450980"/>
              <a:gd name="connsiteX145" fmla="*/ 841910 w 2549386"/>
              <a:gd name="connsiteY145" fmla="*/ 1910900 h 2450980"/>
              <a:gd name="connsiteX146" fmla="*/ 851435 w 2549386"/>
              <a:gd name="connsiteY146" fmla="*/ 1939475 h 2450980"/>
              <a:gd name="connsiteX147" fmla="*/ 851435 w 2549386"/>
              <a:gd name="connsiteY147" fmla="*/ 1963287 h 2450980"/>
              <a:gd name="connsiteX148" fmla="*/ 808573 w 2549386"/>
              <a:gd name="connsiteY148" fmla="*/ 1982337 h 2450980"/>
              <a:gd name="connsiteX149" fmla="*/ 808573 w 2549386"/>
              <a:gd name="connsiteY149" fmla="*/ 1982337 h 2450980"/>
              <a:gd name="connsiteX150" fmla="*/ 809232 w 2549386"/>
              <a:gd name="connsiteY150" fmla="*/ 2038001 h 2450980"/>
              <a:gd name="connsiteX151" fmla="*/ 822860 w 2549386"/>
              <a:gd name="connsiteY151" fmla="*/ 2058537 h 2450980"/>
              <a:gd name="connsiteX152" fmla="*/ 846673 w 2549386"/>
              <a:gd name="connsiteY152" fmla="*/ 2082350 h 2450980"/>
              <a:gd name="connsiteX153" fmla="*/ 841910 w 2549386"/>
              <a:gd name="connsiteY153" fmla="*/ 2134737 h 2450980"/>
              <a:gd name="connsiteX154" fmla="*/ 899060 w 2549386"/>
              <a:gd name="connsiteY154" fmla="*/ 2163312 h 2450980"/>
              <a:gd name="connsiteX155" fmla="*/ 903823 w 2549386"/>
              <a:gd name="connsiteY155" fmla="*/ 2196650 h 2450980"/>
              <a:gd name="connsiteX156" fmla="*/ 965735 w 2549386"/>
              <a:gd name="connsiteY156" fmla="*/ 2220462 h 2450980"/>
              <a:gd name="connsiteX157" fmla="*/ 956210 w 2549386"/>
              <a:gd name="connsiteY157" fmla="*/ 2253800 h 2450980"/>
              <a:gd name="connsiteX158" fmla="*/ 1056223 w 2549386"/>
              <a:gd name="connsiteY158" fmla="*/ 2258562 h 2450980"/>
              <a:gd name="connsiteX159" fmla="*/ 1056223 w 2549386"/>
              <a:gd name="connsiteY159" fmla="*/ 2258562 h 2450980"/>
              <a:gd name="connsiteX160" fmla="*/ 1056117 w 2549386"/>
              <a:gd name="connsiteY160" fmla="*/ 2262599 h 2450980"/>
              <a:gd name="connsiteX0" fmla="*/ 1056117 w 2549955"/>
              <a:gd name="connsiteY0" fmla="*/ 2262599 h 2450980"/>
              <a:gd name="connsiteX1" fmla="*/ 1013064 w 2549955"/>
              <a:gd name="connsiteY1" fmla="*/ 2282682 h 2450980"/>
              <a:gd name="connsiteX2" fmla="*/ 968603 w 2549955"/>
              <a:gd name="connsiteY2" fmla="*/ 2298559 h 2450980"/>
              <a:gd name="connsiteX3" fmla="*/ 898737 w 2549955"/>
              <a:gd name="connsiteY3" fmla="*/ 2263630 h 2450980"/>
              <a:gd name="connsiteX4" fmla="*/ 879682 w 2549955"/>
              <a:gd name="connsiteY4" fmla="*/ 2282682 h 2450980"/>
              <a:gd name="connsiteX5" fmla="*/ 883068 w 2549955"/>
              <a:gd name="connsiteY5" fmla="*/ 2333803 h 2450980"/>
              <a:gd name="connsiteX6" fmla="*/ 863665 w 2549955"/>
              <a:gd name="connsiteY6" fmla="*/ 2354650 h 2450980"/>
              <a:gd name="connsiteX7" fmla="*/ 834999 w 2549955"/>
              <a:gd name="connsiteY7" fmla="*/ 2346583 h 2450980"/>
              <a:gd name="connsiteX8" fmla="*/ 758421 w 2549955"/>
              <a:gd name="connsiteY8" fmla="*/ 2323963 h 2450980"/>
              <a:gd name="connsiteX9" fmla="*/ 729841 w 2549955"/>
              <a:gd name="connsiteY9" fmla="*/ 2381121 h 2450980"/>
              <a:gd name="connsiteX10" fmla="*/ 663152 w 2549955"/>
              <a:gd name="connsiteY10" fmla="*/ 2450980 h 2450980"/>
              <a:gd name="connsiteX11" fmla="*/ 602815 w 2549955"/>
              <a:gd name="connsiteY11" fmla="*/ 2431928 h 2450980"/>
              <a:gd name="connsiteX12" fmla="*/ 542699 w 2549955"/>
              <a:gd name="connsiteY12" fmla="*/ 2431928 h 2450980"/>
              <a:gd name="connsiteX13" fmla="*/ 504370 w 2549955"/>
              <a:gd name="connsiteY13" fmla="*/ 2450980 h 2450980"/>
              <a:gd name="connsiteX14" fmla="*/ 383696 w 2549955"/>
              <a:gd name="connsiteY14" fmla="*/ 2403349 h 2450980"/>
              <a:gd name="connsiteX15" fmla="*/ 339237 w 2549955"/>
              <a:gd name="connsiteY15" fmla="*/ 2323963 h 2450980"/>
              <a:gd name="connsiteX16" fmla="*/ 304305 w 2549955"/>
              <a:gd name="connsiteY16" fmla="*/ 2330314 h 2450980"/>
              <a:gd name="connsiteX17" fmla="*/ 247144 w 2549955"/>
              <a:gd name="connsiteY17" fmla="*/ 2320788 h 2450980"/>
              <a:gd name="connsiteX18" fmla="*/ 180455 w 2549955"/>
              <a:gd name="connsiteY18" fmla="*/ 2330116 h 2450980"/>
              <a:gd name="connsiteX19" fmla="*/ 142428 w 2549955"/>
              <a:gd name="connsiteY19" fmla="*/ 2321012 h 2450980"/>
              <a:gd name="connsiteX20" fmla="*/ 313832 w 2549955"/>
              <a:gd name="connsiteY20" fmla="*/ 2054051 h 2450980"/>
              <a:gd name="connsiteX21" fmla="*/ 323359 w 2549955"/>
              <a:gd name="connsiteY21" fmla="*/ 1982604 h 2450980"/>
              <a:gd name="connsiteX22" fmla="*/ 219127 w 2549955"/>
              <a:gd name="connsiteY22" fmla="*/ 1887341 h 2450980"/>
              <a:gd name="connsiteX23" fmla="*/ 83541 w 2549955"/>
              <a:gd name="connsiteY23" fmla="*/ 1778265 h 2450980"/>
              <a:gd name="connsiteX24" fmla="*/ 6564 w 2549955"/>
              <a:gd name="connsiteY24" fmla="*/ 1530105 h 2450980"/>
              <a:gd name="connsiteX25" fmla="*/ 73769 w 2549955"/>
              <a:gd name="connsiteY25" fmla="*/ 1196685 h 2450980"/>
              <a:gd name="connsiteX26" fmla="*/ 13065 w 2549955"/>
              <a:gd name="connsiteY26" fmla="*/ 768105 h 2450980"/>
              <a:gd name="connsiteX27" fmla="*/ 246454 w 2549955"/>
              <a:gd name="connsiteY27" fmla="*/ 453575 h 2450980"/>
              <a:gd name="connsiteX28" fmla="*/ 689484 w 2549955"/>
              <a:gd name="connsiteY28" fmla="*/ 15425 h 2450980"/>
              <a:gd name="connsiteX29" fmla="*/ 851435 w 2549955"/>
              <a:gd name="connsiteY29" fmla="*/ 101150 h 2450980"/>
              <a:gd name="connsiteX30" fmla="*/ 895561 w 2549955"/>
              <a:gd name="connsiteY30" fmla="*/ 122119 h 2450980"/>
              <a:gd name="connsiteX31" fmla="*/ 898320 w 2549955"/>
              <a:gd name="connsiteY31" fmla="*/ 108783 h 2450980"/>
              <a:gd name="connsiteX32" fmla="*/ 917203 w 2549955"/>
              <a:gd name="connsiteY32" fmla="*/ 75758 h 2450980"/>
              <a:gd name="connsiteX33" fmla="*/ 951448 w 2549955"/>
              <a:gd name="connsiteY33" fmla="*/ 77337 h 2450980"/>
              <a:gd name="connsiteX34" fmla="*/ 989548 w 2549955"/>
              <a:gd name="connsiteY34" fmla="*/ 101150 h 2450980"/>
              <a:gd name="connsiteX35" fmla="*/ 1022885 w 2549955"/>
              <a:gd name="connsiteY35" fmla="*/ 124962 h 2450980"/>
              <a:gd name="connsiteX36" fmla="*/ 1051460 w 2549955"/>
              <a:gd name="connsiteY36" fmla="*/ 148775 h 2450980"/>
              <a:gd name="connsiteX37" fmla="*/ 1103848 w 2549955"/>
              <a:gd name="connsiteY37" fmla="*/ 215450 h 2450980"/>
              <a:gd name="connsiteX38" fmla="*/ 1099085 w 2549955"/>
              <a:gd name="connsiteY38" fmla="*/ 224975 h 2450980"/>
              <a:gd name="connsiteX39" fmla="*/ 1089560 w 2549955"/>
              <a:gd name="connsiteY39" fmla="*/ 286887 h 2450980"/>
              <a:gd name="connsiteX40" fmla="*/ 1063241 w 2549955"/>
              <a:gd name="connsiteY40" fmla="*/ 299308 h 2450980"/>
              <a:gd name="connsiteX41" fmla="*/ 1051460 w 2549955"/>
              <a:gd name="connsiteY41" fmla="*/ 310700 h 2450980"/>
              <a:gd name="connsiteX42" fmla="*/ 1033607 w 2549955"/>
              <a:gd name="connsiteY42" fmla="*/ 329793 h 2450980"/>
              <a:gd name="connsiteX43" fmla="*/ 1037381 w 2549955"/>
              <a:gd name="connsiteY43" fmla="*/ 348845 h 2450980"/>
              <a:gd name="connsiteX44" fmla="*/ 1056931 w 2549955"/>
              <a:gd name="connsiteY44" fmla="*/ 383775 h 2450980"/>
              <a:gd name="connsiteX45" fmla="*/ 1094323 w 2549955"/>
              <a:gd name="connsiteY45" fmla="*/ 377375 h 2450980"/>
              <a:gd name="connsiteX46" fmla="*/ 1096486 w 2549955"/>
              <a:gd name="connsiteY46" fmla="*/ 386950 h 2450980"/>
              <a:gd name="connsiteX47" fmla="*/ 1143169 w 2549955"/>
              <a:gd name="connsiteY47" fmla="*/ 392666 h 2450980"/>
              <a:gd name="connsiteX48" fmla="*/ 1165760 w 2549955"/>
              <a:gd name="connsiteY48" fmla="*/ 401187 h 2450980"/>
              <a:gd name="connsiteX49" fmla="*/ 1165760 w 2549955"/>
              <a:gd name="connsiteY49" fmla="*/ 401187 h 2450980"/>
              <a:gd name="connsiteX50" fmla="*/ 1183184 w 2549955"/>
              <a:gd name="connsiteY50" fmla="*/ 412671 h 2450980"/>
              <a:gd name="connsiteX51" fmla="*/ 1179473 w 2549955"/>
              <a:gd name="connsiteY51" fmla="*/ 444108 h 2450980"/>
              <a:gd name="connsiteX52" fmla="*/ 1203860 w 2549955"/>
              <a:gd name="connsiteY52" fmla="*/ 472625 h 2450980"/>
              <a:gd name="connsiteX53" fmla="*/ 1222910 w 2549955"/>
              <a:gd name="connsiteY53" fmla="*/ 458337 h 2450980"/>
              <a:gd name="connsiteX54" fmla="*/ 1265773 w 2549955"/>
              <a:gd name="connsiteY54" fmla="*/ 458337 h 2450980"/>
              <a:gd name="connsiteX55" fmla="*/ 1337210 w 2549955"/>
              <a:gd name="connsiteY55" fmla="*/ 458337 h 2450980"/>
              <a:gd name="connsiteX56" fmla="*/ 1313398 w 2549955"/>
              <a:gd name="connsiteY56" fmla="*/ 477387 h 2450980"/>
              <a:gd name="connsiteX57" fmla="*/ 1313398 w 2549955"/>
              <a:gd name="connsiteY57" fmla="*/ 477387 h 2450980"/>
              <a:gd name="connsiteX58" fmla="*/ 1280060 w 2549955"/>
              <a:gd name="connsiteY58" fmla="*/ 563112 h 2450980"/>
              <a:gd name="connsiteX59" fmla="*/ 1256248 w 2549955"/>
              <a:gd name="connsiteY59" fmla="*/ 572637 h 2450980"/>
              <a:gd name="connsiteX60" fmla="*/ 1204102 w 2549955"/>
              <a:gd name="connsiteY60" fmla="*/ 594941 h 2450980"/>
              <a:gd name="connsiteX61" fmla="*/ 1220341 w 2549955"/>
              <a:gd name="connsiteY61" fmla="*/ 640350 h 2450980"/>
              <a:gd name="connsiteX62" fmla="*/ 1212719 w 2549955"/>
              <a:gd name="connsiteY62" fmla="*/ 677502 h 2450980"/>
              <a:gd name="connsiteX63" fmla="*/ 1232435 w 2549955"/>
              <a:gd name="connsiteY63" fmla="*/ 691700 h 2450980"/>
              <a:gd name="connsiteX64" fmla="*/ 1243798 w 2549955"/>
              <a:gd name="connsiteY64" fmla="*/ 739423 h 2450980"/>
              <a:gd name="connsiteX65" fmla="*/ 1285577 w 2549955"/>
              <a:gd name="connsiteY65" fmla="*/ 733072 h 2450980"/>
              <a:gd name="connsiteX66" fmla="*/ 1314760 w 2549955"/>
              <a:gd name="connsiteY66" fmla="*/ 754665 h 2450980"/>
              <a:gd name="connsiteX67" fmla="*/ 1341973 w 2549955"/>
              <a:gd name="connsiteY67" fmla="*/ 758375 h 2450980"/>
              <a:gd name="connsiteX68" fmla="*/ 1413410 w 2549955"/>
              <a:gd name="connsiteY68" fmla="*/ 753612 h 2450980"/>
              <a:gd name="connsiteX69" fmla="*/ 1446748 w 2549955"/>
              <a:gd name="connsiteY69" fmla="*/ 753612 h 2450980"/>
              <a:gd name="connsiteX70" fmla="*/ 1499135 w 2549955"/>
              <a:gd name="connsiteY70" fmla="*/ 767900 h 2450980"/>
              <a:gd name="connsiteX71" fmla="*/ 1508660 w 2549955"/>
              <a:gd name="connsiteY71" fmla="*/ 782187 h 2450980"/>
              <a:gd name="connsiteX72" fmla="*/ 1498816 w 2549955"/>
              <a:gd name="connsiteY72" fmla="*/ 838897 h 2450980"/>
              <a:gd name="connsiteX73" fmla="*/ 1556843 w 2549955"/>
              <a:gd name="connsiteY73" fmla="*/ 885692 h 2450980"/>
              <a:gd name="connsiteX74" fmla="*/ 1608915 w 2549955"/>
              <a:gd name="connsiteY74" fmla="*/ 855855 h 2450980"/>
              <a:gd name="connsiteX75" fmla="*/ 1614905 w 2549955"/>
              <a:gd name="connsiteY75" fmla="*/ 803224 h 2450980"/>
              <a:gd name="connsiteX76" fmla="*/ 1637816 w 2549955"/>
              <a:gd name="connsiteY76" fmla="*/ 817617 h 2450980"/>
              <a:gd name="connsiteX77" fmla="*/ 1703566 w 2549955"/>
              <a:gd name="connsiteY77" fmla="*/ 731422 h 2450980"/>
              <a:gd name="connsiteX78" fmla="*/ 1808582 w 2549955"/>
              <a:gd name="connsiteY78" fmla="*/ 762374 h 2450980"/>
              <a:gd name="connsiteX79" fmla="*/ 1886251 w 2549955"/>
              <a:gd name="connsiteY79" fmla="*/ 731229 h 2450980"/>
              <a:gd name="connsiteX80" fmla="*/ 1875467 w 2549955"/>
              <a:gd name="connsiteY80" fmla="*/ 790874 h 2450980"/>
              <a:gd name="connsiteX81" fmla="*/ 1953137 w 2549955"/>
              <a:gd name="connsiteY81" fmla="*/ 819486 h 2450980"/>
              <a:gd name="connsiteX82" fmla="*/ 2002273 w 2549955"/>
              <a:gd name="connsiteY82" fmla="*/ 859110 h 2450980"/>
              <a:gd name="connsiteX83" fmla="*/ 2042051 w 2549955"/>
              <a:gd name="connsiteY83" fmla="*/ 882983 h 2450980"/>
              <a:gd name="connsiteX84" fmla="*/ 2089288 w 2549955"/>
              <a:gd name="connsiteY84" fmla="*/ 882983 h 2450980"/>
              <a:gd name="connsiteX85" fmla="*/ 2114149 w 2549955"/>
              <a:gd name="connsiteY85" fmla="*/ 830462 h 2450980"/>
              <a:gd name="connsiteX86" fmla="*/ 2146470 w 2549955"/>
              <a:gd name="connsiteY86" fmla="*/ 756456 h 2450980"/>
              <a:gd name="connsiteX87" fmla="*/ 2178790 w 2549955"/>
              <a:gd name="connsiteY87" fmla="*/ 744519 h 2450980"/>
              <a:gd name="connsiteX88" fmla="*/ 2231846 w 2549955"/>
              <a:gd name="connsiteY88" fmla="*/ 790851 h 2450980"/>
              <a:gd name="connsiteX89" fmla="*/ 2309306 w 2549955"/>
              <a:gd name="connsiteY89" fmla="*/ 764615 h 2450980"/>
              <a:gd name="connsiteX90" fmla="*/ 2361902 w 2549955"/>
              <a:gd name="connsiteY90" fmla="*/ 745480 h 2450980"/>
              <a:gd name="connsiteX91" fmla="*/ 2439834 w 2549955"/>
              <a:gd name="connsiteY91" fmla="*/ 766005 h 2450980"/>
              <a:gd name="connsiteX92" fmla="*/ 2524364 w 2549955"/>
              <a:gd name="connsiteY92" fmla="*/ 689611 h 2450980"/>
              <a:gd name="connsiteX93" fmla="*/ 2549141 w 2549955"/>
              <a:gd name="connsiteY93" fmla="*/ 693056 h 2450980"/>
              <a:gd name="connsiteX94" fmla="*/ 2436005 w 2549955"/>
              <a:gd name="connsiteY94" fmla="*/ 867306 h 2450980"/>
              <a:gd name="connsiteX95" fmla="*/ 2270660 w 2549955"/>
              <a:gd name="connsiteY95" fmla="*/ 1093801 h 2450980"/>
              <a:gd name="connsiteX96" fmla="*/ 2270660 w 2549955"/>
              <a:gd name="connsiteY96" fmla="*/ 1115562 h 2450980"/>
              <a:gd name="connsiteX97" fmla="*/ 2256373 w 2549955"/>
              <a:gd name="connsiteY97" fmla="*/ 1144137 h 2450980"/>
              <a:gd name="connsiteX98" fmla="*/ 2209269 w 2549955"/>
              <a:gd name="connsiteY98" fmla="*/ 1182395 h 2450980"/>
              <a:gd name="connsiteX99" fmla="*/ 2182592 w 2549955"/>
              <a:gd name="connsiteY99" fmla="*/ 1213832 h 2450980"/>
              <a:gd name="connsiteX100" fmla="*/ 2147341 w 2549955"/>
              <a:gd name="connsiteY100" fmla="*/ 1247174 h 2450980"/>
              <a:gd name="connsiteX101" fmla="*/ 2132097 w 2549955"/>
              <a:gd name="connsiteY101" fmla="*/ 1319574 h 2450980"/>
              <a:gd name="connsiteX102" fmla="*/ 2156360 w 2549955"/>
              <a:gd name="connsiteY102" fmla="*/ 1348925 h 2450980"/>
              <a:gd name="connsiteX103" fmla="*/ 2054927 w 2549955"/>
              <a:gd name="connsiteY103" fmla="*/ 1350599 h 2450980"/>
              <a:gd name="connsiteX104" fmla="*/ 2023010 w 2549955"/>
              <a:gd name="connsiteY104" fmla="*/ 1415600 h 2450980"/>
              <a:gd name="connsiteX105" fmla="*/ 2013485 w 2549955"/>
              <a:gd name="connsiteY105" fmla="*/ 1429887 h 2450980"/>
              <a:gd name="connsiteX106" fmla="*/ 1999198 w 2549955"/>
              <a:gd name="connsiteY106" fmla="*/ 1472750 h 2450980"/>
              <a:gd name="connsiteX107" fmla="*/ 1980148 w 2549955"/>
              <a:gd name="connsiteY107" fmla="*/ 1487037 h 2450980"/>
              <a:gd name="connsiteX108" fmla="*/ 1915829 w 2549955"/>
              <a:gd name="connsiteY108" fmla="*/ 1494857 h 2450980"/>
              <a:gd name="connsiteX109" fmla="*/ 1889660 w 2549955"/>
              <a:gd name="connsiteY109" fmla="*/ 1515612 h 2450980"/>
              <a:gd name="connsiteX110" fmla="*/ 1880135 w 2549955"/>
              <a:gd name="connsiteY110" fmla="*/ 1491800 h 2450980"/>
              <a:gd name="connsiteX111" fmla="*/ 1822985 w 2549955"/>
              <a:gd name="connsiteY111" fmla="*/ 1510850 h 2450980"/>
              <a:gd name="connsiteX112" fmla="*/ 1799173 w 2549955"/>
              <a:gd name="connsiteY112" fmla="*/ 1491800 h 2450980"/>
              <a:gd name="connsiteX113" fmla="*/ 1780123 w 2549955"/>
              <a:gd name="connsiteY113" fmla="*/ 1501325 h 2450980"/>
              <a:gd name="connsiteX114" fmla="*/ 1760635 w 2549955"/>
              <a:gd name="connsiteY114" fmla="*/ 1503432 h 2450980"/>
              <a:gd name="connsiteX115" fmla="*/ 1731953 w 2549955"/>
              <a:gd name="connsiteY115" fmla="*/ 1526295 h 2450980"/>
              <a:gd name="connsiteX116" fmla="*/ 1712999 w 2549955"/>
              <a:gd name="connsiteY116" fmla="*/ 1516768 h 2450980"/>
              <a:gd name="connsiteX117" fmla="*/ 1722973 w 2549955"/>
              <a:gd name="connsiteY117" fmla="*/ 1487037 h 2450980"/>
              <a:gd name="connsiteX118" fmla="*/ 1699160 w 2549955"/>
              <a:gd name="connsiteY118" fmla="*/ 1482275 h 2450980"/>
              <a:gd name="connsiteX119" fmla="*/ 1642010 w 2549955"/>
              <a:gd name="connsiteY119" fmla="*/ 1491800 h 2450980"/>
              <a:gd name="connsiteX120" fmla="*/ 1546760 w 2549955"/>
              <a:gd name="connsiteY120" fmla="*/ 1496562 h 2450980"/>
              <a:gd name="connsiteX121" fmla="*/ 1470560 w 2549955"/>
              <a:gd name="connsiteY121" fmla="*/ 1477512 h 2450980"/>
              <a:gd name="connsiteX122" fmla="*/ 1451510 w 2549955"/>
              <a:gd name="connsiteY122" fmla="*/ 1491800 h 2450980"/>
              <a:gd name="connsiteX123" fmla="*/ 1396511 w 2549955"/>
              <a:gd name="connsiteY123" fmla="*/ 1520783 h 2450980"/>
              <a:gd name="connsiteX124" fmla="*/ 1375310 w 2549955"/>
              <a:gd name="connsiteY124" fmla="*/ 1501325 h 2450980"/>
              <a:gd name="connsiteX125" fmla="*/ 1356260 w 2549955"/>
              <a:gd name="connsiteY125" fmla="*/ 1477512 h 2450980"/>
              <a:gd name="connsiteX126" fmla="*/ 1337210 w 2549955"/>
              <a:gd name="connsiteY126" fmla="*/ 1501325 h 2450980"/>
              <a:gd name="connsiteX127" fmla="*/ 1327685 w 2549955"/>
              <a:gd name="connsiteY127" fmla="*/ 1482275 h 2450980"/>
              <a:gd name="connsiteX128" fmla="*/ 1227673 w 2549955"/>
              <a:gd name="connsiteY128" fmla="*/ 1529900 h 2450980"/>
              <a:gd name="connsiteX129" fmla="*/ 1194335 w 2549955"/>
              <a:gd name="connsiteY129" fmla="*/ 1529900 h 2450980"/>
              <a:gd name="connsiteX130" fmla="*/ 1132423 w 2549955"/>
              <a:gd name="connsiteY130" fmla="*/ 1520375 h 2450980"/>
              <a:gd name="connsiteX131" fmla="*/ 1075273 w 2549955"/>
              <a:gd name="connsiteY131" fmla="*/ 1539425 h 2450980"/>
              <a:gd name="connsiteX132" fmla="*/ 1051460 w 2549955"/>
              <a:gd name="connsiteY132" fmla="*/ 1577525 h 2450980"/>
              <a:gd name="connsiteX133" fmla="*/ 1037173 w 2549955"/>
              <a:gd name="connsiteY133" fmla="*/ 1606100 h 2450980"/>
              <a:gd name="connsiteX134" fmla="*/ 1018123 w 2549955"/>
              <a:gd name="connsiteY134" fmla="*/ 1606100 h 2450980"/>
              <a:gd name="connsiteX135" fmla="*/ 1018123 w 2549955"/>
              <a:gd name="connsiteY135" fmla="*/ 1606100 h 2450980"/>
              <a:gd name="connsiteX136" fmla="*/ 956402 w 2549955"/>
              <a:gd name="connsiteY136" fmla="*/ 1634894 h 2450980"/>
              <a:gd name="connsiteX137" fmla="*/ 918110 w 2549955"/>
              <a:gd name="connsiteY137" fmla="*/ 1606100 h 2450980"/>
              <a:gd name="connsiteX138" fmla="*/ 797331 w 2549955"/>
              <a:gd name="connsiteY138" fmla="*/ 1632036 h 2450980"/>
              <a:gd name="connsiteX139" fmla="*/ 851435 w 2549955"/>
              <a:gd name="connsiteY139" fmla="*/ 1668012 h 2450980"/>
              <a:gd name="connsiteX140" fmla="*/ 870485 w 2549955"/>
              <a:gd name="connsiteY140" fmla="*/ 1706112 h 2450980"/>
              <a:gd name="connsiteX141" fmla="*/ 870485 w 2549955"/>
              <a:gd name="connsiteY141" fmla="*/ 1753737 h 2450980"/>
              <a:gd name="connsiteX142" fmla="*/ 851435 w 2549955"/>
              <a:gd name="connsiteY142" fmla="*/ 1777550 h 2450980"/>
              <a:gd name="connsiteX143" fmla="*/ 837148 w 2549955"/>
              <a:gd name="connsiteY143" fmla="*/ 1853750 h 2450980"/>
              <a:gd name="connsiteX144" fmla="*/ 856198 w 2549955"/>
              <a:gd name="connsiteY144" fmla="*/ 1882325 h 2450980"/>
              <a:gd name="connsiteX145" fmla="*/ 841910 w 2549955"/>
              <a:gd name="connsiteY145" fmla="*/ 1910900 h 2450980"/>
              <a:gd name="connsiteX146" fmla="*/ 851435 w 2549955"/>
              <a:gd name="connsiteY146" fmla="*/ 1939475 h 2450980"/>
              <a:gd name="connsiteX147" fmla="*/ 851435 w 2549955"/>
              <a:gd name="connsiteY147" fmla="*/ 1963287 h 2450980"/>
              <a:gd name="connsiteX148" fmla="*/ 808573 w 2549955"/>
              <a:gd name="connsiteY148" fmla="*/ 1982337 h 2450980"/>
              <a:gd name="connsiteX149" fmla="*/ 808573 w 2549955"/>
              <a:gd name="connsiteY149" fmla="*/ 1982337 h 2450980"/>
              <a:gd name="connsiteX150" fmla="*/ 809232 w 2549955"/>
              <a:gd name="connsiteY150" fmla="*/ 2038001 h 2450980"/>
              <a:gd name="connsiteX151" fmla="*/ 822860 w 2549955"/>
              <a:gd name="connsiteY151" fmla="*/ 2058537 h 2450980"/>
              <a:gd name="connsiteX152" fmla="*/ 846673 w 2549955"/>
              <a:gd name="connsiteY152" fmla="*/ 2082350 h 2450980"/>
              <a:gd name="connsiteX153" fmla="*/ 841910 w 2549955"/>
              <a:gd name="connsiteY153" fmla="*/ 2134737 h 2450980"/>
              <a:gd name="connsiteX154" fmla="*/ 899060 w 2549955"/>
              <a:gd name="connsiteY154" fmla="*/ 2163312 h 2450980"/>
              <a:gd name="connsiteX155" fmla="*/ 903823 w 2549955"/>
              <a:gd name="connsiteY155" fmla="*/ 2196650 h 2450980"/>
              <a:gd name="connsiteX156" fmla="*/ 965735 w 2549955"/>
              <a:gd name="connsiteY156" fmla="*/ 2220462 h 2450980"/>
              <a:gd name="connsiteX157" fmla="*/ 956210 w 2549955"/>
              <a:gd name="connsiteY157" fmla="*/ 2253800 h 2450980"/>
              <a:gd name="connsiteX158" fmla="*/ 1056223 w 2549955"/>
              <a:gd name="connsiteY158" fmla="*/ 2258562 h 2450980"/>
              <a:gd name="connsiteX159" fmla="*/ 1056223 w 2549955"/>
              <a:gd name="connsiteY159" fmla="*/ 2258562 h 2450980"/>
              <a:gd name="connsiteX160" fmla="*/ 1056117 w 2549955"/>
              <a:gd name="connsiteY160" fmla="*/ 2262599 h 2450980"/>
              <a:gd name="connsiteX0" fmla="*/ 1056117 w 2549675"/>
              <a:gd name="connsiteY0" fmla="*/ 2262599 h 2450980"/>
              <a:gd name="connsiteX1" fmla="*/ 1013064 w 2549675"/>
              <a:gd name="connsiteY1" fmla="*/ 2282682 h 2450980"/>
              <a:gd name="connsiteX2" fmla="*/ 968603 w 2549675"/>
              <a:gd name="connsiteY2" fmla="*/ 2298559 h 2450980"/>
              <a:gd name="connsiteX3" fmla="*/ 898737 w 2549675"/>
              <a:gd name="connsiteY3" fmla="*/ 2263630 h 2450980"/>
              <a:gd name="connsiteX4" fmla="*/ 879682 w 2549675"/>
              <a:gd name="connsiteY4" fmla="*/ 2282682 h 2450980"/>
              <a:gd name="connsiteX5" fmla="*/ 883068 w 2549675"/>
              <a:gd name="connsiteY5" fmla="*/ 2333803 h 2450980"/>
              <a:gd name="connsiteX6" fmla="*/ 863665 w 2549675"/>
              <a:gd name="connsiteY6" fmla="*/ 2354650 h 2450980"/>
              <a:gd name="connsiteX7" fmla="*/ 834999 w 2549675"/>
              <a:gd name="connsiteY7" fmla="*/ 2346583 h 2450980"/>
              <a:gd name="connsiteX8" fmla="*/ 758421 w 2549675"/>
              <a:gd name="connsiteY8" fmla="*/ 2323963 h 2450980"/>
              <a:gd name="connsiteX9" fmla="*/ 729841 w 2549675"/>
              <a:gd name="connsiteY9" fmla="*/ 2381121 h 2450980"/>
              <a:gd name="connsiteX10" fmla="*/ 663152 w 2549675"/>
              <a:gd name="connsiteY10" fmla="*/ 2450980 h 2450980"/>
              <a:gd name="connsiteX11" fmla="*/ 602815 w 2549675"/>
              <a:gd name="connsiteY11" fmla="*/ 2431928 h 2450980"/>
              <a:gd name="connsiteX12" fmla="*/ 542699 w 2549675"/>
              <a:gd name="connsiteY12" fmla="*/ 2431928 h 2450980"/>
              <a:gd name="connsiteX13" fmla="*/ 504370 w 2549675"/>
              <a:gd name="connsiteY13" fmla="*/ 2450980 h 2450980"/>
              <a:gd name="connsiteX14" fmla="*/ 383696 w 2549675"/>
              <a:gd name="connsiteY14" fmla="*/ 2403349 h 2450980"/>
              <a:gd name="connsiteX15" fmla="*/ 339237 w 2549675"/>
              <a:gd name="connsiteY15" fmla="*/ 2323963 h 2450980"/>
              <a:gd name="connsiteX16" fmla="*/ 304305 w 2549675"/>
              <a:gd name="connsiteY16" fmla="*/ 2330314 h 2450980"/>
              <a:gd name="connsiteX17" fmla="*/ 247144 w 2549675"/>
              <a:gd name="connsiteY17" fmla="*/ 2320788 h 2450980"/>
              <a:gd name="connsiteX18" fmla="*/ 180455 w 2549675"/>
              <a:gd name="connsiteY18" fmla="*/ 2330116 h 2450980"/>
              <a:gd name="connsiteX19" fmla="*/ 142428 w 2549675"/>
              <a:gd name="connsiteY19" fmla="*/ 2321012 h 2450980"/>
              <a:gd name="connsiteX20" fmla="*/ 313832 w 2549675"/>
              <a:gd name="connsiteY20" fmla="*/ 2054051 h 2450980"/>
              <a:gd name="connsiteX21" fmla="*/ 323359 w 2549675"/>
              <a:gd name="connsiteY21" fmla="*/ 1982604 h 2450980"/>
              <a:gd name="connsiteX22" fmla="*/ 219127 w 2549675"/>
              <a:gd name="connsiteY22" fmla="*/ 1887341 h 2450980"/>
              <a:gd name="connsiteX23" fmla="*/ 83541 w 2549675"/>
              <a:gd name="connsiteY23" fmla="*/ 1778265 h 2450980"/>
              <a:gd name="connsiteX24" fmla="*/ 6564 w 2549675"/>
              <a:gd name="connsiteY24" fmla="*/ 1530105 h 2450980"/>
              <a:gd name="connsiteX25" fmla="*/ 73769 w 2549675"/>
              <a:gd name="connsiteY25" fmla="*/ 1196685 h 2450980"/>
              <a:gd name="connsiteX26" fmla="*/ 13065 w 2549675"/>
              <a:gd name="connsiteY26" fmla="*/ 768105 h 2450980"/>
              <a:gd name="connsiteX27" fmla="*/ 246454 w 2549675"/>
              <a:gd name="connsiteY27" fmla="*/ 453575 h 2450980"/>
              <a:gd name="connsiteX28" fmla="*/ 689484 w 2549675"/>
              <a:gd name="connsiteY28" fmla="*/ 15425 h 2450980"/>
              <a:gd name="connsiteX29" fmla="*/ 851435 w 2549675"/>
              <a:gd name="connsiteY29" fmla="*/ 101150 h 2450980"/>
              <a:gd name="connsiteX30" fmla="*/ 895561 w 2549675"/>
              <a:gd name="connsiteY30" fmla="*/ 122119 h 2450980"/>
              <a:gd name="connsiteX31" fmla="*/ 898320 w 2549675"/>
              <a:gd name="connsiteY31" fmla="*/ 108783 h 2450980"/>
              <a:gd name="connsiteX32" fmla="*/ 917203 w 2549675"/>
              <a:gd name="connsiteY32" fmla="*/ 75758 h 2450980"/>
              <a:gd name="connsiteX33" fmla="*/ 951448 w 2549675"/>
              <a:gd name="connsiteY33" fmla="*/ 77337 h 2450980"/>
              <a:gd name="connsiteX34" fmla="*/ 989548 w 2549675"/>
              <a:gd name="connsiteY34" fmla="*/ 101150 h 2450980"/>
              <a:gd name="connsiteX35" fmla="*/ 1022885 w 2549675"/>
              <a:gd name="connsiteY35" fmla="*/ 124962 h 2450980"/>
              <a:gd name="connsiteX36" fmla="*/ 1051460 w 2549675"/>
              <a:gd name="connsiteY36" fmla="*/ 148775 h 2450980"/>
              <a:gd name="connsiteX37" fmla="*/ 1103848 w 2549675"/>
              <a:gd name="connsiteY37" fmla="*/ 215450 h 2450980"/>
              <a:gd name="connsiteX38" fmla="*/ 1099085 w 2549675"/>
              <a:gd name="connsiteY38" fmla="*/ 224975 h 2450980"/>
              <a:gd name="connsiteX39" fmla="*/ 1089560 w 2549675"/>
              <a:gd name="connsiteY39" fmla="*/ 286887 h 2450980"/>
              <a:gd name="connsiteX40" fmla="*/ 1063241 w 2549675"/>
              <a:gd name="connsiteY40" fmla="*/ 299308 h 2450980"/>
              <a:gd name="connsiteX41" fmla="*/ 1051460 w 2549675"/>
              <a:gd name="connsiteY41" fmla="*/ 310700 h 2450980"/>
              <a:gd name="connsiteX42" fmla="*/ 1033607 w 2549675"/>
              <a:gd name="connsiteY42" fmla="*/ 329793 h 2450980"/>
              <a:gd name="connsiteX43" fmla="*/ 1037381 w 2549675"/>
              <a:gd name="connsiteY43" fmla="*/ 348845 h 2450980"/>
              <a:gd name="connsiteX44" fmla="*/ 1056931 w 2549675"/>
              <a:gd name="connsiteY44" fmla="*/ 383775 h 2450980"/>
              <a:gd name="connsiteX45" fmla="*/ 1094323 w 2549675"/>
              <a:gd name="connsiteY45" fmla="*/ 377375 h 2450980"/>
              <a:gd name="connsiteX46" fmla="*/ 1096486 w 2549675"/>
              <a:gd name="connsiteY46" fmla="*/ 386950 h 2450980"/>
              <a:gd name="connsiteX47" fmla="*/ 1143169 w 2549675"/>
              <a:gd name="connsiteY47" fmla="*/ 392666 h 2450980"/>
              <a:gd name="connsiteX48" fmla="*/ 1165760 w 2549675"/>
              <a:gd name="connsiteY48" fmla="*/ 401187 h 2450980"/>
              <a:gd name="connsiteX49" fmla="*/ 1165760 w 2549675"/>
              <a:gd name="connsiteY49" fmla="*/ 401187 h 2450980"/>
              <a:gd name="connsiteX50" fmla="*/ 1183184 w 2549675"/>
              <a:gd name="connsiteY50" fmla="*/ 412671 h 2450980"/>
              <a:gd name="connsiteX51" fmla="*/ 1179473 w 2549675"/>
              <a:gd name="connsiteY51" fmla="*/ 444108 h 2450980"/>
              <a:gd name="connsiteX52" fmla="*/ 1203860 w 2549675"/>
              <a:gd name="connsiteY52" fmla="*/ 472625 h 2450980"/>
              <a:gd name="connsiteX53" fmla="*/ 1222910 w 2549675"/>
              <a:gd name="connsiteY53" fmla="*/ 458337 h 2450980"/>
              <a:gd name="connsiteX54" fmla="*/ 1265773 w 2549675"/>
              <a:gd name="connsiteY54" fmla="*/ 458337 h 2450980"/>
              <a:gd name="connsiteX55" fmla="*/ 1337210 w 2549675"/>
              <a:gd name="connsiteY55" fmla="*/ 458337 h 2450980"/>
              <a:gd name="connsiteX56" fmla="*/ 1313398 w 2549675"/>
              <a:gd name="connsiteY56" fmla="*/ 477387 h 2450980"/>
              <a:gd name="connsiteX57" fmla="*/ 1313398 w 2549675"/>
              <a:gd name="connsiteY57" fmla="*/ 477387 h 2450980"/>
              <a:gd name="connsiteX58" fmla="*/ 1280060 w 2549675"/>
              <a:gd name="connsiteY58" fmla="*/ 563112 h 2450980"/>
              <a:gd name="connsiteX59" fmla="*/ 1256248 w 2549675"/>
              <a:gd name="connsiteY59" fmla="*/ 572637 h 2450980"/>
              <a:gd name="connsiteX60" fmla="*/ 1204102 w 2549675"/>
              <a:gd name="connsiteY60" fmla="*/ 594941 h 2450980"/>
              <a:gd name="connsiteX61" fmla="*/ 1220341 w 2549675"/>
              <a:gd name="connsiteY61" fmla="*/ 640350 h 2450980"/>
              <a:gd name="connsiteX62" fmla="*/ 1212719 w 2549675"/>
              <a:gd name="connsiteY62" fmla="*/ 677502 h 2450980"/>
              <a:gd name="connsiteX63" fmla="*/ 1232435 w 2549675"/>
              <a:gd name="connsiteY63" fmla="*/ 691700 h 2450980"/>
              <a:gd name="connsiteX64" fmla="*/ 1243798 w 2549675"/>
              <a:gd name="connsiteY64" fmla="*/ 739423 h 2450980"/>
              <a:gd name="connsiteX65" fmla="*/ 1285577 w 2549675"/>
              <a:gd name="connsiteY65" fmla="*/ 733072 h 2450980"/>
              <a:gd name="connsiteX66" fmla="*/ 1314760 w 2549675"/>
              <a:gd name="connsiteY66" fmla="*/ 754665 h 2450980"/>
              <a:gd name="connsiteX67" fmla="*/ 1341973 w 2549675"/>
              <a:gd name="connsiteY67" fmla="*/ 758375 h 2450980"/>
              <a:gd name="connsiteX68" fmla="*/ 1413410 w 2549675"/>
              <a:gd name="connsiteY68" fmla="*/ 753612 h 2450980"/>
              <a:gd name="connsiteX69" fmla="*/ 1446748 w 2549675"/>
              <a:gd name="connsiteY69" fmla="*/ 753612 h 2450980"/>
              <a:gd name="connsiteX70" fmla="*/ 1499135 w 2549675"/>
              <a:gd name="connsiteY70" fmla="*/ 767900 h 2450980"/>
              <a:gd name="connsiteX71" fmla="*/ 1508660 w 2549675"/>
              <a:gd name="connsiteY71" fmla="*/ 782187 h 2450980"/>
              <a:gd name="connsiteX72" fmla="*/ 1498816 w 2549675"/>
              <a:gd name="connsiteY72" fmla="*/ 838897 h 2450980"/>
              <a:gd name="connsiteX73" fmla="*/ 1556843 w 2549675"/>
              <a:gd name="connsiteY73" fmla="*/ 885692 h 2450980"/>
              <a:gd name="connsiteX74" fmla="*/ 1608915 w 2549675"/>
              <a:gd name="connsiteY74" fmla="*/ 855855 h 2450980"/>
              <a:gd name="connsiteX75" fmla="*/ 1614905 w 2549675"/>
              <a:gd name="connsiteY75" fmla="*/ 803224 h 2450980"/>
              <a:gd name="connsiteX76" fmla="*/ 1637816 w 2549675"/>
              <a:gd name="connsiteY76" fmla="*/ 817617 h 2450980"/>
              <a:gd name="connsiteX77" fmla="*/ 1703566 w 2549675"/>
              <a:gd name="connsiteY77" fmla="*/ 731422 h 2450980"/>
              <a:gd name="connsiteX78" fmla="*/ 1808582 w 2549675"/>
              <a:gd name="connsiteY78" fmla="*/ 762374 h 2450980"/>
              <a:gd name="connsiteX79" fmla="*/ 1886251 w 2549675"/>
              <a:gd name="connsiteY79" fmla="*/ 731229 h 2450980"/>
              <a:gd name="connsiteX80" fmla="*/ 1875467 w 2549675"/>
              <a:gd name="connsiteY80" fmla="*/ 790874 h 2450980"/>
              <a:gd name="connsiteX81" fmla="*/ 1953137 w 2549675"/>
              <a:gd name="connsiteY81" fmla="*/ 819486 h 2450980"/>
              <a:gd name="connsiteX82" fmla="*/ 2002273 w 2549675"/>
              <a:gd name="connsiteY82" fmla="*/ 859110 h 2450980"/>
              <a:gd name="connsiteX83" fmla="*/ 2042051 w 2549675"/>
              <a:gd name="connsiteY83" fmla="*/ 882983 h 2450980"/>
              <a:gd name="connsiteX84" fmla="*/ 2089288 w 2549675"/>
              <a:gd name="connsiteY84" fmla="*/ 882983 h 2450980"/>
              <a:gd name="connsiteX85" fmla="*/ 2114149 w 2549675"/>
              <a:gd name="connsiteY85" fmla="*/ 830462 h 2450980"/>
              <a:gd name="connsiteX86" fmla="*/ 2146470 w 2549675"/>
              <a:gd name="connsiteY86" fmla="*/ 756456 h 2450980"/>
              <a:gd name="connsiteX87" fmla="*/ 2178790 w 2549675"/>
              <a:gd name="connsiteY87" fmla="*/ 744519 h 2450980"/>
              <a:gd name="connsiteX88" fmla="*/ 2231846 w 2549675"/>
              <a:gd name="connsiteY88" fmla="*/ 790851 h 2450980"/>
              <a:gd name="connsiteX89" fmla="*/ 2309306 w 2549675"/>
              <a:gd name="connsiteY89" fmla="*/ 764615 h 2450980"/>
              <a:gd name="connsiteX90" fmla="*/ 2361902 w 2549675"/>
              <a:gd name="connsiteY90" fmla="*/ 745480 h 2450980"/>
              <a:gd name="connsiteX91" fmla="*/ 2439834 w 2549675"/>
              <a:gd name="connsiteY91" fmla="*/ 766005 h 2450980"/>
              <a:gd name="connsiteX92" fmla="*/ 2524364 w 2549675"/>
              <a:gd name="connsiteY92" fmla="*/ 689611 h 2450980"/>
              <a:gd name="connsiteX93" fmla="*/ 2549141 w 2549675"/>
              <a:gd name="connsiteY93" fmla="*/ 693056 h 2450980"/>
              <a:gd name="connsiteX94" fmla="*/ 2436005 w 2549675"/>
              <a:gd name="connsiteY94" fmla="*/ 867306 h 2450980"/>
              <a:gd name="connsiteX95" fmla="*/ 2539165 w 2549675"/>
              <a:gd name="connsiteY95" fmla="*/ 864619 h 2450980"/>
              <a:gd name="connsiteX96" fmla="*/ 2270660 w 2549675"/>
              <a:gd name="connsiteY96" fmla="*/ 1115562 h 2450980"/>
              <a:gd name="connsiteX97" fmla="*/ 2256373 w 2549675"/>
              <a:gd name="connsiteY97" fmla="*/ 1144137 h 2450980"/>
              <a:gd name="connsiteX98" fmla="*/ 2209269 w 2549675"/>
              <a:gd name="connsiteY98" fmla="*/ 1182395 h 2450980"/>
              <a:gd name="connsiteX99" fmla="*/ 2182592 w 2549675"/>
              <a:gd name="connsiteY99" fmla="*/ 1213832 h 2450980"/>
              <a:gd name="connsiteX100" fmla="*/ 2147341 w 2549675"/>
              <a:gd name="connsiteY100" fmla="*/ 1247174 h 2450980"/>
              <a:gd name="connsiteX101" fmla="*/ 2132097 w 2549675"/>
              <a:gd name="connsiteY101" fmla="*/ 1319574 h 2450980"/>
              <a:gd name="connsiteX102" fmla="*/ 2156360 w 2549675"/>
              <a:gd name="connsiteY102" fmla="*/ 1348925 h 2450980"/>
              <a:gd name="connsiteX103" fmla="*/ 2054927 w 2549675"/>
              <a:gd name="connsiteY103" fmla="*/ 1350599 h 2450980"/>
              <a:gd name="connsiteX104" fmla="*/ 2023010 w 2549675"/>
              <a:gd name="connsiteY104" fmla="*/ 1415600 h 2450980"/>
              <a:gd name="connsiteX105" fmla="*/ 2013485 w 2549675"/>
              <a:gd name="connsiteY105" fmla="*/ 1429887 h 2450980"/>
              <a:gd name="connsiteX106" fmla="*/ 1999198 w 2549675"/>
              <a:gd name="connsiteY106" fmla="*/ 1472750 h 2450980"/>
              <a:gd name="connsiteX107" fmla="*/ 1980148 w 2549675"/>
              <a:gd name="connsiteY107" fmla="*/ 1487037 h 2450980"/>
              <a:gd name="connsiteX108" fmla="*/ 1915829 w 2549675"/>
              <a:gd name="connsiteY108" fmla="*/ 1494857 h 2450980"/>
              <a:gd name="connsiteX109" fmla="*/ 1889660 w 2549675"/>
              <a:gd name="connsiteY109" fmla="*/ 1515612 h 2450980"/>
              <a:gd name="connsiteX110" fmla="*/ 1880135 w 2549675"/>
              <a:gd name="connsiteY110" fmla="*/ 1491800 h 2450980"/>
              <a:gd name="connsiteX111" fmla="*/ 1822985 w 2549675"/>
              <a:gd name="connsiteY111" fmla="*/ 1510850 h 2450980"/>
              <a:gd name="connsiteX112" fmla="*/ 1799173 w 2549675"/>
              <a:gd name="connsiteY112" fmla="*/ 1491800 h 2450980"/>
              <a:gd name="connsiteX113" fmla="*/ 1780123 w 2549675"/>
              <a:gd name="connsiteY113" fmla="*/ 1501325 h 2450980"/>
              <a:gd name="connsiteX114" fmla="*/ 1760635 w 2549675"/>
              <a:gd name="connsiteY114" fmla="*/ 1503432 h 2450980"/>
              <a:gd name="connsiteX115" fmla="*/ 1731953 w 2549675"/>
              <a:gd name="connsiteY115" fmla="*/ 1526295 h 2450980"/>
              <a:gd name="connsiteX116" fmla="*/ 1712999 w 2549675"/>
              <a:gd name="connsiteY116" fmla="*/ 1516768 h 2450980"/>
              <a:gd name="connsiteX117" fmla="*/ 1722973 w 2549675"/>
              <a:gd name="connsiteY117" fmla="*/ 1487037 h 2450980"/>
              <a:gd name="connsiteX118" fmla="*/ 1699160 w 2549675"/>
              <a:gd name="connsiteY118" fmla="*/ 1482275 h 2450980"/>
              <a:gd name="connsiteX119" fmla="*/ 1642010 w 2549675"/>
              <a:gd name="connsiteY119" fmla="*/ 1491800 h 2450980"/>
              <a:gd name="connsiteX120" fmla="*/ 1546760 w 2549675"/>
              <a:gd name="connsiteY120" fmla="*/ 1496562 h 2450980"/>
              <a:gd name="connsiteX121" fmla="*/ 1470560 w 2549675"/>
              <a:gd name="connsiteY121" fmla="*/ 1477512 h 2450980"/>
              <a:gd name="connsiteX122" fmla="*/ 1451510 w 2549675"/>
              <a:gd name="connsiteY122" fmla="*/ 1491800 h 2450980"/>
              <a:gd name="connsiteX123" fmla="*/ 1396511 w 2549675"/>
              <a:gd name="connsiteY123" fmla="*/ 1520783 h 2450980"/>
              <a:gd name="connsiteX124" fmla="*/ 1375310 w 2549675"/>
              <a:gd name="connsiteY124" fmla="*/ 1501325 h 2450980"/>
              <a:gd name="connsiteX125" fmla="*/ 1356260 w 2549675"/>
              <a:gd name="connsiteY125" fmla="*/ 1477512 h 2450980"/>
              <a:gd name="connsiteX126" fmla="*/ 1337210 w 2549675"/>
              <a:gd name="connsiteY126" fmla="*/ 1501325 h 2450980"/>
              <a:gd name="connsiteX127" fmla="*/ 1327685 w 2549675"/>
              <a:gd name="connsiteY127" fmla="*/ 1482275 h 2450980"/>
              <a:gd name="connsiteX128" fmla="*/ 1227673 w 2549675"/>
              <a:gd name="connsiteY128" fmla="*/ 1529900 h 2450980"/>
              <a:gd name="connsiteX129" fmla="*/ 1194335 w 2549675"/>
              <a:gd name="connsiteY129" fmla="*/ 1529900 h 2450980"/>
              <a:gd name="connsiteX130" fmla="*/ 1132423 w 2549675"/>
              <a:gd name="connsiteY130" fmla="*/ 1520375 h 2450980"/>
              <a:gd name="connsiteX131" fmla="*/ 1075273 w 2549675"/>
              <a:gd name="connsiteY131" fmla="*/ 1539425 h 2450980"/>
              <a:gd name="connsiteX132" fmla="*/ 1051460 w 2549675"/>
              <a:gd name="connsiteY132" fmla="*/ 1577525 h 2450980"/>
              <a:gd name="connsiteX133" fmla="*/ 1037173 w 2549675"/>
              <a:gd name="connsiteY133" fmla="*/ 1606100 h 2450980"/>
              <a:gd name="connsiteX134" fmla="*/ 1018123 w 2549675"/>
              <a:gd name="connsiteY134" fmla="*/ 1606100 h 2450980"/>
              <a:gd name="connsiteX135" fmla="*/ 1018123 w 2549675"/>
              <a:gd name="connsiteY135" fmla="*/ 1606100 h 2450980"/>
              <a:gd name="connsiteX136" fmla="*/ 956402 w 2549675"/>
              <a:gd name="connsiteY136" fmla="*/ 1634894 h 2450980"/>
              <a:gd name="connsiteX137" fmla="*/ 918110 w 2549675"/>
              <a:gd name="connsiteY137" fmla="*/ 1606100 h 2450980"/>
              <a:gd name="connsiteX138" fmla="*/ 797331 w 2549675"/>
              <a:gd name="connsiteY138" fmla="*/ 1632036 h 2450980"/>
              <a:gd name="connsiteX139" fmla="*/ 851435 w 2549675"/>
              <a:gd name="connsiteY139" fmla="*/ 1668012 h 2450980"/>
              <a:gd name="connsiteX140" fmla="*/ 870485 w 2549675"/>
              <a:gd name="connsiteY140" fmla="*/ 1706112 h 2450980"/>
              <a:gd name="connsiteX141" fmla="*/ 870485 w 2549675"/>
              <a:gd name="connsiteY141" fmla="*/ 1753737 h 2450980"/>
              <a:gd name="connsiteX142" fmla="*/ 851435 w 2549675"/>
              <a:gd name="connsiteY142" fmla="*/ 1777550 h 2450980"/>
              <a:gd name="connsiteX143" fmla="*/ 837148 w 2549675"/>
              <a:gd name="connsiteY143" fmla="*/ 1853750 h 2450980"/>
              <a:gd name="connsiteX144" fmla="*/ 856198 w 2549675"/>
              <a:gd name="connsiteY144" fmla="*/ 1882325 h 2450980"/>
              <a:gd name="connsiteX145" fmla="*/ 841910 w 2549675"/>
              <a:gd name="connsiteY145" fmla="*/ 1910900 h 2450980"/>
              <a:gd name="connsiteX146" fmla="*/ 851435 w 2549675"/>
              <a:gd name="connsiteY146" fmla="*/ 1939475 h 2450980"/>
              <a:gd name="connsiteX147" fmla="*/ 851435 w 2549675"/>
              <a:gd name="connsiteY147" fmla="*/ 1963287 h 2450980"/>
              <a:gd name="connsiteX148" fmla="*/ 808573 w 2549675"/>
              <a:gd name="connsiteY148" fmla="*/ 1982337 h 2450980"/>
              <a:gd name="connsiteX149" fmla="*/ 808573 w 2549675"/>
              <a:gd name="connsiteY149" fmla="*/ 1982337 h 2450980"/>
              <a:gd name="connsiteX150" fmla="*/ 809232 w 2549675"/>
              <a:gd name="connsiteY150" fmla="*/ 2038001 h 2450980"/>
              <a:gd name="connsiteX151" fmla="*/ 822860 w 2549675"/>
              <a:gd name="connsiteY151" fmla="*/ 2058537 h 2450980"/>
              <a:gd name="connsiteX152" fmla="*/ 846673 w 2549675"/>
              <a:gd name="connsiteY152" fmla="*/ 2082350 h 2450980"/>
              <a:gd name="connsiteX153" fmla="*/ 841910 w 2549675"/>
              <a:gd name="connsiteY153" fmla="*/ 2134737 h 2450980"/>
              <a:gd name="connsiteX154" fmla="*/ 899060 w 2549675"/>
              <a:gd name="connsiteY154" fmla="*/ 2163312 h 2450980"/>
              <a:gd name="connsiteX155" fmla="*/ 903823 w 2549675"/>
              <a:gd name="connsiteY155" fmla="*/ 2196650 h 2450980"/>
              <a:gd name="connsiteX156" fmla="*/ 965735 w 2549675"/>
              <a:gd name="connsiteY156" fmla="*/ 2220462 h 2450980"/>
              <a:gd name="connsiteX157" fmla="*/ 956210 w 2549675"/>
              <a:gd name="connsiteY157" fmla="*/ 2253800 h 2450980"/>
              <a:gd name="connsiteX158" fmla="*/ 1056223 w 2549675"/>
              <a:gd name="connsiteY158" fmla="*/ 2258562 h 2450980"/>
              <a:gd name="connsiteX159" fmla="*/ 1056223 w 2549675"/>
              <a:gd name="connsiteY159" fmla="*/ 2258562 h 2450980"/>
              <a:gd name="connsiteX160" fmla="*/ 1056117 w 2549675"/>
              <a:gd name="connsiteY160" fmla="*/ 2262599 h 2450980"/>
              <a:gd name="connsiteX0" fmla="*/ 1056117 w 2549673"/>
              <a:gd name="connsiteY0" fmla="*/ 2262599 h 2450980"/>
              <a:gd name="connsiteX1" fmla="*/ 1013064 w 2549673"/>
              <a:gd name="connsiteY1" fmla="*/ 2282682 h 2450980"/>
              <a:gd name="connsiteX2" fmla="*/ 968603 w 2549673"/>
              <a:gd name="connsiteY2" fmla="*/ 2298559 h 2450980"/>
              <a:gd name="connsiteX3" fmla="*/ 898737 w 2549673"/>
              <a:gd name="connsiteY3" fmla="*/ 2263630 h 2450980"/>
              <a:gd name="connsiteX4" fmla="*/ 879682 w 2549673"/>
              <a:gd name="connsiteY4" fmla="*/ 2282682 h 2450980"/>
              <a:gd name="connsiteX5" fmla="*/ 883068 w 2549673"/>
              <a:gd name="connsiteY5" fmla="*/ 2333803 h 2450980"/>
              <a:gd name="connsiteX6" fmla="*/ 863665 w 2549673"/>
              <a:gd name="connsiteY6" fmla="*/ 2354650 h 2450980"/>
              <a:gd name="connsiteX7" fmla="*/ 834999 w 2549673"/>
              <a:gd name="connsiteY7" fmla="*/ 2346583 h 2450980"/>
              <a:gd name="connsiteX8" fmla="*/ 758421 w 2549673"/>
              <a:gd name="connsiteY8" fmla="*/ 2323963 h 2450980"/>
              <a:gd name="connsiteX9" fmla="*/ 729841 w 2549673"/>
              <a:gd name="connsiteY9" fmla="*/ 2381121 h 2450980"/>
              <a:gd name="connsiteX10" fmla="*/ 663152 w 2549673"/>
              <a:gd name="connsiteY10" fmla="*/ 2450980 h 2450980"/>
              <a:gd name="connsiteX11" fmla="*/ 602815 w 2549673"/>
              <a:gd name="connsiteY11" fmla="*/ 2431928 h 2450980"/>
              <a:gd name="connsiteX12" fmla="*/ 542699 w 2549673"/>
              <a:gd name="connsiteY12" fmla="*/ 2431928 h 2450980"/>
              <a:gd name="connsiteX13" fmla="*/ 504370 w 2549673"/>
              <a:gd name="connsiteY13" fmla="*/ 2450980 h 2450980"/>
              <a:gd name="connsiteX14" fmla="*/ 383696 w 2549673"/>
              <a:gd name="connsiteY14" fmla="*/ 2403349 h 2450980"/>
              <a:gd name="connsiteX15" fmla="*/ 339237 w 2549673"/>
              <a:gd name="connsiteY15" fmla="*/ 2323963 h 2450980"/>
              <a:gd name="connsiteX16" fmla="*/ 304305 w 2549673"/>
              <a:gd name="connsiteY16" fmla="*/ 2330314 h 2450980"/>
              <a:gd name="connsiteX17" fmla="*/ 247144 w 2549673"/>
              <a:gd name="connsiteY17" fmla="*/ 2320788 h 2450980"/>
              <a:gd name="connsiteX18" fmla="*/ 180455 w 2549673"/>
              <a:gd name="connsiteY18" fmla="*/ 2330116 h 2450980"/>
              <a:gd name="connsiteX19" fmla="*/ 142428 w 2549673"/>
              <a:gd name="connsiteY19" fmla="*/ 2321012 h 2450980"/>
              <a:gd name="connsiteX20" fmla="*/ 313832 w 2549673"/>
              <a:gd name="connsiteY20" fmla="*/ 2054051 h 2450980"/>
              <a:gd name="connsiteX21" fmla="*/ 323359 w 2549673"/>
              <a:gd name="connsiteY21" fmla="*/ 1982604 h 2450980"/>
              <a:gd name="connsiteX22" fmla="*/ 219127 w 2549673"/>
              <a:gd name="connsiteY22" fmla="*/ 1887341 h 2450980"/>
              <a:gd name="connsiteX23" fmla="*/ 83541 w 2549673"/>
              <a:gd name="connsiteY23" fmla="*/ 1778265 h 2450980"/>
              <a:gd name="connsiteX24" fmla="*/ 6564 w 2549673"/>
              <a:gd name="connsiteY24" fmla="*/ 1530105 h 2450980"/>
              <a:gd name="connsiteX25" fmla="*/ 73769 w 2549673"/>
              <a:gd name="connsiteY25" fmla="*/ 1196685 h 2450980"/>
              <a:gd name="connsiteX26" fmla="*/ 13065 w 2549673"/>
              <a:gd name="connsiteY26" fmla="*/ 768105 h 2450980"/>
              <a:gd name="connsiteX27" fmla="*/ 246454 w 2549673"/>
              <a:gd name="connsiteY27" fmla="*/ 453575 h 2450980"/>
              <a:gd name="connsiteX28" fmla="*/ 689484 w 2549673"/>
              <a:gd name="connsiteY28" fmla="*/ 15425 h 2450980"/>
              <a:gd name="connsiteX29" fmla="*/ 851435 w 2549673"/>
              <a:gd name="connsiteY29" fmla="*/ 101150 h 2450980"/>
              <a:gd name="connsiteX30" fmla="*/ 895561 w 2549673"/>
              <a:gd name="connsiteY30" fmla="*/ 122119 h 2450980"/>
              <a:gd name="connsiteX31" fmla="*/ 898320 w 2549673"/>
              <a:gd name="connsiteY31" fmla="*/ 108783 h 2450980"/>
              <a:gd name="connsiteX32" fmla="*/ 917203 w 2549673"/>
              <a:gd name="connsiteY32" fmla="*/ 75758 h 2450980"/>
              <a:gd name="connsiteX33" fmla="*/ 951448 w 2549673"/>
              <a:gd name="connsiteY33" fmla="*/ 77337 h 2450980"/>
              <a:gd name="connsiteX34" fmla="*/ 989548 w 2549673"/>
              <a:gd name="connsiteY34" fmla="*/ 101150 h 2450980"/>
              <a:gd name="connsiteX35" fmla="*/ 1022885 w 2549673"/>
              <a:gd name="connsiteY35" fmla="*/ 124962 h 2450980"/>
              <a:gd name="connsiteX36" fmla="*/ 1051460 w 2549673"/>
              <a:gd name="connsiteY36" fmla="*/ 148775 h 2450980"/>
              <a:gd name="connsiteX37" fmla="*/ 1103848 w 2549673"/>
              <a:gd name="connsiteY37" fmla="*/ 215450 h 2450980"/>
              <a:gd name="connsiteX38" fmla="*/ 1099085 w 2549673"/>
              <a:gd name="connsiteY38" fmla="*/ 224975 h 2450980"/>
              <a:gd name="connsiteX39" fmla="*/ 1089560 w 2549673"/>
              <a:gd name="connsiteY39" fmla="*/ 286887 h 2450980"/>
              <a:gd name="connsiteX40" fmla="*/ 1063241 w 2549673"/>
              <a:gd name="connsiteY40" fmla="*/ 299308 h 2450980"/>
              <a:gd name="connsiteX41" fmla="*/ 1051460 w 2549673"/>
              <a:gd name="connsiteY41" fmla="*/ 310700 h 2450980"/>
              <a:gd name="connsiteX42" fmla="*/ 1033607 w 2549673"/>
              <a:gd name="connsiteY42" fmla="*/ 329793 h 2450980"/>
              <a:gd name="connsiteX43" fmla="*/ 1037381 w 2549673"/>
              <a:gd name="connsiteY43" fmla="*/ 348845 h 2450980"/>
              <a:gd name="connsiteX44" fmla="*/ 1056931 w 2549673"/>
              <a:gd name="connsiteY44" fmla="*/ 383775 h 2450980"/>
              <a:gd name="connsiteX45" fmla="*/ 1094323 w 2549673"/>
              <a:gd name="connsiteY45" fmla="*/ 377375 h 2450980"/>
              <a:gd name="connsiteX46" fmla="*/ 1096486 w 2549673"/>
              <a:gd name="connsiteY46" fmla="*/ 386950 h 2450980"/>
              <a:gd name="connsiteX47" fmla="*/ 1143169 w 2549673"/>
              <a:gd name="connsiteY47" fmla="*/ 392666 h 2450980"/>
              <a:gd name="connsiteX48" fmla="*/ 1165760 w 2549673"/>
              <a:gd name="connsiteY48" fmla="*/ 401187 h 2450980"/>
              <a:gd name="connsiteX49" fmla="*/ 1165760 w 2549673"/>
              <a:gd name="connsiteY49" fmla="*/ 401187 h 2450980"/>
              <a:gd name="connsiteX50" fmla="*/ 1183184 w 2549673"/>
              <a:gd name="connsiteY50" fmla="*/ 412671 h 2450980"/>
              <a:gd name="connsiteX51" fmla="*/ 1179473 w 2549673"/>
              <a:gd name="connsiteY51" fmla="*/ 444108 h 2450980"/>
              <a:gd name="connsiteX52" fmla="*/ 1203860 w 2549673"/>
              <a:gd name="connsiteY52" fmla="*/ 472625 h 2450980"/>
              <a:gd name="connsiteX53" fmla="*/ 1222910 w 2549673"/>
              <a:gd name="connsiteY53" fmla="*/ 458337 h 2450980"/>
              <a:gd name="connsiteX54" fmla="*/ 1265773 w 2549673"/>
              <a:gd name="connsiteY54" fmla="*/ 458337 h 2450980"/>
              <a:gd name="connsiteX55" fmla="*/ 1337210 w 2549673"/>
              <a:gd name="connsiteY55" fmla="*/ 458337 h 2450980"/>
              <a:gd name="connsiteX56" fmla="*/ 1313398 w 2549673"/>
              <a:gd name="connsiteY56" fmla="*/ 477387 h 2450980"/>
              <a:gd name="connsiteX57" fmla="*/ 1313398 w 2549673"/>
              <a:gd name="connsiteY57" fmla="*/ 477387 h 2450980"/>
              <a:gd name="connsiteX58" fmla="*/ 1280060 w 2549673"/>
              <a:gd name="connsiteY58" fmla="*/ 563112 h 2450980"/>
              <a:gd name="connsiteX59" fmla="*/ 1256248 w 2549673"/>
              <a:gd name="connsiteY59" fmla="*/ 572637 h 2450980"/>
              <a:gd name="connsiteX60" fmla="*/ 1204102 w 2549673"/>
              <a:gd name="connsiteY60" fmla="*/ 594941 h 2450980"/>
              <a:gd name="connsiteX61" fmla="*/ 1220341 w 2549673"/>
              <a:gd name="connsiteY61" fmla="*/ 640350 h 2450980"/>
              <a:gd name="connsiteX62" fmla="*/ 1212719 w 2549673"/>
              <a:gd name="connsiteY62" fmla="*/ 677502 h 2450980"/>
              <a:gd name="connsiteX63" fmla="*/ 1232435 w 2549673"/>
              <a:gd name="connsiteY63" fmla="*/ 691700 h 2450980"/>
              <a:gd name="connsiteX64" fmla="*/ 1243798 w 2549673"/>
              <a:gd name="connsiteY64" fmla="*/ 739423 h 2450980"/>
              <a:gd name="connsiteX65" fmla="*/ 1285577 w 2549673"/>
              <a:gd name="connsiteY65" fmla="*/ 733072 h 2450980"/>
              <a:gd name="connsiteX66" fmla="*/ 1314760 w 2549673"/>
              <a:gd name="connsiteY66" fmla="*/ 754665 h 2450980"/>
              <a:gd name="connsiteX67" fmla="*/ 1341973 w 2549673"/>
              <a:gd name="connsiteY67" fmla="*/ 758375 h 2450980"/>
              <a:gd name="connsiteX68" fmla="*/ 1413410 w 2549673"/>
              <a:gd name="connsiteY68" fmla="*/ 753612 h 2450980"/>
              <a:gd name="connsiteX69" fmla="*/ 1446748 w 2549673"/>
              <a:gd name="connsiteY69" fmla="*/ 753612 h 2450980"/>
              <a:gd name="connsiteX70" fmla="*/ 1499135 w 2549673"/>
              <a:gd name="connsiteY70" fmla="*/ 767900 h 2450980"/>
              <a:gd name="connsiteX71" fmla="*/ 1508660 w 2549673"/>
              <a:gd name="connsiteY71" fmla="*/ 782187 h 2450980"/>
              <a:gd name="connsiteX72" fmla="*/ 1498816 w 2549673"/>
              <a:gd name="connsiteY72" fmla="*/ 838897 h 2450980"/>
              <a:gd name="connsiteX73" fmla="*/ 1556843 w 2549673"/>
              <a:gd name="connsiteY73" fmla="*/ 885692 h 2450980"/>
              <a:gd name="connsiteX74" fmla="*/ 1608915 w 2549673"/>
              <a:gd name="connsiteY74" fmla="*/ 855855 h 2450980"/>
              <a:gd name="connsiteX75" fmla="*/ 1614905 w 2549673"/>
              <a:gd name="connsiteY75" fmla="*/ 803224 h 2450980"/>
              <a:gd name="connsiteX76" fmla="*/ 1637816 w 2549673"/>
              <a:gd name="connsiteY76" fmla="*/ 817617 h 2450980"/>
              <a:gd name="connsiteX77" fmla="*/ 1703566 w 2549673"/>
              <a:gd name="connsiteY77" fmla="*/ 731422 h 2450980"/>
              <a:gd name="connsiteX78" fmla="*/ 1808582 w 2549673"/>
              <a:gd name="connsiteY78" fmla="*/ 762374 h 2450980"/>
              <a:gd name="connsiteX79" fmla="*/ 1886251 w 2549673"/>
              <a:gd name="connsiteY79" fmla="*/ 731229 h 2450980"/>
              <a:gd name="connsiteX80" fmla="*/ 1875467 w 2549673"/>
              <a:gd name="connsiteY80" fmla="*/ 790874 h 2450980"/>
              <a:gd name="connsiteX81" fmla="*/ 1953137 w 2549673"/>
              <a:gd name="connsiteY81" fmla="*/ 819486 h 2450980"/>
              <a:gd name="connsiteX82" fmla="*/ 2002273 w 2549673"/>
              <a:gd name="connsiteY82" fmla="*/ 859110 h 2450980"/>
              <a:gd name="connsiteX83" fmla="*/ 2042051 w 2549673"/>
              <a:gd name="connsiteY83" fmla="*/ 882983 h 2450980"/>
              <a:gd name="connsiteX84" fmla="*/ 2089288 w 2549673"/>
              <a:gd name="connsiteY84" fmla="*/ 882983 h 2450980"/>
              <a:gd name="connsiteX85" fmla="*/ 2114149 w 2549673"/>
              <a:gd name="connsiteY85" fmla="*/ 830462 h 2450980"/>
              <a:gd name="connsiteX86" fmla="*/ 2146470 w 2549673"/>
              <a:gd name="connsiteY86" fmla="*/ 756456 h 2450980"/>
              <a:gd name="connsiteX87" fmla="*/ 2178790 w 2549673"/>
              <a:gd name="connsiteY87" fmla="*/ 744519 h 2450980"/>
              <a:gd name="connsiteX88" fmla="*/ 2231846 w 2549673"/>
              <a:gd name="connsiteY88" fmla="*/ 790851 h 2450980"/>
              <a:gd name="connsiteX89" fmla="*/ 2309306 w 2549673"/>
              <a:gd name="connsiteY89" fmla="*/ 764615 h 2450980"/>
              <a:gd name="connsiteX90" fmla="*/ 2361902 w 2549673"/>
              <a:gd name="connsiteY90" fmla="*/ 745480 h 2450980"/>
              <a:gd name="connsiteX91" fmla="*/ 2439834 w 2549673"/>
              <a:gd name="connsiteY91" fmla="*/ 766005 h 2450980"/>
              <a:gd name="connsiteX92" fmla="*/ 2524364 w 2549673"/>
              <a:gd name="connsiteY92" fmla="*/ 689611 h 2450980"/>
              <a:gd name="connsiteX93" fmla="*/ 2549141 w 2549673"/>
              <a:gd name="connsiteY93" fmla="*/ 693056 h 2450980"/>
              <a:gd name="connsiteX94" fmla="*/ 2436005 w 2549673"/>
              <a:gd name="connsiteY94" fmla="*/ 867306 h 2450980"/>
              <a:gd name="connsiteX95" fmla="*/ 2541651 w 2549673"/>
              <a:gd name="connsiteY95" fmla="*/ 857457 h 2450980"/>
              <a:gd name="connsiteX96" fmla="*/ 2270660 w 2549673"/>
              <a:gd name="connsiteY96" fmla="*/ 1115562 h 2450980"/>
              <a:gd name="connsiteX97" fmla="*/ 2256373 w 2549673"/>
              <a:gd name="connsiteY97" fmla="*/ 1144137 h 2450980"/>
              <a:gd name="connsiteX98" fmla="*/ 2209269 w 2549673"/>
              <a:gd name="connsiteY98" fmla="*/ 1182395 h 2450980"/>
              <a:gd name="connsiteX99" fmla="*/ 2182592 w 2549673"/>
              <a:gd name="connsiteY99" fmla="*/ 1213832 h 2450980"/>
              <a:gd name="connsiteX100" fmla="*/ 2147341 w 2549673"/>
              <a:gd name="connsiteY100" fmla="*/ 1247174 h 2450980"/>
              <a:gd name="connsiteX101" fmla="*/ 2132097 w 2549673"/>
              <a:gd name="connsiteY101" fmla="*/ 1319574 h 2450980"/>
              <a:gd name="connsiteX102" fmla="*/ 2156360 w 2549673"/>
              <a:gd name="connsiteY102" fmla="*/ 1348925 h 2450980"/>
              <a:gd name="connsiteX103" fmla="*/ 2054927 w 2549673"/>
              <a:gd name="connsiteY103" fmla="*/ 1350599 h 2450980"/>
              <a:gd name="connsiteX104" fmla="*/ 2023010 w 2549673"/>
              <a:gd name="connsiteY104" fmla="*/ 1415600 h 2450980"/>
              <a:gd name="connsiteX105" fmla="*/ 2013485 w 2549673"/>
              <a:gd name="connsiteY105" fmla="*/ 1429887 h 2450980"/>
              <a:gd name="connsiteX106" fmla="*/ 1999198 w 2549673"/>
              <a:gd name="connsiteY106" fmla="*/ 1472750 h 2450980"/>
              <a:gd name="connsiteX107" fmla="*/ 1980148 w 2549673"/>
              <a:gd name="connsiteY107" fmla="*/ 1487037 h 2450980"/>
              <a:gd name="connsiteX108" fmla="*/ 1915829 w 2549673"/>
              <a:gd name="connsiteY108" fmla="*/ 1494857 h 2450980"/>
              <a:gd name="connsiteX109" fmla="*/ 1889660 w 2549673"/>
              <a:gd name="connsiteY109" fmla="*/ 1515612 h 2450980"/>
              <a:gd name="connsiteX110" fmla="*/ 1880135 w 2549673"/>
              <a:gd name="connsiteY110" fmla="*/ 1491800 h 2450980"/>
              <a:gd name="connsiteX111" fmla="*/ 1822985 w 2549673"/>
              <a:gd name="connsiteY111" fmla="*/ 1510850 h 2450980"/>
              <a:gd name="connsiteX112" fmla="*/ 1799173 w 2549673"/>
              <a:gd name="connsiteY112" fmla="*/ 1491800 h 2450980"/>
              <a:gd name="connsiteX113" fmla="*/ 1780123 w 2549673"/>
              <a:gd name="connsiteY113" fmla="*/ 1501325 h 2450980"/>
              <a:gd name="connsiteX114" fmla="*/ 1760635 w 2549673"/>
              <a:gd name="connsiteY114" fmla="*/ 1503432 h 2450980"/>
              <a:gd name="connsiteX115" fmla="*/ 1731953 w 2549673"/>
              <a:gd name="connsiteY115" fmla="*/ 1526295 h 2450980"/>
              <a:gd name="connsiteX116" fmla="*/ 1712999 w 2549673"/>
              <a:gd name="connsiteY116" fmla="*/ 1516768 h 2450980"/>
              <a:gd name="connsiteX117" fmla="*/ 1722973 w 2549673"/>
              <a:gd name="connsiteY117" fmla="*/ 1487037 h 2450980"/>
              <a:gd name="connsiteX118" fmla="*/ 1699160 w 2549673"/>
              <a:gd name="connsiteY118" fmla="*/ 1482275 h 2450980"/>
              <a:gd name="connsiteX119" fmla="*/ 1642010 w 2549673"/>
              <a:gd name="connsiteY119" fmla="*/ 1491800 h 2450980"/>
              <a:gd name="connsiteX120" fmla="*/ 1546760 w 2549673"/>
              <a:gd name="connsiteY120" fmla="*/ 1496562 h 2450980"/>
              <a:gd name="connsiteX121" fmla="*/ 1470560 w 2549673"/>
              <a:gd name="connsiteY121" fmla="*/ 1477512 h 2450980"/>
              <a:gd name="connsiteX122" fmla="*/ 1451510 w 2549673"/>
              <a:gd name="connsiteY122" fmla="*/ 1491800 h 2450980"/>
              <a:gd name="connsiteX123" fmla="*/ 1396511 w 2549673"/>
              <a:gd name="connsiteY123" fmla="*/ 1520783 h 2450980"/>
              <a:gd name="connsiteX124" fmla="*/ 1375310 w 2549673"/>
              <a:gd name="connsiteY124" fmla="*/ 1501325 h 2450980"/>
              <a:gd name="connsiteX125" fmla="*/ 1356260 w 2549673"/>
              <a:gd name="connsiteY125" fmla="*/ 1477512 h 2450980"/>
              <a:gd name="connsiteX126" fmla="*/ 1337210 w 2549673"/>
              <a:gd name="connsiteY126" fmla="*/ 1501325 h 2450980"/>
              <a:gd name="connsiteX127" fmla="*/ 1327685 w 2549673"/>
              <a:gd name="connsiteY127" fmla="*/ 1482275 h 2450980"/>
              <a:gd name="connsiteX128" fmla="*/ 1227673 w 2549673"/>
              <a:gd name="connsiteY128" fmla="*/ 1529900 h 2450980"/>
              <a:gd name="connsiteX129" fmla="*/ 1194335 w 2549673"/>
              <a:gd name="connsiteY129" fmla="*/ 1529900 h 2450980"/>
              <a:gd name="connsiteX130" fmla="*/ 1132423 w 2549673"/>
              <a:gd name="connsiteY130" fmla="*/ 1520375 h 2450980"/>
              <a:gd name="connsiteX131" fmla="*/ 1075273 w 2549673"/>
              <a:gd name="connsiteY131" fmla="*/ 1539425 h 2450980"/>
              <a:gd name="connsiteX132" fmla="*/ 1051460 w 2549673"/>
              <a:gd name="connsiteY132" fmla="*/ 1577525 h 2450980"/>
              <a:gd name="connsiteX133" fmla="*/ 1037173 w 2549673"/>
              <a:gd name="connsiteY133" fmla="*/ 1606100 h 2450980"/>
              <a:gd name="connsiteX134" fmla="*/ 1018123 w 2549673"/>
              <a:gd name="connsiteY134" fmla="*/ 1606100 h 2450980"/>
              <a:gd name="connsiteX135" fmla="*/ 1018123 w 2549673"/>
              <a:gd name="connsiteY135" fmla="*/ 1606100 h 2450980"/>
              <a:gd name="connsiteX136" fmla="*/ 956402 w 2549673"/>
              <a:gd name="connsiteY136" fmla="*/ 1634894 h 2450980"/>
              <a:gd name="connsiteX137" fmla="*/ 918110 w 2549673"/>
              <a:gd name="connsiteY137" fmla="*/ 1606100 h 2450980"/>
              <a:gd name="connsiteX138" fmla="*/ 797331 w 2549673"/>
              <a:gd name="connsiteY138" fmla="*/ 1632036 h 2450980"/>
              <a:gd name="connsiteX139" fmla="*/ 851435 w 2549673"/>
              <a:gd name="connsiteY139" fmla="*/ 1668012 h 2450980"/>
              <a:gd name="connsiteX140" fmla="*/ 870485 w 2549673"/>
              <a:gd name="connsiteY140" fmla="*/ 1706112 h 2450980"/>
              <a:gd name="connsiteX141" fmla="*/ 870485 w 2549673"/>
              <a:gd name="connsiteY141" fmla="*/ 1753737 h 2450980"/>
              <a:gd name="connsiteX142" fmla="*/ 851435 w 2549673"/>
              <a:gd name="connsiteY142" fmla="*/ 1777550 h 2450980"/>
              <a:gd name="connsiteX143" fmla="*/ 837148 w 2549673"/>
              <a:gd name="connsiteY143" fmla="*/ 1853750 h 2450980"/>
              <a:gd name="connsiteX144" fmla="*/ 856198 w 2549673"/>
              <a:gd name="connsiteY144" fmla="*/ 1882325 h 2450980"/>
              <a:gd name="connsiteX145" fmla="*/ 841910 w 2549673"/>
              <a:gd name="connsiteY145" fmla="*/ 1910900 h 2450980"/>
              <a:gd name="connsiteX146" fmla="*/ 851435 w 2549673"/>
              <a:gd name="connsiteY146" fmla="*/ 1939475 h 2450980"/>
              <a:gd name="connsiteX147" fmla="*/ 851435 w 2549673"/>
              <a:gd name="connsiteY147" fmla="*/ 1963287 h 2450980"/>
              <a:gd name="connsiteX148" fmla="*/ 808573 w 2549673"/>
              <a:gd name="connsiteY148" fmla="*/ 1982337 h 2450980"/>
              <a:gd name="connsiteX149" fmla="*/ 808573 w 2549673"/>
              <a:gd name="connsiteY149" fmla="*/ 1982337 h 2450980"/>
              <a:gd name="connsiteX150" fmla="*/ 809232 w 2549673"/>
              <a:gd name="connsiteY150" fmla="*/ 2038001 h 2450980"/>
              <a:gd name="connsiteX151" fmla="*/ 822860 w 2549673"/>
              <a:gd name="connsiteY151" fmla="*/ 2058537 h 2450980"/>
              <a:gd name="connsiteX152" fmla="*/ 846673 w 2549673"/>
              <a:gd name="connsiteY152" fmla="*/ 2082350 h 2450980"/>
              <a:gd name="connsiteX153" fmla="*/ 841910 w 2549673"/>
              <a:gd name="connsiteY153" fmla="*/ 2134737 h 2450980"/>
              <a:gd name="connsiteX154" fmla="*/ 899060 w 2549673"/>
              <a:gd name="connsiteY154" fmla="*/ 2163312 h 2450980"/>
              <a:gd name="connsiteX155" fmla="*/ 903823 w 2549673"/>
              <a:gd name="connsiteY155" fmla="*/ 2196650 h 2450980"/>
              <a:gd name="connsiteX156" fmla="*/ 965735 w 2549673"/>
              <a:gd name="connsiteY156" fmla="*/ 2220462 h 2450980"/>
              <a:gd name="connsiteX157" fmla="*/ 956210 w 2549673"/>
              <a:gd name="connsiteY157" fmla="*/ 2253800 h 2450980"/>
              <a:gd name="connsiteX158" fmla="*/ 1056223 w 2549673"/>
              <a:gd name="connsiteY158" fmla="*/ 2258562 h 2450980"/>
              <a:gd name="connsiteX159" fmla="*/ 1056223 w 2549673"/>
              <a:gd name="connsiteY159" fmla="*/ 2258562 h 2450980"/>
              <a:gd name="connsiteX160" fmla="*/ 1056117 w 2549673"/>
              <a:gd name="connsiteY160" fmla="*/ 2262599 h 2450980"/>
              <a:gd name="connsiteX0" fmla="*/ 1056117 w 2549955"/>
              <a:gd name="connsiteY0" fmla="*/ 2262599 h 2450980"/>
              <a:gd name="connsiteX1" fmla="*/ 1013064 w 2549955"/>
              <a:gd name="connsiteY1" fmla="*/ 2282682 h 2450980"/>
              <a:gd name="connsiteX2" fmla="*/ 968603 w 2549955"/>
              <a:gd name="connsiteY2" fmla="*/ 2298559 h 2450980"/>
              <a:gd name="connsiteX3" fmla="*/ 898737 w 2549955"/>
              <a:gd name="connsiteY3" fmla="*/ 2263630 h 2450980"/>
              <a:gd name="connsiteX4" fmla="*/ 879682 w 2549955"/>
              <a:gd name="connsiteY4" fmla="*/ 2282682 h 2450980"/>
              <a:gd name="connsiteX5" fmla="*/ 883068 w 2549955"/>
              <a:gd name="connsiteY5" fmla="*/ 2333803 h 2450980"/>
              <a:gd name="connsiteX6" fmla="*/ 863665 w 2549955"/>
              <a:gd name="connsiteY6" fmla="*/ 2354650 h 2450980"/>
              <a:gd name="connsiteX7" fmla="*/ 834999 w 2549955"/>
              <a:gd name="connsiteY7" fmla="*/ 2346583 h 2450980"/>
              <a:gd name="connsiteX8" fmla="*/ 758421 w 2549955"/>
              <a:gd name="connsiteY8" fmla="*/ 2323963 h 2450980"/>
              <a:gd name="connsiteX9" fmla="*/ 729841 w 2549955"/>
              <a:gd name="connsiteY9" fmla="*/ 2381121 h 2450980"/>
              <a:gd name="connsiteX10" fmla="*/ 663152 w 2549955"/>
              <a:gd name="connsiteY10" fmla="*/ 2450980 h 2450980"/>
              <a:gd name="connsiteX11" fmla="*/ 602815 w 2549955"/>
              <a:gd name="connsiteY11" fmla="*/ 2431928 h 2450980"/>
              <a:gd name="connsiteX12" fmla="*/ 542699 w 2549955"/>
              <a:gd name="connsiteY12" fmla="*/ 2431928 h 2450980"/>
              <a:gd name="connsiteX13" fmla="*/ 504370 w 2549955"/>
              <a:gd name="connsiteY13" fmla="*/ 2450980 h 2450980"/>
              <a:gd name="connsiteX14" fmla="*/ 383696 w 2549955"/>
              <a:gd name="connsiteY14" fmla="*/ 2403349 h 2450980"/>
              <a:gd name="connsiteX15" fmla="*/ 339237 w 2549955"/>
              <a:gd name="connsiteY15" fmla="*/ 2323963 h 2450980"/>
              <a:gd name="connsiteX16" fmla="*/ 304305 w 2549955"/>
              <a:gd name="connsiteY16" fmla="*/ 2330314 h 2450980"/>
              <a:gd name="connsiteX17" fmla="*/ 247144 w 2549955"/>
              <a:gd name="connsiteY17" fmla="*/ 2320788 h 2450980"/>
              <a:gd name="connsiteX18" fmla="*/ 180455 w 2549955"/>
              <a:gd name="connsiteY18" fmla="*/ 2330116 h 2450980"/>
              <a:gd name="connsiteX19" fmla="*/ 142428 w 2549955"/>
              <a:gd name="connsiteY19" fmla="*/ 2321012 h 2450980"/>
              <a:gd name="connsiteX20" fmla="*/ 313832 w 2549955"/>
              <a:gd name="connsiteY20" fmla="*/ 2054051 h 2450980"/>
              <a:gd name="connsiteX21" fmla="*/ 323359 w 2549955"/>
              <a:gd name="connsiteY21" fmla="*/ 1982604 h 2450980"/>
              <a:gd name="connsiteX22" fmla="*/ 219127 w 2549955"/>
              <a:gd name="connsiteY22" fmla="*/ 1887341 h 2450980"/>
              <a:gd name="connsiteX23" fmla="*/ 83541 w 2549955"/>
              <a:gd name="connsiteY23" fmla="*/ 1778265 h 2450980"/>
              <a:gd name="connsiteX24" fmla="*/ 6564 w 2549955"/>
              <a:gd name="connsiteY24" fmla="*/ 1530105 h 2450980"/>
              <a:gd name="connsiteX25" fmla="*/ 73769 w 2549955"/>
              <a:gd name="connsiteY25" fmla="*/ 1196685 h 2450980"/>
              <a:gd name="connsiteX26" fmla="*/ 13065 w 2549955"/>
              <a:gd name="connsiteY26" fmla="*/ 768105 h 2450980"/>
              <a:gd name="connsiteX27" fmla="*/ 246454 w 2549955"/>
              <a:gd name="connsiteY27" fmla="*/ 453575 h 2450980"/>
              <a:gd name="connsiteX28" fmla="*/ 689484 w 2549955"/>
              <a:gd name="connsiteY28" fmla="*/ 15425 h 2450980"/>
              <a:gd name="connsiteX29" fmla="*/ 851435 w 2549955"/>
              <a:gd name="connsiteY29" fmla="*/ 101150 h 2450980"/>
              <a:gd name="connsiteX30" fmla="*/ 895561 w 2549955"/>
              <a:gd name="connsiteY30" fmla="*/ 122119 h 2450980"/>
              <a:gd name="connsiteX31" fmla="*/ 898320 w 2549955"/>
              <a:gd name="connsiteY31" fmla="*/ 108783 h 2450980"/>
              <a:gd name="connsiteX32" fmla="*/ 917203 w 2549955"/>
              <a:gd name="connsiteY32" fmla="*/ 75758 h 2450980"/>
              <a:gd name="connsiteX33" fmla="*/ 951448 w 2549955"/>
              <a:gd name="connsiteY33" fmla="*/ 77337 h 2450980"/>
              <a:gd name="connsiteX34" fmla="*/ 989548 w 2549955"/>
              <a:gd name="connsiteY34" fmla="*/ 101150 h 2450980"/>
              <a:gd name="connsiteX35" fmla="*/ 1022885 w 2549955"/>
              <a:gd name="connsiteY35" fmla="*/ 124962 h 2450980"/>
              <a:gd name="connsiteX36" fmla="*/ 1051460 w 2549955"/>
              <a:gd name="connsiteY36" fmla="*/ 148775 h 2450980"/>
              <a:gd name="connsiteX37" fmla="*/ 1103848 w 2549955"/>
              <a:gd name="connsiteY37" fmla="*/ 215450 h 2450980"/>
              <a:gd name="connsiteX38" fmla="*/ 1099085 w 2549955"/>
              <a:gd name="connsiteY38" fmla="*/ 224975 h 2450980"/>
              <a:gd name="connsiteX39" fmla="*/ 1089560 w 2549955"/>
              <a:gd name="connsiteY39" fmla="*/ 286887 h 2450980"/>
              <a:gd name="connsiteX40" fmla="*/ 1063241 w 2549955"/>
              <a:gd name="connsiteY40" fmla="*/ 299308 h 2450980"/>
              <a:gd name="connsiteX41" fmla="*/ 1051460 w 2549955"/>
              <a:gd name="connsiteY41" fmla="*/ 310700 h 2450980"/>
              <a:gd name="connsiteX42" fmla="*/ 1033607 w 2549955"/>
              <a:gd name="connsiteY42" fmla="*/ 329793 h 2450980"/>
              <a:gd name="connsiteX43" fmla="*/ 1037381 w 2549955"/>
              <a:gd name="connsiteY43" fmla="*/ 348845 h 2450980"/>
              <a:gd name="connsiteX44" fmla="*/ 1056931 w 2549955"/>
              <a:gd name="connsiteY44" fmla="*/ 383775 h 2450980"/>
              <a:gd name="connsiteX45" fmla="*/ 1094323 w 2549955"/>
              <a:gd name="connsiteY45" fmla="*/ 377375 h 2450980"/>
              <a:gd name="connsiteX46" fmla="*/ 1096486 w 2549955"/>
              <a:gd name="connsiteY46" fmla="*/ 386950 h 2450980"/>
              <a:gd name="connsiteX47" fmla="*/ 1143169 w 2549955"/>
              <a:gd name="connsiteY47" fmla="*/ 392666 h 2450980"/>
              <a:gd name="connsiteX48" fmla="*/ 1165760 w 2549955"/>
              <a:gd name="connsiteY48" fmla="*/ 401187 h 2450980"/>
              <a:gd name="connsiteX49" fmla="*/ 1165760 w 2549955"/>
              <a:gd name="connsiteY49" fmla="*/ 401187 h 2450980"/>
              <a:gd name="connsiteX50" fmla="*/ 1183184 w 2549955"/>
              <a:gd name="connsiteY50" fmla="*/ 412671 h 2450980"/>
              <a:gd name="connsiteX51" fmla="*/ 1179473 w 2549955"/>
              <a:gd name="connsiteY51" fmla="*/ 444108 h 2450980"/>
              <a:gd name="connsiteX52" fmla="*/ 1203860 w 2549955"/>
              <a:gd name="connsiteY52" fmla="*/ 472625 h 2450980"/>
              <a:gd name="connsiteX53" fmla="*/ 1222910 w 2549955"/>
              <a:gd name="connsiteY53" fmla="*/ 458337 h 2450980"/>
              <a:gd name="connsiteX54" fmla="*/ 1265773 w 2549955"/>
              <a:gd name="connsiteY54" fmla="*/ 458337 h 2450980"/>
              <a:gd name="connsiteX55" fmla="*/ 1337210 w 2549955"/>
              <a:gd name="connsiteY55" fmla="*/ 458337 h 2450980"/>
              <a:gd name="connsiteX56" fmla="*/ 1313398 w 2549955"/>
              <a:gd name="connsiteY56" fmla="*/ 477387 h 2450980"/>
              <a:gd name="connsiteX57" fmla="*/ 1313398 w 2549955"/>
              <a:gd name="connsiteY57" fmla="*/ 477387 h 2450980"/>
              <a:gd name="connsiteX58" fmla="*/ 1280060 w 2549955"/>
              <a:gd name="connsiteY58" fmla="*/ 563112 h 2450980"/>
              <a:gd name="connsiteX59" fmla="*/ 1256248 w 2549955"/>
              <a:gd name="connsiteY59" fmla="*/ 572637 h 2450980"/>
              <a:gd name="connsiteX60" fmla="*/ 1204102 w 2549955"/>
              <a:gd name="connsiteY60" fmla="*/ 594941 h 2450980"/>
              <a:gd name="connsiteX61" fmla="*/ 1220341 w 2549955"/>
              <a:gd name="connsiteY61" fmla="*/ 640350 h 2450980"/>
              <a:gd name="connsiteX62" fmla="*/ 1212719 w 2549955"/>
              <a:gd name="connsiteY62" fmla="*/ 677502 h 2450980"/>
              <a:gd name="connsiteX63" fmla="*/ 1232435 w 2549955"/>
              <a:gd name="connsiteY63" fmla="*/ 691700 h 2450980"/>
              <a:gd name="connsiteX64" fmla="*/ 1243798 w 2549955"/>
              <a:gd name="connsiteY64" fmla="*/ 739423 h 2450980"/>
              <a:gd name="connsiteX65" fmla="*/ 1285577 w 2549955"/>
              <a:gd name="connsiteY65" fmla="*/ 733072 h 2450980"/>
              <a:gd name="connsiteX66" fmla="*/ 1314760 w 2549955"/>
              <a:gd name="connsiteY66" fmla="*/ 754665 h 2450980"/>
              <a:gd name="connsiteX67" fmla="*/ 1341973 w 2549955"/>
              <a:gd name="connsiteY67" fmla="*/ 758375 h 2450980"/>
              <a:gd name="connsiteX68" fmla="*/ 1413410 w 2549955"/>
              <a:gd name="connsiteY68" fmla="*/ 753612 h 2450980"/>
              <a:gd name="connsiteX69" fmla="*/ 1446748 w 2549955"/>
              <a:gd name="connsiteY69" fmla="*/ 753612 h 2450980"/>
              <a:gd name="connsiteX70" fmla="*/ 1499135 w 2549955"/>
              <a:gd name="connsiteY70" fmla="*/ 767900 h 2450980"/>
              <a:gd name="connsiteX71" fmla="*/ 1508660 w 2549955"/>
              <a:gd name="connsiteY71" fmla="*/ 782187 h 2450980"/>
              <a:gd name="connsiteX72" fmla="*/ 1498816 w 2549955"/>
              <a:gd name="connsiteY72" fmla="*/ 838897 h 2450980"/>
              <a:gd name="connsiteX73" fmla="*/ 1556843 w 2549955"/>
              <a:gd name="connsiteY73" fmla="*/ 885692 h 2450980"/>
              <a:gd name="connsiteX74" fmla="*/ 1608915 w 2549955"/>
              <a:gd name="connsiteY74" fmla="*/ 855855 h 2450980"/>
              <a:gd name="connsiteX75" fmla="*/ 1614905 w 2549955"/>
              <a:gd name="connsiteY75" fmla="*/ 803224 h 2450980"/>
              <a:gd name="connsiteX76" fmla="*/ 1637816 w 2549955"/>
              <a:gd name="connsiteY76" fmla="*/ 817617 h 2450980"/>
              <a:gd name="connsiteX77" fmla="*/ 1703566 w 2549955"/>
              <a:gd name="connsiteY77" fmla="*/ 731422 h 2450980"/>
              <a:gd name="connsiteX78" fmla="*/ 1808582 w 2549955"/>
              <a:gd name="connsiteY78" fmla="*/ 762374 h 2450980"/>
              <a:gd name="connsiteX79" fmla="*/ 1886251 w 2549955"/>
              <a:gd name="connsiteY79" fmla="*/ 731229 h 2450980"/>
              <a:gd name="connsiteX80" fmla="*/ 1875467 w 2549955"/>
              <a:gd name="connsiteY80" fmla="*/ 790874 h 2450980"/>
              <a:gd name="connsiteX81" fmla="*/ 1953137 w 2549955"/>
              <a:gd name="connsiteY81" fmla="*/ 819486 h 2450980"/>
              <a:gd name="connsiteX82" fmla="*/ 2002273 w 2549955"/>
              <a:gd name="connsiteY82" fmla="*/ 859110 h 2450980"/>
              <a:gd name="connsiteX83" fmla="*/ 2042051 w 2549955"/>
              <a:gd name="connsiteY83" fmla="*/ 882983 h 2450980"/>
              <a:gd name="connsiteX84" fmla="*/ 2089288 w 2549955"/>
              <a:gd name="connsiteY84" fmla="*/ 882983 h 2450980"/>
              <a:gd name="connsiteX85" fmla="*/ 2114149 w 2549955"/>
              <a:gd name="connsiteY85" fmla="*/ 830462 h 2450980"/>
              <a:gd name="connsiteX86" fmla="*/ 2146470 w 2549955"/>
              <a:gd name="connsiteY86" fmla="*/ 756456 h 2450980"/>
              <a:gd name="connsiteX87" fmla="*/ 2178790 w 2549955"/>
              <a:gd name="connsiteY87" fmla="*/ 744519 h 2450980"/>
              <a:gd name="connsiteX88" fmla="*/ 2231846 w 2549955"/>
              <a:gd name="connsiteY88" fmla="*/ 790851 h 2450980"/>
              <a:gd name="connsiteX89" fmla="*/ 2309306 w 2549955"/>
              <a:gd name="connsiteY89" fmla="*/ 764615 h 2450980"/>
              <a:gd name="connsiteX90" fmla="*/ 2361902 w 2549955"/>
              <a:gd name="connsiteY90" fmla="*/ 745480 h 2450980"/>
              <a:gd name="connsiteX91" fmla="*/ 2439834 w 2549955"/>
              <a:gd name="connsiteY91" fmla="*/ 766005 h 2450980"/>
              <a:gd name="connsiteX92" fmla="*/ 2524364 w 2549955"/>
              <a:gd name="connsiteY92" fmla="*/ 689611 h 2450980"/>
              <a:gd name="connsiteX93" fmla="*/ 2549141 w 2549955"/>
              <a:gd name="connsiteY93" fmla="*/ 693056 h 2450980"/>
              <a:gd name="connsiteX94" fmla="*/ 2436005 w 2549955"/>
              <a:gd name="connsiteY94" fmla="*/ 867306 h 2450980"/>
              <a:gd name="connsiteX95" fmla="*/ 2270660 w 2549955"/>
              <a:gd name="connsiteY95" fmla="*/ 1115562 h 2450980"/>
              <a:gd name="connsiteX96" fmla="*/ 2256373 w 2549955"/>
              <a:gd name="connsiteY96" fmla="*/ 1144137 h 2450980"/>
              <a:gd name="connsiteX97" fmla="*/ 2209269 w 2549955"/>
              <a:gd name="connsiteY97" fmla="*/ 1182395 h 2450980"/>
              <a:gd name="connsiteX98" fmla="*/ 2182592 w 2549955"/>
              <a:gd name="connsiteY98" fmla="*/ 1213832 h 2450980"/>
              <a:gd name="connsiteX99" fmla="*/ 2147341 w 2549955"/>
              <a:gd name="connsiteY99" fmla="*/ 1247174 h 2450980"/>
              <a:gd name="connsiteX100" fmla="*/ 2132097 w 2549955"/>
              <a:gd name="connsiteY100" fmla="*/ 1319574 h 2450980"/>
              <a:gd name="connsiteX101" fmla="*/ 2156360 w 2549955"/>
              <a:gd name="connsiteY101" fmla="*/ 1348925 h 2450980"/>
              <a:gd name="connsiteX102" fmla="*/ 2054927 w 2549955"/>
              <a:gd name="connsiteY102" fmla="*/ 1350599 h 2450980"/>
              <a:gd name="connsiteX103" fmla="*/ 2023010 w 2549955"/>
              <a:gd name="connsiteY103" fmla="*/ 1415600 h 2450980"/>
              <a:gd name="connsiteX104" fmla="*/ 2013485 w 2549955"/>
              <a:gd name="connsiteY104" fmla="*/ 1429887 h 2450980"/>
              <a:gd name="connsiteX105" fmla="*/ 1999198 w 2549955"/>
              <a:gd name="connsiteY105" fmla="*/ 1472750 h 2450980"/>
              <a:gd name="connsiteX106" fmla="*/ 1980148 w 2549955"/>
              <a:gd name="connsiteY106" fmla="*/ 1487037 h 2450980"/>
              <a:gd name="connsiteX107" fmla="*/ 1915829 w 2549955"/>
              <a:gd name="connsiteY107" fmla="*/ 1494857 h 2450980"/>
              <a:gd name="connsiteX108" fmla="*/ 1889660 w 2549955"/>
              <a:gd name="connsiteY108" fmla="*/ 1515612 h 2450980"/>
              <a:gd name="connsiteX109" fmla="*/ 1880135 w 2549955"/>
              <a:gd name="connsiteY109" fmla="*/ 1491800 h 2450980"/>
              <a:gd name="connsiteX110" fmla="*/ 1822985 w 2549955"/>
              <a:gd name="connsiteY110" fmla="*/ 1510850 h 2450980"/>
              <a:gd name="connsiteX111" fmla="*/ 1799173 w 2549955"/>
              <a:gd name="connsiteY111" fmla="*/ 1491800 h 2450980"/>
              <a:gd name="connsiteX112" fmla="*/ 1780123 w 2549955"/>
              <a:gd name="connsiteY112" fmla="*/ 1501325 h 2450980"/>
              <a:gd name="connsiteX113" fmla="*/ 1760635 w 2549955"/>
              <a:gd name="connsiteY113" fmla="*/ 1503432 h 2450980"/>
              <a:gd name="connsiteX114" fmla="*/ 1731953 w 2549955"/>
              <a:gd name="connsiteY114" fmla="*/ 1526295 h 2450980"/>
              <a:gd name="connsiteX115" fmla="*/ 1712999 w 2549955"/>
              <a:gd name="connsiteY115" fmla="*/ 1516768 h 2450980"/>
              <a:gd name="connsiteX116" fmla="*/ 1722973 w 2549955"/>
              <a:gd name="connsiteY116" fmla="*/ 1487037 h 2450980"/>
              <a:gd name="connsiteX117" fmla="*/ 1699160 w 2549955"/>
              <a:gd name="connsiteY117" fmla="*/ 1482275 h 2450980"/>
              <a:gd name="connsiteX118" fmla="*/ 1642010 w 2549955"/>
              <a:gd name="connsiteY118" fmla="*/ 1491800 h 2450980"/>
              <a:gd name="connsiteX119" fmla="*/ 1546760 w 2549955"/>
              <a:gd name="connsiteY119" fmla="*/ 1496562 h 2450980"/>
              <a:gd name="connsiteX120" fmla="*/ 1470560 w 2549955"/>
              <a:gd name="connsiteY120" fmla="*/ 1477512 h 2450980"/>
              <a:gd name="connsiteX121" fmla="*/ 1451510 w 2549955"/>
              <a:gd name="connsiteY121" fmla="*/ 1491800 h 2450980"/>
              <a:gd name="connsiteX122" fmla="*/ 1396511 w 2549955"/>
              <a:gd name="connsiteY122" fmla="*/ 1520783 h 2450980"/>
              <a:gd name="connsiteX123" fmla="*/ 1375310 w 2549955"/>
              <a:gd name="connsiteY123" fmla="*/ 1501325 h 2450980"/>
              <a:gd name="connsiteX124" fmla="*/ 1356260 w 2549955"/>
              <a:gd name="connsiteY124" fmla="*/ 1477512 h 2450980"/>
              <a:gd name="connsiteX125" fmla="*/ 1337210 w 2549955"/>
              <a:gd name="connsiteY125" fmla="*/ 1501325 h 2450980"/>
              <a:gd name="connsiteX126" fmla="*/ 1327685 w 2549955"/>
              <a:gd name="connsiteY126" fmla="*/ 1482275 h 2450980"/>
              <a:gd name="connsiteX127" fmla="*/ 1227673 w 2549955"/>
              <a:gd name="connsiteY127" fmla="*/ 1529900 h 2450980"/>
              <a:gd name="connsiteX128" fmla="*/ 1194335 w 2549955"/>
              <a:gd name="connsiteY128" fmla="*/ 1529900 h 2450980"/>
              <a:gd name="connsiteX129" fmla="*/ 1132423 w 2549955"/>
              <a:gd name="connsiteY129" fmla="*/ 1520375 h 2450980"/>
              <a:gd name="connsiteX130" fmla="*/ 1075273 w 2549955"/>
              <a:gd name="connsiteY130" fmla="*/ 1539425 h 2450980"/>
              <a:gd name="connsiteX131" fmla="*/ 1051460 w 2549955"/>
              <a:gd name="connsiteY131" fmla="*/ 1577525 h 2450980"/>
              <a:gd name="connsiteX132" fmla="*/ 1037173 w 2549955"/>
              <a:gd name="connsiteY132" fmla="*/ 1606100 h 2450980"/>
              <a:gd name="connsiteX133" fmla="*/ 1018123 w 2549955"/>
              <a:gd name="connsiteY133" fmla="*/ 1606100 h 2450980"/>
              <a:gd name="connsiteX134" fmla="*/ 1018123 w 2549955"/>
              <a:gd name="connsiteY134" fmla="*/ 1606100 h 2450980"/>
              <a:gd name="connsiteX135" fmla="*/ 956402 w 2549955"/>
              <a:gd name="connsiteY135" fmla="*/ 1634894 h 2450980"/>
              <a:gd name="connsiteX136" fmla="*/ 918110 w 2549955"/>
              <a:gd name="connsiteY136" fmla="*/ 1606100 h 2450980"/>
              <a:gd name="connsiteX137" fmla="*/ 797331 w 2549955"/>
              <a:gd name="connsiteY137" fmla="*/ 1632036 h 2450980"/>
              <a:gd name="connsiteX138" fmla="*/ 851435 w 2549955"/>
              <a:gd name="connsiteY138" fmla="*/ 1668012 h 2450980"/>
              <a:gd name="connsiteX139" fmla="*/ 870485 w 2549955"/>
              <a:gd name="connsiteY139" fmla="*/ 1706112 h 2450980"/>
              <a:gd name="connsiteX140" fmla="*/ 870485 w 2549955"/>
              <a:gd name="connsiteY140" fmla="*/ 1753737 h 2450980"/>
              <a:gd name="connsiteX141" fmla="*/ 851435 w 2549955"/>
              <a:gd name="connsiteY141" fmla="*/ 1777550 h 2450980"/>
              <a:gd name="connsiteX142" fmla="*/ 837148 w 2549955"/>
              <a:gd name="connsiteY142" fmla="*/ 1853750 h 2450980"/>
              <a:gd name="connsiteX143" fmla="*/ 856198 w 2549955"/>
              <a:gd name="connsiteY143" fmla="*/ 1882325 h 2450980"/>
              <a:gd name="connsiteX144" fmla="*/ 841910 w 2549955"/>
              <a:gd name="connsiteY144" fmla="*/ 1910900 h 2450980"/>
              <a:gd name="connsiteX145" fmla="*/ 851435 w 2549955"/>
              <a:gd name="connsiteY145" fmla="*/ 1939475 h 2450980"/>
              <a:gd name="connsiteX146" fmla="*/ 851435 w 2549955"/>
              <a:gd name="connsiteY146" fmla="*/ 1963287 h 2450980"/>
              <a:gd name="connsiteX147" fmla="*/ 808573 w 2549955"/>
              <a:gd name="connsiteY147" fmla="*/ 1982337 h 2450980"/>
              <a:gd name="connsiteX148" fmla="*/ 808573 w 2549955"/>
              <a:gd name="connsiteY148" fmla="*/ 1982337 h 2450980"/>
              <a:gd name="connsiteX149" fmla="*/ 809232 w 2549955"/>
              <a:gd name="connsiteY149" fmla="*/ 2038001 h 2450980"/>
              <a:gd name="connsiteX150" fmla="*/ 822860 w 2549955"/>
              <a:gd name="connsiteY150" fmla="*/ 2058537 h 2450980"/>
              <a:gd name="connsiteX151" fmla="*/ 846673 w 2549955"/>
              <a:gd name="connsiteY151" fmla="*/ 2082350 h 2450980"/>
              <a:gd name="connsiteX152" fmla="*/ 841910 w 2549955"/>
              <a:gd name="connsiteY152" fmla="*/ 2134737 h 2450980"/>
              <a:gd name="connsiteX153" fmla="*/ 899060 w 2549955"/>
              <a:gd name="connsiteY153" fmla="*/ 2163312 h 2450980"/>
              <a:gd name="connsiteX154" fmla="*/ 903823 w 2549955"/>
              <a:gd name="connsiteY154" fmla="*/ 2196650 h 2450980"/>
              <a:gd name="connsiteX155" fmla="*/ 965735 w 2549955"/>
              <a:gd name="connsiteY155" fmla="*/ 2220462 h 2450980"/>
              <a:gd name="connsiteX156" fmla="*/ 956210 w 2549955"/>
              <a:gd name="connsiteY156" fmla="*/ 2253800 h 2450980"/>
              <a:gd name="connsiteX157" fmla="*/ 1056223 w 2549955"/>
              <a:gd name="connsiteY157" fmla="*/ 2258562 h 2450980"/>
              <a:gd name="connsiteX158" fmla="*/ 1056223 w 2549955"/>
              <a:gd name="connsiteY158" fmla="*/ 2258562 h 2450980"/>
              <a:gd name="connsiteX159" fmla="*/ 1056117 w 2549955"/>
              <a:gd name="connsiteY159" fmla="*/ 2262599 h 2450980"/>
              <a:gd name="connsiteX0" fmla="*/ 1056117 w 2549787"/>
              <a:gd name="connsiteY0" fmla="*/ 2262599 h 2450980"/>
              <a:gd name="connsiteX1" fmla="*/ 1013064 w 2549787"/>
              <a:gd name="connsiteY1" fmla="*/ 2282682 h 2450980"/>
              <a:gd name="connsiteX2" fmla="*/ 968603 w 2549787"/>
              <a:gd name="connsiteY2" fmla="*/ 2298559 h 2450980"/>
              <a:gd name="connsiteX3" fmla="*/ 898737 w 2549787"/>
              <a:gd name="connsiteY3" fmla="*/ 2263630 h 2450980"/>
              <a:gd name="connsiteX4" fmla="*/ 879682 w 2549787"/>
              <a:gd name="connsiteY4" fmla="*/ 2282682 h 2450980"/>
              <a:gd name="connsiteX5" fmla="*/ 883068 w 2549787"/>
              <a:gd name="connsiteY5" fmla="*/ 2333803 h 2450980"/>
              <a:gd name="connsiteX6" fmla="*/ 863665 w 2549787"/>
              <a:gd name="connsiteY6" fmla="*/ 2354650 h 2450980"/>
              <a:gd name="connsiteX7" fmla="*/ 834999 w 2549787"/>
              <a:gd name="connsiteY7" fmla="*/ 2346583 h 2450980"/>
              <a:gd name="connsiteX8" fmla="*/ 758421 w 2549787"/>
              <a:gd name="connsiteY8" fmla="*/ 2323963 h 2450980"/>
              <a:gd name="connsiteX9" fmla="*/ 729841 w 2549787"/>
              <a:gd name="connsiteY9" fmla="*/ 2381121 h 2450980"/>
              <a:gd name="connsiteX10" fmla="*/ 663152 w 2549787"/>
              <a:gd name="connsiteY10" fmla="*/ 2450980 h 2450980"/>
              <a:gd name="connsiteX11" fmla="*/ 602815 w 2549787"/>
              <a:gd name="connsiteY11" fmla="*/ 2431928 h 2450980"/>
              <a:gd name="connsiteX12" fmla="*/ 542699 w 2549787"/>
              <a:gd name="connsiteY12" fmla="*/ 2431928 h 2450980"/>
              <a:gd name="connsiteX13" fmla="*/ 504370 w 2549787"/>
              <a:gd name="connsiteY13" fmla="*/ 2450980 h 2450980"/>
              <a:gd name="connsiteX14" fmla="*/ 383696 w 2549787"/>
              <a:gd name="connsiteY14" fmla="*/ 2403349 h 2450980"/>
              <a:gd name="connsiteX15" fmla="*/ 339237 w 2549787"/>
              <a:gd name="connsiteY15" fmla="*/ 2323963 h 2450980"/>
              <a:gd name="connsiteX16" fmla="*/ 304305 w 2549787"/>
              <a:gd name="connsiteY16" fmla="*/ 2330314 h 2450980"/>
              <a:gd name="connsiteX17" fmla="*/ 247144 w 2549787"/>
              <a:gd name="connsiteY17" fmla="*/ 2320788 h 2450980"/>
              <a:gd name="connsiteX18" fmla="*/ 180455 w 2549787"/>
              <a:gd name="connsiteY18" fmla="*/ 2330116 h 2450980"/>
              <a:gd name="connsiteX19" fmla="*/ 142428 w 2549787"/>
              <a:gd name="connsiteY19" fmla="*/ 2321012 h 2450980"/>
              <a:gd name="connsiteX20" fmla="*/ 313832 w 2549787"/>
              <a:gd name="connsiteY20" fmla="*/ 2054051 h 2450980"/>
              <a:gd name="connsiteX21" fmla="*/ 323359 w 2549787"/>
              <a:gd name="connsiteY21" fmla="*/ 1982604 h 2450980"/>
              <a:gd name="connsiteX22" fmla="*/ 219127 w 2549787"/>
              <a:gd name="connsiteY22" fmla="*/ 1887341 h 2450980"/>
              <a:gd name="connsiteX23" fmla="*/ 83541 w 2549787"/>
              <a:gd name="connsiteY23" fmla="*/ 1778265 h 2450980"/>
              <a:gd name="connsiteX24" fmla="*/ 6564 w 2549787"/>
              <a:gd name="connsiteY24" fmla="*/ 1530105 h 2450980"/>
              <a:gd name="connsiteX25" fmla="*/ 73769 w 2549787"/>
              <a:gd name="connsiteY25" fmla="*/ 1196685 h 2450980"/>
              <a:gd name="connsiteX26" fmla="*/ 13065 w 2549787"/>
              <a:gd name="connsiteY26" fmla="*/ 768105 h 2450980"/>
              <a:gd name="connsiteX27" fmla="*/ 246454 w 2549787"/>
              <a:gd name="connsiteY27" fmla="*/ 453575 h 2450980"/>
              <a:gd name="connsiteX28" fmla="*/ 689484 w 2549787"/>
              <a:gd name="connsiteY28" fmla="*/ 15425 h 2450980"/>
              <a:gd name="connsiteX29" fmla="*/ 851435 w 2549787"/>
              <a:gd name="connsiteY29" fmla="*/ 101150 h 2450980"/>
              <a:gd name="connsiteX30" fmla="*/ 895561 w 2549787"/>
              <a:gd name="connsiteY30" fmla="*/ 122119 h 2450980"/>
              <a:gd name="connsiteX31" fmla="*/ 898320 w 2549787"/>
              <a:gd name="connsiteY31" fmla="*/ 108783 h 2450980"/>
              <a:gd name="connsiteX32" fmla="*/ 917203 w 2549787"/>
              <a:gd name="connsiteY32" fmla="*/ 75758 h 2450980"/>
              <a:gd name="connsiteX33" fmla="*/ 951448 w 2549787"/>
              <a:gd name="connsiteY33" fmla="*/ 77337 h 2450980"/>
              <a:gd name="connsiteX34" fmla="*/ 989548 w 2549787"/>
              <a:gd name="connsiteY34" fmla="*/ 101150 h 2450980"/>
              <a:gd name="connsiteX35" fmla="*/ 1022885 w 2549787"/>
              <a:gd name="connsiteY35" fmla="*/ 124962 h 2450980"/>
              <a:gd name="connsiteX36" fmla="*/ 1051460 w 2549787"/>
              <a:gd name="connsiteY36" fmla="*/ 148775 h 2450980"/>
              <a:gd name="connsiteX37" fmla="*/ 1103848 w 2549787"/>
              <a:gd name="connsiteY37" fmla="*/ 215450 h 2450980"/>
              <a:gd name="connsiteX38" fmla="*/ 1099085 w 2549787"/>
              <a:gd name="connsiteY38" fmla="*/ 224975 h 2450980"/>
              <a:gd name="connsiteX39" fmla="*/ 1089560 w 2549787"/>
              <a:gd name="connsiteY39" fmla="*/ 286887 h 2450980"/>
              <a:gd name="connsiteX40" fmla="*/ 1063241 w 2549787"/>
              <a:gd name="connsiteY40" fmla="*/ 299308 h 2450980"/>
              <a:gd name="connsiteX41" fmla="*/ 1051460 w 2549787"/>
              <a:gd name="connsiteY41" fmla="*/ 310700 h 2450980"/>
              <a:gd name="connsiteX42" fmla="*/ 1033607 w 2549787"/>
              <a:gd name="connsiteY42" fmla="*/ 329793 h 2450980"/>
              <a:gd name="connsiteX43" fmla="*/ 1037381 w 2549787"/>
              <a:gd name="connsiteY43" fmla="*/ 348845 h 2450980"/>
              <a:gd name="connsiteX44" fmla="*/ 1056931 w 2549787"/>
              <a:gd name="connsiteY44" fmla="*/ 383775 h 2450980"/>
              <a:gd name="connsiteX45" fmla="*/ 1094323 w 2549787"/>
              <a:gd name="connsiteY45" fmla="*/ 377375 h 2450980"/>
              <a:gd name="connsiteX46" fmla="*/ 1096486 w 2549787"/>
              <a:gd name="connsiteY46" fmla="*/ 386950 h 2450980"/>
              <a:gd name="connsiteX47" fmla="*/ 1143169 w 2549787"/>
              <a:gd name="connsiteY47" fmla="*/ 392666 h 2450980"/>
              <a:gd name="connsiteX48" fmla="*/ 1165760 w 2549787"/>
              <a:gd name="connsiteY48" fmla="*/ 401187 h 2450980"/>
              <a:gd name="connsiteX49" fmla="*/ 1165760 w 2549787"/>
              <a:gd name="connsiteY49" fmla="*/ 401187 h 2450980"/>
              <a:gd name="connsiteX50" fmla="*/ 1183184 w 2549787"/>
              <a:gd name="connsiteY50" fmla="*/ 412671 h 2450980"/>
              <a:gd name="connsiteX51" fmla="*/ 1179473 w 2549787"/>
              <a:gd name="connsiteY51" fmla="*/ 444108 h 2450980"/>
              <a:gd name="connsiteX52" fmla="*/ 1203860 w 2549787"/>
              <a:gd name="connsiteY52" fmla="*/ 472625 h 2450980"/>
              <a:gd name="connsiteX53" fmla="*/ 1222910 w 2549787"/>
              <a:gd name="connsiteY53" fmla="*/ 458337 h 2450980"/>
              <a:gd name="connsiteX54" fmla="*/ 1265773 w 2549787"/>
              <a:gd name="connsiteY54" fmla="*/ 458337 h 2450980"/>
              <a:gd name="connsiteX55" fmla="*/ 1337210 w 2549787"/>
              <a:gd name="connsiteY55" fmla="*/ 458337 h 2450980"/>
              <a:gd name="connsiteX56" fmla="*/ 1313398 w 2549787"/>
              <a:gd name="connsiteY56" fmla="*/ 477387 h 2450980"/>
              <a:gd name="connsiteX57" fmla="*/ 1313398 w 2549787"/>
              <a:gd name="connsiteY57" fmla="*/ 477387 h 2450980"/>
              <a:gd name="connsiteX58" fmla="*/ 1280060 w 2549787"/>
              <a:gd name="connsiteY58" fmla="*/ 563112 h 2450980"/>
              <a:gd name="connsiteX59" fmla="*/ 1256248 w 2549787"/>
              <a:gd name="connsiteY59" fmla="*/ 572637 h 2450980"/>
              <a:gd name="connsiteX60" fmla="*/ 1204102 w 2549787"/>
              <a:gd name="connsiteY60" fmla="*/ 594941 h 2450980"/>
              <a:gd name="connsiteX61" fmla="*/ 1220341 w 2549787"/>
              <a:gd name="connsiteY61" fmla="*/ 640350 h 2450980"/>
              <a:gd name="connsiteX62" fmla="*/ 1212719 w 2549787"/>
              <a:gd name="connsiteY62" fmla="*/ 677502 h 2450980"/>
              <a:gd name="connsiteX63" fmla="*/ 1232435 w 2549787"/>
              <a:gd name="connsiteY63" fmla="*/ 691700 h 2450980"/>
              <a:gd name="connsiteX64" fmla="*/ 1243798 w 2549787"/>
              <a:gd name="connsiteY64" fmla="*/ 739423 h 2450980"/>
              <a:gd name="connsiteX65" fmla="*/ 1285577 w 2549787"/>
              <a:gd name="connsiteY65" fmla="*/ 733072 h 2450980"/>
              <a:gd name="connsiteX66" fmla="*/ 1314760 w 2549787"/>
              <a:gd name="connsiteY66" fmla="*/ 754665 h 2450980"/>
              <a:gd name="connsiteX67" fmla="*/ 1341973 w 2549787"/>
              <a:gd name="connsiteY67" fmla="*/ 758375 h 2450980"/>
              <a:gd name="connsiteX68" fmla="*/ 1413410 w 2549787"/>
              <a:gd name="connsiteY68" fmla="*/ 753612 h 2450980"/>
              <a:gd name="connsiteX69" fmla="*/ 1446748 w 2549787"/>
              <a:gd name="connsiteY69" fmla="*/ 753612 h 2450980"/>
              <a:gd name="connsiteX70" fmla="*/ 1499135 w 2549787"/>
              <a:gd name="connsiteY70" fmla="*/ 767900 h 2450980"/>
              <a:gd name="connsiteX71" fmla="*/ 1508660 w 2549787"/>
              <a:gd name="connsiteY71" fmla="*/ 782187 h 2450980"/>
              <a:gd name="connsiteX72" fmla="*/ 1498816 w 2549787"/>
              <a:gd name="connsiteY72" fmla="*/ 838897 h 2450980"/>
              <a:gd name="connsiteX73" fmla="*/ 1556843 w 2549787"/>
              <a:gd name="connsiteY73" fmla="*/ 885692 h 2450980"/>
              <a:gd name="connsiteX74" fmla="*/ 1608915 w 2549787"/>
              <a:gd name="connsiteY74" fmla="*/ 855855 h 2450980"/>
              <a:gd name="connsiteX75" fmla="*/ 1614905 w 2549787"/>
              <a:gd name="connsiteY75" fmla="*/ 803224 h 2450980"/>
              <a:gd name="connsiteX76" fmla="*/ 1637816 w 2549787"/>
              <a:gd name="connsiteY76" fmla="*/ 817617 h 2450980"/>
              <a:gd name="connsiteX77" fmla="*/ 1703566 w 2549787"/>
              <a:gd name="connsiteY77" fmla="*/ 731422 h 2450980"/>
              <a:gd name="connsiteX78" fmla="*/ 1808582 w 2549787"/>
              <a:gd name="connsiteY78" fmla="*/ 762374 h 2450980"/>
              <a:gd name="connsiteX79" fmla="*/ 1886251 w 2549787"/>
              <a:gd name="connsiteY79" fmla="*/ 731229 h 2450980"/>
              <a:gd name="connsiteX80" fmla="*/ 1875467 w 2549787"/>
              <a:gd name="connsiteY80" fmla="*/ 790874 h 2450980"/>
              <a:gd name="connsiteX81" fmla="*/ 1953137 w 2549787"/>
              <a:gd name="connsiteY81" fmla="*/ 819486 h 2450980"/>
              <a:gd name="connsiteX82" fmla="*/ 2002273 w 2549787"/>
              <a:gd name="connsiteY82" fmla="*/ 859110 h 2450980"/>
              <a:gd name="connsiteX83" fmla="*/ 2042051 w 2549787"/>
              <a:gd name="connsiteY83" fmla="*/ 882983 h 2450980"/>
              <a:gd name="connsiteX84" fmla="*/ 2089288 w 2549787"/>
              <a:gd name="connsiteY84" fmla="*/ 882983 h 2450980"/>
              <a:gd name="connsiteX85" fmla="*/ 2114149 w 2549787"/>
              <a:gd name="connsiteY85" fmla="*/ 830462 h 2450980"/>
              <a:gd name="connsiteX86" fmla="*/ 2146470 w 2549787"/>
              <a:gd name="connsiteY86" fmla="*/ 756456 h 2450980"/>
              <a:gd name="connsiteX87" fmla="*/ 2178790 w 2549787"/>
              <a:gd name="connsiteY87" fmla="*/ 744519 h 2450980"/>
              <a:gd name="connsiteX88" fmla="*/ 2231846 w 2549787"/>
              <a:gd name="connsiteY88" fmla="*/ 790851 h 2450980"/>
              <a:gd name="connsiteX89" fmla="*/ 2309306 w 2549787"/>
              <a:gd name="connsiteY89" fmla="*/ 764615 h 2450980"/>
              <a:gd name="connsiteX90" fmla="*/ 2361902 w 2549787"/>
              <a:gd name="connsiteY90" fmla="*/ 745480 h 2450980"/>
              <a:gd name="connsiteX91" fmla="*/ 2439834 w 2549787"/>
              <a:gd name="connsiteY91" fmla="*/ 766005 h 2450980"/>
              <a:gd name="connsiteX92" fmla="*/ 2524364 w 2549787"/>
              <a:gd name="connsiteY92" fmla="*/ 689611 h 2450980"/>
              <a:gd name="connsiteX93" fmla="*/ 2549141 w 2549787"/>
              <a:gd name="connsiteY93" fmla="*/ 693056 h 2450980"/>
              <a:gd name="connsiteX94" fmla="*/ 2436005 w 2549787"/>
              <a:gd name="connsiteY94" fmla="*/ 867306 h 2450980"/>
              <a:gd name="connsiteX95" fmla="*/ 2404632 w 2549787"/>
              <a:gd name="connsiteY95" fmla="*/ 901970 h 2450980"/>
              <a:gd name="connsiteX96" fmla="*/ 2270660 w 2549787"/>
              <a:gd name="connsiteY96" fmla="*/ 1115562 h 2450980"/>
              <a:gd name="connsiteX97" fmla="*/ 2256373 w 2549787"/>
              <a:gd name="connsiteY97" fmla="*/ 1144137 h 2450980"/>
              <a:gd name="connsiteX98" fmla="*/ 2209269 w 2549787"/>
              <a:gd name="connsiteY98" fmla="*/ 1182395 h 2450980"/>
              <a:gd name="connsiteX99" fmla="*/ 2182592 w 2549787"/>
              <a:gd name="connsiteY99" fmla="*/ 1213832 h 2450980"/>
              <a:gd name="connsiteX100" fmla="*/ 2147341 w 2549787"/>
              <a:gd name="connsiteY100" fmla="*/ 1247174 h 2450980"/>
              <a:gd name="connsiteX101" fmla="*/ 2132097 w 2549787"/>
              <a:gd name="connsiteY101" fmla="*/ 1319574 h 2450980"/>
              <a:gd name="connsiteX102" fmla="*/ 2156360 w 2549787"/>
              <a:gd name="connsiteY102" fmla="*/ 1348925 h 2450980"/>
              <a:gd name="connsiteX103" fmla="*/ 2054927 w 2549787"/>
              <a:gd name="connsiteY103" fmla="*/ 1350599 h 2450980"/>
              <a:gd name="connsiteX104" fmla="*/ 2023010 w 2549787"/>
              <a:gd name="connsiteY104" fmla="*/ 1415600 h 2450980"/>
              <a:gd name="connsiteX105" fmla="*/ 2013485 w 2549787"/>
              <a:gd name="connsiteY105" fmla="*/ 1429887 h 2450980"/>
              <a:gd name="connsiteX106" fmla="*/ 1999198 w 2549787"/>
              <a:gd name="connsiteY106" fmla="*/ 1472750 h 2450980"/>
              <a:gd name="connsiteX107" fmla="*/ 1980148 w 2549787"/>
              <a:gd name="connsiteY107" fmla="*/ 1487037 h 2450980"/>
              <a:gd name="connsiteX108" fmla="*/ 1915829 w 2549787"/>
              <a:gd name="connsiteY108" fmla="*/ 1494857 h 2450980"/>
              <a:gd name="connsiteX109" fmla="*/ 1889660 w 2549787"/>
              <a:gd name="connsiteY109" fmla="*/ 1515612 h 2450980"/>
              <a:gd name="connsiteX110" fmla="*/ 1880135 w 2549787"/>
              <a:gd name="connsiteY110" fmla="*/ 1491800 h 2450980"/>
              <a:gd name="connsiteX111" fmla="*/ 1822985 w 2549787"/>
              <a:gd name="connsiteY111" fmla="*/ 1510850 h 2450980"/>
              <a:gd name="connsiteX112" fmla="*/ 1799173 w 2549787"/>
              <a:gd name="connsiteY112" fmla="*/ 1491800 h 2450980"/>
              <a:gd name="connsiteX113" fmla="*/ 1780123 w 2549787"/>
              <a:gd name="connsiteY113" fmla="*/ 1501325 h 2450980"/>
              <a:gd name="connsiteX114" fmla="*/ 1760635 w 2549787"/>
              <a:gd name="connsiteY114" fmla="*/ 1503432 h 2450980"/>
              <a:gd name="connsiteX115" fmla="*/ 1731953 w 2549787"/>
              <a:gd name="connsiteY115" fmla="*/ 1526295 h 2450980"/>
              <a:gd name="connsiteX116" fmla="*/ 1712999 w 2549787"/>
              <a:gd name="connsiteY116" fmla="*/ 1516768 h 2450980"/>
              <a:gd name="connsiteX117" fmla="*/ 1722973 w 2549787"/>
              <a:gd name="connsiteY117" fmla="*/ 1487037 h 2450980"/>
              <a:gd name="connsiteX118" fmla="*/ 1699160 w 2549787"/>
              <a:gd name="connsiteY118" fmla="*/ 1482275 h 2450980"/>
              <a:gd name="connsiteX119" fmla="*/ 1642010 w 2549787"/>
              <a:gd name="connsiteY119" fmla="*/ 1491800 h 2450980"/>
              <a:gd name="connsiteX120" fmla="*/ 1546760 w 2549787"/>
              <a:gd name="connsiteY120" fmla="*/ 1496562 h 2450980"/>
              <a:gd name="connsiteX121" fmla="*/ 1470560 w 2549787"/>
              <a:gd name="connsiteY121" fmla="*/ 1477512 h 2450980"/>
              <a:gd name="connsiteX122" fmla="*/ 1451510 w 2549787"/>
              <a:gd name="connsiteY122" fmla="*/ 1491800 h 2450980"/>
              <a:gd name="connsiteX123" fmla="*/ 1396511 w 2549787"/>
              <a:gd name="connsiteY123" fmla="*/ 1520783 h 2450980"/>
              <a:gd name="connsiteX124" fmla="*/ 1375310 w 2549787"/>
              <a:gd name="connsiteY124" fmla="*/ 1501325 h 2450980"/>
              <a:gd name="connsiteX125" fmla="*/ 1356260 w 2549787"/>
              <a:gd name="connsiteY125" fmla="*/ 1477512 h 2450980"/>
              <a:gd name="connsiteX126" fmla="*/ 1337210 w 2549787"/>
              <a:gd name="connsiteY126" fmla="*/ 1501325 h 2450980"/>
              <a:gd name="connsiteX127" fmla="*/ 1327685 w 2549787"/>
              <a:gd name="connsiteY127" fmla="*/ 1482275 h 2450980"/>
              <a:gd name="connsiteX128" fmla="*/ 1227673 w 2549787"/>
              <a:gd name="connsiteY128" fmla="*/ 1529900 h 2450980"/>
              <a:gd name="connsiteX129" fmla="*/ 1194335 w 2549787"/>
              <a:gd name="connsiteY129" fmla="*/ 1529900 h 2450980"/>
              <a:gd name="connsiteX130" fmla="*/ 1132423 w 2549787"/>
              <a:gd name="connsiteY130" fmla="*/ 1520375 h 2450980"/>
              <a:gd name="connsiteX131" fmla="*/ 1075273 w 2549787"/>
              <a:gd name="connsiteY131" fmla="*/ 1539425 h 2450980"/>
              <a:gd name="connsiteX132" fmla="*/ 1051460 w 2549787"/>
              <a:gd name="connsiteY132" fmla="*/ 1577525 h 2450980"/>
              <a:gd name="connsiteX133" fmla="*/ 1037173 w 2549787"/>
              <a:gd name="connsiteY133" fmla="*/ 1606100 h 2450980"/>
              <a:gd name="connsiteX134" fmla="*/ 1018123 w 2549787"/>
              <a:gd name="connsiteY134" fmla="*/ 1606100 h 2450980"/>
              <a:gd name="connsiteX135" fmla="*/ 1018123 w 2549787"/>
              <a:gd name="connsiteY135" fmla="*/ 1606100 h 2450980"/>
              <a:gd name="connsiteX136" fmla="*/ 956402 w 2549787"/>
              <a:gd name="connsiteY136" fmla="*/ 1634894 h 2450980"/>
              <a:gd name="connsiteX137" fmla="*/ 918110 w 2549787"/>
              <a:gd name="connsiteY137" fmla="*/ 1606100 h 2450980"/>
              <a:gd name="connsiteX138" fmla="*/ 797331 w 2549787"/>
              <a:gd name="connsiteY138" fmla="*/ 1632036 h 2450980"/>
              <a:gd name="connsiteX139" fmla="*/ 851435 w 2549787"/>
              <a:gd name="connsiteY139" fmla="*/ 1668012 h 2450980"/>
              <a:gd name="connsiteX140" fmla="*/ 870485 w 2549787"/>
              <a:gd name="connsiteY140" fmla="*/ 1706112 h 2450980"/>
              <a:gd name="connsiteX141" fmla="*/ 870485 w 2549787"/>
              <a:gd name="connsiteY141" fmla="*/ 1753737 h 2450980"/>
              <a:gd name="connsiteX142" fmla="*/ 851435 w 2549787"/>
              <a:gd name="connsiteY142" fmla="*/ 1777550 h 2450980"/>
              <a:gd name="connsiteX143" fmla="*/ 837148 w 2549787"/>
              <a:gd name="connsiteY143" fmla="*/ 1853750 h 2450980"/>
              <a:gd name="connsiteX144" fmla="*/ 856198 w 2549787"/>
              <a:gd name="connsiteY144" fmla="*/ 1882325 h 2450980"/>
              <a:gd name="connsiteX145" fmla="*/ 841910 w 2549787"/>
              <a:gd name="connsiteY145" fmla="*/ 1910900 h 2450980"/>
              <a:gd name="connsiteX146" fmla="*/ 851435 w 2549787"/>
              <a:gd name="connsiteY146" fmla="*/ 1939475 h 2450980"/>
              <a:gd name="connsiteX147" fmla="*/ 851435 w 2549787"/>
              <a:gd name="connsiteY147" fmla="*/ 1963287 h 2450980"/>
              <a:gd name="connsiteX148" fmla="*/ 808573 w 2549787"/>
              <a:gd name="connsiteY148" fmla="*/ 1982337 h 2450980"/>
              <a:gd name="connsiteX149" fmla="*/ 808573 w 2549787"/>
              <a:gd name="connsiteY149" fmla="*/ 1982337 h 2450980"/>
              <a:gd name="connsiteX150" fmla="*/ 809232 w 2549787"/>
              <a:gd name="connsiteY150" fmla="*/ 2038001 h 2450980"/>
              <a:gd name="connsiteX151" fmla="*/ 822860 w 2549787"/>
              <a:gd name="connsiteY151" fmla="*/ 2058537 h 2450980"/>
              <a:gd name="connsiteX152" fmla="*/ 846673 w 2549787"/>
              <a:gd name="connsiteY152" fmla="*/ 2082350 h 2450980"/>
              <a:gd name="connsiteX153" fmla="*/ 841910 w 2549787"/>
              <a:gd name="connsiteY153" fmla="*/ 2134737 h 2450980"/>
              <a:gd name="connsiteX154" fmla="*/ 899060 w 2549787"/>
              <a:gd name="connsiteY154" fmla="*/ 2163312 h 2450980"/>
              <a:gd name="connsiteX155" fmla="*/ 903823 w 2549787"/>
              <a:gd name="connsiteY155" fmla="*/ 2196650 h 2450980"/>
              <a:gd name="connsiteX156" fmla="*/ 965735 w 2549787"/>
              <a:gd name="connsiteY156" fmla="*/ 2220462 h 2450980"/>
              <a:gd name="connsiteX157" fmla="*/ 956210 w 2549787"/>
              <a:gd name="connsiteY157" fmla="*/ 2253800 h 2450980"/>
              <a:gd name="connsiteX158" fmla="*/ 1056223 w 2549787"/>
              <a:gd name="connsiteY158" fmla="*/ 2258562 h 2450980"/>
              <a:gd name="connsiteX159" fmla="*/ 1056223 w 2549787"/>
              <a:gd name="connsiteY159" fmla="*/ 2258562 h 2450980"/>
              <a:gd name="connsiteX160" fmla="*/ 1056117 w 2549787"/>
              <a:gd name="connsiteY160" fmla="*/ 2262599 h 245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549787" h="2450980">
                <a:moveTo>
                  <a:pt x="1056117" y="2262599"/>
                </a:moveTo>
                <a:cubicBezTo>
                  <a:pt x="1061339" y="2239739"/>
                  <a:pt x="1017828" y="2292738"/>
                  <a:pt x="1013064" y="2282682"/>
                </a:cubicBezTo>
                <a:lnTo>
                  <a:pt x="968603" y="2298559"/>
                </a:lnTo>
                <a:lnTo>
                  <a:pt x="898737" y="2263630"/>
                </a:lnTo>
                <a:cubicBezTo>
                  <a:pt x="881729" y="2240770"/>
                  <a:pt x="884411" y="2283159"/>
                  <a:pt x="879682" y="2282682"/>
                </a:cubicBezTo>
                <a:lnTo>
                  <a:pt x="883068" y="2333803"/>
                </a:lnTo>
                <a:lnTo>
                  <a:pt x="863665" y="2354650"/>
                </a:lnTo>
                <a:lnTo>
                  <a:pt x="834999" y="2346583"/>
                </a:lnTo>
                <a:lnTo>
                  <a:pt x="758421" y="2323963"/>
                </a:lnTo>
                <a:lnTo>
                  <a:pt x="729841" y="2381121"/>
                </a:lnTo>
                <a:lnTo>
                  <a:pt x="663152" y="2450980"/>
                </a:lnTo>
                <a:cubicBezTo>
                  <a:pt x="643040" y="2444629"/>
                  <a:pt x="622891" y="2435103"/>
                  <a:pt x="602815" y="2431928"/>
                </a:cubicBezTo>
                <a:cubicBezTo>
                  <a:pt x="582740" y="2428753"/>
                  <a:pt x="562738" y="2431928"/>
                  <a:pt x="542699" y="2431928"/>
                </a:cubicBezTo>
                <a:cubicBezTo>
                  <a:pt x="526292" y="2435103"/>
                  <a:pt x="517146" y="2444629"/>
                  <a:pt x="504370" y="2450980"/>
                </a:cubicBezTo>
                <a:lnTo>
                  <a:pt x="383696" y="2403349"/>
                </a:lnTo>
                <a:cubicBezTo>
                  <a:pt x="362525" y="2384296"/>
                  <a:pt x="360408" y="2343016"/>
                  <a:pt x="339237" y="2323963"/>
                </a:cubicBezTo>
                <a:lnTo>
                  <a:pt x="304305" y="2330314"/>
                </a:lnTo>
                <a:cubicBezTo>
                  <a:pt x="281546" y="2316554"/>
                  <a:pt x="267786" y="2325584"/>
                  <a:pt x="247144" y="2320788"/>
                </a:cubicBezTo>
                <a:lnTo>
                  <a:pt x="180455" y="2330116"/>
                </a:lnTo>
                <a:cubicBezTo>
                  <a:pt x="166178" y="2331774"/>
                  <a:pt x="120993" y="2367023"/>
                  <a:pt x="142428" y="2321012"/>
                </a:cubicBezTo>
                <a:cubicBezTo>
                  <a:pt x="134533" y="2253049"/>
                  <a:pt x="287633" y="2109621"/>
                  <a:pt x="313832" y="2054051"/>
                </a:cubicBezTo>
                <a:lnTo>
                  <a:pt x="323359" y="1982604"/>
                </a:lnTo>
                <a:cubicBezTo>
                  <a:pt x="307575" y="1954819"/>
                  <a:pt x="263333" y="1921437"/>
                  <a:pt x="219127" y="1887341"/>
                </a:cubicBezTo>
                <a:cubicBezTo>
                  <a:pt x="174921" y="1853245"/>
                  <a:pt x="114204" y="1838598"/>
                  <a:pt x="83541" y="1778265"/>
                </a:cubicBezTo>
                <a:cubicBezTo>
                  <a:pt x="52878" y="1717932"/>
                  <a:pt x="-18277" y="1598377"/>
                  <a:pt x="6564" y="1530105"/>
                </a:cubicBezTo>
                <a:cubicBezTo>
                  <a:pt x="31405" y="1461833"/>
                  <a:pt x="63159" y="1318128"/>
                  <a:pt x="73769" y="1196685"/>
                </a:cubicBezTo>
                <a:cubicBezTo>
                  <a:pt x="84379" y="1075242"/>
                  <a:pt x="-39533" y="884018"/>
                  <a:pt x="13065" y="768105"/>
                </a:cubicBezTo>
                <a:cubicBezTo>
                  <a:pt x="65663" y="652192"/>
                  <a:pt x="155152" y="578194"/>
                  <a:pt x="246454" y="453575"/>
                </a:cubicBezTo>
                <a:cubicBezTo>
                  <a:pt x="337756" y="328956"/>
                  <a:pt x="588654" y="74163"/>
                  <a:pt x="689484" y="15425"/>
                </a:cubicBezTo>
                <a:cubicBezTo>
                  <a:pt x="790314" y="-43313"/>
                  <a:pt x="817089" y="83368"/>
                  <a:pt x="851435" y="101150"/>
                </a:cubicBezTo>
                <a:cubicBezTo>
                  <a:pt x="859792" y="102424"/>
                  <a:pt x="887204" y="120845"/>
                  <a:pt x="895561" y="122119"/>
                </a:cubicBezTo>
                <a:lnTo>
                  <a:pt x="898320" y="108783"/>
                </a:lnTo>
                <a:cubicBezTo>
                  <a:pt x="907014" y="101378"/>
                  <a:pt x="908509" y="83163"/>
                  <a:pt x="917203" y="75758"/>
                </a:cubicBezTo>
                <a:lnTo>
                  <a:pt x="951448" y="77337"/>
                </a:lnTo>
                <a:lnTo>
                  <a:pt x="989548" y="101150"/>
                </a:lnTo>
                <a:lnTo>
                  <a:pt x="1022885" y="124962"/>
                </a:lnTo>
                <a:lnTo>
                  <a:pt x="1051460" y="148775"/>
                </a:lnTo>
                <a:lnTo>
                  <a:pt x="1103848" y="215450"/>
                </a:lnTo>
                <a:lnTo>
                  <a:pt x="1099085" y="224975"/>
                </a:lnTo>
                <a:lnTo>
                  <a:pt x="1089560" y="286887"/>
                </a:lnTo>
                <a:cubicBezTo>
                  <a:pt x="1082692" y="291027"/>
                  <a:pt x="1070109" y="295168"/>
                  <a:pt x="1063241" y="299308"/>
                </a:cubicBezTo>
                <a:lnTo>
                  <a:pt x="1051460" y="310700"/>
                </a:lnTo>
                <a:cubicBezTo>
                  <a:pt x="1049873" y="323400"/>
                  <a:pt x="1035954" y="323436"/>
                  <a:pt x="1033607" y="329793"/>
                </a:cubicBezTo>
                <a:cubicBezTo>
                  <a:pt x="1031261" y="336151"/>
                  <a:pt x="1033494" y="339848"/>
                  <a:pt x="1037381" y="348845"/>
                </a:cubicBezTo>
                <a:cubicBezTo>
                  <a:pt x="1041268" y="357842"/>
                  <a:pt x="1048227" y="380585"/>
                  <a:pt x="1056931" y="383775"/>
                </a:cubicBezTo>
                <a:cubicBezTo>
                  <a:pt x="1069395" y="381642"/>
                  <a:pt x="1087731" y="376846"/>
                  <a:pt x="1094323" y="377375"/>
                </a:cubicBezTo>
                <a:cubicBezTo>
                  <a:pt x="1100915" y="377904"/>
                  <a:pt x="1088345" y="384402"/>
                  <a:pt x="1096486" y="386950"/>
                </a:cubicBezTo>
                <a:cubicBezTo>
                  <a:pt x="1104627" y="389498"/>
                  <a:pt x="1127608" y="390761"/>
                  <a:pt x="1143169" y="392666"/>
                </a:cubicBezTo>
                <a:lnTo>
                  <a:pt x="1165760" y="401187"/>
                </a:lnTo>
                <a:lnTo>
                  <a:pt x="1165760" y="401187"/>
                </a:lnTo>
                <a:cubicBezTo>
                  <a:pt x="1171568" y="405015"/>
                  <a:pt x="1180899" y="405518"/>
                  <a:pt x="1183184" y="412671"/>
                </a:cubicBezTo>
                <a:cubicBezTo>
                  <a:pt x="1185470" y="419825"/>
                  <a:pt x="1176899" y="436804"/>
                  <a:pt x="1179473" y="444108"/>
                </a:cubicBezTo>
                <a:lnTo>
                  <a:pt x="1203860" y="472625"/>
                </a:lnTo>
                <a:lnTo>
                  <a:pt x="1222910" y="458337"/>
                </a:lnTo>
                <a:lnTo>
                  <a:pt x="1265773" y="458337"/>
                </a:lnTo>
                <a:lnTo>
                  <a:pt x="1337210" y="458337"/>
                </a:lnTo>
                <a:lnTo>
                  <a:pt x="1313398" y="477387"/>
                </a:lnTo>
                <a:lnTo>
                  <a:pt x="1313398" y="477387"/>
                </a:lnTo>
                <a:lnTo>
                  <a:pt x="1280060" y="563112"/>
                </a:lnTo>
                <a:lnTo>
                  <a:pt x="1256248" y="572637"/>
                </a:lnTo>
                <a:lnTo>
                  <a:pt x="1204102" y="594941"/>
                </a:lnTo>
                <a:lnTo>
                  <a:pt x="1220341" y="640350"/>
                </a:lnTo>
                <a:lnTo>
                  <a:pt x="1212719" y="677502"/>
                </a:lnTo>
                <a:lnTo>
                  <a:pt x="1232435" y="691700"/>
                </a:lnTo>
                <a:lnTo>
                  <a:pt x="1243798" y="739423"/>
                </a:lnTo>
                <a:lnTo>
                  <a:pt x="1285577" y="733072"/>
                </a:lnTo>
                <a:cubicBezTo>
                  <a:pt x="1296575" y="736459"/>
                  <a:pt x="1303762" y="751278"/>
                  <a:pt x="1314760" y="754665"/>
                </a:cubicBezTo>
                <a:lnTo>
                  <a:pt x="1341973" y="758375"/>
                </a:lnTo>
                <a:lnTo>
                  <a:pt x="1413410" y="753612"/>
                </a:lnTo>
                <a:lnTo>
                  <a:pt x="1446748" y="753612"/>
                </a:lnTo>
                <a:lnTo>
                  <a:pt x="1499135" y="767900"/>
                </a:lnTo>
                <a:lnTo>
                  <a:pt x="1508660" y="782187"/>
                </a:lnTo>
                <a:cubicBezTo>
                  <a:pt x="1505379" y="801090"/>
                  <a:pt x="1490786" y="821646"/>
                  <a:pt x="1498816" y="838897"/>
                </a:cubicBezTo>
                <a:cubicBezTo>
                  <a:pt x="1506846" y="856148"/>
                  <a:pt x="1538493" y="882866"/>
                  <a:pt x="1556843" y="885692"/>
                </a:cubicBezTo>
                <a:cubicBezTo>
                  <a:pt x="1575193" y="888518"/>
                  <a:pt x="1583270" y="860230"/>
                  <a:pt x="1608915" y="855855"/>
                </a:cubicBezTo>
                <a:lnTo>
                  <a:pt x="1614905" y="803224"/>
                </a:lnTo>
                <a:lnTo>
                  <a:pt x="1637816" y="817617"/>
                </a:lnTo>
                <a:lnTo>
                  <a:pt x="1703566" y="731422"/>
                </a:lnTo>
                <a:lnTo>
                  <a:pt x="1808582" y="762374"/>
                </a:lnTo>
                <a:lnTo>
                  <a:pt x="1886251" y="731229"/>
                </a:lnTo>
                <a:cubicBezTo>
                  <a:pt x="1885971" y="752702"/>
                  <a:pt x="1875747" y="769401"/>
                  <a:pt x="1875467" y="790874"/>
                </a:cubicBezTo>
                <a:lnTo>
                  <a:pt x="1953137" y="819486"/>
                </a:lnTo>
                <a:lnTo>
                  <a:pt x="2002273" y="859110"/>
                </a:lnTo>
                <a:cubicBezTo>
                  <a:pt x="2015532" y="867068"/>
                  <a:pt x="2027549" y="879004"/>
                  <a:pt x="2042051" y="882983"/>
                </a:cubicBezTo>
                <a:cubicBezTo>
                  <a:pt x="2056554" y="886962"/>
                  <a:pt x="2073542" y="882983"/>
                  <a:pt x="2089288" y="882983"/>
                </a:cubicBezTo>
                <a:lnTo>
                  <a:pt x="2114149" y="830462"/>
                </a:lnTo>
                <a:lnTo>
                  <a:pt x="2146470" y="756456"/>
                </a:lnTo>
                <a:lnTo>
                  <a:pt x="2178790" y="744519"/>
                </a:lnTo>
                <a:lnTo>
                  <a:pt x="2231846" y="790851"/>
                </a:lnTo>
                <a:lnTo>
                  <a:pt x="2309306" y="764615"/>
                </a:lnTo>
                <a:lnTo>
                  <a:pt x="2361902" y="745480"/>
                </a:lnTo>
                <a:lnTo>
                  <a:pt x="2439834" y="766005"/>
                </a:lnTo>
                <a:lnTo>
                  <a:pt x="2524364" y="689611"/>
                </a:lnTo>
                <a:lnTo>
                  <a:pt x="2549141" y="693056"/>
                </a:lnTo>
                <a:cubicBezTo>
                  <a:pt x="2558666" y="696231"/>
                  <a:pt x="2460090" y="832487"/>
                  <a:pt x="2436005" y="867306"/>
                </a:cubicBezTo>
                <a:cubicBezTo>
                  <a:pt x="2411920" y="902125"/>
                  <a:pt x="2432190" y="860594"/>
                  <a:pt x="2404632" y="901970"/>
                </a:cubicBezTo>
                <a:cubicBezTo>
                  <a:pt x="2377075" y="943346"/>
                  <a:pt x="2296857" y="1076629"/>
                  <a:pt x="2270660" y="1115562"/>
                </a:cubicBezTo>
                <a:lnTo>
                  <a:pt x="2256373" y="1144137"/>
                </a:lnTo>
                <a:lnTo>
                  <a:pt x="2209269" y="1182395"/>
                </a:lnTo>
                <a:lnTo>
                  <a:pt x="2182592" y="1213832"/>
                </a:lnTo>
                <a:lnTo>
                  <a:pt x="2147341" y="1247174"/>
                </a:lnTo>
                <a:lnTo>
                  <a:pt x="2132097" y="1319574"/>
                </a:lnTo>
                <a:lnTo>
                  <a:pt x="2156360" y="1348925"/>
                </a:lnTo>
                <a:lnTo>
                  <a:pt x="2054927" y="1350599"/>
                </a:lnTo>
                <a:cubicBezTo>
                  <a:pt x="2058108" y="1380071"/>
                  <a:pt x="2033649" y="1393933"/>
                  <a:pt x="2023010" y="1415600"/>
                </a:cubicBezTo>
                <a:lnTo>
                  <a:pt x="2013485" y="1429887"/>
                </a:lnTo>
                <a:lnTo>
                  <a:pt x="1999198" y="1472750"/>
                </a:lnTo>
                <a:lnTo>
                  <a:pt x="1980148" y="1487037"/>
                </a:lnTo>
                <a:lnTo>
                  <a:pt x="1915829" y="1494857"/>
                </a:lnTo>
                <a:lnTo>
                  <a:pt x="1889660" y="1515612"/>
                </a:lnTo>
                <a:lnTo>
                  <a:pt x="1880135" y="1491800"/>
                </a:lnTo>
                <a:lnTo>
                  <a:pt x="1822985" y="1510850"/>
                </a:lnTo>
                <a:lnTo>
                  <a:pt x="1799173" y="1491800"/>
                </a:lnTo>
                <a:lnTo>
                  <a:pt x="1780123" y="1501325"/>
                </a:lnTo>
                <a:cubicBezTo>
                  <a:pt x="1774335" y="1504534"/>
                  <a:pt x="1768663" y="1499270"/>
                  <a:pt x="1760635" y="1503432"/>
                </a:cubicBezTo>
                <a:cubicBezTo>
                  <a:pt x="1752607" y="1507594"/>
                  <a:pt x="1739892" y="1524072"/>
                  <a:pt x="1731953" y="1526295"/>
                </a:cubicBezTo>
                <a:cubicBezTo>
                  <a:pt x="1724014" y="1528518"/>
                  <a:pt x="1719317" y="1519944"/>
                  <a:pt x="1712999" y="1516768"/>
                </a:cubicBezTo>
                <a:lnTo>
                  <a:pt x="1722973" y="1487037"/>
                </a:lnTo>
                <a:lnTo>
                  <a:pt x="1699160" y="1482275"/>
                </a:lnTo>
                <a:lnTo>
                  <a:pt x="1642010" y="1491800"/>
                </a:lnTo>
                <a:lnTo>
                  <a:pt x="1546760" y="1496562"/>
                </a:lnTo>
                <a:lnTo>
                  <a:pt x="1470560" y="1477512"/>
                </a:lnTo>
                <a:lnTo>
                  <a:pt x="1451510" y="1491800"/>
                </a:lnTo>
                <a:lnTo>
                  <a:pt x="1396511" y="1520783"/>
                </a:lnTo>
                <a:lnTo>
                  <a:pt x="1375310" y="1501325"/>
                </a:lnTo>
                <a:lnTo>
                  <a:pt x="1356260" y="1477512"/>
                </a:lnTo>
                <a:lnTo>
                  <a:pt x="1337210" y="1501325"/>
                </a:lnTo>
                <a:lnTo>
                  <a:pt x="1327685" y="1482275"/>
                </a:lnTo>
                <a:lnTo>
                  <a:pt x="1227673" y="1529900"/>
                </a:lnTo>
                <a:lnTo>
                  <a:pt x="1194335" y="1529900"/>
                </a:lnTo>
                <a:lnTo>
                  <a:pt x="1132423" y="1520375"/>
                </a:lnTo>
                <a:lnTo>
                  <a:pt x="1075273" y="1539425"/>
                </a:lnTo>
                <a:lnTo>
                  <a:pt x="1051460" y="1577525"/>
                </a:lnTo>
                <a:lnTo>
                  <a:pt x="1037173" y="1606100"/>
                </a:lnTo>
                <a:lnTo>
                  <a:pt x="1018123" y="1606100"/>
                </a:lnTo>
                <a:lnTo>
                  <a:pt x="1018123" y="1606100"/>
                </a:lnTo>
                <a:lnTo>
                  <a:pt x="956402" y="1634894"/>
                </a:lnTo>
                <a:lnTo>
                  <a:pt x="918110" y="1606100"/>
                </a:lnTo>
                <a:lnTo>
                  <a:pt x="797331" y="1632036"/>
                </a:lnTo>
                <a:lnTo>
                  <a:pt x="851435" y="1668012"/>
                </a:lnTo>
                <a:lnTo>
                  <a:pt x="870485" y="1706112"/>
                </a:lnTo>
                <a:lnTo>
                  <a:pt x="870485" y="1753737"/>
                </a:lnTo>
                <a:lnTo>
                  <a:pt x="851435" y="1777550"/>
                </a:lnTo>
                <a:lnTo>
                  <a:pt x="837148" y="1853750"/>
                </a:lnTo>
                <a:lnTo>
                  <a:pt x="856198" y="1882325"/>
                </a:lnTo>
                <a:lnTo>
                  <a:pt x="841910" y="1910900"/>
                </a:lnTo>
                <a:lnTo>
                  <a:pt x="851435" y="1939475"/>
                </a:lnTo>
                <a:lnTo>
                  <a:pt x="851435" y="1963287"/>
                </a:lnTo>
                <a:lnTo>
                  <a:pt x="808573" y="1982337"/>
                </a:lnTo>
                <a:lnTo>
                  <a:pt x="808573" y="1982337"/>
                </a:lnTo>
                <a:cubicBezTo>
                  <a:pt x="808683" y="1991614"/>
                  <a:pt x="806895" y="2023680"/>
                  <a:pt x="809232" y="2038001"/>
                </a:cubicBezTo>
                <a:lnTo>
                  <a:pt x="822860" y="2058537"/>
                </a:lnTo>
                <a:lnTo>
                  <a:pt x="846673" y="2082350"/>
                </a:lnTo>
                <a:lnTo>
                  <a:pt x="841910" y="2134737"/>
                </a:lnTo>
                <a:lnTo>
                  <a:pt x="899060" y="2163312"/>
                </a:lnTo>
                <a:lnTo>
                  <a:pt x="903823" y="2196650"/>
                </a:lnTo>
                <a:lnTo>
                  <a:pt x="965735" y="2220462"/>
                </a:lnTo>
                <a:lnTo>
                  <a:pt x="956210" y="2253800"/>
                </a:lnTo>
                <a:lnTo>
                  <a:pt x="1056223" y="2258562"/>
                </a:lnTo>
                <a:lnTo>
                  <a:pt x="1056223" y="2258562"/>
                </a:lnTo>
                <a:cubicBezTo>
                  <a:pt x="1056188" y="2259908"/>
                  <a:pt x="1056152" y="2261253"/>
                  <a:pt x="1056117" y="2262599"/>
                </a:cubicBezTo>
                <a:close/>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7" name="Line Callout 1 6"/>
          <p:cNvSpPr/>
          <p:nvPr/>
        </p:nvSpPr>
        <p:spPr bwMode="auto">
          <a:xfrm>
            <a:off x="6140450" y="977127"/>
            <a:ext cx="1477963" cy="553998"/>
          </a:xfrm>
          <a:prstGeom prst="borderCallout1">
            <a:avLst>
              <a:gd name="adj1" fmla="val 48113"/>
              <a:gd name="adj2" fmla="val 32"/>
              <a:gd name="adj3" fmla="val 316163"/>
              <a:gd name="adj4" fmla="val -93214"/>
            </a:avLst>
          </a:prstGeom>
          <a:solidFill>
            <a:srgbClr val="004677"/>
          </a:solid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CAITHNESS &amp;</a:t>
            </a:r>
          </a:p>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SUTHERLAND</a:t>
            </a:r>
          </a:p>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ELG</a:t>
            </a:r>
          </a:p>
        </p:txBody>
      </p:sp>
      <p:sp>
        <p:nvSpPr>
          <p:cNvPr id="8" name="Line Callout 1 7"/>
          <p:cNvSpPr/>
          <p:nvPr/>
        </p:nvSpPr>
        <p:spPr bwMode="auto">
          <a:xfrm>
            <a:off x="1106488" y="3190845"/>
            <a:ext cx="1436687" cy="400110"/>
          </a:xfrm>
          <a:prstGeom prst="borderCallout1">
            <a:avLst>
              <a:gd name="adj1" fmla="val 49606"/>
              <a:gd name="adj2" fmla="val 97637"/>
              <a:gd name="adj3" fmla="val 180318"/>
              <a:gd name="adj4" fmla="val 254951"/>
            </a:avLst>
          </a:prstGeom>
          <a:solidFill>
            <a:srgbClr val="004677"/>
          </a:solid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ROSS &amp; CROMARTY</a:t>
            </a:r>
          </a:p>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ELG</a:t>
            </a:r>
          </a:p>
        </p:txBody>
      </p:sp>
      <p:sp>
        <p:nvSpPr>
          <p:cNvPr id="9" name="Line Callout 1 8"/>
          <p:cNvSpPr/>
          <p:nvPr/>
        </p:nvSpPr>
        <p:spPr bwMode="auto">
          <a:xfrm>
            <a:off x="7246938" y="4273550"/>
            <a:ext cx="1435100" cy="573088"/>
          </a:xfrm>
          <a:prstGeom prst="borderCallout1">
            <a:avLst>
              <a:gd name="adj1" fmla="val 49606"/>
              <a:gd name="adj2" fmla="val 1812"/>
              <a:gd name="adj3" fmla="val 86299"/>
              <a:gd name="adj4" fmla="val -155375"/>
            </a:avLst>
          </a:prstGeom>
          <a:solidFill>
            <a:srgbClr val="004677"/>
          </a:solid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INVERNESS</a:t>
            </a:r>
          </a:p>
          <a:p>
            <a:pPr algn="ctr">
              <a:spcAft>
                <a:spcPts val="0"/>
              </a:spcAft>
              <a:buFontTx/>
              <a:buNone/>
              <a:defRPr/>
            </a:pPr>
            <a:r>
              <a:rPr lang="en-GB" sz="10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ELG</a:t>
            </a:r>
          </a:p>
        </p:txBody>
      </p:sp>
      <p:sp>
        <p:nvSpPr>
          <p:cNvPr id="10" name="Line Callout 1 9"/>
          <p:cNvSpPr/>
          <p:nvPr/>
        </p:nvSpPr>
        <p:spPr bwMode="auto">
          <a:xfrm>
            <a:off x="7192963" y="5419725"/>
            <a:ext cx="1435100" cy="565150"/>
          </a:xfrm>
          <a:prstGeom prst="borderCallout1">
            <a:avLst>
              <a:gd name="adj1" fmla="val 46563"/>
              <a:gd name="adj2" fmla="val -8"/>
              <a:gd name="adj3" fmla="val -710"/>
              <a:gd name="adj4" fmla="val -107123"/>
            </a:avLst>
          </a:prstGeom>
          <a:solidFill>
            <a:srgbClr val="004677"/>
          </a:solid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lnSpc>
                <a:spcPct val="120000"/>
              </a:lnSpc>
              <a:spcAft>
                <a:spcPts val="0"/>
              </a:spcAft>
              <a:buFontTx/>
              <a:buNone/>
              <a:defRPr/>
            </a:pPr>
            <a:r>
              <a:rPr lang="en-GB" sz="12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NAIRN BADENOCH &amp; STRATHSPEY</a:t>
            </a:r>
          </a:p>
          <a:p>
            <a:pPr algn="ctr">
              <a:spcAft>
                <a:spcPts val="0"/>
              </a:spcAft>
              <a:buFontTx/>
              <a:buNone/>
              <a:defRPr/>
            </a:pPr>
            <a:r>
              <a:rPr lang="en-GB" sz="1200" dirty="0">
                <a:solidFill>
                  <a:srgbClr val="FFFFFF"/>
                </a:solidFill>
                <a:uFill>
                  <a:solidFill>
                    <a:srgbClr val="000000"/>
                  </a:solidFill>
                </a:uFill>
                <a:latin typeface="Ebrima" panose="02000000000000000000" pitchFamily="2" charset="0"/>
                <a:ea typeface="Ebrima" panose="02000000000000000000" pitchFamily="2" charset="0"/>
                <a:cs typeface="Ebrima" panose="02000000000000000000" pitchFamily="2" charset="0"/>
              </a:rPr>
              <a:t>ELG</a:t>
            </a:r>
          </a:p>
        </p:txBody>
      </p:sp>
      <p:sp>
        <p:nvSpPr>
          <p:cNvPr id="11" name="Line Callout 1 10"/>
          <p:cNvSpPr/>
          <p:nvPr/>
        </p:nvSpPr>
        <p:spPr bwMode="auto">
          <a:xfrm>
            <a:off x="404813" y="4629150"/>
            <a:ext cx="1435100" cy="522288"/>
          </a:xfrm>
          <a:prstGeom prst="borderCallout1">
            <a:avLst>
              <a:gd name="adj1" fmla="val 49606"/>
              <a:gd name="adj2" fmla="val 97637"/>
              <a:gd name="adj3" fmla="val 180318"/>
              <a:gd name="adj4" fmla="val 254951"/>
            </a:avLst>
          </a:prstGeom>
          <a:solidFill>
            <a:srgbClr val="004677"/>
          </a:solidFill>
          <a:ln>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spcAft>
                <a:spcPts val="0"/>
              </a:spcAft>
              <a:buFontTx/>
              <a:buNone/>
              <a:defRPr/>
            </a:pPr>
            <a:r>
              <a:rPr lang="en-GB" sz="1000" dirty="0">
                <a:solidFill>
                  <a:srgbClr val="FFFFFF"/>
                </a:solidFill>
                <a:uFill>
                  <a:solidFill>
                    <a:srgbClr val="000000"/>
                  </a:solidFill>
                </a:uFill>
                <a:ea typeface="Times New Roman"/>
                <a:cs typeface="Calibri"/>
              </a:rPr>
              <a:t>SKYE &amp;</a:t>
            </a:r>
          </a:p>
          <a:p>
            <a:pPr algn="ctr">
              <a:spcAft>
                <a:spcPts val="0"/>
              </a:spcAft>
              <a:buFontTx/>
              <a:buNone/>
              <a:defRPr/>
            </a:pPr>
            <a:r>
              <a:rPr lang="en-GB" sz="1000" dirty="0">
                <a:solidFill>
                  <a:srgbClr val="FFFFFF"/>
                </a:solidFill>
                <a:uFill>
                  <a:solidFill>
                    <a:srgbClr val="000000"/>
                  </a:solidFill>
                </a:uFill>
                <a:ea typeface="Times New Roman"/>
                <a:cs typeface="Calibri"/>
              </a:rPr>
              <a:t>LOCHABER</a:t>
            </a:r>
          </a:p>
          <a:p>
            <a:pPr algn="ctr">
              <a:spcAft>
                <a:spcPts val="0"/>
              </a:spcAft>
              <a:buFontTx/>
              <a:buNone/>
              <a:defRPr/>
            </a:pPr>
            <a:r>
              <a:rPr lang="en-GB" sz="1000" dirty="0">
                <a:solidFill>
                  <a:srgbClr val="FFFFFF"/>
                </a:solidFill>
                <a:uFill>
                  <a:solidFill>
                    <a:srgbClr val="000000"/>
                  </a:solidFill>
                </a:uFill>
                <a:ea typeface="Times New Roman"/>
                <a:cs typeface="Calibri"/>
              </a:rPr>
              <a:t>ELG</a:t>
            </a:r>
          </a:p>
        </p:txBody>
      </p:sp>
      <p:sp>
        <p:nvSpPr>
          <p:cNvPr id="12" name="Rectangle 3">
            <a:extLst>
              <a:ext uri="{FF2B5EF4-FFF2-40B4-BE49-F238E27FC236}">
                <a16:creationId xmlns:a16="http://schemas.microsoft.com/office/drawing/2014/main" id="{BC48B798-DF9D-4C7D-A88D-88EFECA4B9AD}"/>
              </a:ext>
            </a:extLst>
          </p:cNvPr>
          <p:cNvSpPr>
            <a:spLocks noRot="1" noChangeArrowheads="1"/>
          </p:cNvSpPr>
          <p:nvPr/>
        </p:nvSpPr>
        <p:spPr bwMode="auto">
          <a:xfrm>
            <a:off x="7246938" y="2264328"/>
            <a:ext cx="2448272" cy="112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a:lnSpc>
                <a:spcPct val="100000"/>
              </a:lnSpc>
              <a:spcBef>
                <a:spcPct val="0"/>
              </a:spcBef>
              <a:buClrTx/>
              <a:buSzTx/>
              <a:buFontTx/>
              <a:buNone/>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*Emergency Liaison</a:t>
            </a:r>
          </a:p>
          <a:p>
            <a:pPr>
              <a:lnSpc>
                <a:spcPct val="100000"/>
              </a:lnSpc>
              <a:spcBef>
                <a:spcPct val="0"/>
              </a:spcBef>
              <a:buClrTx/>
              <a:buSzTx/>
              <a:buFontTx/>
              <a:buNone/>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Groups</a:t>
            </a:r>
          </a:p>
        </p:txBody>
      </p:sp>
    </p:spTree>
    <p:extLst>
      <p:ext uri="{BB962C8B-B14F-4D97-AF65-F5344CB8AC3E}">
        <p14:creationId xmlns:p14="http://schemas.microsoft.com/office/powerpoint/2010/main" val="36241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4464496" cy="706090"/>
          </a:xfrm>
        </p:spPr>
        <p:txBody>
          <a:bodyPr/>
          <a:lstStyle/>
          <a:p>
            <a:r>
              <a:rPr lang="en-GB" dirty="0"/>
              <a:t>Legal Framework</a:t>
            </a:r>
          </a:p>
        </p:txBody>
      </p:sp>
    </p:spTree>
    <p:extLst>
      <p:ext uri="{BB962C8B-B14F-4D97-AF65-F5344CB8AC3E}">
        <p14:creationId xmlns:p14="http://schemas.microsoft.com/office/powerpoint/2010/main" val="262094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483768" y="242417"/>
            <a:ext cx="6334558" cy="594294"/>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2000" b="1" dirty="0">
                <a:solidFill>
                  <a:schemeClr val="bg1"/>
                </a:solidFill>
              </a:rPr>
              <a:t>Highlands &amp; Islands Local Resilience Partnership (HILRP</a:t>
            </a:r>
            <a:r>
              <a:rPr lang="en-GB" sz="1600" b="1" dirty="0">
                <a:solidFill>
                  <a:schemeClr val="bg1"/>
                </a:solidFill>
              </a:rPr>
              <a:t>)</a:t>
            </a:r>
          </a:p>
          <a:p>
            <a:pPr algn="ctr"/>
            <a:endParaRPr lang="en-GB" sz="1600" dirty="0">
              <a:solidFill>
                <a:schemeClr val="bg1"/>
              </a:solidFill>
            </a:endParaRPr>
          </a:p>
        </p:txBody>
      </p:sp>
      <p:sp>
        <p:nvSpPr>
          <p:cNvPr id="17" name="Rounded Rectangle 16"/>
          <p:cNvSpPr/>
          <p:nvPr/>
        </p:nvSpPr>
        <p:spPr bwMode="auto">
          <a:xfrm>
            <a:off x="2799978" y="1088232"/>
            <a:ext cx="249210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CONTEST Protect &amp; Prepare Group</a:t>
            </a:r>
            <a:endParaRPr lang="en-GB" sz="1600" dirty="0">
              <a:solidFill>
                <a:schemeClr val="bg1"/>
              </a:solidFill>
            </a:endParaRPr>
          </a:p>
        </p:txBody>
      </p:sp>
      <p:sp>
        <p:nvSpPr>
          <p:cNvPr id="18" name="Rounded Rectangle 17"/>
          <p:cNvSpPr/>
          <p:nvPr/>
        </p:nvSpPr>
        <p:spPr bwMode="auto">
          <a:xfrm>
            <a:off x="6588224" y="2204864"/>
            <a:ext cx="2376264" cy="100811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1"/>
          <a:lstStyle/>
          <a:p>
            <a:pPr algn="ctr"/>
            <a:r>
              <a:rPr lang="en-GB" sz="1600" b="1" dirty="0">
                <a:solidFill>
                  <a:schemeClr val="bg1"/>
                </a:solidFill>
              </a:rPr>
              <a:t>HILRP</a:t>
            </a:r>
          </a:p>
          <a:p>
            <a:pPr algn="ctr"/>
            <a:r>
              <a:rPr lang="en-GB" sz="1600" b="1" dirty="0">
                <a:solidFill>
                  <a:schemeClr val="bg1"/>
                </a:solidFill>
              </a:rPr>
              <a:t>Working Group</a:t>
            </a:r>
          </a:p>
        </p:txBody>
      </p:sp>
      <p:sp>
        <p:nvSpPr>
          <p:cNvPr id="26" name="Rounded Rectangle 25"/>
          <p:cNvSpPr/>
          <p:nvPr/>
        </p:nvSpPr>
        <p:spPr bwMode="auto">
          <a:xfrm>
            <a:off x="6588224" y="1331928"/>
            <a:ext cx="2376264" cy="504056"/>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Response Sub Group</a:t>
            </a:r>
          </a:p>
        </p:txBody>
      </p:sp>
      <p:sp>
        <p:nvSpPr>
          <p:cNvPr id="27" name="Rounded Rectangle 26"/>
          <p:cNvSpPr/>
          <p:nvPr/>
        </p:nvSpPr>
        <p:spPr bwMode="auto">
          <a:xfrm>
            <a:off x="2813365" y="2067210"/>
            <a:ext cx="2484276" cy="491940"/>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Mass Fatalities Sub Group</a:t>
            </a:r>
          </a:p>
        </p:txBody>
      </p:sp>
      <p:sp>
        <p:nvSpPr>
          <p:cNvPr id="29" name="Rounded Rectangle 28"/>
          <p:cNvSpPr/>
          <p:nvPr/>
        </p:nvSpPr>
        <p:spPr bwMode="auto">
          <a:xfrm>
            <a:off x="2915816" y="2961132"/>
            <a:ext cx="262829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Inverness ELG</a:t>
            </a:r>
          </a:p>
        </p:txBody>
      </p:sp>
      <p:sp>
        <p:nvSpPr>
          <p:cNvPr id="30" name="Rounded Rectangle 29"/>
          <p:cNvSpPr/>
          <p:nvPr/>
        </p:nvSpPr>
        <p:spPr bwMode="auto">
          <a:xfrm>
            <a:off x="2915816" y="3717032"/>
            <a:ext cx="262829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NB&amp;S ELG</a:t>
            </a:r>
          </a:p>
        </p:txBody>
      </p:sp>
      <p:sp>
        <p:nvSpPr>
          <p:cNvPr id="32" name="Rounded Rectangle 31"/>
          <p:cNvSpPr/>
          <p:nvPr/>
        </p:nvSpPr>
        <p:spPr bwMode="auto">
          <a:xfrm>
            <a:off x="2915816" y="4473300"/>
            <a:ext cx="262829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Ross &amp; Cromarty ELG</a:t>
            </a:r>
          </a:p>
        </p:txBody>
      </p:sp>
      <p:sp>
        <p:nvSpPr>
          <p:cNvPr id="33" name="Rounded Rectangle 32"/>
          <p:cNvSpPr/>
          <p:nvPr/>
        </p:nvSpPr>
        <p:spPr bwMode="auto">
          <a:xfrm>
            <a:off x="2915816" y="5229200"/>
            <a:ext cx="262829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Lochaber &amp; Skye ELG</a:t>
            </a:r>
          </a:p>
        </p:txBody>
      </p:sp>
      <p:sp>
        <p:nvSpPr>
          <p:cNvPr id="36" name="Rounded Rectangle 35"/>
          <p:cNvSpPr/>
          <p:nvPr/>
        </p:nvSpPr>
        <p:spPr bwMode="auto">
          <a:xfrm>
            <a:off x="2915816" y="5985468"/>
            <a:ext cx="262829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Caithness &amp; Sutherland ELG</a:t>
            </a:r>
          </a:p>
        </p:txBody>
      </p:sp>
      <p:sp>
        <p:nvSpPr>
          <p:cNvPr id="38" name="Rounded Rectangle 37"/>
          <p:cNvSpPr/>
          <p:nvPr/>
        </p:nvSpPr>
        <p:spPr bwMode="auto">
          <a:xfrm>
            <a:off x="107504" y="4252282"/>
            <a:ext cx="2088232"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Highland Care for People Group</a:t>
            </a:r>
          </a:p>
        </p:txBody>
      </p:sp>
      <p:sp>
        <p:nvSpPr>
          <p:cNvPr id="39" name="Rounded Rectangle 38"/>
          <p:cNvSpPr/>
          <p:nvPr/>
        </p:nvSpPr>
        <p:spPr bwMode="auto">
          <a:xfrm>
            <a:off x="6349119" y="3447462"/>
            <a:ext cx="2484276"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Shetland Emergency Planning Forum</a:t>
            </a:r>
          </a:p>
        </p:txBody>
      </p:sp>
      <p:sp>
        <p:nvSpPr>
          <p:cNvPr id="40" name="Rounded Rectangle 39"/>
          <p:cNvSpPr/>
          <p:nvPr/>
        </p:nvSpPr>
        <p:spPr bwMode="auto">
          <a:xfrm>
            <a:off x="6331904" y="4275557"/>
            <a:ext cx="2484276"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Orkney Local Emergency Coordinating Group</a:t>
            </a:r>
          </a:p>
        </p:txBody>
      </p:sp>
      <p:sp>
        <p:nvSpPr>
          <p:cNvPr id="41" name="Rounded Rectangle 40"/>
          <p:cNvSpPr/>
          <p:nvPr/>
        </p:nvSpPr>
        <p:spPr bwMode="auto">
          <a:xfrm>
            <a:off x="6326832" y="5120046"/>
            <a:ext cx="2484276" cy="68389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Western Isles EP &amp; Coordinating Group</a:t>
            </a:r>
          </a:p>
        </p:txBody>
      </p:sp>
      <p:cxnSp>
        <p:nvCxnSpPr>
          <p:cNvPr id="4" name="Straight Connector 3"/>
          <p:cNvCxnSpPr/>
          <p:nvPr/>
        </p:nvCxnSpPr>
        <p:spPr>
          <a:xfrm>
            <a:off x="5938006" y="836710"/>
            <a:ext cx="0" cy="54907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44108" y="6327414"/>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46254" y="5583485"/>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46254" y="4827585"/>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46254" y="4058978"/>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46254" y="3305892"/>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284254" y="2324075"/>
            <a:ext cx="6537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92080" y="1430153"/>
            <a:ext cx="645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938006" y="1583956"/>
            <a:ext cx="645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42298" y="2780928"/>
            <a:ext cx="6416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42298" y="3789408"/>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938006" y="4617503"/>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938006" y="5463320"/>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bwMode="auto">
          <a:xfrm>
            <a:off x="3137756" y="3305892"/>
            <a:ext cx="2184412" cy="288032"/>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dirty="0">
                <a:solidFill>
                  <a:schemeClr val="bg1"/>
                </a:solidFill>
              </a:rPr>
              <a:t>Care for People Team</a:t>
            </a:r>
          </a:p>
        </p:txBody>
      </p:sp>
      <p:sp>
        <p:nvSpPr>
          <p:cNvPr id="31" name="Rounded Rectangle 30"/>
          <p:cNvSpPr/>
          <p:nvPr/>
        </p:nvSpPr>
        <p:spPr bwMode="auto">
          <a:xfrm>
            <a:off x="3137756" y="4058978"/>
            <a:ext cx="2184412" cy="288032"/>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dirty="0">
                <a:solidFill>
                  <a:schemeClr val="bg1"/>
                </a:solidFill>
              </a:rPr>
              <a:t>Care for People Teams</a:t>
            </a:r>
          </a:p>
        </p:txBody>
      </p:sp>
      <p:sp>
        <p:nvSpPr>
          <p:cNvPr id="34" name="Rounded Rectangle 33"/>
          <p:cNvSpPr/>
          <p:nvPr/>
        </p:nvSpPr>
        <p:spPr bwMode="auto">
          <a:xfrm>
            <a:off x="3137756" y="4814658"/>
            <a:ext cx="2184412" cy="288032"/>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dirty="0">
                <a:solidFill>
                  <a:schemeClr val="bg1"/>
                </a:solidFill>
              </a:rPr>
              <a:t>Care for People Teams</a:t>
            </a:r>
          </a:p>
        </p:txBody>
      </p:sp>
      <p:sp>
        <p:nvSpPr>
          <p:cNvPr id="35" name="Rounded Rectangle 34"/>
          <p:cNvSpPr/>
          <p:nvPr/>
        </p:nvSpPr>
        <p:spPr bwMode="auto">
          <a:xfrm>
            <a:off x="3137756" y="5583485"/>
            <a:ext cx="2184412" cy="288032"/>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dirty="0">
                <a:solidFill>
                  <a:schemeClr val="bg1"/>
                </a:solidFill>
              </a:rPr>
              <a:t>Care for People Teams</a:t>
            </a:r>
          </a:p>
        </p:txBody>
      </p:sp>
      <p:sp>
        <p:nvSpPr>
          <p:cNvPr id="37" name="Rounded Rectangle 36"/>
          <p:cNvSpPr/>
          <p:nvPr/>
        </p:nvSpPr>
        <p:spPr bwMode="auto">
          <a:xfrm>
            <a:off x="3137756" y="6318606"/>
            <a:ext cx="2184412" cy="288032"/>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dirty="0">
                <a:solidFill>
                  <a:schemeClr val="bg1"/>
                </a:solidFill>
              </a:rPr>
              <a:t>Care for People Teams</a:t>
            </a:r>
          </a:p>
        </p:txBody>
      </p:sp>
      <p:cxnSp>
        <p:nvCxnSpPr>
          <p:cNvPr id="42" name="Straight Connector 41"/>
          <p:cNvCxnSpPr/>
          <p:nvPr/>
        </p:nvCxnSpPr>
        <p:spPr>
          <a:xfrm flipH="1">
            <a:off x="2555776" y="3316824"/>
            <a:ext cx="7826" cy="3021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9" idx="1"/>
          </p:cNvCxnSpPr>
          <p:nvPr/>
        </p:nvCxnSpPr>
        <p:spPr>
          <a:xfrm>
            <a:off x="2555776" y="3303078"/>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555776" y="4058978"/>
            <a:ext cx="3522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63602" y="4832199"/>
            <a:ext cx="3522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63602" y="5600438"/>
            <a:ext cx="344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555776" y="6344367"/>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4594228"/>
            <a:ext cx="3678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13"/>
          <p:cNvSpPr>
            <a:spLocks noChangeArrowheads="1"/>
          </p:cNvSpPr>
          <p:nvPr/>
        </p:nvSpPr>
        <p:spPr bwMode="auto">
          <a:xfrm>
            <a:off x="448244" y="1545903"/>
            <a:ext cx="23022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Highlands &amp;</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Islands</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Planning</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Structure</a:t>
            </a:r>
          </a:p>
        </p:txBody>
      </p:sp>
    </p:spTree>
    <p:extLst>
      <p:ext uri="{BB962C8B-B14F-4D97-AF65-F5344CB8AC3E}">
        <p14:creationId xmlns:p14="http://schemas.microsoft.com/office/powerpoint/2010/main" val="1972846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1259632" y="109437"/>
            <a:ext cx="7776864" cy="1879403"/>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2000" b="1" dirty="0">
                <a:solidFill>
                  <a:schemeClr val="bg1"/>
                </a:solidFill>
              </a:rPr>
              <a:t>North of Scotland Regional Resilience Partnership (NoSRRP) </a:t>
            </a:r>
            <a:endParaRPr lang="en-GB" sz="2000" dirty="0">
              <a:solidFill>
                <a:schemeClr val="bg1"/>
              </a:solidFill>
            </a:endParaRPr>
          </a:p>
        </p:txBody>
      </p:sp>
      <p:sp>
        <p:nvSpPr>
          <p:cNvPr id="39" name="Rounded Rectangle 38"/>
          <p:cNvSpPr/>
          <p:nvPr/>
        </p:nvSpPr>
        <p:spPr bwMode="auto">
          <a:xfrm>
            <a:off x="97260" y="2564904"/>
            <a:ext cx="2091419"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Response Capability Group</a:t>
            </a:r>
          </a:p>
        </p:txBody>
      </p:sp>
      <p:cxnSp>
        <p:nvCxnSpPr>
          <p:cNvPr id="4" name="Straight Connector 3"/>
          <p:cNvCxnSpPr/>
          <p:nvPr/>
        </p:nvCxnSpPr>
        <p:spPr>
          <a:xfrm>
            <a:off x="5144423" y="1988840"/>
            <a:ext cx="0" cy="279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9552" y="3893232"/>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9552" y="3212976"/>
            <a:ext cx="0" cy="31937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9552" y="6402672"/>
            <a:ext cx="3741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71600" y="2276872"/>
            <a:ext cx="7056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bwMode="auto">
          <a:xfrm>
            <a:off x="1403648" y="620688"/>
            <a:ext cx="2448272" cy="1224136"/>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HILRP</a:t>
            </a:r>
          </a:p>
          <a:p>
            <a:pPr algn="ctr"/>
            <a:r>
              <a:rPr lang="en-GB" sz="1600" i="1" dirty="0">
                <a:solidFill>
                  <a:schemeClr val="bg1"/>
                </a:solidFill>
              </a:rPr>
              <a:t>The Highland Council</a:t>
            </a:r>
          </a:p>
          <a:p>
            <a:pPr algn="ctr"/>
            <a:r>
              <a:rPr lang="en-GB" sz="1600" i="1" dirty="0">
                <a:solidFill>
                  <a:schemeClr val="bg1"/>
                </a:solidFill>
              </a:rPr>
              <a:t>Shetland Islands Council</a:t>
            </a:r>
          </a:p>
          <a:p>
            <a:pPr algn="ctr"/>
            <a:r>
              <a:rPr lang="en-GB" sz="1600" i="1" dirty="0">
                <a:solidFill>
                  <a:schemeClr val="bg1"/>
                </a:solidFill>
              </a:rPr>
              <a:t>Orkney Islands Council</a:t>
            </a:r>
          </a:p>
          <a:p>
            <a:pPr algn="ctr"/>
            <a:r>
              <a:rPr lang="en-GB" sz="1600" i="1" dirty="0" err="1">
                <a:solidFill>
                  <a:schemeClr val="bg1"/>
                </a:solidFill>
              </a:rPr>
              <a:t>Comhairle</a:t>
            </a:r>
            <a:r>
              <a:rPr lang="en-GB" sz="1600" i="1" dirty="0">
                <a:solidFill>
                  <a:schemeClr val="bg1"/>
                </a:solidFill>
              </a:rPr>
              <a:t> </a:t>
            </a:r>
            <a:r>
              <a:rPr lang="en-GB" sz="1600" i="1" dirty="0" err="1">
                <a:solidFill>
                  <a:schemeClr val="bg1"/>
                </a:solidFill>
              </a:rPr>
              <a:t>Eilean</a:t>
            </a:r>
            <a:r>
              <a:rPr lang="en-GB" sz="1600" i="1" dirty="0">
                <a:solidFill>
                  <a:schemeClr val="bg1"/>
                </a:solidFill>
              </a:rPr>
              <a:t> nan </a:t>
            </a:r>
            <a:r>
              <a:rPr lang="en-GB" sz="1600" i="1" dirty="0" err="1">
                <a:solidFill>
                  <a:schemeClr val="bg1"/>
                </a:solidFill>
              </a:rPr>
              <a:t>Siar</a:t>
            </a:r>
            <a:endParaRPr lang="en-GB" sz="1600" i="1" dirty="0">
              <a:solidFill>
                <a:schemeClr val="bg1"/>
              </a:solidFill>
            </a:endParaRPr>
          </a:p>
        </p:txBody>
      </p:sp>
      <p:sp>
        <p:nvSpPr>
          <p:cNvPr id="64" name="Rounded Rectangle 63"/>
          <p:cNvSpPr/>
          <p:nvPr/>
        </p:nvSpPr>
        <p:spPr bwMode="auto">
          <a:xfrm>
            <a:off x="3923928" y="620688"/>
            <a:ext cx="2448272" cy="1224136"/>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t" anchorCtr="0"/>
          <a:lstStyle/>
          <a:p>
            <a:pPr algn="ctr"/>
            <a:r>
              <a:rPr lang="en-GB" sz="1600" b="1" dirty="0">
                <a:solidFill>
                  <a:schemeClr val="bg1"/>
                </a:solidFill>
              </a:rPr>
              <a:t>Grampian LRP</a:t>
            </a:r>
          </a:p>
          <a:p>
            <a:pPr algn="ctr"/>
            <a:r>
              <a:rPr lang="en-GB" sz="1600" i="1" dirty="0">
                <a:solidFill>
                  <a:schemeClr val="bg1"/>
                </a:solidFill>
              </a:rPr>
              <a:t>Aberdeen City Council</a:t>
            </a:r>
          </a:p>
          <a:p>
            <a:pPr algn="ctr"/>
            <a:r>
              <a:rPr lang="en-GB" sz="1600" i="1" dirty="0">
                <a:solidFill>
                  <a:schemeClr val="bg1"/>
                </a:solidFill>
              </a:rPr>
              <a:t>Aberdeenshire Council</a:t>
            </a:r>
          </a:p>
          <a:p>
            <a:pPr algn="ctr"/>
            <a:r>
              <a:rPr lang="en-GB" sz="1600" i="1" dirty="0">
                <a:solidFill>
                  <a:schemeClr val="bg1"/>
                </a:solidFill>
              </a:rPr>
              <a:t>Moray Council</a:t>
            </a:r>
          </a:p>
        </p:txBody>
      </p:sp>
      <p:sp>
        <p:nvSpPr>
          <p:cNvPr id="65" name="Rounded Rectangle 64"/>
          <p:cNvSpPr/>
          <p:nvPr/>
        </p:nvSpPr>
        <p:spPr bwMode="auto">
          <a:xfrm>
            <a:off x="6444208" y="620688"/>
            <a:ext cx="2448272" cy="1224136"/>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Tayside LRP</a:t>
            </a:r>
          </a:p>
          <a:p>
            <a:pPr algn="ctr"/>
            <a:r>
              <a:rPr lang="en-GB" sz="1600" i="1" dirty="0">
                <a:solidFill>
                  <a:schemeClr val="bg1"/>
                </a:solidFill>
              </a:rPr>
              <a:t>Angus Council</a:t>
            </a:r>
          </a:p>
          <a:p>
            <a:pPr algn="ctr"/>
            <a:r>
              <a:rPr lang="en-GB" sz="1600" i="1" dirty="0">
                <a:solidFill>
                  <a:schemeClr val="bg1"/>
                </a:solidFill>
              </a:rPr>
              <a:t>Tayside Council</a:t>
            </a:r>
          </a:p>
          <a:p>
            <a:pPr algn="ctr"/>
            <a:r>
              <a:rPr lang="en-GB" sz="1600" i="1" dirty="0">
                <a:solidFill>
                  <a:schemeClr val="bg1"/>
                </a:solidFill>
              </a:rPr>
              <a:t>Dundee City Council</a:t>
            </a:r>
          </a:p>
          <a:p>
            <a:pPr algn="ctr"/>
            <a:r>
              <a:rPr lang="en-GB" sz="1600" i="1" dirty="0">
                <a:solidFill>
                  <a:schemeClr val="bg1"/>
                </a:solidFill>
              </a:rPr>
              <a:t>Perth &amp; Kinross Council</a:t>
            </a:r>
          </a:p>
        </p:txBody>
      </p:sp>
      <p:sp>
        <p:nvSpPr>
          <p:cNvPr id="68" name="Rounded Rectangle 67"/>
          <p:cNvSpPr/>
          <p:nvPr/>
        </p:nvSpPr>
        <p:spPr bwMode="auto">
          <a:xfrm>
            <a:off x="2349978" y="2564904"/>
            <a:ext cx="2091419"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Risk &amp; Capability Group</a:t>
            </a:r>
          </a:p>
        </p:txBody>
      </p:sp>
      <p:sp>
        <p:nvSpPr>
          <p:cNvPr id="69" name="Rounded Rectangle 68"/>
          <p:cNvSpPr/>
          <p:nvPr/>
        </p:nvSpPr>
        <p:spPr bwMode="auto">
          <a:xfrm>
            <a:off x="6873069" y="2586980"/>
            <a:ext cx="2091419" cy="640060"/>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Training &amp; Exercising Capability Group</a:t>
            </a:r>
          </a:p>
        </p:txBody>
      </p:sp>
      <p:sp>
        <p:nvSpPr>
          <p:cNvPr id="70" name="Rounded Rectangle 69"/>
          <p:cNvSpPr/>
          <p:nvPr/>
        </p:nvSpPr>
        <p:spPr bwMode="auto">
          <a:xfrm>
            <a:off x="4614649" y="2575942"/>
            <a:ext cx="2091419" cy="651098"/>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People Capability Group</a:t>
            </a:r>
          </a:p>
        </p:txBody>
      </p:sp>
      <p:sp>
        <p:nvSpPr>
          <p:cNvPr id="71" name="Rounded Rectangle 70"/>
          <p:cNvSpPr/>
          <p:nvPr/>
        </p:nvSpPr>
        <p:spPr bwMode="auto">
          <a:xfrm>
            <a:off x="933450" y="3569196"/>
            <a:ext cx="2435567"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Public Communications Sub Group</a:t>
            </a:r>
          </a:p>
        </p:txBody>
      </p:sp>
      <p:sp>
        <p:nvSpPr>
          <p:cNvPr id="72" name="Rounded Rectangle 71"/>
          <p:cNvSpPr/>
          <p:nvPr/>
        </p:nvSpPr>
        <p:spPr bwMode="auto">
          <a:xfrm>
            <a:off x="923134" y="4387905"/>
            <a:ext cx="2445883"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Security/CBRN Sub Group</a:t>
            </a:r>
          </a:p>
        </p:txBody>
      </p:sp>
      <p:sp>
        <p:nvSpPr>
          <p:cNvPr id="73" name="Rounded Rectangle 72"/>
          <p:cNvSpPr/>
          <p:nvPr/>
        </p:nvSpPr>
        <p:spPr bwMode="auto">
          <a:xfrm>
            <a:off x="923134" y="5246718"/>
            <a:ext cx="2445882"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Critical Infrastructure/ Utilities Sub Group</a:t>
            </a:r>
          </a:p>
        </p:txBody>
      </p:sp>
      <p:sp>
        <p:nvSpPr>
          <p:cNvPr id="74" name="Rounded Rectangle 73"/>
          <p:cNvSpPr/>
          <p:nvPr/>
        </p:nvSpPr>
        <p:spPr bwMode="auto">
          <a:xfrm>
            <a:off x="899592" y="6093296"/>
            <a:ext cx="2427622"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Resilient </a:t>
            </a:r>
            <a:r>
              <a:rPr lang="en-GB" sz="1600" b="1" dirty="0" err="1">
                <a:solidFill>
                  <a:schemeClr val="bg1"/>
                </a:solidFill>
              </a:rPr>
              <a:t>Telecomms</a:t>
            </a:r>
            <a:r>
              <a:rPr lang="en-GB" sz="1600" b="1" dirty="0">
                <a:solidFill>
                  <a:schemeClr val="bg1"/>
                </a:solidFill>
              </a:rPr>
              <a:t> Sub Group</a:t>
            </a:r>
          </a:p>
        </p:txBody>
      </p:sp>
      <p:sp>
        <p:nvSpPr>
          <p:cNvPr id="75" name="Rounded Rectangle 74"/>
          <p:cNvSpPr/>
          <p:nvPr/>
        </p:nvSpPr>
        <p:spPr bwMode="auto">
          <a:xfrm>
            <a:off x="5736833" y="3569196"/>
            <a:ext cx="2435567"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Mass Fatalities Sub Group</a:t>
            </a:r>
          </a:p>
        </p:txBody>
      </p:sp>
      <p:sp>
        <p:nvSpPr>
          <p:cNvPr id="76" name="Rounded Rectangle 75"/>
          <p:cNvSpPr/>
          <p:nvPr/>
        </p:nvSpPr>
        <p:spPr bwMode="auto">
          <a:xfrm>
            <a:off x="5756230" y="4441651"/>
            <a:ext cx="2416170"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Mass Casualties Sub Group</a:t>
            </a:r>
          </a:p>
        </p:txBody>
      </p:sp>
      <p:sp>
        <p:nvSpPr>
          <p:cNvPr id="77" name="Rounded Rectangle 76"/>
          <p:cNvSpPr/>
          <p:nvPr/>
        </p:nvSpPr>
        <p:spPr bwMode="auto">
          <a:xfrm>
            <a:off x="5756230" y="5246718"/>
            <a:ext cx="2416170"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Public Health Sub Group</a:t>
            </a:r>
          </a:p>
        </p:txBody>
      </p:sp>
      <p:sp>
        <p:nvSpPr>
          <p:cNvPr id="78" name="Rounded Rectangle 77"/>
          <p:cNvSpPr/>
          <p:nvPr/>
        </p:nvSpPr>
        <p:spPr bwMode="auto">
          <a:xfrm>
            <a:off x="5754345" y="6096750"/>
            <a:ext cx="2418055" cy="64807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Animal Health Sub Group</a:t>
            </a:r>
          </a:p>
        </p:txBody>
      </p:sp>
      <p:cxnSp>
        <p:nvCxnSpPr>
          <p:cNvPr id="79" name="Straight Connector 78"/>
          <p:cNvCxnSpPr/>
          <p:nvPr/>
        </p:nvCxnSpPr>
        <p:spPr>
          <a:xfrm>
            <a:off x="539552" y="4711941"/>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29236" y="5570754"/>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364088" y="3227040"/>
            <a:ext cx="0" cy="31937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75" idx="1"/>
          </p:cNvCxnSpPr>
          <p:nvPr/>
        </p:nvCxnSpPr>
        <p:spPr>
          <a:xfrm>
            <a:off x="5364088" y="3893232"/>
            <a:ext cx="3727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76" idx="1"/>
          </p:cNvCxnSpPr>
          <p:nvPr/>
        </p:nvCxnSpPr>
        <p:spPr>
          <a:xfrm>
            <a:off x="5364088" y="4765687"/>
            <a:ext cx="3921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364088" y="5570754"/>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53511" y="6420786"/>
            <a:ext cx="3938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71600" y="2268066"/>
            <a:ext cx="0" cy="307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386212" y="2279104"/>
            <a:ext cx="0" cy="307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660358" y="2276872"/>
            <a:ext cx="0" cy="307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028384" y="2268066"/>
            <a:ext cx="0" cy="307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13"/>
          <p:cNvSpPr>
            <a:spLocks noChangeArrowheads="1"/>
          </p:cNvSpPr>
          <p:nvPr/>
        </p:nvSpPr>
        <p:spPr bwMode="auto">
          <a:xfrm>
            <a:off x="3538074" y="4823913"/>
            <a:ext cx="175400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NoSRRP</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Planning</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Structure</a:t>
            </a:r>
          </a:p>
        </p:txBody>
      </p:sp>
    </p:spTree>
    <p:extLst>
      <p:ext uri="{BB962C8B-B14F-4D97-AF65-F5344CB8AC3E}">
        <p14:creationId xmlns:p14="http://schemas.microsoft.com/office/powerpoint/2010/main" val="513610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203848" y="116633"/>
            <a:ext cx="2160240" cy="720080"/>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Forward Control Point</a:t>
            </a:r>
          </a:p>
          <a:p>
            <a:pPr algn="ctr"/>
            <a:r>
              <a:rPr lang="en-GB" sz="1600" i="1" dirty="0">
                <a:solidFill>
                  <a:schemeClr val="bg1"/>
                </a:solidFill>
              </a:rPr>
              <a:t>Emergency Services</a:t>
            </a:r>
          </a:p>
        </p:txBody>
      </p:sp>
      <p:sp>
        <p:nvSpPr>
          <p:cNvPr id="15" name="Rounded Rectangle 14"/>
          <p:cNvSpPr/>
          <p:nvPr/>
        </p:nvSpPr>
        <p:spPr bwMode="auto">
          <a:xfrm>
            <a:off x="2195736" y="1124743"/>
            <a:ext cx="4176464" cy="2304257"/>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Tactical – Emergency Liaison Group(s)</a:t>
            </a:r>
          </a:p>
          <a:p>
            <a:pPr algn="ctr"/>
            <a:r>
              <a:rPr lang="en-GB" sz="1600" i="1" dirty="0">
                <a:solidFill>
                  <a:schemeClr val="bg1"/>
                </a:solidFill>
              </a:rPr>
              <a:t>Chair: Police Scotland</a:t>
            </a:r>
          </a:p>
          <a:p>
            <a:pPr algn="ctr"/>
            <a:r>
              <a:rPr lang="en-GB" sz="1600" i="1" dirty="0">
                <a:solidFill>
                  <a:schemeClr val="bg1"/>
                </a:solidFill>
              </a:rPr>
              <a:t>Membership: Cat 1 &amp; 2 Orgs + others</a:t>
            </a:r>
          </a:p>
          <a:p>
            <a:pPr algn="ctr"/>
            <a:r>
              <a:rPr lang="en-GB" sz="1600" i="1" dirty="0">
                <a:solidFill>
                  <a:schemeClr val="bg1"/>
                </a:solidFill>
              </a:rPr>
              <a:t>Location: Area Police Station</a:t>
            </a:r>
          </a:p>
        </p:txBody>
      </p:sp>
      <p:sp>
        <p:nvSpPr>
          <p:cNvPr id="16" name="Rounded Rectangle 15"/>
          <p:cNvSpPr/>
          <p:nvPr/>
        </p:nvSpPr>
        <p:spPr bwMode="auto">
          <a:xfrm>
            <a:off x="2339752" y="2306029"/>
            <a:ext cx="3888432" cy="936104"/>
          </a:xfrm>
          <a:prstGeom prst="roundRect">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Care for People Team</a:t>
            </a:r>
          </a:p>
          <a:p>
            <a:pPr algn="ctr"/>
            <a:r>
              <a:rPr lang="en-GB" sz="1600" i="1" dirty="0">
                <a:solidFill>
                  <a:schemeClr val="bg1"/>
                </a:solidFill>
              </a:rPr>
              <a:t>Chair: NHS Highland</a:t>
            </a:r>
          </a:p>
          <a:p>
            <a:pPr algn="ctr"/>
            <a:r>
              <a:rPr lang="en-GB" sz="1600" i="1" dirty="0">
                <a:solidFill>
                  <a:schemeClr val="bg1"/>
                </a:solidFill>
              </a:rPr>
              <a:t>Core members: NHS Highland, THC &amp; BRC</a:t>
            </a:r>
          </a:p>
        </p:txBody>
      </p:sp>
      <p:sp>
        <p:nvSpPr>
          <p:cNvPr id="17" name="Rounded Rectangle 16"/>
          <p:cNvSpPr/>
          <p:nvPr/>
        </p:nvSpPr>
        <p:spPr bwMode="auto">
          <a:xfrm>
            <a:off x="2196480" y="3717032"/>
            <a:ext cx="4176464" cy="1224135"/>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LRP Tactical Oversight Group </a:t>
            </a:r>
          </a:p>
          <a:p>
            <a:pPr algn="ctr"/>
            <a:r>
              <a:rPr lang="en-GB" sz="1600" i="1" dirty="0">
                <a:solidFill>
                  <a:schemeClr val="bg1"/>
                </a:solidFill>
              </a:rPr>
              <a:t>Chair: Police Scotland</a:t>
            </a:r>
          </a:p>
          <a:p>
            <a:pPr algn="ctr"/>
            <a:r>
              <a:rPr lang="en-GB" sz="1600" i="1" dirty="0">
                <a:solidFill>
                  <a:schemeClr val="bg1"/>
                </a:solidFill>
              </a:rPr>
              <a:t>Membership: Cat 1 &amp; 2 Orgs + others</a:t>
            </a:r>
          </a:p>
          <a:p>
            <a:pPr algn="ctr"/>
            <a:r>
              <a:rPr lang="en-GB" sz="1600" i="1" dirty="0">
                <a:solidFill>
                  <a:schemeClr val="bg1"/>
                </a:solidFill>
              </a:rPr>
              <a:t>Location: Divisional Police HQ Inverness </a:t>
            </a:r>
          </a:p>
        </p:txBody>
      </p:sp>
      <p:sp>
        <p:nvSpPr>
          <p:cNvPr id="18" name="Rounded Rectangle 17"/>
          <p:cNvSpPr/>
          <p:nvPr/>
        </p:nvSpPr>
        <p:spPr bwMode="auto">
          <a:xfrm>
            <a:off x="2196480" y="5229200"/>
            <a:ext cx="4176464" cy="1224136"/>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en-GB" sz="1600" b="1" dirty="0">
                <a:solidFill>
                  <a:schemeClr val="bg1"/>
                </a:solidFill>
              </a:rPr>
              <a:t>LRP Strategic</a:t>
            </a:r>
          </a:p>
          <a:p>
            <a:pPr algn="ctr"/>
            <a:r>
              <a:rPr lang="en-GB" sz="1600" i="1" dirty="0">
                <a:solidFill>
                  <a:schemeClr val="bg1"/>
                </a:solidFill>
              </a:rPr>
              <a:t>Chair: Police Scotland</a:t>
            </a:r>
          </a:p>
          <a:p>
            <a:pPr algn="ctr"/>
            <a:r>
              <a:rPr lang="en-GB" sz="1600" i="1" dirty="0">
                <a:solidFill>
                  <a:schemeClr val="bg1"/>
                </a:solidFill>
              </a:rPr>
              <a:t>Membership: Cat 1 &amp; 2 Orgs + others</a:t>
            </a:r>
          </a:p>
          <a:p>
            <a:pPr algn="ctr"/>
            <a:r>
              <a:rPr lang="en-GB" sz="1600" i="1" dirty="0">
                <a:solidFill>
                  <a:schemeClr val="bg1"/>
                </a:solidFill>
              </a:rPr>
              <a:t>Location: Divisional Police HQ Inverness </a:t>
            </a:r>
          </a:p>
        </p:txBody>
      </p:sp>
      <p:sp>
        <p:nvSpPr>
          <p:cNvPr id="19" name="Rounded Rectangle 18"/>
          <p:cNvSpPr/>
          <p:nvPr/>
        </p:nvSpPr>
        <p:spPr bwMode="auto">
          <a:xfrm>
            <a:off x="179512" y="4671138"/>
            <a:ext cx="1368152" cy="818214"/>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Scottish Government</a:t>
            </a:r>
          </a:p>
        </p:txBody>
      </p:sp>
      <p:sp>
        <p:nvSpPr>
          <p:cNvPr id="8" name="Rounded Rectangle 7"/>
          <p:cNvSpPr/>
          <p:nvPr/>
        </p:nvSpPr>
        <p:spPr bwMode="auto">
          <a:xfrm>
            <a:off x="6804248" y="1916833"/>
            <a:ext cx="2088232" cy="2664296"/>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1600" b="1" dirty="0">
                <a:solidFill>
                  <a:schemeClr val="bg1"/>
                </a:solidFill>
              </a:rPr>
              <a:t>Public Communications</a:t>
            </a:r>
          </a:p>
          <a:p>
            <a:pPr algn="ctr"/>
            <a:r>
              <a:rPr lang="en-GB" sz="1600" b="1" dirty="0">
                <a:solidFill>
                  <a:schemeClr val="bg1"/>
                </a:solidFill>
              </a:rPr>
              <a:t>Group</a:t>
            </a:r>
          </a:p>
          <a:p>
            <a:pPr algn="ctr"/>
            <a:r>
              <a:rPr lang="en-GB" sz="1600" i="1" dirty="0">
                <a:solidFill>
                  <a:schemeClr val="bg1"/>
                </a:solidFill>
              </a:rPr>
              <a:t>Chair: Police Scotland, or MCA for offshore incidents</a:t>
            </a:r>
          </a:p>
          <a:p>
            <a:pPr algn="ctr"/>
            <a:r>
              <a:rPr lang="en-GB" sz="1600" i="1" dirty="0">
                <a:solidFill>
                  <a:schemeClr val="bg1"/>
                </a:solidFill>
              </a:rPr>
              <a:t>Membership</a:t>
            </a:r>
            <a:r>
              <a:rPr lang="en-GB" sz="1600" b="1" i="1" dirty="0">
                <a:solidFill>
                  <a:schemeClr val="bg1"/>
                </a:solidFill>
              </a:rPr>
              <a:t>: </a:t>
            </a:r>
            <a:r>
              <a:rPr lang="en-GB" sz="1600" i="1" dirty="0">
                <a:solidFill>
                  <a:schemeClr val="bg1"/>
                </a:solidFill>
              </a:rPr>
              <a:t>Cat 1 &amp; 2 Orgs + others</a:t>
            </a:r>
          </a:p>
          <a:p>
            <a:pPr algn="ctr"/>
            <a:endParaRPr lang="en-GB" sz="1600" b="1" dirty="0">
              <a:solidFill>
                <a:schemeClr val="bg1"/>
              </a:solidFill>
            </a:endParaRPr>
          </a:p>
        </p:txBody>
      </p:sp>
      <p:cxnSp>
        <p:nvCxnSpPr>
          <p:cNvPr id="3" name="Straight Arrow Connector 2"/>
          <p:cNvCxnSpPr/>
          <p:nvPr/>
        </p:nvCxnSpPr>
        <p:spPr>
          <a:xfrm>
            <a:off x="4283968" y="764703"/>
            <a:ext cx="0" cy="461205"/>
          </a:xfrm>
          <a:prstGeom prst="straightConnector1">
            <a:avLst/>
          </a:prstGeom>
          <a:ln w="666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53111" y="3356992"/>
            <a:ext cx="0" cy="461205"/>
          </a:xfrm>
          <a:prstGeom prst="straightConnector1">
            <a:avLst/>
          </a:prstGeom>
          <a:ln w="666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53111" y="4869159"/>
            <a:ext cx="0" cy="461205"/>
          </a:xfrm>
          <a:prstGeom prst="straightConnector1">
            <a:avLst/>
          </a:prstGeom>
          <a:ln w="6667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63588" y="4221088"/>
            <a:ext cx="1476164" cy="0"/>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63588" y="4221088"/>
            <a:ext cx="0" cy="576064"/>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63588" y="5373216"/>
            <a:ext cx="0" cy="546001"/>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63588" y="5949280"/>
            <a:ext cx="1476164" cy="0"/>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228184" y="2204864"/>
            <a:ext cx="720080" cy="0"/>
          </a:xfrm>
          <a:prstGeom prst="straightConnector1">
            <a:avLst/>
          </a:prstGeom>
          <a:ln w="66675">
            <a:solidFill>
              <a:schemeClr val="tx1"/>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228184" y="4077072"/>
            <a:ext cx="720080" cy="0"/>
          </a:xfrm>
          <a:prstGeom prst="straightConnector1">
            <a:avLst/>
          </a:prstGeom>
          <a:ln w="66675">
            <a:solidFill>
              <a:schemeClr val="tx1"/>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228184" y="5949280"/>
            <a:ext cx="1620180" cy="0"/>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848364" y="4437112"/>
            <a:ext cx="0" cy="1482106"/>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220072" y="476672"/>
            <a:ext cx="2628292" cy="1"/>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829078" y="433820"/>
            <a:ext cx="0" cy="1584176"/>
          </a:xfrm>
          <a:prstGeom prst="straightConnector1">
            <a:avLst/>
          </a:prstGeom>
          <a:ln w="66675">
            <a:solidFill>
              <a:schemeClr val="tx1"/>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50" name="Rectangle 13"/>
          <p:cNvSpPr>
            <a:spLocks noChangeArrowheads="1"/>
          </p:cNvSpPr>
          <p:nvPr/>
        </p:nvSpPr>
        <p:spPr bwMode="auto">
          <a:xfrm>
            <a:off x="257275" y="1971997"/>
            <a:ext cx="17844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Highland</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Response</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Structure</a:t>
            </a:r>
          </a:p>
        </p:txBody>
      </p:sp>
    </p:spTree>
    <p:extLst>
      <p:ext uri="{BB962C8B-B14F-4D97-AF65-F5344CB8AC3E}">
        <p14:creationId xmlns:p14="http://schemas.microsoft.com/office/powerpoint/2010/main" val="397111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7488832" cy="706090"/>
          </a:xfrm>
        </p:spPr>
        <p:txBody>
          <a:bodyPr/>
          <a:lstStyle/>
          <a:p>
            <a:r>
              <a:rPr lang="en-GB" dirty="0">
                <a:hlinkClick r:id="rId3"/>
              </a:rPr>
              <a:t>General Emergency Plan (GEP)</a:t>
            </a:r>
            <a:endParaRPr lang="en-GB" dirty="0"/>
          </a:p>
        </p:txBody>
      </p:sp>
    </p:spTree>
    <p:extLst>
      <p:ext uri="{BB962C8B-B14F-4D97-AF65-F5344CB8AC3E}">
        <p14:creationId xmlns:p14="http://schemas.microsoft.com/office/powerpoint/2010/main" val="794853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268760"/>
            <a:ext cx="8136904" cy="4524315"/>
          </a:xfrm>
          <a:prstGeom prst="rect">
            <a:avLst/>
          </a:prstGeom>
          <a:noFill/>
        </p:spPr>
        <p:txBody>
          <a:bodyPr wrap="square" rtlCol="0">
            <a:spAutoFit/>
          </a:bodyPr>
          <a:lstStyle/>
          <a:p>
            <a:pPr>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To outline: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The organisational and management structure of the Council’s response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How the need for an emergency response is recognised… then the alerting and activation procedures</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How the Council’s response will integrate with that of other Cat 1 &amp; 2 Responders</a:t>
            </a: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Must be:</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Flexible (generic) for all circumstances</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Consistent with site-specific and other plans</a:t>
            </a:r>
          </a:p>
        </p:txBody>
      </p:sp>
      <p:sp>
        <p:nvSpPr>
          <p:cNvPr id="4" name="Title 3"/>
          <p:cNvSpPr>
            <a:spLocks noGrp="1"/>
          </p:cNvSpPr>
          <p:nvPr>
            <p:ph type="title"/>
          </p:nvPr>
        </p:nvSpPr>
        <p:spPr>
          <a:xfrm>
            <a:off x="971600" y="188640"/>
            <a:ext cx="8208912" cy="706090"/>
          </a:xfrm>
        </p:spPr>
        <p:txBody>
          <a:bodyPr/>
          <a:lstStyle/>
          <a:p>
            <a:r>
              <a:rPr lang="en-GB" sz="3200" dirty="0"/>
              <a:t>Key Purpose of GEP</a:t>
            </a:r>
          </a:p>
        </p:txBody>
      </p:sp>
    </p:spTree>
    <p:extLst>
      <p:ext uri="{BB962C8B-B14F-4D97-AF65-F5344CB8AC3E}">
        <p14:creationId xmlns:p14="http://schemas.microsoft.com/office/powerpoint/2010/main" val="735466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299" y="1124744"/>
            <a:ext cx="8136904" cy="5262979"/>
          </a:xfrm>
          <a:prstGeom prst="rect">
            <a:avLst/>
          </a:prstGeom>
          <a:noFill/>
        </p:spPr>
        <p:txBody>
          <a:bodyPr wrap="square" rtlCol="0">
            <a:spAutoFit/>
          </a:bodyPr>
          <a:lstStyle/>
          <a:p>
            <a:pPr>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In responding to an emergency, principal aims of THC are:</a:t>
            </a: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Provide assistance to the emergency services;</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Ensure the speedy restoration of any normal services which may have been disrupted or destroyed;</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Provide professional/technical advice, personnel, transport, equipment, use of premises and any other resources required during an emergency;</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Co-ordinate the situation when the emergency services have completed their phase of the emergency response;</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Enable the Council to continue to deliver appropriate services during any emergency response;</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To comply with the </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CCA</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 and it’s accompanying regulations.</a:t>
            </a:r>
          </a:p>
        </p:txBody>
      </p:sp>
      <p:sp>
        <p:nvSpPr>
          <p:cNvPr id="4" name="Title 3"/>
          <p:cNvSpPr>
            <a:spLocks noGrp="1"/>
          </p:cNvSpPr>
          <p:nvPr>
            <p:ph type="title"/>
          </p:nvPr>
        </p:nvSpPr>
        <p:spPr>
          <a:xfrm>
            <a:off x="971600" y="188640"/>
            <a:ext cx="8208912" cy="706090"/>
          </a:xfrm>
        </p:spPr>
        <p:txBody>
          <a:bodyPr/>
          <a:lstStyle/>
          <a:p>
            <a:r>
              <a:rPr lang="en-GB" sz="3200" dirty="0"/>
              <a:t>Aims &amp; Objectives of THC (Section 3)</a:t>
            </a:r>
          </a:p>
        </p:txBody>
      </p:sp>
    </p:spTree>
    <p:extLst>
      <p:ext uri="{BB962C8B-B14F-4D97-AF65-F5344CB8AC3E}">
        <p14:creationId xmlns:p14="http://schemas.microsoft.com/office/powerpoint/2010/main" val="1776656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 3 Categories of Incident (Section 4)</a:t>
            </a:r>
          </a:p>
        </p:txBody>
      </p:sp>
      <p:sp>
        <p:nvSpPr>
          <p:cNvPr id="5" name="TextBox 4"/>
          <p:cNvSpPr txBox="1"/>
          <p:nvPr/>
        </p:nvSpPr>
        <p:spPr>
          <a:xfrm>
            <a:off x="611560" y="1484784"/>
            <a:ext cx="8280920" cy="4524315"/>
          </a:xfrm>
          <a:prstGeom prst="rect">
            <a:avLst/>
          </a:prstGeom>
          <a:noFill/>
        </p:spPr>
        <p:txBody>
          <a:bodyPr wrap="square" rtlCol="0">
            <a:spAutoFit/>
          </a:bodyPr>
          <a:lstStyle/>
          <a:p>
            <a:pPr>
              <a:buSzPct val="80000"/>
            </a:pPr>
            <a:r>
              <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rPr>
              <a:t>ROUTINE (Level 1)</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Day-to-day incidents, requiring no or very limited outside assistance. </a:t>
            </a:r>
            <a:r>
              <a:rPr lang="en-GB" altLang="en-US" sz="2400" u="sng" dirty="0">
                <a:solidFill>
                  <a:srgbClr val="FF0000"/>
                </a:solidFill>
                <a:latin typeface="Ebrima" panose="02000000000000000000" pitchFamily="2" charset="0"/>
                <a:ea typeface="Ebrima" panose="02000000000000000000" pitchFamily="2" charset="0"/>
                <a:cs typeface="Ebrima" panose="02000000000000000000" pitchFamily="2" charset="0"/>
              </a:rPr>
              <a:t>Not dealt with in the GEP</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 </a:t>
            </a:r>
          </a:p>
          <a:p>
            <a:pPr marL="457200" indent="-4572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rPr>
              <a:t>UNUSUAL (Level 2)</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Will require a number of Category 1 &amp; 2 Responders to work together.</a:t>
            </a:r>
          </a:p>
          <a:p>
            <a:pPr marL="342900" indent="-3429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rPr>
              <a:t>MAJOR (Level 3)</a:t>
            </a:r>
          </a:p>
          <a:p>
            <a:pPr marL="342900" indent="-3429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Will require a </a:t>
            </a:r>
            <a:r>
              <a:rPr lang="en-GB" altLang="en-US" sz="2400" u="sng" dirty="0">
                <a:solidFill>
                  <a:srgbClr val="492F92"/>
                </a:solidFill>
                <a:latin typeface="Ebrima" panose="02000000000000000000" pitchFamily="2" charset="0"/>
                <a:ea typeface="Ebrima" panose="02000000000000000000" pitchFamily="2" charset="0"/>
                <a:cs typeface="Ebrima" panose="02000000000000000000" pitchFamily="2" charset="0"/>
              </a:rPr>
              <a:t>full</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 multi-agency response.</a:t>
            </a:r>
          </a:p>
          <a:p>
            <a:pPr marL="457200" indent="-4572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540905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ROUTINE (Level 1) Incidents</a:t>
            </a:r>
            <a:br>
              <a:rPr lang="en-GB" altLang="en-US" sz="3200" dirty="0"/>
            </a:br>
            <a:r>
              <a:rPr lang="en-GB" sz="3200" dirty="0"/>
              <a:t> </a:t>
            </a:r>
          </a:p>
        </p:txBody>
      </p:sp>
      <p:sp>
        <p:nvSpPr>
          <p:cNvPr id="5" name="TextBox 4"/>
          <p:cNvSpPr txBox="1"/>
          <p:nvPr/>
        </p:nvSpPr>
        <p:spPr>
          <a:xfrm>
            <a:off x="457200" y="1268760"/>
            <a:ext cx="8579295" cy="5909310"/>
          </a:xfrm>
          <a:prstGeom prst="rect">
            <a:avLst/>
          </a:prstGeom>
          <a:noFill/>
        </p:spPr>
        <p:txBody>
          <a:bodyPr wrap="square" rtlCol="0">
            <a:spAutoFit/>
          </a:bodyPr>
          <a:lstStyle/>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E.g.,</a:t>
            </a: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 minor weather-related incidents; fire alarm activation; contained floods; small-scale utility outages; minor building damage; temporary closure of transport routes caused by RTCs/infrastructure failure</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8288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Usually handled at site level with Area Officers, Duty Officers, facilities management, possibly local Police, and local fire resources or public health </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3716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Quickly or easily resolved</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371600" algn="l"/>
              </a:tabLst>
            </a:pPr>
            <a:r>
              <a:rPr lang="en-US" sz="2200" dirty="0" err="1">
                <a:solidFill>
                  <a:srgbClr val="492F92"/>
                </a:solidFill>
                <a:effectLst/>
                <a:latin typeface="Ebrima" panose="02000000000000000000" pitchFamily="2" charset="0"/>
                <a:ea typeface="Ebrima" panose="02000000000000000000" pitchFamily="2" charset="0"/>
                <a:cs typeface="Ebrima" panose="02000000000000000000" pitchFamily="2" charset="0"/>
              </a:rPr>
              <a:t>Localised</a:t>
            </a: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 &amp; contained impact on department/building/ infrastructure/environment</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3716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No casualties, no threat to life, no panic</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8288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Minor impact on staff and minimal impact on service users/the public/other agencies (more inconvenience than risk to welfare)</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8288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Minor reputational risk</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16002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Local media interest</a:t>
            </a:r>
            <a:endParaRPr lang="en-GB"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457200" indent="-457200">
              <a:buSzPct val="80000"/>
              <a:buFont typeface="Arial" panose="020B0604020202020204" pitchFamily="34" charset="0"/>
              <a:buChar char="•"/>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pic>
        <p:nvPicPr>
          <p:cNvPr id="4" name="Picture 3">
            <a:extLst>
              <a:ext uri="{FF2B5EF4-FFF2-40B4-BE49-F238E27FC236}">
                <a16:creationId xmlns:a16="http://schemas.microsoft.com/office/drawing/2014/main" id="{1607E547-4220-4350-9B02-CE2F006BE4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5584" y="44624"/>
            <a:ext cx="802432" cy="936104"/>
          </a:xfrm>
          <a:prstGeom prst="rect">
            <a:avLst/>
          </a:prstGeom>
          <a:noFill/>
          <a:ln>
            <a:noFill/>
          </a:ln>
        </p:spPr>
      </p:pic>
    </p:spTree>
    <p:extLst>
      <p:ext uri="{BB962C8B-B14F-4D97-AF65-F5344CB8AC3E}">
        <p14:creationId xmlns:p14="http://schemas.microsoft.com/office/powerpoint/2010/main" val="2135723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UNUSUAL (Level 2) Incidents</a:t>
            </a:r>
            <a:br>
              <a:rPr lang="en-GB" altLang="en-US" sz="3200" dirty="0"/>
            </a:br>
            <a:r>
              <a:rPr lang="en-GB" sz="3200" dirty="0"/>
              <a:t> </a:t>
            </a:r>
          </a:p>
        </p:txBody>
      </p:sp>
      <p:sp>
        <p:nvSpPr>
          <p:cNvPr id="6" name="TextBox 5">
            <a:extLst>
              <a:ext uri="{FF2B5EF4-FFF2-40B4-BE49-F238E27FC236}">
                <a16:creationId xmlns:a16="http://schemas.microsoft.com/office/drawing/2014/main" id="{411CB44E-96B7-4C86-9E76-0E34AE5E4A79}"/>
              </a:ext>
            </a:extLst>
          </p:cNvPr>
          <p:cNvSpPr txBox="1"/>
          <p:nvPr/>
        </p:nvSpPr>
        <p:spPr>
          <a:xfrm>
            <a:off x="457200" y="1268760"/>
            <a:ext cx="8579295" cy="5509200"/>
          </a:xfrm>
          <a:prstGeom prst="rect">
            <a:avLst/>
          </a:prstGeom>
          <a:noFill/>
        </p:spPr>
        <p:txBody>
          <a:bodyPr wrap="square" rtlCol="0">
            <a:spAutoFit/>
          </a:bodyPr>
          <a:lstStyle/>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E.g.,</a:t>
            </a: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 severe weather resulting in overnight power outages/road closures; building fire/gas leak/unexploded ordnance requiring evacuation of people to an Emergency Support Centre; cargo vessel aground; major wildfires; minor pollution/contamination incidents</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Likely to require formation of an ELG &amp; Care for People Team to co-ordinate local multi-agency Tactical response</a:t>
            </a:r>
          </a:p>
          <a:p>
            <a:pPr marL="342900" lvl="0" indent="-342900">
              <a:buSzPts val="1000"/>
              <a:buFont typeface="Symbol" panose="05050102010706020507" pitchFamily="18" charset="2"/>
              <a:buChar char=""/>
              <a:tabLst>
                <a:tab pos="9144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Typically involves human welfare issues, and/or some risk or damage to property and the environment</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Moderate impact on staff and on service users/the public/other agencies</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Reputational risk</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Local and regional media interest, with potential for some national coverage</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Potential to escalate to a </a:t>
            </a:r>
            <a:r>
              <a:rPr 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MAJOR INCIDENT</a:t>
            </a:r>
          </a:p>
          <a:p>
            <a:pPr lvl="0">
              <a:buSzPts val="1000"/>
              <a:tabLst>
                <a:tab pos="914400" algn="l"/>
              </a:tabLst>
            </a:pPr>
            <a:endPar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p:txBody>
      </p:sp>
      <p:pic>
        <p:nvPicPr>
          <p:cNvPr id="7" name="Picture 6">
            <a:extLst>
              <a:ext uri="{FF2B5EF4-FFF2-40B4-BE49-F238E27FC236}">
                <a16:creationId xmlns:a16="http://schemas.microsoft.com/office/drawing/2014/main" id="{41D2C7B8-06FA-4FF9-9A96-00AEBA3E1BF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5584" y="80040"/>
            <a:ext cx="802432" cy="936104"/>
          </a:xfrm>
          <a:prstGeom prst="rect">
            <a:avLst/>
          </a:prstGeom>
          <a:noFill/>
          <a:ln>
            <a:noFill/>
          </a:ln>
        </p:spPr>
      </p:pic>
    </p:spTree>
    <p:extLst>
      <p:ext uri="{BB962C8B-B14F-4D97-AF65-F5344CB8AC3E}">
        <p14:creationId xmlns:p14="http://schemas.microsoft.com/office/powerpoint/2010/main" val="2655848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MAJOR (Level 3) Incidents</a:t>
            </a:r>
            <a:br>
              <a:rPr lang="en-GB" altLang="en-US" sz="3200" dirty="0"/>
            </a:br>
            <a:r>
              <a:rPr lang="en-GB" sz="3200" dirty="0"/>
              <a:t> </a:t>
            </a:r>
          </a:p>
        </p:txBody>
      </p:sp>
      <p:sp>
        <p:nvSpPr>
          <p:cNvPr id="4" name="TextBox 3">
            <a:extLst>
              <a:ext uri="{FF2B5EF4-FFF2-40B4-BE49-F238E27FC236}">
                <a16:creationId xmlns:a16="http://schemas.microsoft.com/office/drawing/2014/main" id="{07EA19CC-42E8-4B6B-8359-6A9C4ED200A2}"/>
              </a:ext>
            </a:extLst>
          </p:cNvPr>
          <p:cNvSpPr txBox="1"/>
          <p:nvPr/>
        </p:nvSpPr>
        <p:spPr>
          <a:xfrm>
            <a:off x="457200" y="1268760"/>
            <a:ext cx="8579295" cy="5509200"/>
          </a:xfrm>
          <a:prstGeom prst="rect">
            <a:avLst/>
          </a:prstGeom>
          <a:noFill/>
        </p:spPr>
        <p:txBody>
          <a:bodyPr wrap="square" rtlCol="0">
            <a:spAutoFit/>
          </a:bodyPr>
          <a:lstStyle/>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E.g.,</a:t>
            </a: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 severe weather resulting in large-scale impacts; major fire/ explosion; civil unrest; terrorism; widespread and prolonged power outage; hazardous substance spill; major flooding; major oil spill; major shipping incident; prolonged closure of a major lifeline route; large-scale public health incident/outbreak, large-scale communications outage, CBRN incidents; any incident involving mass casualties</a:t>
            </a:r>
          </a:p>
          <a:p>
            <a:pPr marL="342900" lvl="0" indent="-342900">
              <a:buSzPts val="1000"/>
              <a:buFont typeface="Symbol" panose="05050102010706020507" pitchFamily="18" charset="2"/>
              <a:buChar char=""/>
              <a:tabLst>
                <a:tab pos="9144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In addition to an ELG &amp; Care for People Team, likely to require LRP Strategic, as well as THC Tactical &amp; Gold Groups</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Likely to be major impact on staff and service delivery</a:t>
            </a:r>
          </a:p>
          <a:p>
            <a:pPr marL="342900" lvl="0" indent="-342900">
              <a:buSzPts val="1000"/>
              <a:buFont typeface="Symbol" panose="05050102010706020507" pitchFamily="18" charset="2"/>
              <a:buChar char=""/>
              <a:tabLst>
                <a:tab pos="9144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Reputational risk – corporate </a:t>
            </a: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&amp; individual </a:t>
            </a: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resp</a:t>
            </a: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onses may be scrutinized by the media and in subsequent public enquiry</a:t>
            </a:r>
          </a:p>
          <a:p>
            <a:pPr marL="342900" lvl="0" indent="-342900">
              <a:buSzPts val="1000"/>
              <a:buFont typeface="Symbol" panose="05050102010706020507" pitchFamily="18" charset="2"/>
              <a:buChar char=""/>
              <a:tabLst>
                <a:tab pos="914400" algn="l"/>
              </a:tabLst>
            </a:pPr>
            <a:r>
              <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rPr>
              <a:t>Intense local, regional and national media interest, with potential for international coverage</a:t>
            </a:r>
          </a:p>
          <a:p>
            <a:pPr marL="342900" lvl="0" indent="-342900">
              <a:buSzPts val="1000"/>
              <a:buFont typeface="Symbol" panose="05050102010706020507" pitchFamily="18" charset="2"/>
              <a:buChar char=""/>
              <a:tabLst>
                <a:tab pos="914400" algn="l"/>
              </a:tabLst>
            </a:pPr>
            <a:r>
              <a:rPr lang="en-US" sz="2200" dirty="0">
                <a:solidFill>
                  <a:srgbClr val="492F92"/>
                </a:solidFill>
                <a:latin typeface="Ebrima" panose="02000000000000000000" pitchFamily="2" charset="0"/>
                <a:ea typeface="Ebrima" panose="02000000000000000000" pitchFamily="2" charset="0"/>
                <a:cs typeface="Ebrima" panose="02000000000000000000" pitchFamily="2" charset="0"/>
              </a:rPr>
              <a:t>Ministerial involvement from Scottish and UK Governments</a:t>
            </a:r>
            <a:endPar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a:p>
            <a:pPr marL="342900" lvl="0" indent="-342900">
              <a:buSzPts val="1000"/>
              <a:buFont typeface="Symbol" panose="05050102010706020507" pitchFamily="18" charset="2"/>
              <a:buChar char=""/>
              <a:tabLst>
                <a:tab pos="914400" algn="l"/>
              </a:tabLst>
            </a:pPr>
            <a:endParaRPr lang="en-US" sz="2200" dirty="0">
              <a:solidFill>
                <a:srgbClr val="492F92"/>
              </a:solidFill>
              <a:effectLst/>
              <a:latin typeface="Ebrima" panose="02000000000000000000" pitchFamily="2" charset="0"/>
              <a:ea typeface="Ebrima" panose="02000000000000000000" pitchFamily="2" charset="0"/>
              <a:cs typeface="Ebrima" panose="02000000000000000000" pitchFamily="2" charset="0"/>
            </a:endParaRPr>
          </a:p>
        </p:txBody>
      </p:sp>
      <p:pic>
        <p:nvPicPr>
          <p:cNvPr id="7" name="Picture 6">
            <a:extLst>
              <a:ext uri="{FF2B5EF4-FFF2-40B4-BE49-F238E27FC236}">
                <a16:creationId xmlns:a16="http://schemas.microsoft.com/office/drawing/2014/main" id="{913F1392-22B3-4018-9768-5408D1055B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5583" y="116632"/>
            <a:ext cx="802433" cy="936104"/>
          </a:xfrm>
          <a:prstGeom prst="rect">
            <a:avLst/>
          </a:prstGeom>
          <a:noFill/>
          <a:ln>
            <a:noFill/>
          </a:ln>
        </p:spPr>
      </p:pic>
    </p:spTree>
    <p:extLst>
      <p:ext uri="{BB962C8B-B14F-4D97-AF65-F5344CB8AC3E}">
        <p14:creationId xmlns:p14="http://schemas.microsoft.com/office/powerpoint/2010/main" val="179450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83568" y="260648"/>
            <a:ext cx="8229600" cy="706090"/>
          </a:xfrm>
        </p:spPr>
        <p:txBody>
          <a:bodyPr/>
          <a:lstStyle/>
          <a:p>
            <a:r>
              <a:rPr lang="en-GB" altLang="en-US" dirty="0"/>
              <a:t>Civil Contingencies Act 2004</a:t>
            </a:r>
            <a:br>
              <a:rPr lang="en-GB" altLang="en-US" dirty="0">
                <a:latin typeface="Arial" charset="0"/>
              </a:rPr>
            </a:br>
            <a:endParaRPr lang="en-GB" dirty="0"/>
          </a:p>
        </p:txBody>
      </p:sp>
      <p:sp>
        <p:nvSpPr>
          <p:cNvPr id="7" name="TextBox 6"/>
          <p:cNvSpPr txBox="1"/>
          <p:nvPr/>
        </p:nvSpPr>
        <p:spPr>
          <a:xfrm>
            <a:off x="467545" y="1484784"/>
            <a:ext cx="8676456" cy="2092881"/>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Sets out how UK &amp; Scotland prepares for emergencies.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Lists those organisations that have a statutory duty to prepare.</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Lists the key supporting organisations.</a:t>
            </a:r>
          </a:p>
          <a:p>
            <a:pPr marL="457200" indent="-457200">
              <a:buSzPct val="80000"/>
              <a:buFont typeface="Arial" panose="020B0604020202020204" pitchFamily="34" charset="0"/>
              <a:buChar char="•"/>
            </a:pPr>
            <a:r>
              <a:rPr lang="en-GB" altLang="en-US" sz="2600" dirty="0">
                <a:solidFill>
                  <a:srgbClr val="492F92"/>
                </a:solidFill>
                <a:latin typeface="Ebrima" panose="02000000000000000000" pitchFamily="2" charset="0"/>
                <a:ea typeface="Ebrima" panose="02000000000000000000" pitchFamily="2" charset="0"/>
                <a:cs typeface="Ebrima" panose="02000000000000000000" pitchFamily="2" charset="0"/>
              </a:rPr>
              <a:t>Details duties for all Category 1 &amp; 2 Responders.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162830"/>
            <a:ext cx="4014191" cy="2361990"/>
          </a:xfrm>
          <a:prstGeom prst="rect">
            <a:avLst/>
          </a:prstGeom>
        </p:spPr>
      </p:pic>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3916751"/>
            <a:ext cx="2170652" cy="2765254"/>
          </a:xfrm>
          <a:prstGeom prst="rect">
            <a:avLst/>
          </a:prstGeom>
          <a:ln w="12700">
            <a:solidFill>
              <a:schemeClr val="tx1"/>
            </a:solidFill>
          </a:ln>
        </p:spPr>
      </p:pic>
    </p:spTree>
    <p:extLst>
      <p:ext uri="{BB962C8B-B14F-4D97-AF65-F5344CB8AC3E}">
        <p14:creationId xmlns:p14="http://schemas.microsoft.com/office/powerpoint/2010/main" val="3826020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8229600" cy="706090"/>
          </a:xfrm>
        </p:spPr>
        <p:txBody>
          <a:bodyPr/>
          <a:lstStyle/>
          <a:p>
            <a:r>
              <a:rPr lang="en-GB" altLang="en-US" sz="3200" dirty="0"/>
              <a:t>Response Framework (Section 6)</a:t>
            </a:r>
            <a:br>
              <a:rPr lang="en-GB" altLang="en-US" dirty="0"/>
            </a:br>
            <a:endParaRPr lang="en-GB" dirty="0"/>
          </a:p>
        </p:txBody>
      </p:sp>
      <p:sp>
        <p:nvSpPr>
          <p:cNvPr id="4" name="TextBox 3"/>
          <p:cNvSpPr txBox="1"/>
          <p:nvPr/>
        </p:nvSpPr>
        <p:spPr>
          <a:xfrm>
            <a:off x="611560" y="1304143"/>
            <a:ext cx="8280920" cy="830997"/>
          </a:xfrm>
          <a:prstGeom prst="rect">
            <a:avLst/>
          </a:prstGeom>
          <a:noFill/>
        </p:spPr>
        <p:txBody>
          <a:bodyPr wrap="square" rtlCol="0">
            <a:spAutoFit/>
          </a:bodyPr>
          <a:lstStyle/>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807" y="1124744"/>
            <a:ext cx="4403386" cy="5644156"/>
          </a:xfrm>
          <a:prstGeom prst="rect">
            <a:avLst/>
          </a:prstGeom>
        </p:spPr>
      </p:pic>
      <p:sp>
        <p:nvSpPr>
          <p:cNvPr id="6" name="TextBox 5"/>
          <p:cNvSpPr txBox="1"/>
          <p:nvPr/>
        </p:nvSpPr>
        <p:spPr>
          <a:xfrm>
            <a:off x="6156176" y="6383030"/>
            <a:ext cx="1584176" cy="369332"/>
          </a:xfrm>
          <a:prstGeom prst="rect">
            <a:avLst/>
          </a:prstGeom>
          <a:noFill/>
        </p:spPr>
        <p:txBody>
          <a:bodyPr wrap="square" rtlCol="0">
            <a:spAutoFit/>
          </a:bodyPr>
          <a:lstStyle/>
          <a:p>
            <a:r>
              <a:rPr lang="en-GB" dirty="0"/>
              <a:t>GEP, page 26</a:t>
            </a:r>
          </a:p>
        </p:txBody>
      </p:sp>
    </p:spTree>
    <p:extLst>
      <p:ext uri="{BB962C8B-B14F-4D97-AF65-F5344CB8AC3E}">
        <p14:creationId xmlns:p14="http://schemas.microsoft.com/office/powerpoint/2010/main" val="122701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4464496" cy="1440160"/>
          </a:xfrm>
        </p:spPr>
        <p:txBody>
          <a:bodyPr/>
          <a:lstStyle/>
          <a:p>
            <a:pPr algn="l"/>
            <a:r>
              <a:rPr lang="en-GB" dirty="0"/>
              <a:t>Role of</a:t>
            </a:r>
            <a:br>
              <a:rPr lang="en-GB" dirty="0"/>
            </a:br>
            <a:r>
              <a:rPr lang="en-GB" dirty="0"/>
              <a:t>Elected Members</a:t>
            </a:r>
          </a:p>
        </p:txBody>
      </p:sp>
    </p:spTree>
    <p:extLst>
      <p:ext uri="{BB962C8B-B14F-4D97-AF65-F5344CB8AC3E}">
        <p14:creationId xmlns:p14="http://schemas.microsoft.com/office/powerpoint/2010/main" val="1228183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225689"/>
            <a:ext cx="8496944" cy="5632311"/>
          </a:xfrm>
          <a:prstGeom prst="rect">
            <a:avLst/>
          </a:prstGeom>
          <a:noFill/>
        </p:spPr>
        <p:txBody>
          <a:bodyPr wrap="square" rtlCol="0">
            <a:spAutoFit/>
          </a:bodyPr>
          <a:lstStyle/>
          <a:p>
            <a:pPr>
              <a:buSzPct val="80000"/>
            </a:pPr>
            <a:r>
              <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rPr>
              <a:t>Emergency Response phase</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Civic/strategic lead for Council, acting as spokesperson</a:t>
            </a: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rPr>
              <a:t>Recovery phase </a:t>
            </a: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(once Emergency Response phase is over):</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Leading the community</a:t>
            </a: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endPar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Overview</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Leadership and Support to their constituents.</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Sharing approved information and advice with the community.</a:t>
            </a:r>
          </a:p>
          <a:p>
            <a:pPr marL="457200"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Source of local knowledge, help and specialist advice.</a:t>
            </a:r>
          </a:p>
        </p:txBody>
      </p:sp>
      <p:sp>
        <p:nvSpPr>
          <p:cNvPr id="4" name="Title 3"/>
          <p:cNvSpPr>
            <a:spLocks noGrp="1"/>
          </p:cNvSpPr>
          <p:nvPr>
            <p:ph type="title"/>
          </p:nvPr>
        </p:nvSpPr>
        <p:spPr>
          <a:xfrm>
            <a:off x="971600" y="188640"/>
            <a:ext cx="8208912" cy="706090"/>
          </a:xfrm>
        </p:spPr>
        <p:txBody>
          <a:bodyPr/>
          <a:lstStyle/>
          <a:p>
            <a:r>
              <a:rPr lang="en-GB" dirty="0"/>
              <a:t>Role of Elected Members</a:t>
            </a:r>
          </a:p>
        </p:txBody>
      </p:sp>
      <p:sp>
        <p:nvSpPr>
          <p:cNvPr id="2" name="Rectangle 1">
            <a:extLst>
              <a:ext uri="{FF2B5EF4-FFF2-40B4-BE49-F238E27FC236}">
                <a16:creationId xmlns:a16="http://schemas.microsoft.com/office/drawing/2014/main" id="{295D6B96-BD90-45ED-AE9E-65DEA353C593}"/>
              </a:ext>
            </a:extLst>
          </p:cNvPr>
          <p:cNvSpPr/>
          <p:nvPr/>
        </p:nvSpPr>
        <p:spPr>
          <a:xfrm>
            <a:off x="566286" y="3284984"/>
            <a:ext cx="8208912" cy="13635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80000"/>
            </a:pPr>
            <a:r>
              <a:rPr lang="en-GB" altLang="en-US" sz="1800" b="1"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Kerslake Report</a:t>
            </a:r>
            <a:r>
              <a:rPr lang="en-GB" altLang="en-US" sz="1800" dirty="0">
                <a:solidFill>
                  <a:srgbClr val="492F92"/>
                </a:solidFill>
                <a:latin typeface="Ebrima" panose="02000000000000000000" pitchFamily="2" charset="0"/>
                <a:ea typeface="Ebrima" panose="02000000000000000000" pitchFamily="2" charset="0"/>
                <a:cs typeface="Ebrima" panose="02000000000000000000" pitchFamily="2" charset="0"/>
              </a:rPr>
              <a:t>. Recommendation: </a:t>
            </a:r>
          </a:p>
          <a:p>
            <a:pPr>
              <a:buSzPct val="80000"/>
            </a:pPr>
            <a:endParaRPr lang="en-GB" altLang="en-US" sz="10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1800" dirty="0">
                <a:solidFill>
                  <a:schemeClr val="tx1">
                    <a:lumMod val="95000"/>
                    <a:lumOff val="5000"/>
                  </a:schemeClr>
                </a:solidFill>
                <a:latin typeface="Ebrima" panose="02000000000000000000" pitchFamily="2" charset="0"/>
                <a:ea typeface="Ebrima" panose="02000000000000000000" pitchFamily="2" charset="0"/>
                <a:cs typeface="Ebrima" panose="02000000000000000000" pitchFamily="2" charset="0"/>
              </a:rPr>
              <a:t>“That civic leaders taking a highly visible role in response to and recovery from major incidents enhances community reassurance and confidence”. </a:t>
            </a:r>
            <a:r>
              <a:rPr lang="en-GB" altLang="en-US" sz="1200" dirty="0">
                <a:solidFill>
                  <a:schemeClr val="tx1">
                    <a:lumMod val="95000"/>
                    <a:lumOff val="5000"/>
                  </a:schemeClr>
                </a:solidFill>
                <a:latin typeface="Ebrima" panose="02000000000000000000" pitchFamily="2" charset="0"/>
                <a:ea typeface="Ebrima" panose="02000000000000000000" pitchFamily="2" charset="0"/>
                <a:cs typeface="Ebrima" panose="02000000000000000000" pitchFamily="2" charset="0"/>
              </a:rPr>
              <a:t>(</a:t>
            </a:r>
            <a:r>
              <a:rPr lang="en-GB" altLang="en-US" sz="1200" dirty="0" err="1">
                <a:solidFill>
                  <a:schemeClr val="tx1">
                    <a:lumMod val="95000"/>
                    <a:lumOff val="5000"/>
                  </a:schemeClr>
                </a:solidFill>
                <a:latin typeface="Ebrima" panose="02000000000000000000" pitchFamily="2" charset="0"/>
                <a:ea typeface="Ebrima" panose="02000000000000000000" pitchFamily="2" charset="0"/>
                <a:cs typeface="Ebrima" panose="02000000000000000000" pitchFamily="2" charset="0"/>
              </a:rPr>
              <a:t>Pgs</a:t>
            </a:r>
            <a:r>
              <a:rPr lang="en-GB" altLang="en-US" sz="1200" dirty="0">
                <a:solidFill>
                  <a:schemeClr val="tx1">
                    <a:lumMod val="95000"/>
                    <a:lumOff val="5000"/>
                  </a:schemeClr>
                </a:solidFill>
                <a:latin typeface="Ebrima" panose="02000000000000000000" pitchFamily="2" charset="0"/>
                <a:ea typeface="Ebrima" panose="02000000000000000000" pitchFamily="2" charset="0"/>
                <a:cs typeface="Ebrima" panose="02000000000000000000" pitchFamily="2" charset="0"/>
              </a:rPr>
              <a:t> 205-6)</a:t>
            </a:r>
          </a:p>
        </p:txBody>
      </p:sp>
    </p:spTree>
    <p:extLst>
      <p:ext uri="{BB962C8B-B14F-4D97-AF65-F5344CB8AC3E}">
        <p14:creationId xmlns:p14="http://schemas.microsoft.com/office/powerpoint/2010/main" val="3447363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64134"/>
            <a:ext cx="8208912" cy="5262979"/>
          </a:xfrm>
          <a:prstGeom prst="rect">
            <a:avLst/>
          </a:prstGeom>
          <a:noFill/>
        </p:spPr>
        <p:txBody>
          <a:bodyPr wrap="square" rtlCol="0">
            <a:spAutoFit/>
          </a:bodyPr>
          <a:lstStyle/>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Areas which the Elected Member may assist:</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Provide a focus for community concerns;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The public face of THC at the local level;</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Identify problems and vulnerabilities in the community that may require priority attention and feed them back Ward Managers;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Enhance local community liaison and engagement;</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Visit people affected and provide a listening ear and to give reassurance;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Assist with VIP visits;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Assist with debrief sessions with the community.</a:t>
            </a:r>
          </a:p>
        </p:txBody>
      </p:sp>
      <p:sp>
        <p:nvSpPr>
          <p:cNvPr id="4" name="Title 3"/>
          <p:cNvSpPr>
            <a:spLocks noGrp="1"/>
          </p:cNvSpPr>
          <p:nvPr>
            <p:ph type="title"/>
          </p:nvPr>
        </p:nvSpPr>
        <p:spPr>
          <a:xfrm>
            <a:off x="971600" y="188640"/>
            <a:ext cx="8208912" cy="706090"/>
          </a:xfrm>
        </p:spPr>
        <p:txBody>
          <a:bodyPr/>
          <a:lstStyle/>
          <a:p>
            <a:r>
              <a:rPr lang="en-GB" dirty="0"/>
              <a:t>Role of Elected Members</a:t>
            </a:r>
          </a:p>
        </p:txBody>
      </p:sp>
    </p:spTree>
    <p:extLst>
      <p:ext uri="{BB962C8B-B14F-4D97-AF65-F5344CB8AC3E}">
        <p14:creationId xmlns:p14="http://schemas.microsoft.com/office/powerpoint/2010/main" val="3739594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Crisis Communication</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GB" altLang="en-US" sz="2800" dirty="0">
                <a:solidFill>
                  <a:schemeClr val="tx2"/>
                </a:solidFill>
              </a:rPr>
              <a:t>1 The Story unfolding {information, live pictures, facts figures, soundbites}</a:t>
            </a:r>
          </a:p>
          <a:p>
            <a:pPr marL="342900" indent="-342900">
              <a:buFont typeface="Wingdings" panose="05000000000000000000" pitchFamily="2" charset="2"/>
              <a:buChar char="Ø"/>
            </a:pPr>
            <a:endParaRPr lang="en-GB" altLang="en-US" sz="2800" dirty="0">
              <a:solidFill>
                <a:schemeClr val="tx2"/>
              </a:solidFill>
            </a:endParaRPr>
          </a:p>
          <a:p>
            <a:pPr marL="342900" indent="-342900">
              <a:buFont typeface="Wingdings" panose="05000000000000000000" pitchFamily="2" charset="2"/>
              <a:buChar char="Ø"/>
            </a:pPr>
            <a:r>
              <a:rPr lang="en-GB" altLang="en-US" sz="2800" dirty="0">
                <a:solidFill>
                  <a:schemeClr val="tx2"/>
                </a:solidFill>
              </a:rPr>
              <a:t>2 The human stories {testimonies, impact on people, places, organisations, stories, photos, relatives, deceased}</a:t>
            </a:r>
          </a:p>
          <a:p>
            <a:pPr marL="342900" indent="-342900">
              <a:buFont typeface="Wingdings" panose="05000000000000000000" pitchFamily="2" charset="2"/>
              <a:buChar char="Ø"/>
            </a:pPr>
            <a:endParaRPr lang="en-GB" altLang="en-US" sz="2800" dirty="0">
              <a:solidFill>
                <a:schemeClr val="tx2"/>
              </a:solidFill>
            </a:endParaRPr>
          </a:p>
          <a:p>
            <a:pPr marL="342900" indent="-342900">
              <a:buFont typeface="Wingdings" panose="05000000000000000000" pitchFamily="2" charset="2"/>
              <a:buChar char="Ø"/>
            </a:pPr>
            <a:r>
              <a:rPr lang="en-GB" altLang="en-US" sz="2800" dirty="0">
                <a:solidFill>
                  <a:schemeClr val="tx2"/>
                </a:solidFill>
              </a:rPr>
              <a:t>3 Analysis and Criticism {why did it happen, who is responsible, blame, public enquiry, political comment}</a:t>
            </a:r>
          </a:p>
          <a:p>
            <a:endParaRPr lang="en-GB" dirty="0"/>
          </a:p>
        </p:txBody>
      </p:sp>
      <p:sp>
        <p:nvSpPr>
          <p:cNvPr id="4" name="Content Placeholder 3"/>
          <p:cNvSpPr>
            <a:spLocks noGrp="1"/>
          </p:cNvSpPr>
          <p:nvPr>
            <p:ph idx="10"/>
          </p:nvPr>
        </p:nvSpPr>
        <p:spPr/>
        <p:txBody>
          <a:bodyPr/>
          <a:lstStyle/>
          <a:p>
            <a:r>
              <a:rPr lang="en-GB" dirty="0"/>
              <a:t>Stages of crisis media reporting</a:t>
            </a:r>
          </a:p>
        </p:txBody>
      </p:sp>
    </p:spTree>
    <p:extLst>
      <p:ext uri="{BB962C8B-B14F-4D97-AF65-F5344CB8AC3E}">
        <p14:creationId xmlns:p14="http://schemas.microsoft.com/office/powerpoint/2010/main" val="1996449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Crisis Communication</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GB" sz="2800" dirty="0">
                <a:solidFill>
                  <a:schemeClr val="tx2"/>
                </a:solidFill>
              </a:rPr>
              <a:t>Be prepared - know the facts</a:t>
            </a:r>
          </a:p>
          <a:p>
            <a:pPr marL="342900" indent="-342900">
              <a:buFont typeface="Wingdings" panose="05000000000000000000" pitchFamily="2" charset="2"/>
              <a:buChar char="Ø"/>
            </a:pPr>
            <a:r>
              <a:rPr lang="en-GB" sz="2800" dirty="0">
                <a:solidFill>
                  <a:schemeClr val="tx2"/>
                </a:solidFill>
              </a:rPr>
              <a:t>Squash false rumour/conjecture</a:t>
            </a:r>
          </a:p>
          <a:p>
            <a:pPr marL="342900" indent="-342900">
              <a:buFont typeface="Wingdings" panose="05000000000000000000" pitchFamily="2" charset="2"/>
              <a:buChar char="Ø"/>
            </a:pPr>
            <a:r>
              <a:rPr lang="en-GB" sz="2800" dirty="0">
                <a:solidFill>
                  <a:schemeClr val="tx2"/>
                </a:solidFill>
              </a:rPr>
              <a:t>Express sympathy with those affected</a:t>
            </a:r>
          </a:p>
          <a:p>
            <a:pPr marL="342900" indent="-342900">
              <a:buFont typeface="Wingdings" panose="05000000000000000000" pitchFamily="2" charset="2"/>
              <a:buChar char="Ø"/>
            </a:pPr>
            <a:r>
              <a:rPr lang="en-GB" sz="2800" dirty="0">
                <a:solidFill>
                  <a:schemeClr val="tx2"/>
                </a:solidFill>
              </a:rPr>
              <a:t>Public reassurance – agencies working together to manage the incident</a:t>
            </a:r>
          </a:p>
          <a:p>
            <a:pPr marL="342900" indent="-342900">
              <a:buFont typeface="Wingdings" panose="05000000000000000000" pitchFamily="2" charset="2"/>
              <a:buChar char="Ø"/>
            </a:pPr>
            <a:r>
              <a:rPr lang="en-GB" sz="2800" dirty="0">
                <a:solidFill>
                  <a:schemeClr val="tx2"/>
                </a:solidFill>
              </a:rPr>
              <a:t>Reinforce the key messages – where to get information, help, water, food, shelter </a:t>
            </a:r>
            <a:r>
              <a:rPr lang="en-GB" sz="2800" dirty="0" err="1">
                <a:solidFill>
                  <a:schemeClr val="tx2"/>
                </a:solidFill>
              </a:rPr>
              <a:t>etc</a:t>
            </a:r>
            <a:endParaRPr lang="en-GB" sz="2800" dirty="0">
              <a:solidFill>
                <a:schemeClr val="tx2"/>
              </a:solidFill>
            </a:endParaRPr>
          </a:p>
          <a:p>
            <a:pPr marL="342900" indent="-342900">
              <a:buFont typeface="Wingdings" panose="05000000000000000000" pitchFamily="2" charset="2"/>
              <a:buChar char="Ø"/>
            </a:pPr>
            <a:r>
              <a:rPr lang="en-GB" sz="2800" dirty="0">
                <a:solidFill>
                  <a:schemeClr val="tx2"/>
                </a:solidFill>
              </a:rPr>
              <a:t>Be - Quick to praise and Slow to attribute blame</a:t>
            </a:r>
          </a:p>
          <a:p>
            <a:pPr marL="342900" indent="-342900">
              <a:buFont typeface="Wingdings" panose="05000000000000000000" pitchFamily="2" charset="2"/>
              <a:buChar char="Ø"/>
            </a:pPr>
            <a:endParaRPr lang="en-GB" dirty="0">
              <a:solidFill>
                <a:schemeClr val="tx2"/>
              </a:solidFill>
            </a:endParaRPr>
          </a:p>
          <a:p>
            <a:pPr marL="342900" indent="-342900">
              <a:buFont typeface="Wingdings" panose="05000000000000000000" pitchFamily="2" charset="2"/>
              <a:buChar char="Ø"/>
            </a:pPr>
            <a:endParaRPr lang="en-GB" dirty="0">
              <a:solidFill>
                <a:schemeClr val="tx2"/>
              </a:solidFill>
            </a:endParaRPr>
          </a:p>
        </p:txBody>
      </p:sp>
      <p:sp>
        <p:nvSpPr>
          <p:cNvPr id="4" name="Content Placeholder 3"/>
          <p:cNvSpPr>
            <a:spLocks noGrp="1"/>
          </p:cNvSpPr>
          <p:nvPr>
            <p:ph idx="10"/>
          </p:nvPr>
        </p:nvSpPr>
        <p:spPr/>
        <p:txBody>
          <a:bodyPr/>
          <a:lstStyle/>
          <a:p>
            <a:r>
              <a:rPr lang="en-GB" dirty="0"/>
              <a:t>Supporting the response/recovery</a:t>
            </a:r>
          </a:p>
        </p:txBody>
      </p:sp>
    </p:spTree>
    <p:extLst>
      <p:ext uri="{BB962C8B-B14F-4D97-AF65-F5344CB8AC3E}">
        <p14:creationId xmlns:p14="http://schemas.microsoft.com/office/powerpoint/2010/main" val="1055190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2132856"/>
            <a:ext cx="7992888" cy="2160240"/>
          </a:xfrm>
          <a:prstGeom prst="rect">
            <a:avLst/>
          </a:prstGeom>
        </p:spPr>
        <p:txBody>
          <a:bodyPr/>
          <a:lstStyle>
            <a:lvl1pPr algn="ctr" defTabSz="914400" rtl="0" eaLnBrk="1" latinLnBrk="0" hangingPunct="1">
              <a:spcBef>
                <a:spcPct val="0"/>
              </a:spcBef>
              <a:buNone/>
              <a:defRPr sz="4000" b="1" kern="120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pPr algn="l"/>
            <a:r>
              <a:rPr lang="en-GB" dirty="0"/>
              <a:t>Examples of incidents since 2010</a:t>
            </a:r>
          </a:p>
        </p:txBody>
      </p:sp>
    </p:spTree>
    <p:extLst>
      <p:ext uri="{BB962C8B-B14F-4D97-AF65-F5344CB8AC3E}">
        <p14:creationId xmlns:p14="http://schemas.microsoft.com/office/powerpoint/2010/main" val="1010682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06090"/>
          </a:xfrm>
        </p:spPr>
        <p:txBody>
          <a:bodyPr/>
          <a:lstStyle/>
          <a:p>
            <a:r>
              <a:rPr lang="en-GB" altLang="en-US" sz="2800" dirty="0" err="1"/>
              <a:t>Invergordon</a:t>
            </a:r>
            <a:r>
              <a:rPr lang="en-GB" altLang="en-US" sz="2800" dirty="0"/>
              <a:t> Fish Meal Shed Fire, January 2010</a:t>
            </a:r>
            <a:br>
              <a:rPr lang="en-GB" altLang="en-US" sz="2800" dirty="0"/>
            </a:br>
            <a:endParaRPr lang="en-GB" sz="2800" dirty="0"/>
          </a:p>
        </p:txBody>
      </p:sp>
      <p:pic>
        <p:nvPicPr>
          <p:cNvPr id="2050" name="Picture 2" descr="C:\Users\andrewde\Pictures\New Picture (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586527"/>
            <a:ext cx="5184576" cy="31035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5367" y="1220885"/>
            <a:ext cx="7983095" cy="2246769"/>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200m cordon put in place.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Pupils and staff at Park Primary, South Lodge Primary and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Invergordon</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Academy sent home.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Residents advised to remain indoors with windows and doors closed.</a:t>
            </a:r>
          </a:p>
        </p:txBody>
      </p:sp>
    </p:spTree>
    <p:extLst>
      <p:ext uri="{BB962C8B-B14F-4D97-AF65-F5344CB8AC3E}">
        <p14:creationId xmlns:p14="http://schemas.microsoft.com/office/powerpoint/2010/main" val="3108835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err="1"/>
              <a:t>Shearings</a:t>
            </a:r>
            <a:r>
              <a:rPr lang="en-GB" altLang="en-US" sz="2800" dirty="0"/>
              <a:t> A9 Bus Crash, April 2010</a:t>
            </a:r>
            <a:br>
              <a:rPr lang="en-GB" altLang="en-US" dirty="0">
                <a:latin typeface="Arial" charset="0"/>
              </a:rPr>
            </a:br>
            <a:endParaRPr lang="en-GB" dirty="0"/>
          </a:p>
        </p:txBody>
      </p:sp>
      <p:pic>
        <p:nvPicPr>
          <p:cNvPr id="4" name="Picture 3" descr="L:\INCIDENTS\PHOTOS\SHEARINGS BUS CRASH A9 16 APR 2010\4525971114_8a32912e6f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209" y="3501008"/>
            <a:ext cx="4419721" cy="32068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5369" y="1196752"/>
            <a:ext cx="7632848" cy="2246769"/>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32 elderly passengers &amp; 1 driver: 14 injured.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‘Major Incident’ declared and Tactical Group established.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Emergency Support Centre set up by THC in Highlander Hotel,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Newtonmore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p:txBody>
      </p:sp>
    </p:spTree>
    <p:extLst>
      <p:ext uri="{BB962C8B-B14F-4D97-AF65-F5344CB8AC3E}">
        <p14:creationId xmlns:p14="http://schemas.microsoft.com/office/powerpoint/2010/main" val="2954585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89" y="332656"/>
            <a:ext cx="8229600" cy="706090"/>
          </a:xfrm>
        </p:spPr>
        <p:txBody>
          <a:bodyPr/>
          <a:lstStyle/>
          <a:p>
            <a:r>
              <a:rPr lang="en-GB" altLang="en-US" sz="2800" dirty="0"/>
              <a:t>Unexploded Ordnance, </a:t>
            </a:r>
            <a:r>
              <a:rPr lang="en-GB" altLang="en-US" sz="2800" dirty="0" err="1"/>
              <a:t>Shandwick</a:t>
            </a:r>
            <a:r>
              <a:rPr lang="en-GB" altLang="en-US" sz="2800" dirty="0"/>
              <a:t>, May 2010</a:t>
            </a:r>
            <a:br>
              <a:rPr lang="en-GB" altLang="en-US" dirty="0">
                <a:latin typeface="Arial" charset="0"/>
              </a:rPr>
            </a:br>
            <a:endParaRPr lang="en-GB" dirty="0"/>
          </a:p>
        </p:txBody>
      </p:sp>
      <p:sp>
        <p:nvSpPr>
          <p:cNvPr id="5" name="TextBox 4"/>
          <p:cNvSpPr txBox="1"/>
          <p:nvPr/>
        </p:nvSpPr>
        <p:spPr>
          <a:xfrm>
            <a:off x="765368" y="1196752"/>
            <a:ext cx="8229600" cy="3539430"/>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Fisherman recovered mine, dismantled it and took part of it into his home in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Shandwick</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then reported discovery to Coastguard.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Police evacuated 20 homes and established a 50m cordon, as advised by Navy EOD.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Memorial Hall in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Balintore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set up as Emergency Support Centre.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School buses and other traffic diverted by THC.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736182"/>
            <a:ext cx="5552004" cy="196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87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an Emergency?</a:t>
            </a:r>
          </a:p>
        </p:txBody>
      </p:sp>
      <p:sp>
        <p:nvSpPr>
          <p:cNvPr id="4" name="TextBox 3"/>
          <p:cNvSpPr txBox="1"/>
          <p:nvPr/>
        </p:nvSpPr>
        <p:spPr>
          <a:xfrm>
            <a:off x="683567" y="1484784"/>
            <a:ext cx="8280919" cy="4401205"/>
          </a:xfrm>
          <a:prstGeom prst="rect">
            <a:avLst/>
          </a:prstGeom>
          <a:noFill/>
        </p:spPr>
        <p:txBody>
          <a:bodyPr wrap="square" rtlCol="0">
            <a:spAutoFit/>
          </a:bodyPr>
          <a:lstStyle/>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“An event or situation that threatens serious damage to </a:t>
            </a: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human welfare </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in a place in the UK or to </a:t>
            </a: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the environment </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of a place in the UK, or war or terrorism which threatens serious damage to </a:t>
            </a: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the security of the UK</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a:buSzPct val="80000"/>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“To constitute an emergency this event or situation must require the implementation of special arrangements by one or more Category 1 responders.”</a:t>
            </a:r>
          </a:p>
        </p:txBody>
      </p:sp>
      <p:sp>
        <p:nvSpPr>
          <p:cNvPr id="5" name="TextBox 4"/>
          <p:cNvSpPr txBox="1"/>
          <p:nvPr/>
        </p:nvSpPr>
        <p:spPr>
          <a:xfrm>
            <a:off x="827584" y="5946911"/>
            <a:ext cx="7200800" cy="646331"/>
          </a:xfrm>
          <a:prstGeom prst="rect">
            <a:avLst/>
          </a:prstGeom>
          <a:noFill/>
        </p:spPr>
        <p:txBody>
          <a:bodyPr wrap="square" rtlCol="0">
            <a:spAutoFit/>
          </a:bodyPr>
          <a:lstStyle/>
          <a:p>
            <a:r>
              <a:rPr lang="en-GB" altLang="en-US"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The Civil Contingencies Act 2004 (Contingency Planning) (Scotland) Regulations 2005</a:t>
            </a:r>
            <a:endParaRPr lang="en-GB" dirty="0"/>
          </a:p>
        </p:txBody>
      </p:sp>
    </p:spTree>
    <p:extLst>
      <p:ext uri="{BB962C8B-B14F-4D97-AF65-F5344CB8AC3E}">
        <p14:creationId xmlns:p14="http://schemas.microsoft.com/office/powerpoint/2010/main" val="3962499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89" y="332656"/>
            <a:ext cx="8229600" cy="706090"/>
          </a:xfrm>
        </p:spPr>
        <p:txBody>
          <a:bodyPr/>
          <a:lstStyle/>
          <a:p>
            <a:r>
              <a:rPr lang="en-GB" altLang="en-US" sz="2800" dirty="0"/>
              <a:t>Yeoman </a:t>
            </a:r>
            <a:r>
              <a:rPr lang="en-GB" altLang="en-US" sz="2800" dirty="0" err="1"/>
              <a:t>Bontrupp</a:t>
            </a:r>
            <a:r>
              <a:rPr lang="en-GB" altLang="en-US" sz="2800" dirty="0"/>
              <a:t>, July 2010</a:t>
            </a:r>
            <a:br>
              <a:rPr lang="en-GB" altLang="en-US" dirty="0">
                <a:latin typeface="Arial" charset="0"/>
              </a:rPr>
            </a:br>
            <a:endParaRPr lang="en-GB" dirty="0"/>
          </a:p>
        </p:txBody>
      </p:sp>
      <p:sp>
        <p:nvSpPr>
          <p:cNvPr id="5" name="TextBox 4"/>
          <p:cNvSpPr txBox="1"/>
          <p:nvPr/>
        </p:nvSpPr>
        <p:spPr>
          <a:xfrm>
            <a:off x="683568" y="1329730"/>
            <a:ext cx="4824536" cy="3539430"/>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Explosion and major fire on board 100,000 tonne bulk carrier at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Glensanda</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Quarry.</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No road access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SCU set up at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Glensanda</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and Environment Group established. </a:t>
            </a:r>
          </a:p>
        </p:txBody>
      </p:sp>
      <p:pic>
        <p:nvPicPr>
          <p:cNvPr id="6" name="Picture 5">
            <a:extLst>
              <a:ext uri="{FF2B5EF4-FFF2-40B4-BE49-F238E27FC236}">
                <a16:creationId xmlns:a16="http://schemas.microsoft.com/office/drawing/2014/main" id="{88BF10CB-41D6-4928-803C-226FFF826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832" y="1518775"/>
            <a:ext cx="3696581" cy="2767816"/>
          </a:xfrm>
          <a:prstGeom prst="rect">
            <a:avLst/>
          </a:prstGeom>
        </p:spPr>
      </p:pic>
      <p:sp>
        <p:nvSpPr>
          <p:cNvPr id="7" name="TextBox 6">
            <a:extLst>
              <a:ext uri="{FF2B5EF4-FFF2-40B4-BE49-F238E27FC236}">
                <a16:creationId xmlns:a16="http://schemas.microsoft.com/office/drawing/2014/main" id="{88212365-1661-49A9-A17B-A6F7A8637CAE}"/>
              </a:ext>
            </a:extLst>
          </p:cNvPr>
          <p:cNvSpPr txBox="1"/>
          <p:nvPr/>
        </p:nvSpPr>
        <p:spPr>
          <a:xfrm>
            <a:off x="704033" y="4781470"/>
            <a:ext cx="7756400" cy="1815882"/>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869 tonnes of HFO in bunkers and 61 tonnes of MGO.</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6 days to extinguish fire.</a:t>
            </a:r>
          </a:p>
          <a:p>
            <a:pPr>
              <a:buSzPct val="80000"/>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58039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8229600" cy="706090"/>
          </a:xfrm>
        </p:spPr>
        <p:txBody>
          <a:bodyPr/>
          <a:lstStyle/>
          <a:p>
            <a:r>
              <a:rPr lang="en-GB" altLang="en-US" sz="2800" dirty="0"/>
              <a:t>Culloden Court Care Home Fire, October 2010</a:t>
            </a:r>
            <a:br>
              <a:rPr lang="en-GB" altLang="en-US" dirty="0"/>
            </a:br>
            <a:br>
              <a:rPr lang="en-GB" altLang="en-US" dirty="0">
                <a:latin typeface="Arial" charset="0"/>
              </a:rPr>
            </a:br>
            <a:endParaRPr lang="en-GB" dirty="0"/>
          </a:p>
        </p:txBody>
      </p:sp>
      <p:pic>
        <p:nvPicPr>
          <p:cNvPr id="3" name="Picture 10" descr="untitle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924943"/>
            <a:ext cx="6482897"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5369" y="1412776"/>
            <a:ext cx="7632848" cy="1815882"/>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59 residents &amp; 12 staff evacuated.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Smithton Primary School established as an Emergency Support Centre by THC.</a:t>
            </a:r>
          </a:p>
          <a:p>
            <a:pPr marL="457200" indent="-457200">
              <a:buSzPct val="80000"/>
              <a:buFont typeface="Arial" panose="020B0604020202020204" pitchFamily="34" charset="0"/>
              <a:buChar char="•"/>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630445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a:t>Loch Carron Cable Theft, June 2012</a:t>
            </a:r>
            <a:br>
              <a:rPr lang="en-GB" altLang="en-US" dirty="0">
                <a:latin typeface="Arial" charset="0"/>
              </a:rPr>
            </a:br>
            <a:endParaRPr lang="en-GB" dirty="0"/>
          </a:p>
        </p:txBody>
      </p:sp>
      <p:pic>
        <p:nvPicPr>
          <p:cNvPr id="4098" name="Picture 2" descr="Transatlantic cable by Polhigey/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84784"/>
            <a:ext cx="3932524" cy="2952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1" y="1340768"/>
            <a:ext cx="4056069" cy="3539430"/>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Thieves damage sub-sea fibre optic cable.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10,000 phone, broadband users affected + mobile phone services.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10 communities lost 999 service.</a:t>
            </a:r>
          </a:p>
        </p:txBody>
      </p:sp>
      <p:sp>
        <p:nvSpPr>
          <p:cNvPr id="5" name="TextBox 4"/>
          <p:cNvSpPr txBox="1"/>
          <p:nvPr/>
        </p:nvSpPr>
        <p:spPr>
          <a:xfrm>
            <a:off x="552524" y="4705980"/>
            <a:ext cx="7983095" cy="138499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Multi-agency Tactical Group set up address impacts, e.g. on GP Practices, ATM machines, filling stations, shops, visitors. </a:t>
            </a:r>
          </a:p>
        </p:txBody>
      </p:sp>
    </p:spTree>
    <p:extLst>
      <p:ext uri="{BB962C8B-B14F-4D97-AF65-F5344CB8AC3E}">
        <p14:creationId xmlns:p14="http://schemas.microsoft.com/office/powerpoint/2010/main" val="2763592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06090"/>
          </a:xfrm>
        </p:spPr>
        <p:txBody>
          <a:bodyPr/>
          <a:lstStyle/>
          <a:p>
            <a:r>
              <a:rPr lang="en-GB" altLang="en-US" sz="2800" dirty="0"/>
              <a:t>RAF </a:t>
            </a:r>
            <a:r>
              <a:rPr lang="en-GB" altLang="en-US" sz="2800" dirty="0" err="1"/>
              <a:t>Lossiemouth</a:t>
            </a:r>
            <a:r>
              <a:rPr lang="en-GB" altLang="en-US" sz="2800" dirty="0"/>
              <a:t> Tornado Crash, July 2012</a:t>
            </a:r>
            <a:br>
              <a:rPr lang="en-GB" altLang="en-US" dirty="0">
                <a:latin typeface="Arial" charset="0"/>
              </a:rPr>
            </a:br>
            <a:endParaRPr lang="en-GB" dirty="0"/>
          </a:p>
        </p:txBody>
      </p:sp>
      <p:sp>
        <p:nvSpPr>
          <p:cNvPr id="4" name="TextBox 3"/>
          <p:cNvSpPr txBox="1"/>
          <p:nvPr/>
        </p:nvSpPr>
        <p:spPr>
          <a:xfrm>
            <a:off x="765367" y="1220885"/>
            <a:ext cx="7983095" cy="2677656"/>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Two Tornado GR4 jets crash into Moray Firth, near Helmsdale.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RAF requested assistance from THC to accommodate specialist team searching for wreckage along coastline.</a:t>
            </a:r>
          </a:p>
          <a:p>
            <a:pPr marL="457200" indent="-457200">
              <a:buSzPct val="80000"/>
              <a:buFont typeface="Arial" panose="020B0604020202020204" pitchFamily="34" charset="0"/>
              <a:buChar char="•"/>
            </a:pP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Golspie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High School is used.</a:t>
            </a:r>
          </a:p>
        </p:txBody>
      </p:sp>
      <p:pic>
        <p:nvPicPr>
          <p:cNvPr id="3" name="Picture 2" descr="Tornado G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293096"/>
            <a:ext cx="4085387" cy="229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73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06090"/>
          </a:xfrm>
        </p:spPr>
        <p:txBody>
          <a:bodyPr/>
          <a:lstStyle/>
          <a:p>
            <a:r>
              <a:rPr lang="en-GB" altLang="en-US" sz="2800" dirty="0" err="1"/>
              <a:t>Eastgate</a:t>
            </a:r>
            <a:r>
              <a:rPr lang="en-GB" altLang="en-US" sz="2800" dirty="0"/>
              <a:t> Backpackers Hostel Fire, April 2013</a:t>
            </a:r>
            <a:br>
              <a:rPr lang="en-GB" altLang="en-US" dirty="0">
                <a:latin typeface="Arial" charset="0"/>
              </a:rPr>
            </a:br>
            <a:endParaRPr lang="en-GB" dirty="0"/>
          </a:p>
        </p:txBody>
      </p:sp>
      <p:pic>
        <p:nvPicPr>
          <p:cNvPr id="4098" name="Picture 2" descr="Image result for eastgate hostel fi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239" y="1484784"/>
            <a:ext cx="3412844" cy="45860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2759" y="1340768"/>
            <a:ext cx="4779321" cy="5262979"/>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Fire breaks out shortly after 5 a.m.</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54 persons evacuated.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Emergency Support Centre established by BRC &amp; THC in the Spectrum Centre.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BRC provided support with arranging accommodation, food &amp; clothing and liaising with foreign embassies.</a:t>
            </a:r>
          </a:p>
        </p:txBody>
      </p:sp>
    </p:spTree>
    <p:extLst>
      <p:ext uri="{BB962C8B-B14F-4D97-AF65-F5344CB8AC3E}">
        <p14:creationId xmlns:p14="http://schemas.microsoft.com/office/powerpoint/2010/main" val="2990578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06090"/>
          </a:xfrm>
        </p:spPr>
        <p:txBody>
          <a:bodyPr/>
          <a:lstStyle/>
          <a:p>
            <a:r>
              <a:rPr lang="en-GB" altLang="en-US" sz="2800" dirty="0"/>
              <a:t>Severe Weather, Dec 2013</a:t>
            </a:r>
            <a:br>
              <a:rPr lang="en-GB" altLang="en-US" dirty="0">
                <a:latin typeface="Arial" charset="0"/>
              </a:rPr>
            </a:br>
            <a:endParaRPr lang="en-GB" dirty="0"/>
          </a:p>
        </p:txBody>
      </p:sp>
      <p:pic>
        <p:nvPicPr>
          <p:cNvPr id="1026" name="Picture 2" descr="Wind strength on Thurs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090" y="4328633"/>
            <a:ext cx="3678210" cy="24119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1220885"/>
            <a:ext cx="8280919"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Met Office issued Amber ‘be prepared’ warnings for high winds, up to 90mph, across H&amp;Is.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SEPA predicted coastal flooding.</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Tactical Oversight Group set up, chaired by Police Tactical Commander.</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Local response managed by ELGs, chaired by Police Area Commanders.</a:t>
            </a:r>
          </a:p>
        </p:txBody>
      </p:sp>
      <p:sp>
        <p:nvSpPr>
          <p:cNvPr id="5" name="TextBox 4"/>
          <p:cNvSpPr txBox="1"/>
          <p:nvPr/>
        </p:nvSpPr>
        <p:spPr>
          <a:xfrm>
            <a:off x="683569" y="4221088"/>
            <a:ext cx="4464496" cy="1815882"/>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Power was lost to 130,000 homes across Scotland – care for vulnerable people.</a:t>
            </a:r>
          </a:p>
        </p:txBody>
      </p:sp>
    </p:spTree>
    <p:extLst>
      <p:ext uri="{BB962C8B-B14F-4D97-AF65-F5344CB8AC3E}">
        <p14:creationId xmlns:p14="http://schemas.microsoft.com/office/powerpoint/2010/main" val="2624011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706090"/>
          </a:xfrm>
        </p:spPr>
        <p:txBody>
          <a:bodyPr/>
          <a:lstStyle/>
          <a:p>
            <a:r>
              <a:rPr lang="en-GB" altLang="en-US" sz="2800" dirty="0"/>
              <a:t>Jetstream Storms, 8</a:t>
            </a:r>
            <a:r>
              <a:rPr lang="en-GB" altLang="en-US" sz="2800" baseline="30000" dirty="0"/>
              <a:t>th</a:t>
            </a:r>
            <a:r>
              <a:rPr lang="en-GB" altLang="en-US" sz="2800" dirty="0"/>
              <a:t>-13</a:t>
            </a:r>
            <a:r>
              <a:rPr lang="en-GB" altLang="en-US" sz="2800" baseline="30000" dirty="0"/>
              <a:t>th</a:t>
            </a:r>
            <a:r>
              <a:rPr lang="en-GB" altLang="en-US" sz="2800" dirty="0"/>
              <a:t> Jan 2015</a:t>
            </a:r>
            <a:br>
              <a:rPr lang="en-GB" altLang="en-US" dirty="0">
                <a:latin typeface="Arial" charset="0"/>
              </a:rPr>
            </a:br>
            <a:endParaRPr lang="en-GB" dirty="0"/>
          </a:p>
        </p:txBody>
      </p:sp>
      <p:sp>
        <p:nvSpPr>
          <p:cNvPr id="4" name="TextBox 3"/>
          <p:cNvSpPr txBox="1"/>
          <p:nvPr/>
        </p:nvSpPr>
        <p:spPr>
          <a:xfrm>
            <a:off x="683568" y="1052736"/>
            <a:ext cx="8568952" cy="5693866"/>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Met Office issued Amber ‘be prepared’ warnings for high winds, up to 100mph.</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First storm on 8</a:t>
            </a:r>
            <a:r>
              <a:rPr lang="en-GB" altLang="en-US" sz="2800" baseline="30000" dirty="0">
                <a:solidFill>
                  <a:srgbClr val="492F92"/>
                </a:solidFill>
                <a:latin typeface="Ebrima" panose="02000000000000000000" pitchFamily="2" charset="0"/>
                <a:ea typeface="Ebrima" panose="02000000000000000000" pitchFamily="2" charset="0"/>
                <a:cs typeface="Ebrima" panose="02000000000000000000" pitchFamily="2" charset="0"/>
              </a:rPr>
              <a:t>th</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&amp; 9th: </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113mph Stornoway, 110mph Loch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Glascarnoch</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75,000 homes in H&amp;Is without power.</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Rail services suspended.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Second storm on 10</a:t>
            </a:r>
            <a:r>
              <a:rPr lang="en-GB" altLang="en-US" sz="2800" baseline="30000" dirty="0">
                <a:solidFill>
                  <a:srgbClr val="492F92"/>
                </a:solidFill>
                <a:latin typeface="Ebrima" panose="02000000000000000000" pitchFamily="2" charset="0"/>
                <a:ea typeface="Ebrima" panose="02000000000000000000" pitchFamily="2" charset="0"/>
                <a:cs typeface="Ebrima" panose="02000000000000000000" pitchFamily="2" charset="0"/>
              </a:rPr>
              <a:t>th</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100mph Shetland.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Third storm on 12</a:t>
            </a:r>
            <a:r>
              <a:rPr lang="en-GB" altLang="en-US" sz="2800" baseline="30000" dirty="0">
                <a:solidFill>
                  <a:srgbClr val="492F92"/>
                </a:solidFill>
                <a:latin typeface="Ebrima" panose="02000000000000000000" pitchFamily="2" charset="0"/>
                <a:ea typeface="Ebrima" panose="02000000000000000000" pitchFamily="2" charset="0"/>
                <a:cs typeface="Ebrima" panose="02000000000000000000" pitchFamily="2" charset="0"/>
              </a:rPr>
              <a:t>th</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marL="914400" lvl="1"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70mph wind, followed by snow.</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Many customers without power for &gt;2 days.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Radio &amp; phone masts down, roads closed.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11 welfare facilities set up by SSEN.</a:t>
            </a:r>
          </a:p>
        </p:txBody>
      </p:sp>
      <p:pic>
        <p:nvPicPr>
          <p:cNvPr id="5122" name="Picture 2" descr="C:\Users\andrewde\Pictures\_80172411_netwo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120" y="3223244"/>
            <a:ext cx="3493368" cy="176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10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14" y="332656"/>
            <a:ext cx="8501186" cy="706090"/>
          </a:xfrm>
        </p:spPr>
        <p:txBody>
          <a:bodyPr/>
          <a:lstStyle/>
          <a:p>
            <a:r>
              <a:rPr lang="en-GB" altLang="en-US" sz="2800" dirty="0"/>
              <a:t>MV </a:t>
            </a:r>
            <a:r>
              <a:rPr lang="en-GB" altLang="en-US" sz="2800" dirty="0" err="1"/>
              <a:t>Lybslink</a:t>
            </a:r>
            <a:r>
              <a:rPr lang="en-GB" altLang="en-US" sz="2800" dirty="0"/>
              <a:t> Seaways, February 2015</a:t>
            </a:r>
            <a:br>
              <a:rPr lang="en-GB" altLang="en-US" dirty="0">
                <a:latin typeface="Arial" charset="0"/>
              </a:rPr>
            </a:br>
            <a:endParaRPr lang="en-GB" dirty="0"/>
          </a:p>
        </p:txBody>
      </p:sp>
      <p:sp>
        <p:nvSpPr>
          <p:cNvPr id="5" name="TextBox 4"/>
          <p:cNvSpPr txBox="1"/>
          <p:nvPr/>
        </p:nvSpPr>
        <p:spPr>
          <a:xfrm>
            <a:off x="674737" y="1124744"/>
            <a:ext cx="8391562"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Ran aground at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Kilchoan</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carrying 274 tonnes of MGO and cargo of paper.</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SOSREP set up a SCU at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Kilchoan</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Coastguard building, ten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Kilchoan</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Community Centre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Council deployed oil spill response equipment to area (at MCA request), with 4 THC staff.</a:t>
            </a:r>
          </a:p>
          <a:p>
            <a:pPr marL="457200" indent="-457200">
              <a:buSzPct val="80000"/>
              <a:buFont typeface="Arial" panose="020B0604020202020204" pitchFamily="34" charset="0"/>
              <a:buChar char="•"/>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3" descr="C:\Users\andrewde\Pictures\Oil Pollution\Oil Spill Incidents and near misses\Lybslink Seaways 2015\3 day.JPG">
            <a:extLst>
              <a:ext uri="{FF2B5EF4-FFF2-40B4-BE49-F238E27FC236}">
                <a16:creationId xmlns:a16="http://schemas.microsoft.com/office/drawing/2014/main" id="{2E9AABD9-B940-4ACF-B99A-376938A51A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415" y="3861048"/>
            <a:ext cx="4271169" cy="284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97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14" y="332656"/>
            <a:ext cx="8501186" cy="706090"/>
          </a:xfrm>
        </p:spPr>
        <p:txBody>
          <a:bodyPr/>
          <a:lstStyle/>
          <a:p>
            <a:r>
              <a:rPr lang="en-GB" altLang="en-US" sz="2800" dirty="0" err="1"/>
              <a:t>Aviemore</a:t>
            </a:r>
            <a:r>
              <a:rPr lang="en-GB" altLang="en-US" sz="2800" dirty="0"/>
              <a:t> Holiday Park Flooding, Dec 2015</a:t>
            </a:r>
            <a:br>
              <a:rPr lang="en-GB" altLang="en-US" dirty="0">
                <a:latin typeface="Arial" charset="0"/>
              </a:rPr>
            </a:b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20836"/>
            <a:ext cx="4655640" cy="45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93407" y="1443841"/>
            <a:ext cx="4248472" cy="440120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All 103 premises searched – 22 adults, 3 children &amp; 7 dogs rescued.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Emergency Support Centre set up at MacDonald Highlands Hotel, Aviemore.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NB&amp;S ELG met to co-ordinate incident.</a:t>
            </a:r>
          </a:p>
        </p:txBody>
      </p:sp>
    </p:spTree>
    <p:extLst>
      <p:ext uri="{BB962C8B-B14F-4D97-AF65-F5344CB8AC3E}">
        <p14:creationId xmlns:p14="http://schemas.microsoft.com/office/powerpoint/2010/main" val="1448092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a:t>Muir of </a:t>
            </a:r>
            <a:r>
              <a:rPr lang="en-GB" altLang="en-US" sz="2800" dirty="0" err="1"/>
              <a:t>Ord</a:t>
            </a:r>
            <a:r>
              <a:rPr lang="en-GB" altLang="en-US" sz="2800" dirty="0"/>
              <a:t> Gas Leak, February 2016</a:t>
            </a:r>
            <a:br>
              <a:rPr lang="en-GB" altLang="en-US" dirty="0">
                <a:latin typeface="Arial" charset="0"/>
              </a:rPr>
            </a:br>
            <a:endParaRPr lang="en-GB" dirty="0"/>
          </a:p>
        </p:txBody>
      </p:sp>
      <p:pic>
        <p:nvPicPr>
          <p:cNvPr id="3074" name="Picture 2" descr="Image result for muir of ord gas lea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4329428"/>
            <a:ext cx="3562023" cy="23730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5367" y="1220885"/>
            <a:ext cx="7983095"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Gas pipeline ruptured under railway bridge.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SFRS established 200m cordon.</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200 homes, schools and businesses affected – advised to stay in doors with windows shut.</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Gas supply to homes interrupted.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R&amp;C ELG identified vulnerable people and ensured appropriate support.</a:t>
            </a:r>
          </a:p>
        </p:txBody>
      </p:sp>
    </p:spTree>
    <p:extLst>
      <p:ext uri="{BB962C8B-B14F-4D97-AF65-F5344CB8AC3E}">
        <p14:creationId xmlns:p14="http://schemas.microsoft.com/office/powerpoint/2010/main" val="59029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Category 1 and 2 Responders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3701155"/>
              </p:ext>
            </p:extLst>
          </p:nvPr>
        </p:nvGraphicFramePr>
        <p:xfrm>
          <a:off x="539552" y="1556792"/>
          <a:ext cx="8208912" cy="360768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468248">
                <a:tc>
                  <a:txBody>
                    <a:bodyPr/>
                    <a:lstStyle/>
                    <a:p>
                      <a:r>
                        <a:rPr lang="en-GB" sz="2000" dirty="0"/>
                        <a:t>Category 1</a:t>
                      </a:r>
                    </a:p>
                  </a:txBody>
                  <a:tcPr/>
                </a:tc>
                <a:tc>
                  <a:txBody>
                    <a:bodyPr/>
                    <a:lstStyle/>
                    <a:p>
                      <a:r>
                        <a:rPr lang="en-GB" sz="2000" dirty="0"/>
                        <a:t>Category 2</a:t>
                      </a:r>
                    </a:p>
                  </a:txBody>
                  <a:tcPr/>
                </a:tc>
                <a:tc>
                  <a:txBody>
                    <a:bodyPr/>
                    <a:lstStyle/>
                    <a:p>
                      <a:r>
                        <a:rPr lang="en-GB" sz="2000" dirty="0"/>
                        <a:t>Others</a:t>
                      </a:r>
                    </a:p>
                  </a:txBody>
                  <a:tcPr/>
                </a:tc>
                <a:extLst>
                  <a:ext uri="{0D108BD9-81ED-4DB2-BD59-A6C34878D82A}">
                    <a16:rowId xmlns:a16="http://schemas.microsoft.com/office/drawing/2014/main" val="10000"/>
                  </a:ext>
                </a:extLst>
              </a:tr>
              <a:tr h="370840">
                <a:tc>
                  <a:txBody>
                    <a:bodyPr/>
                    <a:lstStyle/>
                    <a:p>
                      <a:r>
                        <a:rPr lang="en-GB" sz="2000" dirty="0"/>
                        <a:t>The Highland Council</a:t>
                      </a:r>
                    </a:p>
                    <a:p>
                      <a:r>
                        <a:rPr lang="en-GB" sz="2000" dirty="0"/>
                        <a:t>Police Scotland</a:t>
                      </a:r>
                    </a:p>
                    <a:p>
                      <a:r>
                        <a:rPr lang="en-GB" sz="2000" dirty="0"/>
                        <a:t>Scottish Fire &amp; Rescue</a:t>
                      </a:r>
                    </a:p>
                    <a:p>
                      <a:r>
                        <a:rPr lang="en-GB" sz="2000" dirty="0"/>
                        <a:t>   Service</a:t>
                      </a:r>
                    </a:p>
                    <a:p>
                      <a:r>
                        <a:rPr lang="en-GB" sz="2000" dirty="0"/>
                        <a:t>Scottish Ambulance  Service</a:t>
                      </a:r>
                    </a:p>
                    <a:p>
                      <a:r>
                        <a:rPr lang="en-GB" sz="2000" dirty="0"/>
                        <a:t>NHS Highland</a:t>
                      </a:r>
                    </a:p>
                    <a:p>
                      <a:r>
                        <a:rPr lang="en-GB" sz="2000" dirty="0"/>
                        <a:t>MCA</a:t>
                      </a:r>
                    </a:p>
                    <a:p>
                      <a:r>
                        <a:rPr lang="en-GB" sz="2000" dirty="0"/>
                        <a:t>SEPA</a:t>
                      </a:r>
                    </a:p>
                    <a:p>
                      <a:r>
                        <a:rPr lang="en-GB" sz="2000" dirty="0"/>
                        <a:t>Integration Joint Boards</a:t>
                      </a:r>
                    </a:p>
                  </a:txBody>
                  <a:tcPr/>
                </a:tc>
                <a:tc>
                  <a:txBody>
                    <a:bodyPr/>
                    <a:lstStyle/>
                    <a:p>
                      <a:r>
                        <a:rPr lang="en-GB" sz="2000" dirty="0"/>
                        <a:t>Scottish Water</a:t>
                      </a:r>
                    </a:p>
                    <a:p>
                      <a:r>
                        <a:rPr lang="en-GB" sz="2000" dirty="0"/>
                        <a:t>Gas</a:t>
                      </a:r>
                      <a:r>
                        <a:rPr lang="en-GB" sz="2000" baseline="0" dirty="0"/>
                        <a:t> Distributors</a:t>
                      </a:r>
                    </a:p>
                    <a:p>
                      <a:r>
                        <a:rPr lang="en-GB" sz="2000" baseline="0" dirty="0"/>
                        <a:t>Electricity Distributors</a:t>
                      </a:r>
                    </a:p>
                    <a:p>
                      <a:r>
                        <a:rPr lang="en-GB" sz="2000" dirty="0"/>
                        <a:t>Telecommunications</a:t>
                      </a:r>
                    </a:p>
                    <a:p>
                      <a:r>
                        <a:rPr lang="en-GB" sz="2000" dirty="0"/>
                        <a:t>NHS National Services</a:t>
                      </a:r>
                    </a:p>
                    <a:p>
                      <a:r>
                        <a:rPr lang="en-GB" sz="2000" dirty="0"/>
                        <a:t>   Scotland</a:t>
                      </a:r>
                    </a:p>
                    <a:p>
                      <a:r>
                        <a:rPr lang="en-GB" sz="2000" dirty="0"/>
                        <a:t>Transport Operators</a:t>
                      </a:r>
                    </a:p>
                    <a:p>
                      <a:r>
                        <a:rPr lang="en-GB" sz="2000" dirty="0"/>
                        <a:t>Harbour Authorities</a:t>
                      </a:r>
                    </a:p>
                    <a:p>
                      <a:r>
                        <a:rPr lang="en-GB" sz="2000" dirty="0"/>
                        <a:t>HSE</a:t>
                      </a:r>
                    </a:p>
                    <a:p>
                      <a:r>
                        <a:rPr lang="en-GB" sz="2000" dirty="0"/>
                        <a:t>Met</a:t>
                      </a:r>
                      <a:r>
                        <a:rPr lang="en-GB" sz="2000" baseline="0" dirty="0"/>
                        <a:t> Office</a:t>
                      </a:r>
                      <a:endParaRPr lang="en-GB" sz="2000" dirty="0"/>
                    </a:p>
                  </a:txBody>
                  <a:tcPr/>
                </a:tc>
                <a:tc>
                  <a:txBody>
                    <a:bodyPr/>
                    <a:lstStyle/>
                    <a:p>
                      <a:r>
                        <a:rPr lang="en-GB" sz="2000" dirty="0"/>
                        <a:t>Voluntary Organisations</a:t>
                      </a:r>
                    </a:p>
                    <a:p>
                      <a:r>
                        <a:rPr lang="en-GB" sz="2000" dirty="0"/>
                        <a:t>Business Partners</a:t>
                      </a:r>
                    </a:p>
                    <a:p>
                      <a:r>
                        <a:rPr lang="en-GB" sz="2000" dirty="0"/>
                        <a:t>Central Government</a:t>
                      </a:r>
                      <a:r>
                        <a:rPr lang="en-GB" sz="2000" baseline="0" dirty="0"/>
                        <a:t> </a:t>
                      </a:r>
                      <a:r>
                        <a:rPr lang="en-GB" sz="2000" dirty="0"/>
                        <a:t> – </a:t>
                      </a:r>
                    </a:p>
                    <a:p>
                      <a:r>
                        <a:rPr lang="en-GB" sz="2000" dirty="0"/>
                        <a:t>  UK</a:t>
                      </a:r>
                      <a:r>
                        <a:rPr lang="en-GB" sz="2000" baseline="0" dirty="0"/>
                        <a:t> </a:t>
                      </a:r>
                      <a:r>
                        <a:rPr lang="en-GB" sz="2000" dirty="0"/>
                        <a:t>&amp; Scotland</a:t>
                      </a:r>
                    </a:p>
                    <a:p>
                      <a:r>
                        <a:rPr lang="en-GB" sz="2000" dirty="0"/>
                        <a:t>Military</a:t>
                      </a:r>
                    </a:p>
                    <a:p>
                      <a:endParaRPr lang="en-GB" sz="2000" dirty="0"/>
                    </a:p>
                    <a:p>
                      <a:r>
                        <a:rPr lang="en-GB" sz="2000" dirty="0"/>
                        <a:t>The Community</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7665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err="1"/>
              <a:t>Inverie</a:t>
            </a:r>
            <a:r>
              <a:rPr lang="en-GB" altLang="en-US" sz="2800" dirty="0"/>
              <a:t> Landslip, October 2017</a:t>
            </a:r>
            <a:br>
              <a:rPr lang="en-GB" altLang="en-US" dirty="0">
                <a:latin typeface="Arial" charset="0"/>
              </a:rPr>
            </a:br>
            <a:endParaRPr lang="en-GB" dirty="0"/>
          </a:p>
        </p:txBody>
      </p:sp>
      <p:pic>
        <p:nvPicPr>
          <p:cNvPr id="1026" name="Picture 2" descr="Collapsed road in Knoydart">
            <a:extLst>
              <a:ext uri="{FF2B5EF4-FFF2-40B4-BE49-F238E27FC236}">
                <a16:creationId xmlns:a16="http://schemas.microsoft.com/office/drawing/2014/main" id="{83CE10CE-24BC-47F3-BFE6-F4CD71FAC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196" y="1543741"/>
            <a:ext cx="4066368" cy="2708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CE83AA2-9FF7-4B1B-AA96-E073483251D2}"/>
              </a:ext>
            </a:extLst>
          </p:cNvPr>
          <p:cNvSpPr txBox="1"/>
          <p:nvPr/>
        </p:nvSpPr>
        <p:spPr>
          <a:xfrm>
            <a:off x="671271" y="1344956"/>
            <a:ext cx="4260768" cy="3539430"/>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15 metre section of road between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Scottas</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and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Airor</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Knoydart, collapsed without warning.</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Lifeline route serving 16 properties.</a:t>
            </a:r>
          </a:p>
          <a:p>
            <a:pPr marL="457200" indent="-457200">
              <a:buSzPct val="80000"/>
              <a:buFont typeface="Arial" panose="020B0604020202020204" pitchFamily="34" charset="0"/>
              <a:buChar char="•"/>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
        <p:nvSpPr>
          <p:cNvPr id="9" name="TextBox 8">
            <a:extLst>
              <a:ext uri="{FF2B5EF4-FFF2-40B4-BE49-F238E27FC236}">
                <a16:creationId xmlns:a16="http://schemas.microsoft.com/office/drawing/2014/main" id="{64950B28-C51E-4D6A-88AE-B417B28E9690}"/>
              </a:ext>
            </a:extLst>
          </p:cNvPr>
          <p:cNvSpPr txBox="1"/>
          <p:nvPr/>
        </p:nvSpPr>
        <p:spPr>
          <a:xfrm>
            <a:off x="671271" y="4404935"/>
            <a:ext cx="7953865" cy="138499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Multi-agency co-ordination to maintain access for emergency services and support for the community.</a:t>
            </a:r>
          </a:p>
        </p:txBody>
      </p:sp>
    </p:spTree>
    <p:extLst>
      <p:ext uri="{BB962C8B-B14F-4D97-AF65-F5344CB8AC3E}">
        <p14:creationId xmlns:p14="http://schemas.microsoft.com/office/powerpoint/2010/main" val="2462388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a:t>MV Priscilla, July 2018</a:t>
            </a:r>
            <a:br>
              <a:rPr lang="en-GB" altLang="en-US" dirty="0">
                <a:latin typeface="Arial" charset="0"/>
              </a:rPr>
            </a:br>
            <a:endParaRPr lang="en-GB" dirty="0"/>
          </a:p>
        </p:txBody>
      </p:sp>
      <p:sp>
        <p:nvSpPr>
          <p:cNvPr id="4" name="TextBox 3"/>
          <p:cNvSpPr txBox="1"/>
          <p:nvPr/>
        </p:nvSpPr>
        <p:spPr>
          <a:xfrm>
            <a:off x="671271" y="1038746"/>
            <a:ext cx="4548801" cy="440120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Ran aground near Muckle Skerry in the Pentland Firth.</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Carrying 25 tonnes of MGO and cargo of fertiliser.</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Cargo removal took several days – weather remained unusually calm.</a:t>
            </a:r>
          </a:p>
        </p:txBody>
      </p:sp>
      <p:pic>
        <p:nvPicPr>
          <p:cNvPr id="5" name="Picture 2" descr="https://4.bp.blogspot.com/-q-u617slcgc/W1G1pb9YObI/AAAAAAAAEEk/Neapcl-ZjlcLSbzmfbNf9FnSCQHlRfNCgCLcBGAs/s1600/thurso_lifeboat_launches_to_assist_89m_cargo_vessel_aground_in_pentland_firth2.jpg">
            <a:extLst>
              <a:ext uri="{FF2B5EF4-FFF2-40B4-BE49-F238E27FC236}">
                <a16:creationId xmlns:a16="http://schemas.microsoft.com/office/drawing/2014/main" id="{8B045E03-8442-4D26-AC54-C32CEF9A07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744836"/>
            <a:ext cx="3887779" cy="29166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277D969-6F05-4384-AFA9-952A5532F325}"/>
              </a:ext>
            </a:extLst>
          </p:cNvPr>
          <p:cNvSpPr txBox="1"/>
          <p:nvPr/>
        </p:nvSpPr>
        <p:spPr>
          <a:xfrm>
            <a:off x="671271" y="5352129"/>
            <a:ext cx="7953865" cy="954107"/>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Vessel successfully recovered and no pollution.</a:t>
            </a:r>
          </a:p>
        </p:txBody>
      </p:sp>
    </p:spTree>
    <p:extLst>
      <p:ext uri="{BB962C8B-B14F-4D97-AF65-F5344CB8AC3E}">
        <p14:creationId xmlns:p14="http://schemas.microsoft.com/office/powerpoint/2010/main" val="1887434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271" y="332656"/>
            <a:ext cx="8229600" cy="706090"/>
          </a:xfrm>
        </p:spPr>
        <p:txBody>
          <a:bodyPr/>
          <a:lstStyle/>
          <a:p>
            <a:r>
              <a:rPr lang="en-GB" altLang="en-US" sz="2800" dirty="0"/>
              <a:t>Loch </a:t>
            </a:r>
            <a:r>
              <a:rPr lang="en-GB" altLang="en-US" sz="2800" dirty="0" err="1"/>
              <a:t>Quoich</a:t>
            </a:r>
            <a:r>
              <a:rPr lang="en-GB" altLang="en-US" sz="2800" dirty="0"/>
              <a:t> Landslide, November 2018</a:t>
            </a:r>
            <a:br>
              <a:rPr lang="en-GB" altLang="en-US" dirty="0">
                <a:latin typeface="Arial" charset="0"/>
              </a:rPr>
            </a:br>
            <a:endParaRPr lang="en-GB" dirty="0"/>
          </a:p>
        </p:txBody>
      </p:sp>
      <p:sp>
        <p:nvSpPr>
          <p:cNvPr id="4" name="TextBox 3"/>
          <p:cNvSpPr txBox="1"/>
          <p:nvPr/>
        </p:nvSpPr>
        <p:spPr>
          <a:xfrm>
            <a:off x="671271" y="1038746"/>
            <a:ext cx="8149201"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1km long landslip severed HV transmission line to Skye and Western Isles.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Blocked road to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Barisdale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Estate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ELG met to support visitors, residents and livestock affected.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Temporary All Terrain Vehicle (ATV) route established.</a:t>
            </a:r>
          </a:p>
        </p:txBody>
      </p:sp>
      <p:pic>
        <p:nvPicPr>
          <p:cNvPr id="2050" name="Picture 2" descr="Loch Quoich">
            <a:extLst>
              <a:ext uri="{FF2B5EF4-FFF2-40B4-BE49-F238E27FC236}">
                <a16:creationId xmlns:a16="http://schemas.microsoft.com/office/drawing/2014/main" id="{D0BB33B4-1425-416C-85E2-D9C63CF4B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017" y="4293096"/>
            <a:ext cx="4235965" cy="235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53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06090"/>
          </a:xfrm>
        </p:spPr>
        <p:txBody>
          <a:bodyPr/>
          <a:lstStyle/>
          <a:p>
            <a:r>
              <a:rPr lang="en-GB" altLang="en-US" sz="2800" dirty="0"/>
              <a:t>Durness Wildfire, April 2019</a:t>
            </a:r>
            <a:br>
              <a:rPr lang="en-GB" altLang="en-US" dirty="0">
                <a:latin typeface="Arial" charset="0"/>
              </a:rPr>
            </a:br>
            <a:endParaRPr lang="en-GB" dirty="0"/>
          </a:p>
        </p:txBody>
      </p:sp>
      <p:sp>
        <p:nvSpPr>
          <p:cNvPr id="4" name="TextBox 3"/>
          <p:cNvSpPr txBox="1"/>
          <p:nvPr/>
        </p:nvSpPr>
        <p:spPr>
          <a:xfrm>
            <a:off x="671270" y="1040682"/>
            <a:ext cx="8365225"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Five people from 11 properties evacuated to nearby hotels as fire came within 30 metres of their homes.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Residents returned home later same day.</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ELG and local Care for People team stood up.</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Wildfire took 4 days to bring under control, and at one point was spread over 3 miles. </a:t>
            </a:r>
          </a:p>
        </p:txBody>
      </p:sp>
      <p:pic>
        <p:nvPicPr>
          <p:cNvPr id="1026" name="Picture 2" descr="The wildfire at Durness came close to a number of homes. Picture: Kevin Arrowsmith Photography.">
            <a:extLst>
              <a:ext uri="{FF2B5EF4-FFF2-40B4-BE49-F238E27FC236}">
                <a16:creationId xmlns:a16="http://schemas.microsoft.com/office/drawing/2014/main" id="{0751F2CC-AF3E-48F7-AFAF-5D7E13CB5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041" y="4149225"/>
            <a:ext cx="4691918" cy="258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32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960" y="338064"/>
            <a:ext cx="8229600" cy="706090"/>
          </a:xfrm>
        </p:spPr>
        <p:txBody>
          <a:bodyPr/>
          <a:lstStyle/>
          <a:p>
            <a:r>
              <a:rPr lang="en-GB" altLang="en-US" sz="2800" dirty="0" err="1"/>
              <a:t>Melvich</a:t>
            </a:r>
            <a:r>
              <a:rPr lang="en-GB" altLang="en-US" sz="2800" dirty="0"/>
              <a:t> &amp; Strathy Wildfire, May 2019</a:t>
            </a:r>
            <a:br>
              <a:rPr lang="en-GB" altLang="en-US" dirty="0">
                <a:latin typeface="Arial" charset="0"/>
              </a:rPr>
            </a:br>
            <a:endParaRPr lang="en-GB" dirty="0"/>
          </a:p>
        </p:txBody>
      </p:sp>
      <p:sp>
        <p:nvSpPr>
          <p:cNvPr id="4" name="TextBox 3"/>
          <p:cNvSpPr txBox="1"/>
          <p:nvPr/>
        </p:nvSpPr>
        <p:spPr>
          <a:xfrm>
            <a:off x="671270" y="1040682"/>
            <a:ext cx="8365225"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Wildfire burned for 6 days across &gt;20,000 acres, including 1,482 acres of RSPB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Forsinard</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Flows nature reserve.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Affected electricity to 800 homes.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A836 (NC500 route) temporarily closed due to drifting smoke – school bus route impacted and children kept in school until safe to travel.</a:t>
            </a:r>
          </a:p>
        </p:txBody>
      </p:sp>
      <p:pic>
        <p:nvPicPr>
          <p:cNvPr id="2050" name="Picture 2" descr="Wildfire">
            <a:extLst>
              <a:ext uri="{FF2B5EF4-FFF2-40B4-BE49-F238E27FC236}">
                <a16:creationId xmlns:a16="http://schemas.microsoft.com/office/drawing/2014/main" id="{599F1136-BCC8-4330-BFEA-942887721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149225"/>
            <a:ext cx="460851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789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3E18-7FA1-4C12-905A-FCEE65B8AF4B}"/>
              </a:ext>
            </a:extLst>
          </p:cNvPr>
          <p:cNvSpPr>
            <a:spLocks noGrp="1"/>
          </p:cNvSpPr>
          <p:nvPr>
            <p:ph type="title"/>
          </p:nvPr>
        </p:nvSpPr>
        <p:spPr>
          <a:xfrm>
            <a:off x="900640" y="332656"/>
            <a:ext cx="8229600" cy="706090"/>
          </a:xfrm>
        </p:spPr>
        <p:txBody>
          <a:bodyPr/>
          <a:lstStyle/>
          <a:p>
            <a:r>
              <a:rPr lang="en-GB" sz="2800" dirty="0"/>
              <a:t>Oil Rig Protest in Cromarty Firth, June 2019</a:t>
            </a:r>
          </a:p>
        </p:txBody>
      </p:sp>
      <p:sp>
        <p:nvSpPr>
          <p:cNvPr id="4" name="TextBox 3">
            <a:extLst>
              <a:ext uri="{FF2B5EF4-FFF2-40B4-BE49-F238E27FC236}">
                <a16:creationId xmlns:a16="http://schemas.microsoft.com/office/drawing/2014/main" id="{12B83C04-2BD1-4E4B-B548-47BC3ADB78FD}"/>
              </a:ext>
            </a:extLst>
          </p:cNvPr>
          <p:cNvSpPr txBox="1"/>
          <p:nvPr/>
        </p:nvSpPr>
        <p:spPr>
          <a:xfrm>
            <a:off x="655225" y="1196752"/>
            <a:ext cx="8381271" cy="3108543"/>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5 environmental campaigners board an oil rig, occupying it for 4 days.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Major police operation to remove them from the platform.</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 Multi-Agency Coordination Centre (MACC) established at Divisional Police HQ – attended by Highland Council Resilience Officers</a:t>
            </a:r>
          </a:p>
        </p:txBody>
      </p:sp>
      <p:pic>
        <p:nvPicPr>
          <p:cNvPr id="2050" name="Picture 2" descr="An oil rig which has been scaled by climate change protesters (Greenpeace/PA)">
            <a:extLst>
              <a:ext uri="{FF2B5EF4-FFF2-40B4-BE49-F238E27FC236}">
                <a16:creationId xmlns:a16="http://schemas.microsoft.com/office/drawing/2014/main" id="{6230DECE-097E-4206-A049-C63D5555A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796" y="4305295"/>
            <a:ext cx="3672408" cy="24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58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3E18-7FA1-4C12-905A-FCEE65B8AF4B}"/>
              </a:ext>
            </a:extLst>
          </p:cNvPr>
          <p:cNvSpPr>
            <a:spLocks noGrp="1"/>
          </p:cNvSpPr>
          <p:nvPr>
            <p:ph type="title"/>
          </p:nvPr>
        </p:nvSpPr>
        <p:spPr>
          <a:xfrm>
            <a:off x="457200" y="332656"/>
            <a:ext cx="8229600" cy="706090"/>
          </a:xfrm>
        </p:spPr>
        <p:txBody>
          <a:bodyPr/>
          <a:lstStyle/>
          <a:p>
            <a:r>
              <a:rPr lang="en-GB" sz="2800" dirty="0"/>
              <a:t>Dingwall Flooding, July 2019</a:t>
            </a:r>
          </a:p>
        </p:txBody>
      </p:sp>
      <p:pic>
        <p:nvPicPr>
          <p:cNvPr id="6" name="Picture 5" descr="A group of people walking in the rain&#10;&#10;Description automatically generated">
            <a:extLst>
              <a:ext uri="{FF2B5EF4-FFF2-40B4-BE49-F238E27FC236}">
                <a16:creationId xmlns:a16="http://schemas.microsoft.com/office/drawing/2014/main" id="{B08B0EE1-960C-44C0-8F47-3972B6DC4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1512168"/>
            <a:ext cx="3528391" cy="4522554"/>
          </a:xfrm>
          <a:prstGeom prst="rect">
            <a:avLst/>
          </a:prstGeom>
        </p:spPr>
      </p:pic>
      <p:sp>
        <p:nvSpPr>
          <p:cNvPr id="4" name="TextBox 3">
            <a:extLst>
              <a:ext uri="{FF2B5EF4-FFF2-40B4-BE49-F238E27FC236}">
                <a16:creationId xmlns:a16="http://schemas.microsoft.com/office/drawing/2014/main" id="{12B83C04-2BD1-4E4B-B548-47BC3ADB78FD}"/>
              </a:ext>
            </a:extLst>
          </p:cNvPr>
          <p:cNvSpPr txBox="1"/>
          <p:nvPr/>
        </p:nvSpPr>
        <p:spPr>
          <a:xfrm>
            <a:off x="3717395" y="1498575"/>
            <a:ext cx="5247092" cy="3970318"/>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Heavy downpours caused flooding to parts of Dingwall.</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Council staff, sandbags &amp; equipment deployed.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LRP meeting held following afternoon to assess wider impacts over next 24hrs.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Multi-agency Drop in Session held for the public. </a:t>
            </a:r>
          </a:p>
        </p:txBody>
      </p:sp>
    </p:spTree>
    <p:extLst>
      <p:ext uri="{BB962C8B-B14F-4D97-AF65-F5344CB8AC3E}">
        <p14:creationId xmlns:p14="http://schemas.microsoft.com/office/powerpoint/2010/main" val="27580342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A735-07C0-4804-89EF-A5570CA77E43}"/>
              </a:ext>
            </a:extLst>
          </p:cNvPr>
          <p:cNvSpPr>
            <a:spLocks noGrp="1"/>
          </p:cNvSpPr>
          <p:nvPr>
            <p:ph type="title"/>
          </p:nvPr>
        </p:nvSpPr>
        <p:spPr>
          <a:xfrm>
            <a:off x="457199" y="332656"/>
            <a:ext cx="8229600" cy="706090"/>
          </a:xfrm>
        </p:spPr>
        <p:txBody>
          <a:bodyPr/>
          <a:lstStyle/>
          <a:p>
            <a:r>
              <a:rPr lang="en-GB" sz="2800" dirty="0"/>
              <a:t>Park Primary Fire, February 2020</a:t>
            </a:r>
          </a:p>
        </p:txBody>
      </p:sp>
      <p:pic>
        <p:nvPicPr>
          <p:cNvPr id="1026" name="Picture 2" descr="Old laptop' may have started blaze at Highlands school - BBC News">
            <a:extLst>
              <a:ext uri="{FF2B5EF4-FFF2-40B4-BE49-F238E27FC236}">
                <a16:creationId xmlns:a16="http://schemas.microsoft.com/office/drawing/2014/main" id="{C63B7D0B-5A8B-4E88-BC75-96FDD3851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005064"/>
            <a:ext cx="4712738" cy="2650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637E18-4862-448A-B0DA-CAC6ACD3FCF4}"/>
              </a:ext>
            </a:extLst>
          </p:cNvPr>
          <p:cNvSpPr txBox="1"/>
          <p:nvPr/>
        </p:nvSpPr>
        <p:spPr>
          <a:xfrm>
            <a:off x="765367" y="1220885"/>
            <a:ext cx="8229600" cy="2677656"/>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Major fire destroys school building.</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All children &amp; staff safely evacuated to Invergordon Academy.</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Children's possessions lost in the fire.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176 pupils &amp; 32 nursery children required temporary school accommodation.</a:t>
            </a:r>
          </a:p>
        </p:txBody>
      </p:sp>
    </p:spTree>
    <p:extLst>
      <p:ext uri="{BB962C8B-B14F-4D97-AF65-F5344CB8AC3E}">
        <p14:creationId xmlns:p14="http://schemas.microsoft.com/office/powerpoint/2010/main" val="21001444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A735-07C0-4804-89EF-A5570CA77E43}"/>
              </a:ext>
            </a:extLst>
          </p:cNvPr>
          <p:cNvSpPr>
            <a:spLocks noGrp="1"/>
          </p:cNvSpPr>
          <p:nvPr>
            <p:ph type="title"/>
          </p:nvPr>
        </p:nvSpPr>
        <p:spPr>
          <a:xfrm>
            <a:off x="457199" y="332656"/>
            <a:ext cx="8229600" cy="706090"/>
          </a:xfrm>
        </p:spPr>
        <p:txBody>
          <a:bodyPr/>
          <a:lstStyle/>
          <a:p>
            <a:r>
              <a:rPr lang="en-GB" sz="2800" dirty="0"/>
              <a:t>MV </a:t>
            </a:r>
            <a:r>
              <a:rPr lang="en-GB" sz="2800" dirty="0" err="1"/>
              <a:t>Kaami</a:t>
            </a:r>
            <a:r>
              <a:rPr lang="en-GB" sz="2800" dirty="0"/>
              <a:t>, March 2020</a:t>
            </a:r>
          </a:p>
        </p:txBody>
      </p:sp>
      <p:pic>
        <p:nvPicPr>
          <p:cNvPr id="5" name="Picture 4" descr="Briggs Marine Support the Salvage of MV Kaami | Briggs Marine">
            <a:extLst>
              <a:ext uri="{FF2B5EF4-FFF2-40B4-BE49-F238E27FC236}">
                <a16:creationId xmlns:a16="http://schemas.microsoft.com/office/drawing/2014/main" id="{934A49A2-A6AF-4C84-8C0D-1CA1643AC1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38393" y="1340768"/>
            <a:ext cx="3648405" cy="2736304"/>
          </a:xfrm>
          <a:prstGeom prst="rect">
            <a:avLst/>
          </a:prstGeom>
          <a:solidFill>
            <a:srgbClr val="FFFFFF"/>
          </a:solidFill>
        </p:spPr>
      </p:pic>
      <p:sp>
        <p:nvSpPr>
          <p:cNvPr id="6" name="TextBox 5">
            <a:extLst>
              <a:ext uri="{FF2B5EF4-FFF2-40B4-BE49-F238E27FC236}">
                <a16:creationId xmlns:a16="http://schemas.microsoft.com/office/drawing/2014/main" id="{7D341D61-BF84-462B-B4C6-57ACE42D21BB}"/>
              </a:ext>
            </a:extLst>
          </p:cNvPr>
          <p:cNvSpPr txBox="1"/>
          <p:nvPr/>
        </p:nvSpPr>
        <p:spPr>
          <a:xfrm>
            <a:off x="473471" y="1340768"/>
            <a:ext cx="4674593" cy="5040559"/>
          </a:xfrm>
          <a:prstGeom prst="rect">
            <a:avLst/>
          </a:prstGeom>
        </p:spPr>
        <p:txBody>
          <a:bodyPr rtlCol="0">
            <a:normAutofit/>
          </a:bodyPr>
          <a:lstStyle/>
          <a:p>
            <a:pPr marL="457200" indent="-457200">
              <a:lnSpc>
                <a:spcPct val="90000"/>
              </a:lnSpc>
              <a:spcBef>
                <a:spcPct val="20000"/>
              </a:spcBef>
              <a:buFont typeface="Arial" panose="020B0604020202020204" pitchFamily="34" charset="0"/>
              <a:buChar char="•"/>
              <a:defRP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Grounded in the Minch (same day as first UK Covid-19 Lockdown was announced).</a:t>
            </a:r>
          </a:p>
          <a:p>
            <a:pPr marL="457200" indent="-457200">
              <a:lnSpc>
                <a:spcPct val="90000"/>
              </a:lnSpc>
              <a:spcBef>
                <a:spcPct val="20000"/>
              </a:spcBef>
              <a:buFont typeface="Arial" panose="020B0604020202020204" pitchFamily="34" charset="0"/>
              <a:buChar char="•"/>
              <a:defRP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Carrying 63 tonnes of MGO and nearly 2000 tonnes of SRF pellets.</a:t>
            </a:r>
          </a:p>
        </p:txBody>
      </p:sp>
      <p:sp>
        <p:nvSpPr>
          <p:cNvPr id="7" name="TextBox 6">
            <a:extLst>
              <a:ext uri="{FF2B5EF4-FFF2-40B4-BE49-F238E27FC236}">
                <a16:creationId xmlns:a16="http://schemas.microsoft.com/office/drawing/2014/main" id="{EE789A47-049D-49CA-A140-F0A2A2E0EC02}"/>
              </a:ext>
            </a:extLst>
          </p:cNvPr>
          <p:cNvSpPr txBox="1"/>
          <p:nvPr/>
        </p:nvSpPr>
        <p:spPr>
          <a:xfrm>
            <a:off x="457199" y="4163069"/>
            <a:ext cx="8213330" cy="5040559"/>
          </a:xfrm>
          <a:prstGeom prst="rect">
            <a:avLst/>
          </a:prstGeom>
        </p:spPr>
        <p:txBody>
          <a:bodyPr rtlCol="0">
            <a:normAutofit/>
          </a:bodyPr>
          <a:lstStyle/>
          <a:p>
            <a:pPr marL="457200" indent="-457200">
              <a:lnSpc>
                <a:spcPct val="90000"/>
              </a:lnSpc>
              <a:spcBef>
                <a:spcPct val="20000"/>
              </a:spcBef>
              <a:buFont typeface="Arial" panose="020B0604020202020204" pitchFamily="34" charset="0"/>
              <a:buChar char="•"/>
              <a:defRP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Recovery took 43 days, involving 25 SCU and 12 Scottish Environment Group meetings.</a:t>
            </a:r>
          </a:p>
          <a:p>
            <a:pPr marL="457200" indent="-457200">
              <a:lnSpc>
                <a:spcPct val="90000"/>
              </a:lnSpc>
              <a:spcBef>
                <a:spcPct val="20000"/>
              </a:spcBef>
              <a:buFont typeface="Arial" panose="020B0604020202020204" pitchFamily="34" charset="0"/>
              <a:buChar char="•"/>
              <a:defRP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Vessel was towed to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Kishorn</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dry dock, and broken up.</a:t>
            </a:r>
          </a:p>
        </p:txBody>
      </p:sp>
    </p:spTree>
    <p:extLst>
      <p:ext uri="{BB962C8B-B14F-4D97-AF65-F5344CB8AC3E}">
        <p14:creationId xmlns:p14="http://schemas.microsoft.com/office/powerpoint/2010/main" val="491403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A735-07C0-4804-89EF-A5570CA77E43}"/>
              </a:ext>
            </a:extLst>
          </p:cNvPr>
          <p:cNvSpPr>
            <a:spLocks noGrp="1"/>
          </p:cNvSpPr>
          <p:nvPr>
            <p:ph type="title"/>
          </p:nvPr>
        </p:nvSpPr>
        <p:spPr>
          <a:xfrm>
            <a:off x="971600" y="332656"/>
            <a:ext cx="8229600" cy="706090"/>
          </a:xfrm>
        </p:spPr>
        <p:txBody>
          <a:bodyPr/>
          <a:lstStyle/>
          <a:p>
            <a:r>
              <a:rPr lang="en-GB" sz="2800" dirty="0"/>
              <a:t>Vehicles stuck in snow on A835, February 2021</a:t>
            </a:r>
          </a:p>
        </p:txBody>
      </p:sp>
      <p:sp>
        <p:nvSpPr>
          <p:cNvPr id="4" name="TextBox 3">
            <a:extLst>
              <a:ext uri="{FF2B5EF4-FFF2-40B4-BE49-F238E27FC236}">
                <a16:creationId xmlns:a16="http://schemas.microsoft.com/office/drawing/2014/main" id="{2C637E18-4862-448A-B0DA-CAC6ACD3FCF4}"/>
              </a:ext>
            </a:extLst>
          </p:cNvPr>
          <p:cNvSpPr txBox="1"/>
          <p:nvPr/>
        </p:nvSpPr>
        <p:spPr>
          <a:xfrm>
            <a:off x="765367" y="1220885"/>
            <a:ext cx="8127113" cy="2677656"/>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22 vehicles, including a bus, stranded overnight in snow between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Garve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and Ullapool.</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‘Major Incident’ declared.</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ELG, local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CfP</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Team and LRP stood up.</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Rest centres established in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Lochbroom</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Leisure Centre and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Aultguish</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 Inn.</a:t>
            </a:r>
          </a:p>
        </p:txBody>
      </p:sp>
      <p:pic>
        <p:nvPicPr>
          <p:cNvPr id="3" name="Picture 2" descr="Cars stuck on A835">
            <a:extLst>
              <a:ext uri="{FF2B5EF4-FFF2-40B4-BE49-F238E27FC236}">
                <a16:creationId xmlns:a16="http://schemas.microsoft.com/office/drawing/2014/main" id="{C6376FA9-CD01-4444-9B13-80CA40610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035171"/>
            <a:ext cx="4707396" cy="264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09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dirty="0"/>
              <a:t>CCA – Legal Duties </a:t>
            </a:r>
            <a:br>
              <a:rPr lang="en-GB" altLang="en-US" dirty="0">
                <a:latin typeface="Arial" charset="0"/>
              </a:rPr>
            </a:br>
            <a:endParaRPr lang="en-GB" dirty="0"/>
          </a:p>
        </p:txBody>
      </p:sp>
      <p:grpSp>
        <p:nvGrpSpPr>
          <p:cNvPr id="7" name="Group 1"/>
          <p:cNvGrpSpPr>
            <a:grpSpLocks/>
          </p:cNvGrpSpPr>
          <p:nvPr/>
        </p:nvGrpSpPr>
        <p:grpSpPr bwMode="auto">
          <a:xfrm>
            <a:off x="844099" y="1371298"/>
            <a:ext cx="7405687" cy="4959350"/>
            <a:chOff x="928702" y="969948"/>
            <a:chExt cx="7405012" cy="4959365"/>
          </a:xfrm>
        </p:grpSpPr>
        <p:sp>
          <p:nvSpPr>
            <p:cNvPr id="8" name="Oval 7"/>
            <p:cNvSpPr/>
            <p:nvPr/>
          </p:nvSpPr>
          <p:spPr bwMode="auto">
            <a:xfrm>
              <a:off x="1714442" y="1357299"/>
              <a:ext cx="5858929" cy="4572014"/>
            </a:xfrm>
            <a:prstGeom prst="ellipse">
              <a:avLst/>
            </a:prstGeom>
            <a:noFill/>
            <a:ln w="666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ClrTx/>
                <a:buSzTx/>
                <a:buFontTx/>
                <a:buNone/>
                <a:defRPr/>
              </a:pPr>
              <a:endParaRPr lang="en-GB" sz="1800"/>
            </a:p>
          </p:txBody>
        </p:sp>
        <p:sp>
          <p:nvSpPr>
            <p:cNvPr id="9" name="Rounded Rectangle 8"/>
            <p:cNvSpPr/>
            <p:nvPr/>
          </p:nvSpPr>
          <p:spPr bwMode="auto">
            <a:xfrm>
              <a:off x="6262012" y="2805666"/>
              <a:ext cx="2071702" cy="928694"/>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bwMode="auto">
            <a:xfrm>
              <a:off x="6262012" y="2805666"/>
              <a:ext cx="2071702" cy="92869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algn="ctr" defTabSz="889000" eaLnBrk="1" hangingPunct="1">
                <a:lnSpc>
                  <a:spcPct val="90000"/>
                </a:lnSpc>
                <a:spcBef>
                  <a:spcPct val="0"/>
                </a:spcBef>
                <a:spcAft>
                  <a:spcPct val="35000"/>
                </a:spcAft>
                <a:buClrTx/>
                <a:buSzTx/>
                <a:buFontTx/>
                <a:buNone/>
                <a:defRPr/>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Planning for Emergencies</a:t>
              </a:r>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1" name="Rounded Rectangle 10"/>
            <p:cNvSpPr/>
            <p:nvPr/>
          </p:nvSpPr>
          <p:spPr bwMode="auto">
            <a:xfrm>
              <a:off x="3769844" y="969948"/>
              <a:ext cx="1783474" cy="977586"/>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ounded Rectangle 4"/>
            <p:cNvSpPr/>
            <p:nvPr/>
          </p:nvSpPr>
          <p:spPr bwMode="auto">
            <a:xfrm>
              <a:off x="3769843" y="969948"/>
              <a:ext cx="1783474" cy="97758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80010" bIns="80010" spcCol="1270" anchor="ctr">
              <a:normAutofit lnSpcReduction="10000"/>
            </a:bodyPr>
            <a:lstStyle/>
            <a:p>
              <a:pPr algn="ctr" defTabSz="933450" eaLnBrk="1" hangingPunct="1">
                <a:lnSpc>
                  <a:spcPct val="90000"/>
                </a:lnSpc>
                <a:spcBef>
                  <a:spcPct val="0"/>
                </a:spcBef>
                <a:spcAft>
                  <a:spcPct val="35000"/>
                </a:spcAft>
                <a:buClrTx/>
                <a:buSzTx/>
                <a:buFontTx/>
                <a:buNone/>
                <a:defRPr/>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Assessing risk of Emergencies</a:t>
              </a:r>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3" name="Rounded Rectangle 12"/>
            <p:cNvSpPr/>
            <p:nvPr/>
          </p:nvSpPr>
          <p:spPr bwMode="auto">
            <a:xfrm>
              <a:off x="5627693" y="4792076"/>
              <a:ext cx="2284501" cy="1000132"/>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4" name="Rounded Rectangle 4"/>
            <p:cNvSpPr/>
            <p:nvPr/>
          </p:nvSpPr>
          <p:spPr bwMode="auto">
            <a:xfrm>
              <a:off x="5627694" y="4792076"/>
              <a:ext cx="2284500" cy="100013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eaLnBrk="1" hangingPunct="1">
                <a:lnSpc>
                  <a:spcPct val="90000"/>
                </a:lnSpc>
                <a:spcBef>
                  <a:spcPct val="0"/>
                </a:spcBef>
                <a:spcAft>
                  <a:spcPct val="35000"/>
                </a:spcAft>
                <a:buClrTx/>
                <a:buSzTx/>
                <a:buFontTx/>
                <a:buNone/>
                <a:defRPr/>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Warning</a:t>
              </a:r>
              <a:r>
                <a:rPr lang="en-GB" sz="2800" dirty="0">
                  <a:solidFill>
                    <a:schemeClr val="bg1"/>
                  </a:solidFill>
                  <a:latin typeface="Ebrima" panose="02000000000000000000" pitchFamily="2" charset="0"/>
                  <a:ea typeface="Ebrima" panose="02000000000000000000" pitchFamily="2" charset="0"/>
                  <a:cs typeface="Ebrima" panose="02000000000000000000" pitchFamily="2" charset="0"/>
                </a:rPr>
                <a:t> </a:t>
              </a: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&amp; Informing the Public</a:t>
              </a:r>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5" name="Rounded Rectangle 14"/>
            <p:cNvSpPr/>
            <p:nvPr/>
          </p:nvSpPr>
          <p:spPr bwMode="auto">
            <a:xfrm>
              <a:off x="928702" y="2523599"/>
              <a:ext cx="2144653" cy="1368156"/>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Rounded Rectangle 16"/>
            <p:cNvSpPr/>
            <p:nvPr/>
          </p:nvSpPr>
          <p:spPr bwMode="auto">
            <a:xfrm>
              <a:off x="1654643" y="4840898"/>
              <a:ext cx="2143140" cy="928694"/>
            </a:xfrm>
            <a:prstGeom prst="roundRect">
              <a:avLst/>
            </a:prstGeom>
            <a:solidFill>
              <a:srgbClr val="2F7C3A"/>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1" name="Rounded Rectangle 20"/>
            <p:cNvSpPr/>
            <p:nvPr/>
          </p:nvSpPr>
          <p:spPr bwMode="auto">
            <a:xfrm>
              <a:off x="3616094" y="3734360"/>
              <a:ext cx="2144653" cy="928694"/>
            </a:xfrm>
            <a:prstGeom prst="roundRect">
              <a:avLst/>
            </a:prstGeom>
            <a:solidFill>
              <a:srgbClr val="492F92"/>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ed Rectangle 4"/>
            <p:cNvSpPr/>
            <p:nvPr/>
          </p:nvSpPr>
          <p:spPr bwMode="auto">
            <a:xfrm>
              <a:off x="3701956" y="3734360"/>
              <a:ext cx="2008552" cy="92869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9540" tIns="129540" rIns="129540" bIns="129540" spcCol="1270" anchor="ctr"/>
            <a:lstStyle/>
            <a:p>
              <a:pPr algn="ctr" defTabSz="1511300" eaLnBrk="1" hangingPunct="1">
                <a:lnSpc>
                  <a:spcPct val="90000"/>
                </a:lnSpc>
                <a:spcBef>
                  <a:spcPct val="0"/>
                </a:spcBef>
                <a:spcAft>
                  <a:spcPct val="35000"/>
                </a:spcAft>
                <a:buClrTx/>
                <a:buSzTx/>
                <a:buFontTx/>
                <a:buNone/>
                <a:defRPr/>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Information Sharing</a:t>
              </a:r>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grpSp>
      <p:sp>
        <p:nvSpPr>
          <p:cNvPr id="23" name="Rectangle 13"/>
          <p:cNvSpPr>
            <a:spLocks noChangeArrowheads="1"/>
          </p:cNvSpPr>
          <p:nvPr/>
        </p:nvSpPr>
        <p:spPr bwMode="auto">
          <a:xfrm>
            <a:off x="693112" y="1252891"/>
            <a:ext cx="24416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3366"/>
                </a:solidFill>
                <a:latin typeface="Verdana" pitchFamily="34" charset="0"/>
              </a:defRPr>
            </a:lvl1pPr>
            <a:lvl2pPr marL="742950" indent="-285750">
              <a:buChar char="–"/>
              <a:defRPr sz="2800">
                <a:solidFill>
                  <a:srgbClr val="003366"/>
                </a:solidFill>
                <a:latin typeface="Verdana" pitchFamily="34" charset="0"/>
              </a:defRPr>
            </a:lvl2pPr>
            <a:lvl3pPr marL="1143000" indent="-228600">
              <a:defRPr sz="2400">
                <a:solidFill>
                  <a:srgbClr val="003366"/>
                </a:solidFill>
                <a:latin typeface="Verdana" pitchFamily="34" charset="0"/>
              </a:defRPr>
            </a:lvl3pPr>
            <a:lvl4pPr marL="1600200" indent="-228600">
              <a:buChar char="–"/>
              <a:defRPr sz="2000">
                <a:solidFill>
                  <a:srgbClr val="003366"/>
                </a:solidFill>
                <a:latin typeface="Verdana" pitchFamily="34" charset="0"/>
              </a:defRPr>
            </a:lvl4pPr>
            <a:lvl5pPr marL="2057400" indent="-228600">
              <a:buChar char="»"/>
              <a:defRPr sz="2000">
                <a:solidFill>
                  <a:srgbClr val="003366"/>
                </a:solidFill>
                <a:latin typeface="Verdana" pitchFamily="34" charset="0"/>
              </a:defRPr>
            </a:lvl5pPr>
            <a:lvl6pPr marL="25146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6pPr>
            <a:lvl7pPr marL="29718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7pPr>
            <a:lvl8pPr marL="34290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8pPr>
            <a:lvl9pPr marL="3886200" indent="-228600" eaLnBrk="0" fontAlgn="base" hangingPunct="0">
              <a:spcBef>
                <a:spcPct val="20000"/>
              </a:spcBef>
              <a:spcAft>
                <a:spcPct val="0"/>
              </a:spcAft>
              <a:buClr>
                <a:srgbClr val="990099"/>
              </a:buClr>
              <a:buSzPct val="130000"/>
              <a:buChar char="»"/>
              <a:defRPr sz="2000">
                <a:solidFill>
                  <a:srgbClr val="003366"/>
                </a:solidFill>
                <a:latin typeface="Verdana" pitchFamily="34" charset="0"/>
              </a:defRPr>
            </a:lvl9pPr>
          </a:lstStyle>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7 legal duties</a:t>
            </a:r>
          </a:p>
          <a:p>
            <a:pPr eaLnBrk="1" hangingPunct="1">
              <a:lnSpc>
                <a:spcPct val="100000"/>
              </a:lnSpc>
              <a:spcBef>
                <a:spcPct val="0"/>
              </a:spcBef>
              <a:buClrTx/>
              <a:buSzTx/>
              <a:buFontTx/>
              <a:buNone/>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rPr>
              <a:t>on LAs</a:t>
            </a:r>
          </a:p>
        </p:txBody>
      </p:sp>
      <p:sp>
        <p:nvSpPr>
          <p:cNvPr id="24" name="Rounded Rectangle 23"/>
          <p:cNvSpPr/>
          <p:nvPr/>
        </p:nvSpPr>
        <p:spPr bwMode="auto">
          <a:xfrm>
            <a:off x="3549549" y="2924944"/>
            <a:ext cx="2144848" cy="928691"/>
          </a:xfrm>
          <a:prstGeom prst="roundRect">
            <a:avLst/>
          </a:prstGeom>
          <a:solidFill>
            <a:srgbClr val="492F92"/>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5" name="TextBox 24"/>
          <p:cNvSpPr txBox="1"/>
          <p:nvPr/>
        </p:nvSpPr>
        <p:spPr>
          <a:xfrm>
            <a:off x="3790270" y="3201726"/>
            <a:ext cx="1700199" cy="400110"/>
          </a:xfrm>
          <a:prstGeom prst="rect">
            <a:avLst/>
          </a:prstGeom>
          <a:noFill/>
        </p:spPr>
        <p:txBody>
          <a:bodyPr wrap="square" rtlCol="0">
            <a:spAutoFit/>
          </a:bodyPr>
          <a:lstStyle/>
          <a:p>
            <a:pPr algn="ct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Co-operation</a:t>
            </a:r>
          </a:p>
        </p:txBody>
      </p:sp>
      <p:sp>
        <p:nvSpPr>
          <p:cNvPr id="20" name="Rounded Rectangle 4"/>
          <p:cNvSpPr/>
          <p:nvPr/>
        </p:nvSpPr>
        <p:spPr bwMode="auto">
          <a:xfrm>
            <a:off x="1570106" y="5255338"/>
            <a:ext cx="2139721" cy="90248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eaLnBrk="1" hangingPunct="1">
              <a:lnSpc>
                <a:spcPct val="90000"/>
              </a:lnSpc>
              <a:spcBef>
                <a:spcPct val="0"/>
              </a:spcBef>
              <a:spcAft>
                <a:spcPct val="35000"/>
              </a:spcAft>
              <a:buClrTx/>
              <a:buSzTx/>
              <a:buFontTx/>
              <a:buNone/>
              <a:defRPr/>
            </a:pPr>
            <a:r>
              <a:rPr lang="en-US" sz="2000" dirty="0">
                <a:solidFill>
                  <a:schemeClr val="bg1"/>
                </a:solidFill>
                <a:latin typeface="Ebrima" panose="02000000000000000000" pitchFamily="2" charset="0"/>
                <a:ea typeface="Ebrima" panose="02000000000000000000" pitchFamily="2" charset="0"/>
                <a:cs typeface="Ebrima" panose="02000000000000000000" pitchFamily="2" charset="0"/>
              </a:rPr>
              <a:t>Business Continuity</a:t>
            </a:r>
          </a:p>
        </p:txBody>
      </p:sp>
      <p:sp>
        <p:nvSpPr>
          <p:cNvPr id="26" name="Rounded Rectangle 4"/>
          <p:cNvSpPr/>
          <p:nvPr/>
        </p:nvSpPr>
        <p:spPr bwMode="auto">
          <a:xfrm>
            <a:off x="844099" y="2924944"/>
            <a:ext cx="2139721" cy="136815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eaLnBrk="1" hangingPunct="1">
              <a:lnSpc>
                <a:spcPct val="90000"/>
              </a:lnSpc>
              <a:spcBef>
                <a:spcPct val="0"/>
              </a:spcBef>
              <a:spcAft>
                <a:spcPct val="35000"/>
              </a:spcAft>
              <a:buClrTx/>
              <a:buSzTx/>
              <a:buFontTx/>
              <a:buNone/>
              <a:defRPr/>
            </a:pPr>
            <a:r>
              <a:rPr lang="en-GB" sz="2000" dirty="0">
                <a:solidFill>
                  <a:schemeClr val="accent5">
                    <a:lumMod val="60000"/>
                    <a:lumOff val="40000"/>
                  </a:schemeClr>
                </a:solidFill>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Promotion of Business Continuity</a:t>
            </a:r>
            <a:endParaRPr lang="en-GB" sz="2000" dirty="0">
              <a:solidFill>
                <a:schemeClr val="accent5">
                  <a:lumMod val="60000"/>
                  <a:lumOff val="40000"/>
                </a:schemeClr>
              </a:solidFill>
              <a:latin typeface="Ebrima" panose="02000000000000000000" pitchFamily="2" charset="0"/>
              <a:ea typeface="Ebrima" panose="02000000000000000000" pitchFamily="2" charset="0"/>
              <a:cs typeface="Ebrima" panose="02000000000000000000" pitchFamily="2" charset="0"/>
            </a:endParaRPr>
          </a:p>
          <a:p>
            <a:pPr algn="ctr" defTabSz="1244600" eaLnBrk="1" hangingPunct="1">
              <a:lnSpc>
                <a:spcPct val="90000"/>
              </a:lnSpc>
              <a:spcBef>
                <a:spcPct val="0"/>
              </a:spcBef>
              <a:spcAft>
                <a:spcPct val="35000"/>
              </a:spcAft>
              <a:buClrTx/>
              <a:buSzTx/>
              <a:buFontTx/>
              <a:buNone/>
              <a:defRPr/>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(LA only)</a:t>
            </a:r>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406360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A735-07C0-4804-89EF-A5570CA77E43}"/>
              </a:ext>
            </a:extLst>
          </p:cNvPr>
          <p:cNvSpPr>
            <a:spLocks noGrp="1"/>
          </p:cNvSpPr>
          <p:nvPr>
            <p:ph type="title"/>
          </p:nvPr>
        </p:nvSpPr>
        <p:spPr>
          <a:xfrm>
            <a:off x="971600" y="332656"/>
            <a:ext cx="8229600" cy="706090"/>
          </a:xfrm>
        </p:spPr>
        <p:txBody>
          <a:bodyPr/>
          <a:lstStyle/>
          <a:p>
            <a:r>
              <a:rPr lang="en-GB" sz="2800" dirty="0"/>
              <a:t>Storms Malik &amp; Corrie, January 2022</a:t>
            </a:r>
          </a:p>
        </p:txBody>
      </p:sp>
      <p:sp>
        <p:nvSpPr>
          <p:cNvPr id="4" name="TextBox 3">
            <a:extLst>
              <a:ext uri="{FF2B5EF4-FFF2-40B4-BE49-F238E27FC236}">
                <a16:creationId xmlns:a16="http://schemas.microsoft.com/office/drawing/2014/main" id="{2C637E18-4862-448A-B0DA-CAC6ACD3FCF4}"/>
              </a:ext>
            </a:extLst>
          </p:cNvPr>
          <p:cNvSpPr txBox="1"/>
          <p:nvPr/>
        </p:nvSpPr>
        <p:spPr>
          <a:xfrm>
            <a:off x="765367" y="1220885"/>
            <a:ext cx="8127113" cy="523220"/>
          </a:xfrm>
          <a:prstGeom prst="rect">
            <a:avLst/>
          </a:prstGeom>
          <a:noFill/>
        </p:spPr>
        <p:txBody>
          <a:bodyPr wrap="square" rtlCol="0">
            <a:spAutoFit/>
          </a:bodyPr>
          <a:lstStyle/>
          <a:p>
            <a:pPr marL="457200" indent="-457200">
              <a:buSzPct val="80000"/>
              <a:buFont typeface="Arial" panose="020B0604020202020204" pitchFamily="34" charset="0"/>
              <a:buChar char="•"/>
            </a:pP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pic>
        <p:nvPicPr>
          <p:cNvPr id="3074" name="Picture 2" descr="Urray Cemetary near Muir of Ord in the Scottish Highlands, where fallen trees have destroyed several gravestones today">
            <a:extLst>
              <a:ext uri="{FF2B5EF4-FFF2-40B4-BE49-F238E27FC236}">
                <a16:creationId xmlns:a16="http://schemas.microsoft.com/office/drawing/2014/main" id="{5AF5A545-9360-4104-82CD-4846118CB6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602" y="1699381"/>
            <a:ext cx="4303857" cy="2737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B5D349-2426-43FC-BCF3-5E518147E056}"/>
              </a:ext>
            </a:extLst>
          </p:cNvPr>
          <p:cNvSpPr txBox="1"/>
          <p:nvPr/>
        </p:nvSpPr>
        <p:spPr>
          <a:xfrm>
            <a:off x="765367" y="1040431"/>
            <a:ext cx="3950649" cy="440120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Met Office Amber warning for wind, and SSEN Red Alert.</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LRP met in preparation, and in response.</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Extensive road closures – Muir of Ord cut off and A9 closed at </a:t>
            </a:r>
            <a:r>
              <a:rPr lang="en-GB" altLang="en-US" sz="2800" dirty="0" err="1">
                <a:solidFill>
                  <a:srgbClr val="492F92"/>
                </a:solidFill>
                <a:latin typeface="Ebrima" panose="02000000000000000000" pitchFamily="2" charset="0"/>
                <a:ea typeface="Ebrima" panose="02000000000000000000" pitchFamily="2" charset="0"/>
                <a:cs typeface="Ebrima" panose="02000000000000000000" pitchFamily="2" charset="0"/>
              </a:rPr>
              <a:t>Golspie</a:t>
            </a: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a:t>
            </a:r>
          </a:p>
        </p:txBody>
      </p:sp>
      <p:sp>
        <p:nvSpPr>
          <p:cNvPr id="6" name="TextBox 5">
            <a:extLst>
              <a:ext uri="{FF2B5EF4-FFF2-40B4-BE49-F238E27FC236}">
                <a16:creationId xmlns:a16="http://schemas.microsoft.com/office/drawing/2014/main" id="{DBCC51CC-03D7-4F21-B3E6-E12EFBB556F5}"/>
              </a:ext>
            </a:extLst>
          </p:cNvPr>
          <p:cNvSpPr txBox="1"/>
          <p:nvPr/>
        </p:nvSpPr>
        <p:spPr>
          <a:xfrm>
            <a:off x="768249" y="5294384"/>
            <a:ext cx="7476159" cy="1384995"/>
          </a:xfrm>
          <a:prstGeom prst="rect">
            <a:avLst/>
          </a:prstGeom>
          <a:noFill/>
        </p:spPr>
        <p:txBody>
          <a:bodyPr wrap="square" rtlCol="0">
            <a:spAutoFit/>
          </a:bodyPr>
          <a:lstStyle/>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Thousands without power in Highland – four days to restore all customers.</a:t>
            </a:r>
          </a:p>
          <a:p>
            <a:pPr marL="457200" indent="-457200">
              <a:buSzPct val="80000"/>
              <a:buFont typeface="Arial" panose="020B0604020202020204" pitchFamily="34" charset="0"/>
              <a:buChar char="•"/>
            </a:pPr>
            <a:r>
              <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rPr>
              <a:t>SSEN deployed welfare facilities.</a:t>
            </a:r>
          </a:p>
        </p:txBody>
      </p:sp>
    </p:spTree>
    <p:extLst>
      <p:ext uri="{BB962C8B-B14F-4D97-AF65-F5344CB8AC3E}">
        <p14:creationId xmlns:p14="http://schemas.microsoft.com/office/powerpoint/2010/main" val="31225766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32856"/>
            <a:ext cx="4464496" cy="1440160"/>
          </a:xfrm>
        </p:spPr>
        <p:txBody>
          <a:bodyPr/>
          <a:lstStyle/>
          <a:p>
            <a:pPr algn="l"/>
            <a:r>
              <a:rPr lang="en-GB" dirty="0"/>
              <a:t>Community</a:t>
            </a:r>
            <a:br>
              <a:rPr lang="en-GB" dirty="0"/>
            </a:br>
            <a:r>
              <a:rPr lang="en-GB" dirty="0"/>
              <a:t>Resilience</a:t>
            </a:r>
          </a:p>
        </p:txBody>
      </p:sp>
    </p:spTree>
    <p:extLst>
      <p:ext uri="{BB962C8B-B14F-4D97-AF65-F5344CB8AC3E}">
        <p14:creationId xmlns:p14="http://schemas.microsoft.com/office/powerpoint/2010/main" val="3444736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3644" y="1196752"/>
            <a:ext cx="8424936" cy="5401479"/>
          </a:xfrm>
          <a:prstGeom prst="rect">
            <a:avLst/>
          </a:prstGeom>
          <a:noFill/>
        </p:spPr>
        <p:txBody>
          <a:bodyPr wrap="square" rtlCol="0">
            <a:spAutoFit/>
          </a:bodyPr>
          <a:lstStyle/>
          <a:p>
            <a:pPr>
              <a:buSzPct val="80000"/>
            </a:pP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In 2011, Scottish Government developed a Toolkit for creating Community Resilience Plans, followed in 2020 with </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new guidance and template plan</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a:t>
            </a:r>
          </a:p>
          <a:p>
            <a:pPr marL="457200" indent="-457200">
              <a:buSzPct val="80000"/>
              <a:buFont typeface="Arial" panose="020B0604020202020204" pitchFamily="34" charset="0"/>
              <a:buChar char="•"/>
            </a:pP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To encourage individuals and communities to be more resilient;</a:t>
            </a:r>
          </a:p>
          <a:p>
            <a:pPr marL="457200" indent="-457200">
              <a:buSzPct val="80000"/>
              <a:buFont typeface="Arial" panose="020B0604020202020204" pitchFamily="34" charset="0"/>
              <a:buChar char="•"/>
            </a:pP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Recognising that different communities have different risks/resources and are best placed to draw up their own plans.</a:t>
            </a:r>
          </a:p>
          <a:p>
            <a:pPr>
              <a:buSzPct val="80000"/>
            </a:pPr>
            <a:endPar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a:buSzPct val="80000"/>
            </a:pP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The Resilience Team and SSEN have been working together to promote CRPs to Community Councils. Many Highland communities now have CRPs.</a:t>
            </a:r>
          </a:p>
          <a:p>
            <a:pPr>
              <a:buSzPct val="80000"/>
            </a:pP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Resilience Team recently produced 2 YouTube videos, </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hlinkClick r:id="rId4"/>
              </a:rPr>
              <a:t>introducing community resilience </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and </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hlinkClick r:id="rId5"/>
              </a:rPr>
              <a:t>producing your community resilience plan</a:t>
            </a:r>
            <a:r>
              <a:rPr lang="en-GB" altLang="en-US" sz="2300" dirty="0">
                <a:solidFill>
                  <a:srgbClr val="492F92"/>
                </a:solidFill>
                <a:latin typeface="Ebrima" panose="02000000000000000000" pitchFamily="2" charset="0"/>
                <a:ea typeface="Ebrima" panose="02000000000000000000" pitchFamily="2" charset="0"/>
                <a:cs typeface="Ebrima" panose="02000000000000000000" pitchFamily="2" charset="0"/>
              </a:rPr>
              <a:t>.</a:t>
            </a:r>
          </a:p>
        </p:txBody>
      </p:sp>
      <p:sp>
        <p:nvSpPr>
          <p:cNvPr id="4" name="Title 3"/>
          <p:cNvSpPr>
            <a:spLocks noGrp="1"/>
          </p:cNvSpPr>
          <p:nvPr>
            <p:ph type="title"/>
          </p:nvPr>
        </p:nvSpPr>
        <p:spPr>
          <a:xfrm>
            <a:off x="683567" y="188640"/>
            <a:ext cx="8208912" cy="706090"/>
          </a:xfrm>
        </p:spPr>
        <p:txBody>
          <a:bodyPr/>
          <a:lstStyle/>
          <a:p>
            <a:r>
              <a:rPr lang="en-GB" dirty="0"/>
              <a:t>Community Resilience</a:t>
            </a:r>
          </a:p>
        </p:txBody>
      </p:sp>
    </p:spTree>
    <p:extLst>
      <p:ext uri="{BB962C8B-B14F-4D97-AF65-F5344CB8AC3E}">
        <p14:creationId xmlns:p14="http://schemas.microsoft.com/office/powerpoint/2010/main" val="3372913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88640"/>
            <a:ext cx="8208912" cy="706090"/>
          </a:xfrm>
        </p:spPr>
        <p:txBody>
          <a:bodyPr/>
          <a:lstStyle/>
          <a:p>
            <a:r>
              <a:rPr lang="en-GB" dirty="0">
                <a:hlinkClick r:id="rId3"/>
              </a:rPr>
              <a:t>Ready Scotland</a:t>
            </a:r>
            <a:endParaRPr lang="en-GB" dirty="0"/>
          </a:p>
        </p:txBody>
      </p:sp>
      <p:pic>
        <p:nvPicPr>
          <p:cNvPr id="3" name="Picture 2" descr="Graphical user interface, website&#10;&#10;Description automatically generated">
            <a:extLst>
              <a:ext uri="{FF2B5EF4-FFF2-40B4-BE49-F238E27FC236}">
                <a16:creationId xmlns:a16="http://schemas.microsoft.com/office/drawing/2014/main" id="{1767BF99-F15D-4523-8B94-35C6BB469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304844"/>
            <a:ext cx="7632848" cy="4364516"/>
          </a:xfrm>
          <a:prstGeom prst="rect">
            <a:avLst/>
          </a:prstGeom>
        </p:spPr>
      </p:pic>
      <p:sp>
        <p:nvSpPr>
          <p:cNvPr id="5" name="TextBox 4">
            <a:extLst>
              <a:ext uri="{FF2B5EF4-FFF2-40B4-BE49-F238E27FC236}">
                <a16:creationId xmlns:a16="http://schemas.microsoft.com/office/drawing/2014/main" id="{CFE2A820-440B-44FA-A0B2-EB78552FD79C}"/>
              </a:ext>
            </a:extLst>
          </p:cNvPr>
          <p:cNvSpPr txBox="1"/>
          <p:nvPr/>
        </p:nvSpPr>
        <p:spPr>
          <a:xfrm>
            <a:off x="611560" y="1268760"/>
            <a:ext cx="8136904" cy="830997"/>
          </a:xfrm>
          <a:prstGeom prst="rect">
            <a:avLst/>
          </a:prstGeom>
          <a:noFill/>
        </p:spPr>
        <p:txBody>
          <a:bodyPr wrap="square" rtlCol="0">
            <a:spAutoFit/>
          </a:bodyPr>
          <a:lstStyle/>
          <a:p>
            <a:pPr>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Scottish Government’s advice on preparing for and dealing with emergencies.</a:t>
            </a:r>
          </a:p>
        </p:txBody>
      </p:sp>
    </p:spTree>
    <p:extLst>
      <p:ext uri="{BB962C8B-B14F-4D97-AF65-F5344CB8AC3E}">
        <p14:creationId xmlns:p14="http://schemas.microsoft.com/office/powerpoint/2010/main" val="3171568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55776" y="2708920"/>
            <a:ext cx="4248472" cy="1296144"/>
          </a:xfrm>
          <a:prstGeom prst="rect">
            <a:avLst/>
          </a:prstGeom>
        </p:spPr>
        <p:txBody>
          <a:bodyPr/>
          <a:lstStyle>
            <a:lvl1pPr algn="ctr" defTabSz="914400" rtl="0" eaLnBrk="1" latinLnBrk="0" hangingPunct="1">
              <a:spcBef>
                <a:spcPct val="0"/>
              </a:spcBef>
              <a:buNone/>
              <a:defRPr sz="4000" b="1" kern="120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pPr algn="l"/>
            <a:r>
              <a:rPr lang="en-GB" sz="6000" dirty="0"/>
              <a:t>Questions?</a:t>
            </a:r>
          </a:p>
        </p:txBody>
      </p:sp>
    </p:spTree>
    <p:extLst>
      <p:ext uri="{BB962C8B-B14F-4D97-AF65-F5344CB8AC3E}">
        <p14:creationId xmlns:p14="http://schemas.microsoft.com/office/powerpoint/2010/main" val="18027071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58799" y="188640"/>
            <a:ext cx="8208912" cy="706090"/>
          </a:xfrm>
        </p:spPr>
        <p:txBody>
          <a:bodyPr/>
          <a:lstStyle/>
          <a:p>
            <a:r>
              <a:rPr lang="en-GB" dirty="0"/>
              <a:t>Abbreviations</a:t>
            </a:r>
          </a:p>
        </p:txBody>
      </p:sp>
      <p:sp>
        <p:nvSpPr>
          <p:cNvPr id="5" name="TextBox 4"/>
          <p:cNvSpPr txBox="1"/>
          <p:nvPr/>
        </p:nvSpPr>
        <p:spPr>
          <a:xfrm>
            <a:off x="1038672" y="1268760"/>
            <a:ext cx="8258447" cy="5324535"/>
          </a:xfrm>
          <a:prstGeom prst="rect">
            <a:avLst/>
          </a:prstGeom>
          <a:noFill/>
        </p:spPr>
        <p:txBody>
          <a:bodyPr wrap="square" rtlCol="0">
            <a:spAutoFit/>
          </a:bodyPr>
          <a:lstStyle/>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BC	Business Continuity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BRC	British Red Cross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CBRN	Chemical, Biological, Radiological &amp; Nuclear</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CCA	Civil Contingencies Act</a:t>
            </a:r>
          </a:p>
          <a:p>
            <a:pPr marL="342900" indent="-342900">
              <a:buSzPct val="80000"/>
              <a:buFont typeface="Arial" panose="020B0604020202020204" pitchFamily="34" charset="0"/>
              <a:buChar char="•"/>
            </a:pPr>
            <a:r>
              <a:rPr lang="en-GB" altLang="en-US" sz="1200" dirty="0" err="1">
                <a:solidFill>
                  <a:srgbClr val="492F92"/>
                </a:solidFill>
                <a:latin typeface="Ebrima" panose="02000000000000000000" pitchFamily="2" charset="0"/>
                <a:ea typeface="Ebrima" panose="02000000000000000000" pitchFamily="2" charset="0"/>
                <a:cs typeface="Ebrima" panose="02000000000000000000" pitchFamily="2" charset="0"/>
              </a:rPr>
              <a:t>CfP</a:t>
            </a: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	Care for People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COMAH	Control of Major Accident Hazards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CRP	Community Resilience Plan</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CRR	Community Risk Register</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DEPZ	Detailed Emergency Planning Zone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DSRL	</a:t>
            </a:r>
            <a:r>
              <a:rPr lang="en-GB" altLang="en-US" sz="1200" dirty="0" err="1">
                <a:solidFill>
                  <a:srgbClr val="492F92"/>
                </a:solidFill>
                <a:latin typeface="Ebrima" panose="02000000000000000000" pitchFamily="2" charset="0"/>
                <a:ea typeface="Ebrima" panose="02000000000000000000" pitchFamily="2" charset="0"/>
                <a:cs typeface="Ebrima" panose="02000000000000000000" pitchFamily="2" charset="0"/>
              </a:rPr>
              <a:t>Dounreay</a:t>
            </a: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 Site Restoration Limited</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EH	Environmental Health</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ELG	Emergency Liaison Group</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EM	Emergency Mortuaries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EOD	Explosive Ordnance Disposal</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EP	Emergency Planning</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GEP	General Emergency Plan</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GP	General </a:t>
            </a:r>
            <a:r>
              <a:rPr lang="en-GB" altLang="en-US" sz="1200" dirty="0" err="1">
                <a:solidFill>
                  <a:srgbClr val="492F92"/>
                </a:solidFill>
                <a:latin typeface="Ebrima" panose="02000000000000000000" pitchFamily="2" charset="0"/>
                <a:ea typeface="Ebrima" panose="02000000000000000000" pitchFamily="2" charset="0"/>
                <a:cs typeface="Ebrima" panose="02000000000000000000" pitchFamily="2" charset="0"/>
              </a:rPr>
              <a:t>Practioner</a:t>
            </a:r>
            <a:endPar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HFO	Heavy Fuel Oil</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HILRP	Highlands &amp; Islands Local Resilience Partnership</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HSE	Health &amp; Safety Executive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LA	Local Authority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LO	Liaison Officer</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LRP	Local Resilience Partnership</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MCA	Maritime &amp; Coastguard Agency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MGO	Marine Gas Oil</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MF	Mass Fatalities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MRC	Marine Response Centre</a:t>
            </a:r>
          </a:p>
          <a:p>
            <a:pPr>
              <a:buSzPct val="80000"/>
            </a:pPr>
            <a:r>
              <a:rPr lang="en-GB" altLang="en-US" sz="1600" dirty="0">
                <a:solidFill>
                  <a:srgbClr val="492F92"/>
                </a:solidFill>
                <a:latin typeface="Ebrima" panose="02000000000000000000" pitchFamily="2" charset="0"/>
                <a:ea typeface="Ebrima" panose="02000000000000000000" pitchFamily="2" charset="0"/>
                <a:cs typeface="Ebrima" panose="02000000000000000000" pitchFamily="2" charset="0"/>
              </a:rPr>
              <a:t>	</a:t>
            </a:r>
          </a:p>
        </p:txBody>
      </p:sp>
    </p:spTree>
    <p:extLst>
      <p:ext uri="{BB962C8B-B14F-4D97-AF65-F5344CB8AC3E}">
        <p14:creationId xmlns:p14="http://schemas.microsoft.com/office/powerpoint/2010/main" val="213957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58799" y="188640"/>
            <a:ext cx="8208912" cy="706090"/>
          </a:xfrm>
        </p:spPr>
        <p:txBody>
          <a:bodyPr/>
          <a:lstStyle/>
          <a:p>
            <a:r>
              <a:rPr lang="en-GB" dirty="0"/>
              <a:t>Abbreviations, cont.</a:t>
            </a:r>
          </a:p>
        </p:txBody>
      </p:sp>
      <p:sp>
        <p:nvSpPr>
          <p:cNvPr id="5" name="TextBox 4"/>
          <p:cNvSpPr txBox="1"/>
          <p:nvPr/>
        </p:nvSpPr>
        <p:spPr>
          <a:xfrm>
            <a:off x="1043608" y="1340768"/>
            <a:ext cx="8258447" cy="4154984"/>
          </a:xfrm>
          <a:prstGeom prst="rect">
            <a:avLst/>
          </a:prstGeom>
          <a:noFill/>
        </p:spPr>
        <p:txBody>
          <a:bodyPr wrap="square" rtlCol="0">
            <a:spAutoFit/>
          </a:bodyPr>
          <a:lstStyle/>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NB&amp;S	Nairn, Badenoch &amp; Strathspey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NHS	National Health Service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NoSRRP	North of Scotland Regional Resilience Partnership</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NRTE	Naval Reactor Test Establishment</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ONR	Office for Nuclear Regulation</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OPCP	Oil Pollution Contingency Plan</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PI	Pandemic Influenza</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PIZ	Public Information Zone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RAF	Royal Air Force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REPPIR	Radiation (Emergency Preparedness &amp; Public Information) Regulations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RN	Royal Navy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RRP	Regional Resilience Partnership</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RVP	Rendezvous Point</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SCU	Salvage Control Unit</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SEPA	Scottish Environment Protection Agency</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SFRS	Scottish Fire &amp; Rescue Service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SOSREP	Secretary Of States Representative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SFR	Solid Recovered Fuel</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SSEN	Scottish &amp; Southern Electricity Networks</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TEZ	Temporary Exclusion Zone</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THC	The Highland Council</a:t>
            </a:r>
          </a:p>
          <a:p>
            <a:pPr marL="342900" indent="-342900">
              <a:buSzPct val="80000"/>
              <a:buFont typeface="Arial" panose="020B0604020202020204" pitchFamily="34" charset="0"/>
              <a:buChar char="•"/>
            </a:pPr>
            <a:r>
              <a:rPr lang="en-GB" altLang="en-US" sz="1200" dirty="0">
                <a:solidFill>
                  <a:srgbClr val="492F92"/>
                </a:solidFill>
                <a:latin typeface="Ebrima" panose="02000000000000000000" pitchFamily="2" charset="0"/>
                <a:ea typeface="Ebrima" panose="02000000000000000000" pitchFamily="2" charset="0"/>
                <a:cs typeface="Ebrima" panose="02000000000000000000" pitchFamily="2" charset="0"/>
              </a:rPr>
              <a:t>VIP	Very Important Person</a:t>
            </a:r>
          </a:p>
        </p:txBody>
      </p:sp>
    </p:spTree>
    <p:extLst>
      <p:ext uri="{BB962C8B-B14F-4D97-AF65-F5344CB8AC3E}">
        <p14:creationId xmlns:p14="http://schemas.microsoft.com/office/powerpoint/2010/main" val="171550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96752"/>
            <a:ext cx="8712968" cy="1831271"/>
          </a:xfrm>
          <a:prstGeom prst="rect">
            <a:avLst/>
          </a:prstGeom>
          <a:noFill/>
        </p:spPr>
        <p:txBody>
          <a:bodyPr wrap="square" rtlCol="0">
            <a:spAutoFit/>
          </a:bodyPr>
          <a:lstStyle/>
          <a:p>
            <a:pPr lvl="1">
              <a:buSzPct val="80000"/>
            </a:pPr>
            <a:r>
              <a:rPr lang="en-GB" altLang="en-US" sz="2600" b="1" dirty="0">
                <a:solidFill>
                  <a:srgbClr val="FF0000"/>
                </a:solidFill>
                <a:latin typeface="Ebrima" panose="02000000000000000000" pitchFamily="2" charset="0"/>
                <a:ea typeface="Ebrima" panose="02000000000000000000" pitchFamily="2" charset="0"/>
                <a:cs typeface="Ebrima" panose="02000000000000000000" pitchFamily="2" charset="0"/>
              </a:rPr>
              <a:t>Risk assessment underpins everything we do – it informs and prioritises our work.</a:t>
            </a:r>
          </a:p>
          <a:p>
            <a:pPr lvl="1">
              <a:buSzPct val="80000"/>
            </a:pPr>
            <a:endParaRPr lang="en-GB" altLang="en-US" sz="9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buSzPct val="80000"/>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It is also a CCA requirement.</a:t>
            </a:r>
          </a:p>
          <a:p>
            <a:pPr lvl="1">
              <a:buSzPct val="80000"/>
            </a:pPr>
            <a:endPar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endParaRPr>
          </a:p>
        </p:txBody>
      </p:sp>
      <p:sp>
        <p:nvSpPr>
          <p:cNvPr id="4" name="Title 3"/>
          <p:cNvSpPr>
            <a:spLocks noGrp="1"/>
          </p:cNvSpPr>
          <p:nvPr>
            <p:ph type="title"/>
          </p:nvPr>
        </p:nvSpPr>
        <p:spPr>
          <a:xfrm>
            <a:off x="584047" y="188640"/>
            <a:ext cx="7966670" cy="706090"/>
          </a:xfrm>
        </p:spPr>
        <p:txBody>
          <a:bodyPr/>
          <a:lstStyle/>
          <a:p>
            <a:r>
              <a:rPr lang="en-GB" dirty="0"/>
              <a:t>Risk Assessment</a:t>
            </a:r>
          </a:p>
        </p:txBody>
      </p:sp>
      <p:sp>
        <p:nvSpPr>
          <p:cNvPr id="5" name="TextBox 4">
            <a:extLst>
              <a:ext uri="{FF2B5EF4-FFF2-40B4-BE49-F238E27FC236}">
                <a16:creationId xmlns:a16="http://schemas.microsoft.com/office/drawing/2014/main" id="{F6D65BA0-0BFD-4D55-A265-3157EAB4B93B}"/>
              </a:ext>
            </a:extLst>
          </p:cNvPr>
          <p:cNvSpPr txBox="1"/>
          <p:nvPr/>
        </p:nvSpPr>
        <p:spPr>
          <a:xfrm>
            <a:off x="-396552" y="2887569"/>
            <a:ext cx="9366614" cy="3539430"/>
          </a:xfrm>
          <a:prstGeom prst="rect">
            <a:avLst/>
          </a:prstGeom>
          <a:noFill/>
        </p:spPr>
        <p:txBody>
          <a:bodyPr wrap="square" rtlCol="0">
            <a:spAutoFit/>
          </a:bodyPr>
          <a:lstStyle/>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UK National Security Risk Assessment </a:t>
            </a: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&amp; Scottish Risk Assessment </a:t>
            </a:r>
          </a:p>
          <a:p>
            <a:pPr lvl="1" algn="ctr">
              <a:buSzPct val="80000"/>
            </a:pPr>
            <a:endPar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North of Scotland Regional Resilience Partnership (NoSRRP)</a:t>
            </a: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Risk Preparedness Assessment 2022/24 </a:t>
            </a:r>
            <a:r>
              <a:rPr lang="en-GB" altLang="en-US" sz="2200" b="1" dirty="0">
                <a:solidFill>
                  <a:srgbClr val="FF0000"/>
                </a:solidFill>
                <a:latin typeface="Ebrima" panose="02000000000000000000" pitchFamily="2" charset="0"/>
                <a:ea typeface="Ebrima" panose="02000000000000000000" pitchFamily="2" charset="0"/>
                <a:cs typeface="Ebrima" panose="02000000000000000000" pitchFamily="2" charset="0"/>
              </a:rPr>
              <a:t>(informs the CRR)</a:t>
            </a:r>
          </a:p>
          <a:p>
            <a:pPr lvl="1" algn="ctr">
              <a:buSzPct val="80000"/>
            </a:pPr>
            <a:endPar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NoSRRP Work Programme 2022/24</a:t>
            </a:r>
          </a:p>
          <a:p>
            <a:pPr lvl="1" algn="ctr">
              <a:buSzPct val="80000"/>
            </a:pPr>
            <a:endParaRPr lang="en-GB" altLang="en-US" sz="24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Highlands &amp; Islands Local Resilience Partnership (HILRP)</a:t>
            </a:r>
          </a:p>
          <a:p>
            <a:pPr lvl="1" algn="ctr">
              <a:buSzPct val="80000"/>
            </a:pPr>
            <a:r>
              <a:rPr lang="en-GB" altLang="en-US" sz="2200" b="1" dirty="0">
                <a:solidFill>
                  <a:srgbClr val="492F92"/>
                </a:solidFill>
                <a:latin typeface="Ebrima" panose="02000000000000000000" pitchFamily="2" charset="0"/>
                <a:ea typeface="Ebrima" panose="02000000000000000000" pitchFamily="2" charset="0"/>
                <a:cs typeface="Ebrima" panose="02000000000000000000" pitchFamily="2" charset="0"/>
              </a:rPr>
              <a:t>Work Plan 2022/24</a:t>
            </a:r>
          </a:p>
        </p:txBody>
      </p:sp>
      <p:sp>
        <p:nvSpPr>
          <p:cNvPr id="2" name="Left Brace 1">
            <a:extLst>
              <a:ext uri="{FF2B5EF4-FFF2-40B4-BE49-F238E27FC236}">
                <a16:creationId xmlns:a16="http://schemas.microsoft.com/office/drawing/2014/main" id="{5BD8480E-D1BC-4124-9DE7-2F4613BB3A8D}"/>
              </a:ext>
            </a:extLst>
          </p:cNvPr>
          <p:cNvSpPr/>
          <p:nvPr/>
        </p:nvSpPr>
        <p:spPr>
          <a:xfrm rot="16200000">
            <a:off x="4405516" y="1318718"/>
            <a:ext cx="279238" cy="4680522"/>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7" name="Left Brace 6">
            <a:extLst>
              <a:ext uri="{FF2B5EF4-FFF2-40B4-BE49-F238E27FC236}">
                <a16:creationId xmlns:a16="http://schemas.microsoft.com/office/drawing/2014/main" id="{C6CD8DF1-8DC9-4071-B21E-D9BD70C19CA4}"/>
              </a:ext>
            </a:extLst>
          </p:cNvPr>
          <p:cNvSpPr/>
          <p:nvPr/>
        </p:nvSpPr>
        <p:spPr>
          <a:xfrm rot="16200000">
            <a:off x="4372581" y="654935"/>
            <a:ext cx="279238" cy="8083175"/>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8" name="Left Brace 7">
            <a:extLst>
              <a:ext uri="{FF2B5EF4-FFF2-40B4-BE49-F238E27FC236}">
                <a16:creationId xmlns:a16="http://schemas.microsoft.com/office/drawing/2014/main" id="{48F736B1-990B-4393-B674-75D37E2BDB45}"/>
              </a:ext>
            </a:extLst>
          </p:cNvPr>
          <p:cNvSpPr/>
          <p:nvPr/>
        </p:nvSpPr>
        <p:spPr>
          <a:xfrm rot="16200000">
            <a:off x="4372581" y="2965346"/>
            <a:ext cx="279238" cy="4968550"/>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30248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96752"/>
            <a:ext cx="8712968" cy="3908762"/>
          </a:xfrm>
          <a:prstGeom prst="rect">
            <a:avLst/>
          </a:prstGeom>
          <a:noFill/>
        </p:spPr>
        <p:txBody>
          <a:bodyPr wrap="square" rtlCol="0">
            <a:spAutoFit/>
          </a:bodyPr>
          <a:lstStyle/>
          <a:p>
            <a:pPr lvl="1">
              <a:buSzPct val="80000"/>
            </a:pPr>
            <a:endPar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endParaRPr>
          </a:p>
          <a:p>
            <a:pPr lvl="1">
              <a:buSzPct val="80000"/>
            </a:pPr>
            <a:r>
              <a:rPr lang="en-GB" altLang="en-US" sz="2800" b="1" dirty="0">
                <a:solidFill>
                  <a:srgbClr val="492F92"/>
                </a:solidFill>
                <a:latin typeface="Ebrima" panose="02000000000000000000" pitchFamily="2" charset="0"/>
                <a:ea typeface="Ebrima" panose="02000000000000000000" pitchFamily="2" charset="0"/>
                <a:cs typeface="Ebrima" panose="02000000000000000000" pitchFamily="2" charset="0"/>
                <a:hlinkClick r:id="rId3"/>
              </a:rPr>
              <a:t>NoS RRP Community Risk Register</a:t>
            </a:r>
            <a:endParaRPr lang="en-GB" altLang="en-US" sz="2800" dirty="0">
              <a:solidFill>
                <a:srgbClr val="492F92"/>
              </a:solidFill>
              <a:latin typeface="Ebrima" panose="02000000000000000000" pitchFamily="2" charset="0"/>
              <a:ea typeface="Ebrima" panose="02000000000000000000" pitchFamily="2" charset="0"/>
              <a:cs typeface="Ebrima" panose="02000000000000000000" pitchFamily="2" charset="0"/>
            </a:endParaRP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Pandemic Diseases</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Severe Weather</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Flooding</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Interruption to Utilities</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Industrial Site Accidents</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Transport Disruption</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Pollution and Contamination</a:t>
            </a:r>
          </a:p>
          <a:p>
            <a:pPr marL="914400" lvl="1" indent="-457200">
              <a:buSzPct val="80000"/>
              <a:buFont typeface="Arial" panose="020B0604020202020204" pitchFamily="34" charset="0"/>
              <a:buChar char="•"/>
            </a:pPr>
            <a:r>
              <a:rPr lang="en-GB" altLang="en-US" sz="2400" dirty="0">
                <a:solidFill>
                  <a:srgbClr val="492F92"/>
                </a:solidFill>
                <a:latin typeface="Ebrima" panose="02000000000000000000" pitchFamily="2" charset="0"/>
                <a:ea typeface="Ebrima" panose="02000000000000000000" pitchFamily="2" charset="0"/>
                <a:cs typeface="Ebrima" panose="02000000000000000000" pitchFamily="2" charset="0"/>
              </a:rPr>
              <a:t>Significant Cyber Attack</a:t>
            </a:r>
          </a:p>
        </p:txBody>
      </p:sp>
      <p:sp>
        <p:nvSpPr>
          <p:cNvPr id="4" name="Title 3"/>
          <p:cNvSpPr>
            <a:spLocks noGrp="1"/>
          </p:cNvSpPr>
          <p:nvPr>
            <p:ph type="title"/>
          </p:nvPr>
        </p:nvSpPr>
        <p:spPr>
          <a:xfrm>
            <a:off x="584047" y="188640"/>
            <a:ext cx="7966670" cy="706090"/>
          </a:xfrm>
        </p:spPr>
        <p:txBody>
          <a:bodyPr/>
          <a:lstStyle/>
          <a:p>
            <a:r>
              <a:rPr lang="en-GB" dirty="0"/>
              <a:t>Risk Assessment</a:t>
            </a:r>
          </a:p>
        </p:txBody>
      </p:sp>
      <p:pic>
        <p:nvPicPr>
          <p:cNvPr id="6" name="Picture 5" descr="A picture containing text, nature, highland&#10;&#10;Description automatically generated">
            <a:extLst>
              <a:ext uri="{FF2B5EF4-FFF2-40B4-BE49-F238E27FC236}">
                <a16:creationId xmlns:a16="http://schemas.microsoft.com/office/drawing/2014/main" id="{EE1370D0-0330-4BF0-998E-F718E7036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2204864"/>
            <a:ext cx="2592288" cy="3604557"/>
          </a:xfrm>
          <a:prstGeom prst="rect">
            <a:avLst/>
          </a:prstGeom>
        </p:spPr>
      </p:pic>
    </p:spTree>
    <p:extLst>
      <p:ext uri="{BB962C8B-B14F-4D97-AF65-F5344CB8AC3E}">
        <p14:creationId xmlns:p14="http://schemas.microsoft.com/office/powerpoint/2010/main" val="986066546"/>
      </p:ext>
    </p:extLst>
  </p:cSld>
  <p:clrMapOvr>
    <a:masterClrMapping/>
  </p:clrMapOvr>
</p:sld>
</file>

<file path=ppt/theme/theme1.xml><?xml version="1.0" encoding="utf-8"?>
<a:theme xmlns:a="http://schemas.openxmlformats.org/drawingml/2006/main" name="HC Corporat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08A972BB99EA42BECF29E285880AC1" ma:contentTypeVersion="6" ma:contentTypeDescription="Create a new document." ma:contentTypeScope="" ma:versionID="16a84a48a45583bb5ac2ed93653833be">
  <xsd:schema xmlns:xsd="http://www.w3.org/2001/XMLSchema" xmlns:xs="http://www.w3.org/2001/XMLSchema" xmlns:p="http://schemas.microsoft.com/office/2006/metadata/properties" xmlns:ns2="474eb004-312a-429b-8a94-512150ca2e98" xmlns:ns3="752d5a50-cafc-43be-93ac-75e2f33f7409" targetNamespace="http://schemas.microsoft.com/office/2006/metadata/properties" ma:root="true" ma:fieldsID="15ad80180ec00dc8f178d6bc2d16117b" ns2:_="" ns3:_="">
    <xsd:import namespace="474eb004-312a-429b-8a94-512150ca2e98"/>
    <xsd:import namespace="752d5a50-cafc-43be-93ac-75e2f33f74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eb004-312a-429b-8a94-512150ca2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2d5a50-cafc-43be-93ac-75e2f33f740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E06B64-1AFA-4C1A-8748-EACEA520A839}">
  <ds:schemaRefs>
    <ds:schemaRef ds:uri="http://schemas.microsoft.com/office/2006/documentManagement/types"/>
    <ds:schemaRef ds:uri="474eb004-312a-429b-8a94-512150ca2e98"/>
    <ds:schemaRef ds:uri="http://schemas.microsoft.com/office/infopath/2007/PartnerControls"/>
    <ds:schemaRef ds:uri="http://purl.org/dc/dcmitype/"/>
    <ds:schemaRef ds:uri="http://schemas.openxmlformats.org/package/2006/metadata/core-properties"/>
    <ds:schemaRef ds:uri="http://purl.org/dc/terms/"/>
    <ds:schemaRef ds:uri="http://www.w3.org/XML/1998/namespace"/>
    <ds:schemaRef ds:uri="752d5a50-cafc-43be-93ac-75e2f33f740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0A4F744-00BD-41AB-BA39-2D4855299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4eb004-312a-429b-8a94-512150ca2e98"/>
    <ds:schemaRef ds:uri="752d5a50-cafc-43be-93ac-75e2f33f7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C7C8B7-B5BA-40D0-8DEB-6E73CAAACF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 Corporate Template</Template>
  <TotalTime>6416</TotalTime>
  <Words>8949</Words>
  <Application>Microsoft Office PowerPoint</Application>
  <PresentationFormat>On-screen Show (4:3)</PresentationFormat>
  <Paragraphs>945</Paragraphs>
  <Slides>76</Slides>
  <Notes>76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76</vt:i4>
      </vt:variant>
    </vt:vector>
  </HeadingPairs>
  <TitlesOfParts>
    <vt:vector size="85" baseType="lpstr">
      <vt:lpstr>Arial</vt:lpstr>
      <vt:lpstr>Arial</vt:lpstr>
      <vt:lpstr>Cabin</vt:lpstr>
      <vt:lpstr>Calibri</vt:lpstr>
      <vt:lpstr>Ebrima</vt:lpstr>
      <vt:lpstr>Symbol</vt:lpstr>
      <vt:lpstr>Wingdings</vt:lpstr>
      <vt:lpstr>HC Corporate Template</vt:lpstr>
      <vt:lpstr>Text Slides</vt:lpstr>
      <vt:lpstr>Resilience </vt:lpstr>
      <vt:lpstr>Overview</vt:lpstr>
      <vt:lpstr>Legal Framework</vt:lpstr>
      <vt:lpstr>Civil Contingencies Act 2004 </vt:lpstr>
      <vt:lpstr>What is an Emergency?</vt:lpstr>
      <vt:lpstr>Category 1 and 2 Responders</vt:lpstr>
      <vt:lpstr>CCA – Legal Duties  </vt:lpstr>
      <vt:lpstr>Risk Assessment</vt:lpstr>
      <vt:lpstr>Risk Assessment</vt:lpstr>
      <vt:lpstr>Risk Assessment</vt:lpstr>
      <vt:lpstr>Emergency Planning Cycle</vt:lpstr>
      <vt:lpstr>Emergency Response - Objectives</vt:lpstr>
      <vt:lpstr>Emergency Response - Principles</vt:lpstr>
      <vt:lpstr>Levels of Command</vt:lpstr>
      <vt:lpstr>Emergency Phases</vt:lpstr>
      <vt:lpstr>Lead Responders</vt:lpstr>
      <vt:lpstr>Care for People (CfP)</vt:lpstr>
      <vt:lpstr>Emergency Response - Role</vt:lpstr>
      <vt:lpstr>Recovery</vt:lpstr>
      <vt:lpstr>Other legislation</vt:lpstr>
      <vt:lpstr>COMAH</vt:lpstr>
      <vt:lpstr>REPPIR</vt:lpstr>
      <vt:lpstr>Highland Council Resilience Team</vt:lpstr>
      <vt:lpstr>Communications and Resilience</vt:lpstr>
      <vt:lpstr>Resilience Team</vt:lpstr>
      <vt:lpstr>Resilience Team - Plans</vt:lpstr>
      <vt:lpstr>Business Continuity Plans</vt:lpstr>
      <vt:lpstr>Civil Contingencies Preparedness &amp; Response Structure</vt:lpstr>
      <vt:lpstr>PowerPoint Presentation</vt:lpstr>
      <vt:lpstr>PowerPoint Presentation</vt:lpstr>
      <vt:lpstr>PowerPoint Presentation</vt:lpstr>
      <vt:lpstr>PowerPoint Presentation</vt:lpstr>
      <vt:lpstr>General Emergency Plan (GEP)</vt:lpstr>
      <vt:lpstr>Key Purpose of GEP</vt:lpstr>
      <vt:lpstr>Aims &amp; Objectives of THC (Section 3)</vt:lpstr>
      <vt:lpstr> 3 Categories of Incident (Section 4)</vt:lpstr>
      <vt:lpstr>ROUTINE (Level 1) Incidents  </vt:lpstr>
      <vt:lpstr>UNUSUAL (Level 2) Incidents  </vt:lpstr>
      <vt:lpstr>MAJOR (Level 3) Incidents  </vt:lpstr>
      <vt:lpstr>Response Framework (Section 6) </vt:lpstr>
      <vt:lpstr>Role of Elected Members</vt:lpstr>
      <vt:lpstr>Role of Elected Members</vt:lpstr>
      <vt:lpstr>Role of Elected Members</vt:lpstr>
      <vt:lpstr>Crisis Communication</vt:lpstr>
      <vt:lpstr>Crisis Communication</vt:lpstr>
      <vt:lpstr>PowerPoint Presentation</vt:lpstr>
      <vt:lpstr>Invergordon Fish Meal Shed Fire, January 2010 </vt:lpstr>
      <vt:lpstr>Shearings A9 Bus Crash, April 2010 </vt:lpstr>
      <vt:lpstr>Unexploded Ordnance, Shandwick, May 2010 </vt:lpstr>
      <vt:lpstr>Yeoman Bontrupp, July 2010 </vt:lpstr>
      <vt:lpstr>Culloden Court Care Home Fire, October 2010  </vt:lpstr>
      <vt:lpstr>Loch Carron Cable Theft, June 2012 </vt:lpstr>
      <vt:lpstr>RAF Lossiemouth Tornado Crash, July 2012 </vt:lpstr>
      <vt:lpstr>Eastgate Backpackers Hostel Fire, April 2013 </vt:lpstr>
      <vt:lpstr>Severe Weather, Dec 2013 </vt:lpstr>
      <vt:lpstr>Jetstream Storms, 8th-13th Jan 2015 </vt:lpstr>
      <vt:lpstr>MV Lybslink Seaways, February 2015 </vt:lpstr>
      <vt:lpstr>Aviemore Holiday Park Flooding, Dec 2015 </vt:lpstr>
      <vt:lpstr>Muir of Ord Gas Leak, February 2016 </vt:lpstr>
      <vt:lpstr>Inverie Landslip, October 2017 </vt:lpstr>
      <vt:lpstr>MV Priscilla, July 2018 </vt:lpstr>
      <vt:lpstr>Loch Quoich Landslide, November 2018 </vt:lpstr>
      <vt:lpstr>Durness Wildfire, April 2019 </vt:lpstr>
      <vt:lpstr>Melvich &amp; Strathy Wildfire, May 2019 </vt:lpstr>
      <vt:lpstr>Oil Rig Protest in Cromarty Firth, June 2019</vt:lpstr>
      <vt:lpstr>Dingwall Flooding, July 2019</vt:lpstr>
      <vt:lpstr>Park Primary Fire, February 2020</vt:lpstr>
      <vt:lpstr>MV Kaami, March 2020</vt:lpstr>
      <vt:lpstr>Vehicles stuck in snow on A835, February 2021</vt:lpstr>
      <vt:lpstr>Storms Malik &amp; Corrie, January 2022</vt:lpstr>
      <vt:lpstr>Community Resilience</vt:lpstr>
      <vt:lpstr>Community Resilience</vt:lpstr>
      <vt:lpstr>Ready Scotland</vt:lpstr>
      <vt:lpstr>PowerPoint Presentation</vt:lpstr>
      <vt:lpstr>Abbreviations</vt:lpstr>
      <vt:lpstr>Abbreviations, cont.</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Mardon</dc:creator>
  <cp:lastModifiedBy>Andrew Denovan (Corporate Communications)</cp:lastModifiedBy>
  <cp:revision>316</cp:revision>
  <cp:lastPrinted>2022-10-03T07:32:20Z</cp:lastPrinted>
  <dcterms:created xsi:type="dcterms:W3CDTF">2017-06-02T14:43:53Z</dcterms:created>
  <dcterms:modified xsi:type="dcterms:W3CDTF">2022-10-03T12:27:25Z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a57e0011-4d92-40e2-893e-f4c1b165f48a</vt:lpwstr>
  </property>
  <property fmtid="{D5CDD505-2E9C-101B-9397-08002B2CF9AE}" pid="3" name="TITUS">
    <vt:lpwstr>&lt;div style="text-align: center;"&gt;&lt;span style="font-family: Arial; font-weight: bold; font-size: large;"&gt;OFFICIAL&lt;/span&gt;&lt;/div&gt;</vt:lpwstr>
  </property>
  <property fmtid="{D5CDD505-2E9C-101B-9397-08002B2CF9AE}" pid="4" name="HCClassification">
    <vt:lpwstr>OFFICIAL</vt:lpwstr>
  </property>
  <property fmtid="{D5CDD505-2E9C-101B-9397-08002B2CF9AE}" pid="5" name="HCMarking">
    <vt:lpwstr>Enable Marking</vt:lpwstr>
  </property>
  <property fmtid="{D5CDD505-2E9C-101B-9397-08002B2CF9AE}" pid="7" name="_NewReviewCycle">
    <vt:lpwstr/>
  </property>
  <property fmtid="{D5CDD505-2E9C-101B-9397-08002B2CF9AE}" pid="12" name="ContentTypeId">
    <vt:lpwstr>0x010100C908A972BB99EA42BECF29E285880AC1</vt:lpwstr>
  </property>
</Properties>
</file>