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583" r:id="rId2"/>
    <p:sldId id="668" r:id="rId3"/>
    <p:sldId id="714" r:id="rId4"/>
    <p:sldId id="670" r:id="rId5"/>
    <p:sldId id="671" r:id="rId6"/>
    <p:sldId id="672" r:id="rId7"/>
    <p:sldId id="674" r:id="rId8"/>
    <p:sldId id="675" r:id="rId9"/>
    <p:sldId id="676" r:id="rId10"/>
    <p:sldId id="677" r:id="rId11"/>
    <p:sldId id="678" r:id="rId12"/>
    <p:sldId id="679" r:id="rId13"/>
    <p:sldId id="680" r:id="rId14"/>
    <p:sldId id="681" r:id="rId15"/>
    <p:sldId id="682" r:id="rId16"/>
    <p:sldId id="683" r:id="rId17"/>
    <p:sldId id="684" r:id="rId18"/>
    <p:sldId id="709" r:id="rId19"/>
    <p:sldId id="724" r:id="rId20"/>
    <p:sldId id="710" r:id="rId21"/>
    <p:sldId id="609" r:id="rId22"/>
    <p:sldId id="613" r:id="rId23"/>
    <p:sldId id="615" r:id="rId24"/>
    <p:sldId id="614" r:id="rId25"/>
    <p:sldId id="725" r:id="rId26"/>
    <p:sldId id="726" r:id="rId27"/>
    <p:sldId id="711" r:id="rId28"/>
    <p:sldId id="712" r:id="rId29"/>
    <p:sldId id="687" r:id="rId30"/>
    <p:sldId id="70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53CF7-B571-45B2-BED9-BDBE42D8DA01}" type="datetimeFigureOut">
              <a:rPr lang="en-GB" smtClean="0"/>
              <a:t>13/04/2023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7F9E3F-3D53-4F14-91AE-4989F4B00A93}" type="slidenum">
              <a:rPr lang="en-GB" smtClean="0"/>
              <a:t>‹#›</a:t>
            </a:fld>
            <a:endParaRPr lang="en-GB"/>
          </a:p>
        </p:txBody>
      </p:sp>
    </p:spTree>
    <p:extLst>
      <p:ext uri="{BB962C8B-B14F-4D97-AF65-F5344CB8AC3E}">
        <p14:creationId xmlns:p14="http://schemas.microsoft.com/office/powerpoint/2010/main" val="1341138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Over the past 14 years the Scottish Government has put in place important building blocks for a well-adapting Scotland. The second statutory Adaptation Programme, published in 2019, sets out a strong vision of a Scotland where 'our built and natural places, supporting infrastructure, economy and societies are climate ready, adaptable and resilient to climate change’. The vision and accompanying outcome focused approach are widely recognised as progressive and ambitious. </a:t>
            </a:r>
            <a:endParaRPr lang="en-GB" sz="105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05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Scotland’s progress in adapting to climate change is informed by statutory climate risk assessments and independent scrutiny:</a:t>
            </a:r>
            <a:endParaRPr lang="en-GB" sz="105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05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800"/>
              </a:spcAft>
              <a:buSzPts val="1000"/>
              <a:buFont typeface="+mj-lt"/>
              <a:buAutoNum type="alphaLcPeriod"/>
              <a:tabLst>
                <a:tab pos="457200" algn="l"/>
              </a:tabLst>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third UK Climate Change Risk Assessment (CCRA3) was published in January 2022 </a:t>
            </a:r>
            <a:r>
              <a:rPr lang="en-GB" sz="1200" dirty="0">
                <a:effectLst/>
                <a:latin typeface="Calibri" panose="020F0502020204030204" pitchFamily="34" charset="0"/>
                <a:ea typeface="Calibri" panose="020F0502020204030204" pitchFamily="34" charset="0"/>
                <a:cs typeface="Calibri" panose="020F0502020204030204" pitchFamily="34" charset="0"/>
              </a:rPr>
              <a:t>supported by detailed evidence reports produced by the Adaptation Committee of the Climate Change Committee (CCC) (June 2021). These highlight that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gap between the level of risk we face and the level of adaptation underway has widened. Adaptation action has failed to keep pace with the worsening reality of climate risk.</a:t>
            </a:r>
            <a:endParaRPr lang="en-GB" sz="105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800"/>
              </a:spcAft>
              <a:buSzPts val="1000"/>
              <a:buFont typeface="+mj-lt"/>
              <a:buAutoNum type="alphaLcPeriod"/>
              <a:tabLst>
                <a:tab pos="457200" algn="l"/>
              </a:tabLst>
            </a:pPr>
            <a:r>
              <a:rPr lang="en-GB" sz="1200" dirty="0">
                <a:effectLst/>
                <a:latin typeface="Calibri" panose="020F0502020204030204" pitchFamily="34" charset="0"/>
                <a:ea typeface="Calibri" panose="020F0502020204030204" pitchFamily="34" charset="0"/>
                <a:cs typeface="Calibri" panose="020F0502020204030204" pitchFamily="34" charset="0"/>
              </a:rPr>
              <a:t>In March 2022, the Adaptation</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Committee of the CCC published an independent assessment of progress towards the second statutory Adaptation Programme vision. The assessment shows that more needs to be done to translate ambition into action and that progress in delivering adaptation has stalled. </a:t>
            </a:r>
            <a:endParaRPr lang="en-GB" sz="105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6AAC0A-4D30-4C0A-8E95-25BD0C89B0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8537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6AAC0A-4D30-4C0A-8E95-25BD0C89B0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015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B4EA199-BC0D-41CE-B24B-49A92CE2805D}"/>
              </a:ext>
            </a:extLst>
          </p:cNvPr>
          <p:cNvGraphicFramePr>
            <a:graphicFrameLocks noChangeAspect="1"/>
          </p:cNvGraphicFramePr>
          <p:nvPr userDrawn="1">
            <p:custDataLst>
              <p:tags r:id="rId2"/>
            </p:custDataLst>
            <p:extLst>
              <p:ext uri="{D42A27DB-BD31-4B8C-83A1-F6EECF244321}">
                <p14:modId xmlns:p14="http://schemas.microsoft.com/office/powerpoint/2010/main" val="4192549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4" imgW="425" imgH="426" progId="TCLayout.ActiveDocument.1">
                  <p:embed/>
                </p:oleObj>
              </mc:Choice>
              <mc:Fallback>
                <p:oleObj name="think-cell Slide" r:id="rId4" imgW="425" imgH="426" progId="TCLayout.ActiveDocument.1">
                  <p:embed/>
                  <p:pic>
                    <p:nvPicPr>
                      <p:cNvPr id="8" name="Object 7" hidden="1">
                        <a:extLst>
                          <a:ext uri="{FF2B5EF4-FFF2-40B4-BE49-F238E27FC236}">
                            <a16:creationId xmlns:a16="http://schemas.microsoft.com/office/drawing/2014/main" id="{7B4EA199-BC0D-41CE-B24B-49A92CE2805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Picture Placeholder 2">
            <a:extLst>
              <a:ext uri="{FF2B5EF4-FFF2-40B4-BE49-F238E27FC236}">
                <a16:creationId xmlns:a16="http://schemas.microsoft.com/office/drawing/2014/main" id="{122CE423-27A0-4D3F-8ADB-CD41E0740274}"/>
              </a:ext>
            </a:extLst>
          </p:cNvPr>
          <p:cNvSpPr>
            <a:spLocks noGrp="1"/>
          </p:cNvSpPr>
          <p:nvPr>
            <p:ph type="pic" sz="quarter" idx="10"/>
          </p:nvPr>
        </p:nvSpPr>
        <p:spPr>
          <a:xfrm>
            <a:off x="0" y="0"/>
            <a:ext cx="12192000" cy="6856413"/>
          </a:xfrm>
          <a:noFill/>
        </p:spPr>
        <p:txBody>
          <a:bodyPr anchor="ctr">
            <a:normAutofit/>
          </a:bodyPr>
          <a:lstStyle>
            <a:lvl1pPr marL="0" indent="0" algn="ctr">
              <a:buFont typeface="Arial" panose="020B0604020202020204" pitchFamily="34" charset="0"/>
              <a:buNone/>
              <a:defRPr sz="1800">
                <a:solidFill>
                  <a:schemeClr val="tx1"/>
                </a:solidFill>
              </a:defRPr>
            </a:lvl1pPr>
          </a:lstStyle>
          <a:p>
            <a:endParaRPr lang="en-US"/>
          </a:p>
        </p:txBody>
      </p:sp>
    </p:spTree>
    <p:extLst>
      <p:ext uri="{BB962C8B-B14F-4D97-AF65-F5344CB8AC3E}">
        <p14:creationId xmlns:p14="http://schemas.microsoft.com/office/powerpoint/2010/main" val="142210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reeform 9">
            <a:extLst>
              <a:ext uri="{FF2B5EF4-FFF2-40B4-BE49-F238E27FC236}">
                <a16:creationId xmlns:a16="http://schemas.microsoft.com/office/drawing/2014/main" id="{DA7B6B3C-A702-458E-AA64-B82017733E97}"/>
              </a:ext>
            </a:extLst>
          </p:cNvPr>
          <p:cNvSpPr>
            <a:spLocks/>
          </p:cNvSpPr>
          <p:nvPr userDrawn="1"/>
        </p:nvSpPr>
        <p:spPr bwMode="auto">
          <a:xfrm rot="16200000">
            <a:off x="5122488" y="944407"/>
            <a:ext cx="4271520" cy="5052313"/>
          </a:xfrm>
          <a:custGeom>
            <a:avLst/>
            <a:gdLst>
              <a:gd name="T0" fmla="*/ 0 w 546"/>
              <a:gd name="T1" fmla="*/ 161 h 363"/>
              <a:gd name="T2" fmla="*/ 241 w 546"/>
              <a:gd name="T3" fmla="*/ 351 h 363"/>
              <a:gd name="T4" fmla="*/ 500 w 546"/>
              <a:gd name="T5" fmla="*/ 161 h 363"/>
              <a:gd name="T6" fmla="*/ 0 w 546"/>
              <a:gd name="T7" fmla="*/ 161 h 363"/>
            </a:gdLst>
            <a:ahLst/>
            <a:cxnLst>
              <a:cxn ang="0">
                <a:pos x="T0" y="T1"/>
              </a:cxn>
              <a:cxn ang="0">
                <a:pos x="T2" y="T3"/>
              </a:cxn>
              <a:cxn ang="0">
                <a:pos x="T4" y="T5"/>
              </a:cxn>
              <a:cxn ang="0">
                <a:pos x="T6" y="T7"/>
              </a:cxn>
            </a:cxnLst>
            <a:rect l="0" t="0" r="r" b="b"/>
            <a:pathLst>
              <a:path w="546" h="363">
                <a:moveTo>
                  <a:pt x="0" y="161"/>
                </a:moveTo>
                <a:cubicBezTo>
                  <a:pt x="0" y="161"/>
                  <a:pt x="115" y="340"/>
                  <a:pt x="241" y="351"/>
                </a:cubicBezTo>
                <a:cubicBezTo>
                  <a:pt x="368" y="363"/>
                  <a:pt x="546" y="242"/>
                  <a:pt x="500" y="161"/>
                </a:cubicBezTo>
                <a:cubicBezTo>
                  <a:pt x="454" y="81"/>
                  <a:pt x="46" y="0"/>
                  <a:pt x="0" y="16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Picture Placeholder 8">
            <a:extLst>
              <a:ext uri="{FF2B5EF4-FFF2-40B4-BE49-F238E27FC236}">
                <a16:creationId xmlns:a16="http://schemas.microsoft.com/office/drawing/2014/main" id="{32D36E7C-54FA-43FC-9D57-12CAEC1FC174}"/>
              </a:ext>
            </a:extLst>
          </p:cNvPr>
          <p:cNvSpPr>
            <a:spLocks noGrp="1"/>
          </p:cNvSpPr>
          <p:nvPr>
            <p:ph type="pic" sz="quarter" idx="11"/>
          </p:nvPr>
        </p:nvSpPr>
        <p:spPr>
          <a:xfrm>
            <a:off x="6095998" y="2523743"/>
            <a:ext cx="4785359" cy="3580149"/>
          </a:xfrm>
          <a:prstGeom prst="roundRect">
            <a:avLst>
              <a:gd name="adj" fmla="val 11494"/>
            </a:avLst>
          </a:prstGeom>
          <a:solidFill>
            <a:schemeClr val="bg1"/>
          </a:solidFill>
        </p:spPr>
        <p:txBody>
          <a:bodyPr wrap="square" anchor="ctr">
            <a:noAutofit/>
          </a:bodyPr>
          <a:lstStyle>
            <a:lvl1pPr marL="0" indent="0" algn="ctr">
              <a:buNone/>
              <a:defRPr sz="1800"/>
            </a:lvl1pPr>
          </a:lstStyle>
          <a:p>
            <a:endParaRPr lang="id-ID"/>
          </a:p>
        </p:txBody>
      </p:sp>
      <p:sp>
        <p:nvSpPr>
          <p:cNvPr id="10" name="Rectangle 9">
            <a:extLst>
              <a:ext uri="{FF2B5EF4-FFF2-40B4-BE49-F238E27FC236}">
                <a16:creationId xmlns:a16="http://schemas.microsoft.com/office/drawing/2014/main" id="{27048B23-CFDF-44D0-8D43-F09CA1B84570}"/>
              </a:ext>
            </a:extLst>
          </p:cNvPr>
          <p:cNvSpPr/>
          <p:nvPr userDrawn="1"/>
        </p:nvSpPr>
        <p:spPr>
          <a:xfrm>
            <a:off x="0" y="0"/>
            <a:ext cx="12192000" cy="45719"/>
          </a:xfrm>
          <a:prstGeom prst="rect">
            <a:avLst/>
          </a:prstGeom>
          <a:gradFill>
            <a:gsLst>
              <a:gs pos="0">
                <a:schemeClr val="accent1"/>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DDD2CF1-2F88-458F-B5AA-88A297691D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6601" y="257088"/>
            <a:ext cx="1190600" cy="498598"/>
          </a:xfrm>
          <a:prstGeom prst="rect">
            <a:avLst/>
          </a:prstGeom>
        </p:spPr>
      </p:pic>
      <p:sp>
        <p:nvSpPr>
          <p:cNvPr id="12" name="Title 1">
            <a:extLst>
              <a:ext uri="{FF2B5EF4-FFF2-40B4-BE49-F238E27FC236}">
                <a16:creationId xmlns:a16="http://schemas.microsoft.com/office/drawing/2014/main" id="{7EE9CCEF-081C-4361-98BA-47F8BBBFC331}"/>
              </a:ext>
            </a:extLst>
          </p:cNvPr>
          <p:cNvSpPr>
            <a:spLocks noGrp="1"/>
          </p:cNvSpPr>
          <p:nvPr>
            <p:ph type="title" hasCustomPrompt="1"/>
          </p:nvPr>
        </p:nvSpPr>
        <p:spPr>
          <a:xfrm>
            <a:off x="304801" y="257087"/>
            <a:ext cx="11582400" cy="498598"/>
          </a:xfrm>
        </p:spPr>
        <p:txBody>
          <a:bodyPr vert="horz" wrap="square" lIns="0" tIns="0" rIns="0" bIns="0" anchor="t">
            <a:spAutoFit/>
          </a:bodyPr>
          <a:lstStyle>
            <a:lvl1pPr algn="l">
              <a:defRPr sz="3600" b="1">
                <a:solidFill>
                  <a:schemeClr val="accent1"/>
                </a:solidFill>
              </a:defRPr>
            </a:lvl1pPr>
          </a:lstStyle>
          <a:p>
            <a:r>
              <a:rPr lang="en-US"/>
              <a:t>Title Text Here</a:t>
            </a:r>
            <a:endParaRPr lang="en-GB"/>
          </a:p>
        </p:txBody>
      </p:sp>
      <p:sp>
        <p:nvSpPr>
          <p:cNvPr id="13" name="Oval 12">
            <a:extLst>
              <a:ext uri="{FF2B5EF4-FFF2-40B4-BE49-F238E27FC236}">
                <a16:creationId xmlns:a16="http://schemas.microsoft.com/office/drawing/2014/main" id="{9FF6C957-98B5-4F34-B7AD-004D7B386DE9}"/>
              </a:ext>
            </a:extLst>
          </p:cNvPr>
          <p:cNvSpPr/>
          <p:nvPr userDrawn="1"/>
        </p:nvSpPr>
        <p:spPr>
          <a:xfrm>
            <a:off x="11725201" y="6389370"/>
            <a:ext cx="324000" cy="3240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lvl="0" algn="ctr"/>
            <a:fld id="{2BE5444B-4271-492E-9574-164FD80BD889}" type="slidenum">
              <a:rPr lang="en-US" sz="900" smtClean="0">
                <a:solidFill>
                  <a:schemeClr val="bg1"/>
                </a:solidFill>
              </a:rPr>
              <a:pPr lvl="0" algn="ctr"/>
              <a:t>‹#›</a:t>
            </a:fld>
            <a:endParaRPr lang="en-US" sz="900">
              <a:solidFill>
                <a:schemeClr val="bg1"/>
              </a:solidFill>
            </a:endParaRPr>
          </a:p>
        </p:txBody>
      </p:sp>
    </p:spTree>
    <p:extLst>
      <p:ext uri="{BB962C8B-B14F-4D97-AF65-F5344CB8AC3E}">
        <p14:creationId xmlns:p14="http://schemas.microsoft.com/office/powerpoint/2010/main" val="7659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ECF4903-B80D-476D-8DF0-7685039DBBC6}"/>
              </a:ext>
            </a:extLst>
          </p:cNvPr>
          <p:cNvGraphicFramePr>
            <a:graphicFrameLocks noChangeAspect="1"/>
          </p:cNvGraphicFramePr>
          <p:nvPr userDrawn="1">
            <p:custDataLst>
              <p:tags r:id="rId2"/>
            </p:custDataLst>
            <p:extLst>
              <p:ext uri="{D42A27DB-BD31-4B8C-83A1-F6EECF244321}">
                <p14:modId xmlns:p14="http://schemas.microsoft.com/office/powerpoint/2010/main" val="3418437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2ECF4903-B80D-476D-8DF0-7685039DBB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E20CBAAA-6113-4C11-9363-A7D7CEFCE5C4}"/>
              </a:ext>
            </a:extLst>
          </p:cNvPr>
          <p:cNvSpPr/>
          <p:nvPr userDrawn="1"/>
        </p:nvSpPr>
        <p:spPr>
          <a:xfrm>
            <a:off x="0" y="0"/>
            <a:ext cx="314831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a:extLst>
              <a:ext uri="{FF2B5EF4-FFF2-40B4-BE49-F238E27FC236}">
                <a16:creationId xmlns:a16="http://schemas.microsoft.com/office/drawing/2014/main" id="{B91E6428-78DF-4252-B17D-6C8B188E5A0B}"/>
              </a:ext>
            </a:extLst>
          </p:cNvPr>
          <p:cNvSpPr>
            <a:spLocks noGrp="1"/>
          </p:cNvSpPr>
          <p:nvPr>
            <p:ph type="pic" sz="quarter" idx="10"/>
          </p:nvPr>
        </p:nvSpPr>
        <p:spPr>
          <a:xfrm>
            <a:off x="746350" y="787078"/>
            <a:ext cx="5128020" cy="5283844"/>
          </a:xfrm>
          <a:prstGeom prst="roundRect">
            <a:avLst>
              <a:gd name="adj" fmla="val 7413"/>
            </a:avLst>
          </a:prstGeom>
          <a:solidFill>
            <a:schemeClr val="bg1"/>
          </a:solidFill>
          <a:ln w="38100">
            <a:solidFill>
              <a:schemeClr val="accent2"/>
            </a:solidFill>
          </a:ln>
        </p:spPr>
        <p:txBody>
          <a:bodyPr wrap="square" anchor="ctr">
            <a:noAutofit/>
          </a:bodyPr>
          <a:lstStyle>
            <a:lvl1pPr marL="0" indent="0" algn="ctr">
              <a:buFont typeface="Arial" panose="020B0604020202020204" pitchFamily="34" charset="0"/>
              <a:buNone/>
              <a:defRPr sz="1800">
                <a:solidFill>
                  <a:schemeClr val="tx1"/>
                </a:solidFill>
              </a:defRPr>
            </a:lvl1pPr>
          </a:lstStyle>
          <a:p>
            <a:endParaRPr lang="en-US"/>
          </a:p>
        </p:txBody>
      </p:sp>
      <p:sp>
        <p:nvSpPr>
          <p:cNvPr id="7" name="Oval 6">
            <a:extLst>
              <a:ext uri="{FF2B5EF4-FFF2-40B4-BE49-F238E27FC236}">
                <a16:creationId xmlns:a16="http://schemas.microsoft.com/office/drawing/2014/main" id="{06083110-B59B-4C07-9640-717478DA8081}"/>
              </a:ext>
            </a:extLst>
          </p:cNvPr>
          <p:cNvSpPr/>
          <p:nvPr userDrawn="1"/>
        </p:nvSpPr>
        <p:spPr>
          <a:xfrm>
            <a:off x="11725201" y="6389370"/>
            <a:ext cx="324000" cy="3240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lvl="0" algn="ctr"/>
            <a:fld id="{2BE5444B-4271-492E-9574-164FD80BD889}" type="slidenum">
              <a:rPr lang="en-US" sz="900" smtClean="0">
                <a:solidFill>
                  <a:schemeClr val="bg1"/>
                </a:solidFill>
              </a:rPr>
              <a:pPr lvl="0" algn="ctr"/>
              <a:t>‹#›</a:t>
            </a:fld>
            <a:endParaRPr lang="en-US" sz="900">
              <a:solidFill>
                <a:schemeClr val="bg1"/>
              </a:solidFill>
            </a:endParaRPr>
          </a:p>
        </p:txBody>
      </p:sp>
      <p:pic>
        <p:nvPicPr>
          <p:cNvPr id="8" name="Picture 7">
            <a:extLst>
              <a:ext uri="{FF2B5EF4-FFF2-40B4-BE49-F238E27FC236}">
                <a16:creationId xmlns:a16="http://schemas.microsoft.com/office/drawing/2014/main" id="{EDF9768D-8C30-4A3A-9A8E-34CCE1925B2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696601" y="257088"/>
            <a:ext cx="1190600" cy="498598"/>
          </a:xfrm>
          <a:prstGeom prst="rect">
            <a:avLst/>
          </a:prstGeom>
        </p:spPr>
      </p:pic>
      <p:sp>
        <p:nvSpPr>
          <p:cNvPr id="10" name="Title 1">
            <a:extLst>
              <a:ext uri="{FF2B5EF4-FFF2-40B4-BE49-F238E27FC236}">
                <a16:creationId xmlns:a16="http://schemas.microsoft.com/office/drawing/2014/main" id="{8AE34F80-8C51-4BE8-8204-B52C6D39FAE9}"/>
              </a:ext>
            </a:extLst>
          </p:cNvPr>
          <p:cNvSpPr>
            <a:spLocks noGrp="1"/>
          </p:cNvSpPr>
          <p:nvPr>
            <p:ph type="title" hasCustomPrompt="1"/>
          </p:nvPr>
        </p:nvSpPr>
        <p:spPr>
          <a:xfrm>
            <a:off x="6238753" y="787078"/>
            <a:ext cx="5648447" cy="498598"/>
          </a:xfrm>
        </p:spPr>
        <p:txBody>
          <a:bodyPr vert="horz" wrap="square" lIns="0" tIns="0" rIns="0" bIns="0" anchor="t">
            <a:spAutoFit/>
          </a:bodyPr>
          <a:lstStyle>
            <a:lvl1pPr algn="l">
              <a:defRPr sz="3600" b="1">
                <a:solidFill>
                  <a:schemeClr val="accent1"/>
                </a:solidFill>
              </a:defRPr>
            </a:lvl1pPr>
          </a:lstStyle>
          <a:p>
            <a:r>
              <a:rPr lang="en-US"/>
              <a:t>Title Text Here</a:t>
            </a:r>
            <a:endParaRPr lang="en-GB"/>
          </a:p>
        </p:txBody>
      </p:sp>
    </p:spTree>
    <p:extLst>
      <p:ext uri="{BB962C8B-B14F-4D97-AF65-F5344CB8AC3E}">
        <p14:creationId xmlns:p14="http://schemas.microsoft.com/office/powerpoint/2010/main" val="2054624597"/>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50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Blank Pag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ECF4903-B80D-476D-8DF0-7685039DBBC6}"/>
              </a:ext>
            </a:extLst>
          </p:cNvPr>
          <p:cNvGraphicFramePr>
            <a:graphicFrameLocks noChangeAspect="1"/>
          </p:cNvGraphicFramePr>
          <p:nvPr userDrawn="1">
            <p:custDataLst>
              <p:tags r:id="rId2"/>
            </p:custDataLst>
            <p:extLst>
              <p:ext uri="{D42A27DB-BD31-4B8C-83A1-F6EECF244321}">
                <p14:modId xmlns:p14="http://schemas.microsoft.com/office/powerpoint/2010/main" val="779865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2ECF4903-B80D-476D-8DF0-7685039DBB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E20CBAAA-6113-4C11-9363-A7D7CEFCE5C4}"/>
              </a:ext>
            </a:extLst>
          </p:cNvPr>
          <p:cNvSpPr/>
          <p:nvPr userDrawn="1"/>
        </p:nvSpPr>
        <p:spPr>
          <a:xfrm>
            <a:off x="0" y="0"/>
            <a:ext cx="26942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FEB82A90-1ADF-4FAE-809C-3F00215098B6}"/>
              </a:ext>
            </a:extLst>
          </p:cNvPr>
          <p:cNvSpPr>
            <a:spLocks noGrp="1"/>
          </p:cNvSpPr>
          <p:nvPr>
            <p:ph type="pic" sz="quarter" idx="10"/>
          </p:nvPr>
        </p:nvSpPr>
        <p:spPr>
          <a:xfrm>
            <a:off x="2694215" y="0"/>
            <a:ext cx="3837214" cy="6858000"/>
          </a:xfrm>
          <a:solidFill>
            <a:schemeClr val="bg1">
              <a:lumMod val="95000"/>
            </a:schemeClr>
          </a:solidFill>
        </p:spPr>
        <p:txBody>
          <a:bodyPr anchor="ctr">
            <a:normAutofit/>
          </a:bodyPr>
          <a:lstStyle>
            <a:lvl1pPr marL="0" indent="0" algn="ctr">
              <a:buNone/>
              <a:defRPr sz="1200"/>
            </a:lvl1pPr>
          </a:lstStyle>
          <a:p>
            <a:endParaRPr lang="en-US"/>
          </a:p>
        </p:txBody>
      </p:sp>
      <p:sp>
        <p:nvSpPr>
          <p:cNvPr id="7" name="Oval 6">
            <a:extLst>
              <a:ext uri="{FF2B5EF4-FFF2-40B4-BE49-F238E27FC236}">
                <a16:creationId xmlns:a16="http://schemas.microsoft.com/office/drawing/2014/main" id="{05F3BE00-72D7-4492-ACFE-5FA00191439D}"/>
              </a:ext>
            </a:extLst>
          </p:cNvPr>
          <p:cNvSpPr/>
          <p:nvPr userDrawn="1"/>
        </p:nvSpPr>
        <p:spPr>
          <a:xfrm>
            <a:off x="11725201" y="6389370"/>
            <a:ext cx="324000" cy="3240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lvl="0" algn="ctr"/>
            <a:fld id="{2BE5444B-4271-492E-9574-164FD80BD889}" type="slidenum">
              <a:rPr lang="en-US" sz="900" smtClean="0">
                <a:solidFill>
                  <a:schemeClr val="bg1"/>
                </a:solidFill>
              </a:rPr>
              <a:pPr lvl="0" algn="ctr"/>
              <a:t>‹#›</a:t>
            </a:fld>
            <a:endParaRPr lang="en-US" sz="900">
              <a:solidFill>
                <a:schemeClr val="bg1"/>
              </a:solidFill>
            </a:endParaRPr>
          </a:p>
        </p:txBody>
      </p:sp>
      <p:pic>
        <p:nvPicPr>
          <p:cNvPr id="10" name="Picture 9">
            <a:extLst>
              <a:ext uri="{FF2B5EF4-FFF2-40B4-BE49-F238E27FC236}">
                <a16:creationId xmlns:a16="http://schemas.microsoft.com/office/drawing/2014/main" id="{93D3F828-F185-4524-BADD-B5F3B4FBCE9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696601" y="257088"/>
            <a:ext cx="1190600" cy="498598"/>
          </a:xfrm>
          <a:prstGeom prst="rect">
            <a:avLst/>
          </a:prstGeom>
        </p:spPr>
      </p:pic>
      <p:sp>
        <p:nvSpPr>
          <p:cNvPr id="12" name="Title 1">
            <a:extLst>
              <a:ext uri="{FF2B5EF4-FFF2-40B4-BE49-F238E27FC236}">
                <a16:creationId xmlns:a16="http://schemas.microsoft.com/office/drawing/2014/main" id="{C59202F9-AAE1-426C-98FF-DDF62A48D940}"/>
              </a:ext>
            </a:extLst>
          </p:cNvPr>
          <p:cNvSpPr>
            <a:spLocks noGrp="1"/>
          </p:cNvSpPr>
          <p:nvPr>
            <p:ph type="title" hasCustomPrompt="1"/>
          </p:nvPr>
        </p:nvSpPr>
        <p:spPr>
          <a:xfrm>
            <a:off x="6888480" y="787078"/>
            <a:ext cx="4998720" cy="498598"/>
          </a:xfrm>
        </p:spPr>
        <p:txBody>
          <a:bodyPr vert="horz" wrap="square" lIns="0" tIns="0" rIns="0" bIns="0" anchor="t">
            <a:spAutoFit/>
          </a:bodyPr>
          <a:lstStyle>
            <a:lvl1pPr algn="l">
              <a:defRPr sz="3600" b="1">
                <a:solidFill>
                  <a:schemeClr val="accent1"/>
                </a:solidFill>
              </a:defRPr>
            </a:lvl1pPr>
          </a:lstStyle>
          <a:p>
            <a:r>
              <a:rPr lang="en-US"/>
              <a:t>Title Text Here</a:t>
            </a:r>
            <a:endParaRPr lang="en-GB"/>
          </a:p>
        </p:txBody>
      </p:sp>
    </p:spTree>
    <p:extLst>
      <p:ext uri="{BB962C8B-B14F-4D97-AF65-F5344CB8AC3E}">
        <p14:creationId xmlns:p14="http://schemas.microsoft.com/office/powerpoint/2010/main" val="3404128501"/>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50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ECF4903-B80D-476D-8DF0-7685039DBBC6}"/>
              </a:ext>
            </a:extLst>
          </p:cNvPr>
          <p:cNvGraphicFramePr>
            <a:graphicFrameLocks noChangeAspect="1"/>
          </p:cNvGraphicFramePr>
          <p:nvPr userDrawn="1">
            <p:custDataLst>
              <p:tags r:id="rId2"/>
            </p:custDataLst>
            <p:extLst>
              <p:ext uri="{D42A27DB-BD31-4B8C-83A1-F6EECF244321}">
                <p14:modId xmlns:p14="http://schemas.microsoft.com/office/powerpoint/2010/main" val="2948491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2ECF4903-B80D-476D-8DF0-7685039DBB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Picture Placeholder 16">
            <a:extLst>
              <a:ext uri="{FF2B5EF4-FFF2-40B4-BE49-F238E27FC236}">
                <a16:creationId xmlns:a16="http://schemas.microsoft.com/office/drawing/2014/main" id="{B91E6428-78DF-4252-B17D-6C8B188E5A0B}"/>
              </a:ext>
            </a:extLst>
          </p:cNvPr>
          <p:cNvSpPr>
            <a:spLocks noGrp="1"/>
          </p:cNvSpPr>
          <p:nvPr>
            <p:ph type="pic" sz="quarter" idx="10"/>
          </p:nvPr>
        </p:nvSpPr>
        <p:spPr>
          <a:xfrm>
            <a:off x="-1" y="0"/>
            <a:ext cx="6088063" cy="6858000"/>
          </a:xfrm>
          <a:prstGeom prst="rect">
            <a:avLst/>
          </a:prstGeom>
          <a:solidFill>
            <a:schemeClr val="accent1"/>
          </a:solidFill>
          <a:ln w="38100">
            <a:noFill/>
          </a:ln>
        </p:spPr>
        <p:txBody>
          <a:bodyPr wrap="square" anchor="ctr">
            <a:noAutofit/>
          </a:bodyPr>
          <a:lstStyle>
            <a:lvl1pPr marL="0" indent="0" algn="ctr">
              <a:buFont typeface="Arial" panose="020B0604020202020204" pitchFamily="34" charset="0"/>
              <a:buNone/>
              <a:defRPr sz="1800">
                <a:solidFill>
                  <a:schemeClr val="bg1"/>
                </a:solidFill>
              </a:defRPr>
            </a:lvl1pPr>
          </a:lstStyle>
          <a:p>
            <a:endParaRPr lang="en-US"/>
          </a:p>
        </p:txBody>
      </p:sp>
      <p:sp>
        <p:nvSpPr>
          <p:cNvPr id="6" name="Oval 5">
            <a:extLst>
              <a:ext uri="{FF2B5EF4-FFF2-40B4-BE49-F238E27FC236}">
                <a16:creationId xmlns:a16="http://schemas.microsoft.com/office/drawing/2014/main" id="{68C563DC-1FD4-4A15-A196-1611BF7C68E0}"/>
              </a:ext>
            </a:extLst>
          </p:cNvPr>
          <p:cNvSpPr/>
          <p:nvPr userDrawn="1"/>
        </p:nvSpPr>
        <p:spPr>
          <a:xfrm>
            <a:off x="11725201" y="6389370"/>
            <a:ext cx="324000" cy="3240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lvl="0" algn="ctr"/>
            <a:fld id="{2BE5444B-4271-492E-9574-164FD80BD889}" type="slidenum">
              <a:rPr lang="en-US" sz="900" smtClean="0">
                <a:solidFill>
                  <a:schemeClr val="bg1"/>
                </a:solidFill>
              </a:rPr>
              <a:pPr lvl="0" algn="ctr"/>
              <a:t>‹#›</a:t>
            </a:fld>
            <a:endParaRPr lang="en-US" sz="900">
              <a:solidFill>
                <a:schemeClr val="bg1"/>
              </a:solidFill>
            </a:endParaRPr>
          </a:p>
        </p:txBody>
      </p:sp>
      <p:pic>
        <p:nvPicPr>
          <p:cNvPr id="7" name="Picture 6">
            <a:extLst>
              <a:ext uri="{FF2B5EF4-FFF2-40B4-BE49-F238E27FC236}">
                <a16:creationId xmlns:a16="http://schemas.microsoft.com/office/drawing/2014/main" id="{ACAAE668-1359-4B83-B28C-6EE2C49CFEF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696601" y="257088"/>
            <a:ext cx="1190600" cy="498598"/>
          </a:xfrm>
          <a:prstGeom prst="rect">
            <a:avLst/>
          </a:prstGeom>
        </p:spPr>
      </p:pic>
      <p:sp>
        <p:nvSpPr>
          <p:cNvPr id="11" name="Rectangle 10">
            <a:extLst>
              <a:ext uri="{FF2B5EF4-FFF2-40B4-BE49-F238E27FC236}">
                <a16:creationId xmlns:a16="http://schemas.microsoft.com/office/drawing/2014/main" id="{30D1AFD7-6FB0-4409-8B70-AE106C40F58A}"/>
              </a:ext>
            </a:extLst>
          </p:cNvPr>
          <p:cNvSpPr/>
          <p:nvPr userDrawn="1"/>
        </p:nvSpPr>
        <p:spPr>
          <a:xfrm>
            <a:off x="6096001" y="1428984"/>
            <a:ext cx="71120" cy="1218795"/>
          </a:xfrm>
          <a:prstGeom prst="rect">
            <a:avLst/>
          </a:prstGeom>
          <a:solidFill>
            <a:schemeClr val="accent2"/>
          </a:solidFill>
          <a:ln w="38100">
            <a:noFill/>
          </a:ln>
        </p:spPr>
        <p:txBody>
          <a:bodyPr vert="horz" wrap="square" lIns="91440" tIns="45720" rIns="91440" bIns="45720" rtlCol="0" anchor="ctr">
            <a:noAutofit/>
          </a:bodyPr>
          <a:lstStyle/>
          <a:p>
            <a:pPr lvl="0" indent="0" algn="ctr">
              <a:lnSpc>
                <a:spcPct val="90000"/>
              </a:lnSpc>
              <a:spcBef>
                <a:spcPts val="1000"/>
              </a:spcBef>
              <a:buFont typeface="Arial" panose="020B0604020202020204" pitchFamily="34" charset="0"/>
              <a:buNone/>
            </a:pPr>
            <a:endParaRPr lang="en-US">
              <a:solidFill>
                <a:schemeClr val="tx1"/>
              </a:solidFill>
            </a:endParaRPr>
          </a:p>
        </p:txBody>
      </p:sp>
      <p:sp>
        <p:nvSpPr>
          <p:cNvPr id="12" name="Title 1">
            <a:extLst>
              <a:ext uri="{FF2B5EF4-FFF2-40B4-BE49-F238E27FC236}">
                <a16:creationId xmlns:a16="http://schemas.microsoft.com/office/drawing/2014/main" id="{6795F432-B7BA-4601-BD99-134F9C622F30}"/>
              </a:ext>
            </a:extLst>
          </p:cNvPr>
          <p:cNvSpPr>
            <a:spLocks noGrp="1"/>
          </p:cNvSpPr>
          <p:nvPr>
            <p:ph type="title" hasCustomPrompt="1"/>
          </p:nvPr>
        </p:nvSpPr>
        <p:spPr>
          <a:xfrm>
            <a:off x="6346787" y="1428984"/>
            <a:ext cx="5540414" cy="1218795"/>
          </a:xfrm>
        </p:spPr>
        <p:txBody>
          <a:bodyPr vert="horz" wrap="square" lIns="0" tIns="0" rIns="0" bIns="0" anchor="t">
            <a:spAutoFit/>
          </a:bodyPr>
          <a:lstStyle>
            <a:lvl1pPr algn="l">
              <a:defRPr sz="4400" b="1">
                <a:solidFill>
                  <a:schemeClr val="accent1"/>
                </a:solidFill>
              </a:defRPr>
            </a:lvl1pPr>
          </a:lstStyle>
          <a:p>
            <a:r>
              <a:rPr lang="en-US"/>
              <a:t>Title Text</a:t>
            </a:r>
            <a:br>
              <a:rPr lang="en-US"/>
            </a:br>
            <a:r>
              <a:rPr lang="en-US"/>
              <a:t>Here</a:t>
            </a:r>
            <a:endParaRPr lang="en-GB"/>
          </a:p>
        </p:txBody>
      </p:sp>
    </p:spTree>
    <p:extLst>
      <p:ext uri="{BB962C8B-B14F-4D97-AF65-F5344CB8AC3E}">
        <p14:creationId xmlns:p14="http://schemas.microsoft.com/office/powerpoint/2010/main" val="1261350556"/>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3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 Righ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ECF4903-B80D-476D-8DF0-7685039DBBC6}"/>
              </a:ext>
            </a:extLst>
          </p:cNvPr>
          <p:cNvGraphicFramePr>
            <a:graphicFrameLocks noChangeAspect="1"/>
          </p:cNvGraphicFramePr>
          <p:nvPr userDrawn="1">
            <p:custDataLst>
              <p:tags r:id="rId2"/>
            </p:custDataLst>
            <p:extLst>
              <p:ext uri="{D42A27DB-BD31-4B8C-83A1-F6EECF244321}">
                <p14:modId xmlns:p14="http://schemas.microsoft.com/office/powerpoint/2010/main" val="31670093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2ECF4903-B80D-476D-8DF0-7685039DBB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Picture Placeholder 16">
            <a:extLst>
              <a:ext uri="{FF2B5EF4-FFF2-40B4-BE49-F238E27FC236}">
                <a16:creationId xmlns:a16="http://schemas.microsoft.com/office/drawing/2014/main" id="{B91E6428-78DF-4252-B17D-6C8B188E5A0B}"/>
              </a:ext>
            </a:extLst>
          </p:cNvPr>
          <p:cNvSpPr>
            <a:spLocks noGrp="1"/>
          </p:cNvSpPr>
          <p:nvPr>
            <p:ph type="pic" sz="quarter" idx="10"/>
          </p:nvPr>
        </p:nvSpPr>
        <p:spPr>
          <a:xfrm>
            <a:off x="6103937" y="0"/>
            <a:ext cx="6088063" cy="6858000"/>
          </a:xfrm>
          <a:prstGeom prst="rect">
            <a:avLst/>
          </a:prstGeom>
          <a:solidFill>
            <a:schemeClr val="accent1"/>
          </a:solidFill>
          <a:ln w="38100">
            <a:noFill/>
          </a:ln>
        </p:spPr>
        <p:txBody>
          <a:bodyPr wrap="square" anchor="ctr">
            <a:noAutofit/>
          </a:bodyPr>
          <a:lstStyle>
            <a:lvl1pPr marL="0" indent="0" algn="ctr">
              <a:buFont typeface="Arial" panose="020B0604020202020204" pitchFamily="34" charset="0"/>
              <a:buNone/>
              <a:defRPr sz="1800">
                <a:solidFill>
                  <a:schemeClr val="bg1"/>
                </a:solidFill>
              </a:defRPr>
            </a:lvl1pPr>
          </a:lstStyle>
          <a:p>
            <a:endParaRPr lang="en-US"/>
          </a:p>
        </p:txBody>
      </p:sp>
      <p:sp>
        <p:nvSpPr>
          <p:cNvPr id="5" name="Oval 4">
            <a:extLst>
              <a:ext uri="{FF2B5EF4-FFF2-40B4-BE49-F238E27FC236}">
                <a16:creationId xmlns:a16="http://schemas.microsoft.com/office/drawing/2014/main" id="{1398C213-0DAB-4AE4-BA6E-53CD1D9DA69D}"/>
              </a:ext>
            </a:extLst>
          </p:cNvPr>
          <p:cNvSpPr/>
          <p:nvPr userDrawn="1"/>
        </p:nvSpPr>
        <p:spPr>
          <a:xfrm>
            <a:off x="11725201" y="6389370"/>
            <a:ext cx="324000" cy="3240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lvl="0" algn="ctr"/>
            <a:fld id="{2BE5444B-4271-492E-9574-164FD80BD889}" type="slidenum">
              <a:rPr lang="en-US" sz="900" smtClean="0">
                <a:solidFill>
                  <a:schemeClr val="bg1"/>
                </a:solidFill>
              </a:rPr>
              <a:pPr lvl="0" algn="ctr"/>
              <a:t>‹#›</a:t>
            </a:fld>
            <a:endParaRPr lang="en-US" sz="900">
              <a:solidFill>
                <a:schemeClr val="bg1"/>
              </a:solidFill>
            </a:endParaRPr>
          </a:p>
        </p:txBody>
      </p:sp>
      <p:sp>
        <p:nvSpPr>
          <p:cNvPr id="7" name="Title 1">
            <a:extLst>
              <a:ext uri="{FF2B5EF4-FFF2-40B4-BE49-F238E27FC236}">
                <a16:creationId xmlns:a16="http://schemas.microsoft.com/office/drawing/2014/main" id="{3E700AE9-8A09-414A-81E0-5EEE82EF5A38}"/>
              </a:ext>
            </a:extLst>
          </p:cNvPr>
          <p:cNvSpPr>
            <a:spLocks noGrp="1"/>
          </p:cNvSpPr>
          <p:nvPr>
            <p:ph type="title" hasCustomPrompt="1"/>
          </p:nvPr>
        </p:nvSpPr>
        <p:spPr>
          <a:xfrm>
            <a:off x="304801" y="1428984"/>
            <a:ext cx="5540414" cy="1218795"/>
          </a:xfrm>
        </p:spPr>
        <p:txBody>
          <a:bodyPr vert="horz" wrap="square" lIns="0" tIns="0" rIns="0" bIns="0" anchor="t">
            <a:spAutoFit/>
          </a:bodyPr>
          <a:lstStyle>
            <a:lvl1pPr algn="r">
              <a:defRPr sz="4400" b="1">
                <a:solidFill>
                  <a:schemeClr val="accent1"/>
                </a:solidFill>
              </a:defRPr>
            </a:lvl1pPr>
          </a:lstStyle>
          <a:p>
            <a:r>
              <a:rPr lang="en-US"/>
              <a:t>Title Text</a:t>
            </a:r>
            <a:br>
              <a:rPr lang="en-US"/>
            </a:br>
            <a:r>
              <a:rPr lang="en-US"/>
              <a:t>Here</a:t>
            </a:r>
            <a:endParaRPr lang="en-GB"/>
          </a:p>
        </p:txBody>
      </p:sp>
      <p:sp>
        <p:nvSpPr>
          <p:cNvPr id="8" name="Rectangle 7">
            <a:extLst>
              <a:ext uri="{FF2B5EF4-FFF2-40B4-BE49-F238E27FC236}">
                <a16:creationId xmlns:a16="http://schemas.microsoft.com/office/drawing/2014/main" id="{176966A1-3EC0-48D7-ACD2-C08069129F7B}"/>
              </a:ext>
            </a:extLst>
          </p:cNvPr>
          <p:cNvSpPr/>
          <p:nvPr userDrawn="1"/>
        </p:nvSpPr>
        <p:spPr>
          <a:xfrm>
            <a:off x="6052504" y="1428984"/>
            <a:ext cx="71120" cy="1218795"/>
          </a:xfrm>
          <a:prstGeom prst="rect">
            <a:avLst/>
          </a:prstGeom>
          <a:solidFill>
            <a:schemeClr val="accent2"/>
          </a:solidFill>
          <a:ln w="38100">
            <a:noFill/>
          </a:ln>
        </p:spPr>
        <p:txBody>
          <a:bodyPr vert="horz" wrap="square" lIns="91440" tIns="45720" rIns="91440" bIns="45720" rtlCol="0" anchor="ctr">
            <a:noAutofit/>
          </a:bodyPr>
          <a:lstStyle/>
          <a:p>
            <a:pPr lvl="0" indent="0" algn="ctr">
              <a:lnSpc>
                <a:spcPct val="90000"/>
              </a:lnSpc>
              <a:spcBef>
                <a:spcPts val="1000"/>
              </a:spcBef>
              <a:buFont typeface="Arial" panose="020B0604020202020204" pitchFamily="34" charset="0"/>
              <a:buNone/>
            </a:pPr>
            <a:endParaRPr lang="en-US">
              <a:solidFill>
                <a:schemeClr val="tx1"/>
              </a:solidFill>
            </a:endParaRPr>
          </a:p>
        </p:txBody>
      </p:sp>
    </p:spTree>
    <p:extLst>
      <p:ext uri="{BB962C8B-B14F-4D97-AF65-F5344CB8AC3E}">
        <p14:creationId xmlns:p14="http://schemas.microsoft.com/office/powerpoint/2010/main" val="3892507518"/>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3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 Top">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ECF4903-B80D-476D-8DF0-7685039DBBC6}"/>
              </a:ext>
            </a:extLst>
          </p:cNvPr>
          <p:cNvGraphicFramePr>
            <a:graphicFrameLocks noChangeAspect="1"/>
          </p:cNvGraphicFramePr>
          <p:nvPr userDrawn="1">
            <p:custDataLst>
              <p:tags r:id="rId2"/>
            </p:custDataLst>
            <p:extLst>
              <p:ext uri="{D42A27DB-BD31-4B8C-83A1-F6EECF244321}">
                <p14:modId xmlns:p14="http://schemas.microsoft.com/office/powerpoint/2010/main" val="587781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2ECF4903-B80D-476D-8DF0-7685039DBB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Picture Placeholder 16">
            <a:extLst>
              <a:ext uri="{FF2B5EF4-FFF2-40B4-BE49-F238E27FC236}">
                <a16:creationId xmlns:a16="http://schemas.microsoft.com/office/drawing/2014/main" id="{B91E6428-78DF-4252-B17D-6C8B188E5A0B}"/>
              </a:ext>
            </a:extLst>
          </p:cNvPr>
          <p:cNvSpPr>
            <a:spLocks noGrp="1"/>
          </p:cNvSpPr>
          <p:nvPr>
            <p:ph type="pic" sz="quarter" idx="10"/>
          </p:nvPr>
        </p:nvSpPr>
        <p:spPr>
          <a:xfrm>
            <a:off x="1" y="0"/>
            <a:ext cx="12192000" cy="2222339"/>
          </a:xfrm>
          <a:prstGeom prst="rect">
            <a:avLst/>
          </a:prstGeom>
          <a:solidFill>
            <a:schemeClr val="accent1"/>
          </a:solidFill>
          <a:ln w="38100">
            <a:noFill/>
          </a:ln>
        </p:spPr>
        <p:txBody>
          <a:bodyPr wrap="square" anchor="ctr">
            <a:noAutofit/>
          </a:bodyPr>
          <a:lstStyle>
            <a:lvl1pPr marL="0" indent="0" algn="ctr">
              <a:buFont typeface="Arial" panose="020B0604020202020204" pitchFamily="34" charset="0"/>
              <a:buNone/>
              <a:defRPr sz="1800">
                <a:solidFill>
                  <a:schemeClr val="bg1"/>
                </a:solidFill>
              </a:defRPr>
            </a:lvl1pPr>
          </a:lstStyle>
          <a:p>
            <a:endParaRPr lang="en-US"/>
          </a:p>
        </p:txBody>
      </p:sp>
      <p:sp>
        <p:nvSpPr>
          <p:cNvPr id="5" name="Oval 4">
            <a:extLst>
              <a:ext uri="{FF2B5EF4-FFF2-40B4-BE49-F238E27FC236}">
                <a16:creationId xmlns:a16="http://schemas.microsoft.com/office/drawing/2014/main" id="{7B31DD03-DA4D-427D-81D5-612C0A11BC5B}"/>
              </a:ext>
            </a:extLst>
          </p:cNvPr>
          <p:cNvSpPr/>
          <p:nvPr userDrawn="1"/>
        </p:nvSpPr>
        <p:spPr>
          <a:xfrm>
            <a:off x="11725201" y="6389370"/>
            <a:ext cx="324000" cy="3240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lvl="0" algn="ctr"/>
            <a:fld id="{2BE5444B-4271-492E-9574-164FD80BD889}" type="slidenum">
              <a:rPr lang="en-US" sz="900" smtClean="0">
                <a:solidFill>
                  <a:schemeClr val="bg1"/>
                </a:solidFill>
              </a:rPr>
              <a:pPr lvl="0" algn="ctr"/>
              <a:t>‹#›</a:t>
            </a:fld>
            <a:endParaRPr lang="en-US" sz="900">
              <a:solidFill>
                <a:schemeClr val="bg1"/>
              </a:solidFill>
            </a:endParaRPr>
          </a:p>
        </p:txBody>
      </p:sp>
      <p:sp>
        <p:nvSpPr>
          <p:cNvPr id="6" name="Title 1">
            <a:extLst>
              <a:ext uri="{FF2B5EF4-FFF2-40B4-BE49-F238E27FC236}">
                <a16:creationId xmlns:a16="http://schemas.microsoft.com/office/drawing/2014/main" id="{F55CE42F-CF9F-454C-BF84-C774EBD0F7D0}"/>
              </a:ext>
            </a:extLst>
          </p:cNvPr>
          <p:cNvSpPr>
            <a:spLocks noGrp="1"/>
          </p:cNvSpPr>
          <p:nvPr>
            <p:ph type="title" hasCustomPrompt="1"/>
          </p:nvPr>
        </p:nvSpPr>
        <p:spPr>
          <a:xfrm>
            <a:off x="304801" y="2386829"/>
            <a:ext cx="11582400" cy="498598"/>
          </a:xfrm>
        </p:spPr>
        <p:txBody>
          <a:bodyPr vert="horz" wrap="square" lIns="0" tIns="0" rIns="0" bIns="0" anchor="t">
            <a:spAutoFit/>
          </a:bodyPr>
          <a:lstStyle>
            <a:lvl1pPr algn="l">
              <a:defRPr sz="3600" b="1">
                <a:solidFill>
                  <a:schemeClr val="accent1"/>
                </a:solidFill>
              </a:defRPr>
            </a:lvl1pPr>
          </a:lstStyle>
          <a:p>
            <a:r>
              <a:rPr lang="en-US"/>
              <a:t>Title Text Here</a:t>
            </a:r>
            <a:endParaRPr lang="en-GB"/>
          </a:p>
        </p:txBody>
      </p:sp>
    </p:spTree>
    <p:extLst>
      <p:ext uri="{BB962C8B-B14F-4D97-AF65-F5344CB8AC3E}">
        <p14:creationId xmlns:p14="http://schemas.microsoft.com/office/powerpoint/2010/main" val="721426504"/>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3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171E6EB-AF1C-4BF1-9280-718377CE9388}"/>
              </a:ext>
            </a:extLst>
          </p:cNvPr>
          <p:cNvGraphicFramePr>
            <a:graphicFrameLocks noChangeAspect="1"/>
          </p:cNvGraphicFramePr>
          <p:nvPr userDrawn="1">
            <p:custDataLst>
              <p:tags r:id="rId2"/>
            </p:custDataLst>
            <p:extLst>
              <p:ext uri="{D42A27DB-BD31-4B8C-83A1-F6EECF244321}">
                <p14:modId xmlns:p14="http://schemas.microsoft.com/office/powerpoint/2010/main" val="1837763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4" imgW="425" imgH="426" progId="TCLayout.ActiveDocument.1">
                  <p:embed/>
                </p:oleObj>
              </mc:Choice>
              <mc:Fallback>
                <p:oleObj name="think-cell Slide" r:id="rId4" imgW="425" imgH="426" progId="TCLayout.ActiveDocument.1">
                  <p:embed/>
                  <p:pic>
                    <p:nvPicPr>
                      <p:cNvPr id="9" name="Object 8" hidden="1">
                        <a:extLst>
                          <a:ext uri="{FF2B5EF4-FFF2-40B4-BE49-F238E27FC236}">
                            <a16:creationId xmlns:a16="http://schemas.microsoft.com/office/drawing/2014/main" id="{F171E6EB-AF1C-4BF1-9280-718377CE93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Freeform 32">
            <a:extLst>
              <a:ext uri="{FF2B5EF4-FFF2-40B4-BE49-F238E27FC236}">
                <a16:creationId xmlns:a16="http://schemas.microsoft.com/office/drawing/2014/main" id="{A44E3F0C-A893-435D-97E0-7B8E4C9E1FE2}"/>
              </a:ext>
            </a:extLst>
          </p:cNvPr>
          <p:cNvSpPr>
            <a:spLocks/>
          </p:cNvSpPr>
          <p:nvPr userDrawn="1"/>
        </p:nvSpPr>
        <p:spPr bwMode="auto">
          <a:xfrm>
            <a:off x="4736898" y="0"/>
            <a:ext cx="7455102" cy="5289630"/>
          </a:xfrm>
          <a:custGeom>
            <a:avLst/>
            <a:gdLst>
              <a:gd name="T0" fmla="*/ 297 w 1043"/>
              <a:gd name="T1" fmla="*/ 114 h 507"/>
              <a:gd name="T2" fmla="*/ 763 w 1043"/>
              <a:gd name="T3" fmla="*/ 384 h 507"/>
              <a:gd name="T4" fmla="*/ 1043 w 1043"/>
              <a:gd name="T5" fmla="*/ 0 h 507"/>
              <a:gd name="T6" fmla="*/ 0 w 1043"/>
              <a:gd name="T7" fmla="*/ 0 h 507"/>
              <a:gd name="T8" fmla="*/ 297 w 1043"/>
              <a:gd name="T9" fmla="*/ 114 h 507"/>
            </a:gdLst>
            <a:ahLst/>
            <a:cxnLst>
              <a:cxn ang="0">
                <a:pos x="T0" y="T1"/>
              </a:cxn>
              <a:cxn ang="0">
                <a:pos x="T2" y="T3"/>
              </a:cxn>
              <a:cxn ang="0">
                <a:pos x="T4" y="T5"/>
              </a:cxn>
              <a:cxn ang="0">
                <a:pos x="T6" y="T7"/>
              </a:cxn>
              <a:cxn ang="0">
                <a:pos x="T8" y="T9"/>
              </a:cxn>
            </a:cxnLst>
            <a:rect l="0" t="0" r="r" b="b"/>
            <a:pathLst>
              <a:path w="1043" h="507">
                <a:moveTo>
                  <a:pt x="297" y="114"/>
                </a:moveTo>
                <a:cubicBezTo>
                  <a:pt x="519" y="72"/>
                  <a:pt x="416" y="507"/>
                  <a:pt x="763" y="384"/>
                </a:cubicBezTo>
                <a:cubicBezTo>
                  <a:pt x="971" y="311"/>
                  <a:pt x="1030" y="132"/>
                  <a:pt x="1043" y="0"/>
                </a:cubicBezTo>
                <a:cubicBezTo>
                  <a:pt x="0" y="0"/>
                  <a:pt x="0" y="0"/>
                  <a:pt x="0" y="0"/>
                </a:cubicBezTo>
                <a:cubicBezTo>
                  <a:pt x="43" y="85"/>
                  <a:pt x="187" y="134"/>
                  <a:pt x="297" y="11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Picture Placeholder 5">
            <a:extLst>
              <a:ext uri="{FF2B5EF4-FFF2-40B4-BE49-F238E27FC236}">
                <a16:creationId xmlns:a16="http://schemas.microsoft.com/office/drawing/2014/main" id="{F28D1BFB-6FBE-4059-A673-F72266E25724}"/>
              </a:ext>
            </a:extLst>
          </p:cNvPr>
          <p:cNvSpPr>
            <a:spLocks noGrp="1"/>
          </p:cNvSpPr>
          <p:nvPr>
            <p:ph type="pic" sz="quarter" idx="10"/>
          </p:nvPr>
        </p:nvSpPr>
        <p:spPr>
          <a:xfrm>
            <a:off x="5986085" y="931717"/>
            <a:ext cx="2348190" cy="5289630"/>
          </a:xfrm>
          <a:prstGeom prst="roundRect">
            <a:avLst/>
          </a:prstGeom>
          <a:solidFill>
            <a:schemeClr val="bg1"/>
          </a:solidFill>
        </p:spPr>
        <p:txBody>
          <a:bodyPr wrap="square" anchor="ctr">
            <a:noAutofit/>
          </a:bodyPr>
          <a:lstStyle>
            <a:lvl1pPr marL="0" indent="0" algn="ctr">
              <a:buNone/>
              <a:defRPr sz="2000"/>
            </a:lvl1pPr>
          </a:lstStyle>
          <a:p>
            <a:endParaRPr lang="id-ID"/>
          </a:p>
        </p:txBody>
      </p:sp>
      <p:sp>
        <p:nvSpPr>
          <p:cNvPr id="12" name="Picture Placeholder 8">
            <a:extLst>
              <a:ext uri="{FF2B5EF4-FFF2-40B4-BE49-F238E27FC236}">
                <a16:creationId xmlns:a16="http://schemas.microsoft.com/office/drawing/2014/main" id="{DD15E040-F949-4231-8D54-CAE288698A73}"/>
              </a:ext>
            </a:extLst>
          </p:cNvPr>
          <p:cNvSpPr>
            <a:spLocks noGrp="1"/>
          </p:cNvSpPr>
          <p:nvPr>
            <p:ph type="pic" sz="quarter" idx="11"/>
          </p:nvPr>
        </p:nvSpPr>
        <p:spPr>
          <a:xfrm>
            <a:off x="8746807" y="2026227"/>
            <a:ext cx="2348190" cy="5289630"/>
          </a:xfrm>
          <a:prstGeom prst="roundRect">
            <a:avLst/>
          </a:prstGeom>
          <a:solidFill>
            <a:schemeClr val="bg1"/>
          </a:solidFill>
        </p:spPr>
        <p:txBody>
          <a:bodyPr wrap="square" anchor="ctr">
            <a:noAutofit/>
          </a:bodyPr>
          <a:lstStyle>
            <a:lvl1pPr marL="0" indent="0" algn="ctr">
              <a:buNone/>
              <a:defRPr sz="2000"/>
            </a:lvl1pPr>
          </a:lstStyle>
          <a:p>
            <a:endParaRPr lang="id-ID"/>
          </a:p>
        </p:txBody>
      </p:sp>
      <p:sp>
        <p:nvSpPr>
          <p:cNvPr id="13" name="Oval 12">
            <a:extLst>
              <a:ext uri="{FF2B5EF4-FFF2-40B4-BE49-F238E27FC236}">
                <a16:creationId xmlns:a16="http://schemas.microsoft.com/office/drawing/2014/main" id="{E3C4B376-170A-45BF-B335-7800EEEE4B1E}"/>
              </a:ext>
            </a:extLst>
          </p:cNvPr>
          <p:cNvSpPr/>
          <p:nvPr userDrawn="1"/>
        </p:nvSpPr>
        <p:spPr>
          <a:xfrm>
            <a:off x="11725201" y="6389370"/>
            <a:ext cx="324000" cy="3240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lvl="0" algn="ctr"/>
            <a:fld id="{2BE5444B-4271-492E-9574-164FD80BD889}" type="slidenum">
              <a:rPr lang="en-US" sz="900" smtClean="0">
                <a:solidFill>
                  <a:schemeClr val="bg1"/>
                </a:solidFill>
              </a:rPr>
              <a:pPr lvl="0" algn="ctr"/>
              <a:t>‹#›</a:t>
            </a:fld>
            <a:endParaRPr lang="en-US" sz="900">
              <a:solidFill>
                <a:schemeClr val="bg1"/>
              </a:solidFill>
            </a:endParaRPr>
          </a:p>
        </p:txBody>
      </p:sp>
      <p:sp>
        <p:nvSpPr>
          <p:cNvPr id="14" name="Title 1">
            <a:extLst>
              <a:ext uri="{FF2B5EF4-FFF2-40B4-BE49-F238E27FC236}">
                <a16:creationId xmlns:a16="http://schemas.microsoft.com/office/drawing/2014/main" id="{902CB073-1526-486A-8F95-24A60BD83DE3}"/>
              </a:ext>
            </a:extLst>
          </p:cNvPr>
          <p:cNvSpPr>
            <a:spLocks noGrp="1"/>
          </p:cNvSpPr>
          <p:nvPr>
            <p:ph type="title" hasCustomPrompt="1"/>
          </p:nvPr>
        </p:nvSpPr>
        <p:spPr>
          <a:xfrm>
            <a:off x="455272" y="931717"/>
            <a:ext cx="4432097" cy="498598"/>
          </a:xfrm>
        </p:spPr>
        <p:txBody>
          <a:bodyPr vert="horz" wrap="square" lIns="0" tIns="0" rIns="0" bIns="0" anchor="t">
            <a:spAutoFit/>
          </a:bodyPr>
          <a:lstStyle>
            <a:lvl1pPr algn="l">
              <a:defRPr sz="3600" b="1">
                <a:solidFill>
                  <a:schemeClr val="accent1"/>
                </a:solidFill>
              </a:defRPr>
            </a:lvl1pPr>
          </a:lstStyle>
          <a:p>
            <a:r>
              <a:rPr lang="en-US"/>
              <a:t>Title Text Here</a:t>
            </a:r>
            <a:endParaRPr lang="en-GB"/>
          </a:p>
        </p:txBody>
      </p:sp>
    </p:spTree>
    <p:extLst>
      <p:ext uri="{BB962C8B-B14F-4D97-AF65-F5344CB8AC3E}">
        <p14:creationId xmlns:p14="http://schemas.microsoft.com/office/powerpoint/2010/main" val="2801054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DB8020C-6C50-42D0-915C-1508D341DF25}"/>
              </a:ext>
            </a:extLst>
          </p:cNvPr>
          <p:cNvGraphicFramePr>
            <a:graphicFrameLocks noChangeAspect="1"/>
          </p:cNvGraphicFramePr>
          <p:nvPr userDrawn="1">
            <p:custDataLst>
              <p:tags r:id="rId2"/>
            </p:custDataLst>
            <p:extLst>
              <p:ext uri="{D42A27DB-BD31-4B8C-83A1-F6EECF244321}">
                <p14:modId xmlns:p14="http://schemas.microsoft.com/office/powerpoint/2010/main" val="32629193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4" imgW="425" imgH="426" progId="TCLayout.ActiveDocument.1">
                  <p:embed/>
                </p:oleObj>
              </mc:Choice>
              <mc:Fallback>
                <p:oleObj name="think-cell Slide" r:id="rId4" imgW="425" imgH="426" progId="TCLayout.ActiveDocument.1">
                  <p:embed/>
                  <p:pic>
                    <p:nvPicPr>
                      <p:cNvPr id="9" name="Object 8" hidden="1">
                        <a:extLst>
                          <a:ext uri="{FF2B5EF4-FFF2-40B4-BE49-F238E27FC236}">
                            <a16:creationId xmlns:a16="http://schemas.microsoft.com/office/drawing/2014/main" id="{7DB8020C-6C50-42D0-915C-1508D341DF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Oval 9">
            <a:extLst>
              <a:ext uri="{FF2B5EF4-FFF2-40B4-BE49-F238E27FC236}">
                <a16:creationId xmlns:a16="http://schemas.microsoft.com/office/drawing/2014/main" id="{ACF8133F-34CC-4A45-8147-61C1F4AD0B55}"/>
              </a:ext>
            </a:extLst>
          </p:cNvPr>
          <p:cNvSpPr/>
          <p:nvPr userDrawn="1"/>
        </p:nvSpPr>
        <p:spPr>
          <a:xfrm>
            <a:off x="11725201" y="6389370"/>
            <a:ext cx="324000" cy="3240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lvl="0" algn="ctr"/>
            <a:fld id="{2BE5444B-4271-492E-9574-164FD80BD889}" type="slidenum">
              <a:rPr lang="en-US" sz="900" smtClean="0">
                <a:solidFill>
                  <a:schemeClr val="bg1"/>
                </a:solidFill>
              </a:rPr>
              <a:pPr lvl="0" algn="ctr"/>
              <a:t>‹#›</a:t>
            </a:fld>
            <a:endParaRPr lang="en-US" sz="900">
              <a:solidFill>
                <a:schemeClr val="bg1"/>
              </a:solidFill>
            </a:endParaRPr>
          </a:p>
        </p:txBody>
      </p:sp>
    </p:spTree>
    <p:extLst>
      <p:ext uri="{BB962C8B-B14F-4D97-AF65-F5344CB8AC3E}">
        <p14:creationId xmlns:p14="http://schemas.microsoft.com/office/powerpoint/2010/main" val="1393953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596BDA2-3C73-4824-A6BB-C4C3181D01FF}"/>
              </a:ext>
            </a:extLst>
          </p:cNvPr>
          <p:cNvGraphicFramePr>
            <a:graphicFrameLocks noChangeAspect="1"/>
          </p:cNvGraphicFramePr>
          <p:nvPr userDrawn="1">
            <p:custDataLst>
              <p:tags r:id="rId2"/>
            </p:custDataLst>
            <p:extLst>
              <p:ext uri="{D42A27DB-BD31-4B8C-83A1-F6EECF244321}">
                <p14:modId xmlns:p14="http://schemas.microsoft.com/office/powerpoint/2010/main" val="2521500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4" imgW="425" imgH="426" progId="TCLayout.ActiveDocument.1">
                  <p:embed/>
                </p:oleObj>
              </mc:Choice>
              <mc:Fallback>
                <p:oleObj name="think-cell Slide" r:id="rId4" imgW="425" imgH="426" progId="TCLayout.ActiveDocument.1">
                  <p:embed/>
                  <p:pic>
                    <p:nvPicPr>
                      <p:cNvPr id="8" name="Object 7" hidden="1">
                        <a:extLst>
                          <a:ext uri="{FF2B5EF4-FFF2-40B4-BE49-F238E27FC236}">
                            <a16:creationId xmlns:a16="http://schemas.microsoft.com/office/drawing/2014/main" id="{4596BDA2-3C73-4824-A6BB-C4C3181D01F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4381F50-0629-44C9-9656-5A2C821E9042}"/>
              </a:ext>
            </a:extLst>
          </p:cNvPr>
          <p:cNvSpPr>
            <a:spLocks noGrp="1"/>
          </p:cNvSpPr>
          <p:nvPr>
            <p:ph type="title"/>
          </p:nvPr>
        </p:nvSpPr>
        <p:spPr/>
        <p:txBody>
          <a:bodyPr vert="horz"/>
          <a:lstStyle/>
          <a:p>
            <a:r>
              <a:rPr lang="en-US"/>
              <a:t>Click to edit Master title style</a:t>
            </a:r>
          </a:p>
        </p:txBody>
      </p:sp>
      <p:sp>
        <p:nvSpPr>
          <p:cNvPr id="3" name="Vertical Text Placeholder 2">
            <a:extLst>
              <a:ext uri="{FF2B5EF4-FFF2-40B4-BE49-F238E27FC236}">
                <a16:creationId xmlns:a16="http://schemas.microsoft.com/office/drawing/2014/main" id="{D586F0E8-621F-4A98-81C9-001FAD7A5E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F8260B-27FC-441F-A935-28FB3C461045}"/>
              </a:ext>
            </a:extLst>
          </p:cNvPr>
          <p:cNvSpPr>
            <a:spLocks noGrp="1"/>
          </p:cNvSpPr>
          <p:nvPr>
            <p:ph type="dt" sz="half" idx="10"/>
          </p:nvPr>
        </p:nvSpPr>
        <p:spPr/>
        <p:txBody>
          <a:bodyPr/>
          <a:lstStyle/>
          <a:p>
            <a:fld id="{43A4F5DF-7D14-43CB-9667-84CE429FEE22}" type="datetimeFigureOut">
              <a:rPr lang="en-US" smtClean="0"/>
              <a:t>4/13/2023</a:t>
            </a:fld>
            <a:endParaRPr lang="en-US"/>
          </a:p>
        </p:txBody>
      </p:sp>
      <p:sp>
        <p:nvSpPr>
          <p:cNvPr id="5" name="Footer Placeholder 4">
            <a:extLst>
              <a:ext uri="{FF2B5EF4-FFF2-40B4-BE49-F238E27FC236}">
                <a16:creationId xmlns:a16="http://schemas.microsoft.com/office/drawing/2014/main" id="{D5EFA573-B146-4769-B6F9-AD985F2D9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5B5311-A971-4921-A981-128031E69AD1}"/>
              </a:ext>
            </a:extLst>
          </p:cNvPr>
          <p:cNvSpPr>
            <a:spLocks noGrp="1"/>
          </p:cNvSpPr>
          <p:nvPr>
            <p:ph type="sldNum" sz="quarter" idx="12"/>
          </p:nvPr>
        </p:nvSpPr>
        <p:spPr/>
        <p:txBody>
          <a:bodyPr/>
          <a:lstStyle/>
          <a:p>
            <a:fld id="{4064747C-DA70-451F-8004-9291E62110D6}" type="slidenum">
              <a:rPr lang="en-US" smtClean="0"/>
              <a:t>‹#›</a:t>
            </a:fld>
            <a:endParaRPr lang="en-US"/>
          </a:p>
        </p:txBody>
      </p:sp>
    </p:spTree>
    <p:extLst>
      <p:ext uri="{BB962C8B-B14F-4D97-AF65-F5344CB8AC3E}">
        <p14:creationId xmlns:p14="http://schemas.microsoft.com/office/powerpoint/2010/main" val="2223360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C92025E-0274-49EB-BDD2-07D796573AF0}"/>
              </a:ext>
            </a:extLst>
          </p:cNvPr>
          <p:cNvGraphicFramePr>
            <a:graphicFrameLocks noChangeAspect="1"/>
          </p:cNvGraphicFramePr>
          <p:nvPr userDrawn="1">
            <p:custDataLst>
              <p:tags r:id="rId2"/>
            </p:custDataLst>
            <p:extLst>
              <p:ext uri="{D42A27DB-BD31-4B8C-83A1-F6EECF244321}">
                <p14:modId xmlns:p14="http://schemas.microsoft.com/office/powerpoint/2010/main" val="23877771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4" imgW="425" imgH="426" progId="TCLayout.ActiveDocument.1">
                  <p:embed/>
                </p:oleObj>
              </mc:Choice>
              <mc:Fallback>
                <p:oleObj name="think-cell Slide" r:id="rId4" imgW="425" imgH="426" progId="TCLayout.ActiveDocument.1">
                  <p:embed/>
                  <p:pic>
                    <p:nvPicPr>
                      <p:cNvPr id="8" name="Object 7" hidden="1">
                        <a:extLst>
                          <a:ext uri="{FF2B5EF4-FFF2-40B4-BE49-F238E27FC236}">
                            <a16:creationId xmlns:a16="http://schemas.microsoft.com/office/drawing/2014/main" id="{EC92025E-0274-49EB-BDD2-07D796573AF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Vertical Title 1">
            <a:extLst>
              <a:ext uri="{FF2B5EF4-FFF2-40B4-BE49-F238E27FC236}">
                <a16:creationId xmlns:a16="http://schemas.microsoft.com/office/drawing/2014/main" id="{5F2A1F4D-A529-400A-B26A-E8CEA1E5B1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EA25BF-FF6B-4793-AC31-CB97BB3AE9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B1E0F6-F9BC-4481-B318-F5FC55D3C26F}"/>
              </a:ext>
            </a:extLst>
          </p:cNvPr>
          <p:cNvSpPr>
            <a:spLocks noGrp="1"/>
          </p:cNvSpPr>
          <p:nvPr>
            <p:ph type="dt" sz="half" idx="10"/>
          </p:nvPr>
        </p:nvSpPr>
        <p:spPr/>
        <p:txBody>
          <a:bodyPr/>
          <a:lstStyle/>
          <a:p>
            <a:fld id="{43A4F5DF-7D14-43CB-9667-84CE429FEE22}" type="datetimeFigureOut">
              <a:rPr lang="en-US" smtClean="0"/>
              <a:t>4/13/2023</a:t>
            </a:fld>
            <a:endParaRPr lang="en-US"/>
          </a:p>
        </p:txBody>
      </p:sp>
      <p:sp>
        <p:nvSpPr>
          <p:cNvPr id="5" name="Footer Placeholder 4">
            <a:extLst>
              <a:ext uri="{FF2B5EF4-FFF2-40B4-BE49-F238E27FC236}">
                <a16:creationId xmlns:a16="http://schemas.microsoft.com/office/drawing/2014/main" id="{74D8417E-28F9-4AE5-9AA2-43BF637DA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B2A290-37D9-4EF0-BDED-B42450851960}"/>
              </a:ext>
            </a:extLst>
          </p:cNvPr>
          <p:cNvSpPr>
            <a:spLocks noGrp="1"/>
          </p:cNvSpPr>
          <p:nvPr>
            <p:ph type="sldNum" sz="quarter" idx="12"/>
          </p:nvPr>
        </p:nvSpPr>
        <p:spPr/>
        <p:txBody>
          <a:bodyPr/>
          <a:lstStyle/>
          <a:p>
            <a:fld id="{4064747C-DA70-451F-8004-9291E62110D6}" type="slidenum">
              <a:rPr lang="en-US" smtClean="0"/>
              <a:t>‹#›</a:t>
            </a:fld>
            <a:endParaRPr lang="en-US"/>
          </a:p>
        </p:txBody>
      </p:sp>
    </p:spTree>
    <p:extLst>
      <p:ext uri="{BB962C8B-B14F-4D97-AF65-F5344CB8AC3E}">
        <p14:creationId xmlns:p14="http://schemas.microsoft.com/office/powerpoint/2010/main" val="3309471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B4EA199-BC0D-41CE-B24B-49A92CE2805D}"/>
              </a:ext>
            </a:extLst>
          </p:cNvPr>
          <p:cNvGraphicFramePr>
            <a:graphicFrameLocks noChangeAspect="1"/>
          </p:cNvGraphicFramePr>
          <p:nvPr userDrawn="1">
            <p:custDataLst>
              <p:tags r:id="rId2"/>
            </p:custDataLst>
            <p:extLst>
              <p:ext uri="{D42A27DB-BD31-4B8C-83A1-F6EECF244321}">
                <p14:modId xmlns:p14="http://schemas.microsoft.com/office/powerpoint/2010/main" val="3239083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4" imgW="425" imgH="426" progId="TCLayout.ActiveDocument.1">
                  <p:embed/>
                </p:oleObj>
              </mc:Choice>
              <mc:Fallback>
                <p:oleObj name="think-cell Slide" r:id="rId4" imgW="425" imgH="426" progId="TCLayout.ActiveDocument.1">
                  <p:embed/>
                  <p:pic>
                    <p:nvPicPr>
                      <p:cNvPr id="8" name="Object 7" hidden="1">
                        <a:extLst>
                          <a:ext uri="{FF2B5EF4-FFF2-40B4-BE49-F238E27FC236}">
                            <a16:creationId xmlns:a16="http://schemas.microsoft.com/office/drawing/2014/main" id="{7B4EA199-BC0D-41CE-B24B-49A92CE2805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1247902-D5DB-4482-B816-10AAA0E90E07}"/>
              </a:ext>
            </a:extLst>
          </p:cNvPr>
          <p:cNvSpPr>
            <a:spLocks noGrp="1"/>
          </p:cNvSpPr>
          <p:nvPr>
            <p:ph type="ctrTitle"/>
          </p:nvPr>
        </p:nvSpPr>
        <p:spPr>
          <a:xfrm>
            <a:off x="5832352" y="2334757"/>
            <a:ext cx="6004048" cy="1754326"/>
          </a:xfrm>
        </p:spPr>
        <p:txBody>
          <a:bodyPr vert="horz" wrap="square" anchor="b">
            <a:spAutoFit/>
          </a:bodyPr>
          <a:lstStyle>
            <a:lvl1pPr algn="l">
              <a:defRPr sz="6000">
                <a:solidFill>
                  <a:srgbClr val="0090B9"/>
                </a:solidFill>
              </a:defRPr>
            </a:lvl1pPr>
          </a:lstStyle>
          <a:p>
            <a:r>
              <a:rPr lang="en-US"/>
              <a:t>Click to edit Master title style</a:t>
            </a:r>
          </a:p>
        </p:txBody>
      </p:sp>
      <p:sp>
        <p:nvSpPr>
          <p:cNvPr id="3" name="Subtitle 2">
            <a:extLst>
              <a:ext uri="{FF2B5EF4-FFF2-40B4-BE49-F238E27FC236}">
                <a16:creationId xmlns:a16="http://schemas.microsoft.com/office/drawing/2014/main" id="{FEAD8F35-DDEC-460C-9FB0-6EEDDC744948}"/>
              </a:ext>
            </a:extLst>
          </p:cNvPr>
          <p:cNvSpPr>
            <a:spLocks noGrp="1"/>
          </p:cNvSpPr>
          <p:nvPr>
            <p:ph type="subTitle" idx="1"/>
          </p:nvPr>
        </p:nvSpPr>
        <p:spPr>
          <a:xfrm>
            <a:off x="5832352" y="4181158"/>
            <a:ext cx="6004048" cy="424732"/>
          </a:xfrm>
        </p:spPr>
        <p:txBody>
          <a:bodyPr wrap="square">
            <a:spAutoFit/>
          </a:bodyPr>
          <a:lstStyle>
            <a:lvl1pPr marL="0" indent="0" algn="l">
              <a:buNone/>
              <a:defRPr sz="2400">
                <a:solidFill>
                  <a:srgbClr val="26B06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a:extLst>
              <a:ext uri="{FF2B5EF4-FFF2-40B4-BE49-F238E27FC236}">
                <a16:creationId xmlns:a16="http://schemas.microsoft.com/office/drawing/2014/main" id="{B114EA2C-BE92-463C-8262-6CE9BEDF4E6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1860" y="171194"/>
            <a:ext cx="2705112" cy="1132844"/>
          </a:xfrm>
          <a:prstGeom prst="rect">
            <a:avLst/>
          </a:prstGeom>
        </p:spPr>
      </p:pic>
      <p:sp>
        <p:nvSpPr>
          <p:cNvPr id="15" name="Picture Placeholder 5">
            <a:extLst>
              <a:ext uri="{FF2B5EF4-FFF2-40B4-BE49-F238E27FC236}">
                <a16:creationId xmlns:a16="http://schemas.microsoft.com/office/drawing/2014/main" id="{05D0F971-7EEE-4DFC-8021-14BC509E0461}"/>
              </a:ext>
            </a:extLst>
          </p:cNvPr>
          <p:cNvSpPr>
            <a:spLocks noGrp="1"/>
          </p:cNvSpPr>
          <p:nvPr>
            <p:ph type="pic" sz="quarter" idx="11"/>
          </p:nvPr>
        </p:nvSpPr>
        <p:spPr>
          <a:xfrm>
            <a:off x="1444752" y="1408176"/>
            <a:ext cx="4041647" cy="4041647"/>
          </a:xfrm>
          <a:custGeom>
            <a:avLst/>
            <a:gdLst>
              <a:gd name="connsiteX0" fmla="*/ 2020824 w 4041647"/>
              <a:gd name="connsiteY0" fmla="*/ 0 h 4041647"/>
              <a:gd name="connsiteX1" fmla="*/ 4041647 w 4041647"/>
              <a:gd name="connsiteY1" fmla="*/ 2020824 h 4041647"/>
              <a:gd name="connsiteX2" fmla="*/ 2020824 w 4041647"/>
              <a:gd name="connsiteY2" fmla="*/ 4041647 h 4041647"/>
              <a:gd name="connsiteX3" fmla="*/ 0 w 4041647"/>
              <a:gd name="connsiteY3" fmla="*/ 2020824 h 4041647"/>
              <a:gd name="connsiteX4" fmla="*/ 2020824 w 4041647"/>
              <a:gd name="connsiteY4" fmla="*/ 0 h 404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647" h="4041647">
                <a:moveTo>
                  <a:pt x="2020824" y="0"/>
                </a:moveTo>
                <a:cubicBezTo>
                  <a:pt x="3136894" y="0"/>
                  <a:pt x="4041647" y="904753"/>
                  <a:pt x="4041647" y="2020824"/>
                </a:cubicBezTo>
                <a:cubicBezTo>
                  <a:pt x="4041647" y="3136894"/>
                  <a:pt x="3136894" y="4041647"/>
                  <a:pt x="2020824" y="4041647"/>
                </a:cubicBezTo>
                <a:cubicBezTo>
                  <a:pt x="904753" y="4041647"/>
                  <a:pt x="0" y="3136894"/>
                  <a:pt x="0" y="2020824"/>
                </a:cubicBezTo>
                <a:cubicBezTo>
                  <a:pt x="0" y="904753"/>
                  <a:pt x="904753" y="0"/>
                  <a:pt x="2020824" y="0"/>
                </a:cubicBezTo>
                <a:close/>
              </a:path>
            </a:pathLst>
          </a:custGeom>
          <a:solidFill>
            <a:schemeClr val="bg1"/>
          </a:solidFill>
          <a:ln>
            <a:noFill/>
          </a:ln>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4070227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59345C-ECC3-4BAC-852D-E3E05CC43CC5}"/>
              </a:ext>
            </a:extLst>
          </p:cNvPr>
          <p:cNvSpPr>
            <a:spLocks noGrp="1"/>
          </p:cNvSpPr>
          <p:nvPr>
            <p:ph type="dt" sz="half" idx="10"/>
          </p:nvPr>
        </p:nvSpPr>
        <p:spPr/>
        <p:txBody>
          <a:bodyPr/>
          <a:lstStyle/>
          <a:p>
            <a:fld id="{2BBDCE9D-FFCF-4A53-ACD3-A9B3EEB26DAD}" type="datetimeFigureOut">
              <a:rPr lang="en-GB" smtClean="0"/>
              <a:t>13/04/2023</a:t>
            </a:fld>
            <a:endParaRPr lang="en-GB"/>
          </a:p>
        </p:txBody>
      </p:sp>
      <p:sp>
        <p:nvSpPr>
          <p:cNvPr id="3" name="Footer Placeholder 2">
            <a:extLst>
              <a:ext uri="{FF2B5EF4-FFF2-40B4-BE49-F238E27FC236}">
                <a16:creationId xmlns:a16="http://schemas.microsoft.com/office/drawing/2014/main" id="{E79F3FFC-627C-45B2-BAAF-AA19BD3D8C4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45F2052-468E-4EE4-B90F-12B7720A8D34}"/>
              </a:ext>
            </a:extLst>
          </p:cNvPr>
          <p:cNvSpPr>
            <a:spLocks noGrp="1"/>
          </p:cNvSpPr>
          <p:nvPr>
            <p:ph type="sldNum" sz="quarter" idx="12"/>
          </p:nvPr>
        </p:nvSpPr>
        <p:spPr/>
        <p:txBody>
          <a:bodyPr/>
          <a:lstStyle/>
          <a:p>
            <a:fld id="{19FFA5C1-780C-4410-BC27-020CA231D486}" type="slidenum">
              <a:rPr lang="en-GB" smtClean="0"/>
              <a:t>‹#›</a:t>
            </a:fld>
            <a:endParaRPr lang="en-GB"/>
          </a:p>
        </p:txBody>
      </p:sp>
    </p:spTree>
    <p:extLst>
      <p:ext uri="{BB962C8B-B14F-4D97-AF65-F5344CB8AC3E}">
        <p14:creationId xmlns:p14="http://schemas.microsoft.com/office/powerpoint/2010/main" val="530257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9" name="Picture 8" descr="v4 2803 AS Powerpoint template5.jpg"/>
          <p:cNvPicPr>
            <a:picLocks noChangeAspect="1"/>
          </p:cNvPicPr>
          <p:nvPr userDrawn="1"/>
        </p:nvPicPr>
        <p:blipFill rotWithShape="1">
          <a:blip r:embed="rId2">
            <a:extLst>
              <a:ext uri="{28A0092B-C50C-407E-A947-70E740481C1C}">
                <a14:useLocalDpi xmlns:a14="http://schemas.microsoft.com/office/drawing/2010/main" val="0"/>
              </a:ext>
            </a:extLst>
          </a:blip>
          <a:srcRect t="65170" b="24082"/>
          <a:stretch/>
        </p:blipFill>
        <p:spPr>
          <a:xfrm>
            <a:off x="1524000" y="4289615"/>
            <a:ext cx="9144000" cy="737120"/>
          </a:xfrm>
          <a:prstGeom prst="rect">
            <a:avLst/>
          </a:prstGeom>
        </p:spPr>
      </p:pic>
      <p:sp>
        <p:nvSpPr>
          <p:cNvPr id="2" name="Title 1"/>
          <p:cNvSpPr>
            <a:spLocks noGrp="1"/>
          </p:cNvSpPr>
          <p:nvPr>
            <p:ph type="ctrTitle" hasCustomPrompt="1"/>
          </p:nvPr>
        </p:nvSpPr>
        <p:spPr>
          <a:xfrm>
            <a:off x="914400" y="2148553"/>
            <a:ext cx="10363200" cy="1079305"/>
          </a:xfrm>
          <a:prstGeom prst="rect">
            <a:avLst/>
          </a:prstGeom>
        </p:spPr>
        <p:txBody>
          <a:bodyPr anchor="b">
            <a:normAutofit/>
          </a:bodyPr>
          <a:lstStyle>
            <a:lvl1pPr algn="ctr">
              <a:defRPr sz="4000" i="0" baseline="0">
                <a:solidFill>
                  <a:srgbClr val="59777D"/>
                </a:solidFill>
              </a:defRPr>
            </a:lvl1pPr>
          </a:lstStyle>
          <a:p>
            <a:pPr algn="ctr"/>
            <a:r>
              <a:rPr lang="en-GB" sz="4100" dirty="0">
                <a:solidFill>
                  <a:srgbClr val="64858B"/>
                </a:solidFill>
                <a:latin typeface="+mj-lt"/>
                <a:cs typeface="Calibri"/>
              </a:rPr>
              <a:t>Main Title</a:t>
            </a:r>
          </a:p>
        </p:txBody>
      </p:sp>
      <p:sp>
        <p:nvSpPr>
          <p:cNvPr id="3" name="Subtitle 2"/>
          <p:cNvSpPr>
            <a:spLocks noGrp="1"/>
          </p:cNvSpPr>
          <p:nvPr>
            <p:ph type="subTitle" idx="1" hasCustomPrompt="1"/>
          </p:nvPr>
        </p:nvSpPr>
        <p:spPr>
          <a:xfrm>
            <a:off x="1828800" y="3243473"/>
            <a:ext cx="8534400" cy="805793"/>
          </a:xfrm>
          <a:prstGeom prst="rect">
            <a:avLst/>
          </a:prstGeom>
        </p:spPr>
        <p:txBody>
          <a:bodyPr>
            <a:normAutofit/>
          </a:bodyPr>
          <a:lstStyle>
            <a:lvl1pPr marL="0" indent="0" algn="ctr">
              <a:buNone/>
              <a:defRPr sz="2800">
                <a:solidFill>
                  <a:srgbClr val="59777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GB" sz="2800" dirty="0">
                <a:solidFill>
                  <a:srgbClr val="64858B"/>
                </a:solidFill>
                <a:latin typeface="+mn-lt"/>
                <a:cs typeface="Calibri"/>
              </a:rPr>
              <a:t>Secondary Title</a:t>
            </a:r>
          </a:p>
        </p:txBody>
      </p:sp>
      <p:pic>
        <p:nvPicPr>
          <p:cNvPr id="4" name="Picture 3" descr="v4 2803 AS Powerpoint template.jpg"/>
          <p:cNvPicPr>
            <a:picLocks noChangeAspect="1"/>
          </p:cNvPicPr>
          <p:nvPr userDrawn="1"/>
        </p:nvPicPr>
        <p:blipFill rotWithShape="1">
          <a:blip r:embed="rId3">
            <a:extLst>
              <a:ext uri="{28A0092B-C50C-407E-A947-70E740481C1C}">
                <a14:useLocalDpi xmlns:a14="http://schemas.microsoft.com/office/drawing/2010/main" val="0"/>
              </a:ext>
            </a:extLst>
          </a:blip>
          <a:srcRect l="-230" t="76757" r="230" b="2143"/>
          <a:stretch/>
        </p:blipFill>
        <p:spPr>
          <a:xfrm>
            <a:off x="0" y="4947424"/>
            <a:ext cx="12191361" cy="1929237"/>
          </a:xfrm>
          <a:prstGeom prst="rect">
            <a:avLst/>
          </a:prstGeom>
        </p:spPr>
      </p:pic>
      <p:pic>
        <p:nvPicPr>
          <p:cNvPr id="5" name="Picture 4" descr="v4 2803 AS Powerpoint template.jpg"/>
          <p:cNvPicPr>
            <a:picLocks noChangeAspect="1"/>
          </p:cNvPicPr>
          <p:nvPr userDrawn="1"/>
        </p:nvPicPr>
        <p:blipFill rotWithShape="1">
          <a:blip r:embed="rId3">
            <a:extLst>
              <a:ext uri="{28A0092B-C50C-407E-A947-70E740481C1C}">
                <a14:useLocalDpi xmlns:a14="http://schemas.microsoft.com/office/drawing/2010/main" val="0"/>
              </a:ext>
            </a:extLst>
          </a:blip>
          <a:srcRect l="35373" t="11100" r="34831" b="66995"/>
          <a:stretch/>
        </p:blipFill>
        <p:spPr>
          <a:xfrm>
            <a:off x="4400978" y="326572"/>
            <a:ext cx="3390045" cy="1869169"/>
          </a:xfrm>
          <a:prstGeom prst="rect">
            <a:avLst/>
          </a:prstGeom>
        </p:spPr>
      </p:pic>
    </p:spTree>
    <p:extLst>
      <p:ext uri="{BB962C8B-B14F-4D97-AF65-F5344CB8AC3E}">
        <p14:creationId xmlns:p14="http://schemas.microsoft.com/office/powerpoint/2010/main" val="1729789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6" name="Group 5"/>
          <p:cNvGrpSpPr/>
          <p:nvPr userDrawn="1"/>
        </p:nvGrpSpPr>
        <p:grpSpPr>
          <a:xfrm>
            <a:off x="0" y="-1"/>
            <a:ext cx="12192000" cy="1129005"/>
            <a:chOff x="0" y="-1"/>
            <a:chExt cx="12192000" cy="1129005"/>
          </a:xfrm>
        </p:grpSpPr>
        <p:sp>
          <p:nvSpPr>
            <p:cNvPr id="7" name="Rectangle 6"/>
            <p:cNvSpPr/>
            <p:nvPr userDrawn="1"/>
          </p:nvSpPr>
          <p:spPr>
            <a:xfrm>
              <a:off x="0" y="0"/>
              <a:ext cx="10045960" cy="1129004"/>
            </a:xfrm>
            <a:prstGeom prst="rect">
              <a:avLst/>
            </a:prstGeom>
            <a:solidFill>
              <a:srgbClr val="D1D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v4 2803 AS Powerpoint template3.jpg"/>
            <p:cNvPicPr>
              <a:picLocks noChangeAspect="1"/>
            </p:cNvPicPr>
            <p:nvPr userDrawn="1"/>
          </p:nvPicPr>
          <p:blipFill rotWithShape="1">
            <a:blip r:embed="rId2">
              <a:extLst>
                <a:ext uri="{28A0092B-C50C-407E-A947-70E740481C1C}">
                  <a14:useLocalDpi xmlns:a14="http://schemas.microsoft.com/office/drawing/2010/main" val="0"/>
                </a:ext>
              </a:extLst>
            </a:blip>
            <a:srcRect l="76531" b="83537"/>
            <a:stretch/>
          </p:blipFill>
          <p:spPr>
            <a:xfrm>
              <a:off x="10045959" y="-1"/>
              <a:ext cx="2146041" cy="1129005"/>
            </a:xfrm>
            <a:prstGeom prst="rect">
              <a:avLst/>
            </a:prstGeom>
          </p:spPr>
        </p:pic>
      </p:grpSp>
      <p:sp>
        <p:nvSpPr>
          <p:cNvPr id="9" name="Title 1"/>
          <p:cNvSpPr>
            <a:spLocks noGrp="1"/>
          </p:cNvSpPr>
          <p:nvPr>
            <p:ph type="title"/>
          </p:nvPr>
        </p:nvSpPr>
        <p:spPr>
          <a:xfrm>
            <a:off x="273698" y="134679"/>
            <a:ext cx="9486122" cy="855224"/>
          </a:xfrm>
          <a:prstGeom prst="rect">
            <a:avLst/>
          </a:prstGeom>
        </p:spPr>
        <p:txBody>
          <a:bodyPr>
            <a:normAutofit/>
          </a:bodyPr>
          <a:lstStyle>
            <a:lvl1pPr>
              <a:defRPr sz="3000">
                <a:solidFill>
                  <a:schemeClr val="bg1"/>
                </a:solidFill>
              </a:defRPr>
            </a:lvl1pPr>
          </a:lstStyle>
          <a:p>
            <a:r>
              <a:rPr lang="en-GB" dirty="0"/>
              <a:t>Click to edit Master title style</a:t>
            </a:r>
            <a:endParaRPr lang="en-US" dirty="0"/>
          </a:p>
        </p:txBody>
      </p:sp>
      <p:sp>
        <p:nvSpPr>
          <p:cNvPr id="11" name="Content Placeholder 2"/>
          <p:cNvSpPr>
            <a:spLocks noGrp="1"/>
          </p:cNvSpPr>
          <p:nvPr>
            <p:ph idx="1"/>
          </p:nvPr>
        </p:nvSpPr>
        <p:spPr>
          <a:xfrm>
            <a:off x="609600" y="1600202"/>
            <a:ext cx="10972800" cy="4697962"/>
          </a:xfrm>
          <a:prstGeom prst="rect">
            <a:avLst/>
          </a:prstGeom>
        </p:spPr>
        <p:txBody>
          <a:bodyPr/>
          <a:lstStyle>
            <a:lvl1pPr>
              <a:defRPr>
                <a:solidFill>
                  <a:srgbClr val="59777D"/>
                </a:solidFill>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2" name="Picture 11" descr="v4 2803 AS Powerpoint template5.jpg"/>
          <p:cNvPicPr>
            <a:picLocks noChangeAspect="1"/>
          </p:cNvPicPr>
          <p:nvPr userDrawn="1"/>
        </p:nvPicPr>
        <p:blipFill rotWithShape="1">
          <a:blip r:embed="rId3">
            <a:extLst>
              <a:ext uri="{28A0092B-C50C-407E-A947-70E740481C1C}">
                <a14:useLocalDpi xmlns:a14="http://schemas.microsoft.com/office/drawing/2010/main" val="0"/>
              </a:ext>
            </a:extLst>
          </a:blip>
          <a:srcRect t="65170" b="24082"/>
          <a:stretch/>
        </p:blipFill>
        <p:spPr>
          <a:xfrm>
            <a:off x="3142863" y="6381881"/>
            <a:ext cx="5906275" cy="476119"/>
          </a:xfrm>
          <a:prstGeom prst="rect">
            <a:avLst/>
          </a:prstGeom>
        </p:spPr>
      </p:pic>
    </p:spTree>
    <p:extLst>
      <p:ext uri="{BB962C8B-B14F-4D97-AF65-F5344CB8AC3E}">
        <p14:creationId xmlns:p14="http://schemas.microsoft.com/office/powerpoint/2010/main" val="1354493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 name="Picture 10" descr="v4 2803 AS Powerpoint template5.jpg"/>
          <p:cNvPicPr>
            <a:picLocks noChangeAspect="1"/>
          </p:cNvPicPr>
          <p:nvPr userDrawn="1"/>
        </p:nvPicPr>
        <p:blipFill rotWithShape="1">
          <a:blip r:embed="rId2">
            <a:extLst>
              <a:ext uri="{28A0092B-C50C-407E-A947-70E740481C1C}">
                <a14:useLocalDpi xmlns:a14="http://schemas.microsoft.com/office/drawing/2010/main" val="0"/>
              </a:ext>
            </a:extLst>
          </a:blip>
          <a:srcRect t="65170" b="24082"/>
          <a:stretch/>
        </p:blipFill>
        <p:spPr>
          <a:xfrm>
            <a:off x="3142863" y="6381881"/>
            <a:ext cx="5906275" cy="476119"/>
          </a:xfrm>
          <a:prstGeom prst="rect">
            <a:avLst/>
          </a:prstGeom>
        </p:spPr>
      </p:pic>
      <p:pic>
        <p:nvPicPr>
          <p:cNvPr id="12" name="Picture 11" descr="v4 2803 AS Powerpoint template.jpg"/>
          <p:cNvPicPr>
            <a:picLocks noChangeAspect="1"/>
          </p:cNvPicPr>
          <p:nvPr userDrawn="1"/>
        </p:nvPicPr>
        <p:blipFill rotWithShape="1">
          <a:blip r:embed="rId3">
            <a:extLst>
              <a:ext uri="{28A0092B-C50C-407E-A947-70E740481C1C}">
                <a14:useLocalDpi xmlns:a14="http://schemas.microsoft.com/office/drawing/2010/main" val="0"/>
              </a:ext>
            </a:extLst>
          </a:blip>
          <a:srcRect l="35373" t="11100" r="34831" b="66995"/>
          <a:stretch/>
        </p:blipFill>
        <p:spPr>
          <a:xfrm>
            <a:off x="10412963" y="177284"/>
            <a:ext cx="1483567" cy="817995"/>
          </a:xfrm>
          <a:prstGeom prst="rect">
            <a:avLst/>
          </a:prstGeom>
        </p:spPr>
      </p:pic>
    </p:spTree>
    <p:extLst>
      <p:ext uri="{BB962C8B-B14F-4D97-AF65-F5344CB8AC3E}">
        <p14:creationId xmlns:p14="http://schemas.microsoft.com/office/powerpoint/2010/main" val="2916093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pic>
        <p:nvPicPr>
          <p:cNvPr id="3" name="Picture 2" descr="v4 2803 AS Powerpoint template5.jpg"/>
          <p:cNvPicPr>
            <a:picLocks noChangeAspect="1"/>
          </p:cNvPicPr>
          <p:nvPr userDrawn="1"/>
        </p:nvPicPr>
        <p:blipFill rotWithShape="1">
          <a:blip r:embed="rId2">
            <a:extLst>
              <a:ext uri="{28A0092B-C50C-407E-A947-70E740481C1C}">
                <a14:useLocalDpi xmlns:a14="http://schemas.microsoft.com/office/drawing/2010/main" val="0"/>
              </a:ext>
            </a:extLst>
          </a:blip>
          <a:srcRect t="65170" b="24082"/>
          <a:stretch/>
        </p:blipFill>
        <p:spPr>
          <a:xfrm>
            <a:off x="1524000" y="4289615"/>
            <a:ext cx="9144000" cy="737120"/>
          </a:xfrm>
          <a:prstGeom prst="rect">
            <a:avLst/>
          </a:prstGeom>
        </p:spPr>
      </p:pic>
      <p:pic>
        <p:nvPicPr>
          <p:cNvPr id="4" name="Picture 3" descr="v4 2803 AS Powerpoint template.jpg"/>
          <p:cNvPicPr>
            <a:picLocks noChangeAspect="1"/>
          </p:cNvPicPr>
          <p:nvPr userDrawn="1"/>
        </p:nvPicPr>
        <p:blipFill rotWithShape="1">
          <a:blip r:embed="rId3">
            <a:extLst>
              <a:ext uri="{28A0092B-C50C-407E-A947-70E740481C1C}">
                <a14:useLocalDpi xmlns:a14="http://schemas.microsoft.com/office/drawing/2010/main" val="0"/>
              </a:ext>
            </a:extLst>
          </a:blip>
          <a:srcRect l="-230" t="76757" r="230" b="2143"/>
          <a:stretch/>
        </p:blipFill>
        <p:spPr>
          <a:xfrm>
            <a:off x="0" y="4947424"/>
            <a:ext cx="12191361" cy="1929237"/>
          </a:xfrm>
          <a:prstGeom prst="rect">
            <a:avLst/>
          </a:prstGeom>
        </p:spPr>
      </p:pic>
      <p:pic>
        <p:nvPicPr>
          <p:cNvPr id="5" name="Picture 4" descr="v4 2803 AS Powerpoint template.jpg"/>
          <p:cNvPicPr>
            <a:picLocks noChangeAspect="1"/>
          </p:cNvPicPr>
          <p:nvPr userDrawn="1"/>
        </p:nvPicPr>
        <p:blipFill rotWithShape="1">
          <a:blip r:embed="rId3">
            <a:extLst>
              <a:ext uri="{28A0092B-C50C-407E-A947-70E740481C1C}">
                <a14:useLocalDpi xmlns:a14="http://schemas.microsoft.com/office/drawing/2010/main" val="0"/>
              </a:ext>
            </a:extLst>
          </a:blip>
          <a:srcRect l="35373" t="11100" r="34831" b="66995"/>
          <a:stretch/>
        </p:blipFill>
        <p:spPr>
          <a:xfrm>
            <a:off x="4400978" y="326572"/>
            <a:ext cx="3390045" cy="1869169"/>
          </a:xfrm>
          <a:prstGeom prst="rect">
            <a:avLst/>
          </a:prstGeom>
        </p:spPr>
      </p:pic>
      <p:grpSp>
        <p:nvGrpSpPr>
          <p:cNvPr id="2" name="Group 1"/>
          <p:cNvGrpSpPr/>
          <p:nvPr userDrawn="1"/>
        </p:nvGrpSpPr>
        <p:grpSpPr>
          <a:xfrm>
            <a:off x="3919401" y="2695571"/>
            <a:ext cx="4353198" cy="1263576"/>
            <a:chOff x="2644496" y="2695571"/>
            <a:chExt cx="4353198" cy="1263576"/>
          </a:xfrm>
        </p:grpSpPr>
        <p:pic>
          <p:nvPicPr>
            <p:cNvPr id="6" name="Picture 5"/>
            <p:cNvPicPr>
              <a:picLocks noChangeAspect="1"/>
            </p:cNvPicPr>
            <p:nvPr userDrawn="1"/>
          </p:nvPicPr>
          <p:blipFill>
            <a:blip r:embed="rId4"/>
            <a:stretch>
              <a:fillRect/>
            </a:stretch>
          </p:blipFill>
          <p:spPr>
            <a:xfrm>
              <a:off x="2657196" y="2758222"/>
              <a:ext cx="292100" cy="292100"/>
            </a:xfrm>
            <a:prstGeom prst="rect">
              <a:avLst/>
            </a:prstGeom>
          </p:spPr>
        </p:pic>
        <p:pic>
          <p:nvPicPr>
            <p:cNvPr id="8" name="Picture 7"/>
            <p:cNvPicPr>
              <a:picLocks noChangeAspect="1"/>
            </p:cNvPicPr>
            <p:nvPr userDrawn="1"/>
          </p:nvPicPr>
          <p:blipFill>
            <a:blip r:embed="rId5"/>
            <a:stretch>
              <a:fillRect/>
            </a:stretch>
          </p:blipFill>
          <p:spPr>
            <a:xfrm>
              <a:off x="2644496" y="3217764"/>
              <a:ext cx="317500" cy="254000"/>
            </a:xfrm>
            <a:prstGeom prst="rect">
              <a:avLst/>
            </a:prstGeom>
          </p:spPr>
        </p:pic>
        <p:pic>
          <p:nvPicPr>
            <p:cNvPr id="9" name="Picture 8"/>
            <p:cNvPicPr>
              <a:picLocks noChangeAspect="1"/>
            </p:cNvPicPr>
            <p:nvPr userDrawn="1"/>
          </p:nvPicPr>
          <p:blipFill>
            <a:blip r:embed="rId6"/>
            <a:stretch>
              <a:fillRect/>
            </a:stretch>
          </p:blipFill>
          <p:spPr>
            <a:xfrm>
              <a:off x="2657196" y="3639467"/>
              <a:ext cx="304800" cy="304800"/>
            </a:xfrm>
            <a:prstGeom prst="rect">
              <a:avLst/>
            </a:prstGeom>
          </p:spPr>
        </p:pic>
        <p:sp>
          <p:nvSpPr>
            <p:cNvPr id="10" name="TextBox 9"/>
            <p:cNvSpPr txBox="1"/>
            <p:nvPr userDrawn="1"/>
          </p:nvSpPr>
          <p:spPr>
            <a:xfrm>
              <a:off x="3090638" y="2695571"/>
              <a:ext cx="3907056" cy="400110"/>
            </a:xfrm>
            <a:prstGeom prst="rect">
              <a:avLst/>
            </a:prstGeom>
            <a:noFill/>
          </p:spPr>
          <p:txBody>
            <a:bodyPr wrap="square" rtlCol="0">
              <a:spAutoFit/>
            </a:bodyPr>
            <a:lstStyle/>
            <a:p>
              <a:r>
                <a:rPr lang="en-GB" sz="2000" dirty="0">
                  <a:solidFill>
                    <a:srgbClr val="59777D"/>
                  </a:solidFill>
                </a:rPr>
                <a:t>adaptationscotland@sniffer.org.uk</a:t>
              </a:r>
            </a:p>
          </p:txBody>
        </p:sp>
        <p:sp>
          <p:nvSpPr>
            <p:cNvPr id="11" name="TextBox 10"/>
            <p:cNvSpPr txBox="1"/>
            <p:nvPr userDrawn="1"/>
          </p:nvSpPr>
          <p:spPr>
            <a:xfrm>
              <a:off x="3090638" y="3133524"/>
              <a:ext cx="3907056" cy="400110"/>
            </a:xfrm>
            <a:prstGeom prst="rect">
              <a:avLst/>
            </a:prstGeom>
            <a:noFill/>
          </p:spPr>
          <p:txBody>
            <a:bodyPr wrap="square" rtlCol="0">
              <a:spAutoFit/>
            </a:bodyPr>
            <a:lstStyle/>
            <a:p>
              <a:r>
                <a:rPr lang="en-GB" sz="2000" dirty="0">
                  <a:solidFill>
                    <a:srgbClr val="59777D"/>
                  </a:solidFill>
                </a:rPr>
                <a:t>@adaptationscotland</a:t>
              </a:r>
            </a:p>
          </p:txBody>
        </p:sp>
        <p:sp>
          <p:nvSpPr>
            <p:cNvPr id="12" name="TextBox 11"/>
            <p:cNvSpPr txBox="1"/>
            <p:nvPr userDrawn="1"/>
          </p:nvSpPr>
          <p:spPr>
            <a:xfrm>
              <a:off x="3090638" y="3559037"/>
              <a:ext cx="3907056" cy="400110"/>
            </a:xfrm>
            <a:prstGeom prst="rect">
              <a:avLst/>
            </a:prstGeom>
            <a:noFill/>
          </p:spPr>
          <p:txBody>
            <a:bodyPr wrap="square" rtlCol="0">
              <a:spAutoFit/>
            </a:bodyPr>
            <a:lstStyle/>
            <a:p>
              <a:r>
                <a:rPr lang="en-GB" sz="2000" dirty="0">
                  <a:solidFill>
                    <a:srgbClr val="59777D"/>
                  </a:solidFill>
                </a:rPr>
                <a:t>www.adaptationscotland.org.uk</a:t>
              </a:r>
            </a:p>
          </p:txBody>
        </p:sp>
      </p:grpSp>
    </p:spTree>
    <p:extLst>
      <p:ext uri="{BB962C8B-B14F-4D97-AF65-F5344CB8AC3E}">
        <p14:creationId xmlns:p14="http://schemas.microsoft.com/office/powerpoint/2010/main" val="4287362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90B9"/>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B4EA199-BC0D-41CE-B24B-49A92CE2805D}"/>
              </a:ext>
            </a:extLst>
          </p:cNvPr>
          <p:cNvGraphicFramePr>
            <a:graphicFrameLocks noChangeAspect="1"/>
          </p:cNvGraphicFramePr>
          <p:nvPr userDrawn="1">
            <p:custDataLst>
              <p:tags r:id="rId2"/>
            </p:custDataLst>
            <p:extLst>
              <p:ext uri="{D42A27DB-BD31-4B8C-83A1-F6EECF244321}">
                <p14:modId xmlns:p14="http://schemas.microsoft.com/office/powerpoint/2010/main" val="18147738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4" imgW="425" imgH="426" progId="TCLayout.ActiveDocument.1">
                  <p:embed/>
                </p:oleObj>
              </mc:Choice>
              <mc:Fallback>
                <p:oleObj name="think-cell Slide" r:id="rId4" imgW="425" imgH="426" progId="TCLayout.ActiveDocument.1">
                  <p:embed/>
                  <p:pic>
                    <p:nvPicPr>
                      <p:cNvPr id="8" name="Object 7" hidden="1">
                        <a:extLst>
                          <a:ext uri="{FF2B5EF4-FFF2-40B4-BE49-F238E27FC236}">
                            <a16:creationId xmlns:a16="http://schemas.microsoft.com/office/drawing/2014/main" id="{7B4EA199-BC0D-41CE-B24B-49A92CE2805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1247902-D5DB-4482-B816-10AAA0E90E07}"/>
              </a:ext>
            </a:extLst>
          </p:cNvPr>
          <p:cNvSpPr>
            <a:spLocks noGrp="1"/>
          </p:cNvSpPr>
          <p:nvPr>
            <p:ph type="ctrTitle"/>
          </p:nvPr>
        </p:nvSpPr>
        <p:spPr>
          <a:xfrm>
            <a:off x="3658112" y="3513317"/>
            <a:ext cx="6004048" cy="1754326"/>
          </a:xfrm>
        </p:spPr>
        <p:txBody>
          <a:bodyPr vert="horz" wrap="square" anchor="b">
            <a:spAutoFit/>
          </a:bodyPr>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FEAD8F35-DDEC-460C-9FB0-6EEDDC744948}"/>
              </a:ext>
            </a:extLst>
          </p:cNvPr>
          <p:cNvSpPr>
            <a:spLocks noGrp="1"/>
          </p:cNvSpPr>
          <p:nvPr>
            <p:ph type="subTitle" idx="1"/>
          </p:nvPr>
        </p:nvSpPr>
        <p:spPr>
          <a:xfrm>
            <a:off x="3658112" y="5359718"/>
            <a:ext cx="6004048" cy="424732"/>
          </a:xfrm>
        </p:spPr>
        <p:txBody>
          <a:bodyPr wrap="square">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a:extLst>
              <a:ext uri="{FF2B5EF4-FFF2-40B4-BE49-F238E27FC236}">
                <a16:creationId xmlns:a16="http://schemas.microsoft.com/office/drawing/2014/main" id="{B114EA2C-BE92-463C-8262-6CE9BEDF4E6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481820" y="841754"/>
            <a:ext cx="2705112" cy="1132844"/>
          </a:xfrm>
          <a:prstGeom prst="rect">
            <a:avLst/>
          </a:prstGeom>
        </p:spPr>
      </p:pic>
      <p:sp>
        <p:nvSpPr>
          <p:cNvPr id="7" name="Picture Placeholder 6">
            <a:extLst>
              <a:ext uri="{FF2B5EF4-FFF2-40B4-BE49-F238E27FC236}">
                <a16:creationId xmlns:a16="http://schemas.microsoft.com/office/drawing/2014/main" id="{10AB72B5-BAD3-4B3F-A678-BECF151A581F}"/>
              </a:ext>
            </a:extLst>
          </p:cNvPr>
          <p:cNvSpPr>
            <a:spLocks noGrp="1"/>
          </p:cNvSpPr>
          <p:nvPr>
            <p:ph type="pic" sz="quarter" idx="10"/>
          </p:nvPr>
        </p:nvSpPr>
        <p:spPr>
          <a:xfrm>
            <a:off x="-1" y="0"/>
            <a:ext cx="12192000" cy="6705600"/>
          </a:xfrm>
          <a:custGeom>
            <a:avLst/>
            <a:gdLst>
              <a:gd name="connsiteX0" fmla="*/ 0 w 12192000"/>
              <a:gd name="connsiteY0" fmla="*/ 0 h 6705600"/>
              <a:gd name="connsiteX1" fmla="*/ 12192000 w 12192000"/>
              <a:gd name="connsiteY1" fmla="*/ 0 h 6705600"/>
              <a:gd name="connsiteX2" fmla="*/ 12192000 w 12192000"/>
              <a:gd name="connsiteY2" fmla="*/ 1409788 h 6705600"/>
              <a:gd name="connsiteX3" fmla="*/ 12101679 w 12192000"/>
              <a:gd name="connsiteY3" fmla="*/ 1493419 h 6705600"/>
              <a:gd name="connsiteX4" fmla="*/ 10944499 w 12192000"/>
              <a:gd name="connsiteY4" fmla="*/ 2829593 h 6705600"/>
              <a:gd name="connsiteX5" fmla="*/ 8968146 w 12192000"/>
              <a:gd name="connsiteY5" fmla="*/ 2975613 h 6705600"/>
              <a:gd name="connsiteX6" fmla="*/ 7261292 w 12192000"/>
              <a:gd name="connsiteY6" fmla="*/ 1671870 h 6705600"/>
              <a:gd name="connsiteX7" fmla="*/ 6901955 w 12192000"/>
              <a:gd name="connsiteY7" fmla="*/ 1463270 h 6705600"/>
              <a:gd name="connsiteX8" fmla="*/ 6246164 w 12192000"/>
              <a:gd name="connsiteY8" fmla="*/ 2297666 h 6705600"/>
              <a:gd name="connsiteX9" fmla="*/ 5105269 w 12192000"/>
              <a:gd name="connsiteY9" fmla="*/ 2182937 h 6705600"/>
              <a:gd name="connsiteX10" fmla="*/ 3631986 w 12192000"/>
              <a:gd name="connsiteY10" fmla="*/ 2714864 h 6705600"/>
              <a:gd name="connsiteX11" fmla="*/ 2850426 w 12192000"/>
              <a:gd name="connsiteY11" fmla="*/ 4321075 h 6705600"/>
              <a:gd name="connsiteX12" fmla="*/ 2571940 w 12192000"/>
              <a:gd name="connsiteY12" fmla="*/ 5145041 h 6705600"/>
              <a:gd name="connsiteX13" fmla="*/ 1161541 w 12192000"/>
              <a:gd name="connsiteY13" fmla="*/ 5927288 h 6705600"/>
              <a:gd name="connsiteX14" fmla="*/ 36804 w 12192000"/>
              <a:gd name="connsiteY14" fmla="*/ 6637376 h 6705600"/>
              <a:gd name="connsiteX15" fmla="*/ 0 w 12192000"/>
              <a:gd name="connsiteY15" fmla="*/ 6705600 h 670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705600">
                <a:moveTo>
                  <a:pt x="0" y="0"/>
                </a:moveTo>
                <a:lnTo>
                  <a:pt x="12192000" y="0"/>
                </a:lnTo>
                <a:lnTo>
                  <a:pt x="12192000" y="1409788"/>
                </a:lnTo>
                <a:lnTo>
                  <a:pt x="12101679" y="1493419"/>
                </a:lnTo>
                <a:cubicBezTo>
                  <a:pt x="11695740" y="1894809"/>
                  <a:pt x="11395917" y="2485405"/>
                  <a:pt x="10944499" y="2829593"/>
                </a:cubicBezTo>
                <a:cubicBezTo>
                  <a:pt x="10369560" y="3257221"/>
                  <a:pt x="9614951" y="3246792"/>
                  <a:pt x="8968146" y="2975613"/>
                </a:cubicBezTo>
                <a:cubicBezTo>
                  <a:pt x="8330322" y="2694004"/>
                  <a:pt x="7782330" y="2193366"/>
                  <a:pt x="7261292" y="1671870"/>
                </a:cubicBezTo>
                <a:cubicBezTo>
                  <a:pt x="7162474" y="1567569"/>
                  <a:pt x="7045691" y="1463270"/>
                  <a:pt x="6901955" y="1463270"/>
                </a:cubicBezTo>
                <a:cubicBezTo>
                  <a:pt x="6569567" y="1463270"/>
                  <a:pt x="6515668" y="2057777"/>
                  <a:pt x="6246164" y="2297666"/>
                </a:cubicBezTo>
                <a:cubicBezTo>
                  <a:pt x="5931745" y="2579275"/>
                  <a:pt x="5491555" y="2287235"/>
                  <a:pt x="5105269" y="2182937"/>
                </a:cubicBezTo>
                <a:cubicBezTo>
                  <a:pt x="4584230" y="2036917"/>
                  <a:pt x="4018272" y="2287235"/>
                  <a:pt x="3631986" y="2714864"/>
                </a:cubicBezTo>
                <a:cubicBezTo>
                  <a:pt x="3245698" y="3142491"/>
                  <a:pt x="3003145" y="3726568"/>
                  <a:pt x="2850426" y="4321075"/>
                </a:cubicBezTo>
                <a:cubicBezTo>
                  <a:pt x="2778558" y="4602684"/>
                  <a:pt x="2724659" y="4894723"/>
                  <a:pt x="2571940" y="5145041"/>
                </a:cubicBezTo>
                <a:cubicBezTo>
                  <a:pt x="2266503" y="5656109"/>
                  <a:pt x="1682580" y="5781268"/>
                  <a:pt x="1161541" y="5927288"/>
                </a:cubicBezTo>
                <a:cubicBezTo>
                  <a:pt x="738196" y="6045929"/>
                  <a:pt x="273338" y="6247194"/>
                  <a:pt x="36804" y="6637376"/>
                </a:cubicBezTo>
                <a:lnTo>
                  <a:pt x="0" y="6705600"/>
                </a:lnTo>
                <a:close/>
              </a:path>
            </a:pathLst>
          </a:custGeom>
          <a:solidFill>
            <a:schemeClr val="bg1">
              <a:lumMod val="95000"/>
            </a:schemeClr>
          </a:solidFill>
        </p:spPr>
        <p:txBody>
          <a:bodyPr wrap="square">
            <a:noAutofit/>
          </a:bodyPr>
          <a:lstStyle>
            <a:lvl1pPr marL="0" indent="0" algn="l">
              <a:buNone/>
              <a:defRPr/>
            </a:lvl1pPr>
          </a:lstStyle>
          <a:p>
            <a:endParaRPr lang="id-ID"/>
          </a:p>
        </p:txBody>
      </p:sp>
    </p:spTree>
    <p:extLst>
      <p:ext uri="{BB962C8B-B14F-4D97-AF65-F5344CB8AC3E}">
        <p14:creationId xmlns:p14="http://schemas.microsoft.com/office/powerpoint/2010/main" val="368060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5A0DE52-639B-4938-8370-27B113A9EFDE}"/>
              </a:ext>
            </a:extLst>
          </p:cNvPr>
          <p:cNvGraphicFramePr>
            <a:graphicFrameLocks noChangeAspect="1"/>
          </p:cNvGraphicFramePr>
          <p:nvPr userDrawn="1">
            <p:custDataLst>
              <p:tags r:id="rId2"/>
            </p:custDataLst>
            <p:extLst>
              <p:ext uri="{D42A27DB-BD31-4B8C-83A1-F6EECF244321}">
                <p14:modId xmlns:p14="http://schemas.microsoft.com/office/powerpoint/2010/main" val="4347219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4" imgW="425" imgH="426" progId="TCLayout.ActiveDocument.1">
                  <p:embed/>
                </p:oleObj>
              </mc:Choice>
              <mc:Fallback>
                <p:oleObj name="think-cell Slide" r:id="rId4" imgW="425" imgH="426" progId="TCLayout.ActiveDocument.1">
                  <p:embed/>
                  <p:pic>
                    <p:nvPicPr>
                      <p:cNvPr id="8" name="Object 7" hidden="1">
                        <a:extLst>
                          <a:ext uri="{FF2B5EF4-FFF2-40B4-BE49-F238E27FC236}">
                            <a16:creationId xmlns:a16="http://schemas.microsoft.com/office/drawing/2014/main" id="{55A0DE52-639B-4938-8370-27B113A9EF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2FCDAE62-A8AF-4A45-82F1-F4532F554133}"/>
              </a:ext>
            </a:extLst>
          </p:cNvPr>
          <p:cNvSpPr/>
          <p:nvPr userDrawn="1"/>
        </p:nvSpPr>
        <p:spPr>
          <a:xfrm>
            <a:off x="0" y="0"/>
            <a:ext cx="12192000" cy="45719"/>
          </a:xfrm>
          <a:prstGeom prst="rect">
            <a:avLst/>
          </a:prstGeom>
          <a:gradFill>
            <a:gsLst>
              <a:gs pos="0">
                <a:schemeClr val="accent1"/>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6D77E70-223B-4902-9CB8-0AF37D67A90F}"/>
              </a:ext>
            </a:extLst>
          </p:cNvPr>
          <p:cNvSpPr>
            <a:spLocks noGrp="1"/>
          </p:cNvSpPr>
          <p:nvPr>
            <p:ph type="title" hasCustomPrompt="1"/>
          </p:nvPr>
        </p:nvSpPr>
        <p:spPr>
          <a:xfrm>
            <a:off x="304801" y="257087"/>
            <a:ext cx="11582400" cy="498598"/>
          </a:xfrm>
        </p:spPr>
        <p:txBody>
          <a:bodyPr vert="horz" wrap="square" lIns="0" tIns="0" rIns="0" bIns="0" anchor="t">
            <a:spAutoFit/>
          </a:bodyPr>
          <a:lstStyle>
            <a:lvl1pPr algn="l">
              <a:defRPr sz="3600" b="1">
                <a:solidFill>
                  <a:schemeClr val="accent1"/>
                </a:solidFill>
              </a:defRPr>
            </a:lvl1pPr>
          </a:lstStyle>
          <a:p>
            <a:r>
              <a:rPr lang="en-US"/>
              <a:t>Title Text Here</a:t>
            </a:r>
            <a:endParaRPr lang="en-GB"/>
          </a:p>
        </p:txBody>
      </p:sp>
      <p:sp>
        <p:nvSpPr>
          <p:cNvPr id="15" name="Oval 14">
            <a:extLst>
              <a:ext uri="{FF2B5EF4-FFF2-40B4-BE49-F238E27FC236}">
                <a16:creationId xmlns:a16="http://schemas.microsoft.com/office/drawing/2014/main" id="{B904B001-EB6C-4ECD-8D01-2777B2758392}"/>
              </a:ext>
            </a:extLst>
          </p:cNvPr>
          <p:cNvSpPr/>
          <p:nvPr userDrawn="1"/>
        </p:nvSpPr>
        <p:spPr>
          <a:xfrm>
            <a:off x="11725201" y="6389370"/>
            <a:ext cx="324000" cy="3240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lvl="0" algn="ctr"/>
            <a:fld id="{2BE5444B-4271-492E-9574-164FD80BD889}" type="slidenum">
              <a:rPr lang="en-US" sz="900" smtClean="0">
                <a:solidFill>
                  <a:schemeClr val="bg1"/>
                </a:solidFill>
              </a:rPr>
              <a:pPr lvl="0" algn="ctr"/>
              <a:t>‹#›</a:t>
            </a:fld>
            <a:endParaRPr lang="en-US" sz="900">
              <a:solidFill>
                <a:schemeClr val="bg1"/>
              </a:solidFill>
            </a:endParaRPr>
          </a:p>
        </p:txBody>
      </p:sp>
      <p:pic>
        <p:nvPicPr>
          <p:cNvPr id="23" name="Picture 22">
            <a:extLst>
              <a:ext uri="{FF2B5EF4-FFF2-40B4-BE49-F238E27FC236}">
                <a16:creationId xmlns:a16="http://schemas.microsoft.com/office/drawing/2014/main" id="{2862AA4E-A07A-4A96-B1AC-E5BC59CB47F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696601" y="257088"/>
            <a:ext cx="1190600" cy="498598"/>
          </a:xfrm>
          <a:prstGeom prst="rect">
            <a:avLst/>
          </a:prstGeom>
        </p:spPr>
      </p:pic>
    </p:spTree>
    <p:extLst>
      <p:ext uri="{BB962C8B-B14F-4D97-AF65-F5344CB8AC3E}">
        <p14:creationId xmlns:p14="http://schemas.microsoft.com/office/powerpoint/2010/main" val="3041164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E2C88BA-4736-4828-9808-FCA54593AFBE}"/>
              </a:ext>
            </a:extLst>
          </p:cNvPr>
          <p:cNvGraphicFramePr>
            <a:graphicFrameLocks noChangeAspect="1"/>
          </p:cNvGraphicFramePr>
          <p:nvPr userDrawn="1">
            <p:custDataLst>
              <p:tags r:id="rId2"/>
            </p:custDataLst>
            <p:extLst>
              <p:ext uri="{D42A27DB-BD31-4B8C-83A1-F6EECF244321}">
                <p14:modId xmlns:p14="http://schemas.microsoft.com/office/powerpoint/2010/main" val="28424655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4" imgW="425" imgH="426" progId="TCLayout.ActiveDocument.1">
                  <p:embed/>
                </p:oleObj>
              </mc:Choice>
              <mc:Fallback>
                <p:oleObj name="think-cell Slide" r:id="rId4" imgW="425" imgH="426" progId="TCLayout.ActiveDocument.1">
                  <p:embed/>
                  <p:pic>
                    <p:nvPicPr>
                      <p:cNvPr id="8" name="Object 7" hidden="1">
                        <a:extLst>
                          <a:ext uri="{FF2B5EF4-FFF2-40B4-BE49-F238E27FC236}">
                            <a16:creationId xmlns:a16="http://schemas.microsoft.com/office/drawing/2014/main" id="{5E2C88BA-4736-4828-9808-FCA54593AFB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Text Placeholder 22">
            <a:extLst>
              <a:ext uri="{FF2B5EF4-FFF2-40B4-BE49-F238E27FC236}">
                <a16:creationId xmlns:a16="http://schemas.microsoft.com/office/drawing/2014/main" id="{B57AF70B-7F88-467B-8A33-C11AEF0367BA}"/>
              </a:ext>
            </a:extLst>
          </p:cNvPr>
          <p:cNvSpPr>
            <a:spLocks noGrp="1"/>
          </p:cNvSpPr>
          <p:nvPr>
            <p:ph type="body" sz="quarter" idx="15"/>
          </p:nvPr>
        </p:nvSpPr>
        <p:spPr>
          <a:xfrm>
            <a:off x="628649" y="2544219"/>
            <a:ext cx="5406407" cy="3277846"/>
          </a:xfrm>
        </p:spPr>
        <p:txBody>
          <a:bodyPr>
            <a:normAutofit/>
          </a:bodyPr>
          <a:lstStyle>
            <a:lvl1pPr>
              <a:defRPr sz="1800"/>
            </a:lvl1pPr>
            <a:lvl2pPr marL="549275" indent="-285750">
              <a:defRPr lang="en-US" sz="1800" kern="1200" dirty="0" smtClean="0">
                <a:solidFill>
                  <a:schemeClr val="tx1"/>
                </a:solidFill>
                <a:latin typeface="+mn-lt"/>
                <a:ea typeface="+mn-ea"/>
                <a:cs typeface="+mn-cs"/>
              </a:defRPr>
            </a:lvl2pPr>
            <a:lvl3pPr marL="823912" indent="-285750">
              <a:defRPr lang="en-US" sz="1800" kern="1200" dirty="0" smtClean="0">
                <a:solidFill>
                  <a:schemeClr val="tx1"/>
                </a:solidFill>
                <a:latin typeface="+mn-lt"/>
                <a:ea typeface="+mn-ea"/>
                <a:cs typeface="+mn-cs"/>
              </a:defRPr>
            </a:lvl3pPr>
            <a:lvl4pPr>
              <a:defRPr sz="1800"/>
            </a:lvl4pPr>
            <a:lvl5pPr>
              <a:defRPr sz="1800"/>
            </a:lvl5pPr>
          </a:lstStyle>
          <a:p>
            <a:pPr lvl="0"/>
            <a:r>
              <a:rPr lang="en-US"/>
              <a:t>Click to edit Master text styles</a:t>
            </a:r>
          </a:p>
          <a:p>
            <a:pPr marL="538163" lvl="1" indent="-274638" algn="l" defTabSz="914400" rtl="0" eaLnBrk="1" latinLnBrk="0" hangingPunct="1">
              <a:lnSpc>
                <a:spcPct val="90000"/>
              </a:lnSpc>
              <a:spcBef>
                <a:spcPts val="500"/>
              </a:spcBef>
              <a:buFont typeface="Century Gothic" panose="020B0502020202020204" pitchFamily="34" charset="0"/>
              <a:buChar char="–"/>
              <a:tabLst/>
            </a:pPr>
            <a:r>
              <a:rPr lang="en-US"/>
              <a:t>Second level</a:t>
            </a:r>
          </a:p>
          <a:p>
            <a:pPr marL="803275" lvl="2" indent="-265113" algn="l" defTabSz="914400" rtl="0" eaLnBrk="1" latinLnBrk="0" hangingPunct="1">
              <a:lnSpc>
                <a:spcPct val="90000"/>
              </a:lnSpc>
              <a:spcBef>
                <a:spcPts val="500"/>
              </a:spcBef>
              <a:buFont typeface="Arial" panose="020B0604020202020204" pitchFamily="34" charset="0"/>
              <a:buChar char="•"/>
            </a:pPr>
            <a:r>
              <a:rPr lang="en-US"/>
              <a:t>Third level</a:t>
            </a:r>
          </a:p>
        </p:txBody>
      </p:sp>
      <p:sp>
        <p:nvSpPr>
          <p:cNvPr id="24" name="Text Placeholder 22">
            <a:extLst>
              <a:ext uri="{FF2B5EF4-FFF2-40B4-BE49-F238E27FC236}">
                <a16:creationId xmlns:a16="http://schemas.microsoft.com/office/drawing/2014/main" id="{2FFF02CC-7FB0-4D25-AEDD-838670710DF3}"/>
              </a:ext>
            </a:extLst>
          </p:cNvPr>
          <p:cNvSpPr>
            <a:spLocks noGrp="1"/>
          </p:cNvSpPr>
          <p:nvPr>
            <p:ph type="body" sz="quarter" idx="16"/>
          </p:nvPr>
        </p:nvSpPr>
        <p:spPr>
          <a:xfrm>
            <a:off x="6156943" y="2544219"/>
            <a:ext cx="5406407" cy="3277846"/>
          </a:xfrm>
        </p:spPr>
        <p:txBody>
          <a:bodyPr>
            <a:normAutofit/>
          </a:bodyPr>
          <a:lstStyle>
            <a:lvl1pPr>
              <a:defRPr sz="1800"/>
            </a:lvl1pPr>
            <a:lvl2pPr marL="549275" indent="-285750">
              <a:defRPr lang="en-US" sz="1800" kern="1200" dirty="0" smtClean="0">
                <a:solidFill>
                  <a:schemeClr val="tx1"/>
                </a:solidFill>
                <a:latin typeface="+mn-lt"/>
                <a:ea typeface="+mn-ea"/>
                <a:cs typeface="+mn-cs"/>
              </a:defRPr>
            </a:lvl2pPr>
            <a:lvl3pPr marL="823912" indent="-285750">
              <a:defRPr lang="en-US" sz="1800" kern="1200" dirty="0" smtClean="0">
                <a:solidFill>
                  <a:schemeClr val="tx1"/>
                </a:solidFill>
                <a:latin typeface="+mn-lt"/>
                <a:ea typeface="+mn-ea"/>
                <a:cs typeface="+mn-cs"/>
              </a:defRPr>
            </a:lvl3pPr>
            <a:lvl4pPr>
              <a:defRPr sz="1800"/>
            </a:lvl4pPr>
            <a:lvl5pPr>
              <a:defRPr sz="1800"/>
            </a:lvl5pPr>
          </a:lstStyle>
          <a:p>
            <a:pPr lvl="0"/>
            <a:r>
              <a:rPr lang="en-US"/>
              <a:t>Click to edit Master text styles</a:t>
            </a:r>
          </a:p>
          <a:p>
            <a:pPr marL="538163" lvl="1" indent="-274638" algn="l" defTabSz="914400" rtl="0" eaLnBrk="1" latinLnBrk="0" hangingPunct="1">
              <a:lnSpc>
                <a:spcPct val="90000"/>
              </a:lnSpc>
              <a:spcBef>
                <a:spcPts val="500"/>
              </a:spcBef>
              <a:buFont typeface="Century Gothic" panose="020B0502020202020204" pitchFamily="34" charset="0"/>
              <a:buChar char="–"/>
              <a:tabLst/>
            </a:pPr>
            <a:r>
              <a:rPr lang="en-US"/>
              <a:t>Second level</a:t>
            </a:r>
          </a:p>
          <a:p>
            <a:pPr marL="803275" lvl="2" indent="-265113" algn="l" defTabSz="914400" rtl="0" eaLnBrk="1" latinLnBrk="0" hangingPunct="1">
              <a:lnSpc>
                <a:spcPct val="90000"/>
              </a:lnSpc>
              <a:spcBef>
                <a:spcPts val="500"/>
              </a:spcBef>
              <a:buFont typeface="Arial" panose="020B0604020202020204" pitchFamily="34" charset="0"/>
              <a:buChar char="•"/>
            </a:pPr>
            <a:r>
              <a:rPr lang="en-US"/>
              <a:t>Third level</a:t>
            </a:r>
          </a:p>
        </p:txBody>
      </p:sp>
      <p:sp>
        <p:nvSpPr>
          <p:cNvPr id="9" name="Oval 8">
            <a:extLst>
              <a:ext uri="{FF2B5EF4-FFF2-40B4-BE49-F238E27FC236}">
                <a16:creationId xmlns:a16="http://schemas.microsoft.com/office/drawing/2014/main" id="{5008BF6D-DF0C-4195-A085-2F5E63A614A0}"/>
              </a:ext>
            </a:extLst>
          </p:cNvPr>
          <p:cNvSpPr/>
          <p:nvPr userDrawn="1"/>
        </p:nvSpPr>
        <p:spPr>
          <a:xfrm>
            <a:off x="11725201" y="6389370"/>
            <a:ext cx="324000" cy="3240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lvl="0" algn="ctr"/>
            <a:fld id="{2BE5444B-4271-492E-9574-164FD80BD889}" type="slidenum">
              <a:rPr lang="en-US" sz="900" smtClean="0">
                <a:solidFill>
                  <a:schemeClr val="bg1"/>
                </a:solidFill>
              </a:rPr>
              <a:pPr lvl="0" algn="ctr"/>
              <a:t>‹#›</a:t>
            </a:fld>
            <a:endParaRPr lang="en-US" sz="900">
              <a:solidFill>
                <a:schemeClr val="bg1"/>
              </a:solidFill>
            </a:endParaRPr>
          </a:p>
        </p:txBody>
      </p:sp>
      <p:sp>
        <p:nvSpPr>
          <p:cNvPr id="10" name="Rectangle 9">
            <a:extLst>
              <a:ext uri="{FF2B5EF4-FFF2-40B4-BE49-F238E27FC236}">
                <a16:creationId xmlns:a16="http://schemas.microsoft.com/office/drawing/2014/main" id="{88099F2B-DB2D-4AB9-A1FD-A1EDE1B1006C}"/>
              </a:ext>
            </a:extLst>
          </p:cNvPr>
          <p:cNvSpPr/>
          <p:nvPr userDrawn="1"/>
        </p:nvSpPr>
        <p:spPr>
          <a:xfrm>
            <a:off x="0" y="0"/>
            <a:ext cx="12192000" cy="45719"/>
          </a:xfrm>
          <a:prstGeom prst="rect">
            <a:avLst/>
          </a:prstGeom>
          <a:gradFill>
            <a:gsLst>
              <a:gs pos="0">
                <a:schemeClr val="accent1"/>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255015C-5BC8-4639-B74C-295653A1828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696601" y="257088"/>
            <a:ext cx="1190600" cy="498598"/>
          </a:xfrm>
          <a:prstGeom prst="rect">
            <a:avLst/>
          </a:prstGeom>
        </p:spPr>
      </p:pic>
      <p:sp>
        <p:nvSpPr>
          <p:cNvPr id="21" name="Title 1">
            <a:extLst>
              <a:ext uri="{FF2B5EF4-FFF2-40B4-BE49-F238E27FC236}">
                <a16:creationId xmlns:a16="http://schemas.microsoft.com/office/drawing/2014/main" id="{547CAC2A-99C0-4805-BFE0-5D4ADFBEC9AE}"/>
              </a:ext>
            </a:extLst>
          </p:cNvPr>
          <p:cNvSpPr>
            <a:spLocks noGrp="1"/>
          </p:cNvSpPr>
          <p:nvPr>
            <p:ph type="title" hasCustomPrompt="1"/>
          </p:nvPr>
        </p:nvSpPr>
        <p:spPr>
          <a:xfrm>
            <a:off x="304801" y="257087"/>
            <a:ext cx="11582400" cy="498598"/>
          </a:xfrm>
        </p:spPr>
        <p:txBody>
          <a:bodyPr vert="horz" wrap="square" lIns="0" tIns="0" rIns="0" bIns="0" anchor="t">
            <a:spAutoFit/>
          </a:bodyPr>
          <a:lstStyle>
            <a:lvl1pPr algn="l">
              <a:defRPr sz="3600" b="1">
                <a:solidFill>
                  <a:schemeClr val="accent1"/>
                </a:solidFill>
              </a:defRPr>
            </a:lvl1pPr>
          </a:lstStyle>
          <a:p>
            <a:r>
              <a:rPr lang="en-US"/>
              <a:t>Title Text Here</a:t>
            </a:r>
            <a:endParaRPr lang="en-GB"/>
          </a:p>
        </p:txBody>
      </p:sp>
    </p:spTree>
    <p:extLst>
      <p:ext uri="{BB962C8B-B14F-4D97-AF65-F5344CB8AC3E}">
        <p14:creationId xmlns:p14="http://schemas.microsoft.com/office/powerpoint/2010/main" val="1267469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E2C88BA-4736-4828-9808-FCA54593AFBE}"/>
              </a:ext>
            </a:extLst>
          </p:cNvPr>
          <p:cNvGraphicFramePr>
            <a:graphicFrameLocks noChangeAspect="1"/>
          </p:cNvGraphicFramePr>
          <p:nvPr userDrawn="1">
            <p:custDataLst>
              <p:tags r:id="rId2"/>
            </p:custDataLst>
            <p:extLst>
              <p:ext uri="{D42A27DB-BD31-4B8C-83A1-F6EECF244321}">
                <p14:modId xmlns:p14="http://schemas.microsoft.com/office/powerpoint/2010/main" val="30509517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4" imgW="425" imgH="426" progId="TCLayout.ActiveDocument.1">
                  <p:embed/>
                </p:oleObj>
              </mc:Choice>
              <mc:Fallback>
                <p:oleObj name="think-cell Slide" r:id="rId4" imgW="425" imgH="426" progId="TCLayout.ActiveDocument.1">
                  <p:embed/>
                  <p:pic>
                    <p:nvPicPr>
                      <p:cNvPr id="8" name="Object 7" hidden="1">
                        <a:extLst>
                          <a:ext uri="{FF2B5EF4-FFF2-40B4-BE49-F238E27FC236}">
                            <a16:creationId xmlns:a16="http://schemas.microsoft.com/office/drawing/2014/main" id="{5E2C88BA-4736-4828-9808-FCA54593AFB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Text Placeholder 22">
            <a:extLst>
              <a:ext uri="{FF2B5EF4-FFF2-40B4-BE49-F238E27FC236}">
                <a16:creationId xmlns:a16="http://schemas.microsoft.com/office/drawing/2014/main" id="{080E3DDE-6E2C-43F5-959E-632D4AA207F3}"/>
              </a:ext>
            </a:extLst>
          </p:cNvPr>
          <p:cNvSpPr>
            <a:spLocks noGrp="1"/>
          </p:cNvSpPr>
          <p:nvPr>
            <p:ph type="body" sz="quarter" idx="16"/>
          </p:nvPr>
        </p:nvSpPr>
        <p:spPr>
          <a:xfrm>
            <a:off x="628649" y="2544219"/>
            <a:ext cx="3512197" cy="3277846"/>
          </a:xfrm>
        </p:spPr>
        <p:txBody>
          <a:bodyPr>
            <a:normAutofit/>
          </a:bodyPr>
          <a:lstStyle>
            <a:lvl1pPr>
              <a:defRPr sz="1800"/>
            </a:lvl1pPr>
            <a:lvl2pPr marL="549275" indent="-285750">
              <a:defRPr lang="en-US" sz="1800" kern="1200" dirty="0" smtClean="0">
                <a:solidFill>
                  <a:schemeClr val="tx1"/>
                </a:solidFill>
                <a:latin typeface="+mn-lt"/>
                <a:ea typeface="+mn-ea"/>
                <a:cs typeface="+mn-cs"/>
              </a:defRPr>
            </a:lvl2pPr>
            <a:lvl3pPr marL="823912" indent="-285750">
              <a:defRPr lang="en-US" sz="1800" kern="1200" dirty="0" smtClean="0">
                <a:solidFill>
                  <a:schemeClr val="tx1"/>
                </a:solidFill>
                <a:latin typeface="+mn-lt"/>
                <a:ea typeface="+mn-ea"/>
                <a:cs typeface="+mn-cs"/>
              </a:defRPr>
            </a:lvl3pPr>
            <a:lvl4pPr>
              <a:defRPr sz="1800"/>
            </a:lvl4pPr>
            <a:lvl5pPr>
              <a:defRPr sz="1800"/>
            </a:lvl5pPr>
          </a:lstStyle>
          <a:p>
            <a:pPr lvl="0"/>
            <a:r>
              <a:rPr lang="en-US"/>
              <a:t>Click to edit Master text styles</a:t>
            </a:r>
          </a:p>
          <a:p>
            <a:pPr marL="538163" lvl="1" indent="-274638" algn="l" defTabSz="914400" rtl="0" eaLnBrk="1" latinLnBrk="0" hangingPunct="1">
              <a:lnSpc>
                <a:spcPct val="90000"/>
              </a:lnSpc>
              <a:spcBef>
                <a:spcPts val="500"/>
              </a:spcBef>
              <a:buFont typeface="Century Gothic" panose="020B0502020202020204" pitchFamily="34" charset="0"/>
              <a:buChar char="–"/>
              <a:tabLst/>
            </a:pPr>
            <a:r>
              <a:rPr lang="en-US"/>
              <a:t>Second level</a:t>
            </a:r>
          </a:p>
          <a:p>
            <a:pPr marL="803275" lvl="2" indent="-265113" algn="l" defTabSz="914400" rtl="0" eaLnBrk="1" latinLnBrk="0" hangingPunct="1">
              <a:lnSpc>
                <a:spcPct val="90000"/>
              </a:lnSpc>
              <a:spcBef>
                <a:spcPts val="500"/>
              </a:spcBef>
              <a:buFont typeface="Arial" panose="020B0604020202020204" pitchFamily="34" charset="0"/>
              <a:buChar char="•"/>
            </a:pPr>
            <a:r>
              <a:rPr lang="en-US"/>
              <a:t>Third level</a:t>
            </a:r>
          </a:p>
        </p:txBody>
      </p:sp>
      <p:sp>
        <p:nvSpPr>
          <p:cNvPr id="9" name="Oval 8">
            <a:extLst>
              <a:ext uri="{FF2B5EF4-FFF2-40B4-BE49-F238E27FC236}">
                <a16:creationId xmlns:a16="http://schemas.microsoft.com/office/drawing/2014/main" id="{5008BF6D-DF0C-4195-A085-2F5E63A614A0}"/>
              </a:ext>
            </a:extLst>
          </p:cNvPr>
          <p:cNvSpPr/>
          <p:nvPr userDrawn="1"/>
        </p:nvSpPr>
        <p:spPr>
          <a:xfrm>
            <a:off x="11725201" y="6389370"/>
            <a:ext cx="324000" cy="3240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lvl="0" algn="ctr"/>
            <a:fld id="{2BE5444B-4271-492E-9574-164FD80BD889}" type="slidenum">
              <a:rPr lang="en-US" sz="900" smtClean="0">
                <a:solidFill>
                  <a:schemeClr val="bg1"/>
                </a:solidFill>
              </a:rPr>
              <a:pPr lvl="0" algn="ctr"/>
              <a:t>‹#›</a:t>
            </a:fld>
            <a:endParaRPr lang="en-US" sz="900">
              <a:solidFill>
                <a:schemeClr val="bg1"/>
              </a:solidFill>
            </a:endParaRPr>
          </a:p>
        </p:txBody>
      </p:sp>
      <p:sp>
        <p:nvSpPr>
          <p:cNvPr id="10" name="Rectangle 9">
            <a:extLst>
              <a:ext uri="{FF2B5EF4-FFF2-40B4-BE49-F238E27FC236}">
                <a16:creationId xmlns:a16="http://schemas.microsoft.com/office/drawing/2014/main" id="{88099F2B-DB2D-4AB9-A1FD-A1EDE1B1006C}"/>
              </a:ext>
            </a:extLst>
          </p:cNvPr>
          <p:cNvSpPr/>
          <p:nvPr userDrawn="1"/>
        </p:nvSpPr>
        <p:spPr>
          <a:xfrm>
            <a:off x="0" y="0"/>
            <a:ext cx="12192000" cy="45719"/>
          </a:xfrm>
          <a:prstGeom prst="rect">
            <a:avLst/>
          </a:prstGeom>
          <a:gradFill>
            <a:gsLst>
              <a:gs pos="0">
                <a:schemeClr val="accent1"/>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255015C-5BC8-4639-B74C-295653A1828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696601" y="257088"/>
            <a:ext cx="1190600" cy="498598"/>
          </a:xfrm>
          <a:prstGeom prst="rect">
            <a:avLst/>
          </a:prstGeom>
        </p:spPr>
      </p:pic>
      <p:sp>
        <p:nvSpPr>
          <p:cNvPr id="16" name="Title 1">
            <a:extLst>
              <a:ext uri="{FF2B5EF4-FFF2-40B4-BE49-F238E27FC236}">
                <a16:creationId xmlns:a16="http://schemas.microsoft.com/office/drawing/2014/main" id="{B0B8A70C-49D1-4D01-9A1A-6D0791A4B0AE}"/>
              </a:ext>
            </a:extLst>
          </p:cNvPr>
          <p:cNvSpPr>
            <a:spLocks noGrp="1"/>
          </p:cNvSpPr>
          <p:nvPr>
            <p:ph type="title" hasCustomPrompt="1"/>
          </p:nvPr>
        </p:nvSpPr>
        <p:spPr>
          <a:xfrm>
            <a:off x="304801" y="257087"/>
            <a:ext cx="11582400" cy="498598"/>
          </a:xfrm>
        </p:spPr>
        <p:txBody>
          <a:bodyPr vert="horz" wrap="square" lIns="0" tIns="0" rIns="0" bIns="0" anchor="t">
            <a:spAutoFit/>
          </a:bodyPr>
          <a:lstStyle>
            <a:lvl1pPr algn="l">
              <a:defRPr sz="3600" b="1">
                <a:solidFill>
                  <a:schemeClr val="accent1"/>
                </a:solidFill>
              </a:defRPr>
            </a:lvl1pPr>
          </a:lstStyle>
          <a:p>
            <a:r>
              <a:rPr lang="en-US"/>
              <a:t>Title Text Here</a:t>
            </a:r>
            <a:endParaRPr lang="en-GB"/>
          </a:p>
        </p:txBody>
      </p:sp>
      <p:sp>
        <p:nvSpPr>
          <p:cNvPr id="19" name="Text Placeholder 22">
            <a:extLst>
              <a:ext uri="{FF2B5EF4-FFF2-40B4-BE49-F238E27FC236}">
                <a16:creationId xmlns:a16="http://schemas.microsoft.com/office/drawing/2014/main" id="{472DDF0A-16E0-45ED-9157-2C4535DE1D33}"/>
              </a:ext>
            </a:extLst>
          </p:cNvPr>
          <p:cNvSpPr>
            <a:spLocks noGrp="1"/>
          </p:cNvSpPr>
          <p:nvPr>
            <p:ph type="body" sz="quarter" idx="17"/>
          </p:nvPr>
        </p:nvSpPr>
        <p:spPr>
          <a:xfrm>
            <a:off x="4339902" y="2544219"/>
            <a:ext cx="3512197" cy="3277846"/>
          </a:xfrm>
        </p:spPr>
        <p:txBody>
          <a:bodyPr>
            <a:normAutofit/>
          </a:bodyPr>
          <a:lstStyle>
            <a:lvl1pPr>
              <a:defRPr sz="1800"/>
            </a:lvl1pPr>
            <a:lvl2pPr marL="549275" indent="-285750">
              <a:defRPr lang="en-US" sz="1800" kern="1200" dirty="0" smtClean="0">
                <a:solidFill>
                  <a:schemeClr val="tx1"/>
                </a:solidFill>
                <a:latin typeface="+mn-lt"/>
                <a:ea typeface="+mn-ea"/>
                <a:cs typeface="+mn-cs"/>
              </a:defRPr>
            </a:lvl2pPr>
            <a:lvl3pPr marL="823912" indent="-285750">
              <a:defRPr lang="en-US" sz="1800" kern="1200" dirty="0" smtClean="0">
                <a:solidFill>
                  <a:schemeClr val="tx1"/>
                </a:solidFill>
                <a:latin typeface="+mn-lt"/>
                <a:ea typeface="+mn-ea"/>
                <a:cs typeface="+mn-cs"/>
              </a:defRPr>
            </a:lvl3pPr>
            <a:lvl4pPr>
              <a:defRPr sz="1800"/>
            </a:lvl4pPr>
            <a:lvl5pPr>
              <a:defRPr sz="1800"/>
            </a:lvl5pPr>
          </a:lstStyle>
          <a:p>
            <a:pPr lvl="0"/>
            <a:r>
              <a:rPr lang="en-US"/>
              <a:t>Click to edit Master text styles</a:t>
            </a:r>
          </a:p>
          <a:p>
            <a:pPr marL="538163" lvl="1" indent="-274638" algn="l" defTabSz="914400" rtl="0" eaLnBrk="1" latinLnBrk="0" hangingPunct="1">
              <a:lnSpc>
                <a:spcPct val="90000"/>
              </a:lnSpc>
              <a:spcBef>
                <a:spcPts val="500"/>
              </a:spcBef>
              <a:buFont typeface="Century Gothic" panose="020B0502020202020204" pitchFamily="34" charset="0"/>
              <a:buChar char="–"/>
              <a:tabLst/>
            </a:pPr>
            <a:r>
              <a:rPr lang="en-US"/>
              <a:t>Second level</a:t>
            </a:r>
          </a:p>
          <a:p>
            <a:pPr marL="803275" lvl="2" indent="-265113" algn="l" defTabSz="914400" rtl="0" eaLnBrk="1" latinLnBrk="0" hangingPunct="1">
              <a:lnSpc>
                <a:spcPct val="90000"/>
              </a:lnSpc>
              <a:spcBef>
                <a:spcPts val="500"/>
              </a:spcBef>
              <a:buFont typeface="Arial" panose="020B0604020202020204" pitchFamily="34" charset="0"/>
              <a:buChar char="•"/>
            </a:pPr>
            <a:r>
              <a:rPr lang="en-US"/>
              <a:t>Third level</a:t>
            </a:r>
          </a:p>
        </p:txBody>
      </p:sp>
      <p:sp>
        <p:nvSpPr>
          <p:cNvPr id="21" name="Text Placeholder 22">
            <a:extLst>
              <a:ext uri="{FF2B5EF4-FFF2-40B4-BE49-F238E27FC236}">
                <a16:creationId xmlns:a16="http://schemas.microsoft.com/office/drawing/2014/main" id="{7CF2B593-AAE1-4D9D-AB91-B5D3EC8DE7FB}"/>
              </a:ext>
            </a:extLst>
          </p:cNvPr>
          <p:cNvSpPr>
            <a:spLocks noGrp="1"/>
          </p:cNvSpPr>
          <p:nvPr>
            <p:ph type="body" sz="quarter" idx="18"/>
          </p:nvPr>
        </p:nvSpPr>
        <p:spPr>
          <a:xfrm>
            <a:off x="8051153" y="2544219"/>
            <a:ext cx="3512197" cy="3277846"/>
          </a:xfrm>
        </p:spPr>
        <p:txBody>
          <a:bodyPr>
            <a:normAutofit/>
          </a:bodyPr>
          <a:lstStyle>
            <a:lvl1pPr>
              <a:defRPr sz="1800"/>
            </a:lvl1pPr>
            <a:lvl2pPr marL="549275" indent="-285750">
              <a:defRPr lang="en-US" sz="1800" kern="1200" dirty="0" smtClean="0">
                <a:solidFill>
                  <a:schemeClr val="tx1"/>
                </a:solidFill>
                <a:latin typeface="+mn-lt"/>
                <a:ea typeface="+mn-ea"/>
                <a:cs typeface="+mn-cs"/>
              </a:defRPr>
            </a:lvl2pPr>
            <a:lvl3pPr marL="823912" indent="-285750">
              <a:defRPr lang="en-US" sz="1800" kern="1200" dirty="0" smtClean="0">
                <a:solidFill>
                  <a:schemeClr val="tx1"/>
                </a:solidFill>
                <a:latin typeface="+mn-lt"/>
                <a:ea typeface="+mn-ea"/>
                <a:cs typeface="+mn-cs"/>
              </a:defRPr>
            </a:lvl3pPr>
            <a:lvl4pPr>
              <a:defRPr sz="1800"/>
            </a:lvl4pPr>
            <a:lvl5pPr>
              <a:defRPr sz="1800"/>
            </a:lvl5pPr>
          </a:lstStyle>
          <a:p>
            <a:pPr lvl="0"/>
            <a:r>
              <a:rPr lang="en-US"/>
              <a:t>Click to edit Master text styles</a:t>
            </a:r>
          </a:p>
          <a:p>
            <a:pPr marL="538163" lvl="1" indent="-274638" algn="l" defTabSz="914400" rtl="0" eaLnBrk="1" latinLnBrk="0" hangingPunct="1">
              <a:lnSpc>
                <a:spcPct val="90000"/>
              </a:lnSpc>
              <a:spcBef>
                <a:spcPts val="500"/>
              </a:spcBef>
              <a:buFont typeface="Century Gothic" panose="020B0502020202020204" pitchFamily="34" charset="0"/>
              <a:buChar char="–"/>
              <a:tabLst/>
            </a:pPr>
            <a:r>
              <a:rPr lang="en-US"/>
              <a:t>Second level</a:t>
            </a:r>
          </a:p>
          <a:p>
            <a:pPr marL="803275" lvl="2" indent="-265113" algn="l" defTabSz="914400" rtl="0" eaLnBrk="1" latinLnBrk="0" hangingPunct="1">
              <a:lnSpc>
                <a:spcPct val="90000"/>
              </a:lnSpc>
              <a:spcBef>
                <a:spcPts val="500"/>
              </a:spcBef>
              <a:buFont typeface="Arial" panose="020B0604020202020204" pitchFamily="34" charset="0"/>
              <a:buChar char="•"/>
            </a:pPr>
            <a:r>
              <a:rPr lang="en-US"/>
              <a:t>Third level</a:t>
            </a:r>
          </a:p>
        </p:txBody>
      </p:sp>
    </p:spTree>
    <p:extLst>
      <p:ext uri="{BB962C8B-B14F-4D97-AF65-F5344CB8AC3E}">
        <p14:creationId xmlns:p14="http://schemas.microsoft.com/office/powerpoint/2010/main" val="586093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1A7CBB6-F2AF-456B-8F38-7F59C4691491}"/>
              </a:ext>
            </a:extLst>
          </p:cNvPr>
          <p:cNvGraphicFramePr>
            <a:graphicFrameLocks noChangeAspect="1"/>
          </p:cNvGraphicFramePr>
          <p:nvPr userDrawn="1">
            <p:custDataLst>
              <p:tags r:id="rId2"/>
            </p:custDataLst>
            <p:extLst>
              <p:ext uri="{D42A27DB-BD31-4B8C-83A1-F6EECF244321}">
                <p14:modId xmlns:p14="http://schemas.microsoft.com/office/powerpoint/2010/main" val="41061590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4" imgW="425" imgH="426" progId="TCLayout.ActiveDocument.1">
                  <p:embed/>
                </p:oleObj>
              </mc:Choice>
              <mc:Fallback>
                <p:oleObj name="think-cell Slide" r:id="rId4" imgW="425" imgH="426" progId="TCLayout.ActiveDocument.1">
                  <p:embed/>
                  <p:pic>
                    <p:nvPicPr>
                      <p:cNvPr id="9" name="Object 8" hidden="1">
                        <a:extLst>
                          <a:ext uri="{FF2B5EF4-FFF2-40B4-BE49-F238E27FC236}">
                            <a16:creationId xmlns:a16="http://schemas.microsoft.com/office/drawing/2014/main" id="{B1A7CBB6-F2AF-456B-8F38-7F59C469149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Freeform: Shape 21">
            <a:extLst>
              <a:ext uri="{FF2B5EF4-FFF2-40B4-BE49-F238E27FC236}">
                <a16:creationId xmlns:a16="http://schemas.microsoft.com/office/drawing/2014/main" id="{056C9989-A508-464A-B9B7-F9E46449A2A1}"/>
              </a:ext>
            </a:extLst>
          </p:cNvPr>
          <p:cNvSpPr>
            <a:spLocks/>
          </p:cNvSpPr>
          <p:nvPr userDrawn="1"/>
        </p:nvSpPr>
        <p:spPr bwMode="auto">
          <a:xfrm flipH="1" flipV="1">
            <a:off x="9470155" y="6164026"/>
            <a:ext cx="2721845" cy="693974"/>
          </a:xfrm>
          <a:custGeom>
            <a:avLst/>
            <a:gdLst>
              <a:gd name="connsiteX0" fmla="*/ 699655 w 2721845"/>
              <a:gd name="connsiteY0" fmla="*/ 693886 h 693974"/>
              <a:gd name="connsiteX1" fmla="*/ 0 w 2721845"/>
              <a:gd name="connsiteY1" fmla="*/ 539760 h 693974"/>
              <a:gd name="connsiteX2" fmla="*/ 0 w 2721845"/>
              <a:gd name="connsiteY2" fmla="*/ 138330 h 693974"/>
              <a:gd name="connsiteX3" fmla="*/ 0 w 2721845"/>
              <a:gd name="connsiteY3" fmla="*/ 0 h 693974"/>
              <a:gd name="connsiteX4" fmla="*/ 2721845 w 2721845"/>
              <a:gd name="connsiteY4" fmla="*/ 0 h 693974"/>
              <a:gd name="connsiteX5" fmla="*/ 2713212 w 2721845"/>
              <a:gd name="connsiteY5" fmla="*/ 2584 h 693974"/>
              <a:gd name="connsiteX6" fmla="*/ 2180075 w 2721845"/>
              <a:gd name="connsiteY6" fmla="*/ 235519 h 693974"/>
              <a:gd name="connsiteX7" fmla="*/ 699655 w 2721845"/>
              <a:gd name="connsiteY7" fmla="*/ 693886 h 69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845" h="693974">
                <a:moveTo>
                  <a:pt x="699655" y="693886"/>
                </a:moveTo>
                <a:cubicBezTo>
                  <a:pt x="470356" y="691616"/>
                  <a:pt x="237654" y="645399"/>
                  <a:pt x="0" y="539760"/>
                </a:cubicBezTo>
                <a:cubicBezTo>
                  <a:pt x="0" y="404541"/>
                  <a:pt x="0" y="269323"/>
                  <a:pt x="0" y="138330"/>
                </a:cubicBezTo>
                <a:lnTo>
                  <a:pt x="0" y="0"/>
                </a:lnTo>
                <a:lnTo>
                  <a:pt x="2721845" y="0"/>
                </a:lnTo>
                <a:lnTo>
                  <a:pt x="2713212" y="2584"/>
                </a:lnTo>
                <a:cubicBezTo>
                  <a:pt x="2534971" y="64383"/>
                  <a:pt x="2357523" y="142556"/>
                  <a:pt x="2180075" y="235519"/>
                </a:cubicBezTo>
                <a:cubicBezTo>
                  <a:pt x="1692094" y="491166"/>
                  <a:pt x="1204112" y="698879"/>
                  <a:pt x="699655" y="693886"/>
                </a:cubicBezTo>
                <a:close/>
              </a:path>
            </a:pathLst>
          </a:custGeom>
          <a:solidFill>
            <a:schemeClr val="accent2"/>
          </a:solidFill>
          <a:ln>
            <a:noFill/>
          </a:ln>
        </p:spPr>
        <p:txBody>
          <a:bodyPr wrap="square">
            <a:noAutofit/>
          </a:bodyPr>
          <a:lstStyle/>
          <a:p>
            <a:endParaRPr lang="en-US"/>
          </a:p>
        </p:txBody>
      </p:sp>
      <p:sp>
        <p:nvSpPr>
          <p:cNvPr id="19" name="Freeform: Shape 18">
            <a:extLst>
              <a:ext uri="{FF2B5EF4-FFF2-40B4-BE49-F238E27FC236}">
                <a16:creationId xmlns:a16="http://schemas.microsoft.com/office/drawing/2014/main" id="{D12653E5-438F-4366-B7AE-10AF704DA0BB}"/>
              </a:ext>
            </a:extLst>
          </p:cNvPr>
          <p:cNvSpPr>
            <a:spLocks/>
          </p:cNvSpPr>
          <p:nvPr userDrawn="1"/>
        </p:nvSpPr>
        <p:spPr bwMode="auto">
          <a:xfrm>
            <a:off x="3048" y="0"/>
            <a:ext cx="12188952" cy="2604655"/>
          </a:xfrm>
          <a:custGeom>
            <a:avLst/>
            <a:gdLst>
              <a:gd name="connsiteX0" fmla="*/ 0 w 12188952"/>
              <a:gd name="connsiteY0" fmla="*/ 0 h 2604655"/>
              <a:gd name="connsiteX1" fmla="*/ 12188952 w 12188952"/>
              <a:gd name="connsiteY1" fmla="*/ 0 h 2604655"/>
              <a:gd name="connsiteX2" fmla="*/ 12188952 w 12188952"/>
              <a:gd name="connsiteY2" fmla="*/ 236255 h 2604655"/>
              <a:gd name="connsiteX3" fmla="*/ 12188952 w 12188952"/>
              <a:gd name="connsiteY3" fmla="*/ 278500 h 2604655"/>
              <a:gd name="connsiteX4" fmla="*/ 11818038 w 12188952"/>
              <a:gd name="connsiteY4" fmla="*/ 231695 h 2604655"/>
              <a:gd name="connsiteX5" fmla="*/ 10693553 w 12188952"/>
              <a:gd name="connsiteY5" fmla="*/ 176063 h 2604655"/>
              <a:gd name="connsiteX6" fmla="*/ 6388060 w 12188952"/>
              <a:gd name="connsiteY6" fmla="*/ 1172542 h 2604655"/>
              <a:gd name="connsiteX7" fmla="*/ 6369388 w 12188952"/>
              <a:gd name="connsiteY7" fmla="*/ 1184797 h 2604655"/>
              <a:gd name="connsiteX8" fmla="*/ 6094476 w 12188952"/>
              <a:gd name="connsiteY8" fmla="*/ 1323027 h 2604655"/>
              <a:gd name="connsiteX9" fmla="*/ 0 w 12188952"/>
              <a:gd name="connsiteY9" fmla="*/ 2173544 h 2604655"/>
              <a:gd name="connsiteX10" fmla="*/ 0 w 12188952"/>
              <a:gd name="connsiteY10" fmla="*/ 0 h 260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88952" h="2604655">
                <a:moveTo>
                  <a:pt x="0" y="0"/>
                </a:moveTo>
                <a:cubicBezTo>
                  <a:pt x="4110230" y="0"/>
                  <a:pt x="8078725" y="0"/>
                  <a:pt x="12188952" y="0"/>
                </a:cubicBezTo>
                <a:cubicBezTo>
                  <a:pt x="12188952" y="94502"/>
                  <a:pt x="12188952" y="165378"/>
                  <a:pt x="12188952" y="236255"/>
                </a:cubicBezTo>
                <a:lnTo>
                  <a:pt x="12188952" y="278500"/>
                </a:lnTo>
                <a:lnTo>
                  <a:pt x="11818038" y="231695"/>
                </a:lnTo>
                <a:cubicBezTo>
                  <a:pt x="11454819" y="195219"/>
                  <a:pt x="11078744" y="176063"/>
                  <a:pt x="10693553" y="176063"/>
                </a:cubicBezTo>
                <a:cubicBezTo>
                  <a:pt x="8960192" y="176063"/>
                  <a:pt x="7411441" y="563967"/>
                  <a:pt x="6388060" y="1172542"/>
                </a:cubicBezTo>
                <a:lnTo>
                  <a:pt x="6369388" y="1184797"/>
                </a:lnTo>
                <a:lnTo>
                  <a:pt x="6094476" y="1323027"/>
                </a:lnTo>
                <a:cubicBezTo>
                  <a:pt x="4110230" y="2362548"/>
                  <a:pt x="2125981" y="3118563"/>
                  <a:pt x="0" y="2173544"/>
                </a:cubicBezTo>
                <a:cubicBezTo>
                  <a:pt x="0" y="1417529"/>
                  <a:pt x="0" y="661513"/>
                  <a:pt x="0" y="0"/>
                </a:cubicBezTo>
                <a:close/>
              </a:path>
            </a:pathLst>
          </a:custGeom>
          <a:solidFill>
            <a:schemeClr val="accent1"/>
          </a:solidFill>
          <a:ln>
            <a:noFill/>
          </a:ln>
        </p:spPr>
        <p:txBody>
          <a:bodyPr wrap="square">
            <a:noAutofit/>
          </a:bodyPr>
          <a:lstStyle/>
          <a:p>
            <a:endParaRPr lang="en-US"/>
          </a:p>
        </p:txBody>
      </p:sp>
      <p:sp>
        <p:nvSpPr>
          <p:cNvPr id="10" name="Picture Placeholder 11">
            <a:extLst>
              <a:ext uri="{FF2B5EF4-FFF2-40B4-BE49-F238E27FC236}">
                <a16:creationId xmlns:a16="http://schemas.microsoft.com/office/drawing/2014/main" id="{5C186062-0596-4E5C-8ED1-1E1B88580A09}"/>
              </a:ext>
            </a:extLst>
          </p:cNvPr>
          <p:cNvSpPr>
            <a:spLocks noGrp="1"/>
          </p:cNvSpPr>
          <p:nvPr>
            <p:ph type="pic" sz="quarter" idx="10"/>
          </p:nvPr>
        </p:nvSpPr>
        <p:spPr>
          <a:xfrm>
            <a:off x="922351" y="778885"/>
            <a:ext cx="2580704" cy="2580704"/>
          </a:xfrm>
          <a:custGeom>
            <a:avLst/>
            <a:gdLst>
              <a:gd name="connsiteX0" fmla="*/ 553019 w 2580704"/>
              <a:gd name="connsiteY0" fmla="*/ 0 h 2580704"/>
              <a:gd name="connsiteX1" fmla="*/ 2027685 w 2580704"/>
              <a:gd name="connsiteY1" fmla="*/ 0 h 2580704"/>
              <a:gd name="connsiteX2" fmla="*/ 2580704 w 2580704"/>
              <a:gd name="connsiteY2" fmla="*/ 553019 h 2580704"/>
              <a:gd name="connsiteX3" fmla="*/ 2580704 w 2580704"/>
              <a:gd name="connsiteY3" fmla="*/ 2027685 h 2580704"/>
              <a:gd name="connsiteX4" fmla="*/ 2027685 w 2580704"/>
              <a:gd name="connsiteY4" fmla="*/ 2580704 h 2580704"/>
              <a:gd name="connsiteX5" fmla="*/ 553019 w 2580704"/>
              <a:gd name="connsiteY5" fmla="*/ 2580704 h 2580704"/>
              <a:gd name="connsiteX6" fmla="*/ 0 w 2580704"/>
              <a:gd name="connsiteY6" fmla="*/ 2027685 h 2580704"/>
              <a:gd name="connsiteX7" fmla="*/ 0 w 2580704"/>
              <a:gd name="connsiteY7" fmla="*/ 553019 h 2580704"/>
              <a:gd name="connsiteX8" fmla="*/ 553019 w 2580704"/>
              <a:gd name="connsiteY8" fmla="*/ 0 h 258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704" h="2580704">
                <a:moveTo>
                  <a:pt x="553019" y="0"/>
                </a:moveTo>
                <a:lnTo>
                  <a:pt x="2027685" y="0"/>
                </a:lnTo>
                <a:cubicBezTo>
                  <a:pt x="2333109" y="0"/>
                  <a:pt x="2580704" y="247595"/>
                  <a:pt x="2580704" y="553019"/>
                </a:cubicBezTo>
                <a:lnTo>
                  <a:pt x="2580704" y="2027685"/>
                </a:lnTo>
                <a:cubicBezTo>
                  <a:pt x="2580704" y="2333109"/>
                  <a:pt x="2333109" y="2580704"/>
                  <a:pt x="2027685" y="2580704"/>
                </a:cubicBezTo>
                <a:lnTo>
                  <a:pt x="553019" y="2580704"/>
                </a:lnTo>
                <a:cubicBezTo>
                  <a:pt x="247595" y="2580704"/>
                  <a:pt x="0" y="2333109"/>
                  <a:pt x="0" y="2027685"/>
                </a:cubicBezTo>
                <a:lnTo>
                  <a:pt x="0" y="553019"/>
                </a:lnTo>
                <a:cubicBezTo>
                  <a:pt x="0" y="247595"/>
                  <a:pt x="247595" y="0"/>
                  <a:pt x="553019" y="0"/>
                </a:cubicBezTo>
                <a:close/>
              </a:path>
            </a:pathLst>
          </a:custGeom>
          <a:solidFill>
            <a:schemeClr val="bg1"/>
          </a:solidFill>
        </p:spPr>
        <p:txBody>
          <a:bodyPr wrap="square" anchor="ctr">
            <a:noAutofit/>
          </a:bodyPr>
          <a:lstStyle>
            <a:lvl1pPr marL="0" indent="0" algn="ctr">
              <a:buNone/>
              <a:defRPr sz="2000"/>
            </a:lvl1pPr>
          </a:lstStyle>
          <a:p>
            <a:endParaRPr lang="id-ID"/>
          </a:p>
        </p:txBody>
      </p:sp>
      <p:sp>
        <p:nvSpPr>
          <p:cNvPr id="11" name="Picture Placeholder 14">
            <a:extLst>
              <a:ext uri="{FF2B5EF4-FFF2-40B4-BE49-F238E27FC236}">
                <a16:creationId xmlns:a16="http://schemas.microsoft.com/office/drawing/2014/main" id="{7DC5672A-A198-4EB1-928E-2AB555C6FAED}"/>
              </a:ext>
            </a:extLst>
          </p:cNvPr>
          <p:cNvSpPr>
            <a:spLocks noGrp="1"/>
          </p:cNvSpPr>
          <p:nvPr>
            <p:ph type="pic" sz="quarter" idx="11"/>
          </p:nvPr>
        </p:nvSpPr>
        <p:spPr>
          <a:xfrm>
            <a:off x="3631551" y="778885"/>
            <a:ext cx="2580704" cy="2580704"/>
          </a:xfrm>
          <a:custGeom>
            <a:avLst/>
            <a:gdLst>
              <a:gd name="connsiteX0" fmla="*/ 553019 w 2580704"/>
              <a:gd name="connsiteY0" fmla="*/ 0 h 2580704"/>
              <a:gd name="connsiteX1" fmla="*/ 2027685 w 2580704"/>
              <a:gd name="connsiteY1" fmla="*/ 0 h 2580704"/>
              <a:gd name="connsiteX2" fmla="*/ 2580704 w 2580704"/>
              <a:gd name="connsiteY2" fmla="*/ 553019 h 2580704"/>
              <a:gd name="connsiteX3" fmla="*/ 2580704 w 2580704"/>
              <a:gd name="connsiteY3" fmla="*/ 2027685 h 2580704"/>
              <a:gd name="connsiteX4" fmla="*/ 2027685 w 2580704"/>
              <a:gd name="connsiteY4" fmla="*/ 2580704 h 2580704"/>
              <a:gd name="connsiteX5" fmla="*/ 553019 w 2580704"/>
              <a:gd name="connsiteY5" fmla="*/ 2580704 h 2580704"/>
              <a:gd name="connsiteX6" fmla="*/ 0 w 2580704"/>
              <a:gd name="connsiteY6" fmla="*/ 2027685 h 2580704"/>
              <a:gd name="connsiteX7" fmla="*/ 0 w 2580704"/>
              <a:gd name="connsiteY7" fmla="*/ 553019 h 2580704"/>
              <a:gd name="connsiteX8" fmla="*/ 553019 w 2580704"/>
              <a:gd name="connsiteY8" fmla="*/ 0 h 258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704" h="2580704">
                <a:moveTo>
                  <a:pt x="553019" y="0"/>
                </a:moveTo>
                <a:lnTo>
                  <a:pt x="2027685" y="0"/>
                </a:lnTo>
                <a:cubicBezTo>
                  <a:pt x="2333109" y="0"/>
                  <a:pt x="2580704" y="247595"/>
                  <a:pt x="2580704" y="553019"/>
                </a:cubicBezTo>
                <a:lnTo>
                  <a:pt x="2580704" y="2027685"/>
                </a:lnTo>
                <a:cubicBezTo>
                  <a:pt x="2580704" y="2333109"/>
                  <a:pt x="2333109" y="2580704"/>
                  <a:pt x="2027685" y="2580704"/>
                </a:cubicBezTo>
                <a:lnTo>
                  <a:pt x="553019" y="2580704"/>
                </a:lnTo>
                <a:cubicBezTo>
                  <a:pt x="247595" y="2580704"/>
                  <a:pt x="0" y="2333109"/>
                  <a:pt x="0" y="2027685"/>
                </a:cubicBezTo>
                <a:lnTo>
                  <a:pt x="0" y="553019"/>
                </a:lnTo>
                <a:cubicBezTo>
                  <a:pt x="0" y="247595"/>
                  <a:pt x="247595" y="0"/>
                  <a:pt x="553019" y="0"/>
                </a:cubicBezTo>
                <a:close/>
              </a:path>
            </a:pathLst>
          </a:custGeom>
          <a:solidFill>
            <a:schemeClr val="bg1"/>
          </a:solidFill>
        </p:spPr>
        <p:txBody>
          <a:bodyPr wrap="square" anchor="ctr">
            <a:noAutofit/>
          </a:bodyPr>
          <a:lstStyle>
            <a:lvl1pPr marL="0" indent="0" algn="ctr">
              <a:buNone/>
              <a:defRPr sz="2000"/>
            </a:lvl1pPr>
          </a:lstStyle>
          <a:p>
            <a:endParaRPr lang="id-ID"/>
          </a:p>
        </p:txBody>
      </p:sp>
      <p:sp>
        <p:nvSpPr>
          <p:cNvPr id="12" name="Picture Placeholder 17">
            <a:extLst>
              <a:ext uri="{FF2B5EF4-FFF2-40B4-BE49-F238E27FC236}">
                <a16:creationId xmlns:a16="http://schemas.microsoft.com/office/drawing/2014/main" id="{D3C7E9A6-16B6-408A-92D2-5BCC75E68B41}"/>
              </a:ext>
            </a:extLst>
          </p:cNvPr>
          <p:cNvSpPr>
            <a:spLocks noGrp="1"/>
          </p:cNvSpPr>
          <p:nvPr>
            <p:ph type="pic" sz="quarter" idx="12"/>
          </p:nvPr>
        </p:nvSpPr>
        <p:spPr>
          <a:xfrm>
            <a:off x="922352" y="3516699"/>
            <a:ext cx="2580704" cy="2580704"/>
          </a:xfrm>
          <a:custGeom>
            <a:avLst/>
            <a:gdLst>
              <a:gd name="connsiteX0" fmla="*/ 553019 w 2580704"/>
              <a:gd name="connsiteY0" fmla="*/ 0 h 2580704"/>
              <a:gd name="connsiteX1" fmla="*/ 2027685 w 2580704"/>
              <a:gd name="connsiteY1" fmla="*/ 0 h 2580704"/>
              <a:gd name="connsiteX2" fmla="*/ 2580704 w 2580704"/>
              <a:gd name="connsiteY2" fmla="*/ 553019 h 2580704"/>
              <a:gd name="connsiteX3" fmla="*/ 2580704 w 2580704"/>
              <a:gd name="connsiteY3" fmla="*/ 2027685 h 2580704"/>
              <a:gd name="connsiteX4" fmla="*/ 2027685 w 2580704"/>
              <a:gd name="connsiteY4" fmla="*/ 2580704 h 2580704"/>
              <a:gd name="connsiteX5" fmla="*/ 553019 w 2580704"/>
              <a:gd name="connsiteY5" fmla="*/ 2580704 h 2580704"/>
              <a:gd name="connsiteX6" fmla="*/ 0 w 2580704"/>
              <a:gd name="connsiteY6" fmla="*/ 2027685 h 2580704"/>
              <a:gd name="connsiteX7" fmla="*/ 0 w 2580704"/>
              <a:gd name="connsiteY7" fmla="*/ 553019 h 2580704"/>
              <a:gd name="connsiteX8" fmla="*/ 553019 w 2580704"/>
              <a:gd name="connsiteY8" fmla="*/ 0 h 258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704" h="2580704">
                <a:moveTo>
                  <a:pt x="553019" y="0"/>
                </a:moveTo>
                <a:lnTo>
                  <a:pt x="2027685" y="0"/>
                </a:lnTo>
                <a:cubicBezTo>
                  <a:pt x="2333109" y="0"/>
                  <a:pt x="2580704" y="247595"/>
                  <a:pt x="2580704" y="553019"/>
                </a:cubicBezTo>
                <a:lnTo>
                  <a:pt x="2580704" y="2027685"/>
                </a:lnTo>
                <a:cubicBezTo>
                  <a:pt x="2580704" y="2333109"/>
                  <a:pt x="2333109" y="2580704"/>
                  <a:pt x="2027685" y="2580704"/>
                </a:cubicBezTo>
                <a:lnTo>
                  <a:pt x="553019" y="2580704"/>
                </a:lnTo>
                <a:cubicBezTo>
                  <a:pt x="247595" y="2580704"/>
                  <a:pt x="0" y="2333109"/>
                  <a:pt x="0" y="2027685"/>
                </a:cubicBezTo>
                <a:lnTo>
                  <a:pt x="0" y="553019"/>
                </a:lnTo>
                <a:cubicBezTo>
                  <a:pt x="0" y="247595"/>
                  <a:pt x="247595" y="0"/>
                  <a:pt x="553019" y="0"/>
                </a:cubicBezTo>
                <a:close/>
              </a:path>
            </a:pathLst>
          </a:custGeom>
          <a:solidFill>
            <a:schemeClr val="bg1"/>
          </a:solidFill>
        </p:spPr>
        <p:txBody>
          <a:bodyPr wrap="square" anchor="ctr">
            <a:noAutofit/>
          </a:bodyPr>
          <a:lstStyle>
            <a:lvl1pPr marL="0" indent="0" algn="ctr">
              <a:buNone/>
              <a:defRPr sz="2000"/>
            </a:lvl1pPr>
          </a:lstStyle>
          <a:p>
            <a:endParaRPr lang="id-ID"/>
          </a:p>
        </p:txBody>
      </p:sp>
      <p:sp>
        <p:nvSpPr>
          <p:cNvPr id="13" name="Picture Placeholder 20">
            <a:extLst>
              <a:ext uri="{FF2B5EF4-FFF2-40B4-BE49-F238E27FC236}">
                <a16:creationId xmlns:a16="http://schemas.microsoft.com/office/drawing/2014/main" id="{76350379-D1C3-4926-BA14-CC437EBBFB8B}"/>
              </a:ext>
            </a:extLst>
          </p:cNvPr>
          <p:cNvSpPr>
            <a:spLocks noGrp="1"/>
          </p:cNvSpPr>
          <p:nvPr>
            <p:ph type="pic" sz="quarter" idx="13"/>
          </p:nvPr>
        </p:nvSpPr>
        <p:spPr>
          <a:xfrm>
            <a:off x="3631553" y="3516699"/>
            <a:ext cx="2580704" cy="2580704"/>
          </a:xfrm>
          <a:custGeom>
            <a:avLst/>
            <a:gdLst>
              <a:gd name="connsiteX0" fmla="*/ 553019 w 2580704"/>
              <a:gd name="connsiteY0" fmla="*/ 0 h 2580704"/>
              <a:gd name="connsiteX1" fmla="*/ 2027685 w 2580704"/>
              <a:gd name="connsiteY1" fmla="*/ 0 h 2580704"/>
              <a:gd name="connsiteX2" fmla="*/ 2580704 w 2580704"/>
              <a:gd name="connsiteY2" fmla="*/ 553019 h 2580704"/>
              <a:gd name="connsiteX3" fmla="*/ 2580704 w 2580704"/>
              <a:gd name="connsiteY3" fmla="*/ 2027685 h 2580704"/>
              <a:gd name="connsiteX4" fmla="*/ 2027685 w 2580704"/>
              <a:gd name="connsiteY4" fmla="*/ 2580704 h 2580704"/>
              <a:gd name="connsiteX5" fmla="*/ 553019 w 2580704"/>
              <a:gd name="connsiteY5" fmla="*/ 2580704 h 2580704"/>
              <a:gd name="connsiteX6" fmla="*/ 0 w 2580704"/>
              <a:gd name="connsiteY6" fmla="*/ 2027685 h 2580704"/>
              <a:gd name="connsiteX7" fmla="*/ 0 w 2580704"/>
              <a:gd name="connsiteY7" fmla="*/ 553019 h 2580704"/>
              <a:gd name="connsiteX8" fmla="*/ 553019 w 2580704"/>
              <a:gd name="connsiteY8" fmla="*/ 0 h 258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704" h="2580704">
                <a:moveTo>
                  <a:pt x="553019" y="0"/>
                </a:moveTo>
                <a:lnTo>
                  <a:pt x="2027685" y="0"/>
                </a:lnTo>
                <a:cubicBezTo>
                  <a:pt x="2333109" y="0"/>
                  <a:pt x="2580704" y="247595"/>
                  <a:pt x="2580704" y="553019"/>
                </a:cubicBezTo>
                <a:lnTo>
                  <a:pt x="2580704" y="2027685"/>
                </a:lnTo>
                <a:cubicBezTo>
                  <a:pt x="2580704" y="2333109"/>
                  <a:pt x="2333109" y="2580704"/>
                  <a:pt x="2027685" y="2580704"/>
                </a:cubicBezTo>
                <a:lnTo>
                  <a:pt x="553019" y="2580704"/>
                </a:lnTo>
                <a:cubicBezTo>
                  <a:pt x="247595" y="2580704"/>
                  <a:pt x="0" y="2333109"/>
                  <a:pt x="0" y="2027685"/>
                </a:cubicBezTo>
                <a:lnTo>
                  <a:pt x="0" y="553019"/>
                </a:lnTo>
                <a:cubicBezTo>
                  <a:pt x="0" y="247595"/>
                  <a:pt x="247595" y="0"/>
                  <a:pt x="553019" y="0"/>
                </a:cubicBezTo>
                <a:close/>
              </a:path>
            </a:pathLst>
          </a:custGeom>
          <a:solidFill>
            <a:schemeClr val="bg1"/>
          </a:solidFill>
        </p:spPr>
        <p:txBody>
          <a:bodyPr wrap="square" anchor="ctr">
            <a:noAutofit/>
          </a:bodyPr>
          <a:lstStyle>
            <a:lvl1pPr marL="0" indent="0" algn="ctr">
              <a:buNone/>
              <a:defRPr sz="2000"/>
            </a:lvl1pPr>
          </a:lstStyle>
          <a:p>
            <a:endParaRPr lang="id-ID"/>
          </a:p>
        </p:txBody>
      </p:sp>
      <p:sp>
        <p:nvSpPr>
          <p:cNvPr id="14" name="Oval 13">
            <a:extLst>
              <a:ext uri="{FF2B5EF4-FFF2-40B4-BE49-F238E27FC236}">
                <a16:creationId xmlns:a16="http://schemas.microsoft.com/office/drawing/2014/main" id="{71D62E48-F0C9-4E6A-B7F9-31AF16B84980}"/>
              </a:ext>
            </a:extLst>
          </p:cNvPr>
          <p:cNvSpPr/>
          <p:nvPr userDrawn="1"/>
        </p:nvSpPr>
        <p:spPr>
          <a:xfrm>
            <a:off x="11725201" y="6389370"/>
            <a:ext cx="324000" cy="3240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lvl="0" algn="ctr"/>
            <a:fld id="{2BE5444B-4271-492E-9574-164FD80BD889}" type="slidenum">
              <a:rPr lang="en-US" sz="900" smtClean="0">
                <a:solidFill>
                  <a:schemeClr val="bg1"/>
                </a:solidFill>
              </a:rPr>
              <a:pPr lvl="0" algn="ctr"/>
              <a:t>‹#›</a:t>
            </a:fld>
            <a:endParaRPr lang="en-US" sz="900">
              <a:solidFill>
                <a:schemeClr val="bg1"/>
              </a:solidFill>
            </a:endParaRPr>
          </a:p>
        </p:txBody>
      </p:sp>
      <p:pic>
        <p:nvPicPr>
          <p:cNvPr id="15" name="Picture 14">
            <a:extLst>
              <a:ext uri="{FF2B5EF4-FFF2-40B4-BE49-F238E27FC236}">
                <a16:creationId xmlns:a16="http://schemas.microsoft.com/office/drawing/2014/main" id="{34BAAFF0-1C9A-481B-B0A2-1409DC092AF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696601" y="257088"/>
            <a:ext cx="1190600" cy="498598"/>
          </a:xfrm>
          <a:prstGeom prst="rect">
            <a:avLst/>
          </a:prstGeom>
        </p:spPr>
      </p:pic>
      <p:sp>
        <p:nvSpPr>
          <p:cNvPr id="24" name="Title 1">
            <a:extLst>
              <a:ext uri="{FF2B5EF4-FFF2-40B4-BE49-F238E27FC236}">
                <a16:creationId xmlns:a16="http://schemas.microsoft.com/office/drawing/2014/main" id="{CD280D70-539F-4889-B938-68875CE9E99A}"/>
              </a:ext>
            </a:extLst>
          </p:cNvPr>
          <p:cNvSpPr>
            <a:spLocks noGrp="1"/>
          </p:cNvSpPr>
          <p:nvPr>
            <p:ph type="title" hasCustomPrompt="1"/>
          </p:nvPr>
        </p:nvSpPr>
        <p:spPr>
          <a:xfrm>
            <a:off x="6984691" y="1012774"/>
            <a:ext cx="4902510" cy="498598"/>
          </a:xfrm>
        </p:spPr>
        <p:txBody>
          <a:bodyPr vert="horz" wrap="square" lIns="0" tIns="0" rIns="0" bIns="0" anchor="t">
            <a:spAutoFit/>
          </a:bodyPr>
          <a:lstStyle>
            <a:lvl1pPr algn="l">
              <a:defRPr sz="3600" b="1">
                <a:solidFill>
                  <a:schemeClr val="accent1"/>
                </a:solidFill>
              </a:defRPr>
            </a:lvl1pPr>
          </a:lstStyle>
          <a:p>
            <a:r>
              <a:rPr lang="en-US"/>
              <a:t>Title Text Here</a:t>
            </a:r>
            <a:endParaRPr lang="en-GB"/>
          </a:p>
        </p:txBody>
      </p:sp>
    </p:spTree>
    <p:extLst>
      <p:ext uri="{BB962C8B-B14F-4D97-AF65-F5344CB8AC3E}">
        <p14:creationId xmlns:p14="http://schemas.microsoft.com/office/powerpoint/2010/main" val="12916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CED874E1-9338-4126-92A2-94358BDB7E1A}"/>
              </a:ext>
            </a:extLst>
          </p:cNvPr>
          <p:cNvGraphicFramePr>
            <a:graphicFrameLocks noChangeAspect="1"/>
          </p:cNvGraphicFramePr>
          <p:nvPr userDrawn="1">
            <p:custDataLst>
              <p:tags r:id="rId2"/>
            </p:custDataLst>
            <p:extLst>
              <p:ext uri="{D42A27DB-BD31-4B8C-83A1-F6EECF244321}">
                <p14:modId xmlns:p14="http://schemas.microsoft.com/office/powerpoint/2010/main" val="1612718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4" imgW="425" imgH="426" progId="TCLayout.ActiveDocument.1">
                  <p:embed/>
                </p:oleObj>
              </mc:Choice>
              <mc:Fallback>
                <p:oleObj name="think-cell Slide" r:id="rId4" imgW="425" imgH="426" progId="TCLayout.ActiveDocument.1">
                  <p:embed/>
                  <p:pic>
                    <p:nvPicPr>
                      <p:cNvPr id="11" name="Object 10" hidden="1">
                        <a:extLst>
                          <a:ext uri="{FF2B5EF4-FFF2-40B4-BE49-F238E27FC236}">
                            <a16:creationId xmlns:a16="http://schemas.microsoft.com/office/drawing/2014/main" id="{CED874E1-9338-4126-92A2-94358BDB7E1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32">
            <a:extLst>
              <a:ext uri="{FF2B5EF4-FFF2-40B4-BE49-F238E27FC236}">
                <a16:creationId xmlns:a16="http://schemas.microsoft.com/office/drawing/2014/main" id="{8A75459C-D158-4007-9057-04FD837E9BB1}"/>
              </a:ext>
            </a:extLst>
          </p:cNvPr>
          <p:cNvSpPr>
            <a:spLocks/>
          </p:cNvSpPr>
          <p:nvPr userDrawn="1"/>
        </p:nvSpPr>
        <p:spPr bwMode="auto">
          <a:xfrm flipV="1">
            <a:off x="4736898" y="1568370"/>
            <a:ext cx="7455102" cy="5289630"/>
          </a:xfrm>
          <a:custGeom>
            <a:avLst/>
            <a:gdLst>
              <a:gd name="T0" fmla="*/ 297 w 1043"/>
              <a:gd name="T1" fmla="*/ 114 h 507"/>
              <a:gd name="T2" fmla="*/ 763 w 1043"/>
              <a:gd name="T3" fmla="*/ 384 h 507"/>
              <a:gd name="T4" fmla="*/ 1043 w 1043"/>
              <a:gd name="T5" fmla="*/ 0 h 507"/>
              <a:gd name="T6" fmla="*/ 0 w 1043"/>
              <a:gd name="T7" fmla="*/ 0 h 507"/>
              <a:gd name="T8" fmla="*/ 297 w 1043"/>
              <a:gd name="T9" fmla="*/ 114 h 507"/>
            </a:gdLst>
            <a:ahLst/>
            <a:cxnLst>
              <a:cxn ang="0">
                <a:pos x="T0" y="T1"/>
              </a:cxn>
              <a:cxn ang="0">
                <a:pos x="T2" y="T3"/>
              </a:cxn>
              <a:cxn ang="0">
                <a:pos x="T4" y="T5"/>
              </a:cxn>
              <a:cxn ang="0">
                <a:pos x="T6" y="T7"/>
              </a:cxn>
              <a:cxn ang="0">
                <a:pos x="T8" y="T9"/>
              </a:cxn>
            </a:cxnLst>
            <a:rect l="0" t="0" r="r" b="b"/>
            <a:pathLst>
              <a:path w="1043" h="507">
                <a:moveTo>
                  <a:pt x="297" y="114"/>
                </a:moveTo>
                <a:cubicBezTo>
                  <a:pt x="519" y="72"/>
                  <a:pt x="416" y="507"/>
                  <a:pt x="763" y="384"/>
                </a:cubicBezTo>
                <a:cubicBezTo>
                  <a:pt x="971" y="311"/>
                  <a:pt x="1030" y="132"/>
                  <a:pt x="1043" y="0"/>
                </a:cubicBezTo>
                <a:cubicBezTo>
                  <a:pt x="0" y="0"/>
                  <a:pt x="0" y="0"/>
                  <a:pt x="0" y="0"/>
                </a:cubicBezTo>
                <a:cubicBezTo>
                  <a:pt x="43" y="85"/>
                  <a:pt x="187" y="134"/>
                  <a:pt x="297" y="11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Picture Placeholder 5">
            <a:extLst>
              <a:ext uri="{FF2B5EF4-FFF2-40B4-BE49-F238E27FC236}">
                <a16:creationId xmlns:a16="http://schemas.microsoft.com/office/drawing/2014/main" id="{D8B67AD8-24E8-44EF-A62B-B879F6DCA8E1}"/>
              </a:ext>
            </a:extLst>
          </p:cNvPr>
          <p:cNvSpPr>
            <a:spLocks noGrp="1"/>
          </p:cNvSpPr>
          <p:nvPr>
            <p:ph type="pic" sz="quarter" idx="12"/>
          </p:nvPr>
        </p:nvSpPr>
        <p:spPr>
          <a:xfrm>
            <a:off x="5609943" y="1964022"/>
            <a:ext cx="4528457" cy="2624194"/>
          </a:xfrm>
          <a:prstGeom prst="rect">
            <a:avLst/>
          </a:prstGeom>
          <a:solidFill>
            <a:schemeClr val="bg1"/>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endParaRPr lang="id-ID"/>
          </a:p>
        </p:txBody>
      </p:sp>
      <p:sp>
        <p:nvSpPr>
          <p:cNvPr id="14" name="Picture Placeholder 5">
            <a:extLst>
              <a:ext uri="{FF2B5EF4-FFF2-40B4-BE49-F238E27FC236}">
                <a16:creationId xmlns:a16="http://schemas.microsoft.com/office/drawing/2014/main" id="{30C635A6-A115-4E57-B219-EEA5BB141821}"/>
              </a:ext>
            </a:extLst>
          </p:cNvPr>
          <p:cNvSpPr>
            <a:spLocks noGrp="1"/>
          </p:cNvSpPr>
          <p:nvPr>
            <p:ph type="pic" sz="quarter" idx="13"/>
          </p:nvPr>
        </p:nvSpPr>
        <p:spPr>
          <a:xfrm>
            <a:off x="9341929" y="3255792"/>
            <a:ext cx="1768927" cy="2385213"/>
          </a:xfrm>
          <a:prstGeom prst="rect">
            <a:avLst/>
          </a:prstGeom>
          <a:solidFill>
            <a:schemeClr val="bg1"/>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endParaRPr lang="id-ID"/>
          </a:p>
        </p:txBody>
      </p:sp>
      <p:sp>
        <p:nvSpPr>
          <p:cNvPr id="15" name="Oval 14">
            <a:extLst>
              <a:ext uri="{FF2B5EF4-FFF2-40B4-BE49-F238E27FC236}">
                <a16:creationId xmlns:a16="http://schemas.microsoft.com/office/drawing/2014/main" id="{2600CCC6-8A4A-4D56-905B-706C4A4DEF55}"/>
              </a:ext>
            </a:extLst>
          </p:cNvPr>
          <p:cNvSpPr/>
          <p:nvPr userDrawn="1"/>
        </p:nvSpPr>
        <p:spPr>
          <a:xfrm>
            <a:off x="11725201" y="6389370"/>
            <a:ext cx="324000" cy="3240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lvl="0" algn="ctr"/>
            <a:fld id="{2BE5444B-4271-492E-9574-164FD80BD889}" type="slidenum">
              <a:rPr lang="en-US" sz="900" smtClean="0">
                <a:solidFill>
                  <a:schemeClr val="bg1"/>
                </a:solidFill>
              </a:rPr>
              <a:pPr lvl="0" algn="ctr"/>
              <a:t>‹#›</a:t>
            </a:fld>
            <a:endParaRPr lang="en-US" sz="900">
              <a:solidFill>
                <a:schemeClr val="bg1"/>
              </a:solidFill>
            </a:endParaRPr>
          </a:p>
        </p:txBody>
      </p:sp>
      <p:sp>
        <p:nvSpPr>
          <p:cNvPr id="16" name="Rectangle 15">
            <a:extLst>
              <a:ext uri="{FF2B5EF4-FFF2-40B4-BE49-F238E27FC236}">
                <a16:creationId xmlns:a16="http://schemas.microsoft.com/office/drawing/2014/main" id="{D4A3A97C-7C40-4911-AB33-F26A49FE0728}"/>
              </a:ext>
            </a:extLst>
          </p:cNvPr>
          <p:cNvSpPr/>
          <p:nvPr userDrawn="1"/>
        </p:nvSpPr>
        <p:spPr>
          <a:xfrm>
            <a:off x="0" y="0"/>
            <a:ext cx="12192000" cy="45719"/>
          </a:xfrm>
          <a:prstGeom prst="rect">
            <a:avLst/>
          </a:prstGeom>
          <a:gradFill>
            <a:gsLst>
              <a:gs pos="0">
                <a:schemeClr val="accent1"/>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6FDD2CF-05E6-4D1E-A49B-8B9D202182E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696601" y="257088"/>
            <a:ext cx="1190600" cy="498598"/>
          </a:xfrm>
          <a:prstGeom prst="rect">
            <a:avLst/>
          </a:prstGeom>
        </p:spPr>
      </p:pic>
      <p:sp>
        <p:nvSpPr>
          <p:cNvPr id="18" name="Title 1">
            <a:extLst>
              <a:ext uri="{FF2B5EF4-FFF2-40B4-BE49-F238E27FC236}">
                <a16:creationId xmlns:a16="http://schemas.microsoft.com/office/drawing/2014/main" id="{520E8AFB-9245-4970-9F4C-71BC4EC6BA22}"/>
              </a:ext>
            </a:extLst>
          </p:cNvPr>
          <p:cNvSpPr>
            <a:spLocks noGrp="1"/>
          </p:cNvSpPr>
          <p:nvPr>
            <p:ph type="title" hasCustomPrompt="1"/>
          </p:nvPr>
        </p:nvSpPr>
        <p:spPr>
          <a:xfrm>
            <a:off x="304801" y="257087"/>
            <a:ext cx="11582400" cy="498598"/>
          </a:xfrm>
        </p:spPr>
        <p:txBody>
          <a:bodyPr vert="horz" wrap="square" lIns="0" tIns="0" rIns="0" bIns="0" anchor="t">
            <a:spAutoFit/>
          </a:bodyPr>
          <a:lstStyle>
            <a:lvl1pPr algn="l">
              <a:defRPr sz="3600" b="1">
                <a:solidFill>
                  <a:schemeClr val="accent1"/>
                </a:solidFill>
              </a:defRPr>
            </a:lvl1pPr>
          </a:lstStyle>
          <a:p>
            <a:r>
              <a:rPr lang="en-US"/>
              <a:t>Title Text Here</a:t>
            </a:r>
            <a:endParaRPr lang="en-GB"/>
          </a:p>
        </p:txBody>
      </p:sp>
    </p:spTree>
    <p:extLst>
      <p:ext uri="{BB962C8B-B14F-4D97-AF65-F5344CB8AC3E}">
        <p14:creationId xmlns:p14="http://schemas.microsoft.com/office/powerpoint/2010/main" val="88067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46575DD-ECDD-431F-9ECE-AE53D5C3C31A}"/>
              </a:ext>
            </a:extLst>
          </p:cNvPr>
          <p:cNvGraphicFramePr>
            <a:graphicFrameLocks noChangeAspect="1"/>
          </p:cNvGraphicFramePr>
          <p:nvPr userDrawn="1">
            <p:custDataLst>
              <p:tags r:id="rId2"/>
            </p:custDataLst>
            <p:extLst>
              <p:ext uri="{D42A27DB-BD31-4B8C-83A1-F6EECF244321}">
                <p14:modId xmlns:p14="http://schemas.microsoft.com/office/powerpoint/2010/main" val="3095199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4" imgW="425" imgH="426" progId="TCLayout.ActiveDocument.1">
                  <p:embed/>
                </p:oleObj>
              </mc:Choice>
              <mc:Fallback>
                <p:oleObj name="think-cell Slide" r:id="rId4" imgW="425" imgH="426" progId="TCLayout.ActiveDocument.1">
                  <p:embed/>
                  <p:pic>
                    <p:nvPicPr>
                      <p:cNvPr id="7" name="Object 6" hidden="1">
                        <a:extLst>
                          <a:ext uri="{FF2B5EF4-FFF2-40B4-BE49-F238E27FC236}">
                            <a16:creationId xmlns:a16="http://schemas.microsoft.com/office/drawing/2014/main" id="{446575DD-ECDD-431F-9ECE-AE53D5C3C31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1" name="Arrow: Pentagon 20">
            <a:extLst>
              <a:ext uri="{FF2B5EF4-FFF2-40B4-BE49-F238E27FC236}">
                <a16:creationId xmlns:a16="http://schemas.microsoft.com/office/drawing/2014/main" id="{29B707AA-4F03-4BF2-AC23-49E3B1C9C672}"/>
              </a:ext>
            </a:extLst>
          </p:cNvPr>
          <p:cNvSpPr/>
          <p:nvPr userDrawn="1"/>
        </p:nvSpPr>
        <p:spPr>
          <a:xfrm rot="16200000">
            <a:off x="4194464" y="-1139538"/>
            <a:ext cx="3803073" cy="12191999"/>
          </a:xfrm>
          <a:prstGeom prst="homePlate">
            <a:avLst>
              <a:gd name="adj" fmla="val 2923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Picture Placeholder 8">
            <a:extLst>
              <a:ext uri="{FF2B5EF4-FFF2-40B4-BE49-F238E27FC236}">
                <a16:creationId xmlns:a16="http://schemas.microsoft.com/office/drawing/2014/main" id="{A235E36F-7CEA-4FFA-A0FC-DE782DACF10A}"/>
              </a:ext>
            </a:extLst>
          </p:cNvPr>
          <p:cNvSpPr>
            <a:spLocks noGrp="1"/>
          </p:cNvSpPr>
          <p:nvPr>
            <p:ph type="pic" sz="quarter" idx="10"/>
          </p:nvPr>
        </p:nvSpPr>
        <p:spPr>
          <a:xfrm>
            <a:off x="600074" y="2228850"/>
            <a:ext cx="2603884" cy="2769176"/>
          </a:xfrm>
          <a:custGeom>
            <a:avLst/>
            <a:gdLst>
              <a:gd name="connsiteX0" fmla="*/ 433989 w 2603884"/>
              <a:gd name="connsiteY0" fmla="*/ 0 h 2769176"/>
              <a:gd name="connsiteX1" fmla="*/ 2169895 w 2603884"/>
              <a:gd name="connsiteY1" fmla="*/ 0 h 2769176"/>
              <a:gd name="connsiteX2" fmla="*/ 2603884 w 2603884"/>
              <a:gd name="connsiteY2" fmla="*/ 433989 h 2769176"/>
              <a:gd name="connsiteX3" fmla="*/ 2603884 w 2603884"/>
              <a:gd name="connsiteY3" fmla="*/ 2335187 h 2769176"/>
              <a:gd name="connsiteX4" fmla="*/ 2169895 w 2603884"/>
              <a:gd name="connsiteY4" fmla="*/ 2769176 h 2769176"/>
              <a:gd name="connsiteX5" fmla="*/ 433989 w 2603884"/>
              <a:gd name="connsiteY5" fmla="*/ 2769176 h 2769176"/>
              <a:gd name="connsiteX6" fmla="*/ 0 w 2603884"/>
              <a:gd name="connsiteY6" fmla="*/ 2335187 h 2769176"/>
              <a:gd name="connsiteX7" fmla="*/ 0 w 2603884"/>
              <a:gd name="connsiteY7" fmla="*/ 433989 h 2769176"/>
              <a:gd name="connsiteX8" fmla="*/ 433989 w 2603884"/>
              <a:gd name="connsiteY8" fmla="*/ 0 h 276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3884" h="2769176">
                <a:moveTo>
                  <a:pt x="433989" y="0"/>
                </a:moveTo>
                <a:lnTo>
                  <a:pt x="2169895" y="0"/>
                </a:lnTo>
                <a:cubicBezTo>
                  <a:pt x="2409581" y="0"/>
                  <a:pt x="2603884" y="194303"/>
                  <a:pt x="2603884" y="433989"/>
                </a:cubicBezTo>
                <a:lnTo>
                  <a:pt x="2603884" y="2335187"/>
                </a:lnTo>
                <a:cubicBezTo>
                  <a:pt x="2603884" y="2574873"/>
                  <a:pt x="2409581" y="2769176"/>
                  <a:pt x="2169895" y="2769176"/>
                </a:cubicBezTo>
                <a:lnTo>
                  <a:pt x="433989" y="2769176"/>
                </a:lnTo>
                <a:cubicBezTo>
                  <a:pt x="194303" y="2769176"/>
                  <a:pt x="0" y="2574873"/>
                  <a:pt x="0" y="2335187"/>
                </a:cubicBezTo>
                <a:lnTo>
                  <a:pt x="0" y="433989"/>
                </a:lnTo>
                <a:cubicBezTo>
                  <a:pt x="0" y="194303"/>
                  <a:pt x="194303" y="0"/>
                  <a:pt x="433989" y="0"/>
                </a:cubicBezTo>
                <a:close/>
              </a:path>
            </a:pathLst>
          </a:custGeom>
          <a:solidFill>
            <a:schemeClr val="bg1"/>
          </a:solidFill>
        </p:spPr>
        <p:txBody>
          <a:bodyPr wrap="square" anchor="ctr">
            <a:noAutofit/>
          </a:bodyPr>
          <a:lstStyle>
            <a:lvl1pPr marL="0" indent="0" algn="ctr">
              <a:buNone/>
              <a:defRPr sz="1800"/>
            </a:lvl1pPr>
          </a:lstStyle>
          <a:p>
            <a:endParaRPr lang="id-ID"/>
          </a:p>
        </p:txBody>
      </p:sp>
      <p:sp>
        <p:nvSpPr>
          <p:cNvPr id="9" name="Picture Placeholder 11">
            <a:extLst>
              <a:ext uri="{FF2B5EF4-FFF2-40B4-BE49-F238E27FC236}">
                <a16:creationId xmlns:a16="http://schemas.microsoft.com/office/drawing/2014/main" id="{CB2FDBC2-09BF-4743-8D52-283BFB4587B2}"/>
              </a:ext>
            </a:extLst>
          </p:cNvPr>
          <p:cNvSpPr>
            <a:spLocks noGrp="1"/>
          </p:cNvSpPr>
          <p:nvPr>
            <p:ph type="pic" sz="quarter" idx="11"/>
          </p:nvPr>
        </p:nvSpPr>
        <p:spPr>
          <a:xfrm>
            <a:off x="3396063" y="2228850"/>
            <a:ext cx="2603884" cy="2769176"/>
          </a:xfrm>
          <a:custGeom>
            <a:avLst/>
            <a:gdLst>
              <a:gd name="connsiteX0" fmla="*/ 433989 w 2603884"/>
              <a:gd name="connsiteY0" fmla="*/ 0 h 2769176"/>
              <a:gd name="connsiteX1" fmla="*/ 2169895 w 2603884"/>
              <a:gd name="connsiteY1" fmla="*/ 0 h 2769176"/>
              <a:gd name="connsiteX2" fmla="*/ 2603884 w 2603884"/>
              <a:gd name="connsiteY2" fmla="*/ 433989 h 2769176"/>
              <a:gd name="connsiteX3" fmla="*/ 2603884 w 2603884"/>
              <a:gd name="connsiteY3" fmla="*/ 2335187 h 2769176"/>
              <a:gd name="connsiteX4" fmla="*/ 2169895 w 2603884"/>
              <a:gd name="connsiteY4" fmla="*/ 2769176 h 2769176"/>
              <a:gd name="connsiteX5" fmla="*/ 433989 w 2603884"/>
              <a:gd name="connsiteY5" fmla="*/ 2769176 h 2769176"/>
              <a:gd name="connsiteX6" fmla="*/ 0 w 2603884"/>
              <a:gd name="connsiteY6" fmla="*/ 2335187 h 2769176"/>
              <a:gd name="connsiteX7" fmla="*/ 0 w 2603884"/>
              <a:gd name="connsiteY7" fmla="*/ 433989 h 2769176"/>
              <a:gd name="connsiteX8" fmla="*/ 433989 w 2603884"/>
              <a:gd name="connsiteY8" fmla="*/ 0 h 276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3884" h="2769176">
                <a:moveTo>
                  <a:pt x="433989" y="0"/>
                </a:moveTo>
                <a:lnTo>
                  <a:pt x="2169895" y="0"/>
                </a:lnTo>
                <a:cubicBezTo>
                  <a:pt x="2409581" y="0"/>
                  <a:pt x="2603884" y="194303"/>
                  <a:pt x="2603884" y="433989"/>
                </a:cubicBezTo>
                <a:lnTo>
                  <a:pt x="2603884" y="2335187"/>
                </a:lnTo>
                <a:cubicBezTo>
                  <a:pt x="2603884" y="2574873"/>
                  <a:pt x="2409581" y="2769176"/>
                  <a:pt x="2169895" y="2769176"/>
                </a:cubicBezTo>
                <a:lnTo>
                  <a:pt x="433989" y="2769176"/>
                </a:lnTo>
                <a:cubicBezTo>
                  <a:pt x="194303" y="2769176"/>
                  <a:pt x="0" y="2574873"/>
                  <a:pt x="0" y="2335187"/>
                </a:cubicBezTo>
                <a:lnTo>
                  <a:pt x="0" y="433989"/>
                </a:lnTo>
                <a:cubicBezTo>
                  <a:pt x="0" y="194303"/>
                  <a:pt x="194303" y="0"/>
                  <a:pt x="433989" y="0"/>
                </a:cubicBezTo>
                <a:close/>
              </a:path>
            </a:pathLst>
          </a:custGeom>
          <a:solidFill>
            <a:schemeClr val="bg1"/>
          </a:solidFill>
        </p:spPr>
        <p:txBody>
          <a:bodyPr wrap="square" anchor="ctr">
            <a:noAutofit/>
          </a:bodyPr>
          <a:lstStyle>
            <a:lvl1pPr marL="0" indent="0" algn="ctr">
              <a:buNone/>
              <a:defRPr sz="1800"/>
            </a:lvl1pPr>
          </a:lstStyle>
          <a:p>
            <a:endParaRPr lang="id-ID"/>
          </a:p>
        </p:txBody>
      </p:sp>
      <p:sp>
        <p:nvSpPr>
          <p:cNvPr id="10" name="Picture Placeholder 14">
            <a:extLst>
              <a:ext uri="{FF2B5EF4-FFF2-40B4-BE49-F238E27FC236}">
                <a16:creationId xmlns:a16="http://schemas.microsoft.com/office/drawing/2014/main" id="{486C1E75-CA2C-46E4-91C2-3EFF4154DA95}"/>
              </a:ext>
            </a:extLst>
          </p:cNvPr>
          <p:cNvSpPr>
            <a:spLocks noGrp="1"/>
          </p:cNvSpPr>
          <p:nvPr>
            <p:ph type="pic" sz="quarter" idx="12"/>
          </p:nvPr>
        </p:nvSpPr>
        <p:spPr>
          <a:xfrm>
            <a:off x="6192051" y="2228850"/>
            <a:ext cx="2603884" cy="2769176"/>
          </a:xfrm>
          <a:custGeom>
            <a:avLst/>
            <a:gdLst>
              <a:gd name="connsiteX0" fmla="*/ 433989 w 2603884"/>
              <a:gd name="connsiteY0" fmla="*/ 0 h 2769176"/>
              <a:gd name="connsiteX1" fmla="*/ 2169895 w 2603884"/>
              <a:gd name="connsiteY1" fmla="*/ 0 h 2769176"/>
              <a:gd name="connsiteX2" fmla="*/ 2603884 w 2603884"/>
              <a:gd name="connsiteY2" fmla="*/ 433989 h 2769176"/>
              <a:gd name="connsiteX3" fmla="*/ 2603884 w 2603884"/>
              <a:gd name="connsiteY3" fmla="*/ 2335187 h 2769176"/>
              <a:gd name="connsiteX4" fmla="*/ 2169895 w 2603884"/>
              <a:gd name="connsiteY4" fmla="*/ 2769176 h 2769176"/>
              <a:gd name="connsiteX5" fmla="*/ 433989 w 2603884"/>
              <a:gd name="connsiteY5" fmla="*/ 2769176 h 2769176"/>
              <a:gd name="connsiteX6" fmla="*/ 0 w 2603884"/>
              <a:gd name="connsiteY6" fmla="*/ 2335187 h 2769176"/>
              <a:gd name="connsiteX7" fmla="*/ 0 w 2603884"/>
              <a:gd name="connsiteY7" fmla="*/ 433989 h 2769176"/>
              <a:gd name="connsiteX8" fmla="*/ 433989 w 2603884"/>
              <a:gd name="connsiteY8" fmla="*/ 0 h 276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3884" h="2769176">
                <a:moveTo>
                  <a:pt x="433989" y="0"/>
                </a:moveTo>
                <a:lnTo>
                  <a:pt x="2169895" y="0"/>
                </a:lnTo>
                <a:cubicBezTo>
                  <a:pt x="2409581" y="0"/>
                  <a:pt x="2603884" y="194303"/>
                  <a:pt x="2603884" y="433989"/>
                </a:cubicBezTo>
                <a:lnTo>
                  <a:pt x="2603884" y="2335187"/>
                </a:lnTo>
                <a:cubicBezTo>
                  <a:pt x="2603884" y="2574873"/>
                  <a:pt x="2409581" y="2769176"/>
                  <a:pt x="2169895" y="2769176"/>
                </a:cubicBezTo>
                <a:lnTo>
                  <a:pt x="433989" y="2769176"/>
                </a:lnTo>
                <a:cubicBezTo>
                  <a:pt x="194303" y="2769176"/>
                  <a:pt x="0" y="2574873"/>
                  <a:pt x="0" y="2335187"/>
                </a:cubicBezTo>
                <a:lnTo>
                  <a:pt x="0" y="433989"/>
                </a:lnTo>
                <a:cubicBezTo>
                  <a:pt x="0" y="194303"/>
                  <a:pt x="194303" y="0"/>
                  <a:pt x="433989" y="0"/>
                </a:cubicBezTo>
                <a:close/>
              </a:path>
            </a:pathLst>
          </a:custGeom>
          <a:solidFill>
            <a:schemeClr val="bg1"/>
          </a:solidFill>
        </p:spPr>
        <p:txBody>
          <a:bodyPr wrap="square" anchor="ctr">
            <a:noAutofit/>
          </a:bodyPr>
          <a:lstStyle>
            <a:lvl1pPr marL="0" indent="0" algn="ctr">
              <a:buNone/>
              <a:defRPr sz="1800"/>
            </a:lvl1pPr>
          </a:lstStyle>
          <a:p>
            <a:endParaRPr lang="id-ID"/>
          </a:p>
        </p:txBody>
      </p:sp>
      <p:sp>
        <p:nvSpPr>
          <p:cNvPr id="11" name="Picture Placeholder 17">
            <a:extLst>
              <a:ext uri="{FF2B5EF4-FFF2-40B4-BE49-F238E27FC236}">
                <a16:creationId xmlns:a16="http://schemas.microsoft.com/office/drawing/2014/main" id="{67F9C716-ECA9-43FA-9BE2-0CE744434470}"/>
              </a:ext>
            </a:extLst>
          </p:cNvPr>
          <p:cNvSpPr>
            <a:spLocks noGrp="1"/>
          </p:cNvSpPr>
          <p:nvPr>
            <p:ph type="pic" sz="quarter" idx="13"/>
          </p:nvPr>
        </p:nvSpPr>
        <p:spPr>
          <a:xfrm>
            <a:off x="8988041" y="2228850"/>
            <a:ext cx="2603884" cy="2769176"/>
          </a:xfrm>
          <a:custGeom>
            <a:avLst/>
            <a:gdLst>
              <a:gd name="connsiteX0" fmla="*/ 433989 w 2603884"/>
              <a:gd name="connsiteY0" fmla="*/ 0 h 2769176"/>
              <a:gd name="connsiteX1" fmla="*/ 2169895 w 2603884"/>
              <a:gd name="connsiteY1" fmla="*/ 0 h 2769176"/>
              <a:gd name="connsiteX2" fmla="*/ 2603884 w 2603884"/>
              <a:gd name="connsiteY2" fmla="*/ 433989 h 2769176"/>
              <a:gd name="connsiteX3" fmla="*/ 2603884 w 2603884"/>
              <a:gd name="connsiteY3" fmla="*/ 2335187 h 2769176"/>
              <a:gd name="connsiteX4" fmla="*/ 2169895 w 2603884"/>
              <a:gd name="connsiteY4" fmla="*/ 2769176 h 2769176"/>
              <a:gd name="connsiteX5" fmla="*/ 433989 w 2603884"/>
              <a:gd name="connsiteY5" fmla="*/ 2769176 h 2769176"/>
              <a:gd name="connsiteX6" fmla="*/ 0 w 2603884"/>
              <a:gd name="connsiteY6" fmla="*/ 2335187 h 2769176"/>
              <a:gd name="connsiteX7" fmla="*/ 0 w 2603884"/>
              <a:gd name="connsiteY7" fmla="*/ 433989 h 2769176"/>
              <a:gd name="connsiteX8" fmla="*/ 433989 w 2603884"/>
              <a:gd name="connsiteY8" fmla="*/ 0 h 276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3884" h="2769176">
                <a:moveTo>
                  <a:pt x="433989" y="0"/>
                </a:moveTo>
                <a:lnTo>
                  <a:pt x="2169895" y="0"/>
                </a:lnTo>
                <a:cubicBezTo>
                  <a:pt x="2409581" y="0"/>
                  <a:pt x="2603884" y="194303"/>
                  <a:pt x="2603884" y="433989"/>
                </a:cubicBezTo>
                <a:lnTo>
                  <a:pt x="2603884" y="2335187"/>
                </a:lnTo>
                <a:cubicBezTo>
                  <a:pt x="2603884" y="2574873"/>
                  <a:pt x="2409581" y="2769176"/>
                  <a:pt x="2169895" y="2769176"/>
                </a:cubicBezTo>
                <a:lnTo>
                  <a:pt x="433989" y="2769176"/>
                </a:lnTo>
                <a:cubicBezTo>
                  <a:pt x="194303" y="2769176"/>
                  <a:pt x="0" y="2574873"/>
                  <a:pt x="0" y="2335187"/>
                </a:cubicBezTo>
                <a:lnTo>
                  <a:pt x="0" y="433989"/>
                </a:lnTo>
                <a:cubicBezTo>
                  <a:pt x="0" y="194303"/>
                  <a:pt x="194303" y="0"/>
                  <a:pt x="433989" y="0"/>
                </a:cubicBezTo>
                <a:close/>
              </a:path>
            </a:pathLst>
          </a:custGeom>
          <a:solidFill>
            <a:schemeClr val="bg1"/>
          </a:solidFill>
        </p:spPr>
        <p:txBody>
          <a:bodyPr wrap="square" anchor="ctr">
            <a:noAutofit/>
          </a:bodyPr>
          <a:lstStyle>
            <a:lvl1pPr marL="0" indent="0" algn="ctr">
              <a:buNone/>
              <a:defRPr sz="1800"/>
            </a:lvl1pPr>
          </a:lstStyle>
          <a:p>
            <a:endParaRPr lang="id-ID"/>
          </a:p>
        </p:txBody>
      </p:sp>
      <p:sp>
        <p:nvSpPr>
          <p:cNvPr id="17" name="Oval 16">
            <a:extLst>
              <a:ext uri="{FF2B5EF4-FFF2-40B4-BE49-F238E27FC236}">
                <a16:creationId xmlns:a16="http://schemas.microsoft.com/office/drawing/2014/main" id="{09A77330-A661-484F-9AE1-168D80055CA3}"/>
              </a:ext>
            </a:extLst>
          </p:cNvPr>
          <p:cNvSpPr/>
          <p:nvPr userDrawn="1"/>
        </p:nvSpPr>
        <p:spPr>
          <a:xfrm>
            <a:off x="11725201" y="6389370"/>
            <a:ext cx="324000" cy="3240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lvl="0" algn="ctr"/>
            <a:fld id="{2BE5444B-4271-492E-9574-164FD80BD889}" type="slidenum">
              <a:rPr lang="en-US" sz="900" smtClean="0">
                <a:solidFill>
                  <a:schemeClr val="bg1"/>
                </a:solidFill>
              </a:rPr>
              <a:pPr lvl="0" algn="ctr"/>
              <a:t>‹#›</a:t>
            </a:fld>
            <a:endParaRPr lang="en-US" sz="900">
              <a:solidFill>
                <a:schemeClr val="bg1"/>
              </a:solidFill>
            </a:endParaRPr>
          </a:p>
        </p:txBody>
      </p:sp>
      <p:sp>
        <p:nvSpPr>
          <p:cNvPr id="18" name="Rectangle 17">
            <a:extLst>
              <a:ext uri="{FF2B5EF4-FFF2-40B4-BE49-F238E27FC236}">
                <a16:creationId xmlns:a16="http://schemas.microsoft.com/office/drawing/2014/main" id="{13EC98EE-CE30-4963-99E3-758AE26D9D8A}"/>
              </a:ext>
            </a:extLst>
          </p:cNvPr>
          <p:cNvSpPr/>
          <p:nvPr userDrawn="1"/>
        </p:nvSpPr>
        <p:spPr>
          <a:xfrm>
            <a:off x="0" y="0"/>
            <a:ext cx="12192000" cy="45719"/>
          </a:xfrm>
          <a:prstGeom prst="rect">
            <a:avLst/>
          </a:prstGeom>
          <a:gradFill>
            <a:gsLst>
              <a:gs pos="0">
                <a:schemeClr val="accent1"/>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9AB27D1A-0EFB-4B53-9BE6-98CA060B0B3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696601" y="257088"/>
            <a:ext cx="1190600" cy="498598"/>
          </a:xfrm>
          <a:prstGeom prst="rect">
            <a:avLst/>
          </a:prstGeom>
        </p:spPr>
      </p:pic>
      <p:sp>
        <p:nvSpPr>
          <p:cNvPr id="20" name="Title 1">
            <a:extLst>
              <a:ext uri="{FF2B5EF4-FFF2-40B4-BE49-F238E27FC236}">
                <a16:creationId xmlns:a16="http://schemas.microsoft.com/office/drawing/2014/main" id="{09BF4386-DDA5-4761-BE8B-2F857834D242}"/>
              </a:ext>
            </a:extLst>
          </p:cNvPr>
          <p:cNvSpPr>
            <a:spLocks noGrp="1"/>
          </p:cNvSpPr>
          <p:nvPr>
            <p:ph type="title" hasCustomPrompt="1"/>
          </p:nvPr>
        </p:nvSpPr>
        <p:spPr>
          <a:xfrm>
            <a:off x="304801" y="257087"/>
            <a:ext cx="11582400" cy="498598"/>
          </a:xfrm>
        </p:spPr>
        <p:txBody>
          <a:bodyPr vert="horz" wrap="square" lIns="0" tIns="0" rIns="0" bIns="0" anchor="t">
            <a:spAutoFit/>
          </a:bodyPr>
          <a:lstStyle>
            <a:lvl1pPr algn="l">
              <a:defRPr sz="3600" b="1">
                <a:solidFill>
                  <a:schemeClr val="accent1"/>
                </a:solidFill>
              </a:defRPr>
            </a:lvl1pPr>
          </a:lstStyle>
          <a:p>
            <a:r>
              <a:rPr lang="en-US"/>
              <a:t>Title Text Here</a:t>
            </a:r>
            <a:endParaRPr lang="en-GB"/>
          </a:p>
        </p:txBody>
      </p:sp>
    </p:spTree>
    <p:extLst>
      <p:ext uri="{BB962C8B-B14F-4D97-AF65-F5344CB8AC3E}">
        <p14:creationId xmlns:p14="http://schemas.microsoft.com/office/powerpoint/2010/main" val="3388004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7A68117-BB46-4828-85C2-51AF65AB36B3}"/>
              </a:ext>
            </a:extLst>
          </p:cNvPr>
          <p:cNvGraphicFramePr>
            <a:graphicFrameLocks noChangeAspect="1"/>
          </p:cNvGraphicFramePr>
          <p:nvPr userDrawn="1">
            <p:custDataLst>
              <p:tags r:id="rId27"/>
            </p:custDataLst>
            <p:extLst>
              <p:ext uri="{D42A27DB-BD31-4B8C-83A1-F6EECF244321}">
                <p14:modId xmlns:p14="http://schemas.microsoft.com/office/powerpoint/2010/main" val="4267483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28" imgW="425" imgH="426" progId="TCLayout.ActiveDocument.1">
                  <p:embed/>
                </p:oleObj>
              </mc:Choice>
              <mc:Fallback>
                <p:oleObj name="think-cell Slide" r:id="rId28" imgW="425" imgH="426" progId="TCLayout.ActiveDocument.1">
                  <p:embed/>
                  <p:pic>
                    <p:nvPicPr>
                      <p:cNvPr id="8" name="Object 7" hidden="1">
                        <a:extLst>
                          <a:ext uri="{FF2B5EF4-FFF2-40B4-BE49-F238E27FC236}">
                            <a16:creationId xmlns:a16="http://schemas.microsoft.com/office/drawing/2014/main" id="{97A68117-BB46-4828-85C2-51AF65AB36B3}"/>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9783C56-FD03-4BAF-915C-1CF0F3EE39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F09539-E87F-4A39-B5C3-E1C74AB45E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D9DF55-26E4-4FBE-8671-75740EA2D7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4F5DF-7D14-43CB-9667-84CE429FEE22}" type="datetimeFigureOut">
              <a:rPr lang="en-US" smtClean="0"/>
              <a:t>4/13/2023</a:t>
            </a:fld>
            <a:endParaRPr lang="en-US"/>
          </a:p>
        </p:txBody>
      </p:sp>
      <p:sp>
        <p:nvSpPr>
          <p:cNvPr id="5" name="Footer Placeholder 4">
            <a:extLst>
              <a:ext uri="{FF2B5EF4-FFF2-40B4-BE49-F238E27FC236}">
                <a16:creationId xmlns:a16="http://schemas.microsoft.com/office/drawing/2014/main" id="{D545BD11-06E1-4A4C-855F-3A11422782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022900-BF93-43DA-97B9-FF17E483FD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64747C-DA70-451F-8004-9291E62110D6}" type="slidenum">
              <a:rPr lang="en-US" smtClean="0"/>
              <a:t>‹#›</a:t>
            </a:fld>
            <a:endParaRPr lang="en-US"/>
          </a:p>
        </p:txBody>
      </p:sp>
    </p:spTree>
    <p:extLst>
      <p:ext uri="{BB962C8B-B14F-4D97-AF65-F5344CB8AC3E}">
        <p14:creationId xmlns:p14="http://schemas.microsoft.com/office/powerpoint/2010/main" val="426621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hyperlink" Target="https://www.ukclimaterisk.org/wp-content/uploads/2021/06/Monetary-Valuation-of-Risks-and-Opportunities-in-CCRA3.pdf" TargetMode="External"/><Relationship Id="rId2" Type="http://schemas.openxmlformats.org/officeDocument/2006/relationships/image" Target="../media/image44.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2.xml"/><Relationship Id="rId5" Type="http://schemas.openxmlformats.org/officeDocument/2006/relationships/image" Target="../media/image48.png"/><Relationship Id="rId4" Type="http://schemas.openxmlformats.org/officeDocument/2006/relationships/image" Target="../media/image47.jp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3.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3.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3.xml"/><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3.xml"/><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2.xml"/><Relationship Id="rId5" Type="http://schemas.openxmlformats.org/officeDocument/2006/relationships/image" Target="../media/image48.png"/><Relationship Id="rId4" Type="http://schemas.openxmlformats.org/officeDocument/2006/relationships/image" Target="../media/image47.jpg"/></Relationships>
</file>

<file path=ppt/slides/_rels/slide2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3095" y="2349695"/>
            <a:ext cx="9945810" cy="1079305"/>
          </a:xfrm>
        </p:spPr>
        <p:txBody>
          <a:bodyPr>
            <a:noAutofit/>
          </a:bodyPr>
          <a:lstStyle/>
          <a:p>
            <a:r>
              <a:rPr lang="en-GB" sz="3500" b="1" dirty="0">
                <a:effectLst/>
                <a:latin typeface="Calibri" panose="020F0502020204030204" pitchFamily="34" charset="0"/>
                <a:ea typeface="Times New Roman" panose="02020603050405020304" pitchFamily="18" charset="0"/>
                <a:cs typeface="Arial" panose="020B0604020202020204" pitchFamily="34" charset="0"/>
              </a:rPr>
              <a:t>Adaptation Scotland and climate change adaptation in the national context</a:t>
            </a:r>
            <a:endParaRPr lang="en-GB" sz="3500" b="1" dirty="0"/>
          </a:p>
        </p:txBody>
      </p:sp>
      <p:sp>
        <p:nvSpPr>
          <p:cNvPr id="3" name="TextBox 2"/>
          <p:cNvSpPr txBox="1"/>
          <p:nvPr/>
        </p:nvSpPr>
        <p:spPr>
          <a:xfrm>
            <a:off x="5982415" y="6526924"/>
            <a:ext cx="6209585" cy="400110"/>
          </a:xfrm>
          <a:prstGeom prst="rect">
            <a:avLst/>
          </a:prstGeom>
          <a:solidFill>
            <a:schemeClr val="bg1">
              <a:lumMod val="65000"/>
              <a:alpha val="70000"/>
            </a:schemeClr>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Light"/>
                <a:ea typeface="+mn-ea"/>
                <a:cs typeface="+mn-cs"/>
              </a:rPr>
              <a:t>Anna Beswick, Adaptation Scotland Programme Manager</a:t>
            </a:r>
          </a:p>
        </p:txBody>
      </p:sp>
    </p:spTree>
    <p:extLst>
      <p:ext uri="{BB962C8B-B14F-4D97-AF65-F5344CB8AC3E}">
        <p14:creationId xmlns:p14="http://schemas.microsoft.com/office/powerpoint/2010/main" val="3936264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F673B-BB65-489A-BD62-201D2E002682}"/>
              </a:ext>
            </a:extLst>
          </p:cNvPr>
          <p:cNvSpPr>
            <a:spLocks noGrp="1"/>
          </p:cNvSpPr>
          <p:nvPr>
            <p:ph type="title"/>
          </p:nvPr>
        </p:nvSpPr>
        <p:spPr/>
        <p:txBody>
          <a:bodyPr/>
          <a:lstStyle/>
          <a:p>
            <a:r>
              <a:rPr lang="en-GB" b="1" dirty="0"/>
              <a:t>How will these changes affect Scotland?</a:t>
            </a:r>
          </a:p>
        </p:txBody>
      </p:sp>
      <p:sp>
        <p:nvSpPr>
          <p:cNvPr id="4" name="Rectangle 7">
            <a:extLst>
              <a:ext uri="{FF2B5EF4-FFF2-40B4-BE49-F238E27FC236}">
                <a16:creationId xmlns:a16="http://schemas.microsoft.com/office/drawing/2014/main" id="{2196BEAF-7496-4D69-946F-E414060D7583}"/>
              </a:ext>
            </a:extLst>
          </p:cNvPr>
          <p:cNvSpPr>
            <a:spLocks noChangeArrowheads="1"/>
          </p:cNvSpPr>
          <p:nvPr/>
        </p:nvSpPr>
        <p:spPr bwMode="auto">
          <a:xfrm>
            <a:off x="1869123" y="1200015"/>
            <a:ext cx="8453437"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0"/>
              </a:spcBef>
              <a:spcAft>
                <a:spcPct val="0"/>
              </a:spcAft>
              <a:defRPr sz="3200">
                <a:solidFill>
                  <a:schemeClr val="tx1"/>
                </a:solidFill>
                <a:latin typeface="Calibri" pitchFamily="34" charset="0"/>
                <a:cs typeface="Arial" charset="0"/>
              </a:defRPr>
            </a:lvl6pPr>
            <a:lvl7pPr marL="2971800" indent="-228600" eaLnBrk="0" fontAlgn="base" hangingPunct="0">
              <a:spcBef>
                <a:spcPct val="0"/>
              </a:spcBef>
              <a:spcAft>
                <a:spcPct val="0"/>
              </a:spcAft>
              <a:defRPr sz="3200">
                <a:solidFill>
                  <a:schemeClr val="tx1"/>
                </a:solidFill>
                <a:latin typeface="Calibri" pitchFamily="34" charset="0"/>
                <a:cs typeface="Arial" charset="0"/>
              </a:defRPr>
            </a:lvl7pPr>
            <a:lvl8pPr marL="3429000" indent="-228600" eaLnBrk="0" fontAlgn="base" hangingPunct="0">
              <a:spcBef>
                <a:spcPct val="0"/>
              </a:spcBef>
              <a:spcAft>
                <a:spcPct val="0"/>
              </a:spcAft>
              <a:defRPr sz="3200">
                <a:solidFill>
                  <a:schemeClr val="tx1"/>
                </a:solidFill>
                <a:latin typeface="Calibri" pitchFamily="34" charset="0"/>
                <a:cs typeface="Arial" charset="0"/>
              </a:defRPr>
            </a:lvl8pPr>
            <a:lvl9pPr marL="3886200" indent="-228600" eaLnBrk="0" fontAlgn="base" hangingPunct="0">
              <a:spcBef>
                <a:spcPct val="0"/>
              </a:spcBef>
              <a:spcAft>
                <a:spcPct val="0"/>
              </a:spcAft>
              <a:defRPr sz="3200">
                <a:solidFill>
                  <a:schemeClr val="tx1"/>
                </a:solidFill>
                <a:latin typeface="Calibri" pitchFamily="34" charset="0"/>
                <a:cs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2500" b="1" i="0" u="none" strike="noStrike" kern="1200" cap="none" spc="0" normalizeH="0" baseline="0" noProof="0" dirty="0">
                <a:ln>
                  <a:noFill/>
                </a:ln>
                <a:solidFill>
                  <a:srgbClr val="59777D"/>
                </a:solidFill>
                <a:effectLst/>
                <a:uLnTx/>
                <a:uFillTx/>
                <a:latin typeface="Segoe UI Light" pitchFamily="34" charset="0"/>
                <a:ea typeface="+mn-ea"/>
                <a:cs typeface="Segoe UI Light" pitchFamily="34" charset="0"/>
              </a:rPr>
              <a:t>The productivity of our agriculture and forests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000" b="0" i="0" u="none" strike="noStrike" kern="1200" cap="none" spc="0" normalizeH="0" baseline="0" noProof="0" dirty="0">
              <a:ln>
                <a:noFill/>
              </a:ln>
              <a:solidFill>
                <a:srgbClr val="59777D"/>
              </a:solidFill>
              <a:effectLst/>
              <a:uLnTx/>
              <a:uFillTx/>
              <a:latin typeface="Segoe UI Light" pitchFamily="34" charset="0"/>
              <a:ea typeface="+mn-ea"/>
              <a:cs typeface="Segoe UI Light" pitchFamily="34" charset="0"/>
            </a:endParaRPr>
          </a:p>
        </p:txBody>
      </p:sp>
      <p:pic>
        <p:nvPicPr>
          <p:cNvPr id="5" name="Picture 10">
            <a:extLst>
              <a:ext uri="{FF2B5EF4-FFF2-40B4-BE49-F238E27FC236}">
                <a16:creationId xmlns:a16="http://schemas.microsoft.com/office/drawing/2014/main" id="{A2204F03-AE34-4F68-9BA1-0D156D615A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0985" y="1833428"/>
            <a:ext cx="914400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a:extLst>
              <a:ext uri="{FF2B5EF4-FFF2-40B4-BE49-F238E27FC236}">
                <a16:creationId xmlns:a16="http://schemas.microsoft.com/office/drawing/2014/main" id="{592FC2F6-91DA-46BA-9EE2-796A3D575F84}"/>
              </a:ext>
            </a:extLst>
          </p:cNvPr>
          <p:cNvSpPr>
            <a:spLocks noChangeArrowheads="1"/>
          </p:cNvSpPr>
          <p:nvPr/>
        </p:nvSpPr>
        <p:spPr bwMode="auto">
          <a:xfrm>
            <a:off x="1869123" y="3760788"/>
            <a:ext cx="86550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0"/>
              </a:spcBef>
              <a:spcAft>
                <a:spcPct val="0"/>
              </a:spcAft>
              <a:defRPr sz="3200">
                <a:solidFill>
                  <a:schemeClr val="tx1"/>
                </a:solidFill>
                <a:latin typeface="Calibri" pitchFamily="34" charset="0"/>
                <a:cs typeface="Arial" charset="0"/>
              </a:defRPr>
            </a:lvl6pPr>
            <a:lvl7pPr marL="2971800" indent="-228600" eaLnBrk="0" fontAlgn="base" hangingPunct="0">
              <a:spcBef>
                <a:spcPct val="0"/>
              </a:spcBef>
              <a:spcAft>
                <a:spcPct val="0"/>
              </a:spcAft>
              <a:defRPr sz="3200">
                <a:solidFill>
                  <a:schemeClr val="tx1"/>
                </a:solidFill>
                <a:latin typeface="Calibri" pitchFamily="34" charset="0"/>
                <a:cs typeface="Arial" charset="0"/>
              </a:defRPr>
            </a:lvl7pPr>
            <a:lvl8pPr marL="3429000" indent="-228600" eaLnBrk="0" fontAlgn="base" hangingPunct="0">
              <a:spcBef>
                <a:spcPct val="0"/>
              </a:spcBef>
              <a:spcAft>
                <a:spcPct val="0"/>
              </a:spcAft>
              <a:defRPr sz="3200">
                <a:solidFill>
                  <a:schemeClr val="tx1"/>
                </a:solidFill>
                <a:latin typeface="Calibri" pitchFamily="34" charset="0"/>
                <a:cs typeface="Arial" charset="0"/>
              </a:defRPr>
            </a:lvl8pPr>
            <a:lvl9pPr marL="3886200" indent="-228600" eaLnBrk="0" fontAlgn="base" hangingPunct="0">
              <a:spcBef>
                <a:spcPct val="0"/>
              </a:spcBef>
              <a:spcAft>
                <a:spcPct val="0"/>
              </a:spcAft>
              <a:defRPr sz="3200">
                <a:solidFill>
                  <a:schemeClr val="tx1"/>
                </a:solidFill>
                <a:latin typeface="Calibri" pitchFamily="34" charset="0"/>
                <a:cs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2500" b="1" i="0" u="none" strike="noStrike" kern="1200" cap="none" spc="0" normalizeH="0" baseline="0" noProof="0">
                <a:ln>
                  <a:noFill/>
                </a:ln>
                <a:solidFill>
                  <a:srgbClr val="59777D"/>
                </a:solidFill>
                <a:effectLst/>
                <a:uLnTx/>
                <a:uFillTx/>
                <a:latin typeface="Segoe UI Light" pitchFamily="34" charset="0"/>
                <a:ea typeface="+mn-ea"/>
                <a:cs typeface="Segoe UI Light" pitchFamily="34" charset="0"/>
              </a:rPr>
              <a:t>The occurrence of pests and disease </a:t>
            </a:r>
          </a:p>
        </p:txBody>
      </p:sp>
      <p:pic>
        <p:nvPicPr>
          <p:cNvPr id="7" name="Picture 6">
            <a:extLst>
              <a:ext uri="{FF2B5EF4-FFF2-40B4-BE49-F238E27FC236}">
                <a16:creationId xmlns:a16="http://schemas.microsoft.com/office/drawing/2014/main" id="{1DA06BF5-7CEE-4014-9327-2CD81142E5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6535" y="4403725"/>
            <a:ext cx="918845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68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CD9C569F-385C-4BB8-96CF-972D998E11BF}"/>
              </a:ext>
            </a:extLst>
          </p:cNvPr>
          <p:cNvSpPr>
            <a:spLocks noChangeArrowheads="1"/>
          </p:cNvSpPr>
          <p:nvPr/>
        </p:nvSpPr>
        <p:spPr bwMode="auto">
          <a:xfrm>
            <a:off x="1883283" y="3917992"/>
            <a:ext cx="820261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0"/>
              </a:spcBef>
              <a:spcAft>
                <a:spcPct val="0"/>
              </a:spcAft>
              <a:defRPr sz="3200">
                <a:solidFill>
                  <a:schemeClr val="tx1"/>
                </a:solidFill>
                <a:latin typeface="Calibri" pitchFamily="34" charset="0"/>
                <a:cs typeface="Arial" charset="0"/>
              </a:defRPr>
            </a:lvl6pPr>
            <a:lvl7pPr marL="2971800" indent="-228600" eaLnBrk="0" fontAlgn="base" hangingPunct="0">
              <a:spcBef>
                <a:spcPct val="0"/>
              </a:spcBef>
              <a:spcAft>
                <a:spcPct val="0"/>
              </a:spcAft>
              <a:defRPr sz="3200">
                <a:solidFill>
                  <a:schemeClr val="tx1"/>
                </a:solidFill>
                <a:latin typeface="Calibri" pitchFamily="34" charset="0"/>
                <a:cs typeface="Arial" charset="0"/>
              </a:defRPr>
            </a:lvl7pPr>
            <a:lvl8pPr marL="3429000" indent="-228600" eaLnBrk="0" fontAlgn="base" hangingPunct="0">
              <a:spcBef>
                <a:spcPct val="0"/>
              </a:spcBef>
              <a:spcAft>
                <a:spcPct val="0"/>
              </a:spcAft>
              <a:defRPr sz="3200">
                <a:solidFill>
                  <a:schemeClr val="tx1"/>
                </a:solidFill>
                <a:latin typeface="Calibri" pitchFamily="34" charset="0"/>
                <a:cs typeface="Arial" charset="0"/>
              </a:defRPr>
            </a:lvl8pPr>
            <a:lvl9pPr marL="3886200" indent="-228600" eaLnBrk="0" fontAlgn="base" hangingPunct="0">
              <a:spcBef>
                <a:spcPct val="0"/>
              </a:spcBef>
              <a:spcAft>
                <a:spcPct val="0"/>
              </a:spcAft>
              <a:defRPr sz="3200">
                <a:solidFill>
                  <a:schemeClr val="tx1"/>
                </a:solidFill>
                <a:latin typeface="Calibri" pitchFamily="34" charset="0"/>
                <a:cs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2500" b="1" i="0" u="none" strike="noStrike" kern="1200" cap="none" spc="0" normalizeH="0" baseline="0" noProof="0" dirty="0">
                <a:ln>
                  <a:noFill/>
                </a:ln>
                <a:solidFill>
                  <a:srgbClr val="59777D"/>
                </a:solidFill>
                <a:effectLst/>
                <a:uLnTx/>
                <a:uFillTx/>
                <a:latin typeface="Segoe UI Light" pitchFamily="34" charset="0"/>
                <a:ea typeface="+mn-ea"/>
                <a:cs typeface="Segoe UI Light" pitchFamily="34" charset="0"/>
              </a:rPr>
              <a:t>The quality of our soils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000" b="1" i="0" u="none" strike="noStrike" kern="1200" cap="none" spc="0" normalizeH="0" baseline="0" noProof="0" dirty="0">
              <a:ln>
                <a:noFill/>
              </a:ln>
              <a:solidFill>
                <a:srgbClr val="59777D"/>
              </a:solidFill>
              <a:effectLst/>
              <a:uLnTx/>
              <a:uFillTx/>
              <a:latin typeface="Segoe UI Light" pitchFamily="34" charset="0"/>
              <a:ea typeface="+mn-ea"/>
              <a:cs typeface="Segoe UI Light" pitchFamily="34" charset="0"/>
            </a:endParaRPr>
          </a:p>
        </p:txBody>
      </p:sp>
      <p:pic>
        <p:nvPicPr>
          <p:cNvPr id="5" name="Picture 6">
            <a:extLst>
              <a:ext uri="{FF2B5EF4-FFF2-40B4-BE49-F238E27FC236}">
                <a16:creationId xmlns:a16="http://schemas.microsoft.com/office/drawing/2014/main" id="{366FE076-351B-4419-A990-00D1EF99CD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2283" y="4402646"/>
            <a:ext cx="9123363"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a:extLst>
              <a:ext uri="{FF2B5EF4-FFF2-40B4-BE49-F238E27FC236}">
                <a16:creationId xmlns:a16="http://schemas.microsoft.com/office/drawing/2014/main" id="{E1C4CE28-2BCC-463D-B48A-E4F32B8E1C2A}"/>
              </a:ext>
            </a:extLst>
          </p:cNvPr>
          <p:cNvSpPr>
            <a:spLocks noChangeArrowheads="1"/>
          </p:cNvSpPr>
          <p:nvPr/>
        </p:nvSpPr>
        <p:spPr bwMode="auto">
          <a:xfrm>
            <a:off x="1853121" y="1168397"/>
            <a:ext cx="82629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0"/>
              </a:spcBef>
              <a:spcAft>
                <a:spcPct val="0"/>
              </a:spcAft>
              <a:defRPr sz="3200">
                <a:solidFill>
                  <a:schemeClr val="tx1"/>
                </a:solidFill>
                <a:latin typeface="Calibri" pitchFamily="34" charset="0"/>
                <a:cs typeface="Arial" charset="0"/>
              </a:defRPr>
            </a:lvl6pPr>
            <a:lvl7pPr marL="2971800" indent="-228600" eaLnBrk="0" fontAlgn="base" hangingPunct="0">
              <a:spcBef>
                <a:spcPct val="0"/>
              </a:spcBef>
              <a:spcAft>
                <a:spcPct val="0"/>
              </a:spcAft>
              <a:defRPr sz="3200">
                <a:solidFill>
                  <a:schemeClr val="tx1"/>
                </a:solidFill>
                <a:latin typeface="Calibri" pitchFamily="34" charset="0"/>
                <a:cs typeface="Arial" charset="0"/>
              </a:defRPr>
            </a:lvl7pPr>
            <a:lvl8pPr marL="3429000" indent="-228600" eaLnBrk="0" fontAlgn="base" hangingPunct="0">
              <a:spcBef>
                <a:spcPct val="0"/>
              </a:spcBef>
              <a:spcAft>
                <a:spcPct val="0"/>
              </a:spcAft>
              <a:defRPr sz="3200">
                <a:solidFill>
                  <a:schemeClr val="tx1"/>
                </a:solidFill>
                <a:latin typeface="Calibri" pitchFamily="34" charset="0"/>
                <a:cs typeface="Arial" charset="0"/>
              </a:defRPr>
            </a:lvl8pPr>
            <a:lvl9pPr marL="3886200" indent="-228600" eaLnBrk="0" fontAlgn="base" hangingPunct="0">
              <a:spcBef>
                <a:spcPct val="0"/>
              </a:spcBef>
              <a:spcAft>
                <a:spcPct val="0"/>
              </a:spcAft>
              <a:defRPr sz="3200">
                <a:solidFill>
                  <a:schemeClr val="tx1"/>
                </a:solidFill>
                <a:latin typeface="Calibri" pitchFamily="34" charset="0"/>
                <a:cs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2500" b="1" i="0" u="none" strike="noStrike" kern="1200" cap="none" spc="0" normalizeH="0" baseline="0" noProof="0" dirty="0">
                <a:ln>
                  <a:noFill/>
                </a:ln>
                <a:solidFill>
                  <a:srgbClr val="59777D"/>
                </a:solidFill>
                <a:effectLst/>
                <a:uLnTx/>
                <a:uFillTx/>
                <a:latin typeface="Segoe UI Light" pitchFamily="34" charset="0"/>
                <a:ea typeface="+mn-ea"/>
                <a:cs typeface="Segoe UI Light" pitchFamily="34" charset="0"/>
              </a:rPr>
              <a:t>The health of our natural environment </a:t>
            </a:r>
          </a:p>
        </p:txBody>
      </p:sp>
      <p:pic>
        <p:nvPicPr>
          <p:cNvPr id="7" name="Picture 8">
            <a:extLst>
              <a:ext uri="{FF2B5EF4-FFF2-40B4-BE49-F238E27FC236}">
                <a16:creationId xmlns:a16="http://schemas.microsoft.com/office/drawing/2014/main" id="{5FB2A826-A236-4CBD-B045-F84E9F092E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3383" y="1791382"/>
            <a:ext cx="91440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4060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39BDCFC-5996-4288-839F-9019F9E80B3E}"/>
              </a:ext>
            </a:extLst>
          </p:cNvPr>
          <p:cNvSpPr>
            <a:spLocks noChangeArrowheads="1"/>
          </p:cNvSpPr>
          <p:nvPr/>
        </p:nvSpPr>
        <p:spPr bwMode="auto">
          <a:xfrm>
            <a:off x="1741741" y="3814387"/>
            <a:ext cx="785018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0"/>
              </a:spcBef>
              <a:spcAft>
                <a:spcPct val="0"/>
              </a:spcAft>
              <a:defRPr sz="3200">
                <a:solidFill>
                  <a:schemeClr val="tx1"/>
                </a:solidFill>
                <a:latin typeface="Calibri" pitchFamily="34" charset="0"/>
                <a:cs typeface="Arial" charset="0"/>
              </a:defRPr>
            </a:lvl6pPr>
            <a:lvl7pPr marL="2971800" indent="-228600" eaLnBrk="0" fontAlgn="base" hangingPunct="0">
              <a:spcBef>
                <a:spcPct val="0"/>
              </a:spcBef>
              <a:spcAft>
                <a:spcPct val="0"/>
              </a:spcAft>
              <a:defRPr sz="3200">
                <a:solidFill>
                  <a:schemeClr val="tx1"/>
                </a:solidFill>
                <a:latin typeface="Calibri" pitchFamily="34" charset="0"/>
                <a:cs typeface="Arial" charset="0"/>
              </a:defRPr>
            </a:lvl7pPr>
            <a:lvl8pPr marL="3429000" indent="-228600" eaLnBrk="0" fontAlgn="base" hangingPunct="0">
              <a:spcBef>
                <a:spcPct val="0"/>
              </a:spcBef>
              <a:spcAft>
                <a:spcPct val="0"/>
              </a:spcAft>
              <a:defRPr sz="3200">
                <a:solidFill>
                  <a:schemeClr val="tx1"/>
                </a:solidFill>
                <a:latin typeface="Calibri" pitchFamily="34" charset="0"/>
                <a:cs typeface="Arial" charset="0"/>
              </a:defRPr>
            </a:lvl8pPr>
            <a:lvl9pPr marL="3886200" indent="-228600" eaLnBrk="0" fontAlgn="base" hangingPunct="0">
              <a:spcBef>
                <a:spcPct val="0"/>
              </a:spcBef>
              <a:spcAft>
                <a:spcPct val="0"/>
              </a:spcAft>
              <a:defRPr sz="3200">
                <a:solidFill>
                  <a:schemeClr val="tx1"/>
                </a:solidFill>
                <a:latin typeface="Calibri" pitchFamily="34" charset="0"/>
                <a:cs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2500" b="1" i="0" u="none" strike="noStrike" kern="1200" cap="none" spc="0" normalizeH="0" baseline="0" noProof="0" dirty="0">
                <a:ln>
                  <a:noFill/>
                </a:ln>
                <a:solidFill>
                  <a:srgbClr val="59777D"/>
                </a:solidFill>
                <a:effectLst/>
                <a:uLnTx/>
                <a:uFillTx/>
                <a:latin typeface="Segoe UI Light" pitchFamily="34" charset="0"/>
                <a:ea typeface="+mn-ea"/>
                <a:cs typeface="Segoe UI Light" pitchFamily="34" charset="0"/>
              </a:rPr>
              <a:t>The security of our food supply </a:t>
            </a:r>
            <a:r>
              <a:rPr kumimoji="0" lang="en-GB" altLang="en-US" sz="2500" b="0" i="0" u="none" strike="noStrike" kern="1200" cap="none" spc="0" normalizeH="0" baseline="0" noProof="0" dirty="0">
                <a:ln>
                  <a:noFill/>
                </a:ln>
                <a:solidFill>
                  <a:srgbClr val="59777D"/>
                </a:solidFill>
                <a:effectLst/>
                <a:uLnTx/>
                <a:uFillTx/>
                <a:latin typeface="Segoe UI Light" pitchFamily="34" charset="0"/>
                <a:ea typeface="+mn-ea"/>
                <a:cs typeface="Segoe UI Light" pitchFamily="34" charset="0"/>
              </a:rPr>
              <a:t> </a:t>
            </a:r>
          </a:p>
        </p:txBody>
      </p:sp>
      <p:pic>
        <p:nvPicPr>
          <p:cNvPr id="5" name="Picture 6">
            <a:extLst>
              <a:ext uri="{FF2B5EF4-FFF2-40B4-BE49-F238E27FC236}">
                <a16:creationId xmlns:a16="http://schemas.microsoft.com/office/drawing/2014/main" id="{62B881B4-CB36-41AB-A897-BF0540A724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2697" y="4429125"/>
            <a:ext cx="912177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a:extLst>
              <a:ext uri="{FF2B5EF4-FFF2-40B4-BE49-F238E27FC236}">
                <a16:creationId xmlns:a16="http://schemas.microsoft.com/office/drawing/2014/main" id="{A9967B83-70E9-43D6-8B25-182F524CDFE6}"/>
              </a:ext>
            </a:extLst>
          </p:cNvPr>
          <p:cNvSpPr>
            <a:spLocks noChangeArrowheads="1"/>
          </p:cNvSpPr>
          <p:nvPr/>
        </p:nvSpPr>
        <p:spPr bwMode="auto">
          <a:xfrm>
            <a:off x="1736866" y="1310366"/>
            <a:ext cx="799306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0"/>
              </a:spcBef>
              <a:spcAft>
                <a:spcPct val="0"/>
              </a:spcAft>
              <a:defRPr sz="3200">
                <a:solidFill>
                  <a:schemeClr val="tx1"/>
                </a:solidFill>
                <a:latin typeface="Calibri" pitchFamily="34" charset="0"/>
                <a:cs typeface="Arial" charset="0"/>
              </a:defRPr>
            </a:lvl6pPr>
            <a:lvl7pPr marL="2971800" indent="-228600" eaLnBrk="0" fontAlgn="base" hangingPunct="0">
              <a:spcBef>
                <a:spcPct val="0"/>
              </a:spcBef>
              <a:spcAft>
                <a:spcPct val="0"/>
              </a:spcAft>
              <a:defRPr sz="3200">
                <a:solidFill>
                  <a:schemeClr val="tx1"/>
                </a:solidFill>
                <a:latin typeface="Calibri" pitchFamily="34" charset="0"/>
                <a:cs typeface="Arial" charset="0"/>
              </a:defRPr>
            </a:lvl7pPr>
            <a:lvl8pPr marL="3429000" indent="-228600" eaLnBrk="0" fontAlgn="base" hangingPunct="0">
              <a:spcBef>
                <a:spcPct val="0"/>
              </a:spcBef>
              <a:spcAft>
                <a:spcPct val="0"/>
              </a:spcAft>
              <a:defRPr sz="3200">
                <a:solidFill>
                  <a:schemeClr val="tx1"/>
                </a:solidFill>
                <a:latin typeface="Calibri" pitchFamily="34" charset="0"/>
                <a:cs typeface="Arial" charset="0"/>
              </a:defRPr>
            </a:lvl8pPr>
            <a:lvl9pPr marL="3886200" indent="-228600" eaLnBrk="0" fontAlgn="base" hangingPunct="0">
              <a:spcBef>
                <a:spcPct val="0"/>
              </a:spcBef>
              <a:spcAft>
                <a:spcPct val="0"/>
              </a:spcAft>
              <a:defRPr sz="3200">
                <a:solidFill>
                  <a:schemeClr val="tx1"/>
                </a:solidFill>
                <a:latin typeface="Calibri" pitchFamily="34" charset="0"/>
                <a:cs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2500" b="1" i="0" u="none" strike="noStrike" kern="1200" cap="none" spc="0" normalizeH="0" baseline="0" noProof="0" dirty="0">
                <a:ln>
                  <a:noFill/>
                </a:ln>
                <a:solidFill>
                  <a:srgbClr val="59777D"/>
                </a:solidFill>
                <a:effectLst/>
                <a:uLnTx/>
                <a:uFillTx/>
                <a:latin typeface="Segoe UI Light" pitchFamily="34" charset="0"/>
                <a:ea typeface="+mn-ea"/>
                <a:cs typeface="Segoe UI Light" pitchFamily="34" charset="0"/>
              </a:rPr>
              <a:t>The availability and quality of water </a:t>
            </a:r>
            <a:endParaRPr kumimoji="0" lang="en-GB" altLang="en-US" sz="2500" b="0" i="0" u="none" strike="noStrike" kern="1200" cap="none" spc="0" normalizeH="0" baseline="0" noProof="0" dirty="0">
              <a:ln>
                <a:noFill/>
              </a:ln>
              <a:solidFill>
                <a:srgbClr val="59777D"/>
              </a:solidFill>
              <a:effectLst/>
              <a:uLnTx/>
              <a:uFillTx/>
              <a:latin typeface="Segoe UI Light" pitchFamily="34" charset="0"/>
              <a:ea typeface="+mn-ea"/>
              <a:cs typeface="Segoe UI Light" pitchFamily="34" charset="0"/>
            </a:endParaRPr>
          </a:p>
        </p:txBody>
      </p:sp>
      <p:pic>
        <p:nvPicPr>
          <p:cNvPr id="7" name="Picture 8">
            <a:extLst>
              <a:ext uri="{FF2B5EF4-FFF2-40B4-BE49-F238E27FC236}">
                <a16:creationId xmlns:a16="http://schemas.microsoft.com/office/drawing/2014/main" id="{CF7FF178-8C63-4614-A172-A2DBC00444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2241" y="1991403"/>
            <a:ext cx="9026525"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3042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C2A4CBBF-8196-4F5C-BBEC-E1BFB520C9A5}"/>
              </a:ext>
            </a:extLst>
          </p:cNvPr>
          <p:cNvSpPr>
            <a:spLocks noChangeArrowheads="1"/>
          </p:cNvSpPr>
          <p:nvPr/>
        </p:nvSpPr>
        <p:spPr bwMode="auto">
          <a:xfrm>
            <a:off x="1770520" y="3804200"/>
            <a:ext cx="79914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0"/>
              </a:spcBef>
              <a:spcAft>
                <a:spcPct val="0"/>
              </a:spcAft>
              <a:defRPr sz="3200">
                <a:solidFill>
                  <a:schemeClr val="tx1"/>
                </a:solidFill>
                <a:latin typeface="Calibri" pitchFamily="34" charset="0"/>
                <a:cs typeface="Arial" charset="0"/>
              </a:defRPr>
            </a:lvl6pPr>
            <a:lvl7pPr marL="2971800" indent="-228600" eaLnBrk="0" fontAlgn="base" hangingPunct="0">
              <a:spcBef>
                <a:spcPct val="0"/>
              </a:spcBef>
              <a:spcAft>
                <a:spcPct val="0"/>
              </a:spcAft>
              <a:defRPr sz="3200">
                <a:solidFill>
                  <a:schemeClr val="tx1"/>
                </a:solidFill>
                <a:latin typeface="Calibri" pitchFamily="34" charset="0"/>
                <a:cs typeface="Arial" charset="0"/>
              </a:defRPr>
            </a:lvl7pPr>
            <a:lvl8pPr marL="3429000" indent="-228600" eaLnBrk="0" fontAlgn="base" hangingPunct="0">
              <a:spcBef>
                <a:spcPct val="0"/>
              </a:spcBef>
              <a:spcAft>
                <a:spcPct val="0"/>
              </a:spcAft>
              <a:defRPr sz="3200">
                <a:solidFill>
                  <a:schemeClr val="tx1"/>
                </a:solidFill>
                <a:latin typeface="Calibri" pitchFamily="34" charset="0"/>
                <a:cs typeface="Arial" charset="0"/>
              </a:defRPr>
            </a:lvl8pPr>
            <a:lvl9pPr marL="3886200" indent="-228600" eaLnBrk="0" fontAlgn="base" hangingPunct="0">
              <a:spcBef>
                <a:spcPct val="0"/>
              </a:spcBef>
              <a:spcAft>
                <a:spcPct val="0"/>
              </a:spcAft>
              <a:defRPr sz="3200">
                <a:solidFill>
                  <a:schemeClr val="tx1"/>
                </a:solidFill>
                <a:latin typeface="Calibri" pitchFamily="34" charset="0"/>
                <a:cs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2500" b="1" i="0" u="none" strike="noStrike" kern="1200" cap="none" spc="0" normalizeH="0" baseline="0" noProof="0" dirty="0">
                <a:ln>
                  <a:noFill/>
                </a:ln>
                <a:solidFill>
                  <a:srgbClr val="59777D"/>
                </a:solidFill>
                <a:effectLst/>
                <a:uLnTx/>
                <a:uFillTx/>
                <a:latin typeface="Segoe UI Light" pitchFamily="34" charset="0"/>
                <a:ea typeface="+mn-ea"/>
                <a:cs typeface="Segoe UI Light" pitchFamily="34" charset="0"/>
              </a:rPr>
              <a:t>The increased risk of flooding </a:t>
            </a:r>
            <a:r>
              <a:rPr kumimoji="0" lang="en-GB" altLang="en-US" sz="2500" b="0" i="0" u="none" strike="noStrike" kern="1200" cap="none" spc="0" normalizeH="0" baseline="0" noProof="0" dirty="0">
                <a:ln>
                  <a:noFill/>
                </a:ln>
                <a:solidFill>
                  <a:srgbClr val="59777D"/>
                </a:solidFill>
                <a:effectLst/>
                <a:uLnTx/>
                <a:uFillTx/>
                <a:latin typeface="Segoe UI Light" pitchFamily="34" charset="0"/>
                <a:ea typeface="+mn-ea"/>
                <a:cs typeface="Segoe UI Light" pitchFamily="34" charset="0"/>
              </a:rPr>
              <a:t> </a:t>
            </a:r>
          </a:p>
        </p:txBody>
      </p:sp>
      <p:pic>
        <p:nvPicPr>
          <p:cNvPr id="5" name="Picture 6">
            <a:extLst>
              <a:ext uri="{FF2B5EF4-FFF2-40B4-BE49-F238E27FC236}">
                <a16:creationId xmlns:a16="http://schemas.microsoft.com/office/drawing/2014/main" id="{7B9D6475-3427-4840-B5A5-D34B48E4C5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5336" y="4322763"/>
            <a:ext cx="9063038"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a:extLst>
              <a:ext uri="{FF2B5EF4-FFF2-40B4-BE49-F238E27FC236}">
                <a16:creationId xmlns:a16="http://schemas.microsoft.com/office/drawing/2014/main" id="{39D6A1E8-48B7-4603-8AA0-2E8C2C79324F}"/>
              </a:ext>
            </a:extLst>
          </p:cNvPr>
          <p:cNvSpPr>
            <a:spLocks noChangeArrowheads="1"/>
          </p:cNvSpPr>
          <p:nvPr/>
        </p:nvSpPr>
        <p:spPr bwMode="auto">
          <a:xfrm>
            <a:off x="1711474" y="1371044"/>
            <a:ext cx="80645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0"/>
              </a:spcBef>
              <a:spcAft>
                <a:spcPct val="0"/>
              </a:spcAft>
              <a:defRPr sz="3200">
                <a:solidFill>
                  <a:schemeClr val="tx1"/>
                </a:solidFill>
                <a:latin typeface="Calibri" pitchFamily="34" charset="0"/>
                <a:cs typeface="Arial" charset="0"/>
              </a:defRPr>
            </a:lvl6pPr>
            <a:lvl7pPr marL="2971800" indent="-228600" eaLnBrk="0" fontAlgn="base" hangingPunct="0">
              <a:spcBef>
                <a:spcPct val="0"/>
              </a:spcBef>
              <a:spcAft>
                <a:spcPct val="0"/>
              </a:spcAft>
              <a:defRPr sz="3200">
                <a:solidFill>
                  <a:schemeClr val="tx1"/>
                </a:solidFill>
                <a:latin typeface="Calibri" pitchFamily="34" charset="0"/>
                <a:cs typeface="Arial" charset="0"/>
              </a:defRPr>
            </a:lvl7pPr>
            <a:lvl8pPr marL="3429000" indent="-228600" eaLnBrk="0" fontAlgn="base" hangingPunct="0">
              <a:spcBef>
                <a:spcPct val="0"/>
              </a:spcBef>
              <a:spcAft>
                <a:spcPct val="0"/>
              </a:spcAft>
              <a:defRPr sz="3200">
                <a:solidFill>
                  <a:schemeClr val="tx1"/>
                </a:solidFill>
                <a:latin typeface="Calibri" pitchFamily="34" charset="0"/>
                <a:cs typeface="Arial" charset="0"/>
              </a:defRPr>
            </a:lvl8pPr>
            <a:lvl9pPr marL="3886200" indent="-228600" eaLnBrk="0" fontAlgn="base" hangingPunct="0">
              <a:spcBef>
                <a:spcPct val="0"/>
              </a:spcBef>
              <a:spcAft>
                <a:spcPct val="0"/>
              </a:spcAft>
              <a:defRPr sz="3200">
                <a:solidFill>
                  <a:schemeClr val="tx1"/>
                </a:solidFill>
                <a:latin typeface="Calibri" pitchFamily="34" charset="0"/>
                <a:cs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2500" b="1" i="0" u="none" strike="noStrike" kern="1200" cap="none" spc="0" normalizeH="0" baseline="0" noProof="0" dirty="0">
                <a:ln>
                  <a:noFill/>
                </a:ln>
                <a:solidFill>
                  <a:srgbClr val="59777D"/>
                </a:solidFill>
                <a:effectLst/>
                <a:uLnTx/>
                <a:uFillTx/>
                <a:latin typeface="Segoe UI Light" pitchFamily="34" charset="0"/>
                <a:ea typeface="+mn-ea"/>
                <a:cs typeface="Segoe UI Light" pitchFamily="34" charset="0"/>
              </a:rPr>
              <a:t>The change at our coast </a:t>
            </a:r>
            <a:endParaRPr kumimoji="0" lang="en-GB" altLang="en-US" sz="2500" b="0" i="0" u="none" strike="noStrike" kern="1200" cap="none" spc="0" normalizeH="0" baseline="0" noProof="0" dirty="0">
              <a:ln>
                <a:noFill/>
              </a:ln>
              <a:solidFill>
                <a:srgbClr val="59777D"/>
              </a:solidFill>
              <a:effectLst/>
              <a:uLnTx/>
              <a:uFillTx/>
              <a:latin typeface="Segoe UI Light" pitchFamily="34" charset="0"/>
              <a:ea typeface="+mn-ea"/>
              <a:cs typeface="Segoe UI Light"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2500" b="0" i="0" u="none" strike="noStrike" kern="1200" cap="none" spc="0" normalizeH="0" baseline="0" noProof="0" dirty="0">
                <a:ln>
                  <a:noFill/>
                </a:ln>
                <a:solidFill>
                  <a:srgbClr val="59777D"/>
                </a:solidFill>
                <a:effectLst/>
                <a:uLnTx/>
                <a:uFillTx/>
                <a:latin typeface="Segoe UI Light" pitchFamily="34" charset="0"/>
                <a:ea typeface="+mn-ea"/>
                <a:cs typeface="Segoe UI Light" pitchFamily="34" charset="0"/>
              </a:rPr>
              <a:t> </a:t>
            </a:r>
          </a:p>
        </p:txBody>
      </p:sp>
      <p:pic>
        <p:nvPicPr>
          <p:cNvPr id="7" name="Picture 8">
            <a:extLst>
              <a:ext uri="{FF2B5EF4-FFF2-40B4-BE49-F238E27FC236}">
                <a16:creationId xmlns:a16="http://schemas.microsoft.com/office/drawing/2014/main" id="{F84EE8C4-DCBE-43F5-8409-EE5487E4DC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5336" y="1867360"/>
            <a:ext cx="9190038"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561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D83E4-626D-4964-BD68-ECAE0FA8D50F}"/>
              </a:ext>
            </a:extLst>
          </p:cNvPr>
          <p:cNvSpPr>
            <a:spLocks noGrp="1"/>
          </p:cNvSpPr>
          <p:nvPr>
            <p:ph type="title"/>
          </p:nvPr>
        </p:nvSpPr>
        <p:spPr/>
        <p:txBody>
          <a:bodyPr/>
          <a:lstStyle/>
          <a:p>
            <a:endParaRPr lang="en-GB"/>
          </a:p>
        </p:txBody>
      </p:sp>
      <p:sp>
        <p:nvSpPr>
          <p:cNvPr id="4" name="Rectangle 5">
            <a:extLst>
              <a:ext uri="{FF2B5EF4-FFF2-40B4-BE49-F238E27FC236}">
                <a16:creationId xmlns:a16="http://schemas.microsoft.com/office/drawing/2014/main" id="{D912EDA2-E71B-4AE5-BFB3-E04D09EA4B34}"/>
              </a:ext>
            </a:extLst>
          </p:cNvPr>
          <p:cNvSpPr>
            <a:spLocks noChangeArrowheads="1"/>
          </p:cNvSpPr>
          <p:nvPr/>
        </p:nvSpPr>
        <p:spPr bwMode="auto">
          <a:xfrm>
            <a:off x="1747778" y="1256835"/>
            <a:ext cx="7939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0"/>
              </a:spcBef>
              <a:spcAft>
                <a:spcPct val="0"/>
              </a:spcAft>
              <a:defRPr sz="3200">
                <a:solidFill>
                  <a:schemeClr val="tx1"/>
                </a:solidFill>
                <a:latin typeface="Calibri" pitchFamily="34" charset="0"/>
                <a:cs typeface="Arial" charset="0"/>
              </a:defRPr>
            </a:lvl6pPr>
            <a:lvl7pPr marL="2971800" indent="-228600" eaLnBrk="0" fontAlgn="base" hangingPunct="0">
              <a:spcBef>
                <a:spcPct val="0"/>
              </a:spcBef>
              <a:spcAft>
                <a:spcPct val="0"/>
              </a:spcAft>
              <a:defRPr sz="3200">
                <a:solidFill>
                  <a:schemeClr val="tx1"/>
                </a:solidFill>
                <a:latin typeface="Calibri" pitchFamily="34" charset="0"/>
                <a:cs typeface="Arial" charset="0"/>
              </a:defRPr>
            </a:lvl7pPr>
            <a:lvl8pPr marL="3429000" indent="-228600" eaLnBrk="0" fontAlgn="base" hangingPunct="0">
              <a:spcBef>
                <a:spcPct val="0"/>
              </a:spcBef>
              <a:spcAft>
                <a:spcPct val="0"/>
              </a:spcAft>
              <a:defRPr sz="3200">
                <a:solidFill>
                  <a:schemeClr val="tx1"/>
                </a:solidFill>
                <a:latin typeface="Calibri" pitchFamily="34" charset="0"/>
                <a:cs typeface="Arial" charset="0"/>
              </a:defRPr>
            </a:lvl8pPr>
            <a:lvl9pPr marL="3886200" indent="-228600" eaLnBrk="0" fontAlgn="base" hangingPunct="0">
              <a:spcBef>
                <a:spcPct val="0"/>
              </a:spcBef>
              <a:spcAft>
                <a:spcPct val="0"/>
              </a:spcAft>
              <a:defRPr sz="3200">
                <a:solidFill>
                  <a:schemeClr val="tx1"/>
                </a:solidFill>
                <a:latin typeface="Calibri" pitchFamily="34" charset="0"/>
                <a:cs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2500" b="1" i="0" u="none" strike="noStrike" kern="1200" cap="none" spc="0" normalizeH="0" baseline="0" noProof="0" dirty="0">
                <a:ln>
                  <a:noFill/>
                </a:ln>
                <a:solidFill>
                  <a:srgbClr val="59777D"/>
                </a:solidFill>
                <a:effectLst/>
                <a:uLnTx/>
                <a:uFillTx/>
                <a:latin typeface="Segoe UI Light" pitchFamily="34" charset="0"/>
                <a:ea typeface="+mn-ea"/>
                <a:cs typeface="Segoe UI Light" pitchFamily="34" charset="0"/>
              </a:rPr>
              <a:t>The health of our marine environment</a:t>
            </a:r>
            <a:endParaRPr kumimoji="0" lang="en-GB" altLang="en-US" sz="2500" b="0" i="0" u="none" strike="noStrike" kern="1200" cap="none" spc="0" normalizeH="0" baseline="0" noProof="0" dirty="0">
              <a:ln>
                <a:noFill/>
              </a:ln>
              <a:solidFill>
                <a:srgbClr val="59777D"/>
              </a:solidFill>
              <a:effectLst/>
              <a:uLnTx/>
              <a:uFillTx/>
              <a:latin typeface="Segoe UI Light" pitchFamily="34" charset="0"/>
              <a:ea typeface="+mn-ea"/>
              <a:cs typeface="Segoe UI Light" pitchFamily="34" charset="0"/>
            </a:endParaRPr>
          </a:p>
        </p:txBody>
      </p:sp>
      <p:pic>
        <p:nvPicPr>
          <p:cNvPr id="5" name="Picture 6">
            <a:extLst>
              <a:ext uri="{FF2B5EF4-FFF2-40B4-BE49-F238E27FC236}">
                <a16:creationId xmlns:a16="http://schemas.microsoft.com/office/drawing/2014/main" id="{730E3AD0-EABF-4C93-BBD5-0EC0EC3E97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7048" y="1835106"/>
            <a:ext cx="9190038"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a:extLst>
              <a:ext uri="{FF2B5EF4-FFF2-40B4-BE49-F238E27FC236}">
                <a16:creationId xmlns:a16="http://schemas.microsoft.com/office/drawing/2014/main" id="{7821A8F6-C442-4D5E-8BDB-1B0902164D03}"/>
              </a:ext>
            </a:extLst>
          </p:cNvPr>
          <p:cNvSpPr>
            <a:spLocks noChangeArrowheads="1"/>
          </p:cNvSpPr>
          <p:nvPr/>
        </p:nvSpPr>
        <p:spPr bwMode="auto">
          <a:xfrm>
            <a:off x="1799218" y="3691029"/>
            <a:ext cx="820896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0"/>
              </a:spcBef>
              <a:spcAft>
                <a:spcPct val="0"/>
              </a:spcAft>
              <a:defRPr sz="3200">
                <a:solidFill>
                  <a:schemeClr val="tx1"/>
                </a:solidFill>
                <a:latin typeface="Calibri" pitchFamily="34" charset="0"/>
                <a:cs typeface="Arial" charset="0"/>
              </a:defRPr>
            </a:lvl6pPr>
            <a:lvl7pPr marL="2971800" indent="-228600" eaLnBrk="0" fontAlgn="base" hangingPunct="0">
              <a:spcBef>
                <a:spcPct val="0"/>
              </a:spcBef>
              <a:spcAft>
                <a:spcPct val="0"/>
              </a:spcAft>
              <a:defRPr sz="3200">
                <a:solidFill>
                  <a:schemeClr val="tx1"/>
                </a:solidFill>
                <a:latin typeface="Calibri" pitchFamily="34" charset="0"/>
                <a:cs typeface="Arial" charset="0"/>
              </a:defRPr>
            </a:lvl7pPr>
            <a:lvl8pPr marL="3429000" indent="-228600" eaLnBrk="0" fontAlgn="base" hangingPunct="0">
              <a:spcBef>
                <a:spcPct val="0"/>
              </a:spcBef>
              <a:spcAft>
                <a:spcPct val="0"/>
              </a:spcAft>
              <a:defRPr sz="3200">
                <a:solidFill>
                  <a:schemeClr val="tx1"/>
                </a:solidFill>
                <a:latin typeface="Calibri" pitchFamily="34" charset="0"/>
                <a:cs typeface="Arial" charset="0"/>
              </a:defRPr>
            </a:lvl8pPr>
            <a:lvl9pPr marL="3886200" indent="-228600" eaLnBrk="0" fontAlgn="base" hangingPunct="0">
              <a:spcBef>
                <a:spcPct val="0"/>
              </a:spcBef>
              <a:spcAft>
                <a:spcPct val="0"/>
              </a:spcAft>
              <a:defRPr sz="3200">
                <a:solidFill>
                  <a:schemeClr val="tx1"/>
                </a:solidFill>
                <a:latin typeface="Calibri" pitchFamily="34" charset="0"/>
                <a:cs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2500" b="1" i="0" u="none" strike="noStrike" kern="1200" cap="none" spc="0" normalizeH="0" baseline="0" noProof="0" dirty="0">
                <a:ln>
                  <a:noFill/>
                </a:ln>
                <a:solidFill>
                  <a:srgbClr val="59777D"/>
                </a:solidFill>
                <a:effectLst/>
                <a:uLnTx/>
                <a:uFillTx/>
                <a:latin typeface="Segoe UI Light" pitchFamily="34" charset="0"/>
                <a:ea typeface="+mn-ea"/>
                <a:cs typeface="Segoe UI Light" pitchFamily="34" charset="0"/>
              </a:rPr>
              <a:t>Our cultural heritage and Identity</a:t>
            </a:r>
            <a:r>
              <a:rPr kumimoji="0" lang="en-GB" altLang="en-US" sz="2500" b="0" i="0" u="none" strike="noStrike" kern="1200" cap="none" spc="0" normalizeH="0" baseline="0" noProof="0" dirty="0">
                <a:ln>
                  <a:noFill/>
                </a:ln>
                <a:solidFill>
                  <a:srgbClr val="59777D"/>
                </a:solidFill>
                <a:effectLst/>
                <a:uLnTx/>
                <a:uFillTx/>
                <a:latin typeface="Segoe UI Light" pitchFamily="34" charset="0"/>
                <a:ea typeface="+mn-ea"/>
                <a:cs typeface="Segoe UI Light" pitchFamily="34" charset="0"/>
              </a:rPr>
              <a:t> </a:t>
            </a:r>
          </a:p>
        </p:txBody>
      </p:sp>
      <p:pic>
        <p:nvPicPr>
          <p:cNvPr id="7" name="Picture 10">
            <a:extLst>
              <a:ext uri="{FF2B5EF4-FFF2-40B4-BE49-F238E27FC236}">
                <a16:creationId xmlns:a16="http://schemas.microsoft.com/office/drawing/2014/main" id="{56042BFF-B246-49B2-8E88-93361E2A26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823" y="4361307"/>
            <a:ext cx="9109075"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068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D8B3E8-4F1B-4409-902F-413939346059}"/>
              </a:ext>
            </a:extLst>
          </p:cNvPr>
          <p:cNvSpPr>
            <a:spLocks noChangeArrowheads="1"/>
          </p:cNvSpPr>
          <p:nvPr/>
        </p:nvSpPr>
        <p:spPr bwMode="auto">
          <a:xfrm>
            <a:off x="1743687" y="1245287"/>
            <a:ext cx="799147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0"/>
              </a:spcBef>
              <a:spcAft>
                <a:spcPct val="0"/>
              </a:spcAft>
              <a:defRPr sz="3200">
                <a:solidFill>
                  <a:schemeClr val="tx1"/>
                </a:solidFill>
                <a:latin typeface="Calibri" pitchFamily="34" charset="0"/>
                <a:cs typeface="Arial" charset="0"/>
              </a:defRPr>
            </a:lvl6pPr>
            <a:lvl7pPr marL="2971800" indent="-228600" eaLnBrk="0" fontAlgn="base" hangingPunct="0">
              <a:spcBef>
                <a:spcPct val="0"/>
              </a:spcBef>
              <a:spcAft>
                <a:spcPct val="0"/>
              </a:spcAft>
              <a:defRPr sz="3200">
                <a:solidFill>
                  <a:schemeClr val="tx1"/>
                </a:solidFill>
                <a:latin typeface="Calibri" pitchFamily="34" charset="0"/>
                <a:cs typeface="Arial" charset="0"/>
              </a:defRPr>
            </a:lvl7pPr>
            <a:lvl8pPr marL="3429000" indent="-228600" eaLnBrk="0" fontAlgn="base" hangingPunct="0">
              <a:spcBef>
                <a:spcPct val="0"/>
              </a:spcBef>
              <a:spcAft>
                <a:spcPct val="0"/>
              </a:spcAft>
              <a:defRPr sz="3200">
                <a:solidFill>
                  <a:schemeClr val="tx1"/>
                </a:solidFill>
                <a:latin typeface="Calibri" pitchFamily="34" charset="0"/>
                <a:cs typeface="Arial" charset="0"/>
              </a:defRPr>
            </a:lvl8pPr>
            <a:lvl9pPr marL="3886200" indent="-228600" eaLnBrk="0" fontAlgn="base" hangingPunct="0">
              <a:spcBef>
                <a:spcPct val="0"/>
              </a:spcBef>
              <a:spcAft>
                <a:spcPct val="0"/>
              </a:spcAft>
              <a:defRPr sz="3200">
                <a:solidFill>
                  <a:schemeClr val="tx1"/>
                </a:solidFill>
                <a:latin typeface="Calibri" pitchFamily="34" charset="0"/>
                <a:cs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2500" b="1" i="0" u="none" strike="noStrike" kern="1200" cap="none" spc="0" normalizeH="0" baseline="0" noProof="0" dirty="0">
                <a:ln>
                  <a:noFill/>
                </a:ln>
                <a:solidFill>
                  <a:srgbClr val="59777D"/>
                </a:solidFill>
                <a:effectLst/>
                <a:uLnTx/>
                <a:uFillTx/>
                <a:latin typeface="Segoe UI Light" pitchFamily="34" charset="0"/>
                <a:ea typeface="+mn-ea"/>
                <a:cs typeface="Segoe UI Light" pitchFamily="34" charset="0"/>
              </a:rPr>
              <a:t>The resilience of our businesses </a:t>
            </a:r>
            <a:endParaRPr kumimoji="0" lang="en-GB" altLang="en-US" sz="2500" b="0" i="0" u="none" strike="noStrike" kern="1200" cap="none" spc="0" normalizeH="0" baseline="0" noProof="0" dirty="0">
              <a:ln>
                <a:noFill/>
              </a:ln>
              <a:solidFill>
                <a:srgbClr val="59777D"/>
              </a:solidFill>
              <a:effectLst/>
              <a:uLnTx/>
              <a:uFillTx/>
              <a:latin typeface="Segoe UI Light" pitchFamily="34" charset="0"/>
              <a:ea typeface="+mn-ea"/>
              <a:cs typeface="Segoe UI Light"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600" b="0" i="0" u="none" strike="noStrike" kern="1200" cap="none" spc="0" normalizeH="0" baseline="0" noProof="0" dirty="0">
                <a:ln>
                  <a:noFill/>
                </a:ln>
                <a:solidFill>
                  <a:srgbClr val="59777D"/>
                </a:solidFill>
                <a:effectLst/>
                <a:uLnTx/>
                <a:uFillTx/>
                <a:latin typeface="Calibri" pitchFamily="34" charset="0"/>
                <a:ea typeface="+mn-ea"/>
                <a:cs typeface="Arial" charset="0"/>
              </a:rPr>
              <a:t> </a:t>
            </a:r>
          </a:p>
        </p:txBody>
      </p:sp>
      <p:pic>
        <p:nvPicPr>
          <p:cNvPr id="5" name="Picture 4">
            <a:extLst>
              <a:ext uri="{FF2B5EF4-FFF2-40B4-BE49-F238E27FC236}">
                <a16:creationId xmlns:a16="http://schemas.microsoft.com/office/drawing/2014/main" id="{55E53F00-54BE-4B39-9E4F-45FE5DD0F2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8318" y="1807262"/>
            <a:ext cx="9117012"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97D8AA4-DA7E-4E04-93C0-8D4F0FF23B55}"/>
              </a:ext>
            </a:extLst>
          </p:cNvPr>
          <p:cNvSpPr>
            <a:spLocks noChangeArrowheads="1"/>
          </p:cNvSpPr>
          <p:nvPr/>
        </p:nvSpPr>
        <p:spPr bwMode="auto">
          <a:xfrm>
            <a:off x="1703292" y="3779358"/>
            <a:ext cx="79200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0"/>
              </a:spcBef>
              <a:spcAft>
                <a:spcPct val="0"/>
              </a:spcAft>
              <a:defRPr sz="3200">
                <a:solidFill>
                  <a:schemeClr val="tx1"/>
                </a:solidFill>
                <a:latin typeface="Calibri" pitchFamily="34" charset="0"/>
                <a:cs typeface="Arial" charset="0"/>
              </a:defRPr>
            </a:lvl6pPr>
            <a:lvl7pPr marL="2971800" indent="-228600" eaLnBrk="0" fontAlgn="base" hangingPunct="0">
              <a:spcBef>
                <a:spcPct val="0"/>
              </a:spcBef>
              <a:spcAft>
                <a:spcPct val="0"/>
              </a:spcAft>
              <a:defRPr sz="3200">
                <a:solidFill>
                  <a:schemeClr val="tx1"/>
                </a:solidFill>
                <a:latin typeface="Calibri" pitchFamily="34" charset="0"/>
                <a:cs typeface="Arial" charset="0"/>
              </a:defRPr>
            </a:lvl7pPr>
            <a:lvl8pPr marL="3429000" indent="-228600" eaLnBrk="0" fontAlgn="base" hangingPunct="0">
              <a:spcBef>
                <a:spcPct val="0"/>
              </a:spcBef>
              <a:spcAft>
                <a:spcPct val="0"/>
              </a:spcAft>
              <a:defRPr sz="3200">
                <a:solidFill>
                  <a:schemeClr val="tx1"/>
                </a:solidFill>
                <a:latin typeface="Calibri" pitchFamily="34" charset="0"/>
                <a:cs typeface="Arial" charset="0"/>
              </a:defRPr>
            </a:lvl8pPr>
            <a:lvl9pPr marL="3886200" indent="-228600" eaLnBrk="0" fontAlgn="base" hangingPunct="0">
              <a:spcBef>
                <a:spcPct val="0"/>
              </a:spcBef>
              <a:spcAft>
                <a:spcPct val="0"/>
              </a:spcAft>
              <a:defRPr sz="3200">
                <a:solidFill>
                  <a:schemeClr val="tx1"/>
                </a:solidFill>
                <a:latin typeface="Calibri" pitchFamily="34" charset="0"/>
                <a:cs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2500" b="1" i="0" u="none" strike="noStrike" kern="1200" cap="none" spc="0" normalizeH="0" baseline="0" noProof="0" dirty="0">
                <a:ln>
                  <a:noFill/>
                </a:ln>
                <a:solidFill>
                  <a:srgbClr val="59777D"/>
                </a:solidFill>
                <a:effectLst/>
                <a:uLnTx/>
                <a:uFillTx/>
                <a:latin typeface="Segoe UI Light" pitchFamily="34" charset="0"/>
                <a:ea typeface="+mn-ea"/>
                <a:cs typeface="Segoe UI Light" pitchFamily="34" charset="0"/>
              </a:rPr>
              <a:t>The health and wellbeing of our people </a:t>
            </a:r>
            <a:endParaRPr kumimoji="0" lang="en-GB" altLang="en-US" sz="2500" b="0" i="0" u="none" strike="noStrike" kern="1200" cap="none" spc="0" normalizeH="0" baseline="0" noProof="0" dirty="0">
              <a:ln>
                <a:noFill/>
              </a:ln>
              <a:solidFill>
                <a:srgbClr val="59777D"/>
              </a:solidFill>
              <a:effectLst/>
              <a:uLnTx/>
              <a:uFillTx/>
              <a:latin typeface="Segoe UI Light" pitchFamily="34" charset="0"/>
              <a:ea typeface="+mn-ea"/>
              <a:cs typeface="Segoe UI Light" pitchFamily="34" charset="0"/>
            </a:endParaRPr>
          </a:p>
        </p:txBody>
      </p:sp>
      <p:pic>
        <p:nvPicPr>
          <p:cNvPr id="7" name="Picture 6">
            <a:extLst>
              <a:ext uri="{FF2B5EF4-FFF2-40B4-BE49-F238E27FC236}">
                <a16:creationId xmlns:a16="http://schemas.microsoft.com/office/drawing/2014/main" id="{EB2CEC5F-D6B9-4634-9988-8FC3C780FA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1328" y="4380802"/>
            <a:ext cx="9144000"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613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A1A42DD-3EB2-4F22-A328-4E5906E71A70}"/>
              </a:ext>
            </a:extLst>
          </p:cNvPr>
          <p:cNvSpPr>
            <a:spLocks noChangeArrowheads="1"/>
          </p:cNvSpPr>
          <p:nvPr/>
        </p:nvSpPr>
        <p:spPr bwMode="auto">
          <a:xfrm>
            <a:off x="1362456" y="1300741"/>
            <a:ext cx="91440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0"/>
              </a:spcBef>
              <a:spcAft>
                <a:spcPct val="0"/>
              </a:spcAft>
              <a:defRPr sz="3200">
                <a:solidFill>
                  <a:schemeClr val="tx1"/>
                </a:solidFill>
                <a:latin typeface="Calibri" pitchFamily="34" charset="0"/>
                <a:cs typeface="Arial" charset="0"/>
              </a:defRPr>
            </a:lvl6pPr>
            <a:lvl7pPr marL="2971800" indent="-228600" eaLnBrk="0" fontAlgn="base" hangingPunct="0">
              <a:spcBef>
                <a:spcPct val="0"/>
              </a:spcBef>
              <a:spcAft>
                <a:spcPct val="0"/>
              </a:spcAft>
              <a:defRPr sz="3200">
                <a:solidFill>
                  <a:schemeClr val="tx1"/>
                </a:solidFill>
                <a:latin typeface="Calibri" pitchFamily="34" charset="0"/>
                <a:cs typeface="Arial" charset="0"/>
              </a:defRPr>
            </a:lvl7pPr>
            <a:lvl8pPr marL="3429000" indent="-228600" eaLnBrk="0" fontAlgn="base" hangingPunct="0">
              <a:spcBef>
                <a:spcPct val="0"/>
              </a:spcBef>
              <a:spcAft>
                <a:spcPct val="0"/>
              </a:spcAft>
              <a:defRPr sz="3200">
                <a:solidFill>
                  <a:schemeClr val="tx1"/>
                </a:solidFill>
                <a:latin typeface="Calibri" pitchFamily="34" charset="0"/>
                <a:cs typeface="Arial" charset="0"/>
              </a:defRPr>
            </a:lvl8pPr>
            <a:lvl9pPr marL="3886200" indent="-228600" eaLnBrk="0" fontAlgn="base" hangingPunct="0">
              <a:spcBef>
                <a:spcPct val="0"/>
              </a:spcBef>
              <a:spcAft>
                <a:spcPct val="0"/>
              </a:spcAft>
              <a:defRPr sz="3200">
                <a:solidFill>
                  <a:schemeClr val="tx1"/>
                </a:solidFill>
                <a:latin typeface="Calibri" pitchFamily="34" charset="0"/>
                <a:cs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2500" b="1" i="0" u="none" strike="noStrike" kern="1200" cap="none" spc="0" normalizeH="0" baseline="0" noProof="0" dirty="0">
                <a:ln>
                  <a:noFill/>
                </a:ln>
                <a:solidFill>
                  <a:srgbClr val="59777D"/>
                </a:solidFill>
                <a:effectLst/>
                <a:uLnTx/>
                <a:uFillTx/>
                <a:latin typeface="Segoe UI Light" pitchFamily="34" charset="0"/>
                <a:ea typeface="+mn-ea"/>
                <a:cs typeface="Segoe UI Light" pitchFamily="34" charset="0"/>
              </a:rPr>
              <a:t>The security and efficiency of our energy supply</a:t>
            </a:r>
            <a:endParaRPr kumimoji="0" lang="en-GB" altLang="en-US" sz="2500" b="0" i="0" u="none" strike="noStrike" kern="1200" cap="none" spc="0" normalizeH="0" baseline="0" noProof="0" dirty="0">
              <a:ln>
                <a:noFill/>
              </a:ln>
              <a:solidFill>
                <a:srgbClr val="59777D"/>
              </a:solidFill>
              <a:effectLst/>
              <a:uLnTx/>
              <a:uFillTx/>
              <a:latin typeface="Segoe UI Light" pitchFamily="34" charset="0"/>
              <a:ea typeface="+mn-ea"/>
              <a:cs typeface="Segoe UI Light" pitchFamily="34" charset="0"/>
            </a:endParaRPr>
          </a:p>
        </p:txBody>
      </p:sp>
      <p:pic>
        <p:nvPicPr>
          <p:cNvPr id="5" name="Picture 6">
            <a:extLst>
              <a:ext uri="{FF2B5EF4-FFF2-40B4-BE49-F238E27FC236}">
                <a16:creationId xmlns:a16="http://schemas.microsoft.com/office/drawing/2014/main" id="{5ABEFD30-DAE7-4BBC-95B8-0B65A7613B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2456" y="1880554"/>
            <a:ext cx="91440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505DB01-61B3-4722-8E53-6FAED96E8BA3}"/>
              </a:ext>
            </a:extLst>
          </p:cNvPr>
          <p:cNvSpPr>
            <a:spLocks noChangeArrowheads="1"/>
          </p:cNvSpPr>
          <p:nvPr/>
        </p:nvSpPr>
        <p:spPr bwMode="auto">
          <a:xfrm>
            <a:off x="1397381" y="3744151"/>
            <a:ext cx="84502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0"/>
              </a:spcBef>
              <a:spcAft>
                <a:spcPct val="0"/>
              </a:spcAft>
              <a:defRPr sz="3200">
                <a:solidFill>
                  <a:schemeClr val="tx1"/>
                </a:solidFill>
                <a:latin typeface="Calibri" pitchFamily="34" charset="0"/>
                <a:cs typeface="Arial" charset="0"/>
              </a:defRPr>
            </a:lvl6pPr>
            <a:lvl7pPr marL="2971800" indent="-228600" eaLnBrk="0" fontAlgn="base" hangingPunct="0">
              <a:spcBef>
                <a:spcPct val="0"/>
              </a:spcBef>
              <a:spcAft>
                <a:spcPct val="0"/>
              </a:spcAft>
              <a:defRPr sz="3200">
                <a:solidFill>
                  <a:schemeClr val="tx1"/>
                </a:solidFill>
                <a:latin typeface="Calibri" pitchFamily="34" charset="0"/>
                <a:cs typeface="Arial" charset="0"/>
              </a:defRPr>
            </a:lvl7pPr>
            <a:lvl8pPr marL="3429000" indent="-228600" eaLnBrk="0" fontAlgn="base" hangingPunct="0">
              <a:spcBef>
                <a:spcPct val="0"/>
              </a:spcBef>
              <a:spcAft>
                <a:spcPct val="0"/>
              </a:spcAft>
              <a:defRPr sz="3200">
                <a:solidFill>
                  <a:schemeClr val="tx1"/>
                </a:solidFill>
                <a:latin typeface="Calibri" pitchFamily="34" charset="0"/>
                <a:cs typeface="Arial" charset="0"/>
              </a:defRPr>
            </a:lvl8pPr>
            <a:lvl9pPr marL="3886200" indent="-228600" eaLnBrk="0" fontAlgn="base" hangingPunct="0">
              <a:spcBef>
                <a:spcPct val="0"/>
              </a:spcBef>
              <a:spcAft>
                <a:spcPct val="0"/>
              </a:spcAft>
              <a:defRPr sz="3200">
                <a:solidFill>
                  <a:schemeClr val="tx1"/>
                </a:solidFill>
                <a:latin typeface="Calibri" pitchFamily="34" charset="0"/>
                <a:cs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2500" b="1" i="0" u="none" strike="noStrike" kern="1200" cap="none" spc="0" normalizeH="0" baseline="0" noProof="0" dirty="0">
                <a:ln>
                  <a:noFill/>
                </a:ln>
                <a:solidFill>
                  <a:srgbClr val="59777D"/>
                </a:solidFill>
                <a:effectLst/>
                <a:uLnTx/>
                <a:uFillTx/>
                <a:latin typeface="Segoe UI Light" pitchFamily="34" charset="0"/>
                <a:ea typeface="+mn-ea"/>
                <a:cs typeface="Segoe UI Light" pitchFamily="34" charset="0"/>
              </a:rPr>
              <a:t>Infrastructure – Network Connectivity and Interdependencies </a:t>
            </a:r>
            <a:endParaRPr kumimoji="0" lang="en-GB" altLang="en-US" sz="2500" b="0" i="0" u="none" strike="noStrike" kern="1200" cap="none" spc="0" normalizeH="0" baseline="0" noProof="0" dirty="0">
              <a:ln>
                <a:noFill/>
              </a:ln>
              <a:solidFill>
                <a:srgbClr val="59777D"/>
              </a:solidFill>
              <a:effectLst/>
              <a:uLnTx/>
              <a:uFillTx/>
              <a:latin typeface="Segoe UI Light" pitchFamily="34" charset="0"/>
              <a:ea typeface="+mn-ea"/>
              <a:cs typeface="Segoe UI Light" pitchFamily="34" charset="0"/>
            </a:endParaRPr>
          </a:p>
        </p:txBody>
      </p:sp>
      <p:pic>
        <p:nvPicPr>
          <p:cNvPr id="7" name="Picture 6">
            <a:extLst>
              <a:ext uri="{FF2B5EF4-FFF2-40B4-BE49-F238E27FC236}">
                <a16:creationId xmlns:a16="http://schemas.microsoft.com/office/drawing/2014/main" id="{1554F549-8C8B-43D0-B05B-310F96B0C2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7381" y="4277689"/>
            <a:ext cx="9301099" cy="185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2765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39AA1CE0-3A4B-4B19-8B94-FC42B61B5F53}"/>
              </a:ext>
            </a:extLst>
          </p:cNvPr>
          <p:cNvSpPr>
            <a:spLocks noChangeArrowheads="1"/>
          </p:cNvSpPr>
          <p:nvPr/>
        </p:nvSpPr>
        <p:spPr bwMode="auto">
          <a:xfrm>
            <a:off x="1604709" y="1704516"/>
            <a:ext cx="83518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0"/>
              </a:spcBef>
              <a:spcAft>
                <a:spcPct val="0"/>
              </a:spcAft>
              <a:defRPr sz="3200">
                <a:solidFill>
                  <a:schemeClr val="tx1"/>
                </a:solidFill>
                <a:latin typeface="Calibri" pitchFamily="34" charset="0"/>
                <a:cs typeface="Arial" charset="0"/>
              </a:defRPr>
            </a:lvl6pPr>
            <a:lvl7pPr marL="2971800" indent="-228600" eaLnBrk="0" fontAlgn="base" hangingPunct="0">
              <a:spcBef>
                <a:spcPct val="0"/>
              </a:spcBef>
              <a:spcAft>
                <a:spcPct val="0"/>
              </a:spcAft>
              <a:defRPr sz="3200">
                <a:solidFill>
                  <a:schemeClr val="tx1"/>
                </a:solidFill>
                <a:latin typeface="Calibri" pitchFamily="34" charset="0"/>
                <a:cs typeface="Arial" charset="0"/>
              </a:defRPr>
            </a:lvl7pPr>
            <a:lvl8pPr marL="3429000" indent="-228600" eaLnBrk="0" fontAlgn="base" hangingPunct="0">
              <a:spcBef>
                <a:spcPct val="0"/>
              </a:spcBef>
              <a:spcAft>
                <a:spcPct val="0"/>
              </a:spcAft>
              <a:defRPr sz="3200">
                <a:solidFill>
                  <a:schemeClr val="tx1"/>
                </a:solidFill>
                <a:latin typeface="Calibri" pitchFamily="34" charset="0"/>
                <a:cs typeface="Arial" charset="0"/>
              </a:defRPr>
            </a:lvl8pPr>
            <a:lvl9pPr marL="3886200" indent="-228600" eaLnBrk="0" fontAlgn="base" hangingPunct="0">
              <a:spcBef>
                <a:spcPct val="0"/>
              </a:spcBef>
              <a:spcAft>
                <a:spcPct val="0"/>
              </a:spcAft>
              <a:defRPr sz="3200">
                <a:solidFill>
                  <a:schemeClr val="tx1"/>
                </a:solidFill>
                <a:latin typeface="Calibri" pitchFamily="34" charset="0"/>
                <a:cs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2500" b="1" i="0" u="none" strike="noStrike" kern="1200" cap="none" spc="0" normalizeH="0" baseline="0" noProof="0" dirty="0">
                <a:ln>
                  <a:noFill/>
                </a:ln>
                <a:solidFill>
                  <a:srgbClr val="59777D"/>
                </a:solidFill>
                <a:effectLst/>
                <a:uLnTx/>
                <a:uFillTx/>
                <a:latin typeface="Segoe UI Light" pitchFamily="34" charset="0"/>
                <a:ea typeface="+mn-ea"/>
                <a:cs typeface="Segoe UI Light" pitchFamily="34" charset="0"/>
              </a:rPr>
              <a:t>The performance of our buildings</a:t>
            </a:r>
            <a:endParaRPr kumimoji="0" lang="en-GB" altLang="en-US" sz="2500" b="0" i="0" u="none" strike="noStrike" kern="1200" cap="none" spc="0" normalizeH="0" baseline="0" noProof="0" dirty="0">
              <a:ln>
                <a:noFill/>
              </a:ln>
              <a:solidFill>
                <a:srgbClr val="59777D"/>
              </a:solidFill>
              <a:effectLst/>
              <a:uLnTx/>
              <a:uFillTx/>
              <a:latin typeface="Segoe UI Light" pitchFamily="34" charset="0"/>
              <a:ea typeface="+mn-ea"/>
              <a:cs typeface="Segoe UI Light" pitchFamily="34" charset="0"/>
            </a:endParaRPr>
          </a:p>
        </p:txBody>
      </p:sp>
      <p:pic>
        <p:nvPicPr>
          <p:cNvPr id="5" name="Picture 8">
            <a:extLst>
              <a:ext uri="{FF2B5EF4-FFF2-40B4-BE49-F238E27FC236}">
                <a16:creationId xmlns:a16="http://schemas.microsoft.com/office/drawing/2014/main" id="{3F92DD92-4059-4BC6-AB64-9CE687FFE2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5171" y="2371333"/>
            <a:ext cx="91027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210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80E4E-AB28-F01B-913F-0366139BCBAD}"/>
              </a:ext>
            </a:extLst>
          </p:cNvPr>
          <p:cNvSpPr>
            <a:spLocks noGrp="1"/>
          </p:cNvSpPr>
          <p:nvPr>
            <p:ph type="title"/>
          </p:nvPr>
        </p:nvSpPr>
        <p:spPr/>
        <p:txBody>
          <a:bodyPr/>
          <a:lstStyle/>
          <a:p>
            <a:r>
              <a:rPr lang="en-GB" b="1" dirty="0"/>
              <a:t>Is Scotland Climate Ready?</a:t>
            </a:r>
          </a:p>
        </p:txBody>
      </p:sp>
      <p:pic>
        <p:nvPicPr>
          <p:cNvPr id="5" name="Picture 4">
            <a:extLst>
              <a:ext uri="{FF2B5EF4-FFF2-40B4-BE49-F238E27FC236}">
                <a16:creationId xmlns:a16="http://schemas.microsoft.com/office/drawing/2014/main" id="{E2A87844-9130-0055-04DA-22789F71AD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3891" y="1395646"/>
            <a:ext cx="3318129" cy="4892136"/>
          </a:xfrm>
          <a:prstGeom prst="rect">
            <a:avLst/>
          </a:prstGeom>
          <a:ln>
            <a:solidFill>
              <a:schemeClr val="accent1"/>
            </a:solidFill>
          </a:ln>
        </p:spPr>
      </p:pic>
      <p:pic>
        <p:nvPicPr>
          <p:cNvPr id="1026" name="Picture 2">
            <a:extLst>
              <a:ext uri="{FF2B5EF4-FFF2-40B4-BE49-F238E27FC236}">
                <a16:creationId xmlns:a16="http://schemas.microsoft.com/office/drawing/2014/main" id="{D33A00D8-9C31-8DE2-08FC-ED6D4A7DDE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5145" y="1395645"/>
            <a:ext cx="3451843" cy="49036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C8B0A55-EC7E-F180-426B-6658F9C3A0A3}"/>
              </a:ext>
            </a:extLst>
          </p:cNvPr>
          <p:cNvPicPr>
            <a:picLocks noChangeAspect="1"/>
          </p:cNvPicPr>
          <p:nvPr/>
        </p:nvPicPr>
        <p:blipFill>
          <a:blip r:embed="rId5"/>
          <a:stretch>
            <a:fillRect/>
          </a:stretch>
        </p:blipFill>
        <p:spPr>
          <a:xfrm>
            <a:off x="7930113" y="1395645"/>
            <a:ext cx="3451842" cy="4915854"/>
          </a:xfrm>
          <a:prstGeom prst="rect">
            <a:avLst/>
          </a:prstGeom>
        </p:spPr>
      </p:pic>
      <p:sp>
        <p:nvSpPr>
          <p:cNvPr id="11" name="TextBox 10">
            <a:extLst>
              <a:ext uri="{FF2B5EF4-FFF2-40B4-BE49-F238E27FC236}">
                <a16:creationId xmlns:a16="http://schemas.microsoft.com/office/drawing/2014/main" id="{CB0826AF-E07B-46B8-FE6B-F55F71521DED}"/>
              </a:ext>
            </a:extLst>
          </p:cNvPr>
          <p:cNvSpPr txBox="1"/>
          <p:nvPr/>
        </p:nvSpPr>
        <p:spPr>
          <a:xfrm>
            <a:off x="1352938" y="1869932"/>
            <a:ext cx="9486123" cy="2015936"/>
          </a:xfrm>
          <a:prstGeom prst="rect">
            <a:avLst/>
          </a:prstGeom>
          <a:solidFill>
            <a:schemeClr val="bg1"/>
          </a:solidFill>
          <a:ln>
            <a:solidFill>
              <a:schemeClr val="accent5">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The gap between the level of risk we face and the level of adaptation underway has widened.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5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Adaptation action has failed to keep pace with the worsening reality of climate risk.</a:t>
            </a:r>
            <a:endParaRPr kumimoji="0" lang="en-GB" sz="2500" b="1" i="0" u="none" strike="noStrike" kern="1200" cap="none" spc="0" normalizeH="0" baseline="0" noProof="0" dirty="0">
              <a:ln>
                <a:noFill/>
              </a:ln>
              <a:solidFill>
                <a:srgbClr val="5B9BD5">
                  <a:lumMod val="50000"/>
                </a:srgbClr>
              </a:solidFill>
              <a:effectLst/>
              <a:uLnTx/>
              <a:uFillTx/>
              <a:latin typeface="Calibri Light"/>
              <a:ea typeface="+mn-ea"/>
              <a:cs typeface="+mn-cs"/>
            </a:endParaRPr>
          </a:p>
        </p:txBody>
      </p:sp>
      <p:sp>
        <p:nvSpPr>
          <p:cNvPr id="12" name="TextBox 11">
            <a:extLst>
              <a:ext uri="{FF2B5EF4-FFF2-40B4-BE49-F238E27FC236}">
                <a16:creationId xmlns:a16="http://schemas.microsoft.com/office/drawing/2014/main" id="{56C996E7-9C9B-CDFA-B496-4C3D7AA932D5}"/>
              </a:ext>
            </a:extLst>
          </p:cNvPr>
          <p:cNvSpPr txBox="1"/>
          <p:nvPr/>
        </p:nvSpPr>
        <p:spPr>
          <a:xfrm>
            <a:off x="1288004" y="4327747"/>
            <a:ext cx="9486123" cy="523220"/>
          </a:xfrm>
          <a:prstGeom prst="rect">
            <a:avLst/>
          </a:prstGeom>
          <a:solidFill>
            <a:schemeClr val="bg1"/>
          </a:solidFill>
          <a:ln>
            <a:solidFill>
              <a:schemeClr val="accent5">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Progress in delivering adaptation has stalled</a:t>
            </a:r>
            <a:endParaRPr kumimoji="0" lang="en-GB" sz="2500" b="1" i="0" u="none" strike="noStrike" kern="1200" cap="none" spc="0" normalizeH="0" baseline="0" noProof="0" dirty="0">
              <a:ln>
                <a:noFill/>
              </a:ln>
              <a:solidFill>
                <a:srgbClr val="5B9BD5">
                  <a:lumMod val="50000"/>
                </a:srgbClr>
              </a:solidFill>
              <a:effectLst/>
              <a:uLnTx/>
              <a:uFillTx/>
              <a:latin typeface="Calibri Light"/>
              <a:ea typeface="+mn-ea"/>
              <a:cs typeface="+mn-cs"/>
            </a:endParaRPr>
          </a:p>
        </p:txBody>
      </p:sp>
    </p:spTree>
    <p:extLst>
      <p:ext uri="{BB962C8B-B14F-4D97-AF65-F5344CB8AC3E}">
        <p14:creationId xmlns:p14="http://schemas.microsoft.com/office/powerpoint/2010/main" val="200656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048AC-A1A3-AEC6-E83F-398024217179}"/>
              </a:ext>
            </a:extLst>
          </p:cNvPr>
          <p:cNvSpPr>
            <a:spLocks noGrp="1"/>
          </p:cNvSpPr>
          <p:nvPr>
            <p:ph type="title"/>
          </p:nvPr>
        </p:nvSpPr>
        <p:spPr/>
        <p:txBody>
          <a:bodyPr>
            <a:normAutofit fontScale="90000"/>
          </a:bodyPr>
          <a:lstStyle/>
          <a:p>
            <a:r>
              <a:rPr lang="en-GB" sz="2800" dirty="0">
                <a:effectLst/>
                <a:latin typeface="+mj-lt"/>
                <a:ea typeface="Calibri" panose="020F0502020204030204" pitchFamily="34" charset="0"/>
                <a:cs typeface="Times New Roman" panose="02020603050405020304" pitchFamily="18" charset="0"/>
              </a:rPr>
              <a:t>Climate resilience – facing up to the unavoidable impacts of climate change</a:t>
            </a:r>
            <a:endParaRPr lang="en-GB" dirty="0"/>
          </a:p>
        </p:txBody>
      </p:sp>
      <p:pic>
        <p:nvPicPr>
          <p:cNvPr id="4" name="Picture 3">
            <a:extLst>
              <a:ext uri="{FF2B5EF4-FFF2-40B4-BE49-F238E27FC236}">
                <a16:creationId xmlns:a16="http://schemas.microsoft.com/office/drawing/2014/main" id="{EFAD0D2A-61FD-B777-FAAF-D706ED7A894A}"/>
              </a:ext>
            </a:extLst>
          </p:cNvPr>
          <p:cNvPicPr>
            <a:picLocks noChangeAspect="1"/>
          </p:cNvPicPr>
          <p:nvPr/>
        </p:nvPicPr>
        <p:blipFill>
          <a:blip r:embed="rId2"/>
          <a:stretch>
            <a:fillRect/>
          </a:stretch>
        </p:blipFill>
        <p:spPr>
          <a:xfrm>
            <a:off x="1562100" y="1124457"/>
            <a:ext cx="9258299" cy="5149641"/>
          </a:xfrm>
          <a:prstGeom prst="rect">
            <a:avLst/>
          </a:prstGeom>
        </p:spPr>
      </p:pic>
      <p:sp>
        <p:nvSpPr>
          <p:cNvPr id="5" name="TextBox 4">
            <a:extLst>
              <a:ext uri="{FF2B5EF4-FFF2-40B4-BE49-F238E27FC236}">
                <a16:creationId xmlns:a16="http://schemas.microsoft.com/office/drawing/2014/main" id="{77EFCDF4-FDB3-FB00-9A0A-45685B2D6523}"/>
              </a:ext>
            </a:extLst>
          </p:cNvPr>
          <p:cNvSpPr txBox="1"/>
          <p:nvPr/>
        </p:nvSpPr>
        <p:spPr>
          <a:xfrm>
            <a:off x="0" y="5884255"/>
            <a:ext cx="4412602"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hlinkClick r:id="rId3"/>
              </a:rPr>
              <a:t>Watkiss, P., </a:t>
            </a:r>
            <a:r>
              <a:rPr kumimoji="0" lang="en-GB" sz="1200" b="0" i="0" u="none" strike="noStrike" kern="1200" cap="none" spc="0" normalizeH="0" baseline="0" noProof="0" err="1">
                <a:ln>
                  <a:noFill/>
                </a:ln>
                <a:solidFill>
                  <a:prstClr val="black"/>
                </a:solidFill>
                <a:effectLst/>
                <a:uLnTx/>
                <a:uFillTx/>
                <a:latin typeface="Calibri"/>
                <a:ea typeface="+mn-ea"/>
                <a:cs typeface="+mn-cs"/>
                <a:hlinkClick r:id="rId3"/>
              </a:rPr>
              <a:t>Cimato</a:t>
            </a:r>
            <a:r>
              <a:rPr kumimoji="0" lang="en-GB" sz="1200" b="0" i="0" u="none" strike="noStrike" kern="1200" cap="none" spc="0" normalizeH="0" baseline="0" noProof="0">
                <a:ln>
                  <a:noFill/>
                </a:ln>
                <a:solidFill>
                  <a:prstClr val="black"/>
                </a:solidFill>
                <a:effectLst/>
                <a:uLnTx/>
                <a:uFillTx/>
                <a:latin typeface="Calibri"/>
                <a:ea typeface="+mn-ea"/>
                <a:cs typeface="+mn-cs"/>
                <a:hlinkClick r:id="rId3"/>
              </a:rPr>
              <a:t>, F., Hunt, A. (2021). Monetary Valuation of Risks and Opportunities in CCRA3. Supplementary Report for UK Climate Change Risk Assessment 3, prepared for the Climate Change Committee, London.</a:t>
            </a: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165C8D60-1F58-BA14-DD38-61C2AA782004}"/>
              </a:ext>
            </a:extLst>
          </p:cNvPr>
          <p:cNvSpPr txBox="1"/>
          <p:nvPr/>
        </p:nvSpPr>
        <p:spPr>
          <a:xfrm>
            <a:off x="805070" y="2749186"/>
            <a:ext cx="10108095" cy="138499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4BACC6">
                    <a:lumMod val="50000"/>
                  </a:srgbClr>
                </a:solidFill>
                <a:effectLst/>
                <a:uLnTx/>
                <a:uFillTx/>
                <a:latin typeface="Calibri"/>
                <a:ea typeface="+mn-ea"/>
                <a:cs typeface="+mn-cs"/>
              </a:rPr>
              <a:t>The benefit-cost ratios typically range from 2:1 to 10:1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F79646">
                    <a:lumMod val="75000"/>
                  </a:srgbClr>
                </a:solidFill>
                <a:effectLst/>
                <a:uLnTx/>
                <a:uFillTx/>
                <a:latin typeface="Calibri"/>
                <a:ea typeface="+mn-ea"/>
                <a:cs typeface="+mn-cs"/>
              </a:rPr>
              <a:t>Every £1 invested in adaptation could result in £2 to £10 in net economic benefits.</a:t>
            </a:r>
          </a:p>
        </p:txBody>
      </p:sp>
    </p:spTree>
    <p:extLst>
      <p:ext uri="{BB962C8B-B14F-4D97-AF65-F5344CB8AC3E}">
        <p14:creationId xmlns:p14="http://schemas.microsoft.com/office/powerpoint/2010/main" val="378982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30D3E-79F3-483C-A5A2-02BAE15D69EA}"/>
              </a:ext>
            </a:extLst>
          </p:cNvPr>
          <p:cNvSpPr>
            <a:spLocks noGrp="1"/>
          </p:cNvSpPr>
          <p:nvPr>
            <p:ph type="title"/>
          </p:nvPr>
        </p:nvSpPr>
        <p:spPr/>
        <p:txBody>
          <a:bodyPr/>
          <a:lstStyle/>
          <a:p>
            <a:r>
              <a:rPr lang="en-GB" b="1" dirty="0"/>
              <a:t>About us</a:t>
            </a:r>
          </a:p>
        </p:txBody>
      </p:sp>
      <p:sp>
        <p:nvSpPr>
          <p:cNvPr id="5" name="TextBox 4">
            <a:extLst>
              <a:ext uri="{FF2B5EF4-FFF2-40B4-BE49-F238E27FC236}">
                <a16:creationId xmlns:a16="http://schemas.microsoft.com/office/drawing/2014/main" id="{8235F477-613D-441F-934F-F8A4985CE131}"/>
              </a:ext>
            </a:extLst>
          </p:cNvPr>
          <p:cNvSpPr txBox="1"/>
          <p:nvPr/>
        </p:nvSpPr>
        <p:spPr>
          <a:xfrm>
            <a:off x="4882896" y="1988924"/>
            <a:ext cx="6327648"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75000"/>
                  </a:srgbClr>
                </a:solidFill>
                <a:effectLst/>
                <a:uLnTx/>
                <a:uFillTx/>
                <a:latin typeface="Calibri"/>
                <a:ea typeface="+mn-ea"/>
                <a:cs typeface="+mn-cs"/>
              </a:rPr>
              <a:t>Enabling organisations, businesses and communities to adapt to the impacts of climate change</a:t>
            </a:r>
          </a:p>
        </p:txBody>
      </p:sp>
      <p:sp>
        <p:nvSpPr>
          <p:cNvPr id="6" name="TextBox 5">
            <a:extLst>
              <a:ext uri="{FF2B5EF4-FFF2-40B4-BE49-F238E27FC236}">
                <a16:creationId xmlns:a16="http://schemas.microsoft.com/office/drawing/2014/main" id="{BD65A7EF-44AA-4E21-B118-7F724E0B69D4}"/>
              </a:ext>
            </a:extLst>
          </p:cNvPr>
          <p:cNvSpPr txBox="1"/>
          <p:nvPr/>
        </p:nvSpPr>
        <p:spPr>
          <a:xfrm>
            <a:off x="2581574" y="4487279"/>
            <a:ext cx="8107000"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srgbClr val="5B9BD5">
                    <a:lumMod val="75000"/>
                  </a:srgbClr>
                </a:solidFill>
                <a:effectLst/>
                <a:uLnTx/>
                <a:uFillTx/>
                <a:latin typeface="Calibri"/>
                <a:ea typeface="+mn-ea"/>
                <a:cs typeface="+mn-cs"/>
              </a:rPr>
              <a:t>Adaptation Scotland is a programme funded by the Scottish Government and delivered by sustainability charity Sniffer.</a:t>
            </a:r>
          </a:p>
        </p:txBody>
      </p:sp>
      <p:pic>
        <p:nvPicPr>
          <p:cNvPr id="7" name="Picture 6">
            <a:extLst>
              <a:ext uri="{FF2B5EF4-FFF2-40B4-BE49-F238E27FC236}">
                <a16:creationId xmlns:a16="http://schemas.microsoft.com/office/drawing/2014/main" id="{5389D524-0DE5-4ADA-A256-49ACE85E44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274" y="1323591"/>
            <a:ext cx="4194622" cy="2900327"/>
          </a:xfrm>
          <a:prstGeom prst="rect">
            <a:avLst/>
          </a:prstGeom>
        </p:spPr>
      </p:pic>
    </p:spTree>
    <p:extLst>
      <p:ext uri="{BB962C8B-B14F-4D97-AF65-F5344CB8AC3E}">
        <p14:creationId xmlns:p14="http://schemas.microsoft.com/office/powerpoint/2010/main" val="775021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ECB7-8609-3F02-E0FF-E0371A47D07C}"/>
              </a:ext>
            </a:extLst>
          </p:cNvPr>
          <p:cNvSpPr>
            <a:spLocks noGrp="1"/>
          </p:cNvSpPr>
          <p:nvPr>
            <p:ph type="title"/>
          </p:nvPr>
        </p:nvSpPr>
        <p:spPr/>
        <p:txBody>
          <a:bodyPr/>
          <a:lstStyle/>
          <a:p>
            <a:r>
              <a:rPr lang="en-GB" b="1" dirty="0"/>
              <a:t>How can local authorities adapt to climate change?</a:t>
            </a:r>
          </a:p>
        </p:txBody>
      </p:sp>
      <p:sp>
        <p:nvSpPr>
          <p:cNvPr id="3" name="Content Placeholder 2">
            <a:extLst>
              <a:ext uri="{FF2B5EF4-FFF2-40B4-BE49-F238E27FC236}">
                <a16:creationId xmlns:a16="http://schemas.microsoft.com/office/drawing/2014/main" id="{42304B71-AE04-31EC-365C-25F3B69D4B02}"/>
              </a:ext>
            </a:extLst>
          </p:cNvPr>
          <p:cNvSpPr>
            <a:spLocks noGrp="1"/>
          </p:cNvSpPr>
          <p:nvPr>
            <p:ph idx="1"/>
          </p:nvPr>
        </p:nvSpPr>
        <p:spPr/>
        <p:txBody>
          <a:bodyPr/>
          <a:lstStyle/>
          <a:p>
            <a:r>
              <a:rPr lang="en-GB" dirty="0"/>
              <a:t>Adaptation is a journey</a:t>
            </a:r>
          </a:p>
          <a:p>
            <a:r>
              <a:rPr lang="en-GB" dirty="0"/>
              <a:t>Those who are most advanced are developing adaptation capabilities</a:t>
            </a:r>
          </a:p>
        </p:txBody>
      </p:sp>
      <p:sp>
        <p:nvSpPr>
          <p:cNvPr id="4" name="Content Placeholder 2">
            <a:extLst>
              <a:ext uri="{FF2B5EF4-FFF2-40B4-BE49-F238E27FC236}">
                <a16:creationId xmlns:a16="http://schemas.microsoft.com/office/drawing/2014/main" id="{07F40828-8FC5-6D23-6307-978900CCC724}"/>
              </a:ext>
            </a:extLst>
          </p:cNvPr>
          <p:cNvSpPr txBox="1">
            <a:spLocks/>
          </p:cNvSpPr>
          <p:nvPr/>
        </p:nvSpPr>
        <p:spPr>
          <a:xfrm>
            <a:off x="609600" y="3521468"/>
            <a:ext cx="10972800" cy="4697962"/>
          </a:xfrm>
          <a:prstGeom prst="rect">
            <a:avLst/>
          </a:prstGeom>
        </p:spPr>
        <p:txBody>
          <a:bodyPr/>
          <a:lstStyle>
            <a:lvl1pPr marL="342900" indent="-342900" algn="l" defTabSz="457200" rtl="0" eaLnBrk="1" latinLnBrk="0" hangingPunct="1">
              <a:spcBef>
                <a:spcPct val="20000"/>
              </a:spcBef>
              <a:buFont typeface="Arial"/>
              <a:buChar char="•"/>
              <a:defRPr sz="3000" kern="1200">
                <a:solidFill>
                  <a:srgbClr val="59777D"/>
                </a:solidFill>
                <a:latin typeface="+mn-lt"/>
                <a:ea typeface="+mn-ea"/>
                <a:cs typeface="+mn-cs"/>
              </a:defRPr>
            </a:lvl1pPr>
            <a:lvl2pPr marL="742950" indent="-285750" algn="l" defTabSz="457200" rtl="0" eaLnBrk="1" latinLnBrk="0" hangingPunct="1">
              <a:spcBef>
                <a:spcPct val="20000"/>
              </a:spcBef>
              <a:buFont typeface="Arial"/>
              <a:buChar char="–"/>
              <a:defRPr sz="2700" b="0" kern="1200">
                <a:solidFill>
                  <a:srgbClr val="59777D"/>
                </a:solidFill>
                <a:latin typeface="+mn-lt"/>
                <a:ea typeface="+mn-ea"/>
                <a:cs typeface="+mn-cs"/>
              </a:defRPr>
            </a:lvl2pPr>
            <a:lvl3pPr marL="1143000" indent="-228600" algn="l" defTabSz="457200" rtl="0" eaLnBrk="1" latinLnBrk="0" hangingPunct="1">
              <a:spcBef>
                <a:spcPct val="20000"/>
              </a:spcBef>
              <a:buFont typeface="Arial"/>
              <a:buChar char="•"/>
              <a:defRPr sz="2400" b="0" kern="1200">
                <a:solidFill>
                  <a:srgbClr val="59777D"/>
                </a:solidFill>
                <a:latin typeface="+mn-lt"/>
                <a:ea typeface="+mn-ea"/>
                <a:cs typeface="+mn-cs"/>
              </a:defRPr>
            </a:lvl3pPr>
            <a:lvl4pPr marL="1600200" indent="-228600" algn="l" defTabSz="457200" rtl="0" eaLnBrk="1" latinLnBrk="0" hangingPunct="1">
              <a:spcBef>
                <a:spcPct val="20000"/>
              </a:spcBef>
              <a:buFont typeface="Arial"/>
              <a:buChar char="–"/>
              <a:defRPr sz="2000" b="0" kern="1200">
                <a:solidFill>
                  <a:srgbClr val="59777D"/>
                </a:solidFill>
                <a:latin typeface="+mn-lt"/>
                <a:ea typeface="+mn-ea"/>
                <a:cs typeface="+mn-cs"/>
              </a:defRPr>
            </a:lvl4pPr>
            <a:lvl5pPr marL="2057400" indent="-228600" algn="l" defTabSz="457200" rtl="0" eaLnBrk="1" latinLnBrk="0" hangingPunct="1">
              <a:spcBef>
                <a:spcPct val="20000"/>
              </a:spcBef>
              <a:buFont typeface="Arial"/>
              <a:buChar char="»"/>
              <a:defRPr sz="2000" b="0" kern="1200">
                <a:solidFill>
                  <a:srgbClr val="59777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3000" b="0" i="0" u="none" strike="noStrike" kern="1200" cap="none" spc="0" normalizeH="0" baseline="0" noProof="0" dirty="0">
              <a:ln>
                <a:noFill/>
              </a:ln>
              <a:solidFill>
                <a:srgbClr val="59777D"/>
              </a:solidFill>
              <a:effectLst/>
              <a:uLnTx/>
              <a:uFillTx/>
              <a:latin typeface="Calibri Light"/>
              <a:ea typeface="+mn-ea"/>
              <a:cs typeface="+mn-cs"/>
            </a:endParaRPr>
          </a:p>
        </p:txBody>
      </p:sp>
      <p:pic>
        <p:nvPicPr>
          <p:cNvPr id="5" name="Picture 4">
            <a:extLst>
              <a:ext uri="{FF2B5EF4-FFF2-40B4-BE49-F238E27FC236}">
                <a16:creationId xmlns:a16="http://schemas.microsoft.com/office/drawing/2014/main" id="{EBC3EFE5-629D-6629-8256-F91324EECA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5124" y="3579510"/>
            <a:ext cx="2221614" cy="2221614"/>
          </a:xfrm>
          <a:prstGeom prst="rect">
            <a:avLst/>
          </a:prstGeom>
        </p:spPr>
      </p:pic>
      <p:pic>
        <p:nvPicPr>
          <p:cNvPr id="6" name="Picture 5">
            <a:extLst>
              <a:ext uri="{FF2B5EF4-FFF2-40B4-BE49-F238E27FC236}">
                <a16:creationId xmlns:a16="http://schemas.microsoft.com/office/drawing/2014/main" id="{553A0FF6-130D-C4C1-80B2-0FB67088F5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9467" y="3579510"/>
            <a:ext cx="2245898" cy="2231772"/>
          </a:xfrm>
          <a:prstGeom prst="rect">
            <a:avLst/>
          </a:prstGeom>
        </p:spPr>
      </p:pic>
      <p:pic>
        <p:nvPicPr>
          <p:cNvPr id="7" name="Picture 6">
            <a:extLst>
              <a:ext uri="{FF2B5EF4-FFF2-40B4-BE49-F238E27FC236}">
                <a16:creationId xmlns:a16="http://schemas.microsoft.com/office/drawing/2014/main" id="{99C9E9D4-B460-AD1F-FCF1-21C26B099B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2926" y="3620827"/>
            <a:ext cx="2332171" cy="2332171"/>
          </a:xfrm>
          <a:prstGeom prst="rect">
            <a:avLst/>
          </a:prstGeom>
        </p:spPr>
      </p:pic>
      <p:pic>
        <p:nvPicPr>
          <p:cNvPr id="8" name="Picture 7">
            <a:extLst>
              <a:ext uri="{FF2B5EF4-FFF2-40B4-BE49-F238E27FC236}">
                <a16:creationId xmlns:a16="http://schemas.microsoft.com/office/drawing/2014/main" id="{D781910A-D42E-8A1C-A27C-042EED076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903" y="3620827"/>
            <a:ext cx="2210067" cy="2207259"/>
          </a:xfrm>
          <a:prstGeom prst="rect">
            <a:avLst/>
          </a:prstGeom>
        </p:spPr>
      </p:pic>
    </p:spTree>
    <p:extLst>
      <p:ext uri="{BB962C8B-B14F-4D97-AF65-F5344CB8AC3E}">
        <p14:creationId xmlns:p14="http://schemas.microsoft.com/office/powerpoint/2010/main" val="6194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8913" y="977857"/>
            <a:ext cx="4716050" cy="3337560"/>
          </a:xfrm>
          <a:prstGeom prst="rect">
            <a:avLst/>
          </a:prstGeom>
          <a:ln>
            <a:noFill/>
          </a:ln>
          <a:effectLst>
            <a:outerShdw blurRad="292100" dist="139700" dir="2700000" algn="tl" rotWithShape="0">
              <a:srgbClr val="333333">
                <a:alpha val="65000"/>
              </a:srgbClr>
            </a:outerShdw>
          </a:effectLst>
        </p:spPr>
      </p:pic>
      <p:grpSp>
        <p:nvGrpSpPr>
          <p:cNvPr id="65" name="Group 64"/>
          <p:cNvGrpSpPr/>
          <p:nvPr/>
        </p:nvGrpSpPr>
        <p:grpSpPr>
          <a:xfrm>
            <a:off x="5647084" y="1163716"/>
            <a:ext cx="6293019" cy="4960100"/>
            <a:chOff x="5647085" y="901174"/>
            <a:chExt cx="5159956" cy="4067030"/>
          </a:xfrm>
        </p:grpSpPr>
        <p:sp>
          <p:nvSpPr>
            <p:cNvPr id="5" name="object 4"/>
            <p:cNvSpPr/>
            <p:nvPr/>
          </p:nvSpPr>
          <p:spPr>
            <a:xfrm>
              <a:off x="5655590" y="3131177"/>
              <a:ext cx="115525" cy="146001"/>
            </a:xfrm>
            <a:custGeom>
              <a:avLst/>
              <a:gdLst/>
              <a:ahLst/>
              <a:cxnLst/>
              <a:rect l="l" t="t" r="r" b="b"/>
              <a:pathLst>
                <a:path w="103504" h="130810">
                  <a:moveTo>
                    <a:pt x="0" y="0"/>
                  </a:moveTo>
                  <a:lnTo>
                    <a:pt x="0" y="130200"/>
                  </a:lnTo>
                  <a:lnTo>
                    <a:pt x="103327" y="65100"/>
                  </a:lnTo>
                  <a:lnTo>
                    <a:pt x="0" y="0"/>
                  </a:lnTo>
                  <a:close/>
                </a:path>
              </a:pathLst>
            </a:custGeom>
            <a:solidFill>
              <a:srgbClr val="DF8B4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object 5"/>
            <p:cNvSpPr txBox="1"/>
            <p:nvPr/>
          </p:nvSpPr>
          <p:spPr>
            <a:xfrm>
              <a:off x="5842305" y="3068301"/>
              <a:ext cx="4964736" cy="836788"/>
            </a:xfrm>
            <a:prstGeom prst="rect">
              <a:avLst/>
            </a:prstGeom>
          </p:spPr>
          <p:txBody>
            <a:bodyPr vert="horz" wrap="square" lIns="0" tIns="12700" rIns="0" bIns="0" rtlCol="0">
              <a:spAutoFit/>
            </a:bodyPr>
            <a:lstStyle/>
            <a:p>
              <a:pPr marL="12700" marR="323215" lvl="0" indent="0" algn="l" defTabSz="457200" rtl="0" eaLnBrk="1" fontAlgn="auto" latinLnBrk="0" hangingPunct="1">
                <a:lnSpc>
                  <a:spcPct val="119100"/>
                </a:lnSpc>
                <a:spcBef>
                  <a:spcPts val="100"/>
                </a:spcBef>
                <a:spcAft>
                  <a:spcPts val="0"/>
                </a:spcAft>
                <a:buClrTx/>
                <a:buSzTx/>
                <a:buFontTx/>
                <a:buNone/>
                <a:tabLst/>
                <a:defRPr/>
              </a:pPr>
              <a:r>
                <a:rPr kumimoji="0" sz="1400" b="1" i="0" u="none" strike="noStrike" kern="1200" cap="none" spc="-1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Leadership </a:t>
              </a:r>
              <a:r>
                <a:rPr kumimoji="0"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400" b="0" i="0" u="none" strike="noStrike" kern="1200" cap="none" spc="-7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a:t>
              </a:r>
              <a:r>
                <a:rPr kumimoji="0" sz="1400" b="0" i="0" u="none" strike="noStrike" kern="1200" cap="none" spc="-9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support </a:t>
              </a:r>
              <a:r>
                <a:rPr kumimoji="0" sz="1400" b="0" i="0" u="none" strike="noStrike" kern="1200" cap="none" spc="-6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of </a:t>
              </a:r>
              <a:r>
                <a:rPr kumimoji="0" sz="1400" b="0" i="0" u="none" strike="noStrike" kern="1200" cap="none" spc="-9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senior </a:t>
              </a:r>
              <a:r>
                <a:rPr kumimoji="0" sz="1400" b="0" i="0" u="none" strike="noStrike" kern="1200" cap="none" spc="-9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leaders </a:t>
              </a:r>
              <a:r>
                <a:rPr kumimoji="0" sz="1400" b="0" i="0" u="none" strike="noStrike" kern="1200" cap="none" spc="-7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can </a:t>
              </a:r>
              <a:r>
                <a:rPr kumimoji="0" sz="1400" b="0" i="0" u="none" strike="noStrike" kern="1200" cap="none" spc="-8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accelerate </a:t>
              </a:r>
              <a:r>
                <a:rPr kumimoji="0" sz="1400" b="0" i="0" u="none" strike="noStrike" kern="1200" cap="none" spc="-7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adaptation </a:t>
              </a:r>
              <a:r>
                <a:rPr kumimoji="0" sz="1400" b="0" i="0" u="none" strike="noStrike" kern="1200" cap="none" spc="-8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  </a:t>
              </a:r>
              <a:r>
                <a:rPr kumimoji="0" sz="1400" b="0" i="0" u="none" strike="noStrike" kern="1200" cap="none" spc="-7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 </a:t>
              </a:r>
              <a:r>
                <a:rPr kumimoji="0" sz="1400" b="0" i="0" u="none" strike="noStrike" kern="1200" cap="none" spc="-8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organisation. </a:t>
              </a:r>
              <a:r>
                <a:rPr kumimoji="0" sz="1400" b="0" i="0" u="none" strike="noStrike" kern="1200" cap="none" spc="-6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It </a:t>
              </a:r>
              <a:r>
                <a:rPr kumimoji="0" sz="1400" b="0" i="0" u="none" strike="noStrike" kern="1200" cap="none" spc="-11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is </a:t>
              </a:r>
              <a:r>
                <a:rPr kumimoji="0" sz="1400" b="0" i="0" u="none" strike="noStrike" kern="1200" cap="none" spc="-9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also </a:t>
              </a:r>
              <a:r>
                <a:rPr kumimoji="0" sz="1400" b="0" i="0" u="none" strike="noStrike" kern="1200" cap="none" spc="-8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important </a:t>
              </a:r>
              <a:r>
                <a:rPr kumimoji="0" sz="1400" b="0" i="0" u="none" strike="noStrike" kern="1200" cap="none" spc="-7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 </a:t>
              </a:r>
              <a:r>
                <a:rPr kumimoji="0" sz="1400" b="0" i="0" u="none" strike="noStrike" kern="1200" cap="none" spc="-9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recognise </a:t>
              </a:r>
              <a:r>
                <a:rPr kumimoji="0" sz="1400" b="0" i="0" u="none" strike="noStrike" kern="1200" cap="none" spc="-8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empower</a:t>
              </a:r>
              <a:r>
                <a:rPr kumimoji="0" sz="1400" b="0" i="0" u="none" strike="noStrike" kern="1200" cap="none" spc="10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400" b="0" i="0" u="none" strike="noStrike" kern="1200" cap="none" spc="-7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adaptation</a:t>
              </a:r>
              <a:endParaRPr kumimoji="0"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2700" marR="5080" lvl="0" indent="0" algn="l" defTabSz="457200" rtl="0" eaLnBrk="1" fontAlgn="auto" latinLnBrk="0" hangingPunct="1">
                <a:lnSpc>
                  <a:spcPct val="119100"/>
                </a:lnSpc>
                <a:spcBef>
                  <a:spcPts val="0"/>
                </a:spcBef>
                <a:spcAft>
                  <a:spcPts val="0"/>
                </a:spcAft>
                <a:buClrTx/>
                <a:buSzTx/>
                <a:buFontTx/>
                <a:buNone/>
                <a:tabLst/>
                <a:defRPr/>
              </a:pPr>
              <a:r>
                <a:rPr kumimoji="0" sz="1400" b="0" i="0" u="none" strike="noStrike" kern="1200" cap="none" spc="-10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‘champions’, </a:t>
              </a:r>
              <a:r>
                <a:rPr kumimoji="0" sz="1400" b="0" i="0" u="none" strike="noStrike" kern="1200" cap="none" spc="-9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individuals </a:t>
              </a:r>
              <a:r>
                <a:rPr kumimoji="0" sz="1400" b="0" i="0" u="none" strike="noStrike" kern="1200" cap="none" spc="-5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who </a:t>
              </a:r>
              <a:r>
                <a:rPr kumimoji="0" sz="1400" b="0" i="0" u="none" strike="noStrike" kern="1200" cap="none" spc="-7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can </a:t>
              </a:r>
              <a:r>
                <a:rPr kumimoji="0" sz="1400" b="0" i="0" u="none" strike="noStrike" kern="1200" cap="none" spc="-8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lead </a:t>
              </a:r>
              <a:r>
                <a:rPr kumimoji="0" sz="1400" b="0" i="0" u="none" strike="noStrike" kern="1200" cap="none" spc="-7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a:t>
              </a:r>
              <a:r>
                <a:rPr kumimoji="0" sz="1400" b="0" i="0" u="none" strike="noStrike" kern="1200" cap="none" spc="-6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way </a:t>
              </a:r>
              <a:r>
                <a:rPr kumimoji="0" sz="1400" b="0" i="0" u="none" strike="noStrike" kern="1200" cap="none" spc="-8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 </a:t>
              </a:r>
              <a:r>
                <a:rPr kumimoji="0" sz="1400" b="0" i="0" u="none" strike="noStrike" kern="1200" cap="none" spc="-9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your </a:t>
              </a:r>
              <a:r>
                <a:rPr kumimoji="0" sz="1400" b="0" i="0" u="none" strike="noStrike" kern="1200" cap="none" spc="-8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organisation. </a:t>
              </a:r>
              <a:r>
                <a:rPr kumimoji="0" sz="1400" b="0" i="0" u="none" strike="noStrike" kern="1200" cap="none" spc="-7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People </a:t>
              </a:r>
              <a:r>
                <a:rPr kumimoji="0" sz="1400" b="0" i="0" u="none" strike="noStrike" kern="1200" cap="none" spc="-6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t>
              </a:r>
              <a:r>
                <a:rPr kumimoji="0" sz="1400" b="0" i="0" u="none" strike="noStrike" kern="1200" cap="none" spc="-8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all  </a:t>
              </a:r>
              <a:r>
                <a:rPr kumimoji="0" sz="1400" b="0" i="0" u="none" strike="noStrike" kern="1200" cap="none" spc="-9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levels </a:t>
              </a:r>
              <a:r>
                <a:rPr kumimoji="0" sz="1400" b="0" i="0" u="none" strike="noStrike" kern="1200" cap="none" spc="-7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can be </a:t>
              </a:r>
              <a:r>
                <a:rPr kumimoji="0" sz="1400" b="0" i="0" u="none" strike="noStrike" kern="1200" cap="none" spc="-8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these </a:t>
              </a:r>
              <a:r>
                <a:rPr kumimoji="0" sz="1400" b="0" i="0" u="none" strike="noStrike" kern="1200" cap="none" spc="-9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‘agents </a:t>
              </a:r>
              <a:r>
                <a:rPr kumimoji="0" sz="1400" b="0" i="0" u="none" strike="noStrike" kern="1200" cap="none" spc="-6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of</a:t>
              </a:r>
              <a:r>
                <a:rPr kumimoji="0" sz="1400" b="0" i="0" u="none" strike="noStrike" kern="1200" cap="none" spc="2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400" b="0" i="0" u="none" strike="noStrike" kern="1200" cap="none" spc="-9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change’.</a:t>
              </a:r>
              <a:endParaRPr kumimoji="0"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object 6"/>
            <p:cNvSpPr/>
            <p:nvPr/>
          </p:nvSpPr>
          <p:spPr>
            <a:xfrm>
              <a:off x="5655590" y="4194289"/>
              <a:ext cx="115525" cy="146001"/>
            </a:xfrm>
            <a:custGeom>
              <a:avLst/>
              <a:gdLst/>
              <a:ahLst/>
              <a:cxnLst/>
              <a:rect l="l" t="t" r="r" b="b"/>
              <a:pathLst>
                <a:path w="103504" h="130810">
                  <a:moveTo>
                    <a:pt x="0" y="0"/>
                  </a:moveTo>
                  <a:lnTo>
                    <a:pt x="0" y="130200"/>
                  </a:lnTo>
                  <a:lnTo>
                    <a:pt x="103327" y="65100"/>
                  </a:lnTo>
                  <a:lnTo>
                    <a:pt x="0" y="0"/>
                  </a:lnTo>
                  <a:close/>
                </a:path>
              </a:pathLst>
            </a:custGeom>
            <a:solidFill>
              <a:srgbClr val="DF8B4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object 7"/>
            <p:cNvSpPr txBox="1"/>
            <p:nvPr/>
          </p:nvSpPr>
          <p:spPr>
            <a:xfrm>
              <a:off x="5842305" y="4131416"/>
              <a:ext cx="4895280" cy="836788"/>
            </a:xfrm>
            <a:prstGeom prst="rect">
              <a:avLst/>
            </a:prstGeom>
          </p:spPr>
          <p:txBody>
            <a:bodyPr vert="horz" wrap="square" lIns="0" tIns="12700" rIns="0" bIns="0" rtlCol="0">
              <a:spAutoFit/>
            </a:bodyPr>
            <a:lstStyle/>
            <a:p>
              <a:pPr marL="12700" marR="55244" lvl="0" indent="0" algn="l" defTabSz="457200" rtl="0" eaLnBrk="1" fontAlgn="auto" latinLnBrk="0" hangingPunct="1">
                <a:lnSpc>
                  <a:spcPct val="119100"/>
                </a:lnSpc>
                <a:spcBef>
                  <a:spcPts val="100"/>
                </a:spcBef>
                <a:spcAft>
                  <a:spcPts val="0"/>
                </a:spcAft>
                <a:buClrTx/>
                <a:buSzTx/>
                <a:buFontTx/>
                <a:buNone/>
                <a:tabLst/>
                <a:defRPr/>
              </a:pPr>
              <a:r>
                <a:rPr kumimoji="0" sz="1400" b="1" i="0" u="none" strike="noStrike" kern="1200" cap="none" spc="-2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Reflection </a:t>
              </a:r>
              <a:r>
                <a:rPr kumimoji="0" sz="1400" b="1" i="0" u="none" strike="noStrike" kern="1200" cap="none" spc="1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&amp; </a:t>
              </a:r>
              <a:r>
                <a:rPr kumimoji="0" sz="1400" b="1" i="0" u="none" strike="noStrike" kern="1200" cap="none" spc="-1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flexibility </a:t>
              </a:r>
              <a:r>
                <a:rPr kumimoji="0"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400" b="0" i="0" u="none" strike="noStrike" kern="1200" cap="none" spc="-9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space </a:t>
              </a:r>
              <a:r>
                <a:rPr kumimoji="0" sz="1400" b="0" i="0" u="none" strike="noStrike" kern="1200" cap="none" spc="-9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needs </a:t>
              </a:r>
              <a:r>
                <a:rPr kumimoji="0" sz="1400" b="0" i="0" u="none" strike="noStrike" kern="1200" cap="none" spc="-7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 </a:t>
              </a:r>
              <a:r>
                <a:rPr kumimoji="0" sz="1400" b="0" i="0" u="none" strike="noStrike" kern="1200" cap="none" spc="-7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be </a:t>
              </a:r>
              <a:r>
                <a:rPr kumimoji="0" sz="1400" b="0" i="0" u="none" strike="noStrike" kern="1200" cap="none" spc="-9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made </a:t>
              </a:r>
              <a:r>
                <a:rPr kumimoji="0" sz="1400" b="0" i="0" u="none" strike="noStrike" kern="1200" cap="none" spc="-7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 try </a:t>
              </a:r>
              <a:r>
                <a:rPr kumimoji="0" sz="1400" b="0" i="0" u="none" strike="noStrike" kern="1200" cap="none" spc="-5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new </a:t>
              </a:r>
              <a:r>
                <a:rPr kumimoji="0" sz="1400" b="0" i="0" u="none" strike="noStrike" kern="1200" cap="none" spc="-8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approaches,  </a:t>
              </a:r>
              <a:r>
                <a:rPr kumimoji="0" sz="1400" b="0" i="0" u="none" strike="noStrike" kern="1200" cap="none" spc="-7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 </a:t>
              </a:r>
              <a:r>
                <a:rPr kumimoji="0" sz="1400" b="0" i="0" u="none" strike="noStrike" kern="1200" cap="none" spc="-8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learn </a:t>
              </a:r>
              <a:r>
                <a:rPr kumimoji="0" sz="1400" b="0" i="0" u="none" strike="noStrike" kern="1200" cap="none" spc="-9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from experience, </a:t>
              </a:r>
              <a:r>
                <a:rPr kumimoji="0" sz="1400" b="0" i="0" u="none" strike="noStrike" kern="1200" cap="none" spc="-8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a:t>
              </a:r>
              <a:r>
                <a:rPr kumimoji="0" sz="1400" b="0" i="0" u="none" strike="noStrike" kern="1200" cap="none" spc="-7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 </a:t>
              </a:r>
              <a:r>
                <a:rPr kumimoji="0" sz="1400" b="0" i="0" u="none" strike="noStrike" kern="1200" cap="none" spc="-9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improve </a:t>
              </a:r>
              <a:r>
                <a:rPr kumimoji="0" sz="1400" b="0" i="0" u="none" strike="noStrike" kern="1200" cap="none" spc="-9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procedures, strategies </a:t>
              </a:r>
              <a:r>
                <a:rPr kumimoji="0" sz="1400" b="0" i="0" u="none" strike="noStrike" kern="1200" cap="none" spc="-8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a:t>
              </a:r>
              <a:r>
                <a:rPr kumimoji="0" sz="1400" b="0" i="0" u="none" strike="noStrike" kern="1200" cap="none" spc="-8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actions</a:t>
              </a:r>
              <a:r>
                <a:rPr kumimoji="0" sz="1400" b="0" i="0" u="none" strike="noStrike" kern="1200" cap="none" spc="15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400" b="0" i="0" u="none" strike="noStrike" kern="1200" cap="none" spc="-8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a:t>
              </a:r>
              <a:endParaRPr kumimoji="0"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2700" marR="5080" lvl="0" indent="0" algn="l" defTabSz="457200" rtl="0" eaLnBrk="1" fontAlgn="auto" latinLnBrk="0" hangingPunct="1">
                <a:lnSpc>
                  <a:spcPct val="119100"/>
                </a:lnSpc>
                <a:spcBef>
                  <a:spcPts val="0"/>
                </a:spcBef>
                <a:spcAft>
                  <a:spcPts val="0"/>
                </a:spcAft>
                <a:buClrTx/>
                <a:buSzTx/>
                <a:buFontTx/>
                <a:buNone/>
                <a:tabLst/>
                <a:defRPr/>
              </a:pPr>
              <a:r>
                <a:rPr kumimoji="0" sz="1400" b="0" i="0" u="none" strike="noStrike" kern="1200" cap="none" spc="-9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response. There also </a:t>
              </a:r>
              <a:r>
                <a:rPr kumimoji="0" sz="1400" b="0" i="0" u="none" strike="noStrike" kern="1200" cap="none" spc="-9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needs </a:t>
              </a:r>
              <a:r>
                <a:rPr kumimoji="0" sz="1400" b="0" i="0" u="none" strike="noStrike" kern="1200" cap="none" spc="-7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 </a:t>
              </a:r>
              <a:r>
                <a:rPr kumimoji="0" sz="1400" b="0" i="0" u="none" strike="noStrike" kern="1200" cap="none" spc="-7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be </a:t>
              </a:r>
              <a:r>
                <a:rPr kumimoji="0" sz="1400" b="0" i="0" u="none" strike="noStrike" kern="1200" cap="none" spc="-9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flexibility </a:t>
              </a:r>
              <a:r>
                <a:rPr kumimoji="0" sz="1400" b="0" i="0" u="none" strike="noStrike" kern="1200" cap="none" spc="-7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 </a:t>
              </a:r>
              <a:r>
                <a:rPr kumimoji="0" sz="1400" b="0" i="0" u="none" strike="noStrike" kern="1200" cap="none" spc="-9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recognise </a:t>
              </a:r>
              <a:r>
                <a:rPr kumimoji="0" sz="1400" b="0" i="0" u="none" strike="noStrike" kern="1200" cap="none" spc="-7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that the </a:t>
              </a:r>
              <a:r>
                <a:rPr kumimoji="0" sz="1400" b="0" i="0" u="none" strike="noStrike" kern="1200" cap="none" spc="-9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landscape </a:t>
              </a:r>
              <a:r>
                <a:rPr kumimoji="0" sz="1400" b="0" i="0" u="none" strike="noStrike" kern="1200" cap="none" spc="-10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may  </a:t>
              </a:r>
              <a:r>
                <a:rPr kumimoji="0" sz="1400" b="0" i="0" u="none" strike="noStrike" kern="1200" cap="none" spc="-8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change </a:t>
              </a:r>
              <a:r>
                <a:rPr kumimoji="0" sz="1400" b="0" i="0" u="none" strike="noStrike" kern="1200" cap="none" spc="-10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as </a:t>
              </a:r>
              <a:r>
                <a:rPr kumimoji="0" sz="1400" b="0" i="0" u="none" strike="noStrike" kern="1200" cap="none" spc="-7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adaptation</a:t>
              </a:r>
              <a:r>
                <a:rPr kumimoji="0" sz="1400" b="0" i="0" u="none" strike="noStrike" kern="1200" cap="none" spc="-1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400" b="0" i="0" u="none" strike="noStrike" kern="1200" cap="none" spc="-10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progresses.</a:t>
              </a:r>
              <a:endParaRPr kumimoji="0"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object 38"/>
            <p:cNvSpPr/>
            <p:nvPr/>
          </p:nvSpPr>
          <p:spPr>
            <a:xfrm>
              <a:off x="5647085" y="964050"/>
              <a:ext cx="115525" cy="146001"/>
            </a:xfrm>
            <a:custGeom>
              <a:avLst/>
              <a:gdLst/>
              <a:ahLst/>
              <a:cxnLst/>
              <a:rect l="l" t="t" r="r" b="b"/>
              <a:pathLst>
                <a:path w="103504" h="130810">
                  <a:moveTo>
                    <a:pt x="0" y="0"/>
                  </a:moveTo>
                  <a:lnTo>
                    <a:pt x="0" y="130200"/>
                  </a:lnTo>
                  <a:lnTo>
                    <a:pt x="103327" y="65100"/>
                  </a:lnTo>
                  <a:lnTo>
                    <a:pt x="0" y="0"/>
                  </a:lnTo>
                  <a:close/>
                </a:path>
              </a:pathLst>
            </a:custGeom>
            <a:solidFill>
              <a:srgbClr val="DF8B4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object 39"/>
            <p:cNvSpPr txBox="1"/>
            <p:nvPr/>
          </p:nvSpPr>
          <p:spPr>
            <a:xfrm>
              <a:off x="5833801" y="901174"/>
              <a:ext cx="4903784" cy="836788"/>
            </a:xfrm>
            <a:prstGeom prst="rect">
              <a:avLst/>
            </a:prstGeom>
          </p:spPr>
          <p:txBody>
            <a:bodyPr vert="horz" wrap="square" lIns="0" tIns="12700" rIns="0" bIns="0" rtlCol="0">
              <a:spAutoFit/>
            </a:bodyPr>
            <a:lstStyle/>
            <a:p>
              <a:pPr marL="12700" marR="5080" lvl="0" indent="0" algn="l" defTabSz="457200" rtl="0" eaLnBrk="1" fontAlgn="auto" latinLnBrk="0" hangingPunct="1">
                <a:lnSpc>
                  <a:spcPct val="119100"/>
                </a:lnSpc>
                <a:spcBef>
                  <a:spcPts val="100"/>
                </a:spcBef>
                <a:spcAft>
                  <a:spcPts val="0"/>
                </a:spcAft>
                <a:buClrTx/>
                <a:buSzTx/>
                <a:buFontTx/>
                <a:buNone/>
                <a:tabLst/>
                <a:defRPr/>
              </a:pPr>
              <a:r>
                <a:rPr kumimoji="0" sz="1400" b="1" i="0" u="none" strike="noStrike" kern="1200" cap="none" spc="-1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Resources </a:t>
              </a:r>
              <a:r>
                <a:rPr kumimoji="0"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400" b="0" i="0" u="none" strike="noStrike" kern="1200" cap="none" spc="-8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 </a:t>
              </a:r>
              <a:r>
                <a:rPr kumimoji="0" sz="1400" b="0" i="0" u="none" strike="noStrike" kern="1200" cap="none" spc="-7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will </a:t>
              </a:r>
              <a:r>
                <a:rPr kumimoji="0" sz="1400" b="0" i="0" u="none" strike="noStrike" kern="1200" cap="none" spc="-7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need </a:t>
              </a:r>
              <a:r>
                <a:rPr kumimoji="0" sz="1400" b="0" i="0" u="none" strike="noStrike" kern="1200" cap="none" spc="-7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 </a:t>
              </a:r>
              <a:r>
                <a:rPr kumimoji="0" sz="1400" b="0" i="0" u="none" strike="noStrike" kern="1200" cap="none" spc="-9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commit </a:t>
              </a:r>
              <a:r>
                <a:rPr kumimoji="0" sz="1400" b="0" i="0" u="none" strike="noStrike" kern="1200" cap="none" spc="-10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resources </a:t>
              </a:r>
              <a:r>
                <a:rPr kumimoji="0" sz="1400" b="0" i="0" u="none" strike="noStrike" kern="1200" cap="none" spc="-7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 </a:t>
              </a:r>
              <a:r>
                <a:rPr kumimoji="0" sz="1400" b="0" i="0" u="none" strike="noStrike" kern="1200" cap="none" spc="-10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progress </a:t>
              </a:r>
              <a:r>
                <a:rPr kumimoji="0" sz="1400" b="0" i="0" u="none" strike="noStrike" kern="1200" cap="none" spc="-7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adaptation. </a:t>
              </a:r>
              <a:r>
                <a:rPr kumimoji="0" sz="1400" b="0" i="0" u="none" strike="noStrike" kern="1200" cap="none" spc="-10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These  </a:t>
              </a:r>
              <a:r>
                <a:rPr kumimoji="0" sz="1400" b="0" i="0" u="none" strike="noStrike" kern="1200" cap="none" spc="-7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will </a:t>
              </a:r>
              <a:r>
                <a:rPr kumimoji="0" sz="1400" b="0" i="0" u="none" strike="noStrike" kern="1200" cap="none" spc="-8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vary </a:t>
              </a:r>
              <a:r>
                <a:rPr kumimoji="0" sz="1400" b="0" i="0" u="none" strike="noStrike" kern="1200" cap="none" spc="-8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depending </a:t>
              </a:r>
              <a:r>
                <a:rPr kumimoji="0" sz="1400" b="0" i="0" u="none" strike="noStrike" kern="1200" cap="none" spc="-7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 </a:t>
              </a:r>
              <a:r>
                <a:rPr kumimoji="0" sz="1400" b="0" i="0" u="none" strike="noStrike" kern="1200" cap="none" spc="-8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task, </a:t>
              </a:r>
              <a:r>
                <a:rPr kumimoji="0" sz="1400" b="0" i="0" u="none" strike="noStrike" kern="1200" cap="none" spc="-7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but </a:t>
              </a:r>
              <a:r>
                <a:rPr kumimoji="0" sz="1400" b="0" i="0" u="none" strike="noStrike" kern="1200" cap="none" spc="-8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include </a:t>
              </a:r>
              <a:r>
                <a:rPr kumimoji="0" sz="1400" b="0" i="0" u="none" strike="noStrike" kern="1200" cap="none" spc="-9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human, physical, </a:t>
              </a:r>
              <a:r>
                <a:rPr kumimoji="0" sz="1400" b="0" i="0" u="none" strike="noStrike" kern="1200" cap="none" spc="-8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financial, </a:t>
              </a:r>
              <a:r>
                <a:rPr kumimoji="0" sz="1400" b="0" i="0" u="none" strike="noStrike" kern="1200" cap="none" spc="-8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information  </a:t>
              </a:r>
              <a:r>
                <a:rPr kumimoji="0" sz="1400" b="0" i="0" u="none" strike="noStrike" kern="1200" cap="none" spc="-8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intellectual </a:t>
              </a:r>
              <a:r>
                <a:rPr kumimoji="0" sz="1400" b="0" i="0" u="none" strike="noStrike" kern="1200" cap="none" spc="-9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resources. </a:t>
              </a:r>
              <a:r>
                <a:rPr kumimoji="0" sz="1400" b="0" i="0" u="none" strike="noStrike" kern="1200" cap="none" spc="-8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Some </a:t>
              </a:r>
              <a:r>
                <a:rPr kumimoji="0" sz="1400" b="0" i="0" u="none" strike="noStrike" kern="1200" cap="none" spc="-6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of </a:t>
              </a:r>
              <a:r>
                <a:rPr kumimoji="0" sz="1400" b="0" i="0" u="none" strike="noStrike" kern="1200" cap="none" spc="-8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these </a:t>
              </a:r>
              <a:r>
                <a:rPr kumimoji="0" sz="1400" b="0" i="0" u="none" strike="noStrike" kern="1200" cap="none" spc="-7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can be </a:t>
              </a:r>
              <a:r>
                <a:rPr kumimoji="0" sz="1400" b="0" i="0" u="none" strike="noStrike" kern="1200" cap="none" spc="-8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allocated or </a:t>
              </a:r>
              <a:r>
                <a:rPr kumimoji="0" sz="1400" b="0" i="0" u="none" strike="noStrike" kern="1200" cap="none" spc="-8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developed  </a:t>
              </a:r>
              <a:r>
                <a:rPr kumimoji="0" sz="1400" b="0" i="0" u="none" strike="noStrike" kern="1200" cap="none" spc="-9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internally, </a:t>
              </a:r>
              <a:r>
                <a:rPr kumimoji="0" sz="1400" b="0" i="0" u="none" strike="noStrike" kern="1200" cap="none" spc="-8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others </a:t>
              </a:r>
              <a:r>
                <a:rPr kumimoji="0" sz="1400" b="0" i="0" u="none" strike="noStrike" kern="1200" cap="none" spc="-7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will </a:t>
              </a:r>
              <a:r>
                <a:rPr kumimoji="0" sz="1400" b="0" i="0" u="none" strike="noStrike" kern="1200" cap="none" spc="-7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need </a:t>
              </a:r>
              <a:r>
                <a:rPr kumimoji="0" sz="1400" b="0" i="0" u="none" strike="noStrike" kern="1200" cap="none" spc="-7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 </a:t>
              </a:r>
              <a:r>
                <a:rPr kumimoji="0" sz="1400" b="0" i="0" u="none" strike="noStrike" kern="1200" cap="none" spc="-9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come from external</a:t>
              </a:r>
              <a:r>
                <a:rPr kumimoji="0" sz="1400" b="0" i="0" u="none" strike="noStrike" kern="1200" cap="none" spc="5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400" b="0" i="0" u="none" strike="noStrike" kern="1200" cap="none" spc="-10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sources.</a:t>
              </a:r>
              <a:endParaRPr kumimoji="0"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object 40"/>
            <p:cNvSpPr/>
            <p:nvPr/>
          </p:nvSpPr>
          <p:spPr>
            <a:xfrm>
              <a:off x="5647085" y="2027162"/>
              <a:ext cx="115525" cy="146001"/>
            </a:xfrm>
            <a:custGeom>
              <a:avLst/>
              <a:gdLst/>
              <a:ahLst/>
              <a:cxnLst/>
              <a:rect l="l" t="t" r="r" b="b"/>
              <a:pathLst>
                <a:path w="103504" h="130810">
                  <a:moveTo>
                    <a:pt x="0" y="0"/>
                  </a:moveTo>
                  <a:lnTo>
                    <a:pt x="0" y="130200"/>
                  </a:lnTo>
                  <a:lnTo>
                    <a:pt x="103327" y="65100"/>
                  </a:lnTo>
                  <a:lnTo>
                    <a:pt x="0" y="0"/>
                  </a:lnTo>
                  <a:close/>
                </a:path>
              </a:pathLst>
            </a:custGeom>
            <a:solidFill>
              <a:srgbClr val="DF8B4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object 41"/>
            <p:cNvSpPr txBox="1"/>
            <p:nvPr/>
          </p:nvSpPr>
          <p:spPr>
            <a:xfrm>
              <a:off x="5833801" y="1964288"/>
              <a:ext cx="4826533" cy="836788"/>
            </a:xfrm>
            <a:prstGeom prst="rect">
              <a:avLst/>
            </a:prstGeom>
          </p:spPr>
          <p:txBody>
            <a:bodyPr vert="horz" wrap="square" lIns="0" tIns="12700" rIns="0" bIns="0" rtlCol="0">
              <a:spAutoFit/>
            </a:bodyPr>
            <a:lstStyle/>
            <a:p>
              <a:pPr marL="12700" marR="5080" lvl="0" indent="0" algn="l" defTabSz="457200" rtl="0" eaLnBrk="1" fontAlgn="auto" latinLnBrk="0" hangingPunct="1">
                <a:lnSpc>
                  <a:spcPct val="119100"/>
                </a:lnSpc>
                <a:spcBef>
                  <a:spcPts val="100"/>
                </a:spcBef>
                <a:spcAft>
                  <a:spcPts val="0"/>
                </a:spcAft>
                <a:buClrTx/>
                <a:buSzTx/>
                <a:buFontTx/>
                <a:buNone/>
                <a:tabLst/>
                <a:defRPr/>
              </a:pPr>
              <a:r>
                <a:rPr kumimoji="0" sz="1400" b="1" i="0" u="none" strike="noStrike" kern="1200" cap="none" spc="-1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Governance </a:t>
              </a:r>
              <a:r>
                <a:rPr kumimoji="0"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400" b="0" i="0" u="none" strike="noStrike" kern="1200" cap="none" spc="-9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your </a:t>
              </a:r>
              <a:r>
                <a:rPr kumimoji="0" sz="1400" b="0" i="0" u="none" strike="noStrike" kern="1200" cap="none" spc="-8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organisation </a:t>
              </a:r>
              <a:r>
                <a:rPr kumimoji="0" sz="1400" b="0" i="0" u="none" strike="noStrike" kern="1200" cap="none" spc="-7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will </a:t>
              </a:r>
              <a:r>
                <a:rPr kumimoji="0" sz="1400" b="0" i="0" u="none" strike="noStrike" kern="1200" cap="none" spc="-8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have distinct </a:t>
              </a:r>
              <a:r>
                <a:rPr kumimoji="0" sz="1400" b="0" i="0" u="none" strike="noStrike" kern="1200" cap="none" spc="-9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structures, </a:t>
              </a:r>
              <a:r>
                <a:rPr kumimoji="0" sz="1400" b="0" i="0" u="none" strike="noStrike" kern="1200" cap="none" spc="-8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ways </a:t>
              </a:r>
              <a:r>
                <a:rPr kumimoji="0" sz="1400" b="0" i="0" u="none" strike="noStrike" kern="1200" cap="none" spc="-6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of </a:t>
              </a:r>
              <a:r>
                <a:rPr kumimoji="0" sz="1400" b="0" i="0" u="none" strike="noStrike" kern="1200" cap="none" spc="-9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making  </a:t>
              </a:r>
              <a:r>
                <a:rPr kumimoji="0" sz="1400" b="0" i="0" u="none" strike="noStrike" kern="1200" cap="none" spc="-10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decisions </a:t>
              </a:r>
              <a:r>
                <a:rPr kumimoji="0" sz="1400" b="0" i="0" u="none" strike="noStrike" kern="1200" cap="none" spc="-8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a:t>
              </a:r>
              <a:r>
                <a:rPr kumimoji="0" sz="1400" b="0" i="0" u="none" strike="noStrike" kern="1200" cap="none" spc="-6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of </a:t>
              </a:r>
              <a:r>
                <a:rPr kumimoji="0" sz="1400" b="0" i="0" u="none" strike="noStrike" kern="1200" cap="none" spc="-8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delegating </a:t>
              </a:r>
              <a:r>
                <a:rPr kumimoji="0" sz="1400" b="0" i="0" u="none" strike="noStrike" kern="1200" cap="none" spc="-9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responsibilities. </a:t>
              </a:r>
              <a:r>
                <a:rPr kumimoji="0" sz="1400" b="0" i="0" u="none" strike="noStrike" kern="1200" cap="none" spc="-9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For </a:t>
              </a:r>
              <a:r>
                <a:rPr kumimoji="0" sz="1400" b="0" i="0" u="none" strike="noStrike" kern="1200" cap="none" spc="-7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adaptation </a:t>
              </a:r>
              <a:r>
                <a:rPr kumimoji="0" sz="1400" b="0" i="0" u="none" strike="noStrike" kern="1200" cap="none" spc="-7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 </a:t>
              </a:r>
              <a:r>
                <a:rPr kumimoji="0" sz="1400" b="0" i="0" u="none" strike="noStrike" kern="1200" cap="none" spc="-7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be </a:t>
              </a:r>
              <a:r>
                <a:rPr kumimoji="0" sz="1400" b="0" i="0" u="none" strike="noStrike" kern="1200" cap="none" spc="-7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effective it  will </a:t>
              </a:r>
              <a:r>
                <a:rPr kumimoji="0" sz="1400" b="0" i="0" u="none" strike="noStrike" kern="1200" cap="none" spc="-7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need </a:t>
              </a:r>
              <a:r>
                <a:rPr kumimoji="0" sz="1400" b="0" i="0" u="none" strike="noStrike" kern="1200" cap="none" spc="-7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 </a:t>
              </a:r>
              <a:r>
                <a:rPr kumimoji="0" sz="1400" b="0" i="0" u="none" strike="noStrike" kern="1200" cap="none" spc="-6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fit </a:t>
              </a:r>
              <a:r>
                <a:rPr kumimoji="0" sz="1400" b="0" i="0" u="none" strike="noStrike" kern="1200" cap="none" spc="-5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with </a:t>
              </a:r>
              <a:r>
                <a:rPr kumimoji="0" sz="1400" b="0" i="0" u="none" strike="noStrike" kern="1200" cap="none" spc="-9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your overall </a:t>
              </a:r>
              <a:r>
                <a:rPr kumimoji="0" sz="1400" b="0" i="0" u="none" strike="noStrike" kern="1200" cap="none" spc="-8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governance </a:t>
              </a:r>
              <a:r>
                <a:rPr kumimoji="0" sz="1400" b="0" i="0" u="none" strike="noStrike" kern="1200" cap="none" spc="-9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arrangements </a:t>
              </a:r>
              <a:r>
                <a:rPr kumimoji="0" sz="1400" b="0" i="0" u="none" strike="noStrike" kern="1200" cap="none" spc="-7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but </a:t>
              </a:r>
              <a:r>
                <a:rPr kumimoji="0" sz="1400" b="0" i="0" u="none" strike="noStrike" kern="1200" cap="none" spc="-9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also </a:t>
              </a:r>
              <a:r>
                <a:rPr kumimoji="0" sz="1400" b="0" i="0" u="none" strike="noStrike" kern="1200" cap="none" spc="-8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have clear  </a:t>
              </a:r>
              <a:r>
                <a:rPr kumimoji="0" sz="1400" b="0" i="0" u="none" strike="noStrike" kern="1200" cap="none" spc="-8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project </a:t>
              </a:r>
              <a:r>
                <a:rPr kumimoji="0" sz="1400" b="0" i="0" u="none" strike="noStrike" kern="1200" cap="none" spc="-8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governance </a:t>
              </a:r>
              <a:r>
                <a:rPr kumimoji="0" sz="1400" b="0" i="0" u="none" strike="noStrike" kern="1200" cap="none" spc="-7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that </a:t>
              </a:r>
              <a:r>
                <a:rPr kumimoji="0" sz="1400" b="0" i="0" u="none" strike="noStrike" kern="1200" cap="none" spc="-8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allows </a:t>
              </a:r>
              <a:r>
                <a:rPr kumimoji="0" sz="1400" b="0" i="0" u="none" strike="noStrike" kern="1200" cap="none" spc="-7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it to </a:t>
              </a:r>
              <a:r>
                <a:rPr kumimoji="0" sz="1400" b="0" i="0" u="none" strike="noStrike" kern="1200" cap="none" spc="-8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deliver</a:t>
              </a:r>
              <a:r>
                <a:rPr kumimoji="0" sz="1400" b="0" i="0" u="none" strike="noStrike" kern="1200" cap="none" spc="-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400" b="0" i="0" u="none" strike="noStrike" kern="1200" cap="none" spc="-8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change.</a:t>
              </a:r>
              <a:endParaRPr kumimoji="0"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pic>
        <p:nvPicPr>
          <p:cNvPr id="66" name="Picture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010" y="4564712"/>
            <a:ext cx="1576242" cy="1576242"/>
          </a:xfrm>
          <a:prstGeom prst="rect">
            <a:avLst/>
          </a:prstGeom>
        </p:spPr>
      </p:pic>
      <p:pic>
        <p:nvPicPr>
          <p:cNvPr id="67" name="Picture 6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6874" y="4309474"/>
            <a:ext cx="1919812" cy="1966074"/>
          </a:xfrm>
          <a:prstGeom prst="rect">
            <a:avLst/>
          </a:prstGeom>
        </p:spPr>
      </p:pic>
    </p:spTree>
    <p:extLst>
      <p:ext uri="{BB962C8B-B14F-4D97-AF65-F5344CB8AC3E}">
        <p14:creationId xmlns:p14="http://schemas.microsoft.com/office/powerpoint/2010/main" val="1108664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313820" y="977857"/>
            <a:ext cx="4719155" cy="3337560"/>
          </a:xfrm>
          <a:prstGeom prst="rect">
            <a:avLst/>
          </a:prstGeom>
          <a:ln>
            <a:noFill/>
          </a:ln>
          <a:effectLst>
            <a:outerShdw blurRad="292100" dist="139700" dir="2700000" algn="tl" rotWithShape="0">
              <a:srgbClr val="333333">
                <a:alpha val="65000"/>
              </a:srgbClr>
            </a:outerShdw>
          </a:effectLst>
        </p:spPr>
      </p:pic>
      <p:grpSp>
        <p:nvGrpSpPr>
          <p:cNvPr id="65" name="Group 64"/>
          <p:cNvGrpSpPr/>
          <p:nvPr/>
        </p:nvGrpSpPr>
        <p:grpSpPr>
          <a:xfrm>
            <a:off x="5647084" y="1163716"/>
            <a:ext cx="6293019" cy="3681234"/>
            <a:chOff x="5647085" y="901174"/>
            <a:chExt cx="5159956" cy="3018425"/>
          </a:xfrm>
        </p:grpSpPr>
        <p:sp>
          <p:nvSpPr>
            <p:cNvPr id="5" name="object 4"/>
            <p:cNvSpPr/>
            <p:nvPr/>
          </p:nvSpPr>
          <p:spPr>
            <a:xfrm>
              <a:off x="5655590" y="3131177"/>
              <a:ext cx="115525" cy="146001"/>
            </a:xfrm>
            <a:custGeom>
              <a:avLst/>
              <a:gdLst/>
              <a:ahLst/>
              <a:cxnLst/>
              <a:rect l="l" t="t" r="r" b="b"/>
              <a:pathLst>
                <a:path w="103504" h="130810">
                  <a:moveTo>
                    <a:pt x="0" y="0"/>
                  </a:moveTo>
                  <a:lnTo>
                    <a:pt x="0" y="130200"/>
                  </a:lnTo>
                  <a:lnTo>
                    <a:pt x="103327" y="65100"/>
                  </a:lnTo>
                  <a:lnTo>
                    <a:pt x="0" y="0"/>
                  </a:lnTo>
                  <a:close/>
                </a:path>
              </a:pathLst>
            </a:custGeom>
            <a:solidFill>
              <a:srgbClr val="40B076"/>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object 5"/>
            <p:cNvSpPr txBox="1"/>
            <p:nvPr/>
          </p:nvSpPr>
          <p:spPr>
            <a:xfrm>
              <a:off x="5842305" y="3068301"/>
              <a:ext cx="4964736" cy="851298"/>
            </a:xfrm>
            <a:prstGeom prst="rect">
              <a:avLst/>
            </a:prstGeom>
          </p:spPr>
          <p:txBody>
            <a:bodyPr vert="horz" wrap="square" lIns="0" tIns="12700" rIns="0" bIns="0" rtlCol="0">
              <a:spAutoFit/>
            </a:bodyPr>
            <a:lstStyle/>
            <a:p>
              <a:pPr marL="12700" marR="323215" lvl="0" indent="0" algn="l" defTabSz="457200" rtl="0" eaLnBrk="1" fontAlgn="auto" latinLnBrk="0" hangingPunct="1">
                <a:lnSpc>
                  <a:spcPct val="119100"/>
                </a:lnSpc>
                <a:spcBef>
                  <a:spcPts val="100"/>
                </a:spcBef>
                <a:spcAft>
                  <a:spcPts val="0"/>
                </a:spcAft>
                <a:buClrTx/>
                <a:buSzTx/>
                <a:buFontTx/>
                <a:buNone/>
                <a:tabLst/>
                <a:defRPr/>
              </a:pPr>
              <a:r>
                <a:rPr kumimoji="0" lang="en-GB" sz="1400" b="1" i="0" u="none" strike="noStrike" kern="1200" cap="none" spc="-1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Research &amp; innovation </a:t>
              </a:r>
              <a:r>
                <a:rPr kumimoji="0"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400" b="0" i="0" u="none" strike="noStrike" kern="1200" cap="none" spc="-7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adaptation is still a relatively new as a process,  especially where it is put into practice in the ‘real world’. As part of a global  community learning to adapt you have an opportunity to connect with external  expertise to fill knowledge gaps and drive innovation</a:t>
              </a:r>
              <a:endParaRPr kumimoji="0"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object 38"/>
            <p:cNvSpPr/>
            <p:nvPr/>
          </p:nvSpPr>
          <p:spPr>
            <a:xfrm>
              <a:off x="5647085" y="964050"/>
              <a:ext cx="115525" cy="146001"/>
            </a:xfrm>
            <a:custGeom>
              <a:avLst/>
              <a:gdLst/>
              <a:ahLst/>
              <a:cxnLst/>
              <a:rect l="l" t="t" r="r" b="b"/>
              <a:pathLst>
                <a:path w="103504" h="130810">
                  <a:moveTo>
                    <a:pt x="0" y="0"/>
                  </a:moveTo>
                  <a:lnTo>
                    <a:pt x="0" y="130200"/>
                  </a:lnTo>
                  <a:lnTo>
                    <a:pt x="103327" y="65100"/>
                  </a:lnTo>
                  <a:lnTo>
                    <a:pt x="0" y="0"/>
                  </a:lnTo>
                  <a:close/>
                </a:path>
              </a:pathLst>
            </a:custGeom>
            <a:solidFill>
              <a:srgbClr val="40B076"/>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object 39"/>
            <p:cNvSpPr txBox="1"/>
            <p:nvPr/>
          </p:nvSpPr>
          <p:spPr>
            <a:xfrm>
              <a:off x="5833801" y="901174"/>
              <a:ext cx="4903784" cy="851298"/>
            </a:xfrm>
            <a:prstGeom prst="rect">
              <a:avLst/>
            </a:prstGeom>
          </p:spPr>
          <p:txBody>
            <a:bodyPr vert="horz" wrap="square" lIns="0" tIns="12700" rIns="0" bIns="0" rtlCol="0">
              <a:spAutoFit/>
            </a:bodyPr>
            <a:lstStyle/>
            <a:p>
              <a:pPr marL="12700" marR="5080" lvl="0" indent="0" algn="l" defTabSz="457200" rtl="0" eaLnBrk="1" fontAlgn="auto" latinLnBrk="0" hangingPunct="1">
                <a:lnSpc>
                  <a:spcPct val="119100"/>
                </a:lnSpc>
                <a:spcBef>
                  <a:spcPts val="100"/>
                </a:spcBef>
                <a:spcAft>
                  <a:spcPts val="0"/>
                </a:spcAft>
                <a:buClrTx/>
                <a:buSzTx/>
                <a:buFontTx/>
                <a:buNone/>
                <a:tabLst/>
                <a:defRPr/>
              </a:pPr>
              <a:r>
                <a:rPr kumimoji="0" lang="en-GB" sz="1400" b="1" i="0" u="none" strike="noStrike" kern="1200" cap="none" spc="-1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Knowledge </a:t>
              </a:r>
              <a:r>
                <a:rPr kumimoji="0"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400" b="0" i="0" u="none" strike="noStrike" kern="1200" cap="none" spc="-8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build an understanding of climate change and different  approaches to adaptation. This needs to be translated into your specific context,  with the knowledge shared across your organisation. You will continue to learn  and adjust as you make progress with adaptation.</a:t>
              </a:r>
            </a:p>
          </p:txBody>
        </p:sp>
        <p:sp>
          <p:nvSpPr>
            <p:cNvPr id="11" name="object 40"/>
            <p:cNvSpPr/>
            <p:nvPr/>
          </p:nvSpPr>
          <p:spPr>
            <a:xfrm>
              <a:off x="5647085" y="2027162"/>
              <a:ext cx="115525" cy="146001"/>
            </a:xfrm>
            <a:custGeom>
              <a:avLst/>
              <a:gdLst/>
              <a:ahLst/>
              <a:cxnLst/>
              <a:rect l="l" t="t" r="r" b="b"/>
              <a:pathLst>
                <a:path w="103504" h="130810">
                  <a:moveTo>
                    <a:pt x="0" y="0"/>
                  </a:moveTo>
                  <a:lnTo>
                    <a:pt x="0" y="130200"/>
                  </a:lnTo>
                  <a:lnTo>
                    <a:pt x="103327" y="65100"/>
                  </a:lnTo>
                  <a:lnTo>
                    <a:pt x="0" y="0"/>
                  </a:lnTo>
                  <a:close/>
                </a:path>
              </a:pathLst>
            </a:custGeom>
            <a:solidFill>
              <a:srgbClr val="40B076"/>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object 41"/>
            <p:cNvSpPr txBox="1"/>
            <p:nvPr/>
          </p:nvSpPr>
          <p:spPr>
            <a:xfrm>
              <a:off x="5833801" y="1964288"/>
              <a:ext cx="4826533" cy="851298"/>
            </a:xfrm>
            <a:prstGeom prst="rect">
              <a:avLst/>
            </a:prstGeom>
          </p:spPr>
          <p:txBody>
            <a:bodyPr vert="horz" wrap="square" lIns="0" tIns="12700" rIns="0" bIns="0" rtlCol="0">
              <a:spAutoFit/>
            </a:bodyPr>
            <a:lstStyle/>
            <a:p>
              <a:pPr marL="12700" marR="5080" lvl="0" indent="0" algn="l" defTabSz="457200" rtl="0" eaLnBrk="1" fontAlgn="auto" latinLnBrk="0" hangingPunct="1">
                <a:lnSpc>
                  <a:spcPct val="119100"/>
                </a:lnSpc>
                <a:spcBef>
                  <a:spcPts val="100"/>
                </a:spcBef>
                <a:spcAft>
                  <a:spcPts val="0"/>
                </a:spcAft>
                <a:buClrTx/>
                <a:buSzTx/>
                <a:buFontTx/>
                <a:buNone/>
                <a:tabLst/>
                <a:defRPr/>
              </a:pPr>
              <a:r>
                <a:rPr kumimoji="0" lang="en-GB" sz="1400" b="1" i="0" u="none" strike="noStrike" kern="1200" cap="none" spc="-1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Evidence </a:t>
              </a:r>
              <a:r>
                <a:rPr kumimoji="0"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400" b="0" i="0" u="none" strike="noStrike" kern="1200" cap="none" spc="-9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 need an evidence base to inform decision-making in your  organisation. As you progress you will develop evidence for long-term impacts  under a range of possible futures – and make sure that you can use this to  inform climate change risk assessment.</a:t>
              </a: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275" y="4688734"/>
            <a:ext cx="1404062" cy="1308029"/>
          </a:xfrm>
          <a:prstGeom prst="rect">
            <a:avLst/>
          </a:prstGeom>
        </p:spPr>
      </p:pic>
      <p:pic>
        <p:nvPicPr>
          <p:cNvPr id="73" name="Picture 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4211" y="4081310"/>
            <a:ext cx="2168663" cy="2479187"/>
          </a:xfrm>
          <a:prstGeom prst="rect">
            <a:avLst/>
          </a:prstGeom>
        </p:spPr>
      </p:pic>
    </p:spTree>
    <p:extLst>
      <p:ext uri="{BB962C8B-B14F-4D97-AF65-F5344CB8AC3E}">
        <p14:creationId xmlns:p14="http://schemas.microsoft.com/office/powerpoint/2010/main" val="356247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8912" y="977857"/>
            <a:ext cx="4734969" cy="3337560"/>
          </a:xfrm>
          <a:prstGeom prst="rect">
            <a:avLst/>
          </a:prstGeom>
          <a:ln>
            <a:noFill/>
          </a:ln>
          <a:effectLst>
            <a:outerShdw blurRad="292100" dist="139700" dir="2700000" algn="tl" rotWithShape="0">
              <a:srgbClr val="333333">
                <a:alpha val="65000"/>
              </a:srgbClr>
            </a:outerShdw>
          </a:effectLst>
        </p:spPr>
      </p:pic>
      <p:grpSp>
        <p:nvGrpSpPr>
          <p:cNvPr id="65" name="Group 64"/>
          <p:cNvGrpSpPr/>
          <p:nvPr/>
        </p:nvGrpSpPr>
        <p:grpSpPr>
          <a:xfrm>
            <a:off x="5647084" y="1163716"/>
            <a:ext cx="6293019" cy="3681234"/>
            <a:chOff x="5647085" y="901174"/>
            <a:chExt cx="5159956" cy="3018425"/>
          </a:xfrm>
        </p:grpSpPr>
        <p:sp>
          <p:nvSpPr>
            <p:cNvPr id="5" name="object 4"/>
            <p:cNvSpPr/>
            <p:nvPr/>
          </p:nvSpPr>
          <p:spPr>
            <a:xfrm>
              <a:off x="5655590" y="3131177"/>
              <a:ext cx="115525" cy="146001"/>
            </a:xfrm>
            <a:custGeom>
              <a:avLst/>
              <a:gdLst/>
              <a:ahLst/>
              <a:cxnLst/>
              <a:rect l="l" t="t" r="r" b="b"/>
              <a:pathLst>
                <a:path w="103504" h="130810">
                  <a:moveTo>
                    <a:pt x="0" y="0"/>
                  </a:moveTo>
                  <a:lnTo>
                    <a:pt x="0" y="130200"/>
                  </a:lnTo>
                  <a:lnTo>
                    <a:pt x="103327" y="65100"/>
                  </a:lnTo>
                  <a:lnTo>
                    <a:pt x="0" y="0"/>
                  </a:lnTo>
                  <a:close/>
                </a:path>
              </a:pathLst>
            </a:custGeom>
            <a:solidFill>
              <a:srgbClr val="C05D8D"/>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object 5"/>
            <p:cNvSpPr txBox="1"/>
            <p:nvPr/>
          </p:nvSpPr>
          <p:spPr>
            <a:xfrm>
              <a:off x="5842305" y="3068301"/>
              <a:ext cx="4964736" cy="851298"/>
            </a:xfrm>
            <a:prstGeom prst="rect">
              <a:avLst/>
            </a:prstGeom>
          </p:spPr>
          <p:txBody>
            <a:bodyPr vert="horz" wrap="square" lIns="0" tIns="12700" rIns="0" bIns="0" rtlCol="0">
              <a:spAutoFit/>
            </a:bodyPr>
            <a:lstStyle/>
            <a:p>
              <a:pPr marL="12700" marR="323215" lvl="0" indent="0" algn="l" defTabSz="457200" rtl="0" eaLnBrk="1" fontAlgn="auto" latinLnBrk="0" hangingPunct="1">
                <a:lnSpc>
                  <a:spcPct val="119100"/>
                </a:lnSpc>
                <a:spcBef>
                  <a:spcPts val="100"/>
                </a:spcBef>
                <a:spcAft>
                  <a:spcPts val="0"/>
                </a:spcAft>
                <a:buClrTx/>
                <a:buSzTx/>
                <a:buFontTx/>
                <a:buNone/>
                <a:tabLst/>
                <a:defRPr/>
              </a:pPr>
              <a:r>
                <a:rPr kumimoji="0" lang="en-GB" sz="1400" b="1" i="0" u="none" strike="noStrike" kern="1200" cap="none" spc="-1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Take action </a:t>
              </a:r>
              <a:r>
                <a:rPr kumimoji="0"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400" b="0" i="0" u="none" strike="noStrike" kern="1200" cap="none" spc="-7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 learn by doing. From initial actions to a comprehensive  programme, your organisation will build momentum by taking action. You also  need to reflect, monitor and evaluate actions to ensure they are efficient and  effective in achieving adaptation outcomes.</a:t>
              </a:r>
            </a:p>
          </p:txBody>
        </p:sp>
        <p:sp>
          <p:nvSpPr>
            <p:cNvPr id="9" name="object 38"/>
            <p:cNvSpPr/>
            <p:nvPr/>
          </p:nvSpPr>
          <p:spPr>
            <a:xfrm>
              <a:off x="5647085" y="964050"/>
              <a:ext cx="115525" cy="146001"/>
            </a:xfrm>
            <a:custGeom>
              <a:avLst/>
              <a:gdLst/>
              <a:ahLst/>
              <a:cxnLst/>
              <a:rect l="l" t="t" r="r" b="b"/>
              <a:pathLst>
                <a:path w="103504" h="130810">
                  <a:moveTo>
                    <a:pt x="0" y="0"/>
                  </a:moveTo>
                  <a:lnTo>
                    <a:pt x="0" y="130200"/>
                  </a:lnTo>
                  <a:lnTo>
                    <a:pt x="103327" y="65100"/>
                  </a:lnTo>
                  <a:lnTo>
                    <a:pt x="0" y="0"/>
                  </a:lnTo>
                  <a:close/>
                </a:path>
              </a:pathLst>
            </a:custGeom>
            <a:solidFill>
              <a:srgbClr val="C05D8D"/>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object 39"/>
            <p:cNvSpPr txBox="1"/>
            <p:nvPr/>
          </p:nvSpPr>
          <p:spPr>
            <a:xfrm>
              <a:off x="5833801" y="901174"/>
              <a:ext cx="4903784" cy="851298"/>
            </a:xfrm>
            <a:prstGeom prst="rect">
              <a:avLst/>
            </a:prstGeom>
          </p:spPr>
          <p:txBody>
            <a:bodyPr vert="horz" wrap="square" lIns="0" tIns="12700" rIns="0" bIns="0" rtlCol="0">
              <a:spAutoFit/>
            </a:bodyPr>
            <a:lstStyle/>
            <a:p>
              <a:pPr marL="12700" marR="5080" lvl="0" indent="0" algn="l" defTabSz="457200" rtl="0" eaLnBrk="1" fontAlgn="auto" latinLnBrk="0" hangingPunct="1">
                <a:lnSpc>
                  <a:spcPct val="119100"/>
                </a:lnSpc>
                <a:spcBef>
                  <a:spcPts val="100"/>
                </a:spcBef>
                <a:spcAft>
                  <a:spcPts val="0"/>
                </a:spcAft>
                <a:buClrTx/>
                <a:buSzTx/>
                <a:buFontTx/>
                <a:buNone/>
                <a:tabLst/>
                <a:defRPr/>
              </a:pPr>
              <a:r>
                <a:rPr kumimoji="0" lang="en-GB" sz="1400" b="1" i="0" u="none" strike="noStrike" kern="1200" cap="none" spc="-1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Strategic approach </a:t>
              </a:r>
              <a:r>
                <a:rPr kumimoji="0"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400" b="0" i="0" u="none" strike="noStrike" kern="1200" cap="none" spc="-8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 can help embed adaptation by aligning with the  functions and purpose of your organisation. Set a clear vision and long-term  outcomes to guide planning as you develop an adaptation strategy and action  plan. Looking at the bigger picture will help make the most of opportunities.</a:t>
              </a:r>
            </a:p>
          </p:txBody>
        </p:sp>
        <p:sp>
          <p:nvSpPr>
            <p:cNvPr id="11" name="object 40"/>
            <p:cNvSpPr/>
            <p:nvPr/>
          </p:nvSpPr>
          <p:spPr>
            <a:xfrm>
              <a:off x="5647085" y="2027162"/>
              <a:ext cx="115525" cy="146001"/>
            </a:xfrm>
            <a:custGeom>
              <a:avLst/>
              <a:gdLst/>
              <a:ahLst/>
              <a:cxnLst/>
              <a:rect l="l" t="t" r="r" b="b"/>
              <a:pathLst>
                <a:path w="103504" h="130810">
                  <a:moveTo>
                    <a:pt x="0" y="0"/>
                  </a:moveTo>
                  <a:lnTo>
                    <a:pt x="0" y="130200"/>
                  </a:lnTo>
                  <a:lnTo>
                    <a:pt x="103327" y="65100"/>
                  </a:lnTo>
                  <a:lnTo>
                    <a:pt x="0" y="0"/>
                  </a:lnTo>
                  <a:close/>
                </a:path>
              </a:pathLst>
            </a:custGeom>
            <a:solidFill>
              <a:srgbClr val="C05D8D"/>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object 41"/>
            <p:cNvSpPr txBox="1"/>
            <p:nvPr/>
          </p:nvSpPr>
          <p:spPr>
            <a:xfrm>
              <a:off x="5833801" y="1964288"/>
              <a:ext cx="4826533" cy="851298"/>
            </a:xfrm>
            <a:prstGeom prst="rect">
              <a:avLst/>
            </a:prstGeom>
          </p:spPr>
          <p:txBody>
            <a:bodyPr vert="horz" wrap="square" lIns="0" tIns="12700" rIns="0" bIns="0" rtlCol="0">
              <a:spAutoFit/>
            </a:bodyPr>
            <a:lstStyle/>
            <a:p>
              <a:pPr marL="12700" marR="5080" lvl="0" indent="0" algn="l" defTabSz="457200" rtl="0" eaLnBrk="1" fontAlgn="auto" latinLnBrk="0" hangingPunct="1">
                <a:lnSpc>
                  <a:spcPct val="119100"/>
                </a:lnSpc>
                <a:spcBef>
                  <a:spcPts val="100"/>
                </a:spcBef>
                <a:spcAft>
                  <a:spcPts val="0"/>
                </a:spcAft>
                <a:buClrTx/>
                <a:buSzTx/>
                <a:buFontTx/>
                <a:buNone/>
                <a:tabLst/>
                <a:defRPr/>
              </a:pPr>
              <a:r>
                <a:rPr kumimoji="0" lang="en-GB" sz="1400" b="1" i="0" u="none" strike="noStrike" kern="1200" cap="none" spc="-1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Appraisal &amp; prioritisation </a:t>
              </a:r>
              <a:r>
                <a:rPr kumimoji="0"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400" b="0" i="0" u="none" strike="noStrike" kern="1200" cap="none" spc="-9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 want to identify robust, acceptable, efficient  and effective measures that can be taken forward in an action plan. Develop  an evidence-based appraisal process to select options that will help you achieve  strategic adaptation outcomes.</a:t>
              </a: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846" y="4410196"/>
            <a:ext cx="2935611" cy="192681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757" y="4789949"/>
            <a:ext cx="1715322" cy="1270609"/>
          </a:xfrm>
          <a:prstGeom prst="rect">
            <a:avLst/>
          </a:prstGeom>
        </p:spPr>
      </p:pic>
      <p:sp>
        <p:nvSpPr>
          <p:cNvPr id="7" name="Rectangle 6"/>
          <p:cNvSpPr/>
          <p:nvPr/>
        </p:nvSpPr>
        <p:spPr>
          <a:xfrm>
            <a:off x="5294811" y="2934789"/>
            <a:ext cx="661852" cy="426720"/>
          </a:xfrm>
          <a:prstGeom prst="rect">
            <a:avLst/>
          </a:prstGeom>
          <a:solidFill>
            <a:schemeClr val="bg1"/>
          </a:solidFill>
          <a:ln w="76200">
            <a:noFill/>
            <a:tailEnd type="stealt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a:ea typeface="+mn-ea"/>
              <a:cs typeface="+mn-cs"/>
            </a:endParaRPr>
          </a:p>
        </p:txBody>
      </p:sp>
    </p:spTree>
    <p:extLst>
      <p:ext uri="{BB962C8B-B14F-4D97-AF65-F5344CB8AC3E}">
        <p14:creationId xmlns:p14="http://schemas.microsoft.com/office/powerpoint/2010/main" val="4058365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8912" y="989160"/>
            <a:ext cx="4727279" cy="3326257"/>
          </a:xfrm>
          <a:prstGeom prst="rect">
            <a:avLst/>
          </a:prstGeom>
          <a:ln>
            <a:noFill/>
          </a:ln>
          <a:effectLst>
            <a:outerShdw blurRad="292100" dist="139700" dir="2700000" algn="tl" rotWithShape="0">
              <a:srgbClr val="333333">
                <a:alpha val="65000"/>
              </a:srgbClr>
            </a:outerShdw>
          </a:effectLst>
        </p:spPr>
      </p:pic>
      <p:grpSp>
        <p:nvGrpSpPr>
          <p:cNvPr id="65" name="Group 64"/>
          <p:cNvGrpSpPr/>
          <p:nvPr/>
        </p:nvGrpSpPr>
        <p:grpSpPr>
          <a:xfrm>
            <a:off x="5647084" y="1163716"/>
            <a:ext cx="6293019" cy="4977796"/>
            <a:chOff x="5647085" y="901174"/>
            <a:chExt cx="5159956" cy="4081540"/>
          </a:xfrm>
        </p:grpSpPr>
        <p:sp>
          <p:nvSpPr>
            <p:cNvPr id="5" name="object 4"/>
            <p:cNvSpPr/>
            <p:nvPr/>
          </p:nvSpPr>
          <p:spPr>
            <a:xfrm>
              <a:off x="5655590" y="3131177"/>
              <a:ext cx="115525" cy="146001"/>
            </a:xfrm>
            <a:custGeom>
              <a:avLst/>
              <a:gdLst/>
              <a:ahLst/>
              <a:cxnLst/>
              <a:rect l="l" t="t" r="r" b="b"/>
              <a:pathLst>
                <a:path w="103504" h="130810">
                  <a:moveTo>
                    <a:pt x="0" y="0"/>
                  </a:moveTo>
                  <a:lnTo>
                    <a:pt x="0" y="130200"/>
                  </a:lnTo>
                  <a:lnTo>
                    <a:pt x="103327" y="65100"/>
                  </a:lnTo>
                  <a:lnTo>
                    <a:pt x="0" y="0"/>
                  </a:lnTo>
                  <a:close/>
                </a:path>
              </a:pathLst>
            </a:custGeom>
            <a:solidFill>
              <a:srgbClr val="7D6596"/>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object 5"/>
            <p:cNvSpPr txBox="1"/>
            <p:nvPr/>
          </p:nvSpPr>
          <p:spPr>
            <a:xfrm>
              <a:off x="5842305" y="3068301"/>
              <a:ext cx="4964736" cy="851298"/>
            </a:xfrm>
            <a:prstGeom prst="rect">
              <a:avLst/>
            </a:prstGeom>
          </p:spPr>
          <p:txBody>
            <a:bodyPr vert="horz" wrap="square" lIns="0" tIns="12700" rIns="0" bIns="0" rtlCol="0">
              <a:spAutoFit/>
            </a:bodyPr>
            <a:lstStyle/>
            <a:p>
              <a:pPr marL="12700" marR="323215" lvl="0" indent="0" algn="l" defTabSz="457200" rtl="0" eaLnBrk="1" fontAlgn="auto" latinLnBrk="0" hangingPunct="1">
                <a:lnSpc>
                  <a:spcPct val="119100"/>
                </a:lnSpc>
                <a:spcBef>
                  <a:spcPts val="100"/>
                </a:spcBef>
                <a:spcAft>
                  <a:spcPts val="0"/>
                </a:spcAft>
                <a:buClrTx/>
                <a:buSzTx/>
                <a:buFontTx/>
                <a:buNone/>
                <a:tabLst/>
                <a:defRPr/>
              </a:pPr>
              <a:r>
                <a:rPr kumimoji="0" lang="en-GB" sz="1400" b="1" i="0" u="none" strike="noStrike" kern="1200" cap="none" spc="-1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Engagement </a:t>
              </a:r>
              <a:r>
                <a:rPr kumimoji="0"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400" b="0" i="0" u="none" strike="noStrike" kern="1200" cap="none" spc="-7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sustained engagement is an on-going commitment to involve  a diverse range of stakeholders in communities, businesses and the third sector.  Well-planned and inclusive engagement will allow for adjustment of your plans  and is an opportunity for you to influence others.</a:t>
              </a:r>
            </a:p>
          </p:txBody>
        </p:sp>
        <p:sp>
          <p:nvSpPr>
            <p:cNvPr id="7" name="object 6"/>
            <p:cNvSpPr/>
            <p:nvPr/>
          </p:nvSpPr>
          <p:spPr>
            <a:xfrm>
              <a:off x="5655590" y="4194289"/>
              <a:ext cx="115525" cy="146001"/>
            </a:xfrm>
            <a:custGeom>
              <a:avLst/>
              <a:gdLst/>
              <a:ahLst/>
              <a:cxnLst/>
              <a:rect l="l" t="t" r="r" b="b"/>
              <a:pathLst>
                <a:path w="103504" h="130810">
                  <a:moveTo>
                    <a:pt x="0" y="0"/>
                  </a:moveTo>
                  <a:lnTo>
                    <a:pt x="0" y="130200"/>
                  </a:lnTo>
                  <a:lnTo>
                    <a:pt x="103327" y="65100"/>
                  </a:lnTo>
                  <a:lnTo>
                    <a:pt x="0" y="0"/>
                  </a:lnTo>
                  <a:close/>
                </a:path>
              </a:pathLst>
            </a:custGeom>
            <a:solidFill>
              <a:srgbClr val="7D6596"/>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object 7"/>
            <p:cNvSpPr txBox="1"/>
            <p:nvPr/>
          </p:nvSpPr>
          <p:spPr>
            <a:xfrm>
              <a:off x="5842305" y="4131416"/>
              <a:ext cx="4895280" cy="851298"/>
            </a:xfrm>
            <a:prstGeom prst="rect">
              <a:avLst/>
            </a:prstGeom>
          </p:spPr>
          <p:txBody>
            <a:bodyPr vert="horz" wrap="square" lIns="0" tIns="12700" rIns="0" bIns="0" rtlCol="0">
              <a:spAutoFit/>
            </a:bodyPr>
            <a:lstStyle/>
            <a:p>
              <a:pPr marL="12700" marR="55244" lvl="0" indent="0" algn="l" defTabSz="457200" rtl="0" eaLnBrk="1" fontAlgn="auto" latinLnBrk="0" hangingPunct="1">
                <a:lnSpc>
                  <a:spcPct val="119100"/>
                </a:lnSpc>
                <a:spcBef>
                  <a:spcPts val="100"/>
                </a:spcBef>
                <a:spcAft>
                  <a:spcPts val="0"/>
                </a:spcAft>
                <a:buClrTx/>
                <a:buSzTx/>
                <a:buFontTx/>
                <a:buNone/>
                <a:tabLst/>
                <a:defRPr/>
              </a:pPr>
              <a:r>
                <a:rPr kumimoji="0" lang="en-GB" sz="1400" b="1" i="0" u="none" strike="noStrike" kern="1200" cap="none" spc="-2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Joint action </a:t>
              </a:r>
              <a:r>
                <a:rPr kumimoji="0"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400" b="0" i="0" u="none" strike="noStrike" kern="1200" cap="none" spc="-9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delivery of many adaptation actions will need to involve  partners. Build collaborative relationships by taking action, from agreeing  resources for initial activities to the co-financing for multi-year investment in a  programme of adaptation action.</a:t>
              </a:r>
            </a:p>
          </p:txBody>
        </p:sp>
        <p:sp>
          <p:nvSpPr>
            <p:cNvPr id="9" name="object 38"/>
            <p:cNvSpPr/>
            <p:nvPr/>
          </p:nvSpPr>
          <p:spPr>
            <a:xfrm>
              <a:off x="5647085" y="964050"/>
              <a:ext cx="115525" cy="146001"/>
            </a:xfrm>
            <a:custGeom>
              <a:avLst/>
              <a:gdLst/>
              <a:ahLst/>
              <a:cxnLst/>
              <a:rect l="l" t="t" r="r" b="b"/>
              <a:pathLst>
                <a:path w="103504" h="130810">
                  <a:moveTo>
                    <a:pt x="0" y="0"/>
                  </a:moveTo>
                  <a:lnTo>
                    <a:pt x="0" y="130200"/>
                  </a:lnTo>
                  <a:lnTo>
                    <a:pt x="103327" y="65100"/>
                  </a:lnTo>
                  <a:lnTo>
                    <a:pt x="0" y="0"/>
                  </a:lnTo>
                  <a:close/>
                </a:path>
              </a:pathLst>
            </a:custGeom>
            <a:solidFill>
              <a:srgbClr val="7D6596"/>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object 39"/>
            <p:cNvSpPr txBox="1"/>
            <p:nvPr/>
          </p:nvSpPr>
          <p:spPr>
            <a:xfrm>
              <a:off x="5833801" y="901174"/>
              <a:ext cx="4973240" cy="851298"/>
            </a:xfrm>
            <a:prstGeom prst="rect">
              <a:avLst/>
            </a:prstGeom>
          </p:spPr>
          <p:txBody>
            <a:bodyPr vert="horz" wrap="square" lIns="0" tIns="12700" rIns="0" bIns="0" rtlCol="0">
              <a:spAutoFit/>
            </a:bodyPr>
            <a:lstStyle/>
            <a:p>
              <a:pPr marL="12700" marR="5080" lvl="0" indent="0" algn="l" defTabSz="457200" rtl="0" eaLnBrk="1" fontAlgn="auto" latinLnBrk="0" hangingPunct="1">
                <a:lnSpc>
                  <a:spcPct val="119100"/>
                </a:lnSpc>
                <a:spcBef>
                  <a:spcPts val="100"/>
                </a:spcBef>
                <a:spcAft>
                  <a:spcPts val="0"/>
                </a:spcAft>
                <a:buClrTx/>
                <a:buSzTx/>
                <a:buFontTx/>
                <a:buNone/>
                <a:tabLst/>
                <a:defRPr/>
              </a:pPr>
              <a:r>
                <a:rPr kumimoji="0" lang="en-GB" sz="1400" b="1" i="0" u="none" strike="noStrike" kern="1200" cap="none" spc="-1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Networks </a:t>
              </a:r>
              <a:r>
                <a:rPr kumimoji="0"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400" b="0" i="0" u="none" strike="noStrike" kern="1200" cap="none" spc="-8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 can achieve more by sharing and learning from others. Make the  most of support available, and connect with peers, whether through adaptation-  focussed or other professional networks. Engage with relevant groups, forums and  partnerships where adaptation is appropriate within their remit.</a:t>
              </a:r>
            </a:p>
          </p:txBody>
        </p:sp>
        <p:sp>
          <p:nvSpPr>
            <p:cNvPr id="11" name="object 40"/>
            <p:cNvSpPr/>
            <p:nvPr/>
          </p:nvSpPr>
          <p:spPr>
            <a:xfrm>
              <a:off x="5647085" y="2027162"/>
              <a:ext cx="115525" cy="146001"/>
            </a:xfrm>
            <a:custGeom>
              <a:avLst/>
              <a:gdLst/>
              <a:ahLst/>
              <a:cxnLst/>
              <a:rect l="l" t="t" r="r" b="b"/>
              <a:pathLst>
                <a:path w="103504" h="130810">
                  <a:moveTo>
                    <a:pt x="0" y="0"/>
                  </a:moveTo>
                  <a:lnTo>
                    <a:pt x="0" y="130200"/>
                  </a:lnTo>
                  <a:lnTo>
                    <a:pt x="103327" y="65100"/>
                  </a:lnTo>
                  <a:lnTo>
                    <a:pt x="0" y="0"/>
                  </a:lnTo>
                  <a:close/>
                </a:path>
              </a:pathLst>
            </a:custGeom>
            <a:solidFill>
              <a:srgbClr val="7D6596"/>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object 41"/>
            <p:cNvSpPr txBox="1"/>
            <p:nvPr/>
          </p:nvSpPr>
          <p:spPr>
            <a:xfrm>
              <a:off x="5833801" y="1964288"/>
              <a:ext cx="4826533" cy="851298"/>
            </a:xfrm>
            <a:prstGeom prst="rect">
              <a:avLst/>
            </a:prstGeom>
          </p:spPr>
          <p:txBody>
            <a:bodyPr vert="horz" wrap="square" lIns="0" tIns="12700" rIns="0" bIns="0" rtlCol="0">
              <a:spAutoFit/>
            </a:bodyPr>
            <a:lstStyle/>
            <a:p>
              <a:pPr marL="12700" marR="5080" lvl="0" indent="0" algn="l" defTabSz="457200" rtl="0" eaLnBrk="1" fontAlgn="auto" latinLnBrk="0" hangingPunct="1">
                <a:lnSpc>
                  <a:spcPct val="119100"/>
                </a:lnSpc>
                <a:spcBef>
                  <a:spcPts val="100"/>
                </a:spcBef>
                <a:spcAft>
                  <a:spcPts val="0"/>
                </a:spcAft>
                <a:buClrTx/>
                <a:buSzTx/>
                <a:buFontTx/>
                <a:buNone/>
                <a:tabLst/>
                <a:defRPr/>
              </a:pPr>
              <a:r>
                <a:rPr kumimoji="0" lang="en-GB" sz="1400" b="1" i="0" u="none" strike="noStrike" kern="1200" cap="none" spc="-1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Partnership</a:t>
              </a:r>
              <a:r>
                <a:rPr kumimoji="0" sz="1400" b="1" i="0" u="none" strike="noStrike" kern="1200" cap="none" spc="-1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400" b="0" i="0" u="none" strike="noStrike" kern="1200" cap="none" spc="-9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collaboration can be essential to achieving adaptation outcomes.  You may need to formalise partnership arrangements, either building upon  existing arrangements or establishing a new partnership. Agree roles,  responsibilities and funding allocations.</a:t>
              </a: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6121" y="4409565"/>
            <a:ext cx="2479275" cy="2007033"/>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96" y="4691459"/>
            <a:ext cx="1467952" cy="1725139"/>
          </a:xfrm>
          <a:prstGeom prst="rect">
            <a:avLst/>
          </a:prstGeom>
        </p:spPr>
      </p:pic>
    </p:spTree>
    <p:extLst>
      <p:ext uri="{BB962C8B-B14F-4D97-AF65-F5344CB8AC3E}">
        <p14:creationId xmlns:p14="http://schemas.microsoft.com/office/powerpoint/2010/main" val="878578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ECB7-8609-3F02-E0FF-E0371A47D07C}"/>
              </a:ext>
            </a:extLst>
          </p:cNvPr>
          <p:cNvSpPr>
            <a:spLocks noGrp="1"/>
          </p:cNvSpPr>
          <p:nvPr>
            <p:ph type="title"/>
          </p:nvPr>
        </p:nvSpPr>
        <p:spPr/>
        <p:txBody>
          <a:bodyPr/>
          <a:lstStyle/>
          <a:p>
            <a:r>
              <a:rPr lang="en-GB" b="1" dirty="0"/>
              <a:t>How can local authorities adapt to climate change?</a:t>
            </a:r>
          </a:p>
        </p:txBody>
      </p:sp>
      <p:sp>
        <p:nvSpPr>
          <p:cNvPr id="4" name="Content Placeholder 2">
            <a:extLst>
              <a:ext uri="{FF2B5EF4-FFF2-40B4-BE49-F238E27FC236}">
                <a16:creationId xmlns:a16="http://schemas.microsoft.com/office/drawing/2014/main" id="{07F40828-8FC5-6D23-6307-978900CCC724}"/>
              </a:ext>
            </a:extLst>
          </p:cNvPr>
          <p:cNvSpPr txBox="1">
            <a:spLocks/>
          </p:cNvSpPr>
          <p:nvPr/>
        </p:nvSpPr>
        <p:spPr>
          <a:xfrm>
            <a:off x="609600" y="3521468"/>
            <a:ext cx="10972800" cy="4697962"/>
          </a:xfrm>
          <a:prstGeom prst="rect">
            <a:avLst/>
          </a:prstGeom>
        </p:spPr>
        <p:txBody>
          <a:bodyPr/>
          <a:lstStyle>
            <a:lvl1pPr marL="342900" indent="-342900" algn="l" defTabSz="457200" rtl="0" eaLnBrk="1" latinLnBrk="0" hangingPunct="1">
              <a:spcBef>
                <a:spcPct val="20000"/>
              </a:spcBef>
              <a:buFont typeface="Arial"/>
              <a:buChar char="•"/>
              <a:defRPr sz="3000" kern="1200">
                <a:solidFill>
                  <a:srgbClr val="59777D"/>
                </a:solidFill>
                <a:latin typeface="+mn-lt"/>
                <a:ea typeface="+mn-ea"/>
                <a:cs typeface="+mn-cs"/>
              </a:defRPr>
            </a:lvl1pPr>
            <a:lvl2pPr marL="742950" indent="-285750" algn="l" defTabSz="457200" rtl="0" eaLnBrk="1" latinLnBrk="0" hangingPunct="1">
              <a:spcBef>
                <a:spcPct val="20000"/>
              </a:spcBef>
              <a:buFont typeface="Arial"/>
              <a:buChar char="–"/>
              <a:defRPr sz="2700" b="0" kern="1200">
                <a:solidFill>
                  <a:srgbClr val="59777D"/>
                </a:solidFill>
                <a:latin typeface="+mn-lt"/>
                <a:ea typeface="+mn-ea"/>
                <a:cs typeface="+mn-cs"/>
              </a:defRPr>
            </a:lvl2pPr>
            <a:lvl3pPr marL="1143000" indent="-228600" algn="l" defTabSz="457200" rtl="0" eaLnBrk="1" latinLnBrk="0" hangingPunct="1">
              <a:spcBef>
                <a:spcPct val="20000"/>
              </a:spcBef>
              <a:buFont typeface="Arial"/>
              <a:buChar char="•"/>
              <a:defRPr sz="2400" b="0" kern="1200">
                <a:solidFill>
                  <a:srgbClr val="59777D"/>
                </a:solidFill>
                <a:latin typeface="+mn-lt"/>
                <a:ea typeface="+mn-ea"/>
                <a:cs typeface="+mn-cs"/>
              </a:defRPr>
            </a:lvl3pPr>
            <a:lvl4pPr marL="1600200" indent="-228600" algn="l" defTabSz="457200" rtl="0" eaLnBrk="1" latinLnBrk="0" hangingPunct="1">
              <a:spcBef>
                <a:spcPct val="20000"/>
              </a:spcBef>
              <a:buFont typeface="Arial"/>
              <a:buChar char="–"/>
              <a:defRPr sz="2000" b="0" kern="1200">
                <a:solidFill>
                  <a:srgbClr val="59777D"/>
                </a:solidFill>
                <a:latin typeface="+mn-lt"/>
                <a:ea typeface="+mn-ea"/>
                <a:cs typeface="+mn-cs"/>
              </a:defRPr>
            </a:lvl4pPr>
            <a:lvl5pPr marL="2057400" indent="-228600" algn="l" defTabSz="457200" rtl="0" eaLnBrk="1" latinLnBrk="0" hangingPunct="1">
              <a:spcBef>
                <a:spcPct val="20000"/>
              </a:spcBef>
              <a:buFont typeface="Arial"/>
              <a:buChar char="»"/>
              <a:defRPr sz="2000" b="0" kern="1200">
                <a:solidFill>
                  <a:srgbClr val="59777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3000" b="0" i="0" u="none" strike="noStrike" kern="1200" cap="none" spc="0" normalizeH="0" baseline="0" noProof="0" dirty="0">
              <a:ln>
                <a:noFill/>
              </a:ln>
              <a:solidFill>
                <a:srgbClr val="59777D"/>
              </a:solidFill>
              <a:effectLst/>
              <a:uLnTx/>
              <a:uFillTx/>
              <a:latin typeface="Calibri Light"/>
              <a:ea typeface="+mn-ea"/>
              <a:cs typeface="+mn-cs"/>
            </a:endParaRPr>
          </a:p>
        </p:txBody>
      </p:sp>
      <p:pic>
        <p:nvPicPr>
          <p:cNvPr id="5" name="Picture 4">
            <a:extLst>
              <a:ext uri="{FF2B5EF4-FFF2-40B4-BE49-F238E27FC236}">
                <a16:creationId xmlns:a16="http://schemas.microsoft.com/office/drawing/2014/main" id="{EBC3EFE5-629D-6629-8256-F91324EECA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5124" y="2746133"/>
            <a:ext cx="2221614" cy="2221614"/>
          </a:xfrm>
          <a:prstGeom prst="rect">
            <a:avLst/>
          </a:prstGeom>
        </p:spPr>
      </p:pic>
      <p:pic>
        <p:nvPicPr>
          <p:cNvPr id="6" name="Picture 5">
            <a:extLst>
              <a:ext uri="{FF2B5EF4-FFF2-40B4-BE49-F238E27FC236}">
                <a16:creationId xmlns:a16="http://schemas.microsoft.com/office/drawing/2014/main" id="{553A0FF6-130D-C4C1-80B2-0FB67088F5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9467" y="2746133"/>
            <a:ext cx="2245898" cy="2231772"/>
          </a:xfrm>
          <a:prstGeom prst="rect">
            <a:avLst/>
          </a:prstGeom>
        </p:spPr>
      </p:pic>
      <p:pic>
        <p:nvPicPr>
          <p:cNvPr id="7" name="Picture 6">
            <a:extLst>
              <a:ext uri="{FF2B5EF4-FFF2-40B4-BE49-F238E27FC236}">
                <a16:creationId xmlns:a16="http://schemas.microsoft.com/office/drawing/2014/main" id="{99C9E9D4-B460-AD1F-FCF1-21C26B099B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2926" y="2787450"/>
            <a:ext cx="2332171" cy="2332171"/>
          </a:xfrm>
          <a:prstGeom prst="rect">
            <a:avLst/>
          </a:prstGeom>
        </p:spPr>
      </p:pic>
      <p:pic>
        <p:nvPicPr>
          <p:cNvPr id="8" name="Picture 7">
            <a:extLst>
              <a:ext uri="{FF2B5EF4-FFF2-40B4-BE49-F238E27FC236}">
                <a16:creationId xmlns:a16="http://schemas.microsoft.com/office/drawing/2014/main" id="{D781910A-D42E-8A1C-A27C-042EED076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903" y="2787450"/>
            <a:ext cx="2210067" cy="2207259"/>
          </a:xfrm>
          <a:prstGeom prst="rect">
            <a:avLst/>
          </a:prstGeom>
        </p:spPr>
      </p:pic>
    </p:spTree>
    <p:extLst>
      <p:ext uri="{BB962C8B-B14F-4D97-AF65-F5344CB8AC3E}">
        <p14:creationId xmlns:p14="http://schemas.microsoft.com/office/powerpoint/2010/main" val="2059939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B90CC-71CD-8920-AF43-473C77A887F8}"/>
              </a:ext>
            </a:extLst>
          </p:cNvPr>
          <p:cNvSpPr>
            <a:spLocks noGrp="1"/>
          </p:cNvSpPr>
          <p:nvPr>
            <p:ph type="title"/>
          </p:nvPr>
        </p:nvSpPr>
        <p:spPr/>
        <p:txBody>
          <a:bodyPr/>
          <a:lstStyle/>
          <a:p>
            <a:r>
              <a:rPr lang="en-GB" b="1" dirty="0"/>
              <a:t>Examples – Aberdeen City Council</a:t>
            </a:r>
          </a:p>
        </p:txBody>
      </p:sp>
      <p:sp>
        <p:nvSpPr>
          <p:cNvPr id="4" name="TextBox 3">
            <a:extLst>
              <a:ext uri="{FF2B5EF4-FFF2-40B4-BE49-F238E27FC236}">
                <a16:creationId xmlns:a16="http://schemas.microsoft.com/office/drawing/2014/main" id="{D476AA9D-1984-6BC5-A577-03692C3BFC59}"/>
              </a:ext>
            </a:extLst>
          </p:cNvPr>
          <p:cNvSpPr txBox="1"/>
          <p:nvPr/>
        </p:nvSpPr>
        <p:spPr>
          <a:xfrm>
            <a:off x="906751" y="3700687"/>
            <a:ext cx="10586841" cy="31700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srgbClr val="5B9BD5">
                    <a:lumMod val="50000"/>
                  </a:srgbClr>
                </a:solidFill>
                <a:effectLst/>
                <a:uLnTx/>
                <a:uFillTx/>
                <a:latin typeface="Calibri Light"/>
                <a:ea typeface="+mn-ea"/>
                <a:cs typeface="+mn-cs"/>
              </a:rPr>
              <a:t>Integrated across policy:</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500" b="0" i="0" u="none" strike="noStrike" kern="1200" cap="none" spc="0" normalizeH="0" baseline="0" noProof="0" dirty="0">
                <a:ln>
                  <a:noFill/>
                </a:ln>
                <a:solidFill>
                  <a:srgbClr val="5B9BD5">
                    <a:lumMod val="50000"/>
                  </a:srgbClr>
                </a:solidFill>
                <a:effectLst/>
                <a:uLnTx/>
                <a:uFillTx/>
                <a:latin typeface="Calibri Light"/>
                <a:ea typeface="+mn-ea"/>
                <a:cs typeface="+mn-cs"/>
              </a:rPr>
              <a:t>The Community Planning Aberdeen, Local Outcome Improvement Plan (LOIP) 2016 – 26 includes the stretch outcome for adaptation.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500" b="0" i="0" u="none" strike="noStrike" kern="1200" cap="none" spc="0" normalizeH="0" baseline="0" noProof="0" dirty="0">
                <a:ln>
                  <a:noFill/>
                </a:ln>
                <a:solidFill>
                  <a:srgbClr val="5B9BD5">
                    <a:lumMod val="50000"/>
                  </a:srgbClr>
                </a:solidFill>
                <a:effectLst/>
                <a:uLnTx/>
                <a:uFillTx/>
                <a:latin typeface="Calibri Light"/>
                <a:ea typeface="+mn-ea"/>
                <a:cs typeface="+mn-cs"/>
              </a:rPr>
              <a:t>Embedded in Aberdeen City Council Business Case template to ensure climate change is considered in new projects and proposals.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500" b="0" i="0" u="none" strike="noStrike" kern="1200" cap="none" spc="0" normalizeH="0" baseline="0" noProof="0" dirty="0">
                <a:ln>
                  <a:noFill/>
                </a:ln>
                <a:solidFill>
                  <a:srgbClr val="5B9BD5">
                    <a:lumMod val="50000"/>
                  </a:srgbClr>
                </a:solidFill>
                <a:effectLst/>
                <a:uLnTx/>
                <a:uFillTx/>
                <a:latin typeface="Calibri Light"/>
                <a:ea typeface="+mn-ea"/>
                <a:cs typeface="+mn-cs"/>
              </a:rPr>
              <a:t>Building Performance Policy checklist includes conducting a climate risk assessment.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500" b="0" i="0" u="none" strike="noStrike" kern="1200" cap="none" spc="0" normalizeH="0" baseline="0" noProof="0" dirty="0">
              <a:ln>
                <a:noFill/>
              </a:ln>
              <a:solidFill>
                <a:srgbClr val="5B9BD5">
                  <a:lumMod val="50000"/>
                </a:srgbClr>
              </a:solidFill>
              <a:effectLst/>
              <a:uLnTx/>
              <a:uFillTx/>
              <a:latin typeface="Calibri Light"/>
              <a:ea typeface="+mn-ea"/>
              <a:cs typeface="+mn-cs"/>
            </a:endParaRPr>
          </a:p>
        </p:txBody>
      </p:sp>
      <p:pic>
        <p:nvPicPr>
          <p:cNvPr id="5" name="Picture 2" descr="Aberdeen City Council - Organisations - Open Data Aberdeen">
            <a:extLst>
              <a:ext uri="{FF2B5EF4-FFF2-40B4-BE49-F238E27FC236}">
                <a16:creationId xmlns:a16="http://schemas.microsoft.com/office/drawing/2014/main" id="{E5442E91-D1D7-E7BF-5E62-764463348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6959" y="1347370"/>
            <a:ext cx="2697863" cy="23533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5C02622-8ECF-F3DD-0FD4-29BBE8DA5FCA}"/>
              </a:ext>
            </a:extLst>
          </p:cNvPr>
          <p:cNvSpPr txBox="1"/>
          <p:nvPr/>
        </p:nvSpPr>
        <p:spPr>
          <a:xfrm>
            <a:off x="906751" y="1420135"/>
            <a:ext cx="6097712" cy="1938992"/>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000" b="1" i="0" u="none" strike="noStrike" kern="1200" cap="none" spc="0" normalizeH="0" baseline="0" noProof="0" dirty="0">
                <a:ln>
                  <a:noFill/>
                </a:ln>
                <a:solidFill>
                  <a:srgbClr val="5B9BD5">
                    <a:lumMod val="50000"/>
                  </a:srgbClr>
                </a:solidFill>
                <a:effectLst/>
                <a:uLnTx/>
                <a:uFillTx/>
                <a:latin typeface="Calibri Light"/>
                <a:ea typeface="+mn-ea"/>
                <a:cs typeface="+mn-cs"/>
              </a:rPr>
              <a:t>Full strategic climate risk assessment complete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000" b="1" i="0" u="none" strike="noStrike" kern="1200" cap="none" spc="0" normalizeH="0" baseline="0" noProof="0" dirty="0">
                <a:ln>
                  <a:noFill/>
                </a:ln>
                <a:solidFill>
                  <a:srgbClr val="5B9BD5">
                    <a:lumMod val="50000"/>
                  </a:srgbClr>
                </a:solidFill>
                <a:effectLst/>
                <a:uLnTx/>
                <a:uFillTx/>
                <a:latin typeface="Calibri Light"/>
                <a:ea typeface="+mn-ea"/>
                <a:cs typeface="+mn-cs"/>
              </a:rPr>
              <a:t>Council Climate Change Plan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000" b="1" i="0" u="none" strike="noStrike" kern="1200" cap="none" spc="0" normalizeH="0" baseline="0" noProof="0" dirty="0">
                <a:ln>
                  <a:noFill/>
                </a:ln>
                <a:solidFill>
                  <a:srgbClr val="5B9BD5">
                    <a:lumMod val="50000"/>
                  </a:srgbClr>
                </a:solidFill>
                <a:effectLst/>
                <a:uLnTx/>
                <a:uFillTx/>
                <a:latin typeface="Calibri Light"/>
                <a:ea typeface="+mn-ea"/>
                <a:cs typeface="+mn-cs"/>
              </a:rPr>
              <a:t>City wide plan – Aberdeen Adapts</a:t>
            </a:r>
          </a:p>
        </p:txBody>
      </p:sp>
    </p:spTree>
    <p:extLst>
      <p:ext uri="{BB962C8B-B14F-4D97-AF65-F5344CB8AC3E}">
        <p14:creationId xmlns:p14="http://schemas.microsoft.com/office/powerpoint/2010/main" val="819460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C8939-9C5B-8F47-2036-F1747CA3B904}"/>
              </a:ext>
            </a:extLst>
          </p:cNvPr>
          <p:cNvSpPr>
            <a:spLocks noGrp="1"/>
          </p:cNvSpPr>
          <p:nvPr>
            <p:ph type="title"/>
          </p:nvPr>
        </p:nvSpPr>
        <p:spPr/>
        <p:txBody>
          <a:bodyPr/>
          <a:lstStyle/>
          <a:p>
            <a:r>
              <a:rPr lang="en-GB" b="1" dirty="0"/>
              <a:t>Example  –Glasgow Green Deal</a:t>
            </a:r>
          </a:p>
        </p:txBody>
      </p:sp>
      <p:pic>
        <p:nvPicPr>
          <p:cNvPr id="5" name="Picture 4">
            <a:extLst>
              <a:ext uri="{FF2B5EF4-FFF2-40B4-BE49-F238E27FC236}">
                <a16:creationId xmlns:a16="http://schemas.microsoft.com/office/drawing/2014/main" id="{2346959D-87FB-ED16-B2CE-A52CC92E8E97}"/>
              </a:ext>
            </a:extLst>
          </p:cNvPr>
          <p:cNvPicPr>
            <a:picLocks noChangeAspect="1"/>
          </p:cNvPicPr>
          <p:nvPr/>
        </p:nvPicPr>
        <p:blipFill>
          <a:blip r:embed="rId3"/>
          <a:stretch>
            <a:fillRect/>
          </a:stretch>
        </p:blipFill>
        <p:spPr>
          <a:xfrm>
            <a:off x="3791278" y="1847721"/>
            <a:ext cx="8400722" cy="3833887"/>
          </a:xfrm>
          <a:prstGeom prst="rect">
            <a:avLst/>
          </a:prstGeom>
        </p:spPr>
      </p:pic>
      <p:pic>
        <p:nvPicPr>
          <p:cNvPr id="7" name="Picture 6">
            <a:extLst>
              <a:ext uri="{FF2B5EF4-FFF2-40B4-BE49-F238E27FC236}">
                <a16:creationId xmlns:a16="http://schemas.microsoft.com/office/drawing/2014/main" id="{61E148F9-A40D-A048-12FE-C93082EDC11A}"/>
              </a:ext>
            </a:extLst>
          </p:cNvPr>
          <p:cNvPicPr>
            <a:picLocks noChangeAspect="1"/>
          </p:cNvPicPr>
          <p:nvPr/>
        </p:nvPicPr>
        <p:blipFill>
          <a:blip r:embed="rId4"/>
          <a:stretch>
            <a:fillRect/>
          </a:stretch>
        </p:blipFill>
        <p:spPr>
          <a:xfrm>
            <a:off x="518222" y="1404990"/>
            <a:ext cx="3443699" cy="494700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94422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74B14-5B6E-AF4E-FDFE-60DBA88E68F2}"/>
              </a:ext>
            </a:extLst>
          </p:cNvPr>
          <p:cNvSpPr>
            <a:spLocks noGrp="1"/>
          </p:cNvSpPr>
          <p:nvPr>
            <p:ph type="title"/>
          </p:nvPr>
        </p:nvSpPr>
        <p:spPr/>
        <p:txBody>
          <a:bodyPr/>
          <a:lstStyle/>
          <a:p>
            <a:r>
              <a:rPr lang="en-GB" b="1" dirty="0"/>
              <a:t>Example – Edinburgh </a:t>
            </a:r>
            <a:r>
              <a:rPr lang="en-GB" b="1" dirty="0" err="1"/>
              <a:t>Granton</a:t>
            </a:r>
            <a:r>
              <a:rPr lang="en-GB" b="1" dirty="0"/>
              <a:t> regeneration </a:t>
            </a:r>
            <a:endParaRPr lang="en-GB" dirty="0"/>
          </a:p>
        </p:txBody>
      </p:sp>
      <p:sp>
        <p:nvSpPr>
          <p:cNvPr id="3" name="Content Placeholder 2">
            <a:extLst>
              <a:ext uri="{FF2B5EF4-FFF2-40B4-BE49-F238E27FC236}">
                <a16:creationId xmlns:a16="http://schemas.microsoft.com/office/drawing/2014/main" id="{0D8606B6-BD08-BE4C-16E9-1572F2A24CED}"/>
              </a:ext>
            </a:extLst>
          </p:cNvPr>
          <p:cNvSpPr>
            <a:spLocks noGrp="1"/>
          </p:cNvSpPr>
          <p:nvPr>
            <p:ph idx="1"/>
          </p:nvPr>
        </p:nvSpPr>
        <p:spPr/>
        <p:txBody>
          <a:bodyPr/>
          <a:lstStyle/>
          <a:p>
            <a:endParaRPr lang="en-GB"/>
          </a:p>
        </p:txBody>
      </p:sp>
      <p:pic>
        <p:nvPicPr>
          <p:cNvPr id="4" name="Picture 2" descr="Granton Waterfront – Scottish Design Awards 2020">
            <a:extLst>
              <a:ext uri="{FF2B5EF4-FFF2-40B4-BE49-F238E27FC236}">
                <a16:creationId xmlns:a16="http://schemas.microsoft.com/office/drawing/2014/main" id="{9A41F6CE-C31A-8726-299F-8D99421CC3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4" y="1119046"/>
            <a:ext cx="12158384" cy="60791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4B62DAF-C5B2-B023-1136-F66C31220E53}"/>
              </a:ext>
            </a:extLst>
          </p:cNvPr>
          <p:cNvSpPr txBox="1"/>
          <p:nvPr/>
        </p:nvSpPr>
        <p:spPr>
          <a:xfrm>
            <a:off x="413693" y="1628764"/>
            <a:ext cx="8345695" cy="113877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1" i="1" u="none" strike="noStrike" kern="1200" cap="none" spc="0" normalizeH="0" baseline="0" noProof="0" dirty="0">
                <a:ln>
                  <a:noFill/>
                </a:ln>
                <a:solidFill>
                  <a:srgbClr val="5B9BD5">
                    <a:lumMod val="75000"/>
                  </a:srgbClr>
                </a:solidFill>
                <a:effectLst/>
                <a:uLnTx/>
                <a:uFillTx/>
                <a:latin typeface="Calibri"/>
                <a:ea typeface="+mn-ea"/>
                <a:cs typeface="+mn-cs"/>
              </a:rPr>
              <a:t>‘Delivering Europe’s largest coastal park through creating new and enhanced green spaces’</a:t>
            </a:r>
            <a:br>
              <a:rPr kumimoji="0" lang="en-GB" sz="1800" b="0" i="0" u="none" strike="noStrike" kern="1200" cap="none" spc="0" normalizeH="0" baseline="0" noProof="0" dirty="0">
                <a:ln>
                  <a:noFill/>
                </a:ln>
                <a:solidFill>
                  <a:srgbClr val="333333"/>
                </a:solidFill>
                <a:effectLst/>
                <a:uLnTx/>
                <a:uFillTx/>
                <a:latin typeface="Roboto" panose="02000000000000000000" pitchFamily="2" charset="0"/>
                <a:ea typeface="+mn-ea"/>
                <a:cs typeface="+mn-cs"/>
              </a:rPr>
            </a:br>
            <a:endParaRPr kumimoji="0" lang="en-GB" sz="1800" b="0" i="0" u="none" strike="noStrike" kern="1200" cap="none" spc="0" normalizeH="0" baseline="0" noProof="0" dirty="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1001055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FADD9C5-E154-4536-BB00-1F260FCE528F}"/>
              </a:ext>
            </a:extLst>
          </p:cNvPr>
          <p:cNvSpPr>
            <a:spLocks noGrp="1"/>
          </p:cNvSpPr>
          <p:nvPr>
            <p:ph idx="1"/>
          </p:nvPr>
        </p:nvSpPr>
        <p:spPr>
          <a:xfrm>
            <a:off x="612648" y="2680479"/>
            <a:ext cx="10966704" cy="1233153"/>
          </a:xfrm>
        </p:spPr>
        <p:txBody>
          <a:bodyPr/>
          <a:lstStyle/>
          <a:p>
            <a:pPr marL="0" indent="0" algn="ctr">
              <a:buNone/>
            </a:pPr>
            <a:r>
              <a:rPr lang="en-GB" sz="4000" b="1" dirty="0"/>
              <a:t>Questions?</a:t>
            </a:r>
          </a:p>
        </p:txBody>
      </p:sp>
      <p:sp>
        <p:nvSpPr>
          <p:cNvPr id="9" name="Title 8">
            <a:extLst>
              <a:ext uri="{FF2B5EF4-FFF2-40B4-BE49-F238E27FC236}">
                <a16:creationId xmlns:a16="http://schemas.microsoft.com/office/drawing/2014/main" id="{45E34EF3-DB84-483B-926B-35CB693B3D2A}"/>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988895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59F92-A8FE-10D0-DDA8-4D1677F47F2D}"/>
              </a:ext>
            </a:extLst>
          </p:cNvPr>
          <p:cNvSpPr>
            <a:spLocks noGrp="1"/>
          </p:cNvSpPr>
          <p:nvPr>
            <p:ph type="title"/>
          </p:nvPr>
        </p:nvSpPr>
        <p:spPr/>
        <p:txBody>
          <a:bodyPr/>
          <a:lstStyle/>
          <a:p>
            <a:r>
              <a:rPr lang="en-GB" b="1" dirty="0"/>
              <a:t>Overview</a:t>
            </a:r>
          </a:p>
        </p:txBody>
      </p:sp>
      <p:sp>
        <p:nvSpPr>
          <p:cNvPr id="3" name="Content Placeholder 2">
            <a:extLst>
              <a:ext uri="{FF2B5EF4-FFF2-40B4-BE49-F238E27FC236}">
                <a16:creationId xmlns:a16="http://schemas.microsoft.com/office/drawing/2014/main" id="{66D9E0A7-FE25-48AC-D457-C9AFD3789B45}"/>
              </a:ext>
            </a:extLst>
          </p:cNvPr>
          <p:cNvSpPr>
            <a:spLocks noGrp="1"/>
          </p:cNvSpPr>
          <p:nvPr>
            <p:ph idx="1"/>
          </p:nvPr>
        </p:nvSpPr>
        <p:spPr/>
        <p:txBody>
          <a:bodyPr/>
          <a:lstStyle/>
          <a:p>
            <a:r>
              <a:rPr lang="en-GB" dirty="0"/>
              <a:t>Scotland’s changing climate</a:t>
            </a:r>
          </a:p>
          <a:p>
            <a:r>
              <a:rPr lang="en-GB" dirty="0"/>
              <a:t>Is Scotland Climate Ready?</a:t>
            </a:r>
          </a:p>
          <a:p>
            <a:r>
              <a:rPr lang="en-GB" dirty="0"/>
              <a:t>How can Local Authorities adapts to climate change?</a:t>
            </a:r>
          </a:p>
          <a:p>
            <a:endParaRPr lang="en-GB" dirty="0"/>
          </a:p>
          <a:p>
            <a:endParaRPr lang="en-GB" dirty="0"/>
          </a:p>
        </p:txBody>
      </p:sp>
    </p:spTree>
    <p:extLst>
      <p:ext uri="{BB962C8B-B14F-4D97-AF65-F5344CB8AC3E}">
        <p14:creationId xmlns:p14="http://schemas.microsoft.com/office/powerpoint/2010/main" val="388241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073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B225F7D2-C00A-43D3-BFE7-F8A5643D3A05}"/>
              </a:ext>
            </a:extLst>
          </p:cNvPr>
          <p:cNvPicPr>
            <a:picLocks noChangeAspect="1"/>
          </p:cNvPicPr>
          <p:nvPr/>
        </p:nvPicPr>
        <p:blipFill>
          <a:blip r:embed="rId2"/>
          <a:stretch>
            <a:fillRect/>
          </a:stretch>
        </p:blipFill>
        <p:spPr>
          <a:xfrm>
            <a:off x="539496" y="1428746"/>
            <a:ext cx="4456941" cy="4456941"/>
          </a:xfrm>
          <a:prstGeom prst="rect">
            <a:avLst/>
          </a:prstGeom>
        </p:spPr>
      </p:pic>
      <p:sp>
        <p:nvSpPr>
          <p:cNvPr id="6" name="Title 1">
            <a:extLst>
              <a:ext uri="{FF2B5EF4-FFF2-40B4-BE49-F238E27FC236}">
                <a16:creationId xmlns:a16="http://schemas.microsoft.com/office/drawing/2014/main" id="{A700DC9C-DB82-4D3E-840D-31C2293E1CE6}"/>
              </a:ext>
            </a:extLst>
          </p:cNvPr>
          <p:cNvSpPr>
            <a:spLocks noGrp="1"/>
          </p:cNvSpPr>
          <p:nvPr>
            <p:ph type="title"/>
          </p:nvPr>
        </p:nvSpPr>
        <p:spPr>
          <a:xfrm>
            <a:off x="273050" y="134938"/>
            <a:ext cx="9486900" cy="855662"/>
          </a:xfrm>
        </p:spPr>
        <p:txBody>
          <a:bodyPr/>
          <a:lstStyle/>
          <a:p>
            <a:r>
              <a:rPr lang="en-GB" b="1" dirty="0"/>
              <a:t>Scotland’s changing climate</a:t>
            </a:r>
          </a:p>
        </p:txBody>
      </p:sp>
      <p:sp>
        <p:nvSpPr>
          <p:cNvPr id="7" name="TextBox 6">
            <a:extLst>
              <a:ext uri="{FF2B5EF4-FFF2-40B4-BE49-F238E27FC236}">
                <a16:creationId xmlns:a16="http://schemas.microsoft.com/office/drawing/2014/main" id="{B03DCD88-701C-439F-9952-557B0EE81BE8}"/>
              </a:ext>
            </a:extLst>
          </p:cNvPr>
          <p:cNvSpPr txBox="1"/>
          <p:nvPr/>
        </p:nvSpPr>
        <p:spPr>
          <a:xfrm>
            <a:off x="5367529" y="1879806"/>
            <a:ext cx="6053327" cy="31700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5B9BD5">
                    <a:lumMod val="50000"/>
                  </a:srgbClr>
                </a:solidFill>
                <a:effectLst/>
                <a:uLnTx/>
                <a:uFillTx/>
                <a:latin typeface="Calibri Light"/>
                <a:ea typeface="+mn-ea"/>
                <a:cs typeface="+mn-cs"/>
              </a:rPr>
              <a:t>Average temperature is increasing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500" b="0" i="0" u="none" strike="noStrike" kern="1200" cap="none" spc="0" normalizeH="0" baseline="0" noProof="0" dirty="0">
              <a:ln>
                <a:noFill/>
              </a:ln>
              <a:solidFill>
                <a:srgbClr val="5B9BD5">
                  <a:lumMod val="50000"/>
                </a:srgbClr>
              </a:solidFill>
              <a:effectLst/>
              <a:uLnTx/>
              <a:uFillTx/>
              <a:latin typeface="Calibri Ligh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500" b="0" i="0" u="none" strike="noStrike" kern="1200" cap="none" spc="0" normalizeH="0" baseline="0" noProof="0" dirty="0">
                <a:ln>
                  <a:noFill/>
                </a:ln>
                <a:solidFill>
                  <a:srgbClr val="5B9BD5">
                    <a:lumMod val="50000"/>
                  </a:srgbClr>
                </a:solidFill>
                <a:effectLst/>
                <a:uLnTx/>
                <a:uFillTx/>
                <a:latin typeface="Calibri Light"/>
                <a:ea typeface="+mn-ea"/>
                <a:cs typeface="+mn-cs"/>
              </a:rPr>
              <a:t>The last decade was 0.69 °C warmer than 1961 – 1990 average.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500" b="0" i="0" u="none" strike="noStrike" kern="1200" cap="none" spc="0" normalizeH="0" baseline="0" noProof="0" dirty="0">
                <a:ln>
                  <a:noFill/>
                </a:ln>
                <a:solidFill>
                  <a:srgbClr val="5B9BD5">
                    <a:lumMod val="50000"/>
                  </a:srgbClr>
                </a:solidFill>
                <a:effectLst/>
                <a:uLnTx/>
                <a:uFillTx/>
                <a:latin typeface="Calibri Light"/>
                <a:ea typeface="+mn-ea"/>
                <a:cs typeface="+mn-cs"/>
              </a:rPr>
              <a:t>Scotland’s 10 warmest years on record have all occurred since 1997</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500" b="0" i="0" u="none" strike="noStrike" kern="1200" cap="none" spc="0" normalizeH="0" baseline="0" noProof="0" dirty="0">
                <a:ln>
                  <a:noFill/>
                </a:ln>
                <a:solidFill>
                  <a:srgbClr val="5B9BD5">
                    <a:lumMod val="50000"/>
                  </a:srgbClr>
                </a:solidFill>
                <a:effectLst/>
                <a:uLnTx/>
                <a:uFillTx/>
                <a:latin typeface="Calibri Light"/>
                <a:ea typeface="+mn-ea"/>
                <a:cs typeface="+mn-cs"/>
              </a:rPr>
              <a:t>The warmest year on record was 2014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500" b="0" i="0" u="none" strike="noStrike" kern="1200" cap="none" spc="0" normalizeH="0" baseline="0" noProof="0" dirty="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93577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C247F-7706-48C6-ABB5-29A3B5C1E1A2}"/>
              </a:ext>
            </a:extLst>
          </p:cNvPr>
          <p:cNvSpPr>
            <a:spLocks noGrp="1"/>
          </p:cNvSpPr>
          <p:nvPr>
            <p:ph type="title"/>
          </p:nvPr>
        </p:nvSpPr>
        <p:spPr/>
        <p:txBody>
          <a:bodyPr/>
          <a:lstStyle/>
          <a:p>
            <a:r>
              <a:rPr lang="en-GB" b="1" dirty="0"/>
              <a:t>Scotland’s changing climate</a:t>
            </a:r>
          </a:p>
        </p:txBody>
      </p:sp>
      <p:pic>
        <p:nvPicPr>
          <p:cNvPr id="5" name="Picture 4" descr="Icon&#10;&#10;Description automatically generated">
            <a:extLst>
              <a:ext uri="{FF2B5EF4-FFF2-40B4-BE49-F238E27FC236}">
                <a16:creationId xmlns:a16="http://schemas.microsoft.com/office/drawing/2014/main" id="{59C06EB6-95EA-410F-A498-EFBA6C7EAA3D}"/>
              </a:ext>
            </a:extLst>
          </p:cNvPr>
          <p:cNvPicPr>
            <a:picLocks noChangeAspect="1"/>
          </p:cNvPicPr>
          <p:nvPr/>
        </p:nvPicPr>
        <p:blipFill>
          <a:blip r:embed="rId2"/>
          <a:stretch>
            <a:fillRect/>
          </a:stretch>
        </p:blipFill>
        <p:spPr>
          <a:xfrm>
            <a:off x="474722" y="1529330"/>
            <a:ext cx="4307590" cy="4307590"/>
          </a:xfrm>
          <a:prstGeom prst="rect">
            <a:avLst/>
          </a:prstGeom>
        </p:spPr>
      </p:pic>
      <p:sp>
        <p:nvSpPr>
          <p:cNvPr id="6" name="TextBox 5">
            <a:extLst>
              <a:ext uri="{FF2B5EF4-FFF2-40B4-BE49-F238E27FC236}">
                <a16:creationId xmlns:a16="http://schemas.microsoft.com/office/drawing/2014/main" id="{A4C57301-0CE7-433B-A506-DD19BD420565}"/>
              </a:ext>
            </a:extLst>
          </p:cNvPr>
          <p:cNvSpPr txBox="1"/>
          <p:nvPr/>
        </p:nvSpPr>
        <p:spPr>
          <a:xfrm>
            <a:off x="5367529" y="1879806"/>
            <a:ext cx="6053327" cy="393954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5B9BD5">
                    <a:lumMod val="50000"/>
                  </a:srgbClr>
                </a:solidFill>
                <a:effectLst/>
                <a:uLnTx/>
                <a:uFillTx/>
                <a:latin typeface="Calibri Light"/>
                <a:ea typeface="+mn-ea"/>
                <a:cs typeface="+mn-cs"/>
              </a:rPr>
              <a:t>Rainfall is increasing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500" b="0" i="0" u="none" strike="noStrike" kern="1200" cap="none" spc="0" normalizeH="0" baseline="0" noProof="0" dirty="0">
              <a:ln>
                <a:noFill/>
              </a:ln>
              <a:solidFill>
                <a:srgbClr val="5B9BD5">
                  <a:lumMod val="50000"/>
                </a:srgbClr>
              </a:solidFill>
              <a:effectLst/>
              <a:uLnTx/>
              <a:uFillTx/>
              <a:latin typeface="Calibri Ligh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500" b="0" i="0" u="none" strike="noStrike" kern="1200" cap="none" spc="0" normalizeH="0" baseline="0" noProof="0" dirty="0">
                <a:ln>
                  <a:noFill/>
                </a:ln>
                <a:solidFill>
                  <a:srgbClr val="5B9BD5">
                    <a:lumMod val="50000"/>
                  </a:srgbClr>
                </a:solidFill>
                <a:effectLst/>
                <a:uLnTx/>
                <a:uFillTx/>
                <a:latin typeface="Calibri Light"/>
                <a:ea typeface="+mn-ea"/>
                <a:cs typeface="+mn-cs"/>
              </a:rPr>
              <a:t>The last decade was 9% wetter than 1961 – 1990 average.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500" b="0" i="0" u="none" strike="noStrike" kern="1200" cap="none" spc="0" normalizeH="0" baseline="0" noProof="0" dirty="0">
                <a:ln>
                  <a:noFill/>
                </a:ln>
                <a:solidFill>
                  <a:srgbClr val="5B9BD5">
                    <a:lumMod val="50000"/>
                  </a:srgbClr>
                </a:solidFill>
                <a:effectLst/>
                <a:uLnTx/>
                <a:uFillTx/>
                <a:latin typeface="Calibri Light"/>
                <a:ea typeface="+mn-ea"/>
                <a:cs typeface="+mn-cs"/>
              </a:rPr>
              <a:t>Biggest increases have occurred during winter - 19% wetter than 1961 – 1990 average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500" b="0" i="0" u="none" strike="noStrike" kern="1200" cap="none" spc="0" normalizeH="0" baseline="0" noProof="0" dirty="0">
                <a:ln>
                  <a:noFill/>
                </a:ln>
                <a:solidFill>
                  <a:srgbClr val="5B9BD5">
                    <a:lumMod val="50000"/>
                  </a:srgbClr>
                </a:solidFill>
                <a:effectLst/>
                <a:uLnTx/>
                <a:uFillTx/>
                <a:latin typeface="Calibri Light"/>
                <a:ea typeface="+mn-ea"/>
                <a:cs typeface="+mn-cs"/>
              </a:rPr>
              <a:t>More heavy rainfall events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500" b="0" i="0" u="none" strike="noStrike" kern="1200" cap="none" spc="0" normalizeH="0" baseline="0" noProof="0" dirty="0">
              <a:ln>
                <a:noFill/>
              </a:ln>
              <a:solidFill>
                <a:srgbClr val="5B9BD5">
                  <a:lumMod val="50000"/>
                </a:srgbClr>
              </a:solidFill>
              <a:effectLst/>
              <a:uLnTx/>
              <a:uFillTx/>
              <a:latin typeface="Calibri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500" b="0" i="0" u="none" strike="noStrike" kern="1200" cap="none" spc="0" normalizeH="0" baseline="0" noProof="0" dirty="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3664965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E9DFD-99CB-4A13-951B-5FA552B451AF}"/>
              </a:ext>
            </a:extLst>
          </p:cNvPr>
          <p:cNvSpPr>
            <a:spLocks noGrp="1"/>
          </p:cNvSpPr>
          <p:nvPr>
            <p:ph type="title"/>
          </p:nvPr>
        </p:nvSpPr>
        <p:spPr/>
        <p:txBody>
          <a:bodyPr/>
          <a:lstStyle/>
          <a:p>
            <a:r>
              <a:rPr lang="en-GB" b="1" dirty="0"/>
              <a:t>Scotland’s changing climate</a:t>
            </a:r>
            <a:endParaRPr lang="en-GB" dirty="0"/>
          </a:p>
        </p:txBody>
      </p:sp>
      <p:pic>
        <p:nvPicPr>
          <p:cNvPr id="5" name="Picture 4" descr="Icon&#10;&#10;Description automatically generated">
            <a:extLst>
              <a:ext uri="{FF2B5EF4-FFF2-40B4-BE49-F238E27FC236}">
                <a16:creationId xmlns:a16="http://schemas.microsoft.com/office/drawing/2014/main" id="{E4C4170C-1DCB-467C-A11E-78BCC1D33C09}"/>
              </a:ext>
            </a:extLst>
          </p:cNvPr>
          <p:cNvPicPr>
            <a:picLocks noChangeAspect="1"/>
          </p:cNvPicPr>
          <p:nvPr/>
        </p:nvPicPr>
        <p:blipFill>
          <a:blip r:embed="rId2"/>
          <a:stretch>
            <a:fillRect/>
          </a:stretch>
        </p:blipFill>
        <p:spPr>
          <a:xfrm>
            <a:off x="474722" y="1511042"/>
            <a:ext cx="4232952" cy="4232952"/>
          </a:xfrm>
          <a:prstGeom prst="rect">
            <a:avLst/>
          </a:prstGeom>
        </p:spPr>
      </p:pic>
      <p:sp>
        <p:nvSpPr>
          <p:cNvPr id="6" name="TextBox 5">
            <a:extLst>
              <a:ext uri="{FF2B5EF4-FFF2-40B4-BE49-F238E27FC236}">
                <a16:creationId xmlns:a16="http://schemas.microsoft.com/office/drawing/2014/main" id="{62F79020-5768-4685-A24C-C1AD286C42F8}"/>
              </a:ext>
            </a:extLst>
          </p:cNvPr>
          <p:cNvSpPr txBox="1"/>
          <p:nvPr/>
        </p:nvSpPr>
        <p:spPr>
          <a:xfrm>
            <a:off x="5414481" y="1794882"/>
            <a:ext cx="5650786" cy="278537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5B9BD5">
                    <a:lumMod val="50000"/>
                  </a:srgbClr>
                </a:solidFill>
                <a:effectLst/>
                <a:uLnTx/>
                <a:uFillTx/>
                <a:latin typeface="Calibri Light"/>
                <a:ea typeface="+mn-ea"/>
                <a:cs typeface="+mn-cs"/>
              </a:rPr>
              <a:t>Sea level rising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500" b="0" i="0" u="none" strike="noStrike" kern="1200" cap="none" spc="0" normalizeH="0" baseline="0" noProof="0" dirty="0">
              <a:ln>
                <a:noFill/>
              </a:ln>
              <a:solidFill>
                <a:srgbClr val="5B9BD5">
                  <a:lumMod val="50000"/>
                </a:srgbClr>
              </a:solidFill>
              <a:effectLst/>
              <a:uLnTx/>
              <a:uFillTx/>
              <a:latin typeface="Calibri Ligh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500" b="0" i="0" u="none" strike="noStrike" kern="1200" cap="none" spc="0" normalizeH="0" baseline="0" noProof="0" dirty="0">
                <a:ln>
                  <a:noFill/>
                </a:ln>
                <a:solidFill>
                  <a:srgbClr val="5B9BD5">
                    <a:lumMod val="50000"/>
                  </a:srgbClr>
                </a:solidFill>
                <a:effectLst/>
                <a:uLnTx/>
                <a:uFillTx/>
                <a:latin typeface="Calibri Light"/>
                <a:ea typeface="+mn-ea"/>
                <a:cs typeface="+mn-cs"/>
              </a:rPr>
              <a:t>Mean sea level around the UK has risen by approx. 1.4mm per year since the start of the 20</a:t>
            </a:r>
            <a:r>
              <a:rPr kumimoji="0" lang="en-GB" sz="2500" b="0" i="0" u="none" strike="noStrike" kern="1200" cap="none" spc="0" normalizeH="0" baseline="30000" noProof="0" dirty="0">
                <a:ln>
                  <a:noFill/>
                </a:ln>
                <a:solidFill>
                  <a:srgbClr val="5B9BD5">
                    <a:lumMod val="50000"/>
                  </a:srgbClr>
                </a:solidFill>
                <a:effectLst/>
                <a:uLnTx/>
                <a:uFillTx/>
                <a:latin typeface="Calibri Light"/>
                <a:ea typeface="+mn-ea"/>
                <a:cs typeface="+mn-cs"/>
              </a:rPr>
              <a:t>th</a:t>
            </a:r>
            <a:r>
              <a:rPr kumimoji="0" lang="en-GB" sz="2500" b="0" i="0" u="none" strike="noStrike" kern="1200" cap="none" spc="0" normalizeH="0" baseline="0" noProof="0" dirty="0">
                <a:ln>
                  <a:noFill/>
                </a:ln>
                <a:solidFill>
                  <a:srgbClr val="5B9BD5">
                    <a:lumMod val="50000"/>
                  </a:srgbClr>
                </a:solidFill>
                <a:effectLst/>
                <a:uLnTx/>
                <a:uFillTx/>
                <a:latin typeface="Calibri Light"/>
                <a:ea typeface="+mn-ea"/>
                <a:cs typeface="+mn-cs"/>
              </a:rPr>
              <a:t> Centenary.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500" b="0" i="0" u="none" strike="noStrike" kern="1200" cap="none" spc="0" normalizeH="0" baseline="0" noProof="0" dirty="0">
              <a:ln>
                <a:noFill/>
              </a:ln>
              <a:solidFill>
                <a:srgbClr val="5B9BD5">
                  <a:lumMod val="50000"/>
                </a:srgbClr>
              </a:solidFill>
              <a:effectLst/>
              <a:uLnTx/>
              <a:uFillTx/>
              <a:latin typeface="Calibri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500" b="0" i="0" u="none" strike="noStrike" kern="1200" cap="none" spc="0" normalizeH="0" baseline="0" noProof="0" dirty="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345946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4C150FC-E4E8-4390-8E23-0C14E4914A51}"/>
              </a:ext>
            </a:extLst>
          </p:cNvPr>
          <p:cNvSpPr>
            <a:spLocks noGrp="1"/>
          </p:cNvSpPr>
          <p:nvPr>
            <p:ph idx="1"/>
          </p:nvPr>
        </p:nvSpPr>
        <p:spPr>
          <a:xfrm>
            <a:off x="612648" y="2680479"/>
            <a:ext cx="10966704" cy="1233153"/>
          </a:xfrm>
        </p:spPr>
        <p:txBody>
          <a:bodyPr/>
          <a:lstStyle/>
          <a:p>
            <a:pPr marL="0" indent="0" algn="ctr">
              <a:buNone/>
            </a:pPr>
            <a:r>
              <a:rPr lang="en-GB" sz="3500" b="1" dirty="0"/>
              <a:t>The changes in climate that we are already experiencing are projected to continue and intensify</a:t>
            </a:r>
          </a:p>
        </p:txBody>
      </p:sp>
    </p:spTree>
    <p:extLst>
      <p:ext uri="{BB962C8B-B14F-4D97-AF65-F5344CB8AC3E}">
        <p14:creationId xmlns:p14="http://schemas.microsoft.com/office/powerpoint/2010/main" val="1003496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con&#10;&#10;Description automatically generated with medium confidence">
            <a:extLst>
              <a:ext uri="{FF2B5EF4-FFF2-40B4-BE49-F238E27FC236}">
                <a16:creationId xmlns:a16="http://schemas.microsoft.com/office/drawing/2014/main" id="{3F38D117-DD25-45C2-806C-C9073BFBBD59}"/>
              </a:ext>
            </a:extLst>
          </p:cNvPr>
          <p:cNvPicPr>
            <a:picLocks noGrp="1" noChangeAspect="1"/>
          </p:cNvPicPr>
          <p:nvPr>
            <p:ph idx="1"/>
          </p:nvPr>
        </p:nvPicPr>
        <p:blipFill>
          <a:blip r:embed="rId2"/>
          <a:stretch>
            <a:fillRect/>
          </a:stretch>
        </p:blipFill>
        <p:spPr>
          <a:xfrm>
            <a:off x="264411" y="82297"/>
            <a:ext cx="1005840" cy="1005840"/>
          </a:xfrm>
        </p:spPr>
      </p:pic>
      <p:sp>
        <p:nvSpPr>
          <p:cNvPr id="6" name="Title 1">
            <a:extLst>
              <a:ext uri="{FF2B5EF4-FFF2-40B4-BE49-F238E27FC236}">
                <a16:creationId xmlns:a16="http://schemas.microsoft.com/office/drawing/2014/main" id="{BDC57C69-6C8D-4296-8F55-72348A3F7552}"/>
              </a:ext>
            </a:extLst>
          </p:cNvPr>
          <p:cNvSpPr>
            <a:spLocks noGrp="1"/>
          </p:cNvSpPr>
          <p:nvPr>
            <p:ph type="title"/>
          </p:nvPr>
        </p:nvSpPr>
        <p:spPr>
          <a:xfrm>
            <a:off x="1370978" y="273802"/>
            <a:ext cx="3383902" cy="855224"/>
          </a:xfrm>
        </p:spPr>
        <p:txBody>
          <a:bodyPr>
            <a:normAutofit/>
          </a:bodyPr>
          <a:lstStyle/>
          <a:p>
            <a:r>
              <a:rPr lang="en-GB" sz="3200" b="1" dirty="0"/>
              <a:t>Winter</a:t>
            </a:r>
          </a:p>
        </p:txBody>
      </p:sp>
      <p:pic>
        <p:nvPicPr>
          <p:cNvPr id="16" name="Picture 15" descr="Icon&#10;&#10;Description automatically generated">
            <a:extLst>
              <a:ext uri="{FF2B5EF4-FFF2-40B4-BE49-F238E27FC236}">
                <a16:creationId xmlns:a16="http://schemas.microsoft.com/office/drawing/2014/main" id="{A5C73FB4-7043-4140-931D-0BCAE6929B47}"/>
              </a:ext>
            </a:extLst>
          </p:cNvPr>
          <p:cNvPicPr>
            <a:picLocks noChangeAspect="1"/>
          </p:cNvPicPr>
          <p:nvPr/>
        </p:nvPicPr>
        <p:blipFill>
          <a:blip r:embed="rId3"/>
          <a:stretch>
            <a:fillRect/>
          </a:stretch>
        </p:blipFill>
        <p:spPr>
          <a:xfrm>
            <a:off x="347827" y="1725926"/>
            <a:ext cx="3009001" cy="4072729"/>
          </a:xfrm>
          <a:prstGeom prst="rect">
            <a:avLst/>
          </a:prstGeom>
        </p:spPr>
      </p:pic>
      <p:pic>
        <p:nvPicPr>
          <p:cNvPr id="18" name="Picture 17">
            <a:extLst>
              <a:ext uri="{FF2B5EF4-FFF2-40B4-BE49-F238E27FC236}">
                <a16:creationId xmlns:a16="http://schemas.microsoft.com/office/drawing/2014/main" id="{9AC8599A-45B6-474F-81E0-4FBB9DDB65AC}"/>
              </a:ext>
            </a:extLst>
          </p:cNvPr>
          <p:cNvPicPr>
            <a:picLocks noChangeAspect="1"/>
          </p:cNvPicPr>
          <p:nvPr/>
        </p:nvPicPr>
        <p:blipFill>
          <a:blip r:embed="rId4"/>
          <a:stretch>
            <a:fillRect/>
          </a:stretch>
        </p:blipFill>
        <p:spPr>
          <a:xfrm>
            <a:off x="3526155" y="1415078"/>
            <a:ext cx="4140926" cy="2800709"/>
          </a:xfrm>
          <a:prstGeom prst="rect">
            <a:avLst/>
          </a:prstGeom>
        </p:spPr>
      </p:pic>
      <p:pic>
        <p:nvPicPr>
          <p:cNvPr id="20" name="Picture 19">
            <a:extLst>
              <a:ext uri="{FF2B5EF4-FFF2-40B4-BE49-F238E27FC236}">
                <a16:creationId xmlns:a16="http://schemas.microsoft.com/office/drawing/2014/main" id="{6704C429-B624-405B-A27B-EEE97DC813D8}"/>
              </a:ext>
            </a:extLst>
          </p:cNvPr>
          <p:cNvPicPr>
            <a:picLocks noChangeAspect="1"/>
          </p:cNvPicPr>
          <p:nvPr/>
        </p:nvPicPr>
        <p:blipFill>
          <a:blip r:embed="rId5"/>
          <a:stretch>
            <a:fillRect/>
          </a:stretch>
        </p:blipFill>
        <p:spPr>
          <a:xfrm>
            <a:off x="3526155" y="4215787"/>
            <a:ext cx="4310253" cy="285750"/>
          </a:xfrm>
          <a:prstGeom prst="rect">
            <a:avLst/>
          </a:prstGeom>
        </p:spPr>
      </p:pic>
      <p:pic>
        <p:nvPicPr>
          <p:cNvPr id="14" name="Picture 13">
            <a:extLst>
              <a:ext uri="{FF2B5EF4-FFF2-40B4-BE49-F238E27FC236}">
                <a16:creationId xmlns:a16="http://schemas.microsoft.com/office/drawing/2014/main" id="{B9FDB6E0-409B-48F9-BC34-0A186B520CE0}"/>
              </a:ext>
            </a:extLst>
          </p:cNvPr>
          <p:cNvPicPr>
            <a:picLocks noChangeAspect="1"/>
          </p:cNvPicPr>
          <p:nvPr/>
        </p:nvPicPr>
        <p:blipFill>
          <a:blip r:embed="rId6"/>
          <a:stretch>
            <a:fillRect/>
          </a:stretch>
        </p:blipFill>
        <p:spPr>
          <a:xfrm>
            <a:off x="3526155" y="4501537"/>
            <a:ext cx="3909632" cy="1808309"/>
          </a:xfrm>
          <a:prstGeom prst="rect">
            <a:avLst/>
          </a:prstGeom>
        </p:spPr>
      </p:pic>
      <p:pic>
        <p:nvPicPr>
          <p:cNvPr id="22" name="Picture 21">
            <a:extLst>
              <a:ext uri="{FF2B5EF4-FFF2-40B4-BE49-F238E27FC236}">
                <a16:creationId xmlns:a16="http://schemas.microsoft.com/office/drawing/2014/main" id="{FCF015F7-174B-4892-AA02-9DE631F4ABEA}"/>
              </a:ext>
            </a:extLst>
          </p:cNvPr>
          <p:cNvPicPr>
            <a:picLocks noChangeAspect="1"/>
          </p:cNvPicPr>
          <p:nvPr/>
        </p:nvPicPr>
        <p:blipFill>
          <a:blip r:embed="rId7"/>
          <a:stretch>
            <a:fillRect/>
          </a:stretch>
        </p:blipFill>
        <p:spPr>
          <a:xfrm>
            <a:off x="7836408" y="1725926"/>
            <a:ext cx="4219590" cy="4426839"/>
          </a:xfrm>
          <a:prstGeom prst="rect">
            <a:avLst/>
          </a:prstGeom>
        </p:spPr>
      </p:pic>
    </p:spTree>
    <p:extLst>
      <p:ext uri="{BB962C8B-B14F-4D97-AF65-F5344CB8AC3E}">
        <p14:creationId xmlns:p14="http://schemas.microsoft.com/office/powerpoint/2010/main" val="1668976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2AF5B-C0E0-4252-8CFE-6BBC08076F95}"/>
              </a:ext>
            </a:extLst>
          </p:cNvPr>
          <p:cNvSpPr>
            <a:spLocks noGrp="1"/>
          </p:cNvSpPr>
          <p:nvPr>
            <p:ph type="title"/>
          </p:nvPr>
        </p:nvSpPr>
        <p:spPr>
          <a:xfrm>
            <a:off x="1513021" y="241926"/>
            <a:ext cx="4106278" cy="855224"/>
          </a:xfrm>
        </p:spPr>
        <p:txBody>
          <a:bodyPr>
            <a:normAutofit/>
          </a:bodyPr>
          <a:lstStyle/>
          <a:p>
            <a:r>
              <a:rPr lang="en-GB" sz="3200" b="1" dirty="0"/>
              <a:t>Summer</a:t>
            </a:r>
          </a:p>
        </p:txBody>
      </p:sp>
      <p:pic>
        <p:nvPicPr>
          <p:cNvPr id="5" name="Content Placeholder 4" descr="Icon&#10;&#10;Description automatically generated">
            <a:extLst>
              <a:ext uri="{FF2B5EF4-FFF2-40B4-BE49-F238E27FC236}">
                <a16:creationId xmlns:a16="http://schemas.microsoft.com/office/drawing/2014/main" id="{E3473996-8FE2-48B7-9773-4A1A7128A18F}"/>
              </a:ext>
            </a:extLst>
          </p:cNvPr>
          <p:cNvPicPr>
            <a:picLocks noGrp="1" noChangeAspect="1"/>
          </p:cNvPicPr>
          <p:nvPr>
            <p:ph idx="1"/>
          </p:nvPr>
        </p:nvPicPr>
        <p:blipFill>
          <a:blip r:embed="rId2"/>
          <a:stretch>
            <a:fillRect/>
          </a:stretch>
        </p:blipFill>
        <p:spPr>
          <a:xfrm>
            <a:off x="201169" y="-34224"/>
            <a:ext cx="1177224" cy="1177224"/>
          </a:xfrm>
        </p:spPr>
      </p:pic>
      <p:pic>
        <p:nvPicPr>
          <p:cNvPr id="7" name="Picture 6" descr="Icon&#10;&#10;Description automatically generated">
            <a:extLst>
              <a:ext uri="{FF2B5EF4-FFF2-40B4-BE49-F238E27FC236}">
                <a16:creationId xmlns:a16="http://schemas.microsoft.com/office/drawing/2014/main" id="{CBCC6C1D-AAEC-4263-8302-0C06353470C1}"/>
              </a:ext>
            </a:extLst>
          </p:cNvPr>
          <p:cNvPicPr>
            <a:picLocks noChangeAspect="1"/>
          </p:cNvPicPr>
          <p:nvPr/>
        </p:nvPicPr>
        <p:blipFill>
          <a:blip r:embed="rId3"/>
          <a:stretch>
            <a:fillRect/>
          </a:stretch>
        </p:blipFill>
        <p:spPr>
          <a:xfrm>
            <a:off x="342586" y="1698494"/>
            <a:ext cx="3007996" cy="4071369"/>
          </a:xfrm>
          <a:prstGeom prst="rect">
            <a:avLst/>
          </a:prstGeom>
        </p:spPr>
      </p:pic>
      <p:pic>
        <p:nvPicPr>
          <p:cNvPr id="9" name="Picture 8">
            <a:extLst>
              <a:ext uri="{FF2B5EF4-FFF2-40B4-BE49-F238E27FC236}">
                <a16:creationId xmlns:a16="http://schemas.microsoft.com/office/drawing/2014/main" id="{81713BAB-E50A-4FAB-AF23-2E42C53DD331}"/>
              </a:ext>
            </a:extLst>
          </p:cNvPr>
          <p:cNvPicPr>
            <a:picLocks noChangeAspect="1"/>
          </p:cNvPicPr>
          <p:nvPr/>
        </p:nvPicPr>
        <p:blipFill>
          <a:blip r:embed="rId4"/>
          <a:stretch>
            <a:fillRect/>
          </a:stretch>
        </p:blipFill>
        <p:spPr>
          <a:xfrm>
            <a:off x="3566160" y="1319974"/>
            <a:ext cx="4572000" cy="3724275"/>
          </a:xfrm>
          <a:prstGeom prst="rect">
            <a:avLst/>
          </a:prstGeom>
        </p:spPr>
      </p:pic>
      <p:pic>
        <p:nvPicPr>
          <p:cNvPr id="11" name="Picture 10">
            <a:extLst>
              <a:ext uri="{FF2B5EF4-FFF2-40B4-BE49-F238E27FC236}">
                <a16:creationId xmlns:a16="http://schemas.microsoft.com/office/drawing/2014/main" id="{257C4775-C88F-4F30-94C4-4E95E3857D0C}"/>
              </a:ext>
            </a:extLst>
          </p:cNvPr>
          <p:cNvPicPr>
            <a:picLocks noChangeAspect="1"/>
          </p:cNvPicPr>
          <p:nvPr/>
        </p:nvPicPr>
        <p:blipFill>
          <a:blip r:embed="rId5"/>
          <a:stretch>
            <a:fillRect/>
          </a:stretch>
        </p:blipFill>
        <p:spPr>
          <a:xfrm>
            <a:off x="3642741" y="4890897"/>
            <a:ext cx="4248150" cy="971550"/>
          </a:xfrm>
          <a:prstGeom prst="rect">
            <a:avLst/>
          </a:prstGeom>
        </p:spPr>
      </p:pic>
      <p:pic>
        <p:nvPicPr>
          <p:cNvPr id="13" name="Picture 12">
            <a:extLst>
              <a:ext uri="{FF2B5EF4-FFF2-40B4-BE49-F238E27FC236}">
                <a16:creationId xmlns:a16="http://schemas.microsoft.com/office/drawing/2014/main" id="{489AEEA8-FC38-4754-AB3E-946B6F289062}"/>
              </a:ext>
            </a:extLst>
          </p:cNvPr>
          <p:cNvPicPr>
            <a:picLocks noChangeAspect="1"/>
          </p:cNvPicPr>
          <p:nvPr/>
        </p:nvPicPr>
        <p:blipFill>
          <a:blip r:embed="rId6"/>
          <a:stretch>
            <a:fillRect/>
          </a:stretch>
        </p:blipFill>
        <p:spPr>
          <a:xfrm>
            <a:off x="3566160" y="4662297"/>
            <a:ext cx="4657344" cy="228600"/>
          </a:xfrm>
          <a:prstGeom prst="rect">
            <a:avLst/>
          </a:prstGeom>
        </p:spPr>
      </p:pic>
      <p:pic>
        <p:nvPicPr>
          <p:cNvPr id="15" name="Picture 14">
            <a:extLst>
              <a:ext uri="{FF2B5EF4-FFF2-40B4-BE49-F238E27FC236}">
                <a16:creationId xmlns:a16="http://schemas.microsoft.com/office/drawing/2014/main" id="{AA2301A3-96FE-49F0-A2B1-601B6D4CE7CA}"/>
              </a:ext>
            </a:extLst>
          </p:cNvPr>
          <p:cNvPicPr>
            <a:picLocks noChangeAspect="1"/>
          </p:cNvPicPr>
          <p:nvPr/>
        </p:nvPicPr>
        <p:blipFill>
          <a:blip r:embed="rId7"/>
          <a:stretch>
            <a:fillRect/>
          </a:stretch>
        </p:blipFill>
        <p:spPr>
          <a:xfrm>
            <a:off x="8617649" y="1174717"/>
            <a:ext cx="2974892" cy="2917127"/>
          </a:xfrm>
          <a:prstGeom prst="rect">
            <a:avLst/>
          </a:prstGeom>
        </p:spPr>
      </p:pic>
      <p:pic>
        <p:nvPicPr>
          <p:cNvPr id="17" name="Picture 16">
            <a:extLst>
              <a:ext uri="{FF2B5EF4-FFF2-40B4-BE49-F238E27FC236}">
                <a16:creationId xmlns:a16="http://schemas.microsoft.com/office/drawing/2014/main" id="{B766225D-ED2B-4379-ADEF-37EFBDEEC1CE}"/>
              </a:ext>
            </a:extLst>
          </p:cNvPr>
          <p:cNvPicPr>
            <a:picLocks noChangeAspect="1"/>
          </p:cNvPicPr>
          <p:nvPr/>
        </p:nvPicPr>
        <p:blipFill>
          <a:blip r:embed="rId8"/>
          <a:stretch>
            <a:fillRect/>
          </a:stretch>
        </p:blipFill>
        <p:spPr>
          <a:xfrm>
            <a:off x="8767223" y="3955922"/>
            <a:ext cx="2848489" cy="2917127"/>
          </a:xfrm>
          <a:prstGeom prst="rect">
            <a:avLst/>
          </a:prstGeom>
        </p:spPr>
      </p:pic>
    </p:spTree>
    <p:extLst>
      <p:ext uri="{BB962C8B-B14F-4D97-AF65-F5344CB8AC3E}">
        <p14:creationId xmlns:p14="http://schemas.microsoft.com/office/powerpoint/2010/main" val="19170317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Highland Adapts">
      <a:dk1>
        <a:sysClr val="windowText" lastClr="000000"/>
      </a:dk1>
      <a:lt1>
        <a:sysClr val="window" lastClr="FFFFFF"/>
      </a:lt1>
      <a:dk2>
        <a:srgbClr val="44546A"/>
      </a:dk2>
      <a:lt2>
        <a:srgbClr val="E7E6E6"/>
      </a:lt2>
      <a:accent1>
        <a:srgbClr val="0090B9"/>
      </a:accent1>
      <a:accent2>
        <a:srgbClr val="26B068"/>
      </a:accent2>
      <a:accent3>
        <a:srgbClr val="E9B641"/>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1421</Words>
  <Application>Microsoft Office PowerPoint</Application>
  <PresentationFormat>Widescreen</PresentationFormat>
  <Paragraphs>95</Paragraphs>
  <Slides>30</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9" baseType="lpstr">
      <vt:lpstr>Arial</vt:lpstr>
      <vt:lpstr>Calibri</vt:lpstr>
      <vt:lpstr>Calibri Light</vt:lpstr>
      <vt:lpstr>Century Gothic</vt:lpstr>
      <vt:lpstr>Open Sans</vt:lpstr>
      <vt:lpstr>Roboto</vt:lpstr>
      <vt:lpstr>Segoe UI Light</vt:lpstr>
      <vt:lpstr>1_Office Theme</vt:lpstr>
      <vt:lpstr>think-cell Slide</vt:lpstr>
      <vt:lpstr>Adaptation Scotland and climate change adaptation in the national context</vt:lpstr>
      <vt:lpstr>About us</vt:lpstr>
      <vt:lpstr>Overview</vt:lpstr>
      <vt:lpstr>Scotland’s changing climate</vt:lpstr>
      <vt:lpstr>Scotland’s changing climate</vt:lpstr>
      <vt:lpstr>Scotland’s changing climate</vt:lpstr>
      <vt:lpstr>PowerPoint Presentation</vt:lpstr>
      <vt:lpstr>Winter</vt:lpstr>
      <vt:lpstr>Summer</vt:lpstr>
      <vt:lpstr>How will these changes affect Scotland?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Scotland Climate Ready?</vt:lpstr>
      <vt:lpstr>Climate resilience – facing up to the unavoidable impacts of climate change</vt:lpstr>
      <vt:lpstr>How can local authorities adapt to climate change?</vt:lpstr>
      <vt:lpstr>PowerPoint Presentation</vt:lpstr>
      <vt:lpstr>PowerPoint Presentation</vt:lpstr>
      <vt:lpstr>PowerPoint Presentation</vt:lpstr>
      <vt:lpstr>PowerPoint Presentation</vt:lpstr>
      <vt:lpstr>How can local authorities adapt to climate change?</vt:lpstr>
      <vt:lpstr>Examples – Aberdeen City Council</vt:lpstr>
      <vt:lpstr>Example  –Glasgow Green Deal</vt:lpstr>
      <vt:lpstr>Example – Edinburgh Granton regeneration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Adaptation Scotland and climate change adaptation in the national context</dc:title>
  <dc:creator>Kirsty Smailes (Business Management (P&amp;G))</dc:creator>
  <cp:lastModifiedBy>Kirsty Smailes (Business Management (P&amp;G))</cp:lastModifiedBy>
  <cp:revision>1</cp:revision>
  <dcterms:created xsi:type="dcterms:W3CDTF">2023-04-13T11:10:49Z</dcterms:created>
  <dcterms:modified xsi:type="dcterms:W3CDTF">2023-04-13T11:12:29Z</dcterms:modified>
</cp:coreProperties>
</file>