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410" r:id="rId2"/>
    <p:sldId id="399" r:id="rId3"/>
    <p:sldId id="392" r:id="rId4"/>
    <p:sldId id="400" r:id="rId5"/>
    <p:sldId id="401" r:id="rId6"/>
    <p:sldId id="402" r:id="rId7"/>
    <p:sldId id="403" r:id="rId8"/>
    <p:sldId id="267" r:id="rId9"/>
    <p:sldId id="269" r:id="rId10"/>
    <p:sldId id="272" r:id="rId11"/>
    <p:sldId id="273" r:id="rId12"/>
    <p:sldId id="40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D65E0-4DCB-4428-835B-802DE73644C6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0A29E-E432-4BD2-8F27-C2CB8378C8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314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229E0-43DD-43EA-966D-2620E1CD615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93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7AA53-D485-48C4-A1C3-631D24EF37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880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229E0-43DD-43EA-966D-2620E1CD615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471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229E0-43DD-43EA-966D-2620E1CD615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650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229E0-43DD-43EA-966D-2620E1CD615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340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229E0-43DD-43EA-966D-2620E1CD615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769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7AA53-D485-48C4-A1C3-631D24EF37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065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27AA53-D485-48C4-A1C3-631D24EF375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621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229E0-43DD-43EA-966D-2620E1CD615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659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229E0-43DD-43EA-966D-2620E1CD615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023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11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ayout + Sub-title -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70609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5" y="1772816"/>
            <a:ext cx="4992555" cy="468052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1199456" y="1052736"/>
            <a:ext cx="10176544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007435" y="1124744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192011" y="1772816"/>
            <a:ext cx="4992555" cy="468052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148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ayout + Sub-title -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35416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5" y="2348880"/>
            <a:ext cx="4992555" cy="41044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1007435" y="1628800"/>
            <a:ext cx="10368565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007435" y="1700809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192011" y="2348880"/>
            <a:ext cx="4992555" cy="41044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803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24810" y="548680"/>
            <a:ext cx="3531031" cy="1162050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caption title </a:t>
            </a:r>
            <a:endParaRPr lang="en-GB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847861" y="548681"/>
            <a:ext cx="6350496" cy="585311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24810" y="1710731"/>
            <a:ext cx="3531031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586403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5153744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photo title</a:t>
            </a:r>
            <a:endParaRPr lang="en-GB"/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4724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720482"/>
            <a:ext cx="7315200" cy="876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photo description</a:t>
            </a:r>
          </a:p>
        </p:txBody>
      </p:sp>
    </p:spTree>
    <p:extLst>
      <p:ext uri="{BB962C8B-B14F-4D97-AF65-F5344CB8AC3E}">
        <p14:creationId xmlns:p14="http://schemas.microsoft.com/office/powerpoint/2010/main" val="3475387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EBA34-F112-4455-9433-6717F99C7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8334D3-52AB-4AC9-B025-AAF360C5AF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F74AF-D2E7-48C7-AE7B-E0082BD9F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53A7-4789-4C64-B5A9-1DDA686D6943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21302-B505-4A8F-87B1-3A4CD5B25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4DB5D-FAEB-43CC-895B-CB968621B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E866-AC13-4458-85E7-AFB6D19ED6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050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70609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  <p:cxnSp>
        <p:nvCxnSpPr>
          <p:cNvPr id="3" name="Straight Connector 2"/>
          <p:cNvCxnSpPr/>
          <p:nvPr userDrawn="1"/>
        </p:nvCxnSpPr>
        <p:spPr bwMode="auto">
          <a:xfrm>
            <a:off x="1199456" y="1052736"/>
            <a:ext cx="10176544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987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35416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1007435" y="1628800"/>
            <a:ext cx="10368565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22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 bwMode="auto">
          <a:xfrm>
            <a:off x="1199456" y="1052736"/>
            <a:ext cx="10176544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70609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 </a:t>
            </a:r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21227" y="1772816"/>
            <a:ext cx="10163339" cy="46805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body text</a:t>
            </a:r>
          </a:p>
          <a:p>
            <a:pPr lvl="0"/>
            <a:endParaRPr lang="en-US"/>
          </a:p>
          <a:p>
            <a:pPr lvl="0"/>
            <a:r>
              <a:rPr lang="en-US"/>
              <a:t>Click to edit bullet lists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007435" y="1124744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395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 bwMode="auto">
          <a:xfrm>
            <a:off x="1007435" y="1628800"/>
            <a:ext cx="10368565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210146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5" y="2348881"/>
            <a:ext cx="10177131" cy="403244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body text</a:t>
            </a:r>
          </a:p>
          <a:p>
            <a:pPr lvl="0"/>
            <a:endParaRPr lang="en-US"/>
          </a:p>
          <a:p>
            <a:pPr lvl="0"/>
            <a:r>
              <a:rPr lang="en-US"/>
              <a:t>Click to edit bullet lists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007435" y="1700809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97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-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70609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5" y="1196752"/>
            <a:ext cx="10177131" cy="525658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1199456" y="1052736"/>
            <a:ext cx="10176544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123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-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35416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5" y="1772816"/>
            <a:ext cx="10177131" cy="468052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1007435" y="1628800"/>
            <a:ext cx="10368565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104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+ Sub-title -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70609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5" y="1772816"/>
            <a:ext cx="10177131" cy="468052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1199456" y="1052736"/>
            <a:ext cx="10176544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007435" y="1124744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249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+ sub-title -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354162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5" y="2348880"/>
            <a:ext cx="10177131" cy="41044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1007435" y="1628800"/>
            <a:ext cx="10368565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492F92"/>
                </a:gs>
                <a:gs pos="50000">
                  <a:schemeClr val="bg1"/>
                </a:gs>
                <a:gs pos="100000">
                  <a:srgbClr val="007C4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007435" y="1700809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902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30039" cy="237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053" y="4482000"/>
            <a:ext cx="1828948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6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98CC88-C0DC-4BAF-9617-3A68E0877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4" y="2688272"/>
            <a:ext cx="10973751" cy="14814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C3779D-8E7A-41DB-9156-2FB64CE210B6}"/>
              </a:ext>
            </a:extLst>
          </p:cNvPr>
          <p:cNvSpPr txBox="1"/>
          <p:nvPr/>
        </p:nvSpPr>
        <p:spPr>
          <a:xfrm>
            <a:off x="5035639" y="3908118"/>
            <a:ext cx="2833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Alan Fraser</a:t>
            </a:r>
          </a:p>
        </p:txBody>
      </p:sp>
    </p:spTree>
    <p:extLst>
      <p:ext uri="{BB962C8B-B14F-4D97-AF65-F5344CB8AC3E}">
        <p14:creationId xmlns:p14="http://schemas.microsoft.com/office/powerpoint/2010/main" val="2619134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green field with building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68F57E31-5394-40F7-892B-4BEC8BF43A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B1214D-2DE3-4CF4-9F67-150F662D9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200">
                <a:solidFill>
                  <a:srgbClr val="FFFFFF"/>
                </a:solidFill>
              </a:rPr>
              <a:t>Culloden Burn West</a:t>
            </a:r>
            <a:br>
              <a:rPr lang="en-GB" sz="5200">
                <a:solidFill>
                  <a:srgbClr val="FFFFFF"/>
                </a:solidFill>
              </a:rPr>
            </a:br>
            <a:r>
              <a:rPr lang="en-GB" sz="5200">
                <a:solidFill>
                  <a:srgbClr val="FFFFFF"/>
                </a:solidFill>
              </a:rPr>
              <a:t>  </a:t>
            </a:r>
            <a:br>
              <a:rPr lang="en-GB" sz="5200">
                <a:solidFill>
                  <a:srgbClr val="FFFFFF"/>
                </a:solidFill>
              </a:rPr>
            </a:br>
            <a:r>
              <a:rPr lang="en-GB" sz="5200">
                <a:solidFill>
                  <a:srgbClr val="FFFFFF"/>
                </a:solidFill>
              </a:rPr>
              <a:t>Culloden Park</a:t>
            </a:r>
            <a:br>
              <a:rPr lang="en-GB" sz="5200">
                <a:solidFill>
                  <a:srgbClr val="FFFFFF"/>
                </a:solidFill>
              </a:rPr>
            </a:br>
            <a:endParaRPr lang="en-GB" sz="52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4BD58-64A3-4840-A41D-985D232A0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en-GB">
                <a:solidFill>
                  <a:srgbClr val="FFFFFF"/>
                </a:solidFill>
              </a:rPr>
              <a:t>Phase 4 – </a:t>
            </a:r>
          </a:p>
          <a:p>
            <a:pPr algn="l"/>
            <a:r>
              <a:rPr lang="en-GB">
                <a:solidFill>
                  <a:srgbClr val="FFFFFF"/>
                </a:solidFill>
              </a:rPr>
              <a:t>Feb 2017</a:t>
            </a:r>
          </a:p>
        </p:txBody>
      </p:sp>
    </p:spTree>
    <p:extLst>
      <p:ext uri="{BB962C8B-B14F-4D97-AF65-F5344CB8AC3E}">
        <p14:creationId xmlns:p14="http://schemas.microsoft.com/office/powerpoint/2010/main" val="296359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outdoor, sky, old&#10;&#10;Description automatically generated">
            <a:extLst>
              <a:ext uri="{FF2B5EF4-FFF2-40B4-BE49-F238E27FC236}">
                <a16:creationId xmlns:a16="http://schemas.microsoft.com/office/drawing/2014/main" id="{3074D860-B4D9-4704-AEFE-6722A8D2E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B1214D-2DE3-4CF4-9F67-150F662D9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5200">
                <a:solidFill>
                  <a:srgbClr val="FFFFFF"/>
                </a:solidFill>
              </a:rPr>
              <a:t>Culloden Burn West</a:t>
            </a:r>
            <a:br>
              <a:rPr lang="en-GB" sz="5200">
                <a:solidFill>
                  <a:srgbClr val="FFFFFF"/>
                </a:solidFill>
              </a:rPr>
            </a:br>
            <a:r>
              <a:rPr lang="en-GB" sz="5200">
                <a:solidFill>
                  <a:srgbClr val="FFFFFF"/>
                </a:solidFill>
              </a:rPr>
              <a:t>  </a:t>
            </a:r>
            <a:br>
              <a:rPr lang="en-GB" sz="5200">
                <a:solidFill>
                  <a:srgbClr val="FFFFFF"/>
                </a:solidFill>
              </a:rPr>
            </a:br>
            <a:r>
              <a:rPr lang="en-GB" sz="5200">
                <a:solidFill>
                  <a:srgbClr val="FFFFFF"/>
                </a:solidFill>
              </a:rPr>
              <a:t>Culloden Park</a:t>
            </a:r>
            <a:br>
              <a:rPr lang="en-GB" sz="5200">
                <a:solidFill>
                  <a:srgbClr val="FFFFFF"/>
                </a:solidFill>
              </a:rPr>
            </a:br>
            <a:endParaRPr lang="en-GB" sz="52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4BD58-64A3-4840-A41D-985D232A0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en-GB">
                <a:solidFill>
                  <a:srgbClr val="FFFFFF"/>
                </a:solidFill>
              </a:rPr>
              <a:t>Phase 4 – </a:t>
            </a:r>
          </a:p>
          <a:p>
            <a:pPr algn="l"/>
            <a:r>
              <a:rPr lang="en-GB">
                <a:solidFill>
                  <a:srgbClr val="FFFFFF"/>
                </a:solidFill>
              </a:rPr>
              <a:t>July 2020</a:t>
            </a:r>
          </a:p>
        </p:txBody>
      </p:sp>
    </p:spTree>
    <p:extLst>
      <p:ext uri="{BB962C8B-B14F-4D97-AF65-F5344CB8AC3E}">
        <p14:creationId xmlns:p14="http://schemas.microsoft.com/office/powerpoint/2010/main" val="272040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tree, grass, sky&#10;&#10;Description automatically generated">
            <a:extLst>
              <a:ext uri="{FF2B5EF4-FFF2-40B4-BE49-F238E27FC236}">
                <a16:creationId xmlns:a16="http://schemas.microsoft.com/office/drawing/2014/main" id="{33A327CB-EDE7-4972-91D7-17396DDD5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363" y="2574821"/>
            <a:ext cx="3813769" cy="286032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more can we do?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idx="10"/>
          </p:nvPr>
        </p:nvSpPr>
        <p:spPr>
          <a:xfrm>
            <a:off x="2279576" y="1068201"/>
            <a:ext cx="7632848" cy="576064"/>
          </a:xfrm>
        </p:spPr>
        <p:txBody>
          <a:bodyPr/>
          <a:lstStyle/>
          <a:p>
            <a:r>
              <a:rPr lang="en-GB" dirty="0">
                <a:cs typeface="Arial" charset="0"/>
              </a:rPr>
              <a:t>Castle Heather Park?</a:t>
            </a:r>
            <a:endParaRPr lang="en-GB" dirty="0"/>
          </a:p>
        </p:txBody>
      </p:sp>
      <p:pic>
        <p:nvPicPr>
          <p:cNvPr id="6" name="Picture 5" descr="A picture containing tree, outdoor, grass, sky&#10;&#10;Description automatically generated">
            <a:extLst>
              <a:ext uri="{FF2B5EF4-FFF2-40B4-BE49-F238E27FC236}">
                <a16:creationId xmlns:a16="http://schemas.microsoft.com/office/drawing/2014/main" id="{2D366C97-8FA3-4C1F-BA15-639424E42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92" y="2574823"/>
            <a:ext cx="3813768" cy="286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2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7EBEA-2D39-4942-B623-906BC5975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Who are we?</a:t>
            </a:r>
            <a:br>
              <a:rPr lang="en-GB" sz="4000" dirty="0"/>
            </a:b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9DD7CA-7215-4275-BA37-D8B76C775F26}"/>
              </a:ext>
            </a:extLst>
          </p:cNvPr>
          <p:cNvSpPr txBox="1">
            <a:spLocks/>
          </p:cNvSpPr>
          <p:nvPr/>
        </p:nvSpPr>
        <p:spPr>
          <a:xfrm>
            <a:off x="1794016" y="1792905"/>
            <a:ext cx="7418108" cy="46805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Principal Engineer – Alan Fraser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Senior Engineer – Susan Veitch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Engineer – Duncan Sharp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Senior Technician – Richard Bryan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Technician (x2) – Michelle Lawrie &amp; Blair Duncan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Watercourse Inspector – Michael Sinclair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Senior Technical Assistant – Alison Fernie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369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7EBEA-2D39-4942-B623-906BC5975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What do we do?</a:t>
            </a:r>
            <a:br>
              <a:rPr lang="en-GB" sz="4000" dirty="0"/>
            </a:b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9DD7CA-7215-4275-BA37-D8B76C775F26}"/>
              </a:ext>
            </a:extLst>
          </p:cNvPr>
          <p:cNvSpPr txBox="1">
            <a:spLocks/>
          </p:cNvSpPr>
          <p:nvPr/>
        </p:nvSpPr>
        <p:spPr>
          <a:xfrm>
            <a:off x="3539613" y="1792905"/>
            <a:ext cx="4925962" cy="46805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Flood Risk Management (Scotland) Act 2009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Development of Local Flood Risk Management Plans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E23397-7CFD-4420-BE90-6C3443385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058">
            <a:off x="937021" y="2243330"/>
            <a:ext cx="2888792" cy="408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62A71D9-9554-4BAE-83A6-D478DC806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5941">
            <a:off x="8323925" y="2069628"/>
            <a:ext cx="2862721" cy="403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13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7EBEA-2D39-4942-B623-906BC5975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What do we do?</a:t>
            </a:r>
            <a:br>
              <a:rPr lang="en-GB" sz="4000" dirty="0"/>
            </a:b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9DD7CA-7215-4275-BA37-D8B76C775F26}"/>
              </a:ext>
            </a:extLst>
          </p:cNvPr>
          <p:cNvSpPr txBox="1">
            <a:spLocks/>
          </p:cNvSpPr>
          <p:nvPr/>
        </p:nvSpPr>
        <p:spPr>
          <a:xfrm>
            <a:off x="4807974" y="1792905"/>
            <a:ext cx="2723536" cy="46805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Assessment of Watercourses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picture containing tree, outdoor, nature&#10;&#10;Description automatically generated">
            <a:extLst>
              <a:ext uri="{FF2B5EF4-FFF2-40B4-BE49-F238E27FC236}">
                <a16:creationId xmlns:a16="http://schemas.microsoft.com/office/drawing/2014/main" id="{542EA056-DC1B-48F9-9A80-C5967CD74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9930" y="1954221"/>
            <a:ext cx="5925302" cy="3332983"/>
          </a:xfrm>
          <a:prstGeom prst="rect">
            <a:avLst/>
          </a:prstGeom>
        </p:spPr>
      </p:pic>
      <p:pic>
        <p:nvPicPr>
          <p:cNvPr id="7" name="Picture 6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EB547B21-4563-473D-9912-4E26DFB63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71110" y="1925784"/>
            <a:ext cx="6030452" cy="339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32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9DD7CA-7215-4275-BA37-D8B76C775F26}"/>
              </a:ext>
            </a:extLst>
          </p:cNvPr>
          <p:cNvSpPr txBox="1">
            <a:spLocks/>
          </p:cNvSpPr>
          <p:nvPr/>
        </p:nvSpPr>
        <p:spPr>
          <a:xfrm>
            <a:off x="1007435" y="2348880"/>
            <a:ext cx="3190939" cy="41044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Planning Consultation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01637E1-236E-49BF-8E23-0F034707EA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r="-2" b="-2"/>
          <a:stretch/>
        </p:blipFill>
        <p:spPr>
          <a:xfrm>
            <a:off x="5258822" y="1242193"/>
            <a:ext cx="6338700" cy="5211143"/>
          </a:xfrm>
          <a:prstGeom prst="rect">
            <a:avLst/>
          </a:prstGeom>
          <a:noFill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0384777-7106-4D7F-808F-1CA1FA69EF41}"/>
              </a:ext>
            </a:extLst>
          </p:cNvPr>
          <p:cNvSpPr txBox="1">
            <a:spLocks/>
          </p:cNvSpPr>
          <p:nvPr/>
        </p:nvSpPr>
        <p:spPr>
          <a:xfrm>
            <a:off x="513590" y="274638"/>
            <a:ext cx="10972800" cy="13541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92F92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What do we do?</a:t>
            </a: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92F92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492F92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899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7EBEA-2D39-4942-B623-906BC5975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354162"/>
          </a:xfrm>
        </p:spPr>
        <p:txBody>
          <a:bodyPr>
            <a:normAutofit/>
          </a:bodyPr>
          <a:lstStyle/>
          <a:p>
            <a:r>
              <a:rPr lang="en-GB"/>
              <a:t>What do we do?</a:t>
            </a:r>
            <a:br>
              <a:rPr lang="en-GB"/>
            </a:b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9DD7CA-7215-4275-BA37-D8B76C775F26}"/>
              </a:ext>
            </a:extLst>
          </p:cNvPr>
          <p:cNvSpPr txBox="1">
            <a:spLocks/>
          </p:cNvSpPr>
          <p:nvPr/>
        </p:nvSpPr>
        <p:spPr>
          <a:xfrm>
            <a:off x="1007435" y="2348880"/>
            <a:ext cx="4992555" cy="41044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Flood Study and Scheme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picture containing grass, ground, outdoor, house&#10;&#10;Description automatically generated">
            <a:extLst>
              <a:ext uri="{FF2B5EF4-FFF2-40B4-BE49-F238E27FC236}">
                <a16:creationId xmlns:a16="http://schemas.microsoft.com/office/drawing/2014/main" id="{2557D46C-1891-4464-B308-C1BB0EEF08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0" r="10839"/>
          <a:stretch/>
        </p:blipFill>
        <p:spPr>
          <a:xfrm>
            <a:off x="5122607" y="1469706"/>
            <a:ext cx="6061960" cy="49836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8509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7EBEA-2D39-4942-B623-906BC5975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354162"/>
          </a:xfrm>
        </p:spPr>
        <p:txBody>
          <a:bodyPr>
            <a:normAutofit/>
          </a:bodyPr>
          <a:lstStyle/>
          <a:p>
            <a:r>
              <a:rPr lang="en-GB" dirty="0"/>
              <a:t>What </a:t>
            </a:r>
            <a:r>
              <a:rPr lang="en-GB" u="sng" dirty="0"/>
              <a:t>don’t</a:t>
            </a:r>
            <a:r>
              <a:rPr lang="en-GB" dirty="0"/>
              <a:t> we do?</a:t>
            </a:r>
            <a:br>
              <a:rPr lang="en-GB" dirty="0"/>
            </a:b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9DD7CA-7215-4275-BA37-D8B76C775F26}"/>
              </a:ext>
            </a:extLst>
          </p:cNvPr>
          <p:cNvSpPr txBox="1">
            <a:spLocks/>
          </p:cNvSpPr>
          <p:nvPr/>
        </p:nvSpPr>
        <p:spPr>
          <a:xfrm>
            <a:off x="928777" y="1628800"/>
            <a:ext cx="4992555" cy="10801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an Emergency First Responder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313F8A-766D-4C42-9658-195ED5A9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8" r="6502" b="-2"/>
          <a:stretch/>
        </p:blipFill>
        <p:spPr>
          <a:xfrm>
            <a:off x="6587613" y="1080222"/>
            <a:ext cx="5233335" cy="430240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DFD92D-6697-447B-84BF-AB4FAE16A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10" y="2898058"/>
            <a:ext cx="5156722" cy="342899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ED05F0-CAD8-4068-9559-E1ED5ED992E8}"/>
              </a:ext>
            </a:extLst>
          </p:cNvPr>
          <p:cNvSpPr txBox="1">
            <a:spLocks/>
          </p:cNvSpPr>
          <p:nvPr/>
        </p:nvSpPr>
        <p:spPr>
          <a:xfrm>
            <a:off x="6192012" y="5386712"/>
            <a:ext cx="4845332" cy="16787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responsible for preventing flooding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549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a Flood Scheme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610655"/>
            <a:ext cx="7091266" cy="493042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Content Placeholder 5"/>
          <p:cNvSpPr>
            <a:spLocks noGrp="1"/>
          </p:cNvSpPr>
          <p:nvPr>
            <p:ph idx="10"/>
          </p:nvPr>
        </p:nvSpPr>
        <p:spPr>
          <a:xfrm>
            <a:off x="2279576" y="1068201"/>
            <a:ext cx="7632848" cy="576064"/>
          </a:xfrm>
        </p:spPr>
        <p:txBody>
          <a:bodyPr/>
          <a:lstStyle/>
          <a:p>
            <a:r>
              <a:rPr lang="en-GB" dirty="0">
                <a:cs typeface="Arial" charset="0"/>
              </a:rPr>
              <a:t>Smithton and Culloden ~ 1960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6360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a Flood Scheme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66" y="1610655"/>
            <a:ext cx="7081886" cy="493042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Content Placeholder 5"/>
          <p:cNvSpPr>
            <a:spLocks noGrp="1"/>
          </p:cNvSpPr>
          <p:nvPr>
            <p:ph idx="10"/>
          </p:nvPr>
        </p:nvSpPr>
        <p:spPr>
          <a:xfrm>
            <a:off x="2279576" y="1068201"/>
            <a:ext cx="7632848" cy="576064"/>
          </a:xfrm>
        </p:spPr>
        <p:txBody>
          <a:bodyPr/>
          <a:lstStyle/>
          <a:p>
            <a:r>
              <a:rPr lang="en-GB" dirty="0">
                <a:cs typeface="Arial" charset="0"/>
              </a:rPr>
              <a:t>Smithton and Culloden - Present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2058735"/>
      </p:ext>
    </p:extLst>
  </p:cSld>
  <p:clrMapOvr>
    <a:masterClrMapping/>
  </p:clrMapOvr>
</p:sld>
</file>

<file path=ppt/theme/theme1.xml><?xml version="1.0" encoding="utf-8"?>
<a:theme xmlns:a="http://schemas.openxmlformats.org/drawingml/2006/main" name="Text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178</Words>
  <Application>Microsoft Office PowerPoint</Application>
  <PresentationFormat>Widescreen</PresentationFormat>
  <Paragraphs>48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Ebrima</vt:lpstr>
      <vt:lpstr>Text Slides</vt:lpstr>
      <vt:lpstr>PowerPoint Presentation</vt:lpstr>
      <vt:lpstr>Who are we? </vt:lpstr>
      <vt:lpstr>What do we do? </vt:lpstr>
      <vt:lpstr>What do we do? </vt:lpstr>
      <vt:lpstr>PowerPoint Presentation</vt:lpstr>
      <vt:lpstr>What do we do? </vt:lpstr>
      <vt:lpstr>What don’t we do? </vt:lpstr>
      <vt:lpstr>Why a Flood Scheme</vt:lpstr>
      <vt:lpstr>Why a Flood Scheme</vt:lpstr>
      <vt:lpstr>Culloden Burn West    Culloden Park </vt:lpstr>
      <vt:lpstr>Culloden Burn West    Culloden Park </vt:lpstr>
      <vt:lpstr>What more can we do?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Kirsty Smailes (Business Management (P&amp;G))</dc:creator>
  <cp:lastModifiedBy>Kirsty Smailes (Business Management (P&amp;G))</cp:lastModifiedBy>
  <cp:revision>10</cp:revision>
  <dcterms:created xsi:type="dcterms:W3CDTF">2023-04-13T11:32:20Z</dcterms:created>
  <dcterms:modified xsi:type="dcterms:W3CDTF">2023-04-13T11:43:55Z</dcterms:modified>
</cp:coreProperties>
</file>