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510" r:id="rId2"/>
    <p:sldId id="444" r:id="rId3"/>
    <p:sldId id="493" r:id="rId4"/>
    <p:sldId id="496" r:id="rId5"/>
    <p:sldId id="497" r:id="rId6"/>
    <p:sldId id="446" r:id="rId7"/>
    <p:sldId id="498" r:id="rId8"/>
    <p:sldId id="501" r:id="rId9"/>
    <p:sldId id="506" r:id="rId10"/>
    <p:sldId id="488" r:id="rId11"/>
    <p:sldId id="509" r:id="rId12"/>
    <p:sldId id="457" r:id="rId13"/>
    <p:sldId id="491" r:id="rId14"/>
    <p:sldId id="505" r:id="rId15"/>
    <p:sldId id="482" r:id="rId16"/>
    <p:sldId id="483" r:id="rId17"/>
    <p:sldId id="39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126"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E8FFC7-6986-48D7-A0F1-959665F17873}" type="datetimeFigureOut">
              <a:rPr lang="en-GB" smtClean="0"/>
              <a:t>13/04/2023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1B2EF-7495-4956-BB29-2165BB2DC208}" type="slidenum">
              <a:rPr lang="en-GB" smtClean="0"/>
              <a:t>‹#›</a:t>
            </a:fld>
            <a:endParaRPr lang="en-GB"/>
          </a:p>
        </p:txBody>
      </p:sp>
    </p:spTree>
    <p:extLst>
      <p:ext uri="{BB962C8B-B14F-4D97-AF65-F5344CB8AC3E}">
        <p14:creationId xmlns:p14="http://schemas.microsoft.com/office/powerpoint/2010/main" val="2957658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irescotland.gov.uk/your-safety/community-risk-register.aspx"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054FD-8B9A-4974-BF71-58D4B23FE3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530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Operational (Bronze) </a:t>
            </a:r>
            <a:r>
              <a:rPr lang="en-GB" dirty="0"/>
              <a:t>– Where services are delivered. The ‘at-scene’ hands-on work at the site(s) of an emergency.</a:t>
            </a:r>
          </a:p>
          <a:p>
            <a:endParaRPr lang="en-GB" dirty="0"/>
          </a:p>
          <a:p>
            <a:r>
              <a:rPr lang="en-GB" b="1" dirty="0"/>
              <a:t>Tactical (Silver) </a:t>
            </a:r>
            <a:r>
              <a:rPr lang="en-GB" dirty="0"/>
              <a:t>– Where actions taken at Operational level are supported and co-ordinated for maximum effectiveness &amp; efficiency, and where actions are taken to implement strategies set by the strategic level.</a:t>
            </a:r>
          </a:p>
          <a:p>
            <a:endParaRPr lang="en-GB" dirty="0"/>
          </a:p>
          <a:p>
            <a:r>
              <a:rPr lang="en-GB" b="1" dirty="0"/>
              <a:t>Strategic (Gold) </a:t>
            </a:r>
            <a:r>
              <a:rPr lang="en-GB" dirty="0"/>
              <a:t>– Where a strategy is decided to manage wider issues, such as resourcing, recovery &amp; reputation.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054FD-8B9A-4974-BF71-58D4B23FE3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722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Consequence, not cause.</a:t>
            </a:r>
          </a:p>
          <a:p>
            <a:r>
              <a:rPr lang="en-GB" dirty="0"/>
              <a:t>Not rigid classification: Routine incident can become an Unusual incident, an Unusual incident can become a Major Incident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054FD-8B9A-4974-BF71-58D4B23FE3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42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These are common aims taken from Preparing Scotland guidance. They are recommended to help focus the mind from the very beginning. As a group, you</a:t>
            </a:r>
            <a:r>
              <a:rPr lang="en-GB" sz="1200" kern="1200" baseline="0" dirty="0">
                <a:solidFill>
                  <a:schemeClr val="tx1"/>
                </a:solidFill>
                <a:effectLst/>
                <a:latin typeface="+mn-lt"/>
                <a:ea typeface="+mn-ea"/>
                <a:cs typeface="+mn-cs"/>
              </a:rPr>
              <a:t> will tailor them to reflect your needs and the developing situation. However, always keep your aims at the heart of decision making considerations.</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054FD-8B9A-4974-BF71-58D4B23FE3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96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054FD-8B9A-4974-BF71-58D4B23FE3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523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054FD-8B9A-4974-BF71-58D4B23FE3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601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A229E0-43DD-43EA-966D-2620E1CD61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851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680">
              <a:defRPr/>
            </a:pPr>
            <a:r>
              <a:rPr lang="en-GB" dirty="0"/>
              <a:t>Emergency Planning,</a:t>
            </a:r>
            <a:r>
              <a:rPr lang="en-GB" baseline="0" dirty="0"/>
              <a:t> or Resilience as its often referred to today, </a:t>
            </a:r>
            <a:r>
              <a:rPr lang="en-GB" dirty="0"/>
              <a:t>is not a new concept – its origins were in the 1940s with planning for war – air raid warnings, bomb shelters, etc. Emergency Planning developed through the 1980s and 1990s when the focus changed to planning for and responding to peacetime emergencies,</a:t>
            </a:r>
            <a:r>
              <a:rPr lang="en-GB" baseline="0" dirty="0"/>
              <a:t> e.g. Bradford Football Disaster, Kings Cross Fire, Piper Alpha, Lockerbie, Hillsborough Tragedy. </a:t>
            </a:r>
            <a:endParaRPr lang="en-GB" dirty="0"/>
          </a:p>
          <a:p>
            <a:pPr defTabSz="915680">
              <a:defRPr/>
            </a:pPr>
            <a:endParaRPr lang="en-GB" altLang="en-US" dirty="0"/>
          </a:p>
          <a:p>
            <a:pPr defTabSz="915680">
              <a:defRPr/>
            </a:pPr>
            <a:endParaRPr lang="en-GB" altLang="en-US" dirty="0"/>
          </a:p>
          <a:p>
            <a:pPr defTabSz="915680">
              <a:defRPr/>
            </a:pPr>
            <a:r>
              <a:rPr lang="en-GB" altLang="en-US" dirty="0"/>
              <a:t>Following the fuel crisis and the severe flooding in the autumn and winter of 2000 and the outbreak of Foot and Mouth Disease in 2001, the Deputy Prime Minister announced a review of emergency planning arrangements. The result of this was the Civil Contingencies Act 2004 (the “Act”) which became introduced in Scotland in November 2005 as the Contingency Planning (Scotland) Regulations 2005. </a:t>
            </a:r>
          </a:p>
          <a:p>
            <a:endParaRPr lang="en-GB" dirty="0"/>
          </a:p>
          <a:p>
            <a:pPr defTabSz="915680">
              <a:defRPr/>
            </a:pPr>
            <a:r>
              <a:rPr lang="en-GB" dirty="0"/>
              <a:t>Preparing Scotland is the statutory guidance for the Contingency Planning (Scotland) Regulations 2005 and it provides the framework for civil protection planning,</a:t>
            </a:r>
            <a:r>
              <a:rPr lang="en-GB" baseline="0" dirty="0"/>
              <a:t> preparation and response.</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054FD-8B9A-4974-BF71-58D4B23FE3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075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This</a:t>
            </a:r>
            <a:r>
              <a:rPr lang="en-GB" altLang="en-US" baseline="0" dirty="0"/>
              <a:t> slide shows all the categories of responders as defined by the</a:t>
            </a:r>
            <a:r>
              <a:rPr lang="en-GB" altLang="en-US" dirty="0"/>
              <a:t> CCA.  They are broken down into 3 levels.</a:t>
            </a:r>
          </a:p>
          <a:p>
            <a:endParaRPr lang="en-GB" altLang="en-US" dirty="0"/>
          </a:p>
          <a:p>
            <a:r>
              <a:rPr lang="en-GB" altLang="en-US" b="1" dirty="0"/>
              <a:t>CATEGORY 1 RESPONDERS ARE THE MAIN ORGANISATIONS INVOLVED IN MOST EMERGENCIES AT LOCAL LEVEL.</a:t>
            </a:r>
          </a:p>
          <a:p>
            <a:endParaRPr lang="en-GB" dirty="0"/>
          </a:p>
          <a:p>
            <a:r>
              <a:rPr lang="en-GB" dirty="0"/>
              <a:t>While the Act puts</a:t>
            </a:r>
            <a:r>
              <a:rPr lang="en-GB" baseline="0" dirty="0"/>
              <a:t> responsibilities on Category 1 Responders to prepare and respond to emergencies, Category 2 Responders </a:t>
            </a:r>
            <a:r>
              <a:rPr lang="en-GB" b="1" baseline="0" dirty="0"/>
              <a:t>must</a:t>
            </a:r>
            <a:r>
              <a:rPr lang="en-GB" baseline="0" dirty="0"/>
              <a:t> co-operate with Category 1 Responders.</a:t>
            </a:r>
          </a:p>
          <a:p>
            <a:endParaRPr lang="en-GB" baseline="0" dirty="0"/>
          </a:p>
          <a:p>
            <a:r>
              <a:rPr lang="en-GB" baseline="0" dirty="0"/>
              <a:t>The other mentioned have no duties placed on them in the Act, but they are recognised as playing a significant role in supporting Category 1 and 2 responders to meet their responsibilities.</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054FD-8B9A-4974-BF71-58D4B23FE3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822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Act formalised many of the informal arrangements which were already in place, with the exception of Business Continuity, which was a new duty.</a:t>
            </a:r>
          </a:p>
          <a:p>
            <a:endParaRPr lang="en-GB" dirty="0"/>
          </a:p>
          <a:p>
            <a:r>
              <a:rPr lang="en-GB" b="1" dirty="0"/>
              <a:t>No matter what the Council may be dealing with internally, it must ensure it can continue to respond to emergencies in its community.</a:t>
            </a:r>
          </a:p>
          <a:p>
            <a:endParaRPr lang="en-GB" dirty="0"/>
          </a:p>
          <a:p>
            <a:r>
              <a:rPr lang="en-GB" dirty="0"/>
              <a:t>These civil protection duties – with the exception of providing advice and assistance to businesses and voluntary organisations about</a:t>
            </a:r>
          </a:p>
          <a:p>
            <a:pPr defTabSz="915680">
              <a:defRPr/>
            </a:pPr>
            <a:r>
              <a:rPr lang="en-GB" dirty="0"/>
              <a:t>business continuity management: which is Local Authority only – fall on all organisations defined as “Category 1 Responders”. Together, Category 1 Responders provide the core emergency response.</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054FD-8B9A-4974-BF71-58D4B23FE3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467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054FD-8B9A-4974-BF71-58D4B23FE3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39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0E4E96"/>
                </a:solidFill>
                <a:effectLst/>
                <a:latin typeface="Poppins" panose="00000500000000000000" pitchFamily="2" charset="0"/>
              </a:rPr>
              <a:t>NSRA</a:t>
            </a:r>
          </a:p>
          <a:p>
            <a:pPr algn="l"/>
            <a:r>
              <a:rPr lang="en-GB" b="0" i="0" dirty="0">
                <a:solidFill>
                  <a:srgbClr val="333333"/>
                </a:solidFill>
                <a:effectLst/>
                <a:latin typeface="Lato" panose="020F0502020204030203" pitchFamily="34" charset="0"/>
              </a:rPr>
              <a:t>The NSRA is produced every two years by the Civil Contingencies Secretariat (CCS) as a tool used to drive risk management and is an essential part of the way national security is approached. It is an Official Sensitive document, only available on Resilience Direct.</a:t>
            </a:r>
          </a:p>
          <a:p>
            <a:pPr algn="l"/>
            <a:r>
              <a:rPr lang="en-GB" b="0" i="0" dirty="0">
                <a:solidFill>
                  <a:srgbClr val="333333"/>
                </a:solidFill>
                <a:effectLst/>
                <a:latin typeface="Lato" panose="020F0502020204030203" pitchFamily="34" charset="0"/>
              </a:rPr>
              <a:t>The NSRA assesses the key risks that could potentially damage the safety or security of the UK, or its interests, both domestically and overseas. Each risk is evaluated in a consistent manner using a reasonable worst case scenario approach and is assessed in terms of likelihood and impact. It also draws out the consequences should such a scenario occur.</a:t>
            </a:r>
          </a:p>
          <a:p>
            <a:pPr algn="l"/>
            <a:r>
              <a:rPr lang="en-GB" b="0" i="0" dirty="0">
                <a:solidFill>
                  <a:srgbClr val="333333"/>
                </a:solidFill>
                <a:effectLst/>
                <a:latin typeface="Lato" panose="020F0502020204030203" pitchFamily="34" charset="0"/>
              </a:rPr>
              <a:t>Historically the CCS produced a National Risk Assessment (NRA) focussed on domestic emergencies over a five year timescale and an NSRA which focussed on broader national security risks (including international risks) over a 20 year timescale, separately. These were combined and, together with previous iterations of the NRA and NSRA, deliver a unified risk assessment framework, which enables the direct comparison of risks that are malicious and non-malicious, as well as those that are domestic and international.</a:t>
            </a:r>
          </a:p>
          <a:p>
            <a:pPr algn="l"/>
            <a:endParaRPr lang="en-GB" b="0" i="0" dirty="0">
              <a:solidFill>
                <a:srgbClr val="333333"/>
              </a:solidFill>
              <a:effectLst/>
              <a:latin typeface="Lato" panose="020F0502020204030203" pitchFamily="34" charset="0"/>
            </a:endParaRPr>
          </a:p>
          <a:p>
            <a:pPr algn="l"/>
            <a:r>
              <a:rPr lang="en-GB" b="1" i="0" dirty="0">
                <a:solidFill>
                  <a:srgbClr val="0E4E96"/>
                </a:solidFill>
                <a:effectLst/>
                <a:latin typeface="Poppins" panose="00000500000000000000" pitchFamily="2" charset="0"/>
              </a:rPr>
              <a:t>Scottish Risk Assessment</a:t>
            </a:r>
          </a:p>
          <a:p>
            <a:pPr algn="l"/>
            <a:r>
              <a:rPr lang="en-GB" b="0" i="0" dirty="0">
                <a:solidFill>
                  <a:srgbClr val="333333"/>
                </a:solidFill>
                <a:effectLst/>
                <a:latin typeface="Lato" panose="020F0502020204030203" pitchFamily="34" charset="0"/>
              </a:rPr>
              <a:t>The purpose of the SRA is to help the resilience community in Scotland understand civil contingencies emergencies which Scotland may face within the next five years, and to use this to prepare for and respond to these should they occur.</a:t>
            </a:r>
          </a:p>
          <a:p>
            <a:pPr algn="l"/>
            <a:r>
              <a:rPr lang="en-GB" b="0" i="0" dirty="0">
                <a:solidFill>
                  <a:srgbClr val="333333"/>
                </a:solidFill>
                <a:effectLst/>
                <a:latin typeface="Lato" panose="020F0502020204030203" pitchFamily="34" charset="0"/>
              </a:rPr>
              <a:t>The SRA provides Scottish context for risks where Scotland would be affected </a:t>
            </a:r>
            <a:r>
              <a:rPr lang="en-GB" b="0" i="1" dirty="0">
                <a:solidFill>
                  <a:srgbClr val="333333"/>
                </a:solidFill>
                <a:effectLst/>
                <a:latin typeface="Lato" panose="020F0502020204030203" pitchFamily="34" charset="0"/>
              </a:rPr>
              <a:t>differently</a:t>
            </a:r>
            <a:r>
              <a:rPr lang="en-GB" b="0" i="0" dirty="0">
                <a:solidFill>
                  <a:srgbClr val="333333"/>
                </a:solidFill>
                <a:effectLst/>
                <a:latin typeface="Lato" panose="020F0502020204030203" pitchFamily="34" charset="0"/>
              </a:rPr>
              <a:t> to the rest of the UK and is designed to supplement the NSRA, while remaining a stand-alone document.</a:t>
            </a:r>
          </a:p>
          <a:p>
            <a:pPr algn="l"/>
            <a:endParaRPr lang="en-GB" b="0" i="0" dirty="0">
              <a:solidFill>
                <a:srgbClr val="333333"/>
              </a:solidFill>
              <a:effectLst/>
              <a:latin typeface="Lato" panose="020F0502020204030203" pitchFamily="34" charset="0"/>
            </a:endParaRPr>
          </a:p>
          <a:p>
            <a:pPr algn="l"/>
            <a:r>
              <a:rPr lang="en-GB" b="1" i="0" dirty="0">
                <a:solidFill>
                  <a:srgbClr val="333333"/>
                </a:solidFill>
                <a:effectLst/>
                <a:latin typeface="Lato" panose="020F0502020204030203" pitchFamily="34" charset="0"/>
              </a:rPr>
              <a:t>Community Risk Register</a:t>
            </a:r>
          </a:p>
          <a:p>
            <a:pPr algn="l"/>
            <a:r>
              <a:rPr lang="en-GB" b="0" i="0" dirty="0">
                <a:solidFill>
                  <a:srgbClr val="333333"/>
                </a:solidFill>
                <a:effectLst/>
                <a:latin typeface="Lato" panose="020F0502020204030203" pitchFamily="34" charset="0"/>
              </a:rPr>
              <a:t>The Community Risk Register (CRR) is the document that the RRPs use to communicate with the general public about risks identified in the RRP RPA that have the highest likelihood and potential to have significant impact and cause disruption to communities. </a:t>
            </a:r>
            <a:r>
              <a:rPr lang="en-GB" b="1" i="0" dirty="0">
                <a:solidFill>
                  <a:srgbClr val="333333"/>
                </a:solidFill>
                <a:effectLst/>
                <a:latin typeface="Lato" panose="020F0502020204030203" pitchFamily="34" charset="0"/>
              </a:rPr>
              <a:t> </a:t>
            </a:r>
            <a:endParaRPr lang="en-GB" b="0" i="0" dirty="0">
              <a:solidFill>
                <a:srgbClr val="333333"/>
              </a:solidFill>
              <a:effectLst/>
              <a:latin typeface="Lato" panose="020F0502020204030203" pitchFamily="34" charset="0"/>
            </a:endParaRPr>
          </a:p>
          <a:p>
            <a:pPr algn="l"/>
            <a:r>
              <a:rPr lang="en-GB" b="0" i="0" dirty="0">
                <a:solidFill>
                  <a:srgbClr val="333333"/>
                </a:solidFill>
                <a:effectLst/>
                <a:latin typeface="Lato" panose="020F0502020204030203" pitchFamily="34" charset="0"/>
              </a:rPr>
              <a:t>The purpose of a CRR is to:</a:t>
            </a:r>
          </a:p>
          <a:p>
            <a:pPr algn="l">
              <a:buFont typeface="Arial" panose="020B0604020202020204" pitchFamily="34" charset="0"/>
              <a:buChar char="•"/>
            </a:pPr>
            <a:r>
              <a:rPr lang="en-GB" b="0" i="0" dirty="0">
                <a:solidFill>
                  <a:srgbClr val="333333"/>
                </a:solidFill>
                <a:effectLst/>
                <a:latin typeface="Lato" panose="020F0502020204030203" pitchFamily="34" charset="0"/>
              </a:rPr>
              <a:t>Inform the public about the greatest risks and their consequences</a:t>
            </a:r>
          </a:p>
          <a:p>
            <a:pPr algn="l">
              <a:buFont typeface="Arial" panose="020B0604020202020204" pitchFamily="34" charset="0"/>
              <a:buChar char="•"/>
            </a:pPr>
            <a:r>
              <a:rPr lang="en-GB" b="0" i="0" dirty="0">
                <a:solidFill>
                  <a:srgbClr val="333333"/>
                </a:solidFill>
                <a:effectLst/>
                <a:latin typeface="Lato" panose="020F0502020204030203" pitchFamily="34" charset="0"/>
              </a:rPr>
              <a:t>Educate the public on what the Resilience Partnership is doing</a:t>
            </a:r>
          </a:p>
          <a:p>
            <a:pPr algn="l">
              <a:buFont typeface="Arial" panose="020B0604020202020204" pitchFamily="34" charset="0"/>
              <a:buChar char="•"/>
            </a:pPr>
            <a:r>
              <a:rPr lang="en-GB" b="0" i="0" dirty="0">
                <a:solidFill>
                  <a:srgbClr val="333333"/>
                </a:solidFill>
                <a:effectLst/>
                <a:latin typeface="Lato" panose="020F0502020204030203" pitchFamily="34" charset="0"/>
              </a:rPr>
              <a:t>Provide the public with links to organisations and websites to find out more</a:t>
            </a:r>
          </a:p>
          <a:p>
            <a:pPr algn="l">
              <a:buFont typeface="Arial" panose="020B0604020202020204" pitchFamily="34" charset="0"/>
              <a:buChar char="•"/>
            </a:pPr>
            <a:r>
              <a:rPr lang="en-GB" b="0" i="0" dirty="0">
                <a:solidFill>
                  <a:srgbClr val="333333"/>
                </a:solidFill>
                <a:effectLst/>
                <a:latin typeface="Lato" panose="020F0502020204030203" pitchFamily="34" charset="0"/>
              </a:rPr>
              <a:t>Encourage the public to take steps to become better prepared and more resilient in their homes, businesses and community</a:t>
            </a:r>
          </a:p>
          <a:p>
            <a:pPr algn="l">
              <a:buFont typeface="Arial" panose="020B0604020202020204" pitchFamily="34" charset="0"/>
              <a:buChar char="•"/>
            </a:pPr>
            <a:r>
              <a:rPr lang="en-GB" b="0" i="0" dirty="0">
                <a:solidFill>
                  <a:srgbClr val="333333"/>
                </a:solidFill>
                <a:effectLst/>
                <a:latin typeface="Lato" panose="020F0502020204030203" pitchFamily="34" charset="0"/>
              </a:rPr>
              <a:t>Act as the Resilience Partnership’s core public warning and informing document</a:t>
            </a:r>
          </a:p>
          <a:p>
            <a:pPr algn="l"/>
            <a:r>
              <a:rPr lang="en-GB" b="0" i="0" dirty="0">
                <a:solidFill>
                  <a:srgbClr val="333333"/>
                </a:solidFill>
                <a:effectLst/>
                <a:latin typeface="Lato" panose="020F0502020204030203" pitchFamily="34" charset="0"/>
              </a:rPr>
              <a:t>CRRs are a statutory requirement of the RRPs and should be reviewed and updated regularly as the final stage of the RRP RPA.</a:t>
            </a:r>
          </a:p>
          <a:p>
            <a:pPr algn="l"/>
            <a:r>
              <a:rPr lang="en-GB" b="0" i="0" dirty="0">
                <a:solidFill>
                  <a:srgbClr val="333333"/>
                </a:solidFill>
                <a:effectLst/>
                <a:latin typeface="Lato" panose="020F0502020204030203" pitchFamily="34" charset="0"/>
              </a:rPr>
              <a:t>The CRRs for Resilience Partnerships across Scotland can be found on the Scottish Fire and Rescue Service website at: </a:t>
            </a:r>
            <a:r>
              <a:rPr lang="en-GB" b="0" i="0" u="none" strike="noStrike" dirty="0">
                <a:solidFill>
                  <a:srgbClr val="0E4E96"/>
                </a:solidFill>
                <a:effectLst/>
                <a:latin typeface="Lato" panose="020F0502020204030203" pitchFamily="34" charset="0"/>
                <a:hlinkClick r:id="rId3"/>
              </a:rPr>
              <a:t>Your Safety | SFRS (firescotland.gov.uk)</a:t>
            </a:r>
            <a:endParaRPr lang="en-GB" b="0" i="0" dirty="0">
              <a:solidFill>
                <a:srgbClr val="333333"/>
              </a:solidFill>
              <a:effectLst/>
              <a:latin typeface="Lato" panose="020F0502020204030203" pitchFamily="34" charset="0"/>
            </a:endParaRPr>
          </a:p>
          <a:p>
            <a:pPr algn="l"/>
            <a:endParaRPr lang="en-GB" b="0" i="0" dirty="0">
              <a:solidFill>
                <a:srgbClr val="333333"/>
              </a:solidFill>
              <a:effectLst/>
              <a:latin typeface="Lato" panose="020F0502020204030203" pitchFamily="34" charset="0"/>
            </a:endParaRPr>
          </a:p>
          <a:p>
            <a:pPr algn="l"/>
            <a:endParaRPr lang="en-GB" b="0" i="0" dirty="0">
              <a:solidFill>
                <a:srgbClr val="333333"/>
              </a:solidFill>
              <a:effectLst/>
              <a:latin typeface="Lato" panose="020F0502020204030203"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054FD-8B9A-4974-BF71-58D4B23FE3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223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r>
              <a:rPr lang="en-GB" b="1" dirty="0"/>
              <a:t>The Highlands and Islands LRP Working Group </a:t>
            </a:r>
            <a:r>
              <a:rPr lang="en-GB" dirty="0"/>
              <a:t>The actual delivery of multi-agency work of the HILRP is delivered and coordinated by members of the HILRP Working Group, and also via the various locally based multiagency emergency coordinating groups (ELGs/ECGs), as required. </a:t>
            </a:r>
          </a:p>
          <a:p>
            <a:endParaRPr lang="en-GB" dirty="0"/>
          </a:p>
          <a:p>
            <a:r>
              <a:rPr lang="en-GB" dirty="0"/>
              <a:t>There are four meetings per year of the HILRP Working Group which offer video and telephone connection via MS Teams. The three island based emergency coordinating groups (ECGs) will normally be represented by their Local Authority Emergency Planning Officer (EPO), or other nominated group member, as agreed at each local group. The Highland ELGs have their business represented by Police Scotland or Highland Council Emergency Planning Department, as required and agreed by each local group. Police Scotland Emergency, Events and Resilience Planning (EERP) North represent Police Scotland at the HILRP Working Group. The membership of the HILRP working group includes Category 1, Category 2 and other agencies and organisations as required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054FD-8B9A-4974-BF71-58D4B23FE3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699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054FD-8B9A-4974-BF71-58D4B23FE3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725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054FD-8B9A-4974-BF71-58D4B23FE3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172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011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Layout + Sub-title -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sp>
        <p:nvSpPr>
          <p:cNvPr id="3" name="Content Placeholder 2"/>
          <p:cNvSpPr>
            <a:spLocks noGrp="1"/>
          </p:cNvSpPr>
          <p:nvPr>
            <p:ph idx="1" hasCustomPrompt="1"/>
          </p:nvPr>
        </p:nvSpPr>
        <p:spPr>
          <a:xfrm>
            <a:off x="1007435" y="1772816"/>
            <a:ext cx="4992555" cy="4680520"/>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p:cNvCxnSpPr/>
          <p:nvPr userDrawn="1"/>
        </p:nvCxnSpPr>
        <p:spPr bwMode="auto">
          <a:xfrm>
            <a:off x="1199456" y="1052736"/>
            <a:ext cx="1017654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idx="10" hasCustomPrompt="1"/>
          </p:nvPr>
        </p:nvSpPr>
        <p:spPr>
          <a:xfrm>
            <a:off x="1007435" y="1124744"/>
            <a:ext cx="10177131"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
        <p:nvSpPr>
          <p:cNvPr id="7" name="Content Placeholder 2"/>
          <p:cNvSpPr>
            <a:spLocks noGrp="1"/>
          </p:cNvSpPr>
          <p:nvPr>
            <p:ph idx="11" hasCustomPrompt="1"/>
          </p:nvPr>
        </p:nvSpPr>
        <p:spPr>
          <a:xfrm>
            <a:off x="6192011" y="1772816"/>
            <a:ext cx="4992555" cy="4680520"/>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57364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Layout + Sub-title - 2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354162"/>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a:t>
            </a:r>
            <a:br>
              <a:rPr lang="en-US"/>
            </a:br>
            <a:r>
              <a:rPr lang="en-US"/>
              <a:t>two line title</a:t>
            </a:r>
            <a:endParaRPr lang="en-GB"/>
          </a:p>
        </p:txBody>
      </p:sp>
      <p:sp>
        <p:nvSpPr>
          <p:cNvPr id="3" name="Content Placeholder 2"/>
          <p:cNvSpPr>
            <a:spLocks noGrp="1"/>
          </p:cNvSpPr>
          <p:nvPr>
            <p:ph idx="1" hasCustomPrompt="1"/>
          </p:nvPr>
        </p:nvSpPr>
        <p:spPr>
          <a:xfrm>
            <a:off x="1007435" y="2348880"/>
            <a:ext cx="4992555" cy="4104456"/>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p:cNvCxnSpPr/>
          <p:nvPr userDrawn="1"/>
        </p:nvCxnSpPr>
        <p:spPr bwMode="auto">
          <a:xfrm>
            <a:off x="1007435" y="1628800"/>
            <a:ext cx="10368565"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idx="10" hasCustomPrompt="1"/>
          </p:nvPr>
        </p:nvSpPr>
        <p:spPr>
          <a:xfrm>
            <a:off x="1007435" y="1700809"/>
            <a:ext cx="10177131"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
        <p:nvSpPr>
          <p:cNvPr id="7" name="Content Placeholder 2"/>
          <p:cNvSpPr>
            <a:spLocks noGrp="1"/>
          </p:cNvSpPr>
          <p:nvPr>
            <p:ph idx="11" hasCustomPrompt="1"/>
          </p:nvPr>
        </p:nvSpPr>
        <p:spPr>
          <a:xfrm>
            <a:off x="6192011" y="2348880"/>
            <a:ext cx="4992555" cy="4104456"/>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01756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Captio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24810" y="548680"/>
            <a:ext cx="3531031" cy="1162050"/>
          </a:xfrm>
          <a:prstGeom prst="rect">
            <a:avLst/>
          </a:prstGeom>
        </p:spPr>
        <p:txBody>
          <a:bodyPr anchor="b"/>
          <a:lstStyle>
            <a:lvl1pPr algn="l">
              <a:defRPr sz="2400" b="1">
                <a:latin typeface="Ebrima" panose="02000000000000000000" pitchFamily="2" charset="0"/>
                <a:ea typeface="Ebrima" panose="02000000000000000000" pitchFamily="2" charset="0"/>
                <a:cs typeface="Ebrima" panose="02000000000000000000" pitchFamily="2" charset="0"/>
              </a:defRPr>
            </a:lvl1pPr>
          </a:lstStyle>
          <a:p>
            <a:r>
              <a:rPr lang="en-US"/>
              <a:t>Click to edit caption title </a:t>
            </a:r>
            <a:endParaRPr lang="en-GB"/>
          </a:p>
        </p:txBody>
      </p:sp>
      <p:sp>
        <p:nvSpPr>
          <p:cNvPr id="4" name="Content Placeholder 2"/>
          <p:cNvSpPr>
            <a:spLocks noGrp="1"/>
          </p:cNvSpPr>
          <p:nvPr>
            <p:ph idx="1"/>
          </p:nvPr>
        </p:nvSpPr>
        <p:spPr>
          <a:xfrm>
            <a:off x="4847861" y="548681"/>
            <a:ext cx="6350496" cy="5853113"/>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0">
                <a:latin typeface="Ebrima" panose="02000000000000000000" pitchFamily="2" charset="0"/>
                <a:ea typeface="Ebrima" panose="02000000000000000000" pitchFamily="2" charset="0"/>
                <a:cs typeface="Ebrima" panose="02000000000000000000" pitchFamily="2" charset="0"/>
              </a:defRPr>
            </a:lvl4pPr>
            <a:lvl5pPr>
              <a:defRPr sz="1800">
                <a:latin typeface="Ebrima" panose="02000000000000000000" pitchFamily="2" charset="0"/>
                <a:ea typeface="Ebrima" panose="02000000000000000000" pitchFamily="2" charset="0"/>
                <a:cs typeface="Ebrima" panose="02000000000000000000"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3"/>
          <p:cNvSpPr>
            <a:spLocks noGrp="1"/>
          </p:cNvSpPr>
          <p:nvPr>
            <p:ph type="body" sz="half" idx="2" hasCustomPrompt="1"/>
          </p:nvPr>
        </p:nvSpPr>
        <p:spPr>
          <a:xfrm>
            <a:off x="1124810" y="1710731"/>
            <a:ext cx="3531031" cy="4691063"/>
          </a:xfrm>
          <a:prstGeom prst="rect">
            <a:avLst/>
          </a:prstGeom>
        </p:spPr>
        <p:txBody>
          <a:bodyPr/>
          <a:lstStyle>
            <a:lvl1pPr marL="0" indent="0">
              <a:buNone/>
              <a:defRPr sz="1800" baseline="0">
                <a:latin typeface="Ebrima" panose="02000000000000000000" pitchFamily="2" charset="0"/>
                <a:ea typeface="Ebrima" panose="02000000000000000000" pitchFamily="2" charset="0"/>
                <a:cs typeface="Ebrima"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body text</a:t>
            </a:r>
          </a:p>
        </p:txBody>
      </p:sp>
    </p:spTree>
    <p:extLst>
      <p:ext uri="{BB962C8B-B14F-4D97-AF65-F5344CB8AC3E}">
        <p14:creationId xmlns:p14="http://schemas.microsoft.com/office/powerpoint/2010/main" val="2839403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389717" y="5153744"/>
            <a:ext cx="7315200" cy="566738"/>
          </a:xfrm>
          <a:prstGeom prst="rect">
            <a:avLst/>
          </a:prstGeom>
        </p:spPr>
        <p:txBody>
          <a:bodyPr anchor="b"/>
          <a:lstStyle>
            <a:lvl1pPr algn="l">
              <a:defRPr sz="2400" b="1">
                <a:latin typeface="Ebrima" panose="02000000000000000000" pitchFamily="2" charset="0"/>
                <a:ea typeface="Ebrima" panose="02000000000000000000" pitchFamily="2" charset="0"/>
                <a:cs typeface="Ebrima" panose="02000000000000000000" pitchFamily="2" charset="0"/>
              </a:defRPr>
            </a:lvl1pPr>
          </a:lstStyle>
          <a:p>
            <a:r>
              <a:rPr lang="en-US"/>
              <a:t>Click to edit photo title</a:t>
            </a:r>
            <a:endParaRPr lang="en-GB"/>
          </a:p>
        </p:txBody>
      </p:sp>
      <p:sp>
        <p:nvSpPr>
          <p:cNvPr id="4" name="Picture Placeholder 2"/>
          <p:cNvSpPr>
            <a:spLocks noGrp="1"/>
          </p:cNvSpPr>
          <p:nvPr>
            <p:ph type="pic" idx="1"/>
          </p:nvPr>
        </p:nvSpPr>
        <p:spPr>
          <a:xfrm>
            <a:off x="2389717" y="612775"/>
            <a:ext cx="7315200" cy="4472409"/>
          </a:xfrm>
          <a:prstGeom prst="rect">
            <a:avLst/>
          </a:prstGeom>
        </p:spPr>
        <p:txBody>
          <a:bodyPr/>
          <a:lstStyle>
            <a:lvl1pPr marL="0" indent="0">
              <a:buNone/>
              <a:defRPr sz="3200">
                <a:latin typeface="Ebrima" panose="02000000000000000000" pitchFamily="2" charset="0"/>
                <a:ea typeface="Ebrima" panose="02000000000000000000" pitchFamily="2" charset="0"/>
                <a:cs typeface="Ebrima"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Text Placeholder 3"/>
          <p:cNvSpPr>
            <a:spLocks noGrp="1"/>
          </p:cNvSpPr>
          <p:nvPr>
            <p:ph type="body" sz="half" idx="2" hasCustomPrompt="1"/>
          </p:nvPr>
        </p:nvSpPr>
        <p:spPr>
          <a:xfrm>
            <a:off x="2389717" y="5720482"/>
            <a:ext cx="7315200" cy="876870"/>
          </a:xfrm>
          <a:prstGeom prst="rect">
            <a:avLst/>
          </a:prstGeom>
        </p:spPr>
        <p:txBody>
          <a:bodyPr/>
          <a:lstStyle>
            <a:lvl1pPr marL="0" indent="0">
              <a:buNone/>
              <a:defRPr sz="1800" baseline="0">
                <a:latin typeface="Ebrima" panose="02000000000000000000" pitchFamily="2" charset="0"/>
                <a:ea typeface="Ebrima" panose="02000000000000000000" pitchFamily="2" charset="0"/>
                <a:cs typeface="Ebrima"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photo description</a:t>
            </a:r>
          </a:p>
        </p:txBody>
      </p:sp>
    </p:spTree>
    <p:extLst>
      <p:ext uri="{BB962C8B-B14F-4D97-AF65-F5344CB8AC3E}">
        <p14:creationId xmlns:p14="http://schemas.microsoft.com/office/powerpoint/2010/main" val="3718656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EBA34-F112-4455-9433-6717F99C7C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48334D3-52AB-4AC9-B025-AAF360C5AF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AF74AF-D2E7-48C7-AE7B-E0082BD9FC21}"/>
              </a:ext>
            </a:extLst>
          </p:cNvPr>
          <p:cNvSpPr>
            <a:spLocks noGrp="1"/>
          </p:cNvSpPr>
          <p:nvPr>
            <p:ph type="dt" sz="half" idx="10"/>
          </p:nvPr>
        </p:nvSpPr>
        <p:spPr/>
        <p:txBody>
          <a:bodyPr/>
          <a:lstStyle/>
          <a:p>
            <a:fld id="{046053A7-4789-4C64-B5A9-1DDA686D6943}" type="datetimeFigureOut">
              <a:rPr lang="en-GB" smtClean="0"/>
              <a:t>13/04/2023</a:t>
            </a:fld>
            <a:endParaRPr lang="en-GB"/>
          </a:p>
        </p:txBody>
      </p:sp>
      <p:sp>
        <p:nvSpPr>
          <p:cNvPr id="5" name="Footer Placeholder 4">
            <a:extLst>
              <a:ext uri="{FF2B5EF4-FFF2-40B4-BE49-F238E27FC236}">
                <a16:creationId xmlns:a16="http://schemas.microsoft.com/office/drawing/2014/main" id="{54921302-B505-4A8F-87B1-3A4CD5B259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34DB5D-FAEB-43CC-895B-CB968621B4BA}"/>
              </a:ext>
            </a:extLst>
          </p:cNvPr>
          <p:cNvSpPr>
            <a:spLocks noGrp="1"/>
          </p:cNvSpPr>
          <p:nvPr>
            <p:ph type="sldNum" sz="quarter" idx="12"/>
          </p:nvPr>
        </p:nvSpPr>
        <p:spPr/>
        <p:txBody>
          <a:bodyPr/>
          <a:lstStyle/>
          <a:p>
            <a:fld id="{F826E866-AC13-4458-85E7-AFB6D19ED62A}" type="slidenum">
              <a:rPr lang="en-GB" smtClean="0"/>
              <a:t>‹#›</a:t>
            </a:fld>
            <a:endParaRPr lang="en-GB"/>
          </a:p>
        </p:txBody>
      </p:sp>
    </p:spTree>
    <p:extLst>
      <p:ext uri="{BB962C8B-B14F-4D97-AF65-F5344CB8AC3E}">
        <p14:creationId xmlns:p14="http://schemas.microsoft.com/office/powerpoint/2010/main" val="1262096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Line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cxnSp>
        <p:nvCxnSpPr>
          <p:cNvPr id="3" name="Straight Connector 2"/>
          <p:cNvCxnSpPr/>
          <p:nvPr userDrawn="1"/>
        </p:nvCxnSpPr>
        <p:spPr bwMode="auto">
          <a:xfrm>
            <a:off x="1199456" y="1052736"/>
            <a:ext cx="1017654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963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Line Title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 y="274638"/>
            <a:ext cx="10972800" cy="1354162"/>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a:t>
            </a:r>
            <a:br>
              <a:rPr lang="en-US"/>
            </a:br>
            <a:r>
              <a:rPr lang="en-US"/>
              <a:t>two line title</a:t>
            </a:r>
            <a:endParaRPr lang="en-GB"/>
          </a:p>
        </p:txBody>
      </p:sp>
      <p:cxnSp>
        <p:nvCxnSpPr>
          <p:cNvPr id="5" name="Straight Connector 4"/>
          <p:cNvCxnSpPr/>
          <p:nvPr userDrawn="1"/>
        </p:nvCxnSpPr>
        <p:spPr bwMode="auto">
          <a:xfrm>
            <a:off x="1007435" y="1628800"/>
            <a:ext cx="10368565"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771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 line title">
    <p:spTree>
      <p:nvGrpSpPr>
        <p:cNvPr id="1" name=""/>
        <p:cNvGrpSpPr/>
        <p:nvPr/>
      </p:nvGrpSpPr>
      <p:grpSpPr>
        <a:xfrm>
          <a:off x="0" y="0"/>
          <a:ext cx="0" cy="0"/>
          <a:chOff x="0" y="0"/>
          <a:chExt cx="0" cy="0"/>
        </a:xfrm>
      </p:grpSpPr>
      <p:cxnSp>
        <p:nvCxnSpPr>
          <p:cNvPr id="3" name="Straight Connector 2"/>
          <p:cNvCxnSpPr/>
          <p:nvPr userDrawn="1"/>
        </p:nvCxnSpPr>
        <p:spPr bwMode="auto">
          <a:xfrm>
            <a:off x="1199456" y="1052736"/>
            <a:ext cx="1017654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609600" y="274638"/>
            <a:ext cx="109728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 </a:t>
            </a:r>
            <a:endParaRPr lang="en-GB"/>
          </a:p>
        </p:txBody>
      </p:sp>
      <p:sp>
        <p:nvSpPr>
          <p:cNvPr id="6" name="Content Placeholder 2"/>
          <p:cNvSpPr>
            <a:spLocks noGrp="1"/>
          </p:cNvSpPr>
          <p:nvPr>
            <p:ph idx="1" hasCustomPrompt="1"/>
          </p:nvPr>
        </p:nvSpPr>
        <p:spPr>
          <a:xfrm>
            <a:off x="1021227" y="1772816"/>
            <a:ext cx="10163339" cy="468052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baseline="0">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body text</a:t>
            </a:r>
          </a:p>
          <a:p>
            <a:pPr lvl="0"/>
            <a:endParaRPr lang="en-US"/>
          </a:p>
          <a:p>
            <a:pPr lvl="0"/>
            <a:r>
              <a:rPr lang="en-US"/>
              <a:t>Click to edit bullet lists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idx="10" hasCustomPrompt="1"/>
          </p:nvPr>
        </p:nvSpPr>
        <p:spPr>
          <a:xfrm>
            <a:off x="1007435" y="1124744"/>
            <a:ext cx="10177131"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Tree>
    <p:extLst>
      <p:ext uri="{BB962C8B-B14F-4D97-AF65-F5344CB8AC3E}">
        <p14:creationId xmlns:p14="http://schemas.microsoft.com/office/powerpoint/2010/main" val="3768610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line title">
    <p:spTree>
      <p:nvGrpSpPr>
        <p:cNvPr id="1" name=""/>
        <p:cNvGrpSpPr/>
        <p:nvPr/>
      </p:nvGrpSpPr>
      <p:grpSpPr>
        <a:xfrm>
          <a:off x="0" y="0"/>
          <a:ext cx="0" cy="0"/>
          <a:chOff x="0" y="0"/>
          <a:chExt cx="0" cy="0"/>
        </a:xfrm>
      </p:grpSpPr>
      <p:cxnSp>
        <p:nvCxnSpPr>
          <p:cNvPr id="3" name="Straight Connector 2"/>
          <p:cNvCxnSpPr/>
          <p:nvPr userDrawn="1"/>
        </p:nvCxnSpPr>
        <p:spPr bwMode="auto">
          <a:xfrm>
            <a:off x="1007435" y="1628800"/>
            <a:ext cx="10368565"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609600" y="274638"/>
            <a:ext cx="10972800" cy="1210146"/>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a:t>
            </a:r>
            <a:br>
              <a:rPr lang="en-US"/>
            </a:br>
            <a:r>
              <a:rPr lang="en-US"/>
              <a:t>Two line title</a:t>
            </a:r>
            <a:endParaRPr lang="en-GB"/>
          </a:p>
        </p:txBody>
      </p:sp>
      <p:sp>
        <p:nvSpPr>
          <p:cNvPr id="6" name="Content Placeholder 2"/>
          <p:cNvSpPr>
            <a:spLocks noGrp="1"/>
          </p:cNvSpPr>
          <p:nvPr>
            <p:ph idx="1" hasCustomPrompt="1"/>
          </p:nvPr>
        </p:nvSpPr>
        <p:spPr>
          <a:xfrm>
            <a:off x="1007435" y="2348881"/>
            <a:ext cx="10177131" cy="4032449"/>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baseline="0">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body text</a:t>
            </a:r>
          </a:p>
          <a:p>
            <a:pPr lvl="0"/>
            <a:endParaRPr lang="en-US"/>
          </a:p>
          <a:p>
            <a:pPr lvl="0"/>
            <a:r>
              <a:rPr lang="en-US"/>
              <a:t>Click to edit bullet lists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idx="10" hasCustomPrompt="1"/>
          </p:nvPr>
        </p:nvSpPr>
        <p:spPr>
          <a:xfrm>
            <a:off x="1007435" y="1700809"/>
            <a:ext cx="10177131"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Tree>
    <p:extLst>
      <p:ext uri="{BB962C8B-B14F-4D97-AF65-F5344CB8AC3E}">
        <p14:creationId xmlns:p14="http://schemas.microsoft.com/office/powerpoint/2010/main" val="1080713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List -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sp>
        <p:nvSpPr>
          <p:cNvPr id="3" name="Content Placeholder 2"/>
          <p:cNvSpPr>
            <a:spLocks noGrp="1"/>
          </p:cNvSpPr>
          <p:nvPr>
            <p:ph idx="1" hasCustomPrompt="1"/>
          </p:nvPr>
        </p:nvSpPr>
        <p:spPr>
          <a:xfrm>
            <a:off x="1007435" y="1196752"/>
            <a:ext cx="10177131" cy="5256584"/>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p:cNvCxnSpPr/>
          <p:nvPr userDrawn="1"/>
        </p:nvCxnSpPr>
        <p:spPr bwMode="auto">
          <a:xfrm>
            <a:off x="1199456" y="1052736"/>
            <a:ext cx="1017654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711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List - 2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354162"/>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a:t>
            </a:r>
            <a:br>
              <a:rPr lang="en-US"/>
            </a:br>
            <a:r>
              <a:rPr lang="en-US"/>
              <a:t>two line title</a:t>
            </a:r>
            <a:endParaRPr lang="en-GB"/>
          </a:p>
        </p:txBody>
      </p:sp>
      <p:sp>
        <p:nvSpPr>
          <p:cNvPr id="3" name="Content Placeholder 2"/>
          <p:cNvSpPr>
            <a:spLocks noGrp="1"/>
          </p:cNvSpPr>
          <p:nvPr>
            <p:ph idx="1" hasCustomPrompt="1"/>
          </p:nvPr>
        </p:nvSpPr>
        <p:spPr>
          <a:xfrm>
            <a:off x="1007435" y="1772816"/>
            <a:ext cx="10177131" cy="4680520"/>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p:cNvCxnSpPr/>
          <p:nvPr userDrawn="1"/>
        </p:nvCxnSpPr>
        <p:spPr bwMode="auto">
          <a:xfrm>
            <a:off x="1007435" y="1628800"/>
            <a:ext cx="10368565"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432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List + Sub-title -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sp>
        <p:nvSpPr>
          <p:cNvPr id="3" name="Content Placeholder 2"/>
          <p:cNvSpPr>
            <a:spLocks noGrp="1"/>
          </p:cNvSpPr>
          <p:nvPr>
            <p:ph idx="1" hasCustomPrompt="1"/>
          </p:nvPr>
        </p:nvSpPr>
        <p:spPr>
          <a:xfrm>
            <a:off x="1007435" y="1772816"/>
            <a:ext cx="10177131" cy="4680520"/>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p:cNvCxnSpPr/>
          <p:nvPr userDrawn="1"/>
        </p:nvCxnSpPr>
        <p:spPr bwMode="auto">
          <a:xfrm>
            <a:off x="1199456" y="1052736"/>
            <a:ext cx="1017654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idx="10" hasCustomPrompt="1"/>
          </p:nvPr>
        </p:nvSpPr>
        <p:spPr>
          <a:xfrm>
            <a:off x="1007435" y="1124744"/>
            <a:ext cx="10177131"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Tree>
    <p:extLst>
      <p:ext uri="{BB962C8B-B14F-4D97-AF65-F5344CB8AC3E}">
        <p14:creationId xmlns:p14="http://schemas.microsoft.com/office/powerpoint/2010/main" val="641823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 + sub-title - 2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354162"/>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a:t>
            </a:r>
            <a:br>
              <a:rPr lang="en-US"/>
            </a:br>
            <a:r>
              <a:rPr lang="en-US"/>
              <a:t>two line title</a:t>
            </a:r>
            <a:endParaRPr lang="en-GB"/>
          </a:p>
        </p:txBody>
      </p:sp>
      <p:sp>
        <p:nvSpPr>
          <p:cNvPr id="3" name="Content Placeholder 2"/>
          <p:cNvSpPr>
            <a:spLocks noGrp="1"/>
          </p:cNvSpPr>
          <p:nvPr>
            <p:ph idx="1" hasCustomPrompt="1"/>
          </p:nvPr>
        </p:nvSpPr>
        <p:spPr>
          <a:xfrm>
            <a:off x="1007435" y="2348880"/>
            <a:ext cx="10177131" cy="4104456"/>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p:cNvCxnSpPr/>
          <p:nvPr userDrawn="1"/>
        </p:nvCxnSpPr>
        <p:spPr bwMode="auto">
          <a:xfrm>
            <a:off x="1007435" y="1628800"/>
            <a:ext cx="10368565"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idx="10" hasCustomPrompt="1"/>
          </p:nvPr>
        </p:nvSpPr>
        <p:spPr>
          <a:xfrm>
            <a:off x="1007435" y="1700809"/>
            <a:ext cx="10177131"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Tree>
    <p:extLst>
      <p:ext uri="{BB962C8B-B14F-4D97-AF65-F5344CB8AC3E}">
        <p14:creationId xmlns:p14="http://schemas.microsoft.com/office/powerpoint/2010/main" val="1597425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0"/>
            <a:ext cx="1830039" cy="2376000"/>
          </a:xfrm>
          <a:prstGeom prst="rect">
            <a:avLst/>
          </a:prstGeom>
        </p:spPr>
      </p:pic>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363053" y="4482000"/>
            <a:ext cx="1828948" cy="2376000"/>
          </a:xfrm>
          <a:prstGeom prst="rect">
            <a:avLst/>
          </a:prstGeom>
        </p:spPr>
      </p:pic>
    </p:spTree>
    <p:extLst>
      <p:ext uri="{BB962C8B-B14F-4D97-AF65-F5344CB8AC3E}">
        <p14:creationId xmlns:p14="http://schemas.microsoft.com/office/powerpoint/2010/main" val="5116585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hyperlink" Target="https://adaptationscotland.org.uk/climatereadyplaces/lowlands/?v=5" TargetMode="External"/><Relationship Id="rId3" Type="http://schemas.openxmlformats.org/officeDocument/2006/relationships/hyperlink" Target="https://adaptationscotland.org.uk/climatereadyplaces/coastal/?v=5" TargetMode="External"/><Relationship Id="rId7" Type="http://schemas.openxmlformats.org/officeDocument/2006/relationships/hyperlink" Target="https://adaptationscotland.org.uk/climatereadyplaces/industrial/?v=5" TargetMode="External"/><Relationship Id="rId12"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hyperlink" Target="https://adaptationscotland.org.uk/climatereadyplaces/city/?v=5" TargetMode="External"/><Relationship Id="rId5" Type="http://schemas.openxmlformats.org/officeDocument/2006/relationships/hyperlink" Target="https://adaptationscotland.org.uk/climatereadyplaces/suburbs/?v=5" TargetMode="External"/><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hyperlink" Target="https://adaptationscotland.org.uk/climatereadyplaces/uplands/" TargetMode="External"/><Relationship Id="rId1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lqcD0jsrUAhVKnRQKHY87DRAQjRwIBw&amp;url=http://www.firescotland.gov.uk/news-campaigns/news/2013/04/fire-at-eastgate-hostel,-eastgate-inverness.aspx&amp;psig=AFQjCNHdrTuyMuffmUdkd60hWx44G-uGsA&amp;ust=1497968823998279"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https://www.legislation.gov.uk/ssi/2005/494/contents" TargetMode="External"/><Relationship Id="rId7" Type="http://schemas.openxmlformats.org/officeDocument/2006/relationships/hyperlink" Target="https://www.merseysideprepared.org.uk/media/1053/15mayshortguide.pdf"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hyperlink" Target="https://ready.scot/how-scotland-prepares/preparing-scotland-guidance" TargetMode="Externa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ready.scot/how-scotland-prepares/preparing-scotland-guidance/purpose-regional-resilience-partnerships-risk/regional-resilience-partnerships-risk-preparedness"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hyperlink" Target="https://www.firescotland.gov.uk/media/1136258/sfrs_north_community_risk_register_2021.pdf"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7D028-E80A-4AF2-A18F-0D5DA953FDFE}"/>
              </a:ext>
            </a:extLst>
          </p:cNvPr>
          <p:cNvSpPr>
            <a:spLocks noGrp="1"/>
          </p:cNvSpPr>
          <p:nvPr>
            <p:ph type="title"/>
          </p:nvPr>
        </p:nvSpPr>
        <p:spPr/>
        <p:txBody>
          <a:bodyPr/>
          <a:lstStyle/>
          <a:p>
            <a:r>
              <a:rPr lang="en-GB" dirty="0"/>
              <a:t>Responding to Emergencies </a:t>
            </a:r>
          </a:p>
        </p:txBody>
      </p:sp>
      <p:sp>
        <p:nvSpPr>
          <p:cNvPr id="4" name="Content Placeholder 3">
            <a:extLst>
              <a:ext uri="{FF2B5EF4-FFF2-40B4-BE49-F238E27FC236}">
                <a16:creationId xmlns:a16="http://schemas.microsoft.com/office/drawing/2014/main" id="{5A0A0835-71C0-4D75-8A81-28186ED51DAF}"/>
              </a:ext>
            </a:extLst>
          </p:cNvPr>
          <p:cNvSpPr>
            <a:spLocks noGrp="1"/>
          </p:cNvSpPr>
          <p:nvPr>
            <p:ph idx="10"/>
          </p:nvPr>
        </p:nvSpPr>
        <p:spPr>
          <a:xfrm>
            <a:off x="1007435" y="1124744"/>
            <a:ext cx="9952665" cy="2101056"/>
          </a:xfrm>
        </p:spPr>
        <p:txBody>
          <a:bodyPr/>
          <a:lstStyle/>
          <a:p>
            <a:pPr algn="ctr"/>
            <a:r>
              <a:rPr lang="en-GB" dirty="0"/>
              <a:t>20</a:t>
            </a:r>
            <a:r>
              <a:rPr lang="en-GB" baseline="30000" dirty="0"/>
              <a:t>th</a:t>
            </a:r>
            <a:r>
              <a:rPr lang="en-GB" dirty="0"/>
              <a:t> March 2023</a:t>
            </a:r>
          </a:p>
          <a:p>
            <a:pPr algn="ctr"/>
            <a:r>
              <a:rPr lang="en-GB" dirty="0"/>
              <a:t>Stephen Mardon</a:t>
            </a:r>
          </a:p>
        </p:txBody>
      </p:sp>
    </p:spTree>
    <p:extLst>
      <p:ext uri="{BB962C8B-B14F-4D97-AF65-F5344CB8AC3E}">
        <p14:creationId xmlns:p14="http://schemas.microsoft.com/office/powerpoint/2010/main" val="2472576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C0A94-DE9B-47B1-B5BC-B3325C82C26F}"/>
              </a:ext>
            </a:extLst>
          </p:cNvPr>
          <p:cNvSpPr>
            <a:spLocks noGrp="1"/>
          </p:cNvSpPr>
          <p:nvPr>
            <p:ph type="title"/>
          </p:nvPr>
        </p:nvSpPr>
        <p:spPr/>
        <p:txBody>
          <a:bodyPr/>
          <a:lstStyle/>
          <a:p>
            <a:r>
              <a:rPr lang="en-GB" dirty="0"/>
              <a:t>Care for People</a:t>
            </a:r>
          </a:p>
        </p:txBody>
      </p:sp>
      <p:sp>
        <p:nvSpPr>
          <p:cNvPr id="3" name="Content Placeholder 2">
            <a:extLst>
              <a:ext uri="{FF2B5EF4-FFF2-40B4-BE49-F238E27FC236}">
                <a16:creationId xmlns:a16="http://schemas.microsoft.com/office/drawing/2014/main" id="{D07BBB8D-EF23-4593-982B-F7E47842A8EA}"/>
              </a:ext>
            </a:extLst>
          </p:cNvPr>
          <p:cNvSpPr>
            <a:spLocks noGrp="1"/>
          </p:cNvSpPr>
          <p:nvPr>
            <p:ph idx="1"/>
          </p:nvPr>
        </p:nvSpPr>
        <p:spPr>
          <a:xfrm>
            <a:off x="818147" y="1056902"/>
            <a:ext cx="10671020" cy="5801097"/>
          </a:xfrm>
        </p:spPr>
        <p:txBody>
          <a:bodyPr/>
          <a:lstStyle/>
          <a:p>
            <a:r>
              <a:rPr lang="en-GB" sz="2300" b="1" dirty="0">
                <a:solidFill>
                  <a:srgbClr val="C00000"/>
                </a:solidFill>
              </a:rPr>
              <a:t>NHS Highland </a:t>
            </a:r>
            <a:r>
              <a:rPr lang="en-GB" sz="2300" b="1" dirty="0">
                <a:solidFill>
                  <a:srgbClr val="5E5183"/>
                </a:solidFill>
              </a:rPr>
              <a:t>has lead role in Care for People</a:t>
            </a:r>
            <a:r>
              <a:rPr lang="en-GB" sz="2300" dirty="0">
                <a:solidFill>
                  <a:srgbClr val="5E5183"/>
                </a:solidFill>
              </a:rPr>
              <a:t>, incl. activation of Emergency Support Centres (normally managed through the area </a:t>
            </a:r>
            <a:r>
              <a:rPr lang="en-GB" sz="2300" dirty="0" err="1">
                <a:solidFill>
                  <a:srgbClr val="5E5183"/>
                </a:solidFill>
              </a:rPr>
              <a:t>CfP</a:t>
            </a:r>
            <a:r>
              <a:rPr lang="en-GB" sz="2300" dirty="0">
                <a:solidFill>
                  <a:srgbClr val="5E5183"/>
                </a:solidFill>
              </a:rPr>
              <a:t> team, chaired by the NHS Highland District Manager).</a:t>
            </a:r>
          </a:p>
          <a:p>
            <a:r>
              <a:rPr lang="en-GB" sz="2300" b="1" dirty="0">
                <a:solidFill>
                  <a:srgbClr val="5E5183"/>
                </a:solidFill>
              </a:rPr>
              <a:t>This is very unusual </a:t>
            </a:r>
            <a:r>
              <a:rPr lang="en-GB" sz="2300" dirty="0">
                <a:solidFill>
                  <a:srgbClr val="5E5183"/>
                </a:solidFill>
              </a:rPr>
              <a:t>– elsewhere LAs are responsible. Consequently national organisations (e.g. Police Scotland) are sometimes unaware or forget where responsibility lies.</a:t>
            </a:r>
          </a:p>
          <a:p>
            <a:r>
              <a:rPr lang="en-GB" sz="2300" dirty="0">
                <a:solidFill>
                  <a:srgbClr val="5E5183"/>
                </a:solidFill>
              </a:rPr>
              <a:t>THC continues to have an important role in providing welfare support during an emergency, e.g. provision of staff &amp; resources to assist in the running of Emergency Support Centres. Also, advice &amp; assistance in regard to welfare rights &amp; benefits, financial &amp; legal assistance, housing, clothing and emotional welfare support to meet the needs of children &amp; families.</a:t>
            </a:r>
          </a:p>
          <a:p>
            <a:pPr marL="0" indent="0">
              <a:buNone/>
            </a:pPr>
            <a:endParaRPr lang="en-GB" sz="1000" dirty="0">
              <a:solidFill>
                <a:srgbClr val="5E5183"/>
              </a:solidFill>
            </a:endParaRPr>
          </a:p>
          <a:p>
            <a:r>
              <a:rPr lang="en-GB" sz="2300" dirty="0">
                <a:solidFill>
                  <a:srgbClr val="5E5183"/>
                </a:solidFill>
              </a:rPr>
              <a:t>Senior Ward Manager/Ward Managers are the initial THC contact for </a:t>
            </a:r>
            <a:r>
              <a:rPr lang="en-GB" sz="2300" dirty="0" err="1">
                <a:solidFill>
                  <a:srgbClr val="5E5183"/>
                </a:solidFill>
              </a:rPr>
              <a:t>CfP</a:t>
            </a:r>
            <a:r>
              <a:rPr lang="en-GB" sz="2300" dirty="0">
                <a:solidFill>
                  <a:srgbClr val="5E5183"/>
                </a:solidFill>
              </a:rPr>
              <a:t> in UNUSUAL &amp; MAJOR INCIDENTS and will seek to provide assistance through area </a:t>
            </a:r>
            <a:r>
              <a:rPr lang="en-GB" sz="2300" dirty="0" err="1">
                <a:solidFill>
                  <a:srgbClr val="5E5183"/>
                </a:solidFill>
              </a:rPr>
              <a:t>CfP</a:t>
            </a:r>
            <a:r>
              <a:rPr lang="en-GB" sz="2300" dirty="0">
                <a:solidFill>
                  <a:srgbClr val="5E5183"/>
                </a:solidFill>
              </a:rPr>
              <a:t> teams.</a:t>
            </a:r>
          </a:p>
          <a:p>
            <a:r>
              <a:rPr lang="en-GB" sz="2300" dirty="0">
                <a:solidFill>
                  <a:srgbClr val="5E5183"/>
                </a:solidFill>
              </a:rPr>
              <a:t>In UNUSUAL &amp; MAJOR INCIDENTS, NHS Highland can be contacted via the      Raigmore Hospital switchboard – 01463 704000</a:t>
            </a:r>
          </a:p>
        </p:txBody>
      </p:sp>
    </p:spTree>
    <p:extLst>
      <p:ext uri="{BB962C8B-B14F-4D97-AF65-F5344CB8AC3E}">
        <p14:creationId xmlns:p14="http://schemas.microsoft.com/office/powerpoint/2010/main" val="63325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1497E-F227-4439-8D28-085C0CB58CBA}"/>
              </a:ext>
            </a:extLst>
          </p:cNvPr>
          <p:cNvSpPr>
            <a:spLocks noGrp="1"/>
          </p:cNvSpPr>
          <p:nvPr>
            <p:ph type="title"/>
          </p:nvPr>
        </p:nvSpPr>
        <p:spPr/>
        <p:txBody>
          <a:bodyPr/>
          <a:lstStyle/>
          <a:p>
            <a:r>
              <a:rPr lang="en-GB" dirty="0"/>
              <a:t>Activating the Resilience Partnership</a:t>
            </a:r>
          </a:p>
        </p:txBody>
      </p:sp>
      <p:sp>
        <p:nvSpPr>
          <p:cNvPr id="3" name="Content Placeholder 2">
            <a:extLst>
              <a:ext uri="{FF2B5EF4-FFF2-40B4-BE49-F238E27FC236}">
                <a16:creationId xmlns:a16="http://schemas.microsoft.com/office/drawing/2014/main" id="{2F379D7B-6C27-4823-94EB-F763A8E8BBA0}"/>
              </a:ext>
            </a:extLst>
          </p:cNvPr>
          <p:cNvSpPr>
            <a:spLocks noGrp="1"/>
          </p:cNvSpPr>
          <p:nvPr>
            <p:ph idx="1"/>
          </p:nvPr>
        </p:nvSpPr>
        <p:spPr>
          <a:xfrm>
            <a:off x="774551" y="1107964"/>
            <a:ext cx="10886738" cy="5256584"/>
          </a:xfrm>
        </p:spPr>
        <p:txBody>
          <a:bodyPr/>
          <a:lstStyle/>
          <a:p>
            <a:r>
              <a:rPr lang="en-GB" sz="2400" dirty="0">
                <a:solidFill>
                  <a:srgbClr val="492F92"/>
                </a:solidFill>
              </a:rPr>
              <a:t>Any Category 1 or 2 responder can request the activation of the Highlands and Islands LRP in response to an emergency or incident. </a:t>
            </a:r>
          </a:p>
          <a:p>
            <a:r>
              <a:rPr lang="en-GB" sz="2400" dirty="0">
                <a:solidFill>
                  <a:srgbClr val="492F92"/>
                </a:solidFill>
              </a:rPr>
              <a:t>Every response should be proportionate and adhere to the principle of subsidiarity. In many incidents, operational or local response arrangements will be co-ordinated by the ELGs/ECGs across the Highlands and Islands. </a:t>
            </a:r>
          </a:p>
          <a:p>
            <a:pPr marL="0" indent="0">
              <a:buNone/>
            </a:pPr>
            <a:endParaRPr lang="en-GB" sz="1200" dirty="0">
              <a:solidFill>
                <a:srgbClr val="492F92"/>
              </a:solidFill>
            </a:endParaRPr>
          </a:p>
          <a:p>
            <a:r>
              <a:rPr lang="en-GB" sz="2400" dirty="0">
                <a:solidFill>
                  <a:srgbClr val="492F92"/>
                </a:solidFill>
              </a:rPr>
              <a:t>If an incident occurs out of office hours, a call should be made to the Police Scotland Area Control Room and the On Call Police Emergency Procedures Advisor (EPA) should be requested. The Police EPA should then contact the On Call Scottish Government (SG) </a:t>
            </a:r>
            <a:r>
              <a:rPr lang="en-GB" sz="2400" dirty="0" err="1">
                <a:solidFill>
                  <a:srgbClr val="492F92"/>
                </a:solidFill>
              </a:rPr>
              <a:t>NoSRRP</a:t>
            </a:r>
            <a:r>
              <a:rPr lang="en-GB" sz="2400" dirty="0">
                <a:solidFill>
                  <a:srgbClr val="492F92"/>
                </a:solidFill>
              </a:rPr>
              <a:t> Coordinator who will assist with the activation and notification process.</a:t>
            </a:r>
          </a:p>
        </p:txBody>
      </p:sp>
      <p:grpSp>
        <p:nvGrpSpPr>
          <p:cNvPr id="24" name="Group 23">
            <a:extLst>
              <a:ext uri="{FF2B5EF4-FFF2-40B4-BE49-F238E27FC236}">
                <a16:creationId xmlns:a16="http://schemas.microsoft.com/office/drawing/2014/main" id="{E023A637-4627-4EE8-9F50-98C4830DABE9}"/>
              </a:ext>
            </a:extLst>
          </p:cNvPr>
          <p:cNvGrpSpPr/>
          <p:nvPr/>
        </p:nvGrpSpPr>
        <p:grpSpPr>
          <a:xfrm>
            <a:off x="591671" y="5301704"/>
            <a:ext cx="10886738" cy="1280684"/>
            <a:chOff x="530711" y="5102241"/>
            <a:chExt cx="10886738" cy="1280684"/>
          </a:xfrm>
        </p:grpSpPr>
        <p:sp>
          <p:nvSpPr>
            <p:cNvPr id="4" name="Arrow: Pentagon 3">
              <a:extLst>
                <a:ext uri="{FF2B5EF4-FFF2-40B4-BE49-F238E27FC236}">
                  <a16:creationId xmlns:a16="http://schemas.microsoft.com/office/drawing/2014/main" id="{A9550CEC-CC01-4EF5-B59B-CFB0B3067368}"/>
                </a:ext>
              </a:extLst>
            </p:cNvPr>
            <p:cNvSpPr/>
            <p:nvPr/>
          </p:nvSpPr>
          <p:spPr>
            <a:xfrm>
              <a:off x="530711" y="5622114"/>
              <a:ext cx="2538804" cy="647794"/>
            </a:xfrm>
            <a:prstGeom prst="homePlate">
              <a:avLst/>
            </a:prstGeom>
            <a:solidFill>
              <a:schemeClr val="accent6">
                <a:lumMod val="75000"/>
              </a:schemeClr>
            </a:solidFill>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Call 101</a:t>
              </a:r>
              <a:r>
                <a:rPr kumimoji="0" lang="en-GB" sz="1600" b="0" i="0" u="none" strike="noStrike" kern="1200" cap="none" spc="0" normalizeH="0" baseline="0" noProof="0" dirty="0">
                  <a:ln>
                    <a:noFill/>
                  </a:ln>
                  <a:solidFill>
                    <a:prstClr val="white"/>
                  </a:solidFill>
                  <a:effectLst/>
                  <a:uLnTx/>
                  <a:uFillTx/>
                  <a:latin typeface="Calibri"/>
                  <a:ea typeface="+mn-ea"/>
                  <a:cs typeface="+mn-cs"/>
                </a:rPr>
                <a:t>: Police Scotland Area Control Room</a:t>
              </a:r>
            </a:p>
          </p:txBody>
        </p:sp>
        <p:sp>
          <p:nvSpPr>
            <p:cNvPr id="5" name="Arrow: Pentagon 4">
              <a:extLst>
                <a:ext uri="{FF2B5EF4-FFF2-40B4-BE49-F238E27FC236}">
                  <a16:creationId xmlns:a16="http://schemas.microsoft.com/office/drawing/2014/main" id="{F7939EE2-E2A3-4083-8980-96D98C182877}"/>
                </a:ext>
              </a:extLst>
            </p:cNvPr>
            <p:cNvSpPr/>
            <p:nvPr/>
          </p:nvSpPr>
          <p:spPr>
            <a:xfrm>
              <a:off x="3496236" y="5622115"/>
              <a:ext cx="2538804" cy="647793"/>
            </a:xfrm>
            <a:prstGeom prst="homePlate">
              <a:avLst/>
            </a:prstGeom>
            <a:solidFill>
              <a:schemeClr val="accent6">
                <a:lumMod val="75000"/>
              </a:schemeClr>
            </a:solidFill>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On Call Police Emergency Procedures Advisor </a:t>
              </a:r>
            </a:p>
          </p:txBody>
        </p:sp>
        <p:sp>
          <p:nvSpPr>
            <p:cNvPr id="6" name="Arrow: Pentagon 5">
              <a:extLst>
                <a:ext uri="{FF2B5EF4-FFF2-40B4-BE49-F238E27FC236}">
                  <a16:creationId xmlns:a16="http://schemas.microsoft.com/office/drawing/2014/main" id="{DCCD76C2-1F8C-49AA-8A04-2BED9A4B20FE}"/>
                </a:ext>
              </a:extLst>
            </p:cNvPr>
            <p:cNvSpPr/>
            <p:nvPr/>
          </p:nvSpPr>
          <p:spPr>
            <a:xfrm>
              <a:off x="6461761" y="5102241"/>
              <a:ext cx="2538803" cy="647795"/>
            </a:xfrm>
            <a:prstGeom prst="homePlate">
              <a:avLst/>
            </a:prstGeom>
            <a:solidFill>
              <a:schemeClr val="accent6">
                <a:lumMod val="75000"/>
              </a:schemeClr>
            </a:solidFill>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On Call Scottish Govt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NoSRRP</a:t>
              </a:r>
              <a:r>
                <a:rPr kumimoji="0" lang="en-GB" sz="1600" b="0" i="0" u="none" strike="noStrike" kern="1200" cap="none" spc="0" normalizeH="0" baseline="0" noProof="0" dirty="0">
                  <a:ln>
                    <a:noFill/>
                  </a:ln>
                  <a:solidFill>
                    <a:prstClr val="white"/>
                  </a:solidFill>
                  <a:effectLst/>
                  <a:uLnTx/>
                  <a:uFillTx/>
                  <a:latin typeface="Calibri"/>
                  <a:ea typeface="+mn-ea"/>
                  <a:cs typeface="+mn-cs"/>
                </a:rPr>
                <a:t> Coordinator</a:t>
              </a:r>
            </a:p>
          </p:txBody>
        </p:sp>
        <p:cxnSp>
          <p:nvCxnSpPr>
            <p:cNvPr id="8" name="Straight Connector 7">
              <a:extLst>
                <a:ext uri="{FF2B5EF4-FFF2-40B4-BE49-F238E27FC236}">
                  <a16:creationId xmlns:a16="http://schemas.microsoft.com/office/drawing/2014/main" id="{48B5AB57-DEBB-4162-87A8-B8F8C606045C}"/>
                </a:ext>
              </a:extLst>
            </p:cNvPr>
            <p:cNvCxnSpPr>
              <a:cxnSpLocks/>
              <a:endCxn id="5" idx="1"/>
            </p:cNvCxnSpPr>
            <p:nvPr/>
          </p:nvCxnSpPr>
          <p:spPr>
            <a:xfrm>
              <a:off x="3069515" y="5942046"/>
              <a:ext cx="426721" cy="3966"/>
            </a:xfrm>
            <a:prstGeom prst="line">
              <a:avLst/>
            </a:prstGeom>
            <a:ln w="25400">
              <a:solidFill>
                <a:srgbClr val="385D8A"/>
              </a:solidFill>
            </a:ln>
            <a:effectLst>
              <a:outerShdw blurRad="292100" dist="139700" dir="2700000" algn="tl" rotWithShape="0">
                <a:prstClr val="black">
                  <a:alpha val="65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1F01A4C-020B-4D30-A482-FE8D0ECC06D5}"/>
                </a:ext>
              </a:extLst>
            </p:cNvPr>
            <p:cNvCxnSpPr>
              <a:cxnSpLocks/>
            </p:cNvCxnSpPr>
            <p:nvPr/>
          </p:nvCxnSpPr>
          <p:spPr>
            <a:xfrm>
              <a:off x="6217920" y="5423700"/>
              <a:ext cx="243841" cy="0"/>
            </a:xfrm>
            <a:prstGeom prst="line">
              <a:avLst/>
            </a:prstGeom>
            <a:ln w="25400">
              <a:solidFill>
                <a:srgbClr val="385D8A"/>
              </a:solidFill>
            </a:ln>
            <a:effectLst>
              <a:outerShdw blurRad="292100" dist="139700" dir="2700000" algn="tl" rotWithShape="0">
                <a:prstClr val="black">
                  <a:alpha val="65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9D03EE-B3F1-42D9-B4CF-D568EAFA1B42}"/>
                </a:ext>
              </a:extLst>
            </p:cNvPr>
            <p:cNvCxnSpPr>
              <a:cxnSpLocks/>
              <a:stCxn id="5" idx="3"/>
            </p:cNvCxnSpPr>
            <p:nvPr/>
          </p:nvCxnSpPr>
          <p:spPr>
            <a:xfrm>
              <a:off x="6035040" y="5946012"/>
              <a:ext cx="3491732" cy="20766"/>
            </a:xfrm>
            <a:prstGeom prst="line">
              <a:avLst/>
            </a:prstGeom>
            <a:ln w="25400">
              <a:solidFill>
                <a:srgbClr val="385D8A"/>
              </a:solidFill>
            </a:ln>
            <a:effectLst>
              <a:outerShdw blurRad="292100" dist="139700" dir="2700000" algn="tl" rotWithShape="0">
                <a:prstClr val="black">
                  <a:alpha val="65000"/>
                </a:prstClr>
              </a:outerShdw>
            </a:effectLst>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5CC5FA6-9D54-47B7-BAC9-DFBB50CB2D0F}"/>
                </a:ext>
              </a:extLst>
            </p:cNvPr>
            <p:cNvSpPr/>
            <p:nvPr/>
          </p:nvSpPr>
          <p:spPr>
            <a:xfrm>
              <a:off x="9450426" y="5147043"/>
              <a:ext cx="1967023" cy="1235882"/>
            </a:xfrm>
            <a:prstGeom prst="ellipse">
              <a:avLst/>
            </a:prstGeom>
            <a:solidFill>
              <a:schemeClr val="accent6">
                <a:lumMod val="75000"/>
              </a:schemeClr>
            </a:solidFill>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Resilience Partnership</a:t>
              </a:r>
            </a:p>
          </p:txBody>
        </p:sp>
        <p:cxnSp>
          <p:nvCxnSpPr>
            <p:cNvPr id="19" name="Straight Connector 18">
              <a:extLst>
                <a:ext uri="{FF2B5EF4-FFF2-40B4-BE49-F238E27FC236}">
                  <a16:creationId xmlns:a16="http://schemas.microsoft.com/office/drawing/2014/main" id="{65827326-9465-41AC-92D0-593DD59BCEA2}"/>
                </a:ext>
              </a:extLst>
            </p:cNvPr>
            <p:cNvCxnSpPr>
              <a:cxnSpLocks/>
            </p:cNvCxnSpPr>
            <p:nvPr/>
          </p:nvCxnSpPr>
          <p:spPr>
            <a:xfrm>
              <a:off x="9000564" y="5428340"/>
              <a:ext cx="600636" cy="0"/>
            </a:xfrm>
            <a:prstGeom prst="line">
              <a:avLst/>
            </a:prstGeom>
            <a:ln w="25400">
              <a:solidFill>
                <a:srgbClr val="385D8A"/>
              </a:solidFill>
            </a:ln>
            <a:effectLst>
              <a:outerShdw blurRad="292100" dist="139700" dir="2700000" algn="tl" rotWithShape="0">
                <a:prstClr val="black">
                  <a:alpha val="65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7941603-22EF-43DE-A351-3738A28DB59E}"/>
                </a:ext>
              </a:extLst>
            </p:cNvPr>
            <p:cNvCxnSpPr>
              <a:cxnSpLocks/>
            </p:cNvCxnSpPr>
            <p:nvPr/>
          </p:nvCxnSpPr>
          <p:spPr>
            <a:xfrm>
              <a:off x="6217920" y="5422347"/>
              <a:ext cx="0" cy="519699"/>
            </a:xfrm>
            <a:prstGeom prst="line">
              <a:avLst/>
            </a:prstGeom>
            <a:ln w="25400">
              <a:solidFill>
                <a:srgbClr val="385D8A"/>
              </a:solidFill>
            </a:ln>
            <a:effectLst>
              <a:outerShdw blurRad="292100" dist="139700" dir="2700000" algn="tl" rotWithShape="0">
                <a:prstClr val="black">
                  <a:alpha val="65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6955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ounded Rectangle 28">
            <a:extLst>
              <a:ext uri="{FF2B5EF4-FFF2-40B4-BE49-F238E27FC236}">
                <a16:creationId xmlns:a16="http://schemas.microsoft.com/office/drawing/2014/main" id="{7C478FAA-6784-4C48-9759-05C0CEFB4233}"/>
              </a:ext>
            </a:extLst>
          </p:cNvPr>
          <p:cNvSpPr/>
          <p:nvPr/>
        </p:nvSpPr>
        <p:spPr bwMode="auto">
          <a:xfrm>
            <a:off x="3703567" y="2332736"/>
            <a:ext cx="1915658" cy="2402172"/>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Emergency Liaison Group(s)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FFFF00"/>
                </a:solidFill>
                <a:effectLst/>
                <a:uLnTx/>
                <a:uFillTx/>
                <a:latin typeface="Calibri"/>
                <a:ea typeface="+mn-ea"/>
                <a:cs typeface="+mn-cs"/>
              </a:rPr>
              <a:t>Chaired by Local Police Commander(s)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80" name="Rounded Rectangle 28">
            <a:extLst>
              <a:ext uri="{FF2B5EF4-FFF2-40B4-BE49-F238E27FC236}">
                <a16:creationId xmlns:a16="http://schemas.microsoft.com/office/drawing/2014/main" id="{CA0C5A9B-3ABE-4D1C-AE8A-B8B5DC2FA545}"/>
              </a:ext>
            </a:extLst>
          </p:cNvPr>
          <p:cNvSpPr/>
          <p:nvPr/>
        </p:nvSpPr>
        <p:spPr bwMode="auto">
          <a:xfrm>
            <a:off x="3581891" y="2231262"/>
            <a:ext cx="1915658" cy="2402172"/>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Emergency Liaison Group(s)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FFFF00"/>
                </a:solidFill>
                <a:effectLst/>
                <a:uLnTx/>
                <a:uFillTx/>
                <a:latin typeface="Calibri"/>
                <a:ea typeface="+mn-ea"/>
                <a:cs typeface="+mn-cs"/>
              </a:rPr>
              <a:t>Chaired by Local Police Commander(s)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2FF54C8A-8844-4307-AB29-26032A0866D1}"/>
              </a:ext>
            </a:extLst>
          </p:cNvPr>
          <p:cNvSpPr>
            <a:spLocks noGrp="1"/>
          </p:cNvSpPr>
          <p:nvPr>
            <p:ph type="title"/>
          </p:nvPr>
        </p:nvSpPr>
        <p:spPr/>
        <p:txBody>
          <a:bodyPr/>
          <a:lstStyle/>
          <a:p>
            <a:r>
              <a:rPr lang="en-GB" dirty="0"/>
              <a:t>Highland Response Structure</a:t>
            </a:r>
          </a:p>
        </p:txBody>
      </p:sp>
      <p:sp>
        <p:nvSpPr>
          <p:cNvPr id="39" name="TextBox 50">
            <a:extLst>
              <a:ext uri="{FF2B5EF4-FFF2-40B4-BE49-F238E27FC236}">
                <a16:creationId xmlns:a16="http://schemas.microsoft.com/office/drawing/2014/main" id="{63786715-153B-4CF4-95D4-2E954C8A673F}"/>
              </a:ext>
            </a:extLst>
          </p:cNvPr>
          <p:cNvSpPr txBox="1">
            <a:spLocks noChangeArrowheads="1"/>
          </p:cNvSpPr>
          <p:nvPr/>
        </p:nvSpPr>
        <p:spPr bwMode="auto">
          <a:xfrm>
            <a:off x="1230817" y="1108613"/>
            <a:ext cx="9040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sz="3200">
                <a:solidFill>
                  <a:srgbClr val="003366"/>
                </a:solidFill>
                <a:latin typeface="Verdana" pitchFamily="34" charset="0"/>
              </a:defRPr>
            </a:lvl1pPr>
            <a:lvl2pPr marL="742950" indent="-285750">
              <a:buChar char="–"/>
              <a:defRPr sz="2800">
                <a:solidFill>
                  <a:srgbClr val="003366"/>
                </a:solidFill>
                <a:latin typeface="Verdana" pitchFamily="34" charset="0"/>
              </a:defRPr>
            </a:lvl2pPr>
            <a:lvl3pPr marL="1143000" indent="-228600">
              <a:defRPr sz="2400">
                <a:solidFill>
                  <a:srgbClr val="003366"/>
                </a:solidFill>
                <a:latin typeface="Verdana" pitchFamily="34" charset="0"/>
              </a:defRPr>
            </a:lvl3pPr>
            <a:lvl4pPr marL="1600200" indent="-228600">
              <a:buChar char="–"/>
              <a:defRPr sz="2000">
                <a:solidFill>
                  <a:srgbClr val="003366"/>
                </a:solidFill>
                <a:latin typeface="Verdana" pitchFamily="34" charset="0"/>
              </a:defRPr>
            </a:lvl4pPr>
            <a:lvl5pPr marL="2057400" indent="-228600">
              <a:buChar char="»"/>
              <a:defRPr sz="2000">
                <a:solidFill>
                  <a:srgbClr val="003366"/>
                </a:solidFill>
                <a:latin typeface="Verdana" pitchFamily="34" charset="0"/>
              </a:defRPr>
            </a:lvl5pPr>
            <a:lvl6pPr marL="25146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6pPr>
            <a:lvl7pPr marL="29718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7pPr>
            <a:lvl8pPr marL="34290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8pPr>
            <a:lvl9pPr marL="38862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dirty="0">
                <a:ln>
                  <a:noFill/>
                </a:ln>
                <a:solidFill>
                  <a:srgbClr val="C00000"/>
                </a:solidFill>
                <a:effectLst/>
                <a:uLnTx/>
                <a:uFillTx/>
                <a:latin typeface="Arial" charset="0"/>
                <a:ea typeface="+mn-ea"/>
                <a:cs typeface="+mn-cs"/>
              </a:rPr>
              <a:t>       Operational &amp; Tactical &gt; 95%                       Strategic &lt;5%  </a:t>
            </a:r>
          </a:p>
        </p:txBody>
      </p:sp>
      <p:cxnSp>
        <p:nvCxnSpPr>
          <p:cNvPr id="41" name="Straight Connector 40">
            <a:extLst>
              <a:ext uri="{FF2B5EF4-FFF2-40B4-BE49-F238E27FC236}">
                <a16:creationId xmlns:a16="http://schemas.microsoft.com/office/drawing/2014/main" id="{F48FC389-4CCF-4B73-9A26-74EBFCC60C98}"/>
              </a:ext>
            </a:extLst>
          </p:cNvPr>
          <p:cNvCxnSpPr>
            <a:cxnSpLocks/>
          </p:cNvCxnSpPr>
          <p:nvPr/>
        </p:nvCxnSpPr>
        <p:spPr bwMode="auto">
          <a:xfrm flipH="1">
            <a:off x="9084992" y="2828702"/>
            <a:ext cx="1261991" cy="0"/>
          </a:xfrm>
          <a:prstGeom prst="line">
            <a:avLst/>
          </a:prstGeom>
          <a:ln w="57150">
            <a:solidFill>
              <a:srgbClr val="00467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756DC34-3161-4E6F-A7E9-485398B82A79}"/>
              </a:ext>
            </a:extLst>
          </p:cNvPr>
          <p:cNvCxnSpPr>
            <a:cxnSpLocks/>
          </p:cNvCxnSpPr>
          <p:nvPr/>
        </p:nvCxnSpPr>
        <p:spPr bwMode="auto">
          <a:xfrm flipH="1">
            <a:off x="9123609" y="6504467"/>
            <a:ext cx="1232889" cy="0"/>
          </a:xfrm>
          <a:prstGeom prst="line">
            <a:avLst/>
          </a:prstGeom>
          <a:ln w="57150">
            <a:solidFill>
              <a:srgbClr val="00467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42FEF02-FDCE-448E-A072-58609DDCE85C}"/>
              </a:ext>
            </a:extLst>
          </p:cNvPr>
          <p:cNvCxnSpPr>
            <a:cxnSpLocks/>
          </p:cNvCxnSpPr>
          <p:nvPr/>
        </p:nvCxnSpPr>
        <p:spPr bwMode="auto">
          <a:xfrm>
            <a:off x="10356498" y="2806928"/>
            <a:ext cx="9515" cy="3714838"/>
          </a:xfrm>
          <a:prstGeom prst="line">
            <a:avLst/>
          </a:prstGeom>
          <a:ln w="57150">
            <a:solidFill>
              <a:srgbClr val="00467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Text Box 2">
            <a:extLst>
              <a:ext uri="{FF2B5EF4-FFF2-40B4-BE49-F238E27FC236}">
                <a16:creationId xmlns:a16="http://schemas.microsoft.com/office/drawing/2014/main" id="{1ACFAB15-6AA4-4721-9743-E2486329CFEB}"/>
              </a:ext>
            </a:extLst>
          </p:cNvPr>
          <p:cNvSpPr txBox="1">
            <a:spLocks noChangeArrowheads="1"/>
          </p:cNvSpPr>
          <p:nvPr/>
        </p:nvSpPr>
        <p:spPr bwMode="auto">
          <a:xfrm>
            <a:off x="3187885" y="4873838"/>
            <a:ext cx="2941176" cy="185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3366"/>
                </a:solidFill>
                <a:latin typeface="Verdana" pitchFamily="34" charset="0"/>
              </a:defRPr>
            </a:lvl1pPr>
            <a:lvl2pPr marL="742950" indent="-285750">
              <a:buChar char="–"/>
              <a:defRPr sz="2800">
                <a:solidFill>
                  <a:srgbClr val="003366"/>
                </a:solidFill>
                <a:latin typeface="Verdana" pitchFamily="34" charset="0"/>
              </a:defRPr>
            </a:lvl2pPr>
            <a:lvl3pPr marL="1143000" indent="-228600">
              <a:defRPr sz="2400">
                <a:solidFill>
                  <a:srgbClr val="003366"/>
                </a:solidFill>
                <a:latin typeface="Verdana" pitchFamily="34" charset="0"/>
              </a:defRPr>
            </a:lvl3pPr>
            <a:lvl4pPr marL="1600200" indent="-228600">
              <a:buChar char="–"/>
              <a:defRPr sz="2000">
                <a:solidFill>
                  <a:srgbClr val="003366"/>
                </a:solidFill>
                <a:latin typeface="Verdana" pitchFamily="34" charset="0"/>
              </a:defRPr>
            </a:lvl4pPr>
            <a:lvl5pPr marL="2057400" indent="-228600">
              <a:buChar char="»"/>
              <a:defRPr sz="2000">
                <a:solidFill>
                  <a:srgbClr val="003366"/>
                </a:solidFill>
                <a:latin typeface="Verdana" pitchFamily="34" charset="0"/>
              </a:defRPr>
            </a:lvl5pPr>
            <a:lvl6pPr marL="25146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6pPr>
            <a:lvl7pPr marL="29718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7pPr>
            <a:lvl8pPr marL="34290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8pPr>
            <a:lvl9pPr marL="38862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altLang="en-US" sz="1200" b="0" i="0" u="none" strike="noStrike" kern="1200" cap="none" spc="0" normalizeH="0" baseline="0" noProof="0" dirty="0">
                <a:ln>
                  <a:noFill/>
                </a:ln>
                <a:solidFill>
                  <a:srgbClr val="003366"/>
                </a:solidFill>
                <a:effectLst/>
                <a:uLnTx/>
                <a:uFillTx/>
                <a:latin typeface="Arial" charset="0"/>
                <a:ea typeface="Calibri" pitchFamily="34" charset="0"/>
                <a:cs typeface="Arial" charset="0"/>
              </a:rPr>
              <a:t>Ward Manager(s) provide THC’s tactical lead(s). ELGs also attended by Roads &amp; Transport, Education &amp; Learning, </a:t>
            </a:r>
            <a:br>
              <a:rPr kumimoji="0" lang="en-GB" altLang="en-US" sz="1200" b="0" i="0" u="none" strike="noStrike" kern="1200" cap="none" spc="0" normalizeH="0" baseline="0" noProof="0" dirty="0">
                <a:ln>
                  <a:noFill/>
                </a:ln>
                <a:solidFill>
                  <a:srgbClr val="003366"/>
                </a:solidFill>
                <a:effectLst/>
                <a:uLnTx/>
                <a:uFillTx/>
                <a:latin typeface="Arial" charset="0"/>
                <a:ea typeface="Calibri" pitchFamily="34" charset="0"/>
                <a:cs typeface="Arial" charset="0"/>
              </a:rPr>
            </a:br>
            <a:r>
              <a:rPr kumimoji="0" lang="en-GB" altLang="en-US" sz="1200" b="0" i="0" u="none" strike="noStrike" kern="1200" cap="none" spc="0" normalizeH="0" baseline="0" noProof="0" dirty="0">
                <a:ln>
                  <a:noFill/>
                </a:ln>
                <a:solidFill>
                  <a:srgbClr val="003366"/>
                </a:solidFill>
                <a:effectLst/>
                <a:uLnTx/>
                <a:uFillTx/>
                <a:latin typeface="Arial" charset="0"/>
                <a:ea typeface="Calibri" pitchFamily="34" charset="0"/>
                <a:cs typeface="Arial" charset="0"/>
              </a:rPr>
              <a:t>Environmental Health, Housing &amp; Property, Health &amp; Social Care, etc.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altLang="en-US" sz="1200" b="0" i="0" u="none" strike="noStrike" kern="1200" cap="none" spc="0" normalizeH="0" baseline="0" noProof="0" dirty="0">
              <a:ln>
                <a:noFill/>
              </a:ln>
              <a:solidFill>
                <a:srgbClr val="003366"/>
              </a:solidFill>
              <a:effectLst/>
              <a:uLnTx/>
              <a:uFillTx/>
              <a:latin typeface="Arial" charset="0"/>
              <a:ea typeface="Calibri" pitchFamily="34" charset="0"/>
              <a:cs typeface="Arial"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altLang="en-US" sz="1200" b="0" i="0" u="none" strike="noStrike" kern="1200" cap="none" spc="0" normalizeH="0" baseline="0" noProof="0" dirty="0">
                <a:ln>
                  <a:noFill/>
                </a:ln>
                <a:solidFill>
                  <a:srgbClr val="003366"/>
                </a:solidFill>
                <a:effectLst/>
                <a:uLnTx/>
                <a:uFillTx/>
                <a:latin typeface="Arial" charset="0"/>
                <a:ea typeface="Calibri" pitchFamily="34" charset="0"/>
                <a:cs typeface="Arial" charset="0"/>
              </a:rPr>
              <a:t>Multi-agency representation from Emergency Services, NHS Highland, SEPA, BEAR Scotland, SSEN, British Red Cross, Met Office, etc.</a:t>
            </a:r>
          </a:p>
        </p:txBody>
      </p:sp>
      <p:sp>
        <p:nvSpPr>
          <p:cNvPr id="57" name="Text Box 2">
            <a:extLst>
              <a:ext uri="{FF2B5EF4-FFF2-40B4-BE49-F238E27FC236}">
                <a16:creationId xmlns:a16="http://schemas.microsoft.com/office/drawing/2014/main" id="{2E5866A9-9F12-4E8D-8945-26D8BD71C072}"/>
              </a:ext>
            </a:extLst>
          </p:cNvPr>
          <p:cNvSpPr txBox="1">
            <a:spLocks noChangeArrowheads="1"/>
          </p:cNvSpPr>
          <p:nvPr/>
        </p:nvSpPr>
        <p:spPr bwMode="auto">
          <a:xfrm>
            <a:off x="6302554" y="5344474"/>
            <a:ext cx="3906056" cy="52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3366"/>
                </a:solidFill>
                <a:latin typeface="Verdana" pitchFamily="34" charset="0"/>
              </a:defRPr>
            </a:lvl1pPr>
            <a:lvl2pPr marL="742950" indent="-285750">
              <a:buChar char="–"/>
              <a:defRPr sz="2800">
                <a:solidFill>
                  <a:srgbClr val="003366"/>
                </a:solidFill>
                <a:latin typeface="Verdana" pitchFamily="34" charset="0"/>
              </a:defRPr>
            </a:lvl2pPr>
            <a:lvl3pPr marL="1143000" indent="-228600">
              <a:defRPr sz="2400">
                <a:solidFill>
                  <a:srgbClr val="003366"/>
                </a:solidFill>
                <a:latin typeface="Verdana" pitchFamily="34" charset="0"/>
              </a:defRPr>
            </a:lvl3pPr>
            <a:lvl4pPr marL="1600200" indent="-228600">
              <a:buChar char="–"/>
              <a:defRPr sz="2000">
                <a:solidFill>
                  <a:srgbClr val="003366"/>
                </a:solidFill>
                <a:latin typeface="Verdana" pitchFamily="34" charset="0"/>
              </a:defRPr>
            </a:lvl4pPr>
            <a:lvl5pPr marL="2057400" indent="-228600">
              <a:buChar char="»"/>
              <a:defRPr sz="2000">
                <a:solidFill>
                  <a:srgbClr val="003366"/>
                </a:solidFill>
                <a:latin typeface="Verdana" pitchFamily="34" charset="0"/>
              </a:defRPr>
            </a:lvl5pPr>
            <a:lvl6pPr marL="25146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6pPr>
            <a:lvl7pPr marL="29718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7pPr>
            <a:lvl8pPr marL="34290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8pPr>
            <a:lvl9pPr marL="38862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altLang="en-US" sz="1200" b="0" i="0" u="none" strike="noStrike" kern="1200" cap="none" spc="0" normalizeH="0" baseline="0" noProof="0" dirty="0">
                <a:ln>
                  <a:noFill/>
                </a:ln>
                <a:solidFill>
                  <a:srgbClr val="003366"/>
                </a:solidFill>
                <a:effectLst/>
                <a:uLnTx/>
                <a:uFillTx/>
                <a:latin typeface="Arial" charset="0"/>
                <a:ea typeface="Calibri" pitchFamily="34" charset="0"/>
                <a:cs typeface="Arial" charset="0"/>
              </a:rPr>
              <a:t>LRP Strategic Group attended by organisations’ strategic leads, incl. THC Chief Executive or Depute </a:t>
            </a:r>
          </a:p>
        </p:txBody>
      </p:sp>
      <p:cxnSp>
        <p:nvCxnSpPr>
          <p:cNvPr id="59" name="Straight Arrow Connector 58">
            <a:extLst>
              <a:ext uri="{FF2B5EF4-FFF2-40B4-BE49-F238E27FC236}">
                <a16:creationId xmlns:a16="http://schemas.microsoft.com/office/drawing/2014/main" id="{69BC2FF6-D89D-410A-AC97-76C2D6417D3B}"/>
              </a:ext>
            </a:extLst>
          </p:cNvPr>
          <p:cNvCxnSpPr>
            <a:cxnSpLocks/>
          </p:cNvCxnSpPr>
          <p:nvPr/>
        </p:nvCxnSpPr>
        <p:spPr bwMode="auto">
          <a:xfrm>
            <a:off x="9078216" y="2437472"/>
            <a:ext cx="1498617" cy="759"/>
          </a:xfrm>
          <a:prstGeom prst="straightConnector1">
            <a:avLst/>
          </a:prstGeom>
          <a:ln w="57150">
            <a:solidFill>
              <a:srgbClr val="004677"/>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Text Box 2">
            <a:extLst>
              <a:ext uri="{FF2B5EF4-FFF2-40B4-BE49-F238E27FC236}">
                <a16:creationId xmlns:a16="http://schemas.microsoft.com/office/drawing/2014/main" id="{B400570E-138B-48E1-BAE5-173942D9F44F}"/>
              </a:ext>
            </a:extLst>
          </p:cNvPr>
          <p:cNvSpPr txBox="1">
            <a:spLocks noChangeArrowheads="1"/>
          </p:cNvSpPr>
          <p:nvPr/>
        </p:nvSpPr>
        <p:spPr bwMode="auto">
          <a:xfrm>
            <a:off x="7032451" y="6029113"/>
            <a:ext cx="1784540" cy="24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3366"/>
                </a:solidFill>
                <a:latin typeface="Verdana" pitchFamily="34" charset="0"/>
              </a:defRPr>
            </a:lvl1pPr>
            <a:lvl2pPr marL="742950" indent="-285750">
              <a:buChar char="–"/>
              <a:defRPr sz="2800">
                <a:solidFill>
                  <a:srgbClr val="003366"/>
                </a:solidFill>
                <a:latin typeface="Verdana" pitchFamily="34" charset="0"/>
              </a:defRPr>
            </a:lvl2pPr>
            <a:lvl3pPr marL="1143000" indent="-228600">
              <a:defRPr sz="2400">
                <a:solidFill>
                  <a:srgbClr val="003366"/>
                </a:solidFill>
                <a:latin typeface="Verdana" pitchFamily="34" charset="0"/>
              </a:defRPr>
            </a:lvl3pPr>
            <a:lvl4pPr marL="1600200" indent="-228600">
              <a:buChar char="–"/>
              <a:defRPr sz="2000">
                <a:solidFill>
                  <a:srgbClr val="003366"/>
                </a:solidFill>
                <a:latin typeface="Verdana" pitchFamily="34" charset="0"/>
              </a:defRPr>
            </a:lvl4pPr>
            <a:lvl5pPr marL="2057400" indent="-228600">
              <a:buChar char="»"/>
              <a:defRPr sz="2000">
                <a:solidFill>
                  <a:srgbClr val="003366"/>
                </a:solidFill>
                <a:latin typeface="Verdana" pitchFamily="34" charset="0"/>
              </a:defRPr>
            </a:lvl5pPr>
            <a:lvl6pPr marL="25146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6pPr>
            <a:lvl7pPr marL="29718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7pPr>
            <a:lvl8pPr marL="34290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8pPr>
            <a:lvl9pPr marL="38862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200" b="0" i="0" u="none" strike="noStrike" kern="1200" cap="none" spc="0" normalizeH="0" baseline="0" noProof="0" dirty="0">
                <a:ln>
                  <a:noFill/>
                </a:ln>
                <a:solidFill>
                  <a:srgbClr val="F79646">
                    <a:lumMod val="50000"/>
                  </a:srgbClr>
                </a:solidFill>
                <a:effectLst/>
                <a:uLnTx/>
                <a:uFillTx/>
                <a:latin typeface="Arial" charset="0"/>
                <a:ea typeface="Calibri" pitchFamily="34" charset="0"/>
                <a:cs typeface="Arial" charset="0"/>
              </a:rPr>
              <a:t>Highland Council HQ*</a:t>
            </a:r>
          </a:p>
        </p:txBody>
      </p:sp>
      <p:sp>
        <p:nvSpPr>
          <p:cNvPr id="62" name="Text Box 2">
            <a:extLst>
              <a:ext uri="{FF2B5EF4-FFF2-40B4-BE49-F238E27FC236}">
                <a16:creationId xmlns:a16="http://schemas.microsoft.com/office/drawing/2014/main" id="{46F12440-D7A3-4651-BDCA-E9AE62768A01}"/>
              </a:ext>
            </a:extLst>
          </p:cNvPr>
          <p:cNvSpPr txBox="1">
            <a:spLocks noChangeArrowheads="1"/>
          </p:cNvSpPr>
          <p:nvPr/>
        </p:nvSpPr>
        <p:spPr bwMode="auto">
          <a:xfrm>
            <a:off x="6577003" y="1860728"/>
            <a:ext cx="2623464" cy="43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3366"/>
                </a:solidFill>
                <a:latin typeface="Verdana" pitchFamily="34" charset="0"/>
              </a:defRPr>
            </a:lvl1pPr>
            <a:lvl2pPr marL="742950" indent="-285750">
              <a:buChar char="–"/>
              <a:defRPr sz="2800">
                <a:solidFill>
                  <a:srgbClr val="003366"/>
                </a:solidFill>
                <a:latin typeface="Verdana" pitchFamily="34" charset="0"/>
              </a:defRPr>
            </a:lvl2pPr>
            <a:lvl3pPr marL="1143000" indent="-228600">
              <a:defRPr sz="2400">
                <a:solidFill>
                  <a:srgbClr val="003366"/>
                </a:solidFill>
                <a:latin typeface="Verdana" pitchFamily="34" charset="0"/>
              </a:defRPr>
            </a:lvl3pPr>
            <a:lvl4pPr marL="1600200" indent="-228600">
              <a:buChar char="–"/>
              <a:defRPr sz="2000">
                <a:solidFill>
                  <a:srgbClr val="003366"/>
                </a:solidFill>
                <a:latin typeface="Verdana" pitchFamily="34" charset="0"/>
              </a:defRPr>
            </a:lvl4pPr>
            <a:lvl5pPr marL="2057400" indent="-228600">
              <a:buChar char="»"/>
              <a:defRPr sz="2000">
                <a:solidFill>
                  <a:srgbClr val="003366"/>
                </a:solidFill>
                <a:latin typeface="Verdana" pitchFamily="34" charset="0"/>
              </a:defRPr>
            </a:lvl5pPr>
            <a:lvl6pPr marL="25146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6pPr>
            <a:lvl7pPr marL="29718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7pPr>
            <a:lvl8pPr marL="34290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8pPr>
            <a:lvl9pPr marL="38862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200" b="0" i="0" u="none" strike="noStrike" kern="1200" cap="none" spc="0" normalizeH="0" baseline="0" noProof="0" dirty="0">
                <a:ln>
                  <a:noFill/>
                </a:ln>
                <a:solidFill>
                  <a:srgbClr val="F79646">
                    <a:lumMod val="50000"/>
                  </a:srgbClr>
                </a:solidFill>
                <a:effectLst/>
                <a:uLnTx/>
                <a:uFillTx/>
                <a:latin typeface="Arial" charset="0"/>
                <a:ea typeface="Calibri" pitchFamily="34" charset="0"/>
                <a:cs typeface="Arial" charset="0"/>
              </a:rPr>
              <a:t>Divisional Police Headquarters*</a:t>
            </a:r>
          </a:p>
        </p:txBody>
      </p:sp>
      <p:sp>
        <p:nvSpPr>
          <p:cNvPr id="63" name="Explosion 1 32">
            <a:extLst>
              <a:ext uri="{FF2B5EF4-FFF2-40B4-BE49-F238E27FC236}">
                <a16:creationId xmlns:a16="http://schemas.microsoft.com/office/drawing/2014/main" id="{D7A1F3D9-8E1E-460B-B6C5-372A736184D3}"/>
              </a:ext>
            </a:extLst>
          </p:cNvPr>
          <p:cNvSpPr/>
          <p:nvPr/>
        </p:nvSpPr>
        <p:spPr bwMode="auto">
          <a:xfrm>
            <a:off x="337388" y="2482220"/>
            <a:ext cx="497415" cy="785975"/>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4" name="Straight Arrow Connector 63">
            <a:extLst>
              <a:ext uri="{FF2B5EF4-FFF2-40B4-BE49-F238E27FC236}">
                <a16:creationId xmlns:a16="http://schemas.microsoft.com/office/drawing/2014/main" id="{C4A25C8B-2B96-4AD4-8CAD-2C5B79D5BB9E}"/>
              </a:ext>
            </a:extLst>
          </p:cNvPr>
          <p:cNvCxnSpPr>
            <a:cxnSpLocks/>
          </p:cNvCxnSpPr>
          <p:nvPr/>
        </p:nvCxnSpPr>
        <p:spPr bwMode="auto">
          <a:xfrm flipV="1">
            <a:off x="1789760" y="2842235"/>
            <a:ext cx="1653303" cy="5831"/>
          </a:xfrm>
          <a:prstGeom prst="straightConnector1">
            <a:avLst/>
          </a:prstGeom>
          <a:ln w="57150">
            <a:solidFill>
              <a:srgbClr val="004677"/>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438A64F3-DAD2-4947-B665-A0D6CF457194}"/>
              </a:ext>
            </a:extLst>
          </p:cNvPr>
          <p:cNvCxnSpPr>
            <a:cxnSpLocks/>
          </p:cNvCxnSpPr>
          <p:nvPr/>
        </p:nvCxnSpPr>
        <p:spPr bwMode="auto">
          <a:xfrm>
            <a:off x="5354475" y="2835152"/>
            <a:ext cx="1325965" cy="0"/>
          </a:xfrm>
          <a:prstGeom prst="straightConnector1">
            <a:avLst/>
          </a:prstGeom>
          <a:ln w="57150">
            <a:solidFill>
              <a:srgbClr val="004677"/>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Explosion 2 46">
            <a:extLst>
              <a:ext uri="{FF2B5EF4-FFF2-40B4-BE49-F238E27FC236}">
                <a16:creationId xmlns:a16="http://schemas.microsoft.com/office/drawing/2014/main" id="{627B6F57-366A-4700-9247-3E23032462E4}"/>
              </a:ext>
            </a:extLst>
          </p:cNvPr>
          <p:cNvSpPr>
            <a:spLocks noChangeArrowheads="1"/>
          </p:cNvSpPr>
          <p:nvPr/>
        </p:nvSpPr>
        <p:spPr bwMode="auto">
          <a:xfrm rot="8639680">
            <a:off x="415016" y="2679698"/>
            <a:ext cx="341907" cy="382081"/>
          </a:xfrm>
          <a:prstGeom prst="irregularSeal2">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200">
                <a:solidFill>
                  <a:srgbClr val="003366"/>
                </a:solidFill>
                <a:latin typeface="Verdana" pitchFamily="34" charset="0"/>
              </a:defRPr>
            </a:lvl1pPr>
            <a:lvl2pPr marL="742950" indent="-285750">
              <a:buChar char="–"/>
              <a:defRPr sz="2800">
                <a:solidFill>
                  <a:srgbClr val="003366"/>
                </a:solidFill>
                <a:latin typeface="Verdana" pitchFamily="34" charset="0"/>
              </a:defRPr>
            </a:lvl2pPr>
            <a:lvl3pPr marL="1143000" indent="-228600">
              <a:defRPr sz="2400">
                <a:solidFill>
                  <a:srgbClr val="003366"/>
                </a:solidFill>
                <a:latin typeface="Verdana" pitchFamily="34" charset="0"/>
              </a:defRPr>
            </a:lvl3pPr>
            <a:lvl4pPr marL="1600200" indent="-228600">
              <a:buChar char="–"/>
              <a:defRPr sz="2000">
                <a:solidFill>
                  <a:srgbClr val="003366"/>
                </a:solidFill>
                <a:latin typeface="Verdana" pitchFamily="34" charset="0"/>
              </a:defRPr>
            </a:lvl4pPr>
            <a:lvl5pPr marL="2057400" indent="-228600">
              <a:buChar char="»"/>
              <a:defRPr sz="2000">
                <a:solidFill>
                  <a:srgbClr val="003366"/>
                </a:solidFill>
                <a:latin typeface="Verdana" pitchFamily="34" charset="0"/>
              </a:defRPr>
            </a:lvl5pPr>
            <a:lvl6pPr marL="25146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6pPr>
            <a:lvl7pPr marL="29718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7pPr>
            <a:lvl8pPr marL="34290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8pPr>
            <a:lvl9pPr marL="38862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9pPr>
          </a:lstStyle>
          <a:p>
            <a:pPr marL="342900" marR="0" lvl="0" indent="-342900" algn="l" defTabSz="4572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a:ln>
                <a:noFill/>
              </a:ln>
              <a:solidFill>
                <a:srgbClr val="003366"/>
              </a:solidFill>
              <a:effectLst/>
              <a:uLnTx/>
              <a:uFillTx/>
              <a:latin typeface="Arial" charset="0"/>
              <a:ea typeface="+mn-ea"/>
              <a:cs typeface="+mn-cs"/>
            </a:endParaRPr>
          </a:p>
        </p:txBody>
      </p:sp>
      <p:cxnSp>
        <p:nvCxnSpPr>
          <p:cNvPr id="68" name="Straight Connector 3">
            <a:extLst>
              <a:ext uri="{FF2B5EF4-FFF2-40B4-BE49-F238E27FC236}">
                <a16:creationId xmlns:a16="http://schemas.microsoft.com/office/drawing/2014/main" id="{8CE30C87-D125-44EB-9135-94D1C6BDF31A}"/>
              </a:ext>
            </a:extLst>
          </p:cNvPr>
          <p:cNvCxnSpPr>
            <a:cxnSpLocks noChangeShapeType="1"/>
          </p:cNvCxnSpPr>
          <p:nvPr/>
        </p:nvCxnSpPr>
        <p:spPr bwMode="auto">
          <a:xfrm>
            <a:off x="4951413" y="6438900"/>
            <a:ext cx="914400" cy="914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9" name="TextBox 7">
            <a:extLst>
              <a:ext uri="{FF2B5EF4-FFF2-40B4-BE49-F238E27FC236}">
                <a16:creationId xmlns:a16="http://schemas.microsoft.com/office/drawing/2014/main" id="{215EC892-831C-426D-9DBF-8935B90B9BF4}"/>
              </a:ext>
            </a:extLst>
          </p:cNvPr>
          <p:cNvSpPr txBox="1">
            <a:spLocks noChangeArrowheads="1"/>
          </p:cNvSpPr>
          <p:nvPr/>
        </p:nvSpPr>
        <p:spPr bwMode="auto">
          <a:xfrm>
            <a:off x="1349698" y="1492711"/>
            <a:ext cx="15065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6000" bIns="0">
            <a:spAutoFit/>
          </a:bodyPr>
          <a:lstStyle>
            <a:lvl1pPr>
              <a:defRPr sz="3200">
                <a:solidFill>
                  <a:srgbClr val="003366"/>
                </a:solidFill>
                <a:latin typeface="Verdana" pitchFamily="34" charset="0"/>
              </a:defRPr>
            </a:lvl1pPr>
            <a:lvl2pPr marL="742950" indent="-285750">
              <a:buChar char="–"/>
              <a:defRPr sz="2800">
                <a:solidFill>
                  <a:srgbClr val="003366"/>
                </a:solidFill>
                <a:latin typeface="Verdana" pitchFamily="34" charset="0"/>
              </a:defRPr>
            </a:lvl2pPr>
            <a:lvl3pPr marL="1143000" indent="-228600">
              <a:defRPr sz="2400">
                <a:solidFill>
                  <a:srgbClr val="003366"/>
                </a:solidFill>
                <a:latin typeface="Verdana" pitchFamily="34" charset="0"/>
              </a:defRPr>
            </a:lvl3pPr>
            <a:lvl4pPr marL="1600200" indent="-228600">
              <a:buChar char="–"/>
              <a:defRPr sz="2000">
                <a:solidFill>
                  <a:srgbClr val="003366"/>
                </a:solidFill>
                <a:latin typeface="Verdana" pitchFamily="34" charset="0"/>
              </a:defRPr>
            </a:lvl4pPr>
            <a:lvl5pPr marL="2057400" indent="-228600">
              <a:buChar char="»"/>
              <a:defRPr sz="2000">
                <a:solidFill>
                  <a:srgbClr val="003366"/>
                </a:solidFill>
                <a:latin typeface="Verdana" pitchFamily="34" charset="0"/>
              </a:defRPr>
            </a:lvl5pPr>
            <a:lvl6pPr marL="25146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6pPr>
            <a:lvl7pPr marL="29718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7pPr>
            <a:lvl8pPr marL="34290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8pPr>
            <a:lvl9pPr marL="38862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dirty="0">
                <a:ln>
                  <a:noFill/>
                </a:ln>
                <a:solidFill>
                  <a:srgbClr val="003366"/>
                </a:solidFill>
                <a:effectLst/>
                <a:uLnTx/>
                <a:uFillTx/>
                <a:latin typeface="Arial" charset="0"/>
                <a:ea typeface="+mn-ea"/>
                <a:cs typeface="+mn-cs"/>
              </a:rPr>
              <a:t>Operational</a:t>
            </a:r>
          </a:p>
        </p:txBody>
      </p:sp>
      <p:sp>
        <p:nvSpPr>
          <p:cNvPr id="70" name="TextBox 40">
            <a:extLst>
              <a:ext uri="{FF2B5EF4-FFF2-40B4-BE49-F238E27FC236}">
                <a16:creationId xmlns:a16="http://schemas.microsoft.com/office/drawing/2014/main" id="{B00CD4E0-933C-422A-8B85-1F28FF98673B}"/>
              </a:ext>
            </a:extLst>
          </p:cNvPr>
          <p:cNvSpPr txBox="1">
            <a:spLocks noChangeArrowheads="1"/>
          </p:cNvSpPr>
          <p:nvPr/>
        </p:nvSpPr>
        <p:spPr bwMode="auto">
          <a:xfrm>
            <a:off x="4021000" y="1520236"/>
            <a:ext cx="10064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003366"/>
                </a:solidFill>
                <a:latin typeface="Verdana" pitchFamily="34" charset="0"/>
              </a:defRPr>
            </a:lvl1pPr>
            <a:lvl2pPr marL="742950" indent="-285750">
              <a:buChar char="–"/>
              <a:defRPr sz="2800">
                <a:solidFill>
                  <a:srgbClr val="003366"/>
                </a:solidFill>
                <a:latin typeface="Verdana" pitchFamily="34" charset="0"/>
              </a:defRPr>
            </a:lvl2pPr>
            <a:lvl3pPr marL="1143000" indent="-228600">
              <a:defRPr sz="2400">
                <a:solidFill>
                  <a:srgbClr val="003366"/>
                </a:solidFill>
                <a:latin typeface="Verdana" pitchFamily="34" charset="0"/>
              </a:defRPr>
            </a:lvl3pPr>
            <a:lvl4pPr marL="1600200" indent="-228600">
              <a:buChar char="–"/>
              <a:defRPr sz="2000">
                <a:solidFill>
                  <a:srgbClr val="003366"/>
                </a:solidFill>
                <a:latin typeface="Verdana" pitchFamily="34" charset="0"/>
              </a:defRPr>
            </a:lvl4pPr>
            <a:lvl5pPr marL="2057400" indent="-228600">
              <a:buChar char="»"/>
              <a:defRPr sz="2000">
                <a:solidFill>
                  <a:srgbClr val="003366"/>
                </a:solidFill>
                <a:latin typeface="Verdana" pitchFamily="34" charset="0"/>
              </a:defRPr>
            </a:lvl5pPr>
            <a:lvl6pPr marL="25146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6pPr>
            <a:lvl7pPr marL="29718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7pPr>
            <a:lvl8pPr marL="34290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8pPr>
            <a:lvl9pPr marL="38862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dirty="0">
                <a:ln>
                  <a:noFill/>
                </a:ln>
                <a:solidFill>
                  <a:srgbClr val="003366"/>
                </a:solidFill>
                <a:effectLst/>
                <a:uLnTx/>
                <a:uFillTx/>
                <a:latin typeface="Arial" charset="0"/>
                <a:ea typeface="+mn-ea"/>
                <a:cs typeface="+mn-cs"/>
              </a:rPr>
              <a:t>Tactical</a:t>
            </a:r>
          </a:p>
        </p:txBody>
      </p:sp>
      <p:sp>
        <p:nvSpPr>
          <p:cNvPr id="71" name="TextBox 41">
            <a:extLst>
              <a:ext uri="{FF2B5EF4-FFF2-40B4-BE49-F238E27FC236}">
                <a16:creationId xmlns:a16="http://schemas.microsoft.com/office/drawing/2014/main" id="{1ED6EF76-479E-4B03-85B1-F25B9F3BBD55}"/>
              </a:ext>
            </a:extLst>
          </p:cNvPr>
          <p:cNvSpPr txBox="1">
            <a:spLocks noChangeArrowheads="1"/>
          </p:cNvSpPr>
          <p:nvPr/>
        </p:nvSpPr>
        <p:spPr bwMode="auto">
          <a:xfrm>
            <a:off x="8308257" y="1492711"/>
            <a:ext cx="1095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003366"/>
                </a:solidFill>
                <a:latin typeface="Verdana" pitchFamily="34" charset="0"/>
              </a:defRPr>
            </a:lvl1pPr>
            <a:lvl2pPr marL="742950" indent="-285750">
              <a:buChar char="–"/>
              <a:defRPr sz="2800">
                <a:solidFill>
                  <a:srgbClr val="003366"/>
                </a:solidFill>
                <a:latin typeface="Verdana" pitchFamily="34" charset="0"/>
              </a:defRPr>
            </a:lvl2pPr>
            <a:lvl3pPr marL="1143000" indent="-228600">
              <a:defRPr sz="2400">
                <a:solidFill>
                  <a:srgbClr val="003366"/>
                </a:solidFill>
                <a:latin typeface="Verdana" pitchFamily="34" charset="0"/>
              </a:defRPr>
            </a:lvl3pPr>
            <a:lvl4pPr marL="1600200" indent="-228600">
              <a:buChar char="–"/>
              <a:defRPr sz="2000">
                <a:solidFill>
                  <a:srgbClr val="003366"/>
                </a:solidFill>
                <a:latin typeface="Verdana" pitchFamily="34" charset="0"/>
              </a:defRPr>
            </a:lvl4pPr>
            <a:lvl5pPr marL="2057400" indent="-228600">
              <a:buChar char="»"/>
              <a:defRPr sz="2000">
                <a:solidFill>
                  <a:srgbClr val="003366"/>
                </a:solidFill>
                <a:latin typeface="Verdana" pitchFamily="34" charset="0"/>
              </a:defRPr>
            </a:lvl5pPr>
            <a:lvl6pPr marL="25146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6pPr>
            <a:lvl7pPr marL="29718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7pPr>
            <a:lvl8pPr marL="34290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8pPr>
            <a:lvl9pPr marL="38862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dirty="0">
                <a:ln>
                  <a:noFill/>
                </a:ln>
                <a:solidFill>
                  <a:srgbClr val="003366"/>
                </a:solidFill>
                <a:effectLst/>
                <a:uLnTx/>
                <a:uFillTx/>
                <a:latin typeface="Arial" charset="0"/>
                <a:ea typeface="+mn-ea"/>
                <a:cs typeface="+mn-cs"/>
              </a:rPr>
              <a:t>Strategic</a:t>
            </a:r>
          </a:p>
        </p:txBody>
      </p:sp>
      <p:cxnSp>
        <p:nvCxnSpPr>
          <p:cNvPr id="72" name="Straight Connector 10">
            <a:extLst>
              <a:ext uri="{FF2B5EF4-FFF2-40B4-BE49-F238E27FC236}">
                <a16:creationId xmlns:a16="http://schemas.microsoft.com/office/drawing/2014/main" id="{334C2CED-2910-434D-B18B-5EA1338C5784}"/>
              </a:ext>
            </a:extLst>
          </p:cNvPr>
          <p:cNvCxnSpPr>
            <a:cxnSpLocks noChangeShapeType="1"/>
          </p:cNvCxnSpPr>
          <p:nvPr/>
        </p:nvCxnSpPr>
        <p:spPr bwMode="auto">
          <a:xfrm flipH="1">
            <a:off x="3120637" y="1605830"/>
            <a:ext cx="11391" cy="5183908"/>
          </a:xfrm>
          <a:prstGeom prst="line">
            <a:avLst/>
          </a:prstGeom>
          <a:noFill/>
          <a:ln w="28575" algn="ctr">
            <a:solidFill>
              <a:srgbClr val="00206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3" name="Straight Connector 46">
            <a:extLst>
              <a:ext uri="{FF2B5EF4-FFF2-40B4-BE49-F238E27FC236}">
                <a16:creationId xmlns:a16="http://schemas.microsoft.com/office/drawing/2014/main" id="{7B4EF411-337E-42ED-93F9-57278407296B}"/>
              </a:ext>
            </a:extLst>
          </p:cNvPr>
          <p:cNvCxnSpPr>
            <a:cxnSpLocks noChangeShapeType="1"/>
          </p:cNvCxnSpPr>
          <p:nvPr/>
        </p:nvCxnSpPr>
        <p:spPr bwMode="auto">
          <a:xfrm>
            <a:off x="6106929" y="1204751"/>
            <a:ext cx="20241" cy="4660408"/>
          </a:xfrm>
          <a:prstGeom prst="line">
            <a:avLst/>
          </a:prstGeom>
          <a:noFill/>
          <a:ln w="28575" algn="ctr">
            <a:solidFill>
              <a:srgbClr val="00206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4" name="Text Box 2">
            <a:extLst>
              <a:ext uri="{FF2B5EF4-FFF2-40B4-BE49-F238E27FC236}">
                <a16:creationId xmlns:a16="http://schemas.microsoft.com/office/drawing/2014/main" id="{4D99ED7A-F87E-4362-98FA-194F2F5FDE8B}"/>
              </a:ext>
            </a:extLst>
          </p:cNvPr>
          <p:cNvSpPr txBox="1">
            <a:spLocks noChangeArrowheads="1"/>
          </p:cNvSpPr>
          <p:nvPr/>
        </p:nvSpPr>
        <p:spPr bwMode="auto">
          <a:xfrm>
            <a:off x="10494871" y="4360488"/>
            <a:ext cx="1592183" cy="79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3366"/>
                </a:solidFill>
                <a:latin typeface="Verdana" pitchFamily="34" charset="0"/>
              </a:defRPr>
            </a:lvl1pPr>
            <a:lvl2pPr marL="742950" indent="-285750">
              <a:buChar char="–"/>
              <a:defRPr sz="2800">
                <a:solidFill>
                  <a:srgbClr val="003366"/>
                </a:solidFill>
                <a:latin typeface="Verdana" pitchFamily="34" charset="0"/>
              </a:defRPr>
            </a:lvl2pPr>
            <a:lvl3pPr marL="1143000" indent="-228600">
              <a:defRPr sz="2400">
                <a:solidFill>
                  <a:srgbClr val="003366"/>
                </a:solidFill>
                <a:latin typeface="Verdana" pitchFamily="34" charset="0"/>
              </a:defRPr>
            </a:lvl3pPr>
            <a:lvl4pPr marL="1600200" indent="-228600">
              <a:buChar char="–"/>
              <a:defRPr sz="2000">
                <a:solidFill>
                  <a:srgbClr val="003366"/>
                </a:solidFill>
                <a:latin typeface="Verdana" pitchFamily="34" charset="0"/>
              </a:defRPr>
            </a:lvl4pPr>
            <a:lvl5pPr marL="2057400" indent="-228600">
              <a:buChar char="»"/>
              <a:defRPr sz="2000">
                <a:solidFill>
                  <a:srgbClr val="003366"/>
                </a:solidFill>
                <a:latin typeface="Verdana" pitchFamily="34" charset="0"/>
              </a:defRPr>
            </a:lvl5pPr>
            <a:lvl6pPr marL="25146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6pPr>
            <a:lvl7pPr marL="29718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7pPr>
            <a:lvl8pPr marL="34290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8pPr>
            <a:lvl9pPr marL="38862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200" b="0" i="1" u="none" strike="noStrike" kern="1200" cap="none" spc="0" normalizeH="0" baseline="0" noProof="0" dirty="0">
                <a:ln>
                  <a:noFill/>
                </a:ln>
                <a:solidFill>
                  <a:srgbClr val="F79646">
                    <a:lumMod val="50000"/>
                  </a:srgbClr>
                </a:solidFill>
                <a:effectLst/>
                <a:uLnTx/>
                <a:uFillTx/>
                <a:latin typeface="Arial" charset="0"/>
                <a:ea typeface="Calibri" pitchFamily="34" charset="0"/>
                <a:cs typeface="Arial" charset="0"/>
              </a:rPr>
              <a:t>*or ‘virtually’ via teleconference or MS Teams</a:t>
            </a:r>
          </a:p>
        </p:txBody>
      </p:sp>
      <p:sp>
        <p:nvSpPr>
          <p:cNvPr id="78" name="Rounded Rectangle 28">
            <a:extLst>
              <a:ext uri="{FF2B5EF4-FFF2-40B4-BE49-F238E27FC236}">
                <a16:creationId xmlns:a16="http://schemas.microsoft.com/office/drawing/2014/main" id="{74AAF1AE-E710-4B83-8646-B9AB0090B7E5}"/>
              </a:ext>
            </a:extLst>
          </p:cNvPr>
          <p:cNvSpPr/>
          <p:nvPr/>
        </p:nvSpPr>
        <p:spPr bwMode="auto">
          <a:xfrm>
            <a:off x="3449839" y="2110351"/>
            <a:ext cx="1915658" cy="2402172"/>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a:ea typeface="+mn-ea"/>
                <a:cs typeface="+mn-cs"/>
              </a:rPr>
              <a:t>Emergency Liaison Group(s)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FFFF00"/>
                </a:solidFill>
                <a:effectLst/>
                <a:uLnTx/>
                <a:uFillTx/>
                <a:latin typeface="Calibri"/>
                <a:ea typeface="+mn-ea"/>
                <a:cs typeface="+mn-cs"/>
              </a:rPr>
              <a:t>Chaired by Police Area Commander(s)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79" name="Rounded Rectangle 56">
            <a:extLst>
              <a:ext uri="{FF2B5EF4-FFF2-40B4-BE49-F238E27FC236}">
                <a16:creationId xmlns:a16="http://schemas.microsoft.com/office/drawing/2014/main" id="{33046428-EAA2-48AB-BC7B-68E8C127770B}"/>
              </a:ext>
            </a:extLst>
          </p:cNvPr>
          <p:cNvSpPr/>
          <p:nvPr/>
        </p:nvSpPr>
        <p:spPr bwMode="auto">
          <a:xfrm>
            <a:off x="3597843" y="3268195"/>
            <a:ext cx="1646852" cy="1116499"/>
          </a:xfrm>
          <a:prstGeom prst="roundRect">
            <a:avLst/>
          </a:prstGeom>
          <a:solidFill>
            <a:schemeClr val="accent3">
              <a:lumMod val="75000"/>
            </a:schemeClr>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Care for People Team(s)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FFFF00"/>
                </a:solidFill>
                <a:effectLst/>
                <a:uLnTx/>
                <a:uFillTx/>
                <a:latin typeface="Calibri"/>
                <a:ea typeface="+mn-ea"/>
                <a:cs typeface="+mn-cs"/>
              </a:rPr>
              <a:t>Chaired by NHS Highland District Manager</a:t>
            </a:r>
          </a:p>
        </p:txBody>
      </p:sp>
      <p:sp>
        <p:nvSpPr>
          <p:cNvPr id="82" name="Rounded Rectangle 56">
            <a:extLst>
              <a:ext uri="{FF2B5EF4-FFF2-40B4-BE49-F238E27FC236}">
                <a16:creationId xmlns:a16="http://schemas.microsoft.com/office/drawing/2014/main" id="{4CF651E2-EFDD-4A39-AE8C-90C4E82F3DC5}"/>
              </a:ext>
            </a:extLst>
          </p:cNvPr>
          <p:cNvSpPr/>
          <p:nvPr/>
        </p:nvSpPr>
        <p:spPr bwMode="auto">
          <a:xfrm>
            <a:off x="1876359" y="3830827"/>
            <a:ext cx="1100563" cy="838755"/>
          </a:xfrm>
          <a:prstGeom prst="roundRect">
            <a:avLst/>
          </a:prstGeom>
          <a:solidFill>
            <a:schemeClr val="bg2">
              <a:lumMod val="50000"/>
            </a:schemeClr>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a:ea typeface="+mn-ea"/>
                <a:cs typeface="+mn-cs"/>
              </a:rPr>
              <a:t>Emergency Support Centre(s)</a:t>
            </a:r>
            <a:endParaRPr kumimoji="0" lang="en-GB" sz="1200" b="1" i="0" u="none" strike="noStrike" kern="1200" cap="none" spc="0" normalizeH="0" baseline="0" noProof="0" dirty="0">
              <a:ln>
                <a:noFill/>
              </a:ln>
              <a:solidFill>
                <a:srgbClr val="FFFF00"/>
              </a:solidFill>
              <a:effectLst/>
              <a:uLnTx/>
              <a:uFillTx/>
              <a:latin typeface="Calibri"/>
              <a:ea typeface="+mn-ea"/>
              <a:cs typeface="+mn-cs"/>
            </a:endParaRPr>
          </a:p>
        </p:txBody>
      </p:sp>
      <p:sp>
        <p:nvSpPr>
          <p:cNvPr id="83" name="Rounded Rectangle 56">
            <a:extLst>
              <a:ext uri="{FF2B5EF4-FFF2-40B4-BE49-F238E27FC236}">
                <a16:creationId xmlns:a16="http://schemas.microsoft.com/office/drawing/2014/main" id="{2889E564-4525-4070-8DBF-77882D13ACE5}"/>
              </a:ext>
            </a:extLst>
          </p:cNvPr>
          <p:cNvSpPr/>
          <p:nvPr/>
        </p:nvSpPr>
        <p:spPr bwMode="auto">
          <a:xfrm>
            <a:off x="2001651" y="2253333"/>
            <a:ext cx="611394" cy="445574"/>
          </a:xfrm>
          <a:prstGeom prst="roundRect">
            <a:avLst/>
          </a:prstGeom>
          <a:solidFill>
            <a:schemeClr val="accent6">
              <a:lumMod val="75000"/>
            </a:schemeClr>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a:ea typeface="+mn-ea"/>
                <a:cs typeface="+mn-cs"/>
              </a:rPr>
              <a:t>RVP</a:t>
            </a:r>
            <a:endParaRPr kumimoji="0" lang="en-GB" sz="1200" b="1" i="0" u="none" strike="noStrike" kern="1200" cap="none" spc="0" normalizeH="0" baseline="0" noProof="0" dirty="0">
              <a:ln>
                <a:noFill/>
              </a:ln>
              <a:solidFill>
                <a:srgbClr val="FFFF00"/>
              </a:solidFill>
              <a:effectLst/>
              <a:uLnTx/>
              <a:uFillTx/>
              <a:latin typeface="Calibri"/>
              <a:ea typeface="+mn-ea"/>
              <a:cs typeface="+mn-cs"/>
            </a:endParaRPr>
          </a:p>
        </p:txBody>
      </p:sp>
      <p:sp>
        <p:nvSpPr>
          <p:cNvPr id="84" name="Rounded Rectangle 56">
            <a:extLst>
              <a:ext uri="{FF2B5EF4-FFF2-40B4-BE49-F238E27FC236}">
                <a16:creationId xmlns:a16="http://schemas.microsoft.com/office/drawing/2014/main" id="{6B6F646C-D392-40C0-9FBC-B6D459918169}"/>
              </a:ext>
            </a:extLst>
          </p:cNvPr>
          <p:cNvSpPr/>
          <p:nvPr/>
        </p:nvSpPr>
        <p:spPr bwMode="auto">
          <a:xfrm>
            <a:off x="919158" y="2442977"/>
            <a:ext cx="878810" cy="838755"/>
          </a:xfrm>
          <a:prstGeom prst="roundRect">
            <a:avLst/>
          </a:prstGeom>
          <a:solidFill>
            <a:schemeClr val="accent2">
              <a:lumMod val="75000"/>
            </a:schemeClr>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a:ea typeface="+mn-ea"/>
                <a:cs typeface="+mn-cs"/>
              </a:rPr>
              <a:t>Forward Control Point</a:t>
            </a:r>
            <a:endParaRPr kumimoji="0" lang="en-GB" sz="1200" b="1" i="0" u="none" strike="noStrike" kern="1200" cap="none" spc="0" normalizeH="0" baseline="0" noProof="0" dirty="0">
              <a:ln>
                <a:noFill/>
              </a:ln>
              <a:solidFill>
                <a:srgbClr val="FFFF00"/>
              </a:solidFill>
              <a:effectLst/>
              <a:uLnTx/>
              <a:uFillTx/>
              <a:latin typeface="Calibri"/>
              <a:ea typeface="+mn-ea"/>
              <a:cs typeface="+mn-cs"/>
            </a:endParaRPr>
          </a:p>
        </p:txBody>
      </p:sp>
      <p:cxnSp>
        <p:nvCxnSpPr>
          <p:cNvPr id="85" name="Straight Arrow Connector 84">
            <a:extLst>
              <a:ext uri="{FF2B5EF4-FFF2-40B4-BE49-F238E27FC236}">
                <a16:creationId xmlns:a16="http://schemas.microsoft.com/office/drawing/2014/main" id="{84CE540A-9857-4330-AB0E-3A77CE5857A2}"/>
              </a:ext>
            </a:extLst>
          </p:cNvPr>
          <p:cNvCxnSpPr>
            <a:cxnSpLocks/>
          </p:cNvCxnSpPr>
          <p:nvPr/>
        </p:nvCxnSpPr>
        <p:spPr bwMode="auto">
          <a:xfrm>
            <a:off x="2984757" y="4133226"/>
            <a:ext cx="613086" cy="1230"/>
          </a:xfrm>
          <a:prstGeom prst="straightConnector1">
            <a:avLst/>
          </a:prstGeom>
          <a:ln w="34925">
            <a:solidFill>
              <a:srgbClr val="004677"/>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6" name="Text Box 2">
            <a:extLst>
              <a:ext uri="{FF2B5EF4-FFF2-40B4-BE49-F238E27FC236}">
                <a16:creationId xmlns:a16="http://schemas.microsoft.com/office/drawing/2014/main" id="{5713343F-8B58-4CE0-8DEE-D6CC0E45B226}"/>
              </a:ext>
            </a:extLst>
          </p:cNvPr>
          <p:cNvSpPr txBox="1">
            <a:spLocks noChangeArrowheads="1"/>
          </p:cNvSpPr>
          <p:nvPr/>
        </p:nvSpPr>
        <p:spPr bwMode="auto">
          <a:xfrm>
            <a:off x="3627713" y="1859276"/>
            <a:ext cx="1712758" cy="43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3366"/>
                </a:solidFill>
                <a:latin typeface="Verdana" pitchFamily="34" charset="0"/>
              </a:defRPr>
            </a:lvl1pPr>
            <a:lvl2pPr marL="742950" indent="-285750">
              <a:buChar char="–"/>
              <a:defRPr sz="2800">
                <a:solidFill>
                  <a:srgbClr val="003366"/>
                </a:solidFill>
                <a:latin typeface="Verdana" pitchFamily="34" charset="0"/>
              </a:defRPr>
            </a:lvl2pPr>
            <a:lvl3pPr marL="1143000" indent="-228600">
              <a:defRPr sz="2400">
                <a:solidFill>
                  <a:srgbClr val="003366"/>
                </a:solidFill>
                <a:latin typeface="Verdana" pitchFamily="34" charset="0"/>
              </a:defRPr>
            </a:lvl3pPr>
            <a:lvl4pPr marL="1600200" indent="-228600">
              <a:buChar char="–"/>
              <a:defRPr sz="2000">
                <a:solidFill>
                  <a:srgbClr val="003366"/>
                </a:solidFill>
                <a:latin typeface="Verdana" pitchFamily="34" charset="0"/>
              </a:defRPr>
            </a:lvl4pPr>
            <a:lvl5pPr marL="2057400" indent="-228600">
              <a:buChar char="»"/>
              <a:defRPr sz="2000">
                <a:solidFill>
                  <a:srgbClr val="003366"/>
                </a:solidFill>
                <a:latin typeface="Verdana" pitchFamily="34" charset="0"/>
              </a:defRPr>
            </a:lvl5pPr>
            <a:lvl6pPr marL="25146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6pPr>
            <a:lvl7pPr marL="29718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7pPr>
            <a:lvl8pPr marL="34290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8pPr>
            <a:lvl9pPr marL="38862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200" b="0" i="0" u="none" strike="noStrike" kern="1200" cap="none" spc="0" normalizeH="0" baseline="0" noProof="0" dirty="0">
                <a:ln>
                  <a:noFill/>
                </a:ln>
                <a:solidFill>
                  <a:srgbClr val="F79646">
                    <a:lumMod val="50000"/>
                  </a:srgbClr>
                </a:solidFill>
                <a:effectLst/>
                <a:uLnTx/>
                <a:uFillTx/>
                <a:latin typeface="Arial" charset="0"/>
                <a:ea typeface="Calibri" pitchFamily="34" charset="0"/>
                <a:cs typeface="Arial" charset="0"/>
              </a:rPr>
              <a:t>Local Police Station*</a:t>
            </a:r>
          </a:p>
        </p:txBody>
      </p:sp>
      <p:sp>
        <p:nvSpPr>
          <p:cNvPr id="87" name="Rounded Rectangle 28">
            <a:extLst>
              <a:ext uri="{FF2B5EF4-FFF2-40B4-BE49-F238E27FC236}">
                <a16:creationId xmlns:a16="http://schemas.microsoft.com/office/drawing/2014/main" id="{660F6169-61AB-4CE7-A8B1-15A662445403}"/>
              </a:ext>
            </a:extLst>
          </p:cNvPr>
          <p:cNvSpPr/>
          <p:nvPr/>
        </p:nvSpPr>
        <p:spPr bwMode="auto">
          <a:xfrm>
            <a:off x="6680441" y="2110350"/>
            <a:ext cx="2397775" cy="1208769"/>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a:ea typeface="+mn-ea"/>
                <a:cs typeface="+mn-cs"/>
              </a:rPr>
              <a:t>LRP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a:ea typeface="+mn-ea"/>
                <a:cs typeface="+mn-cs"/>
              </a:rPr>
              <a:t>Strategic Group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FFFF00"/>
                </a:solidFill>
                <a:effectLst/>
                <a:uLnTx/>
                <a:uFillTx/>
                <a:latin typeface="Calibri"/>
                <a:ea typeface="+mn-ea"/>
                <a:cs typeface="+mn-cs"/>
              </a:rPr>
              <a:t>Chaired by Police Divisional Commander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88" name="Rounded Rectangle 28">
            <a:extLst>
              <a:ext uri="{FF2B5EF4-FFF2-40B4-BE49-F238E27FC236}">
                <a16:creationId xmlns:a16="http://schemas.microsoft.com/office/drawing/2014/main" id="{CA544490-5516-47D9-925B-67B9478EF793}"/>
              </a:ext>
            </a:extLst>
          </p:cNvPr>
          <p:cNvSpPr/>
          <p:nvPr/>
        </p:nvSpPr>
        <p:spPr bwMode="auto">
          <a:xfrm>
            <a:off x="6680441" y="3323410"/>
            <a:ext cx="2397774" cy="1002050"/>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Scientific &amp; Technical Advice Cell (STAC)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FFFF00"/>
                </a:solidFill>
                <a:effectLst/>
                <a:uLnTx/>
                <a:uFillTx/>
                <a:latin typeface="Calibri"/>
                <a:ea typeface="+mn-ea"/>
                <a:cs typeface="+mn-cs"/>
              </a:rPr>
              <a:t>Chaired by Director of Public Health, NHS Highland</a:t>
            </a:r>
            <a:endParaRPr kumimoji="0" lang="en-GB"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89" name="Rounded Rectangle 28">
            <a:extLst>
              <a:ext uri="{FF2B5EF4-FFF2-40B4-BE49-F238E27FC236}">
                <a16:creationId xmlns:a16="http://schemas.microsoft.com/office/drawing/2014/main" id="{938AF06C-4FB8-49C7-A1A9-A9D67AD99569}"/>
              </a:ext>
            </a:extLst>
          </p:cNvPr>
          <p:cNvSpPr/>
          <p:nvPr/>
        </p:nvSpPr>
        <p:spPr bwMode="auto">
          <a:xfrm>
            <a:off x="6680440" y="4325461"/>
            <a:ext cx="2397774" cy="1002050"/>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Recovery Working Group (RWG)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FFFF00"/>
                </a:solidFill>
                <a:effectLst/>
                <a:uLnTx/>
                <a:uFillTx/>
                <a:latin typeface="Calibri"/>
                <a:ea typeface="+mn-ea"/>
                <a:cs typeface="+mn-cs"/>
              </a:rPr>
              <a:t>Chaired by Head of Environmental Health, THC</a:t>
            </a:r>
            <a:endParaRPr kumimoji="0" lang="en-GB"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90" name="Rounded Rectangle 56">
            <a:extLst>
              <a:ext uri="{FF2B5EF4-FFF2-40B4-BE49-F238E27FC236}">
                <a16:creationId xmlns:a16="http://schemas.microsoft.com/office/drawing/2014/main" id="{3209BA03-D816-45E1-80C5-9E3CA7BC7997}"/>
              </a:ext>
            </a:extLst>
          </p:cNvPr>
          <p:cNvSpPr/>
          <p:nvPr/>
        </p:nvSpPr>
        <p:spPr bwMode="auto">
          <a:xfrm>
            <a:off x="6725834" y="6281680"/>
            <a:ext cx="2397775" cy="445574"/>
          </a:xfrm>
          <a:prstGeom prst="roundRect">
            <a:avLst/>
          </a:prstGeom>
          <a:solidFill>
            <a:schemeClr val="accent4">
              <a:lumMod val="75000"/>
            </a:schemeClr>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a:ea typeface="+mn-ea"/>
                <a:cs typeface="+mn-cs"/>
              </a:rPr>
              <a:t>THC Gold Group</a:t>
            </a:r>
            <a:endParaRPr kumimoji="0" lang="en-GB" sz="1200" b="1" i="0" u="none" strike="noStrike" kern="1200" cap="none" spc="0" normalizeH="0" baseline="0" noProof="0" dirty="0">
              <a:ln>
                <a:noFill/>
              </a:ln>
              <a:solidFill>
                <a:srgbClr val="FFFF00"/>
              </a:solidFill>
              <a:effectLst/>
              <a:uLnTx/>
              <a:uFillTx/>
              <a:latin typeface="Calibri"/>
              <a:ea typeface="+mn-ea"/>
              <a:cs typeface="+mn-cs"/>
            </a:endParaRPr>
          </a:p>
        </p:txBody>
      </p:sp>
      <p:sp>
        <p:nvSpPr>
          <p:cNvPr id="91" name="Rounded Rectangle 28">
            <a:extLst>
              <a:ext uri="{FF2B5EF4-FFF2-40B4-BE49-F238E27FC236}">
                <a16:creationId xmlns:a16="http://schemas.microsoft.com/office/drawing/2014/main" id="{756EE537-D148-46CF-A48C-BFD59D82620D}"/>
              </a:ext>
            </a:extLst>
          </p:cNvPr>
          <p:cNvSpPr/>
          <p:nvPr/>
        </p:nvSpPr>
        <p:spPr bwMode="auto">
          <a:xfrm>
            <a:off x="10576833" y="2110351"/>
            <a:ext cx="1428261" cy="1383096"/>
          </a:xfrm>
          <a:prstGeom prst="roundRect">
            <a:avLst/>
          </a:prstGeom>
          <a:solidFill>
            <a:schemeClr val="tx2">
              <a:lumMod val="60000"/>
              <a:lumOff val="40000"/>
            </a:schemeClr>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Scottish Government Resilience Room (</a:t>
            </a:r>
            <a:r>
              <a:rPr kumimoji="0" lang="en-GB" sz="1600" b="1" i="0" u="none" strike="noStrike" kern="1200" cap="none" spc="0" normalizeH="0" baseline="0" noProof="0" dirty="0" err="1">
                <a:ln>
                  <a:noFill/>
                </a:ln>
                <a:solidFill>
                  <a:prstClr val="white"/>
                </a:solidFill>
                <a:effectLst/>
                <a:uLnTx/>
                <a:uFillTx/>
                <a:latin typeface="Calibri"/>
                <a:ea typeface="+mn-ea"/>
                <a:cs typeface="+mn-cs"/>
              </a:rPr>
              <a:t>SGoRR</a:t>
            </a:r>
            <a:r>
              <a:rPr kumimoji="0" lang="en-GB" sz="1600" b="1" i="0" u="none" strike="noStrike" kern="1200" cap="none" spc="0" normalizeH="0" baseline="0" noProof="0" dirty="0">
                <a:ln>
                  <a:noFill/>
                </a:ln>
                <a:solidFill>
                  <a:prstClr val="white"/>
                </a:solidFill>
                <a:effectLst/>
                <a:uLnTx/>
                <a:uFillTx/>
                <a:latin typeface="Calibri"/>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Oval 2">
            <a:extLst>
              <a:ext uri="{FF2B5EF4-FFF2-40B4-BE49-F238E27FC236}">
                <a16:creationId xmlns:a16="http://schemas.microsoft.com/office/drawing/2014/main" id="{D8238766-9427-4648-B239-7AB931E39571}"/>
              </a:ext>
            </a:extLst>
          </p:cNvPr>
          <p:cNvSpPr/>
          <p:nvPr/>
        </p:nvSpPr>
        <p:spPr>
          <a:xfrm>
            <a:off x="34173" y="1824070"/>
            <a:ext cx="2875644" cy="1965716"/>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 Box 2">
            <a:extLst>
              <a:ext uri="{FF2B5EF4-FFF2-40B4-BE49-F238E27FC236}">
                <a16:creationId xmlns:a16="http://schemas.microsoft.com/office/drawing/2014/main" id="{71B7F7F5-3519-4B74-AE3E-1A71C63B01CB}"/>
              </a:ext>
            </a:extLst>
          </p:cNvPr>
          <p:cNvSpPr txBox="1">
            <a:spLocks noChangeArrowheads="1"/>
          </p:cNvSpPr>
          <p:nvPr/>
        </p:nvSpPr>
        <p:spPr bwMode="auto">
          <a:xfrm>
            <a:off x="-124107" y="3740753"/>
            <a:ext cx="1712758" cy="43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3366"/>
                </a:solidFill>
                <a:latin typeface="Verdana" pitchFamily="34" charset="0"/>
              </a:defRPr>
            </a:lvl1pPr>
            <a:lvl2pPr marL="742950" indent="-285750">
              <a:buChar char="–"/>
              <a:defRPr sz="2800">
                <a:solidFill>
                  <a:srgbClr val="003366"/>
                </a:solidFill>
                <a:latin typeface="Verdana" pitchFamily="34" charset="0"/>
              </a:defRPr>
            </a:lvl2pPr>
            <a:lvl3pPr marL="1143000" indent="-228600">
              <a:defRPr sz="2400">
                <a:solidFill>
                  <a:srgbClr val="003366"/>
                </a:solidFill>
                <a:latin typeface="Verdana" pitchFamily="34" charset="0"/>
              </a:defRPr>
            </a:lvl3pPr>
            <a:lvl4pPr marL="1600200" indent="-228600">
              <a:buChar char="–"/>
              <a:defRPr sz="2000">
                <a:solidFill>
                  <a:srgbClr val="003366"/>
                </a:solidFill>
                <a:latin typeface="Verdana" pitchFamily="34" charset="0"/>
              </a:defRPr>
            </a:lvl4pPr>
            <a:lvl5pPr marL="2057400" indent="-228600">
              <a:buChar char="»"/>
              <a:defRPr sz="2000">
                <a:solidFill>
                  <a:srgbClr val="003366"/>
                </a:solidFill>
                <a:latin typeface="Verdana" pitchFamily="34" charset="0"/>
              </a:defRPr>
            </a:lvl5pPr>
            <a:lvl6pPr marL="25146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6pPr>
            <a:lvl7pPr marL="29718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7pPr>
            <a:lvl8pPr marL="34290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8pPr>
            <a:lvl9pPr marL="38862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200" b="0" i="0" u="none" strike="noStrike" kern="1200" cap="none" spc="0" normalizeH="0" baseline="0" noProof="0" dirty="0">
                <a:ln>
                  <a:noFill/>
                </a:ln>
                <a:solidFill>
                  <a:srgbClr val="F79646">
                    <a:lumMod val="75000"/>
                  </a:srgbClr>
                </a:solidFill>
                <a:effectLst/>
                <a:uLnTx/>
                <a:uFillTx/>
                <a:latin typeface="Arial" charset="0"/>
                <a:ea typeface="Calibri" pitchFamily="34" charset="0"/>
                <a:cs typeface="Arial" charset="0"/>
              </a:rPr>
              <a:t>Outer Cordon</a:t>
            </a:r>
          </a:p>
        </p:txBody>
      </p:sp>
      <p:sp>
        <p:nvSpPr>
          <p:cNvPr id="43" name="Oval 42">
            <a:extLst>
              <a:ext uri="{FF2B5EF4-FFF2-40B4-BE49-F238E27FC236}">
                <a16:creationId xmlns:a16="http://schemas.microsoft.com/office/drawing/2014/main" id="{41D5611E-9E87-40DD-A8D0-B0D8D50B6393}"/>
              </a:ext>
            </a:extLst>
          </p:cNvPr>
          <p:cNvSpPr/>
          <p:nvPr/>
        </p:nvSpPr>
        <p:spPr>
          <a:xfrm>
            <a:off x="155469" y="2231262"/>
            <a:ext cx="1866109" cy="1262186"/>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Text Box 2">
            <a:extLst>
              <a:ext uri="{FF2B5EF4-FFF2-40B4-BE49-F238E27FC236}">
                <a16:creationId xmlns:a16="http://schemas.microsoft.com/office/drawing/2014/main" id="{B326C83A-9459-463F-960A-2070849940F2}"/>
              </a:ext>
            </a:extLst>
          </p:cNvPr>
          <p:cNvSpPr txBox="1">
            <a:spLocks noChangeArrowheads="1"/>
          </p:cNvSpPr>
          <p:nvPr/>
        </p:nvSpPr>
        <p:spPr bwMode="auto">
          <a:xfrm>
            <a:off x="654730" y="1977974"/>
            <a:ext cx="1712758" cy="43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3366"/>
                </a:solidFill>
                <a:latin typeface="Verdana" pitchFamily="34" charset="0"/>
              </a:defRPr>
            </a:lvl1pPr>
            <a:lvl2pPr marL="742950" indent="-285750">
              <a:buChar char="–"/>
              <a:defRPr sz="2800">
                <a:solidFill>
                  <a:srgbClr val="003366"/>
                </a:solidFill>
                <a:latin typeface="Verdana" pitchFamily="34" charset="0"/>
              </a:defRPr>
            </a:lvl2pPr>
            <a:lvl3pPr marL="1143000" indent="-228600">
              <a:defRPr sz="2400">
                <a:solidFill>
                  <a:srgbClr val="003366"/>
                </a:solidFill>
                <a:latin typeface="Verdana" pitchFamily="34" charset="0"/>
              </a:defRPr>
            </a:lvl3pPr>
            <a:lvl4pPr marL="1600200" indent="-228600">
              <a:buChar char="–"/>
              <a:defRPr sz="2000">
                <a:solidFill>
                  <a:srgbClr val="003366"/>
                </a:solidFill>
                <a:latin typeface="Verdana" pitchFamily="34" charset="0"/>
              </a:defRPr>
            </a:lvl4pPr>
            <a:lvl5pPr marL="2057400" indent="-228600">
              <a:buChar char="»"/>
              <a:defRPr sz="2000">
                <a:solidFill>
                  <a:srgbClr val="003366"/>
                </a:solidFill>
                <a:latin typeface="Verdana" pitchFamily="34" charset="0"/>
              </a:defRPr>
            </a:lvl5pPr>
            <a:lvl6pPr marL="25146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6pPr>
            <a:lvl7pPr marL="29718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7pPr>
            <a:lvl8pPr marL="34290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8pPr>
            <a:lvl9pPr marL="38862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200" b="0" i="0" u="none" strike="noStrike" kern="1200" cap="none" spc="0" normalizeH="0" baseline="0" noProof="0" dirty="0">
                <a:ln>
                  <a:noFill/>
                </a:ln>
                <a:solidFill>
                  <a:srgbClr val="F79646">
                    <a:lumMod val="75000"/>
                  </a:srgbClr>
                </a:solidFill>
                <a:effectLst/>
                <a:uLnTx/>
                <a:uFillTx/>
                <a:latin typeface="Arial" charset="0"/>
                <a:ea typeface="Calibri" pitchFamily="34" charset="0"/>
                <a:cs typeface="Arial" charset="0"/>
              </a:rPr>
              <a:t>Inner Cordon</a:t>
            </a:r>
          </a:p>
        </p:txBody>
      </p:sp>
    </p:spTree>
    <p:extLst>
      <p:ext uri="{BB962C8B-B14F-4D97-AF65-F5344CB8AC3E}">
        <p14:creationId xmlns:p14="http://schemas.microsoft.com/office/powerpoint/2010/main" val="2382942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54C8A-8844-4307-AB29-26032A0866D1}"/>
              </a:ext>
            </a:extLst>
          </p:cNvPr>
          <p:cNvSpPr>
            <a:spLocks noGrp="1"/>
          </p:cNvSpPr>
          <p:nvPr>
            <p:ph type="title"/>
          </p:nvPr>
        </p:nvSpPr>
        <p:spPr/>
        <p:txBody>
          <a:bodyPr/>
          <a:lstStyle/>
          <a:p>
            <a:r>
              <a:rPr lang="en-GB" dirty="0"/>
              <a:t>Levels of Emergency</a:t>
            </a:r>
          </a:p>
        </p:txBody>
      </p:sp>
      <p:sp>
        <p:nvSpPr>
          <p:cNvPr id="3" name="Content Placeholder 2">
            <a:extLst>
              <a:ext uri="{FF2B5EF4-FFF2-40B4-BE49-F238E27FC236}">
                <a16:creationId xmlns:a16="http://schemas.microsoft.com/office/drawing/2014/main" id="{CB9C5E35-A2C4-48D1-AE26-74A95B1D0F6B}"/>
              </a:ext>
            </a:extLst>
          </p:cNvPr>
          <p:cNvSpPr>
            <a:spLocks noGrp="1"/>
          </p:cNvSpPr>
          <p:nvPr>
            <p:ph idx="1"/>
          </p:nvPr>
        </p:nvSpPr>
        <p:spPr>
          <a:xfrm>
            <a:off x="1629103" y="1106905"/>
            <a:ext cx="10351130" cy="5346431"/>
          </a:xfrm>
        </p:spPr>
        <p:txBody>
          <a:bodyPr/>
          <a:lstStyle/>
          <a:p>
            <a:pPr marL="0" indent="0">
              <a:buNone/>
            </a:pPr>
            <a:endParaRPr lang="en-GB" dirty="0"/>
          </a:p>
          <a:p>
            <a:endParaRPr lang="en-GB" dirty="0"/>
          </a:p>
        </p:txBody>
      </p:sp>
      <p:sp>
        <p:nvSpPr>
          <p:cNvPr id="14" name="Text Box 2">
            <a:extLst>
              <a:ext uri="{FF2B5EF4-FFF2-40B4-BE49-F238E27FC236}">
                <a16:creationId xmlns:a16="http://schemas.microsoft.com/office/drawing/2014/main" id="{AFBAF223-89C1-47ED-A6F4-FB576EE2034D}"/>
              </a:ext>
            </a:extLst>
          </p:cNvPr>
          <p:cNvSpPr txBox="1">
            <a:spLocks noChangeArrowheads="1"/>
          </p:cNvSpPr>
          <p:nvPr/>
        </p:nvSpPr>
        <p:spPr bwMode="auto">
          <a:xfrm>
            <a:off x="1282613" y="1109906"/>
            <a:ext cx="1423125" cy="548461"/>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0000"/>
              </a:lnSpc>
              <a:spcBef>
                <a:spcPts val="1500"/>
              </a:spcBef>
              <a:spcAft>
                <a:spcPts val="750"/>
              </a:spcAft>
              <a:buClrTx/>
              <a:buSzTx/>
              <a:buFontTx/>
              <a:buNone/>
              <a:tabLst/>
              <a:defRPr/>
            </a:pPr>
            <a:r>
              <a:rPr kumimoji="0" lang="en-US" sz="2400" b="1" i="0" u="none" strike="noStrike" kern="1200" cap="none" spc="0" normalizeH="0" baseline="0" noProof="0" dirty="0">
                <a:ln>
                  <a:noFill/>
                </a:ln>
                <a:solidFill>
                  <a:srgbClr val="4BB749"/>
                </a:solidFill>
                <a:effectLst/>
                <a:uLnTx/>
                <a:uFillTx/>
                <a:latin typeface="Calibri" panose="020F0502020204030204" pitchFamily="34" charset="0"/>
                <a:ea typeface="Times New Roman" panose="02020603050405020304" pitchFamily="18" charset="0"/>
                <a:cs typeface="Arial" panose="020B0604020202020204" pitchFamily="34" charset="0"/>
              </a:rPr>
              <a:t>ROUTINE</a:t>
            </a:r>
            <a:r>
              <a:rPr kumimoji="0" lang="en-US" sz="1800" b="1" i="0" u="none" strike="noStrike" kern="1200" cap="none" spc="0" normalizeH="0" baseline="0" noProof="0" dirty="0">
                <a:ln>
                  <a:noFill/>
                </a:ln>
                <a:solidFill>
                  <a:srgbClr val="4BB749"/>
                </a:solidFill>
                <a:effectLst/>
                <a:uLnTx/>
                <a:uFillTx/>
                <a:latin typeface="Calibri" panose="020F0502020204030204" pitchFamily="34" charset="0"/>
                <a:ea typeface="Times New Roman" panose="02020603050405020304" pitchFamily="18" charset="0"/>
                <a:cs typeface="Arial" panose="020B0604020202020204" pitchFamily="34" charset="0"/>
              </a:rPr>
              <a:t> </a:t>
            </a:r>
            <a:endPar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15" name="Text Box 2">
            <a:extLst>
              <a:ext uri="{FF2B5EF4-FFF2-40B4-BE49-F238E27FC236}">
                <a16:creationId xmlns:a16="http://schemas.microsoft.com/office/drawing/2014/main" id="{D2F2DCE2-60FA-4AB9-BDDC-1FBCA59A6134}"/>
              </a:ext>
            </a:extLst>
          </p:cNvPr>
          <p:cNvSpPr txBox="1">
            <a:spLocks noChangeArrowheads="1"/>
          </p:cNvSpPr>
          <p:nvPr/>
        </p:nvSpPr>
        <p:spPr bwMode="auto">
          <a:xfrm>
            <a:off x="5325787" y="1095006"/>
            <a:ext cx="1478881" cy="57826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0000"/>
              </a:lnSpc>
              <a:spcBef>
                <a:spcPts val="1500"/>
              </a:spcBef>
              <a:spcAft>
                <a:spcPts val="75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pitchFamily="34" charset="0"/>
                <a:ea typeface="Times New Roman" panose="02020603050405020304" pitchFamily="18" charset="0"/>
                <a:cs typeface="Arial" panose="020B0604020202020204" pitchFamily="34" charset="0"/>
              </a:rPr>
              <a:t>UNUSUAL </a:t>
            </a: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16" name="Text Box 2">
            <a:extLst>
              <a:ext uri="{FF2B5EF4-FFF2-40B4-BE49-F238E27FC236}">
                <a16:creationId xmlns:a16="http://schemas.microsoft.com/office/drawing/2014/main" id="{F59B8FA3-F659-4AFB-BB90-47C90030A804}"/>
              </a:ext>
            </a:extLst>
          </p:cNvPr>
          <p:cNvSpPr txBox="1">
            <a:spLocks noChangeArrowheads="1"/>
          </p:cNvSpPr>
          <p:nvPr/>
        </p:nvSpPr>
        <p:spPr bwMode="auto">
          <a:xfrm>
            <a:off x="9777536" y="1093697"/>
            <a:ext cx="1233554" cy="57826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0000"/>
              </a:lnSpc>
              <a:spcBef>
                <a:spcPts val="1500"/>
              </a:spcBef>
              <a:spcAft>
                <a:spcPts val="750"/>
              </a:spcAft>
              <a:buClrTx/>
              <a:buSzTx/>
              <a:buFontTx/>
              <a:buNone/>
              <a:tabLst/>
              <a:defRPr/>
            </a:pPr>
            <a:r>
              <a:rPr kumimoji="0" lang="en-US" sz="2400" b="1" i="0" u="none" strike="noStrike" kern="1200" cap="none" spc="0" normalizeH="0" baseline="0" noProof="0" dirty="0">
                <a:ln>
                  <a:noFill/>
                </a:ln>
                <a:solidFill>
                  <a:srgbClr val="DD0031"/>
                </a:solidFill>
                <a:effectLst/>
                <a:uLnTx/>
                <a:uFillTx/>
                <a:latin typeface="Calibri" panose="020F0502020204030204" pitchFamily="34" charset="0"/>
                <a:ea typeface="Times New Roman" panose="02020603050405020304" pitchFamily="18" charset="0"/>
                <a:cs typeface="Arial" panose="020B0604020202020204" pitchFamily="34" charset="0"/>
              </a:rPr>
              <a:t>MAJOR </a:t>
            </a: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pic>
        <p:nvPicPr>
          <p:cNvPr id="1026" name="Picture 2">
            <a:extLst>
              <a:ext uri="{FF2B5EF4-FFF2-40B4-BE49-F238E27FC236}">
                <a16:creationId xmlns:a16="http://schemas.microsoft.com/office/drawing/2014/main" id="{CC0FA0D7-3F61-4685-9043-AA3EA1347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8751" y="4189841"/>
            <a:ext cx="3341482" cy="25061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re crews at Balloch Primary School">
            <a:extLst>
              <a:ext uri="{FF2B5EF4-FFF2-40B4-BE49-F238E27FC236}">
                <a16:creationId xmlns:a16="http://schemas.microsoft.com/office/drawing/2014/main" id="{F88804D4-8C7C-4C36-A4A6-92C15F85EF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05" y="1824862"/>
            <a:ext cx="3598127" cy="20239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untitled 1">
            <a:extLst>
              <a:ext uri="{FF2B5EF4-FFF2-40B4-BE49-F238E27FC236}">
                <a16:creationId xmlns:a16="http://schemas.microsoft.com/office/drawing/2014/main" id="{C89DD1BC-3375-431F-9F3F-FE2221C6A6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9085" y="1658748"/>
            <a:ext cx="3506143" cy="202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olice close road to deal with RTC | Impartial Reporter">
            <a:extLst>
              <a:ext uri="{FF2B5EF4-FFF2-40B4-BE49-F238E27FC236}">
                <a16:creationId xmlns:a16="http://schemas.microsoft.com/office/drawing/2014/main" id="{1F2BD11D-7CE0-4204-ACB6-514C252917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514" y="4891090"/>
            <a:ext cx="3061181" cy="17219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749E17C0-8B38-465B-88E5-9115E02752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795" y="3429000"/>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 ">
            <a:extLst>
              <a:ext uri="{FF2B5EF4-FFF2-40B4-BE49-F238E27FC236}">
                <a16:creationId xmlns:a16="http://schemas.microsoft.com/office/drawing/2014/main" id="{CC7B111E-678E-4753-9709-34F09AF294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1779" y="1689869"/>
            <a:ext cx="2175534" cy="32565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4F5C5B4A-CB47-4898-99B6-050CB89D12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2068" y="2442660"/>
            <a:ext cx="2221970" cy="2147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Scene of an RTC on the A86 near Laggan, in which a coach left the road. Picture: Andrew Smith">
            <a:extLst>
              <a:ext uri="{FF2B5EF4-FFF2-40B4-BE49-F238E27FC236}">
                <a16:creationId xmlns:a16="http://schemas.microsoft.com/office/drawing/2014/main" id="{B48BF7EF-2131-4528-88FD-3CE8311B57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55372" y="4590565"/>
            <a:ext cx="3024668" cy="20164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5">
            <a:extLst>
              <a:ext uri="{FF2B5EF4-FFF2-40B4-BE49-F238E27FC236}">
                <a16:creationId xmlns:a16="http://schemas.microsoft.com/office/drawing/2014/main" id="{8102FF4D-ABF8-4CD5-990A-BF1C3AF6A5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27835" y="3391388"/>
            <a:ext cx="2267777" cy="1473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a:extLst>
              <a:ext uri="{FF2B5EF4-FFF2-40B4-BE49-F238E27FC236}">
                <a16:creationId xmlns:a16="http://schemas.microsoft.com/office/drawing/2014/main" id="{5278D3DF-0353-480D-91C5-6AAC3EDF6631}"/>
              </a:ext>
            </a:extLst>
          </p:cNvPr>
          <p:cNvSpPr/>
          <p:nvPr/>
        </p:nvSpPr>
        <p:spPr>
          <a:xfrm>
            <a:off x="3405329" y="1106905"/>
            <a:ext cx="553852" cy="5751095"/>
          </a:xfrm>
          <a:prstGeom prst="rect">
            <a:avLst/>
          </a:prstGeom>
          <a:gradFill>
            <a:gsLst>
              <a:gs pos="0">
                <a:schemeClr val="bg1">
                  <a:alpha val="0"/>
                </a:schemeClr>
              </a:gs>
              <a:gs pos="4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FB682CDC-E6FB-4CA0-B2DA-E201164A1852}"/>
              </a:ext>
            </a:extLst>
          </p:cNvPr>
          <p:cNvSpPr/>
          <p:nvPr/>
        </p:nvSpPr>
        <p:spPr>
          <a:xfrm>
            <a:off x="7799985" y="1106905"/>
            <a:ext cx="553852" cy="5751095"/>
          </a:xfrm>
          <a:prstGeom prst="rect">
            <a:avLst/>
          </a:prstGeom>
          <a:gradFill>
            <a:gsLst>
              <a:gs pos="0">
                <a:schemeClr val="bg1">
                  <a:alpha val="0"/>
                </a:schemeClr>
              </a:gs>
              <a:gs pos="4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62C02F2C-33B2-47D0-8921-8B83D5D14E6B}"/>
              </a:ext>
            </a:extLst>
          </p:cNvPr>
          <p:cNvSpPr/>
          <p:nvPr/>
        </p:nvSpPr>
        <p:spPr>
          <a:xfrm rot="10800000">
            <a:off x="8353837" y="1104115"/>
            <a:ext cx="553852" cy="5751095"/>
          </a:xfrm>
          <a:prstGeom prst="rect">
            <a:avLst/>
          </a:prstGeom>
          <a:gradFill>
            <a:gsLst>
              <a:gs pos="0">
                <a:schemeClr val="bg1">
                  <a:alpha val="0"/>
                </a:schemeClr>
              </a:gs>
              <a:gs pos="4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2FAB21D8-2432-4C86-89CF-CCEA12CBDB4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77631" y="4371399"/>
            <a:ext cx="1809811" cy="238365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A80C1A67-9D58-4FF8-A9E3-38FE2B4FFCBC}"/>
              </a:ext>
            </a:extLst>
          </p:cNvPr>
          <p:cNvSpPr/>
          <p:nvPr/>
        </p:nvSpPr>
        <p:spPr>
          <a:xfrm rot="10800000">
            <a:off x="3806246" y="1104116"/>
            <a:ext cx="553852" cy="5751095"/>
          </a:xfrm>
          <a:prstGeom prst="rect">
            <a:avLst/>
          </a:prstGeom>
          <a:gradFill>
            <a:gsLst>
              <a:gs pos="0">
                <a:schemeClr val="bg1">
                  <a:alpha val="0"/>
                </a:schemeClr>
              </a:gs>
              <a:gs pos="4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84826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2A93D-AA88-455D-B2E8-C4346F86590B}"/>
              </a:ext>
            </a:extLst>
          </p:cNvPr>
          <p:cNvSpPr>
            <a:spLocks noGrp="1"/>
          </p:cNvSpPr>
          <p:nvPr>
            <p:ph type="title"/>
          </p:nvPr>
        </p:nvSpPr>
        <p:spPr/>
        <p:txBody>
          <a:bodyPr/>
          <a:lstStyle/>
          <a:p>
            <a:r>
              <a:rPr lang="en-GB" dirty="0"/>
              <a:t>Stra</a:t>
            </a:r>
            <a:r>
              <a:rPr lang="en-GB" dirty="0">
                <a:solidFill>
                  <a:srgbClr val="5E5183"/>
                </a:solidFill>
              </a:rPr>
              <a:t>t</a:t>
            </a:r>
            <a:r>
              <a:rPr lang="en-GB" dirty="0"/>
              <a:t>egic Aims</a:t>
            </a:r>
          </a:p>
        </p:txBody>
      </p:sp>
      <p:sp>
        <p:nvSpPr>
          <p:cNvPr id="3" name="Content Placeholder 2">
            <a:extLst>
              <a:ext uri="{FF2B5EF4-FFF2-40B4-BE49-F238E27FC236}">
                <a16:creationId xmlns:a16="http://schemas.microsoft.com/office/drawing/2014/main" id="{3BFC587A-7678-42C7-8B80-B161B9941D04}"/>
              </a:ext>
            </a:extLst>
          </p:cNvPr>
          <p:cNvSpPr>
            <a:spLocks noGrp="1"/>
          </p:cNvSpPr>
          <p:nvPr>
            <p:ph idx="1"/>
          </p:nvPr>
        </p:nvSpPr>
        <p:spPr>
          <a:xfrm>
            <a:off x="894593" y="1601416"/>
            <a:ext cx="7458832" cy="5256584"/>
          </a:xfrm>
        </p:spPr>
        <p:txBody>
          <a:bodyPr/>
          <a:lstStyle/>
          <a:p>
            <a:pPr marL="342900" marR="0" lvl="0" indent="-342900" defTabSz="914400" eaLnBrk="1" fontAlgn="auto" latinLnBrk="0" hangingPunct="1">
              <a:lnSpc>
                <a:spcPct val="100000"/>
              </a:lnSpc>
              <a:spcBef>
                <a:spcPct val="20000"/>
              </a:spcBef>
              <a:spcAft>
                <a:spcPts val="600"/>
              </a:spcAft>
              <a:buClrTx/>
              <a:buSzTx/>
              <a:buFontTx/>
              <a:buChar char="•"/>
              <a:tabLst/>
              <a:defRPr/>
            </a:pPr>
            <a:r>
              <a:rPr kumimoji="0" lang="en-GB" i="0" u="none" strike="noStrike" kern="0" cap="none" spc="0" normalizeH="0" baseline="0" noProof="0" dirty="0">
                <a:ln>
                  <a:noFill/>
                </a:ln>
                <a:solidFill>
                  <a:srgbClr val="5E5183"/>
                </a:solidFill>
                <a:effectLst/>
                <a:uLnTx/>
                <a:uFillTx/>
              </a:rPr>
              <a:t>Protect human life, property and the environment</a:t>
            </a:r>
          </a:p>
          <a:p>
            <a:pPr marL="342900" marR="0" lvl="0" indent="-342900" defTabSz="914400" eaLnBrk="1" fontAlgn="auto" latinLnBrk="0" hangingPunct="1">
              <a:lnSpc>
                <a:spcPct val="100000"/>
              </a:lnSpc>
              <a:spcBef>
                <a:spcPct val="20000"/>
              </a:spcBef>
              <a:spcAft>
                <a:spcPts val="600"/>
              </a:spcAft>
              <a:buClrTx/>
              <a:buSzTx/>
              <a:buFontTx/>
              <a:buChar char="•"/>
              <a:tabLst/>
              <a:defRPr/>
            </a:pPr>
            <a:r>
              <a:rPr kumimoji="0" lang="en-GB" i="0" u="none" strike="noStrike" kern="0" cap="none" spc="0" normalizeH="0" baseline="0" noProof="0" dirty="0">
                <a:ln>
                  <a:noFill/>
                </a:ln>
                <a:solidFill>
                  <a:srgbClr val="5E5183"/>
                </a:solidFill>
                <a:effectLst/>
                <a:uLnTx/>
                <a:uFillTx/>
              </a:rPr>
              <a:t>Maintain critical / essential services</a:t>
            </a:r>
          </a:p>
          <a:p>
            <a:pPr marL="342900" marR="0" lvl="0" indent="-342900" defTabSz="914400" eaLnBrk="1" fontAlgn="auto" latinLnBrk="0" hangingPunct="1">
              <a:lnSpc>
                <a:spcPct val="100000"/>
              </a:lnSpc>
              <a:spcBef>
                <a:spcPct val="20000"/>
              </a:spcBef>
              <a:spcAft>
                <a:spcPts val="600"/>
              </a:spcAft>
              <a:buClrTx/>
              <a:buSzTx/>
              <a:buFontTx/>
              <a:buChar char="•"/>
              <a:tabLst/>
              <a:defRPr/>
            </a:pPr>
            <a:r>
              <a:rPr kumimoji="0" lang="en-GB" i="0" u="none" strike="noStrike" kern="0" cap="none" spc="0" normalizeH="0" baseline="0" noProof="0" dirty="0">
                <a:ln>
                  <a:noFill/>
                </a:ln>
                <a:solidFill>
                  <a:srgbClr val="5E5183"/>
                </a:solidFill>
                <a:effectLst/>
                <a:uLnTx/>
                <a:uFillTx/>
              </a:rPr>
              <a:t>Minimise the harmful effects of the emergency</a:t>
            </a:r>
          </a:p>
          <a:p>
            <a:pPr marL="342900" marR="0" lvl="0" indent="-342900" defTabSz="914400" eaLnBrk="1" fontAlgn="auto" latinLnBrk="0" hangingPunct="1">
              <a:lnSpc>
                <a:spcPct val="100000"/>
              </a:lnSpc>
              <a:spcBef>
                <a:spcPct val="20000"/>
              </a:spcBef>
              <a:spcAft>
                <a:spcPts val="600"/>
              </a:spcAft>
              <a:buClrTx/>
              <a:buSzTx/>
              <a:buFontTx/>
              <a:buChar char="•"/>
              <a:tabLst/>
              <a:defRPr/>
            </a:pPr>
            <a:r>
              <a:rPr kumimoji="0" lang="en-GB" i="0" u="none" strike="noStrike" kern="0" cap="none" spc="0" normalizeH="0" baseline="0" noProof="0" dirty="0">
                <a:ln>
                  <a:noFill/>
                </a:ln>
                <a:solidFill>
                  <a:srgbClr val="5E5183"/>
                </a:solidFill>
                <a:effectLst/>
                <a:uLnTx/>
                <a:uFillTx/>
              </a:rPr>
              <a:t>Promote a swift return to normality or a state as close to normality as is practicable</a:t>
            </a:r>
          </a:p>
          <a:p>
            <a:pPr marL="342900" marR="0" lvl="0" indent="-342900" defTabSz="914400" eaLnBrk="1" fontAlgn="auto" latinLnBrk="0" hangingPunct="1">
              <a:lnSpc>
                <a:spcPct val="100000"/>
              </a:lnSpc>
              <a:spcBef>
                <a:spcPct val="20000"/>
              </a:spcBef>
              <a:spcAft>
                <a:spcPts val="600"/>
              </a:spcAft>
              <a:buClrTx/>
              <a:buSzTx/>
              <a:buFontTx/>
              <a:buChar char="•"/>
              <a:tabLst/>
              <a:defRPr/>
            </a:pPr>
            <a:r>
              <a:rPr kumimoji="0" lang="en-GB" i="0" u="none" strike="noStrike" kern="0" cap="none" spc="0" normalizeH="0" baseline="0" noProof="0" dirty="0">
                <a:ln>
                  <a:noFill/>
                </a:ln>
                <a:solidFill>
                  <a:srgbClr val="5E5183"/>
                </a:solidFill>
                <a:effectLst/>
                <a:uLnTx/>
                <a:uFillTx/>
              </a:rPr>
              <a:t>Support the local community and its part in the recovery</a:t>
            </a:r>
          </a:p>
          <a:p>
            <a:endParaRPr lang="en-GB" dirty="0"/>
          </a:p>
        </p:txBody>
      </p:sp>
      <p:pic>
        <p:nvPicPr>
          <p:cNvPr id="4" name="Picture 3">
            <a:extLst>
              <a:ext uri="{FF2B5EF4-FFF2-40B4-BE49-F238E27FC236}">
                <a16:creationId xmlns:a16="http://schemas.microsoft.com/office/drawing/2014/main" id="{69E51DB5-D716-4A0A-8B49-9676D618F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9906" y="1601416"/>
            <a:ext cx="2761326" cy="35959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3695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54C8A-8844-4307-AB29-26032A0866D1}"/>
              </a:ext>
            </a:extLst>
          </p:cNvPr>
          <p:cNvSpPr>
            <a:spLocks noGrp="1"/>
          </p:cNvSpPr>
          <p:nvPr>
            <p:ph type="title"/>
          </p:nvPr>
        </p:nvSpPr>
        <p:spPr>
          <a:xfrm>
            <a:off x="1203449" y="285665"/>
            <a:ext cx="10972800" cy="706090"/>
          </a:xfrm>
        </p:spPr>
        <p:txBody>
          <a:bodyPr/>
          <a:lstStyle/>
          <a:p>
            <a:r>
              <a:rPr lang="en-GB" dirty="0"/>
              <a:t>General Emergency Plan Alerting Cascade</a:t>
            </a:r>
          </a:p>
        </p:txBody>
      </p:sp>
      <p:sp>
        <p:nvSpPr>
          <p:cNvPr id="3" name="Content Placeholder 2">
            <a:extLst>
              <a:ext uri="{FF2B5EF4-FFF2-40B4-BE49-F238E27FC236}">
                <a16:creationId xmlns:a16="http://schemas.microsoft.com/office/drawing/2014/main" id="{CB9C5E35-A2C4-48D1-AE26-74A95B1D0F6B}"/>
              </a:ext>
            </a:extLst>
          </p:cNvPr>
          <p:cNvSpPr>
            <a:spLocks noGrp="1"/>
          </p:cNvSpPr>
          <p:nvPr>
            <p:ph idx="1"/>
          </p:nvPr>
        </p:nvSpPr>
        <p:spPr>
          <a:xfrm>
            <a:off x="2023434" y="1827630"/>
            <a:ext cx="10972799" cy="5346431"/>
          </a:xfrm>
        </p:spPr>
        <p:txBody>
          <a:bodyPr/>
          <a:lstStyle/>
          <a:p>
            <a:endParaRPr lang="en-GB" dirty="0"/>
          </a:p>
          <a:p>
            <a:endParaRPr lang="en-GB" dirty="0"/>
          </a:p>
        </p:txBody>
      </p:sp>
      <p:sp>
        <p:nvSpPr>
          <p:cNvPr id="4" name="Arc 3">
            <a:extLst>
              <a:ext uri="{FF2B5EF4-FFF2-40B4-BE49-F238E27FC236}">
                <a16:creationId xmlns:a16="http://schemas.microsoft.com/office/drawing/2014/main" id="{B0152B2F-7533-429A-85AD-92E03F668648}"/>
              </a:ext>
            </a:extLst>
          </p:cNvPr>
          <p:cNvSpPr/>
          <p:nvPr/>
        </p:nvSpPr>
        <p:spPr>
          <a:xfrm>
            <a:off x="3267075" y="1609725"/>
            <a:ext cx="7288530" cy="1379855"/>
          </a:xfrm>
          <a:prstGeom prst="arc">
            <a:avLst>
              <a:gd name="adj1" fmla="val 16200000"/>
              <a:gd name="adj2" fmla="val 5590733"/>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val 14">
            <a:extLst>
              <a:ext uri="{FF2B5EF4-FFF2-40B4-BE49-F238E27FC236}">
                <a16:creationId xmlns:a16="http://schemas.microsoft.com/office/drawing/2014/main" id="{80E719B0-BAC3-4E24-BE54-35B3089EABFC}"/>
              </a:ext>
            </a:extLst>
          </p:cNvPr>
          <p:cNvSpPr>
            <a:spLocks noChangeArrowheads="1"/>
          </p:cNvSpPr>
          <p:nvPr/>
        </p:nvSpPr>
        <p:spPr bwMode="auto">
          <a:xfrm>
            <a:off x="5569108" y="1181190"/>
            <a:ext cx="1764983" cy="647703"/>
          </a:xfrm>
          <a:prstGeom prst="ellipse">
            <a:avLst/>
          </a:prstGeom>
          <a:solidFill>
            <a:srgbClr val="F2DBDB"/>
          </a:solidFill>
          <a:ln w="12700">
            <a:solidFill>
              <a:srgbClr val="000000"/>
            </a:solidFill>
            <a:round/>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Emergency Services </a:t>
            </a: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(or THC internal alert)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2329">
            <a:extLst>
              <a:ext uri="{FF2B5EF4-FFF2-40B4-BE49-F238E27FC236}">
                <a16:creationId xmlns:a16="http://schemas.microsoft.com/office/drawing/2014/main" id="{ED9ED0F2-184F-438C-87D0-840124BA8704}"/>
              </a:ext>
            </a:extLst>
          </p:cNvPr>
          <p:cNvSpPr>
            <a:spLocks noChangeArrowheads="1"/>
          </p:cNvSpPr>
          <p:nvPr/>
        </p:nvSpPr>
        <p:spPr bwMode="auto">
          <a:xfrm>
            <a:off x="10092206" y="2049780"/>
            <a:ext cx="938213" cy="476250"/>
          </a:xfrm>
          <a:prstGeom prst="rect">
            <a:avLst/>
          </a:prstGeom>
          <a:solidFill>
            <a:srgbClr val="E5DFEC"/>
          </a:solidFill>
          <a:ln w="12700">
            <a:solidFill>
              <a:srgbClr val="000000"/>
            </a:solidFill>
            <a:miter lim="800000"/>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Duty Officer</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Rectangle 2334">
            <a:extLst>
              <a:ext uri="{FF2B5EF4-FFF2-40B4-BE49-F238E27FC236}">
                <a16:creationId xmlns:a16="http://schemas.microsoft.com/office/drawing/2014/main" id="{E5994CE3-5E4B-4809-89F2-A2FA7B1EA17D}"/>
              </a:ext>
            </a:extLst>
          </p:cNvPr>
          <p:cNvSpPr>
            <a:spLocks noChangeArrowheads="1"/>
          </p:cNvSpPr>
          <p:nvPr/>
        </p:nvSpPr>
        <p:spPr bwMode="auto">
          <a:xfrm>
            <a:off x="5987516" y="2759075"/>
            <a:ext cx="895350" cy="474663"/>
          </a:xfrm>
          <a:prstGeom prst="rect">
            <a:avLst/>
          </a:prstGeom>
          <a:solidFill>
            <a:srgbClr val="E5DFEC"/>
          </a:solidFill>
          <a:ln w="12700">
            <a:solidFill>
              <a:srgbClr val="000000"/>
            </a:solidFill>
            <a:miter lim="800000"/>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Senior/Ward</a:t>
            </a: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Manager(s)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8" name="Straight Arrow Connector 7">
            <a:extLst>
              <a:ext uri="{FF2B5EF4-FFF2-40B4-BE49-F238E27FC236}">
                <a16:creationId xmlns:a16="http://schemas.microsoft.com/office/drawing/2014/main" id="{2C8E10E2-832B-499C-B618-462DEC3F8F31}"/>
              </a:ext>
            </a:extLst>
          </p:cNvPr>
          <p:cNvCxnSpPr/>
          <p:nvPr/>
        </p:nvCxnSpPr>
        <p:spPr>
          <a:xfrm>
            <a:off x="6431915" y="1873250"/>
            <a:ext cx="0" cy="20701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 Box 2">
            <a:extLst>
              <a:ext uri="{FF2B5EF4-FFF2-40B4-BE49-F238E27FC236}">
                <a16:creationId xmlns:a16="http://schemas.microsoft.com/office/drawing/2014/main" id="{D2BFD72F-E638-431A-8767-FF3E4D8D02A6}"/>
              </a:ext>
            </a:extLst>
          </p:cNvPr>
          <p:cNvSpPr txBox="1">
            <a:spLocks noChangeArrowheads="1"/>
          </p:cNvSpPr>
          <p:nvPr/>
        </p:nvSpPr>
        <p:spPr bwMode="auto">
          <a:xfrm>
            <a:off x="7297292" y="1134211"/>
            <a:ext cx="115728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1"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Out-of-Hours</a:t>
            </a: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10" name="Straight Connector 9">
            <a:extLst>
              <a:ext uri="{FF2B5EF4-FFF2-40B4-BE49-F238E27FC236}">
                <a16:creationId xmlns:a16="http://schemas.microsoft.com/office/drawing/2014/main" id="{13C12329-FBE2-4CA1-9E5F-2A80EC91FEFF}"/>
              </a:ext>
            </a:extLst>
          </p:cNvPr>
          <p:cNvCxnSpPr/>
          <p:nvPr/>
        </p:nvCxnSpPr>
        <p:spPr>
          <a:xfrm flipH="1">
            <a:off x="4220210" y="3336290"/>
            <a:ext cx="5048250" cy="0"/>
          </a:xfrm>
          <a:prstGeom prst="line">
            <a:avLst/>
          </a:prstGeom>
          <a:noFill/>
          <a:ln w="12700" cap="flat" cmpd="sng" algn="ctr">
            <a:solidFill>
              <a:schemeClr val="tx1"/>
            </a:solidFill>
            <a:prstDash val="solid"/>
          </a:ln>
          <a:effectLst/>
        </p:spPr>
      </p:cxnSp>
      <p:sp>
        <p:nvSpPr>
          <p:cNvPr id="11" name="Rectangle 294">
            <a:extLst>
              <a:ext uri="{FF2B5EF4-FFF2-40B4-BE49-F238E27FC236}">
                <a16:creationId xmlns:a16="http://schemas.microsoft.com/office/drawing/2014/main" id="{83D3C0FA-DFC9-4CE4-87E8-EFFA0F6C05A8}"/>
              </a:ext>
            </a:extLst>
          </p:cNvPr>
          <p:cNvSpPr>
            <a:spLocks noChangeArrowheads="1"/>
          </p:cNvSpPr>
          <p:nvPr/>
        </p:nvSpPr>
        <p:spPr bwMode="auto">
          <a:xfrm>
            <a:off x="3585987" y="3508048"/>
            <a:ext cx="895350" cy="476250"/>
          </a:xfrm>
          <a:prstGeom prst="rect">
            <a:avLst/>
          </a:prstGeom>
          <a:solidFill>
            <a:srgbClr val="E5DFEC"/>
          </a:solidFill>
          <a:ln w="12700">
            <a:solidFill>
              <a:srgbClr val="000000"/>
            </a:solidFill>
            <a:miter lim="800000"/>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Corporate Comms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296">
            <a:extLst>
              <a:ext uri="{FF2B5EF4-FFF2-40B4-BE49-F238E27FC236}">
                <a16:creationId xmlns:a16="http://schemas.microsoft.com/office/drawing/2014/main" id="{FAB971B7-E51C-4C4F-A4A6-9DE840423049}"/>
              </a:ext>
            </a:extLst>
          </p:cNvPr>
          <p:cNvSpPr>
            <a:spLocks noChangeArrowheads="1"/>
          </p:cNvSpPr>
          <p:nvPr/>
        </p:nvSpPr>
        <p:spPr bwMode="auto">
          <a:xfrm>
            <a:off x="4599979" y="3517310"/>
            <a:ext cx="895350" cy="476250"/>
          </a:xfrm>
          <a:prstGeom prst="rect">
            <a:avLst/>
          </a:prstGeom>
          <a:solidFill>
            <a:srgbClr val="E5DFEC"/>
          </a:solidFill>
          <a:ln w="12700">
            <a:solidFill>
              <a:srgbClr val="000000"/>
            </a:solidFill>
            <a:miter lim="800000"/>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Senior/Ward</a:t>
            </a:r>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Manager(s)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297">
            <a:extLst>
              <a:ext uri="{FF2B5EF4-FFF2-40B4-BE49-F238E27FC236}">
                <a16:creationId xmlns:a16="http://schemas.microsoft.com/office/drawing/2014/main" id="{9C053052-56DA-4218-8465-C29672ED9E91}"/>
              </a:ext>
            </a:extLst>
          </p:cNvPr>
          <p:cNvSpPr>
            <a:spLocks noChangeArrowheads="1"/>
          </p:cNvSpPr>
          <p:nvPr/>
        </p:nvSpPr>
        <p:spPr bwMode="auto">
          <a:xfrm>
            <a:off x="5606734" y="3515996"/>
            <a:ext cx="1042987" cy="476250"/>
          </a:xfrm>
          <a:prstGeom prst="rect">
            <a:avLst/>
          </a:prstGeom>
          <a:solidFill>
            <a:srgbClr val="E5DFEC"/>
          </a:solidFill>
          <a:ln w="12700">
            <a:solidFill>
              <a:srgbClr val="000000"/>
            </a:solidFill>
            <a:miter lim="800000"/>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Relevant Service Area Manager(s)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299">
            <a:extLst>
              <a:ext uri="{FF2B5EF4-FFF2-40B4-BE49-F238E27FC236}">
                <a16:creationId xmlns:a16="http://schemas.microsoft.com/office/drawing/2014/main" id="{6A8C6202-D041-4DC7-A54B-97DBA5505214}"/>
              </a:ext>
            </a:extLst>
          </p:cNvPr>
          <p:cNvSpPr>
            <a:spLocks noChangeArrowheads="1"/>
          </p:cNvSpPr>
          <p:nvPr/>
        </p:nvSpPr>
        <p:spPr bwMode="auto">
          <a:xfrm>
            <a:off x="8836025" y="3964577"/>
            <a:ext cx="895350" cy="476250"/>
          </a:xfrm>
          <a:prstGeom prst="rect">
            <a:avLst/>
          </a:prstGeom>
          <a:solidFill>
            <a:srgbClr val="E5DFEC"/>
          </a:solidFill>
          <a:ln w="12700">
            <a:solidFill>
              <a:srgbClr val="000000"/>
            </a:solidFill>
            <a:miter lim="800000"/>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Resilience Team</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300">
            <a:extLst>
              <a:ext uri="{FF2B5EF4-FFF2-40B4-BE49-F238E27FC236}">
                <a16:creationId xmlns:a16="http://schemas.microsoft.com/office/drawing/2014/main" id="{6C9710DC-690B-48C5-A5F2-701C9E6DB72C}"/>
              </a:ext>
            </a:extLst>
          </p:cNvPr>
          <p:cNvSpPr>
            <a:spLocks noChangeArrowheads="1"/>
          </p:cNvSpPr>
          <p:nvPr/>
        </p:nvSpPr>
        <p:spPr bwMode="auto">
          <a:xfrm>
            <a:off x="6776518" y="3509645"/>
            <a:ext cx="919163" cy="476250"/>
          </a:xfrm>
          <a:prstGeom prst="rect">
            <a:avLst/>
          </a:prstGeom>
          <a:solidFill>
            <a:srgbClr val="E5DFEC"/>
          </a:solidFill>
          <a:ln w="12700">
            <a:solidFill>
              <a:srgbClr val="000000"/>
            </a:solidFill>
            <a:miter lim="800000"/>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Other relevant THC staff</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Rectangle 301">
            <a:extLst>
              <a:ext uri="{FF2B5EF4-FFF2-40B4-BE49-F238E27FC236}">
                <a16:creationId xmlns:a16="http://schemas.microsoft.com/office/drawing/2014/main" id="{D2541683-A2FA-4243-AB0C-6774C1B3917C}"/>
              </a:ext>
            </a:extLst>
          </p:cNvPr>
          <p:cNvSpPr>
            <a:spLocks noChangeArrowheads="1"/>
          </p:cNvSpPr>
          <p:nvPr/>
        </p:nvSpPr>
        <p:spPr bwMode="auto">
          <a:xfrm>
            <a:off x="4617277" y="4186955"/>
            <a:ext cx="895350" cy="550863"/>
          </a:xfrm>
          <a:prstGeom prst="rect">
            <a:avLst/>
          </a:prstGeom>
          <a:solidFill>
            <a:srgbClr val="E5DFEC"/>
          </a:solidFill>
          <a:ln w="12700">
            <a:solidFill>
              <a:srgbClr val="000000"/>
            </a:solidFill>
            <a:miter lim="800000"/>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Affected</a:t>
            </a: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Ward</a:t>
            </a: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Members(s)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17" name="Straight Connector 16">
            <a:extLst>
              <a:ext uri="{FF2B5EF4-FFF2-40B4-BE49-F238E27FC236}">
                <a16:creationId xmlns:a16="http://schemas.microsoft.com/office/drawing/2014/main" id="{88F27EC4-9430-49B6-86C0-218DA7AB47A3}"/>
              </a:ext>
            </a:extLst>
          </p:cNvPr>
          <p:cNvCxnSpPr/>
          <p:nvPr/>
        </p:nvCxnSpPr>
        <p:spPr>
          <a:xfrm>
            <a:off x="8254365" y="3988435"/>
            <a:ext cx="0" cy="875030"/>
          </a:xfrm>
          <a:prstGeom prst="line">
            <a:avLst/>
          </a:prstGeom>
          <a:noFill/>
          <a:ln w="12700" cap="flat" cmpd="sng" algn="ctr">
            <a:solidFill>
              <a:schemeClr val="tx1"/>
            </a:solidFill>
            <a:prstDash val="solid"/>
            <a:tailEnd type="none"/>
          </a:ln>
          <a:effectLst/>
        </p:spPr>
      </p:cxnSp>
      <p:cxnSp>
        <p:nvCxnSpPr>
          <p:cNvPr id="18" name="Straight Connector 17">
            <a:extLst>
              <a:ext uri="{FF2B5EF4-FFF2-40B4-BE49-F238E27FC236}">
                <a16:creationId xmlns:a16="http://schemas.microsoft.com/office/drawing/2014/main" id="{58D7F8DF-78E3-4A08-AAB1-AE24FE498E8B}"/>
              </a:ext>
            </a:extLst>
          </p:cNvPr>
          <p:cNvCxnSpPr/>
          <p:nvPr/>
        </p:nvCxnSpPr>
        <p:spPr>
          <a:xfrm>
            <a:off x="5053965" y="3990340"/>
            <a:ext cx="0" cy="181610"/>
          </a:xfrm>
          <a:prstGeom prst="line">
            <a:avLst/>
          </a:prstGeom>
          <a:noFill/>
          <a:ln w="12700" cap="flat" cmpd="sng" algn="ctr">
            <a:solidFill>
              <a:schemeClr val="tx1"/>
            </a:solidFill>
            <a:prstDash val="solid"/>
            <a:tailEnd type="arrow"/>
          </a:ln>
          <a:effectLst/>
        </p:spPr>
      </p:cxnSp>
      <p:cxnSp>
        <p:nvCxnSpPr>
          <p:cNvPr id="19" name="Straight Connector 18">
            <a:extLst>
              <a:ext uri="{FF2B5EF4-FFF2-40B4-BE49-F238E27FC236}">
                <a16:creationId xmlns:a16="http://schemas.microsoft.com/office/drawing/2014/main" id="{CDEAE0FA-2539-4B7A-8E17-B51FC320CD56}"/>
              </a:ext>
            </a:extLst>
          </p:cNvPr>
          <p:cNvCxnSpPr/>
          <p:nvPr/>
        </p:nvCxnSpPr>
        <p:spPr>
          <a:xfrm flipH="1" flipV="1">
            <a:off x="2637155" y="5965190"/>
            <a:ext cx="7967980" cy="8255"/>
          </a:xfrm>
          <a:prstGeom prst="line">
            <a:avLst/>
          </a:prstGeom>
          <a:noFill/>
          <a:ln w="15875" cap="flat" cmpd="sng" algn="ctr">
            <a:solidFill>
              <a:schemeClr val="tx1"/>
            </a:solidFill>
            <a:prstDash val="dash"/>
          </a:ln>
          <a:effectLst/>
        </p:spPr>
      </p:cxnSp>
      <p:cxnSp>
        <p:nvCxnSpPr>
          <p:cNvPr id="20" name="Straight Connector 19">
            <a:extLst>
              <a:ext uri="{FF2B5EF4-FFF2-40B4-BE49-F238E27FC236}">
                <a16:creationId xmlns:a16="http://schemas.microsoft.com/office/drawing/2014/main" id="{30D2AC23-01B2-4824-8855-9F363E3554F7}"/>
              </a:ext>
            </a:extLst>
          </p:cNvPr>
          <p:cNvCxnSpPr/>
          <p:nvPr/>
        </p:nvCxnSpPr>
        <p:spPr>
          <a:xfrm flipH="1">
            <a:off x="3778250" y="4873625"/>
            <a:ext cx="5142865" cy="0"/>
          </a:xfrm>
          <a:prstGeom prst="line">
            <a:avLst/>
          </a:prstGeom>
          <a:noFill/>
          <a:ln w="12700" cap="flat" cmpd="sng" algn="ctr">
            <a:solidFill>
              <a:schemeClr val="tx1"/>
            </a:solidFill>
            <a:prstDash val="solid"/>
          </a:ln>
          <a:effectLst/>
        </p:spPr>
      </p:cxnSp>
      <p:sp>
        <p:nvSpPr>
          <p:cNvPr id="21" name="Rectangle 302">
            <a:extLst>
              <a:ext uri="{FF2B5EF4-FFF2-40B4-BE49-F238E27FC236}">
                <a16:creationId xmlns:a16="http://schemas.microsoft.com/office/drawing/2014/main" id="{3D6ADE24-3461-440B-8A1A-A2A5B775F352}"/>
              </a:ext>
            </a:extLst>
          </p:cNvPr>
          <p:cNvSpPr>
            <a:spLocks noChangeArrowheads="1"/>
          </p:cNvSpPr>
          <p:nvPr/>
        </p:nvSpPr>
        <p:spPr bwMode="auto">
          <a:xfrm>
            <a:off x="5353529" y="5565140"/>
            <a:ext cx="895350" cy="476250"/>
          </a:xfrm>
          <a:prstGeom prst="rect">
            <a:avLst/>
          </a:prstGeom>
          <a:solidFill>
            <a:srgbClr val="E5DFEC"/>
          </a:solidFill>
          <a:ln w="12700">
            <a:solidFill>
              <a:srgbClr val="000000"/>
            </a:solidFill>
            <a:miter lim="800000"/>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Chief</a:t>
            </a: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Executive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 name="Rectangle 315">
            <a:extLst>
              <a:ext uri="{FF2B5EF4-FFF2-40B4-BE49-F238E27FC236}">
                <a16:creationId xmlns:a16="http://schemas.microsoft.com/office/drawing/2014/main" id="{474DB657-6C21-48B3-B73E-FF095C29C380}"/>
              </a:ext>
            </a:extLst>
          </p:cNvPr>
          <p:cNvSpPr>
            <a:spLocks noChangeArrowheads="1"/>
          </p:cNvSpPr>
          <p:nvPr/>
        </p:nvSpPr>
        <p:spPr bwMode="auto">
          <a:xfrm>
            <a:off x="3315331" y="5041900"/>
            <a:ext cx="895350" cy="476250"/>
          </a:xfrm>
          <a:prstGeom prst="rect">
            <a:avLst/>
          </a:prstGeom>
          <a:solidFill>
            <a:srgbClr val="E5DFEC"/>
          </a:solidFill>
          <a:ln w="12700">
            <a:solidFill>
              <a:srgbClr val="000000"/>
            </a:solidFill>
            <a:miter lim="800000"/>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Corporate Comms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23" name="Straight Connector 22">
            <a:extLst>
              <a:ext uri="{FF2B5EF4-FFF2-40B4-BE49-F238E27FC236}">
                <a16:creationId xmlns:a16="http://schemas.microsoft.com/office/drawing/2014/main" id="{7ABD3DC7-4857-4ADB-966B-6E0439257827}"/>
              </a:ext>
            </a:extLst>
          </p:cNvPr>
          <p:cNvCxnSpPr/>
          <p:nvPr/>
        </p:nvCxnSpPr>
        <p:spPr>
          <a:xfrm>
            <a:off x="5802630" y="4867910"/>
            <a:ext cx="0" cy="697230"/>
          </a:xfrm>
          <a:prstGeom prst="line">
            <a:avLst/>
          </a:prstGeom>
          <a:noFill/>
          <a:ln w="12700" cap="flat" cmpd="sng" algn="ctr">
            <a:solidFill>
              <a:schemeClr val="tx1"/>
            </a:solidFill>
            <a:prstDash val="solid"/>
            <a:tailEnd type="arrow"/>
          </a:ln>
          <a:effectLst/>
        </p:spPr>
      </p:cxnSp>
      <p:sp>
        <p:nvSpPr>
          <p:cNvPr id="24" name="Rectangle 318">
            <a:extLst>
              <a:ext uri="{FF2B5EF4-FFF2-40B4-BE49-F238E27FC236}">
                <a16:creationId xmlns:a16="http://schemas.microsoft.com/office/drawing/2014/main" id="{AC0C0D31-5E23-465E-963E-C1BE5291AAE2}"/>
              </a:ext>
            </a:extLst>
          </p:cNvPr>
          <p:cNvSpPr>
            <a:spLocks noChangeArrowheads="1"/>
          </p:cNvSpPr>
          <p:nvPr/>
        </p:nvSpPr>
        <p:spPr bwMode="auto">
          <a:xfrm>
            <a:off x="5362575" y="6218788"/>
            <a:ext cx="895350" cy="476250"/>
          </a:xfrm>
          <a:prstGeom prst="rect">
            <a:avLst/>
          </a:prstGeom>
          <a:solidFill>
            <a:srgbClr val="E5DFEC"/>
          </a:solidFill>
          <a:ln w="12700">
            <a:solidFill>
              <a:srgbClr val="000000"/>
            </a:solidFill>
            <a:miter lim="800000"/>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Council</a:t>
            </a:r>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Leader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Rectangle 319">
            <a:extLst>
              <a:ext uri="{FF2B5EF4-FFF2-40B4-BE49-F238E27FC236}">
                <a16:creationId xmlns:a16="http://schemas.microsoft.com/office/drawing/2014/main" id="{23F3191A-A634-4D21-A998-0C4FDC28A88D}"/>
              </a:ext>
            </a:extLst>
          </p:cNvPr>
          <p:cNvSpPr>
            <a:spLocks noChangeArrowheads="1"/>
          </p:cNvSpPr>
          <p:nvPr/>
        </p:nvSpPr>
        <p:spPr bwMode="auto">
          <a:xfrm>
            <a:off x="4329431" y="5044440"/>
            <a:ext cx="895350" cy="476250"/>
          </a:xfrm>
          <a:prstGeom prst="rect">
            <a:avLst/>
          </a:prstGeom>
          <a:solidFill>
            <a:srgbClr val="E5DFEC"/>
          </a:solidFill>
          <a:ln w="12700">
            <a:solidFill>
              <a:srgbClr val="000000"/>
            </a:solidFill>
            <a:miter lim="800000"/>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Senior/Ward Manager(s)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Rectangle 2364">
            <a:extLst>
              <a:ext uri="{FF2B5EF4-FFF2-40B4-BE49-F238E27FC236}">
                <a16:creationId xmlns:a16="http://schemas.microsoft.com/office/drawing/2014/main" id="{27E8891B-BABE-4DAA-855A-E8FC63253550}"/>
              </a:ext>
            </a:extLst>
          </p:cNvPr>
          <p:cNvSpPr>
            <a:spLocks noChangeArrowheads="1"/>
          </p:cNvSpPr>
          <p:nvPr/>
        </p:nvSpPr>
        <p:spPr bwMode="auto">
          <a:xfrm>
            <a:off x="4342410" y="5693576"/>
            <a:ext cx="895350" cy="547688"/>
          </a:xfrm>
          <a:prstGeom prst="rect">
            <a:avLst/>
          </a:prstGeom>
          <a:solidFill>
            <a:srgbClr val="E5DFEC"/>
          </a:solidFill>
          <a:ln w="12700">
            <a:solidFill>
              <a:srgbClr val="000000"/>
            </a:solidFill>
            <a:miter lim="800000"/>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Affected</a:t>
            </a: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Ward Member(s)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27" name="Straight Connector 26">
            <a:extLst>
              <a:ext uri="{FF2B5EF4-FFF2-40B4-BE49-F238E27FC236}">
                <a16:creationId xmlns:a16="http://schemas.microsoft.com/office/drawing/2014/main" id="{55FDA3BF-F2E3-4BFE-8937-193F0D1123E3}"/>
              </a:ext>
            </a:extLst>
          </p:cNvPr>
          <p:cNvCxnSpPr/>
          <p:nvPr/>
        </p:nvCxnSpPr>
        <p:spPr>
          <a:xfrm>
            <a:off x="4789805" y="4879975"/>
            <a:ext cx="0" cy="170815"/>
          </a:xfrm>
          <a:prstGeom prst="line">
            <a:avLst/>
          </a:prstGeom>
          <a:noFill/>
          <a:ln w="12700" cap="flat" cmpd="sng" algn="ctr">
            <a:solidFill>
              <a:schemeClr val="tx1"/>
            </a:solidFill>
            <a:prstDash val="solid"/>
            <a:tailEnd type="arrow"/>
          </a:ln>
          <a:effectLst/>
        </p:spPr>
      </p:cxnSp>
      <p:sp>
        <p:nvSpPr>
          <p:cNvPr id="28" name="Rectangle 2367">
            <a:extLst>
              <a:ext uri="{FF2B5EF4-FFF2-40B4-BE49-F238E27FC236}">
                <a16:creationId xmlns:a16="http://schemas.microsoft.com/office/drawing/2014/main" id="{FF377854-A426-4595-A315-2DD51D3A6E62}"/>
              </a:ext>
            </a:extLst>
          </p:cNvPr>
          <p:cNvSpPr>
            <a:spLocks noChangeArrowheads="1"/>
          </p:cNvSpPr>
          <p:nvPr/>
        </p:nvSpPr>
        <p:spPr bwMode="auto">
          <a:xfrm>
            <a:off x="6381751" y="5700503"/>
            <a:ext cx="895350" cy="476250"/>
          </a:xfrm>
          <a:prstGeom prst="rect">
            <a:avLst/>
          </a:prstGeom>
          <a:solidFill>
            <a:srgbClr val="E5DFEC"/>
          </a:solidFill>
          <a:ln w="12700">
            <a:solidFill>
              <a:srgbClr val="000000"/>
            </a:solidFill>
            <a:miter lim="800000"/>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Relevant ELT Members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cxnSp>
        <p:nvCxnSpPr>
          <p:cNvPr id="29" name="Straight Connector 28">
            <a:extLst>
              <a:ext uri="{FF2B5EF4-FFF2-40B4-BE49-F238E27FC236}">
                <a16:creationId xmlns:a16="http://schemas.microsoft.com/office/drawing/2014/main" id="{A64CF771-F5EC-4470-8440-78581929F3B8}"/>
              </a:ext>
            </a:extLst>
          </p:cNvPr>
          <p:cNvCxnSpPr/>
          <p:nvPr/>
        </p:nvCxnSpPr>
        <p:spPr>
          <a:xfrm flipH="1">
            <a:off x="6835775" y="4867910"/>
            <a:ext cx="0" cy="833755"/>
          </a:xfrm>
          <a:prstGeom prst="line">
            <a:avLst/>
          </a:prstGeom>
          <a:noFill/>
          <a:ln w="12700" cap="flat" cmpd="sng" algn="ctr">
            <a:solidFill>
              <a:schemeClr val="tx1"/>
            </a:solidFill>
            <a:prstDash val="solid"/>
            <a:tailEnd type="arrow"/>
          </a:ln>
          <a:effectLst/>
        </p:spPr>
      </p:cxnSp>
      <p:sp>
        <p:nvSpPr>
          <p:cNvPr id="30" name="Rectangle 360">
            <a:extLst>
              <a:ext uri="{FF2B5EF4-FFF2-40B4-BE49-F238E27FC236}">
                <a16:creationId xmlns:a16="http://schemas.microsoft.com/office/drawing/2014/main" id="{64BE65F2-E2E9-495F-BF68-EE70FDC5EEB4}"/>
              </a:ext>
            </a:extLst>
          </p:cNvPr>
          <p:cNvSpPr>
            <a:spLocks noChangeArrowheads="1"/>
          </p:cNvSpPr>
          <p:nvPr/>
        </p:nvSpPr>
        <p:spPr bwMode="auto">
          <a:xfrm>
            <a:off x="6381751" y="6354686"/>
            <a:ext cx="895350" cy="476250"/>
          </a:xfrm>
          <a:prstGeom prst="rect">
            <a:avLst/>
          </a:prstGeom>
          <a:solidFill>
            <a:srgbClr val="E5DFEC"/>
          </a:solidFill>
          <a:ln w="12700">
            <a:solidFill>
              <a:srgbClr val="000000"/>
            </a:solidFill>
            <a:miter lim="800000"/>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Service</a:t>
            </a:r>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Managers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Rectangle 362">
            <a:extLst>
              <a:ext uri="{FF2B5EF4-FFF2-40B4-BE49-F238E27FC236}">
                <a16:creationId xmlns:a16="http://schemas.microsoft.com/office/drawing/2014/main" id="{F63C360C-55B2-49D2-B64F-6BFFD925D1A9}"/>
              </a:ext>
            </a:extLst>
          </p:cNvPr>
          <p:cNvSpPr>
            <a:spLocks noChangeArrowheads="1"/>
          </p:cNvSpPr>
          <p:nvPr/>
        </p:nvSpPr>
        <p:spPr bwMode="auto">
          <a:xfrm>
            <a:off x="7406005" y="5695780"/>
            <a:ext cx="895350" cy="476250"/>
          </a:xfrm>
          <a:prstGeom prst="rect">
            <a:avLst/>
          </a:prstGeom>
          <a:solidFill>
            <a:srgbClr val="E5DFEC"/>
          </a:solidFill>
          <a:ln w="12700">
            <a:solidFill>
              <a:srgbClr val="000000"/>
            </a:solidFill>
            <a:miter lim="800000"/>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Resilience Team</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cxnSp>
        <p:nvCxnSpPr>
          <p:cNvPr id="32" name="Straight Connector 31">
            <a:extLst>
              <a:ext uri="{FF2B5EF4-FFF2-40B4-BE49-F238E27FC236}">
                <a16:creationId xmlns:a16="http://schemas.microsoft.com/office/drawing/2014/main" id="{7FC3B9FD-E9B6-4EC7-BD1F-26CA73E79884}"/>
              </a:ext>
            </a:extLst>
          </p:cNvPr>
          <p:cNvCxnSpPr/>
          <p:nvPr/>
        </p:nvCxnSpPr>
        <p:spPr>
          <a:xfrm flipH="1">
            <a:off x="7856220" y="4864735"/>
            <a:ext cx="0" cy="833755"/>
          </a:xfrm>
          <a:prstGeom prst="line">
            <a:avLst/>
          </a:prstGeom>
          <a:noFill/>
          <a:ln w="12700" cap="flat" cmpd="sng" algn="ctr">
            <a:solidFill>
              <a:schemeClr val="tx1"/>
            </a:solidFill>
            <a:prstDash val="solid"/>
            <a:tailEnd type="arrow"/>
          </a:ln>
          <a:effectLst/>
        </p:spPr>
      </p:cxnSp>
      <p:sp>
        <p:nvSpPr>
          <p:cNvPr id="33" name="Rectangle 364">
            <a:extLst>
              <a:ext uri="{FF2B5EF4-FFF2-40B4-BE49-F238E27FC236}">
                <a16:creationId xmlns:a16="http://schemas.microsoft.com/office/drawing/2014/main" id="{0021CF35-B536-46B0-8C39-0E2F4D09840C}"/>
              </a:ext>
            </a:extLst>
          </p:cNvPr>
          <p:cNvSpPr>
            <a:spLocks noChangeArrowheads="1"/>
          </p:cNvSpPr>
          <p:nvPr/>
        </p:nvSpPr>
        <p:spPr bwMode="auto">
          <a:xfrm>
            <a:off x="8492484" y="5845968"/>
            <a:ext cx="942975" cy="476250"/>
          </a:xfrm>
          <a:prstGeom prst="rect">
            <a:avLst/>
          </a:prstGeom>
          <a:solidFill>
            <a:srgbClr val="E5DFEC"/>
          </a:solidFill>
          <a:ln w="12700">
            <a:solidFill>
              <a:srgbClr val="000000"/>
            </a:solidFill>
            <a:miter lim="800000"/>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LRP Strategic Representative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34" name="Straight Connector 33">
            <a:extLst>
              <a:ext uri="{FF2B5EF4-FFF2-40B4-BE49-F238E27FC236}">
                <a16:creationId xmlns:a16="http://schemas.microsoft.com/office/drawing/2014/main" id="{5301F3D0-0AEE-40BE-91C4-357788DFFF1D}"/>
              </a:ext>
            </a:extLst>
          </p:cNvPr>
          <p:cNvCxnSpPr/>
          <p:nvPr/>
        </p:nvCxnSpPr>
        <p:spPr>
          <a:xfrm>
            <a:off x="8928100" y="4867275"/>
            <a:ext cx="0" cy="965200"/>
          </a:xfrm>
          <a:prstGeom prst="line">
            <a:avLst/>
          </a:prstGeom>
          <a:noFill/>
          <a:ln w="12700" cap="flat" cmpd="sng" algn="ctr">
            <a:solidFill>
              <a:schemeClr val="tx1"/>
            </a:solidFill>
            <a:prstDash val="solid"/>
            <a:tailEnd type="arrow"/>
          </a:ln>
          <a:effectLst/>
        </p:spPr>
      </p:cxnSp>
      <p:sp>
        <p:nvSpPr>
          <p:cNvPr id="35" name="Text Box 36">
            <a:extLst>
              <a:ext uri="{FF2B5EF4-FFF2-40B4-BE49-F238E27FC236}">
                <a16:creationId xmlns:a16="http://schemas.microsoft.com/office/drawing/2014/main" id="{1352C4AF-C462-4F95-A83F-40F9812B5E9B}"/>
              </a:ext>
            </a:extLst>
          </p:cNvPr>
          <p:cNvSpPr txBox="1">
            <a:spLocks noChangeArrowheads="1"/>
          </p:cNvSpPr>
          <p:nvPr/>
        </p:nvSpPr>
        <p:spPr bwMode="auto">
          <a:xfrm>
            <a:off x="1383376" y="5832792"/>
            <a:ext cx="1346201"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MAJOR INCIDENT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Text Box 35">
            <a:extLst>
              <a:ext uri="{FF2B5EF4-FFF2-40B4-BE49-F238E27FC236}">
                <a16:creationId xmlns:a16="http://schemas.microsoft.com/office/drawing/2014/main" id="{B30038D0-F1BB-45F5-A0C9-91ABDFFF551D}"/>
              </a:ext>
            </a:extLst>
          </p:cNvPr>
          <p:cNvSpPr txBox="1">
            <a:spLocks noChangeArrowheads="1"/>
          </p:cNvSpPr>
          <p:nvPr/>
        </p:nvSpPr>
        <p:spPr bwMode="auto">
          <a:xfrm>
            <a:off x="1252118" y="3575119"/>
            <a:ext cx="15271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UNUSUAL INCIDENT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 name="Pentagon 368">
            <a:extLst>
              <a:ext uri="{FF2B5EF4-FFF2-40B4-BE49-F238E27FC236}">
                <a16:creationId xmlns:a16="http://schemas.microsoft.com/office/drawing/2014/main" id="{9C370CFB-D1A2-47C6-9E15-3632D4E8BE6B}"/>
              </a:ext>
            </a:extLst>
          </p:cNvPr>
          <p:cNvSpPr/>
          <p:nvPr/>
        </p:nvSpPr>
        <p:spPr>
          <a:xfrm rot="5400000">
            <a:off x="1751965" y="2972435"/>
            <a:ext cx="426720" cy="760730"/>
          </a:xfrm>
          <a:prstGeom prst="homePlat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Pentagon 369">
            <a:extLst>
              <a:ext uri="{FF2B5EF4-FFF2-40B4-BE49-F238E27FC236}">
                <a16:creationId xmlns:a16="http://schemas.microsoft.com/office/drawing/2014/main" id="{41BD7DB4-9BA9-4E3F-901C-F9228231CCFF}"/>
              </a:ext>
            </a:extLst>
          </p:cNvPr>
          <p:cNvSpPr/>
          <p:nvPr/>
        </p:nvSpPr>
        <p:spPr>
          <a:xfrm rot="5400000">
            <a:off x="1753235" y="3717925"/>
            <a:ext cx="426720" cy="760730"/>
          </a:xfrm>
          <a:prstGeom prst="homePlate">
            <a:avLst/>
          </a:prstGeom>
          <a:solidFill>
            <a:schemeClr val="bg1">
              <a:lumMod val="85000"/>
            </a:schemeClr>
          </a:solidFill>
          <a:ln w="63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Pentagon 374">
            <a:extLst>
              <a:ext uri="{FF2B5EF4-FFF2-40B4-BE49-F238E27FC236}">
                <a16:creationId xmlns:a16="http://schemas.microsoft.com/office/drawing/2014/main" id="{3D9DFC63-D61C-487A-BAF6-5F2807AF7EBA}"/>
              </a:ext>
            </a:extLst>
          </p:cNvPr>
          <p:cNvSpPr/>
          <p:nvPr/>
        </p:nvSpPr>
        <p:spPr>
          <a:xfrm rot="5400000">
            <a:off x="1758950" y="4230370"/>
            <a:ext cx="426720" cy="760730"/>
          </a:xfrm>
          <a:prstGeom prst="homePlate">
            <a:avLst/>
          </a:prstGeom>
          <a:solidFill>
            <a:schemeClr val="bg1">
              <a:lumMod val="75000"/>
            </a:schemeClr>
          </a:solidFill>
          <a:ln w="63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Pentagon 376">
            <a:extLst>
              <a:ext uri="{FF2B5EF4-FFF2-40B4-BE49-F238E27FC236}">
                <a16:creationId xmlns:a16="http://schemas.microsoft.com/office/drawing/2014/main" id="{5210BCEA-5383-48E9-AF54-050E6FCA5A43}"/>
              </a:ext>
            </a:extLst>
          </p:cNvPr>
          <p:cNvSpPr/>
          <p:nvPr/>
        </p:nvSpPr>
        <p:spPr>
          <a:xfrm rot="5400000">
            <a:off x="1757045" y="4729480"/>
            <a:ext cx="426720" cy="760730"/>
          </a:xfrm>
          <a:prstGeom prst="homePlate">
            <a:avLst/>
          </a:prstGeom>
          <a:solidFill>
            <a:schemeClr val="bg1">
              <a:lumMod val="65000"/>
            </a:schemeClr>
          </a:solidFill>
          <a:ln w="63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Pentagon 377">
            <a:extLst>
              <a:ext uri="{FF2B5EF4-FFF2-40B4-BE49-F238E27FC236}">
                <a16:creationId xmlns:a16="http://schemas.microsoft.com/office/drawing/2014/main" id="{ED78C668-C1BF-4DEA-AB80-37B65B948877}"/>
              </a:ext>
            </a:extLst>
          </p:cNvPr>
          <p:cNvSpPr/>
          <p:nvPr/>
        </p:nvSpPr>
        <p:spPr>
          <a:xfrm rot="5400000">
            <a:off x="1757045" y="5238115"/>
            <a:ext cx="426720" cy="760730"/>
          </a:xfrm>
          <a:prstGeom prst="homePlate">
            <a:avLst/>
          </a:prstGeom>
          <a:solidFill>
            <a:schemeClr val="bg1">
              <a:lumMod val="50000"/>
            </a:schemeClr>
          </a:solidFill>
          <a:ln w="63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Pentagon 378">
            <a:extLst>
              <a:ext uri="{FF2B5EF4-FFF2-40B4-BE49-F238E27FC236}">
                <a16:creationId xmlns:a16="http://schemas.microsoft.com/office/drawing/2014/main" id="{C2995B57-A991-4F9B-BA37-444E5C0C5BCC}"/>
              </a:ext>
            </a:extLst>
          </p:cNvPr>
          <p:cNvSpPr/>
          <p:nvPr/>
        </p:nvSpPr>
        <p:spPr>
          <a:xfrm rot="5400000">
            <a:off x="1758315" y="5953125"/>
            <a:ext cx="426720" cy="760730"/>
          </a:xfrm>
          <a:prstGeom prst="homePlate">
            <a:avLst/>
          </a:prstGeom>
          <a:solidFill>
            <a:schemeClr val="tx1">
              <a:lumMod val="65000"/>
              <a:lumOff val="35000"/>
            </a:schemeClr>
          </a:solidFill>
          <a:ln w="63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Rectangle 1">
            <a:extLst>
              <a:ext uri="{FF2B5EF4-FFF2-40B4-BE49-F238E27FC236}">
                <a16:creationId xmlns:a16="http://schemas.microsoft.com/office/drawing/2014/main" id="{001E8981-5103-4AF5-88AA-532DE8CE1EBF}"/>
              </a:ext>
            </a:extLst>
          </p:cNvPr>
          <p:cNvSpPr>
            <a:spLocks noChangeArrowheads="1"/>
          </p:cNvSpPr>
          <p:nvPr/>
        </p:nvSpPr>
        <p:spPr bwMode="auto">
          <a:xfrm>
            <a:off x="9918220" y="3520912"/>
            <a:ext cx="871538" cy="476250"/>
          </a:xfrm>
          <a:prstGeom prst="rect">
            <a:avLst/>
          </a:prstGeom>
          <a:solidFill>
            <a:srgbClr val="E5DFEC"/>
          </a:solidFill>
          <a:ln w="12700">
            <a:solidFill>
              <a:srgbClr val="000000"/>
            </a:solidFill>
            <a:miter lim="800000"/>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THC Duty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ECO</a:t>
            </a: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Rectangle 2">
            <a:extLst>
              <a:ext uri="{FF2B5EF4-FFF2-40B4-BE49-F238E27FC236}">
                <a16:creationId xmlns:a16="http://schemas.microsoft.com/office/drawing/2014/main" id="{6430CE5B-1261-4F8B-88AA-17A8F53DE3FC}"/>
              </a:ext>
            </a:extLst>
          </p:cNvPr>
          <p:cNvSpPr>
            <a:spLocks noChangeArrowheads="1"/>
          </p:cNvSpPr>
          <p:nvPr/>
        </p:nvSpPr>
        <p:spPr bwMode="auto">
          <a:xfrm>
            <a:off x="10633710" y="5727065"/>
            <a:ext cx="895350" cy="476250"/>
          </a:xfrm>
          <a:prstGeom prst="rect">
            <a:avLst/>
          </a:prstGeom>
          <a:solidFill>
            <a:srgbClr val="E5DFEC"/>
          </a:solidFill>
          <a:ln w="12700">
            <a:solidFill>
              <a:srgbClr val="000000"/>
            </a:solidFill>
            <a:miter lim="800000"/>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Resilience Team</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cxnSp>
        <p:nvCxnSpPr>
          <p:cNvPr id="45" name="Straight Connector 44">
            <a:extLst>
              <a:ext uri="{FF2B5EF4-FFF2-40B4-BE49-F238E27FC236}">
                <a16:creationId xmlns:a16="http://schemas.microsoft.com/office/drawing/2014/main" id="{BA16902F-70CA-43E8-A3D0-254E85D5F367}"/>
              </a:ext>
            </a:extLst>
          </p:cNvPr>
          <p:cNvCxnSpPr/>
          <p:nvPr/>
        </p:nvCxnSpPr>
        <p:spPr>
          <a:xfrm>
            <a:off x="10291445" y="3091180"/>
            <a:ext cx="0" cy="429260"/>
          </a:xfrm>
          <a:prstGeom prst="line">
            <a:avLst/>
          </a:prstGeom>
          <a:noFill/>
          <a:ln w="12700" cap="flat" cmpd="sng" algn="ctr">
            <a:solidFill>
              <a:schemeClr val="tx1"/>
            </a:solidFill>
            <a:prstDash val="solid"/>
            <a:tailEnd type="arrow"/>
          </a:ln>
          <a:effectLst/>
        </p:spPr>
      </p:cxnSp>
      <p:cxnSp>
        <p:nvCxnSpPr>
          <p:cNvPr id="46" name="Straight Connector 45">
            <a:extLst>
              <a:ext uri="{FF2B5EF4-FFF2-40B4-BE49-F238E27FC236}">
                <a16:creationId xmlns:a16="http://schemas.microsoft.com/office/drawing/2014/main" id="{4BC087AD-5EA8-4EE1-940A-5416E9DFF716}"/>
              </a:ext>
            </a:extLst>
          </p:cNvPr>
          <p:cNvCxnSpPr/>
          <p:nvPr/>
        </p:nvCxnSpPr>
        <p:spPr>
          <a:xfrm>
            <a:off x="11065510" y="3084195"/>
            <a:ext cx="0" cy="2639060"/>
          </a:xfrm>
          <a:prstGeom prst="line">
            <a:avLst/>
          </a:prstGeom>
          <a:noFill/>
          <a:ln w="12700" cap="flat" cmpd="sng" algn="ctr">
            <a:solidFill>
              <a:schemeClr val="tx1"/>
            </a:solidFill>
            <a:prstDash val="solid"/>
            <a:tailEnd type="arrow"/>
          </a:ln>
          <a:effectLst/>
        </p:spPr>
      </p:cxnSp>
      <p:cxnSp>
        <p:nvCxnSpPr>
          <p:cNvPr id="47" name="Straight Connector 46">
            <a:extLst>
              <a:ext uri="{FF2B5EF4-FFF2-40B4-BE49-F238E27FC236}">
                <a16:creationId xmlns:a16="http://schemas.microsoft.com/office/drawing/2014/main" id="{08CF2DAC-0066-4BD0-9A87-AC7544924CCA}"/>
              </a:ext>
            </a:extLst>
          </p:cNvPr>
          <p:cNvCxnSpPr/>
          <p:nvPr/>
        </p:nvCxnSpPr>
        <p:spPr>
          <a:xfrm flipH="1">
            <a:off x="10288905" y="3084195"/>
            <a:ext cx="770255" cy="0"/>
          </a:xfrm>
          <a:prstGeom prst="line">
            <a:avLst/>
          </a:prstGeom>
          <a:noFill/>
          <a:ln w="12700" cap="flat" cmpd="sng" algn="ctr">
            <a:solidFill>
              <a:schemeClr val="tx1"/>
            </a:solidFill>
            <a:prstDash val="solid"/>
          </a:ln>
          <a:effectLst/>
        </p:spPr>
      </p:cxnSp>
      <p:cxnSp>
        <p:nvCxnSpPr>
          <p:cNvPr id="48" name="Straight Connector 47">
            <a:extLst>
              <a:ext uri="{FF2B5EF4-FFF2-40B4-BE49-F238E27FC236}">
                <a16:creationId xmlns:a16="http://schemas.microsoft.com/office/drawing/2014/main" id="{694D2471-3D6B-426D-A96E-09E4A780D496}"/>
              </a:ext>
            </a:extLst>
          </p:cNvPr>
          <p:cNvCxnSpPr/>
          <p:nvPr/>
        </p:nvCxnSpPr>
        <p:spPr>
          <a:xfrm flipH="1">
            <a:off x="10587990" y="2537460"/>
            <a:ext cx="635" cy="535305"/>
          </a:xfrm>
          <a:prstGeom prst="line">
            <a:avLst/>
          </a:prstGeom>
          <a:noFill/>
          <a:ln w="12700" cap="flat" cmpd="sng" algn="ctr">
            <a:solidFill>
              <a:schemeClr val="tx1"/>
            </a:solidFill>
            <a:prstDash val="solid"/>
            <a:tailEnd type="none"/>
          </a:ln>
          <a:effectLst/>
        </p:spPr>
      </p:cxnSp>
      <p:sp>
        <p:nvSpPr>
          <p:cNvPr id="49" name="Text Box 22">
            <a:extLst>
              <a:ext uri="{FF2B5EF4-FFF2-40B4-BE49-F238E27FC236}">
                <a16:creationId xmlns:a16="http://schemas.microsoft.com/office/drawing/2014/main" id="{74893345-426C-47F1-A298-BA6BA2F5E3C5}"/>
              </a:ext>
            </a:extLst>
          </p:cNvPr>
          <p:cNvSpPr txBox="1">
            <a:spLocks noChangeArrowheads="1"/>
          </p:cNvSpPr>
          <p:nvPr/>
        </p:nvSpPr>
        <p:spPr bwMode="auto">
          <a:xfrm>
            <a:off x="1268378" y="2844204"/>
            <a:ext cx="144938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ROUTINE INCIDENT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50" name="Straight Connector 49">
            <a:extLst>
              <a:ext uri="{FF2B5EF4-FFF2-40B4-BE49-F238E27FC236}">
                <a16:creationId xmlns:a16="http://schemas.microsoft.com/office/drawing/2014/main" id="{1135C393-EC40-40E7-A69A-2DCA5B0BD666}"/>
              </a:ext>
            </a:extLst>
          </p:cNvPr>
          <p:cNvCxnSpPr/>
          <p:nvPr/>
        </p:nvCxnSpPr>
        <p:spPr>
          <a:xfrm>
            <a:off x="6423660" y="3228340"/>
            <a:ext cx="0" cy="113665"/>
          </a:xfrm>
          <a:prstGeom prst="line">
            <a:avLst/>
          </a:prstGeom>
          <a:noFill/>
          <a:ln w="12700" cap="flat" cmpd="sng" algn="ctr">
            <a:solidFill>
              <a:sysClr val="windowText" lastClr="000000"/>
            </a:solidFill>
            <a:prstDash val="solid"/>
            <a:tailEnd type="none"/>
          </a:ln>
          <a:effectLst/>
        </p:spPr>
      </p:cxnSp>
      <p:cxnSp>
        <p:nvCxnSpPr>
          <p:cNvPr id="51" name="Straight Connector 50">
            <a:extLst>
              <a:ext uri="{FF2B5EF4-FFF2-40B4-BE49-F238E27FC236}">
                <a16:creationId xmlns:a16="http://schemas.microsoft.com/office/drawing/2014/main" id="{13611027-09DD-4795-9E34-C5C0A9B4625E}"/>
              </a:ext>
            </a:extLst>
          </p:cNvPr>
          <p:cNvCxnSpPr/>
          <p:nvPr/>
        </p:nvCxnSpPr>
        <p:spPr>
          <a:xfrm>
            <a:off x="9270365" y="3343275"/>
            <a:ext cx="0" cy="612140"/>
          </a:xfrm>
          <a:prstGeom prst="line">
            <a:avLst/>
          </a:prstGeom>
          <a:noFill/>
          <a:ln w="12700" cap="flat" cmpd="sng" algn="ctr">
            <a:solidFill>
              <a:sysClr val="windowText" lastClr="000000"/>
            </a:solidFill>
            <a:prstDash val="solid"/>
            <a:tailEnd type="arrow"/>
          </a:ln>
          <a:effectLst/>
        </p:spPr>
      </p:cxnSp>
      <p:cxnSp>
        <p:nvCxnSpPr>
          <p:cNvPr id="52" name="Straight Connector 51">
            <a:extLst>
              <a:ext uri="{FF2B5EF4-FFF2-40B4-BE49-F238E27FC236}">
                <a16:creationId xmlns:a16="http://schemas.microsoft.com/office/drawing/2014/main" id="{F050D885-EE69-4765-8235-848D857C74EC}"/>
              </a:ext>
            </a:extLst>
          </p:cNvPr>
          <p:cNvCxnSpPr/>
          <p:nvPr/>
        </p:nvCxnSpPr>
        <p:spPr>
          <a:xfrm>
            <a:off x="3778885" y="4873625"/>
            <a:ext cx="0" cy="170815"/>
          </a:xfrm>
          <a:prstGeom prst="line">
            <a:avLst/>
          </a:prstGeom>
          <a:noFill/>
          <a:ln w="12700" cap="flat" cmpd="sng" algn="ctr">
            <a:solidFill>
              <a:sysClr val="windowText" lastClr="000000"/>
            </a:solidFill>
            <a:prstDash val="solid"/>
            <a:tailEnd type="arrow"/>
          </a:ln>
          <a:effectLst/>
        </p:spPr>
      </p:cxnSp>
      <p:cxnSp>
        <p:nvCxnSpPr>
          <p:cNvPr id="53" name="Straight Connector 52">
            <a:extLst>
              <a:ext uri="{FF2B5EF4-FFF2-40B4-BE49-F238E27FC236}">
                <a16:creationId xmlns:a16="http://schemas.microsoft.com/office/drawing/2014/main" id="{F392142E-2D2C-4C07-8002-D50470344A1B}"/>
              </a:ext>
            </a:extLst>
          </p:cNvPr>
          <p:cNvCxnSpPr/>
          <p:nvPr/>
        </p:nvCxnSpPr>
        <p:spPr>
          <a:xfrm>
            <a:off x="4788535" y="5518150"/>
            <a:ext cx="0" cy="170815"/>
          </a:xfrm>
          <a:prstGeom prst="line">
            <a:avLst/>
          </a:prstGeom>
          <a:noFill/>
          <a:ln w="12700" cap="flat" cmpd="sng" algn="ctr">
            <a:solidFill>
              <a:sysClr val="windowText" lastClr="000000"/>
            </a:solidFill>
            <a:prstDash val="solid"/>
            <a:tailEnd type="arrow"/>
          </a:ln>
          <a:effectLst/>
        </p:spPr>
      </p:cxnSp>
      <p:cxnSp>
        <p:nvCxnSpPr>
          <p:cNvPr id="54" name="Straight Connector 53">
            <a:extLst>
              <a:ext uri="{FF2B5EF4-FFF2-40B4-BE49-F238E27FC236}">
                <a16:creationId xmlns:a16="http://schemas.microsoft.com/office/drawing/2014/main" id="{BC902C93-75B2-4F28-A93A-B22D695BAA67}"/>
              </a:ext>
            </a:extLst>
          </p:cNvPr>
          <p:cNvCxnSpPr/>
          <p:nvPr/>
        </p:nvCxnSpPr>
        <p:spPr>
          <a:xfrm>
            <a:off x="5812790" y="6045200"/>
            <a:ext cx="0" cy="170815"/>
          </a:xfrm>
          <a:prstGeom prst="line">
            <a:avLst/>
          </a:prstGeom>
          <a:noFill/>
          <a:ln w="12700" cap="flat" cmpd="sng" algn="ctr">
            <a:solidFill>
              <a:sysClr val="windowText" lastClr="000000"/>
            </a:solidFill>
            <a:prstDash val="solid"/>
            <a:tailEnd type="arrow"/>
          </a:ln>
          <a:effectLst/>
        </p:spPr>
      </p:cxnSp>
      <p:cxnSp>
        <p:nvCxnSpPr>
          <p:cNvPr id="55" name="Straight Connector 54">
            <a:extLst>
              <a:ext uri="{FF2B5EF4-FFF2-40B4-BE49-F238E27FC236}">
                <a16:creationId xmlns:a16="http://schemas.microsoft.com/office/drawing/2014/main" id="{56B57915-733B-411F-9E72-075791A53684}"/>
              </a:ext>
            </a:extLst>
          </p:cNvPr>
          <p:cNvCxnSpPr/>
          <p:nvPr/>
        </p:nvCxnSpPr>
        <p:spPr>
          <a:xfrm>
            <a:off x="6838315" y="6188075"/>
            <a:ext cx="0" cy="170815"/>
          </a:xfrm>
          <a:prstGeom prst="line">
            <a:avLst/>
          </a:prstGeom>
          <a:noFill/>
          <a:ln w="12700" cap="flat" cmpd="sng" algn="ctr">
            <a:solidFill>
              <a:sysClr val="windowText" lastClr="000000"/>
            </a:solidFill>
            <a:prstDash val="solid"/>
            <a:tailEnd type="arrow"/>
          </a:ln>
          <a:effectLst/>
        </p:spPr>
      </p:cxnSp>
      <p:sp>
        <p:nvSpPr>
          <p:cNvPr id="56" name="Rectangle 295">
            <a:extLst>
              <a:ext uri="{FF2B5EF4-FFF2-40B4-BE49-F238E27FC236}">
                <a16:creationId xmlns:a16="http://schemas.microsoft.com/office/drawing/2014/main" id="{4F266973-EC9B-4BB2-8967-7CE6C1E53148}"/>
              </a:ext>
            </a:extLst>
          </p:cNvPr>
          <p:cNvSpPr>
            <a:spLocks noChangeArrowheads="1"/>
          </p:cNvSpPr>
          <p:nvPr/>
        </p:nvSpPr>
        <p:spPr bwMode="auto">
          <a:xfrm>
            <a:off x="6003925" y="2085975"/>
            <a:ext cx="895350" cy="476250"/>
          </a:xfrm>
          <a:prstGeom prst="rect">
            <a:avLst/>
          </a:prstGeom>
          <a:solidFill>
            <a:srgbClr val="E6E0EC"/>
          </a:solidFill>
          <a:ln w="12700">
            <a:solidFill>
              <a:srgbClr val="000000"/>
            </a:solidFill>
            <a:miter lim="800000"/>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Resilience Team</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57" name="Straight Connector 56">
            <a:extLst>
              <a:ext uri="{FF2B5EF4-FFF2-40B4-BE49-F238E27FC236}">
                <a16:creationId xmlns:a16="http://schemas.microsoft.com/office/drawing/2014/main" id="{39248677-FCFC-4587-8E25-89FF5F8278CF}"/>
              </a:ext>
            </a:extLst>
          </p:cNvPr>
          <p:cNvCxnSpPr/>
          <p:nvPr/>
        </p:nvCxnSpPr>
        <p:spPr>
          <a:xfrm>
            <a:off x="4217035" y="3347085"/>
            <a:ext cx="0" cy="170815"/>
          </a:xfrm>
          <a:prstGeom prst="line">
            <a:avLst/>
          </a:prstGeom>
          <a:noFill/>
          <a:ln w="12700" cap="flat" cmpd="sng" algn="ctr">
            <a:solidFill>
              <a:sysClr val="windowText" lastClr="000000"/>
            </a:solidFill>
            <a:prstDash val="solid"/>
            <a:tailEnd type="arrow"/>
          </a:ln>
          <a:effectLst/>
        </p:spPr>
      </p:cxnSp>
      <p:cxnSp>
        <p:nvCxnSpPr>
          <p:cNvPr id="58" name="Straight Connector 57">
            <a:extLst>
              <a:ext uri="{FF2B5EF4-FFF2-40B4-BE49-F238E27FC236}">
                <a16:creationId xmlns:a16="http://schemas.microsoft.com/office/drawing/2014/main" id="{D4B7E950-35B7-4530-93BE-D62941C6408E}"/>
              </a:ext>
            </a:extLst>
          </p:cNvPr>
          <p:cNvCxnSpPr/>
          <p:nvPr/>
        </p:nvCxnSpPr>
        <p:spPr>
          <a:xfrm>
            <a:off x="5074285" y="3347720"/>
            <a:ext cx="0" cy="170815"/>
          </a:xfrm>
          <a:prstGeom prst="line">
            <a:avLst/>
          </a:prstGeom>
          <a:noFill/>
          <a:ln w="12700" cap="flat" cmpd="sng" algn="ctr">
            <a:solidFill>
              <a:sysClr val="windowText" lastClr="000000"/>
            </a:solidFill>
            <a:prstDash val="solid"/>
            <a:tailEnd type="arrow"/>
          </a:ln>
          <a:effectLst/>
        </p:spPr>
      </p:cxnSp>
      <p:cxnSp>
        <p:nvCxnSpPr>
          <p:cNvPr id="59" name="Straight Connector 58">
            <a:extLst>
              <a:ext uri="{FF2B5EF4-FFF2-40B4-BE49-F238E27FC236}">
                <a16:creationId xmlns:a16="http://schemas.microsoft.com/office/drawing/2014/main" id="{B5400193-DAEC-45A7-A300-BE9885C6D2F4}"/>
              </a:ext>
            </a:extLst>
          </p:cNvPr>
          <p:cNvCxnSpPr/>
          <p:nvPr/>
        </p:nvCxnSpPr>
        <p:spPr>
          <a:xfrm>
            <a:off x="6134100" y="3346450"/>
            <a:ext cx="0" cy="170815"/>
          </a:xfrm>
          <a:prstGeom prst="line">
            <a:avLst/>
          </a:prstGeom>
          <a:noFill/>
          <a:ln w="12700" cap="flat" cmpd="sng" algn="ctr">
            <a:solidFill>
              <a:sysClr val="windowText" lastClr="000000"/>
            </a:solidFill>
            <a:prstDash val="solid"/>
            <a:tailEnd type="arrow"/>
          </a:ln>
          <a:effectLst/>
        </p:spPr>
      </p:cxnSp>
      <p:cxnSp>
        <p:nvCxnSpPr>
          <p:cNvPr id="60" name="Straight Connector 59">
            <a:extLst>
              <a:ext uri="{FF2B5EF4-FFF2-40B4-BE49-F238E27FC236}">
                <a16:creationId xmlns:a16="http://schemas.microsoft.com/office/drawing/2014/main" id="{D13C21A1-9A72-4DB2-A74B-30F3E7643EB9}"/>
              </a:ext>
            </a:extLst>
          </p:cNvPr>
          <p:cNvCxnSpPr/>
          <p:nvPr/>
        </p:nvCxnSpPr>
        <p:spPr>
          <a:xfrm>
            <a:off x="7221855" y="3346450"/>
            <a:ext cx="0" cy="170815"/>
          </a:xfrm>
          <a:prstGeom prst="line">
            <a:avLst/>
          </a:prstGeom>
          <a:noFill/>
          <a:ln w="12700" cap="flat" cmpd="sng" algn="ctr">
            <a:solidFill>
              <a:sysClr val="windowText" lastClr="000000"/>
            </a:solidFill>
            <a:prstDash val="solid"/>
            <a:tailEnd type="arrow"/>
          </a:ln>
          <a:effectLst/>
        </p:spPr>
      </p:cxnSp>
      <p:cxnSp>
        <p:nvCxnSpPr>
          <p:cNvPr id="61" name="Straight Arrow Connector 60">
            <a:extLst>
              <a:ext uri="{FF2B5EF4-FFF2-40B4-BE49-F238E27FC236}">
                <a16:creationId xmlns:a16="http://schemas.microsoft.com/office/drawing/2014/main" id="{D299C43B-E2F7-4309-BF9D-B33A226FCEFC}"/>
              </a:ext>
            </a:extLst>
          </p:cNvPr>
          <p:cNvCxnSpPr/>
          <p:nvPr/>
        </p:nvCxnSpPr>
        <p:spPr>
          <a:xfrm>
            <a:off x="6428740" y="2552065"/>
            <a:ext cx="0" cy="207010"/>
          </a:xfrm>
          <a:prstGeom prst="straightConnector1">
            <a:avLst/>
          </a:prstGeom>
          <a:noFill/>
          <a:ln w="12700" cap="flat" cmpd="sng" algn="ctr">
            <a:solidFill>
              <a:sysClr val="windowText" lastClr="000000"/>
            </a:solidFill>
            <a:prstDash val="solid"/>
            <a:headEnd type="arrow"/>
            <a:tailEnd type="arrow"/>
          </a:ln>
          <a:effectLst/>
        </p:spPr>
      </p:cxnSp>
      <p:cxnSp>
        <p:nvCxnSpPr>
          <p:cNvPr id="62" name="Straight Connector 61">
            <a:extLst>
              <a:ext uri="{FF2B5EF4-FFF2-40B4-BE49-F238E27FC236}">
                <a16:creationId xmlns:a16="http://schemas.microsoft.com/office/drawing/2014/main" id="{66334CA7-9185-403E-8C8B-7B911F0A08AF}"/>
              </a:ext>
            </a:extLst>
          </p:cNvPr>
          <p:cNvCxnSpPr/>
          <p:nvPr/>
        </p:nvCxnSpPr>
        <p:spPr>
          <a:xfrm>
            <a:off x="9719310" y="3340735"/>
            <a:ext cx="0" cy="419100"/>
          </a:xfrm>
          <a:prstGeom prst="line">
            <a:avLst/>
          </a:prstGeom>
          <a:noFill/>
          <a:ln w="12700" cap="flat" cmpd="sng" algn="ctr">
            <a:solidFill>
              <a:sysClr val="windowText" lastClr="000000"/>
            </a:solidFill>
            <a:prstDash val="dash"/>
            <a:tailEnd type="none"/>
          </a:ln>
          <a:effectLst/>
        </p:spPr>
      </p:cxnSp>
      <p:cxnSp>
        <p:nvCxnSpPr>
          <p:cNvPr id="63" name="Straight Connector 62">
            <a:extLst>
              <a:ext uri="{FF2B5EF4-FFF2-40B4-BE49-F238E27FC236}">
                <a16:creationId xmlns:a16="http://schemas.microsoft.com/office/drawing/2014/main" id="{EF14816A-1E9C-4154-8391-E3D3AF212964}"/>
              </a:ext>
            </a:extLst>
          </p:cNvPr>
          <p:cNvCxnSpPr/>
          <p:nvPr/>
        </p:nvCxnSpPr>
        <p:spPr>
          <a:xfrm flipH="1">
            <a:off x="9305290" y="3342640"/>
            <a:ext cx="395605" cy="0"/>
          </a:xfrm>
          <a:prstGeom prst="line">
            <a:avLst/>
          </a:prstGeom>
          <a:noFill/>
          <a:ln w="12700" cap="flat" cmpd="sng" algn="ctr">
            <a:solidFill>
              <a:sysClr val="windowText" lastClr="000000"/>
            </a:solidFill>
            <a:prstDash val="dash"/>
            <a:tailEnd type="arrow"/>
          </a:ln>
          <a:effectLst/>
        </p:spPr>
      </p:cxnSp>
      <p:cxnSp>
        <p:nvCxnSpPr>
          <p:cNvPr id="64" name="Straight Connector 63">
            <a:extLst>
              <a:ext uri="{FF2B5EF4-FFF2-40B4-BE49-F238E27FC236}">
                <a16:creationId xmlns:a16="http://schemas.microsoft.com/office/drawing/2014/main" id="{0441C187-A630-4ABD-B180-6F41B76BFD30}"/>
              </a:ext>
            </a:extLst>
          </p:cNvPr>
          <p:cNvCxnSpPr/>
          <p:nvPr/>
        </p:nvCxnSpPr>
        <p:spPr>
          <a:xfrm>
            <a:off x="9736455" y="3738880"/>
            <a:ext cx="161925" cy="0"/>
          </a:xfrm>
          <a:prstGeom prst="line">
            <a:avLst/>
          </a:prstGeom>
          <a:noFill/>
          <a:ln w="12700" cap="flat" cmpd="sng" algn="ctr">
            <a:solidFill>
              <a:sysClr val="windowText" lastClr="000000"/>
            </a:solidFill>
            <a:prstDash val="dash"/>
            <a:tailEnd type="none"/>
          </a:ln>
          <a:effectLst/>
        </p:spPr>
      </p:cxnSp>
      <p:sp>
        <p:nvSpPr>
          <p:cNvPr id="65" name="Text Box 6">
            <a:extLst>
              <a:ext uri="{FF2B5EF4-FFF2-40B4-BE49-F238E27FC236}">
                <a16:creationId xmlns:a16="http://schemas.microsoft.com/office/drawing/2014/main" id="{FC816642-8DF5-448E-A249-4083B9572DF6}"/>
              </a:ext>
            </a:extLst>
          </p:cNvPr>
          <p:cNvSpPr txBox="1">
            <a:spLocks noChangeArrowheads="1"/>
          </p:cNvSpPr>
          <p:nvPr/>
        </p:nvSpPr>
        <p:spPr bwMode="auto">
          <a:xfrm>
            <a:off x="2538515" y="3298120"/>
            <a:ext cx="7888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1"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altLang="en-US" sz="1200" b="1" i="1" u="none" strike="noStrike" kern="1200" cap="none" spc="0" normalizeH="0" baseline="30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st</a:t>
            </a:r>
            <a:r>
              <a:rPr kumimoji="0" lang="en-US" altLang="en-US" sz="1200" b="1" i="1"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Tier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 name="Text Box 5">
            <a:extLst>
              <a:ext uri="{FF2B5EF4-FFF2-40B4-BE49-F238E27FC236}">
                <a16:creationId xmlns:a16="http://schemas.microsoft.com/office/drawing/2014/main" id="{584B221C-4085-465B-A448-6FD00824E725}"/>
              </a:ext>
            </a:extLst>
          </p:cNvPr>
          <p:cNvSpPr txBox="1">
            <a:spLocks noChangeArrowheads="1"/>
          </p:cNvSpPr>
          <p:nvPr/>
        </p:nvSpPr>
        <p:spPr bwMode="auto">
          <a:xfrm>
            <a:off x="2545079" y="4811060"/>
            <a:ext cx="6762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altLang="en-US" sz="1200" b="1" i="1" u="none" strike="noStrike" kern="1200" cap="none" spc="0" normalizeH="0" baseline="3000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nd</a:t>
            </a:r>
            <a:r>
              <a:rPr kumimoji="0" lang="en-US" altLang="en-US" sz="1200" b="1"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Tier</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7" name="Rectangle 2474">
            <a:extLst>
              <a:ext uri="{FF2B5EF4-FFF2-40B4-BE49-F238E27FC236}">
                <a16:creationId xmlns:a16="http://schemas.microsoft.com/office/drawing/2014/main" id="{22C41505-F1AB-4FD8-A3F9-90D0C99696EF}"/>
              </a:ext>
            </a:extLst>
          </p:cNvPr>
          <p:cNvSpPr>
            <a:spLocks noChangeArrowheads="1"/>
          </p:cNvSpPr>
          <p:nvPr/>
        </p:nvSpPr>
        <p:spPr bwMode="auto">
          <a:xfrm>
            <a:off x="7824672" y="3512619"/>
            <a:ext cx="895350" cy="476250"/>
          </a:xfrm>
          <a:prstGeom prst="rect">
            <a:avLst/>
          </a:prstGeom>
          <a:solidFill>
            <a:srgbClr val="E6E0EC"/>
          </a:solidFill>
          <a:ln w="12700">
            <a:solidFill>
              <a:srgbClr val="000000"/>
            </a:solidFill>
            <a:miter lim="800000"/>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THC Duty </a:t>
            </a: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ECO</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68" name="Straight Connector 67">
            <a:extLst>
              <a:ext uri="{FF2B5EF4-FFF2-40B4-BE49-F238E27FC236}">
                <a16:creationId xmlns:a16="http://schemas.microsoft.com/office/drawing/2014/main" id="{DC08266B-8820-4E6A-BF0E-98033959C341}"/>
              </a:ext>
            </a:extLst>
          </p:cNvPr>
          <p:cNvCxnSpPr/>
          <p:nvPr/>
        </p:nvCxnSpPr>
        <p:spPr>
          <a:xfrm>
            <a:off x="8244205" y="3344545"/>
            <a:ext cx="0" cy="170815"/>
          </a:xfrm>
          <a:prstGeom prst="line">
            <a:avLst/>
          </a:prstGeom>
          <a:noFill/>
          <a:ln w="12700" cap="flat" cmpd="sng" algn="ctr">
            <a:solidFill>
              <a:sysClr val="windowText" lastClr="000000"/>
            </a:solidFill>
            <a:prstDash val="solid"/>
            <a:tailEnd type="arrow"/>
          </a:ln>
          <a:effectLst/>
        </p:spPr>
      </p:cxnSp>
      <p:cxnSp>
        <p:nvCxnSpPr>
          <p:cNvPr id="69" name="Straight Connector 68">
            <a:extLst>
              <a:ext uri="{FF2B5EF4-FFF2-40B4-BE49-F238E27FC236}">
                <a16:creationId xmlns:a16="http://schemas.microsoft.com/office/drawing/2014/main" id="{05C5F489-CDD6-409A-8C58-5C60A790E506}"/>
              </a:ext>
            </a:extLst>
          </p:cNvPr>
          <p:cNvCxnSpPr/>
          <p:nvPr/>
        </p:nvCxnSpPr>
        <p:spPr>
          <a:xfrm flipH="1">
            <a:off x="3923030" y="2307590"/>
            <a:ext cx="2061210" cy="0"/>
          </a:xfrm>
          <a:prstGeom prst="line">
            <a:avLst/>
          </a:prstGeom>
          <a:noFill/>
          <a:ln w="12700" cap="flat" cmpd="sng" algn="ctr">
            <a:solidFill>
              <a:sysClr val="windowText" lastClr="000000"/>
            </a:solidFill>
            <a:prstDash val="solid"/>
          </a:ln>
          <a:effectLst/>
        </p:spPr>
      </p:cxnSp>
      <p:cxnSp>
        <p:nvCxnSpPr>
          <p:cNvPr id="70" name="Straight Connector 69">
            <a:extLst>
              <a:ext uri="{FF2B5EF4-FFF2-40B4-BE49-F238E27FC236}">
                <a16:creationId xmlns:a16="http://schemas.microsoft.com/office/drawing/2014/main" id="{26B9101B-A77A-4B79-86C6-0ECD7C586CD0}"/>
              </a:ext>
            </a:extLst>
          </p:cNvPr>
          <p:cNvCxnSpPr/>
          <p:nvPr/>
        </p:nvCxnSpPr>
        <p:spPr>
          <a:xfrm>
            <a:off x="3923030" y="2307590"/>
            <a:ext cx="0" cy="1202055"/>
          </a:xfrm>
          <a:prstGeom prst="line">
            <a:avLst/>
          </a:prstGeom>
          <a:noFill/>
          <a:ln w="12700" cap="flat" cmpd="sng" algn="ctr">
            <a:solidFill>
              <a:sysClr val="windowText" lastClr="000000"/>
            </a:solidFill>
            <a:prstDash val="solid"/>
            <a:tailEnd type="arrow"/>
          </a:ln>
          <a:effectLst/>
        </p:spPr>
      </p:cxnSp>
      <p:sp>
        <p:nvSpPr>
          <p:cNvPr id="71" name="Rectangle 68">
            <a:extLst>
              <a:ext uri="{FF2B5EF4-FFF2-40B4-BE49-F238E27FC236}">
                <a16:creationId xmlns:a16="http://schemas.microsoft.com/office/drawing/2014/main" id="{823F0827-E595-4C88-ACDC-87D334648277}"/>
              </a:ext>
            </a:extLst>
          </p:cNvPr>
          <p:cNvSpPr>
            <a:spLocks noChangeArrowheads="1"/>
          </p:cNvSpPr>
          <p:nvPr/>
        </p:nvSpPr>
        <p:spPr bwMode="auto">
          <a:xfrm>
            <a:off x="1016000" y="7207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Text Box 2">
            <a:extLst>
              <a:ext uri="{FF2B5EF4-FFF2-40B4-BE49-F238E27FC236}">
                <a16:creationId xmlns:a16="http://schemas.microsoft.com/office/drawing/2014/main" id="{585B1950-7042-4428-9C22-F14D34A425F0}"/>
              </a:ext>
            </a:extLst>
          </p:cNvPr>
          <p:cNvSpPr txBox="1">
            <a:spLocks noChangeArrowheads="1"/>
          </p:cNvSpPr>
          <p:nvPr/>
        </p:nvSpPr>
        <p:spPr bwMode="auto">
          <a:xfrm>
            <a:off x="5351280" y="1822926"/>
            <a:ext cx="115728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1"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Office Hours</a:t>
            </a: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3" name="Oval 14">
            <a:extLst>
              <a:ext uri="{FF2B5EF4-FFF2-40B4-BE49-F238E27FC236}">
                <a16:creationId xmlns:a16="http://schemas.microsoft.com/office/drawing/2014/main" id="{D93C1121-EF32-481B-91C7-248ECE6E1D50}"/>
              </a:ext>
            </a:extLst>
          </p:cNvPr>
          <p:cNvSpPr>
            <a:spLocks noChangeArrowheads="1"/>
          </p:cNvSpPr>
          <p:nvPr/>
        </p:nvSpPr>
        <p:spPr bwMode="auto">
          <a:xfrm>
            <a:off x="7491548" y="1410223"/>
            <a:ext cx="1344478" cy="560305"/>
          </a:xfrm>
          <a:prstGeom prst="ellipse">
            <a:avLst/>
          </a:prstGeom>
          <a:solidFill>
            <a:srgbClr val="F2DBDB"/>
          </a:solidFill>
          <a:ln w="12700">
            <a:solidFill>
              <a:srgbClr val="000000"/>
            </a:solidFill>
            <a:round/>
            <a:headEnd/>
            <a:tailEnd/>
          </a:ln>
          <a:effectLst>
            <a:outerShdw dist="38100" dir="2700000" algn="tl" rotWithShape="0">
              <a:srgbClr val="000000">
                <a:alpha val="39999"/>
              </a:srgbClr>
            </a:outerShdw>
          </a:effec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Out-of-hours Service Centre</a:t>
            </a: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1876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54C8A-8844-4307-AB29-26032A0866D1}"/>
              </a:ext>
            </a:extLst>
          </p:cNvPr>
          <p:cNvSpPr>
            <a:spLocks noGrp="1"/>
          </p:cNvSpPr>
          <p:nvPr>
            <p:ph type="title"/>
          </p:nvPr>
        </p:nvSpPr>
        <p:spPr/>
        <p:txBody>
          <a:bodyPr/>
          <a:lstStyle/>
          <a:p>
            <a:r>
              <a:rPr lang="en-GB" dirty="0"/>
              <a:t>Plans, Guidance &amp; Information</a:t>
            </a:r>
          </a:p>
        </p:txBody>
      </p:sp>
      <p:sp>
        <p:nvSpPr>
          <p:cNvPr id="3" name="Content Placeholder 2">
            <a:extLst>
              <a:ext uri="{FF2B5EF4-FFF2-40B4-BE49-F238E27FC236}">
                <a16:creationId xmlns:a16="http://schemas.microsoft.com/office/drawing/2014/main" id="{CB9C5E35-A2C4-48D1-AE26-74A95B1D0F6B}"/>
              </a:ext>
            </a:extLst>
          </p:cNvPr>
          <p:cNvSpPr>
            <a:spLocks noGrp="1"/>
          </p:cNvSpPr>
          <p:nvPr>
            <p:ph idx="1"/>
          </p:nvPr>
        </p:nvSpPr>
        <p:spPr>
          <a:xfrm>
            <a:off x="2639461" y="1387154"/>
            <a:ext cx="9552539" cy="5639583"/>
          </a:xfrm>
        </p:spPr>
        <p:txBody>
          <a:bodyPr/>
          <a:lstStyle/>
          <a:p>
            <a:r>
              <a:rPr lang="en-GB" sz="2400" b="1" u="sng" dirty="0"/>
              <a:t>The Highland Council General Emergency Plan</a:t>
            </a:r>
          </a:p>
          <a:p>
            <a:pPr lvl="1"/>
            <a:r>
              <a:rPr lang="en-GB" sz="2000" dirty="0"/>
              <a:t>Maps out organisation &amp; management structure of THC’s response to an UNUSUAL or MAJOR INCIDENT, including an Alerting Cascade, Immediate Actions Guide and Draft Agenda for first Gold meeting.</a:t>
            </a:r>
          </a:p>
          <a:p>
            <a:r>
              <a:rPr lang="en-GB" sz="2400" b="1" u="sng" dirty="0"/>
              <a:t>HILRP Response Guidance</a:t>
            </a:r>
          </a:p>
          <a:p>
            <a:r>
              <a:rPr lang="en-GB" sz="2400" b="1" u="sng" dirty="0"/>
              <a:t>HILRP Recovery Guidance</a:t>
            </a:r>
          </a:p>
          <a:p>
            <a:r>
              <a:rPr lang="en-GB" sz="2400" b="1" u="sng" dirty="0"/>
              <a:t>Highland Care for People Guidance</a:t>
            </a:r>
          </a:p>
          <a:p>
            <a:r>
              <a:rPr lang="en-GB" sz="2400" b="1" u="sng" dirty="0"/>
              <a:t>The Highland Council Oil Pollution Contingency Plan</a:t>
            </a:r>
          </a:p>
          <a:p>
            <a:pPr marL="457200" lvl="1" indent="0">
              <a:buNone/>
            </a:pPr>
            <a:endParaRPr lang="en-GB" sz="2000" dirty="0"/>
          </a:p>
          <a:p>
            <a:pPr marL="457200" lvl="1" indent="0">
              <a:buNone/>
            </a:pPr>
            <a:endParaRPr lang="en-GB" sz="2000" dirty="0"/>
          </a:p>
          <a:p>
            <a:r>
              <a:rPr lang="en-GB" sz="2400" b="1" u="sng" dirty="0"/>
              <a:t>Emergency Communications Directory (ECD)</a:t>
            </a:r>
          </a:p>
          <a:p>
            <a:pPr lvl="1"/>
            <a:r>
              <a:rPr lang="en-GB" sz="2000" dirty="0"/>
              <a:t>Lists office &amp; OOH contact details of key THC staff and partner agencies</a:t>
            </a:r>
          </a:p>
          <a:p>
            <a:pPr lvl="1"/>
            <a:endParaRPr lang="en-GB" sz="1400" i="1" dirty="0">
              <a:solidFill>
                <a:schemeClr val="tx2">
                  <a:lumMod val="60000"/>
                  <a:lumOff val="40000"/>
                </a:schemeClr>
              </a:solidFill>
            </a:endParaRPr>
          </a:p>
        </p:txBody>
      </p:sp>
      <p:sp>
        <p:nvSpPr>
          <p:cNvPr id="4" name="Left Brace 3">
            <a:extLst>
              <a:ext uri="{FF2B5EF4-FFF2-40B4-BE49-F238E27FC236}">
                <a16:creationId xmlns:a16="http://schemas.microsoft.com/office/drawing/2014/main" id="{62FE1950-4717-4BB6-8406-5D0F81875832}"/>
              </a:ext>
            </a:extLst>
          </p:cNvPr>
          <p:cNvSpPr/>
          <p:nvPr/>
        </p:nvSpPr>
        <p:spPr>
          <a:xfrm>
            <a:off x="2554400" y="1443208"/>
            <a:ext cx="104075" cy="3116184"/>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Left Brace 4">
            <a:extLst>
              <a:ext uri="{FF2B5EF4-FFF2-40B4-BE49-F238E27FC236}">
                <a16:creationId xmlns:a16="http://schemas.microsoft.com/office/drawing/2014/main" id="{2D0FB6E7-70C2-4F1D-BBA0-623E7C7816C5}"/>
              </a:ext>
            </a:extLst>
          </p:cNvPr>
          <p:cNvSpPr/>
          <p:nvPr/>
        </p:nvSpPr>
        <p:spPr>
          <a:xfrm>
            <a:off x="2544893" y="5106034"/>
            <a:ext cx="94568" cy="137406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44D6F08B-5135-4CD2-BB5E-505895687A91}"/>
              </a:ext>
            </a:extLst>
          </p:cNvPr>
          <p:cNvSpPr txBox="1"/>
          <p:nvPr/>
        </p:nvSpPr>
        <p:spPr>
          <a:xfrm>
            <a:off x="457199" y="2354430"/>
            <a:ext cx="195639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Available on THC’s ‘Emergency Plans’ SharePoint site</a:t>
            </a:r>
          </a:p>
        </p:txBody>
      </p:sp>
      <p:sp>
        <p:nvSpPr>
          <p:cNvPr id="7" name="TextBox 6">
            <a:extLst>
              <a:ext uri="{FF2B5EF4-FFF2-40B4-BE49-F238E27FC236}">
                <a16:creationId xmlns:a16="http://schemas.microsoft.com/office/drawing/2014/main" id="{9BFD4B3A-7882-4950-ACC7-13017020089E}"/>
              </a:ext>
            </a:extLst>
          </p:cNvPr>
          <p:cNvSpPr txBox="1"/>
          <p:nvPr/>
        </p:nvSpPr>
        <p:spPr>
          <a:xfrm>
            <a:off x="457199" y="5106034"/>
            <a:ext cx="1956391"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Available in the SharePoint ‘Gold Folder’, or request a copy from Resilience Team</a:t>
            </a:r>
          </a:p>
        </p:txBody>
      </p:sp>
    </p:spTree>
    <p:extLst>
      <p:ext uri="{BB962C8B-B14F-4D97-AF65-F5344CB8AC3E}">
        <p14:creationId xmlns:p14="http://schemas.microsoft.com/office/powerpoint/2010/main" val="2932525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27F09-1C65-411C-AD37-49C726A70250}"/>
              </a:ext>
            </a:extLst>
          </p:cNvPr>
          <p:cNvSpPr>
            <a:spLocks noGrp="1"/>
          </p:cNvSpPr>
          <p:nvPr>
            <p:ph type="title"/>
          </p:nvPr>
        </p:nvSpPr>
        <p:spPr>
          <a:xfrm>
            <a:off x="609600" y="385619"/>
            <a:ext cx="10972800" cy="1097984"/>
          </a:xfrm>
        </p:spPr>
        <p:txBody>
          <a:bodyPr/>
          <a:lstStyle/>
          <a:p>
            <a:r>
              <a:rPr lang="en-GB" dirty="0"/>
              <a:t>Climate Ready Places</a:t>
            </a:r>
          </a:p>
        </p:txBody>
      </p:sp>
      <p:pic>
        <p:nvPicPr>
          <p:cNvPr id="7" name="Picture 6" descr="A body of water with buildings and trees around it&#10;&#10;Description automatically generated with medium confidence">
            <a:hlinkClick r:id="rId3"/>
            <a:extLst>
              <a:ext uri="{FF2B5EF4-FFF2-40B4-BE49-F238E27FC236}">
                <a16:creationId xmlns:a16="http://schemas.microsoft.com/office/drawing/2014/main" id="{383B8C9E-FFE5-4B99-BEA8-691B0A8A3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1538" y="2135260"/>
            <a:ext cx="2973985" cy="1672867"/>
          </a:xfrm>
          <a:prstGeom prst="rect">
            <a:avLst/>
          </a:prstGeom>
        </p:spPr>
      </p:pic>
      <p:pic>
        <p:nvPicPr>
          <p:cNvPr id="11" name="Picture 10" descr="A picture containing tree, outdoor, way, road&#10;&#10;Description automatically generated">
            <a:hlinkClick r:id="rId5"/>
            <a:extLst>
              <a:ext uri="{FF2B5EF4-FFF2-40B4-BE49-F238E27FC236}">
                <a16:creationId xmlns:a16="http://schemas.microsoft.com/office/drawing/2014/main" id="{B9EFACD9-E545-4D05-9601-8E6B0755B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4956" y="4439764"/>
            <a:ext cx="2973985" cy="1672867"/>
          </a:xfrm>
          <a:prstGeom prst="rect">
            <a:avLst/>
          </a:prstGeom>
        </p:spPr>
      </p:pic>
      <p:pic>
        <p:nvPicPr>
          <p:cNvPr id="13" name="Picture 12" descr="A picture containing outdoor, sky, water, nature&#10;&#10;Description automatically generated">
            <a:hlinkClick r:id="rId7"/>
            <a:extLst>
              <a:ext uri="{FF2B5EF4-FFF2-40B4-BE49-F238E27FC236}">
                <a16:creationId xmlns:a16="http://schemas.microsoft.com/office/drawing/2014/main" id="{01CB7B3A-2551-42E3-9850-E96998DD87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3505" y="4439765"/>
            <a:ext cx="2853447" cy="1672866"/>
          </a:xfrm>
          <a:prstGeom prst="rect">
            <a:avLst/>
          </a:prstGeom>
        </p:spPr>
      </p:pic>
      <p:pic>
        <p:nvPicPr>
          <p:cNvPr id="15" name="Picture 14" descr="A picture containing mountain, sky, grass, outdoor&#10;&#10;Description automatically generated">
            <a:hlinkClick r:id="rId9"/>
            <a:extLst>
              <a:ext uri="{FF2B5EF4-FFF2-40B4-BE49-F238E27FC236}">
                <a16:creationId xmlns:a16="http://schemas.microsoft.com/office/drawing/2014/main" id="{2B5B8FF0-5267-4A18-849D-C150268249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3505" y="2096406"/>
            <a:ext cx="2853447" cy="1672866"/>
          </a:xfrm>
          <a:prstGeom prst="rect">
            <a:avLst/>
          </a:prstGeom>
        </p:spPr>
      </p:pic>
      <p:pic>
        <p:nvPicPr>
          <p:cNvPr id="1026" name="Picture 2" descr="Highland Council unveils 'bold' strategy for Inverness - BBC News">
            <a:hlinkClick r:id="rId11"/>
            <a:extLst>
              <a:ext uri="{FF2B5EF4-FFF2-40B4-BE49-F238E27FC236}">
                <a16:creationId xmlns:a16="http://schemas.microsoft.com/office/drawing/2014/main" id="{B2F38A27-B8FA-4D10-95CB-C7AA0775951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71273" y="4439765"/>
            <a:ext cx="2969657" cy="16728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mountain, nature, ravine, hillside&#10;&#10;Description automatically generated">
            <a:hlinkClick r:id="rId13"/>
            <a:extLst>
              <a:ext uri="{FF2B5EF4-FFF2-40B4-BE49-F238E27FC236}">
                <a16:creationId xmlns:a16="http://schemas.microsoft.com/office/drawing/2014/main" id="{3CB4825A-B2E6-46EA-9733-A8AE13F9878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24955" y="2125249"/>
            <a:ext cx="2973985" cy="1672867"/>
          </a:xfrm>
          <a:prstGeom prst="rect">
            <a:avLst/>
          </a:prstGeom>
        </p:spPr>
      </p:pic>
      <p:sp>
        <p:nvSpPr>
          <p:cNvPr id="20" name="TextBox 19">
            <a:extLst>
              <a:ext uri="{FF2B5EF4-FFF2-40B4-BE49-F238E27FC236}">
                <a16:creationId xmlns:a16="http://schemas.microsoft.com/office/drawing/2014/main" id="{B107F405-43BC-4CF3-9BA6-4C92D9FECB65}"/>
              </a:ext>
            </a:extLst>
          </p:cNvPr>
          <p:cNvSpPr txBox="1"/>
          <p:nvPr/>
        </p:nvSpPr>
        <p:spPr>
          <a:xfrm>
            <a:off x="2055777" y="1716306"/>
            <a:ext cx="134890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UPLANDS</a:t>
            </a:r>
          </a:p>
        </p:txBody>
      </p:sp>
      <p:sp>
        <p:nvSpPr>
          <p:cNvPr id="22" name="TextBox 21">
            <a:extLst>
              <a:ext uri="{FF2B5EF4-FFF2-40B4-BE49-F238E27FC236}">
                <a16:creationId xmlns:a16="http://schemas.microsoft.com/office/drawing/2014/main" id="{B40B851C-8C49-4A95-9500-C1E3DBB0E37E}"/>
              </a:ext>
            </a:extLst>
          </p:cNvPr>
          <p:cNvSpPr txBox="1"/>
          <p:nvPr/>
        </p:nvSpPr>
        <p:spPr>
          <a:xfrm>
            <a:off x="5421549" y="1716306"/>
            <a:ext cx="134890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LOWLANDS</a:t>
            </a:r>
          </a:p>
        </p:txBody>
      </p:sp>
      <p:sp>
        <p:nvSpPr>
          <p:cNvPr id="23" name="TextBox 22">
            <a:extLst>
              <a:ext uri="{FF2B5EF4-FFF2-40B4-BE49-F238E27FC236}">
                <a16:creationId xmlns:a16="http://schemas.microsoft.com/office/drawing/2014/main" id="{2754EE89-AEB9-4750-AA2C-A5800A7A3EF0}"/>
              </a:ext>
            </a:extLst>
          </p:cNvPr>
          <p:cNvSpPr txBox="1"/>
          <p:nvPr/>
        </p:nvSpPr>
        <p:spPr>
          <a:xfrm>
            <a:off x="8731624" y="1730272"/>
            <a:ext cx="123381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COASTAL</a:t>
            </a:r>
          </a:p>
        </p:txBody>
      </p:sp>
      <p:sp>
        <p:nvSpPr>
          <p:cNvPr id="24" name="TextBox 23">
            <a:extLst>
              <a:ext uri="{FF2B5EF4-FFF2-40B4-BE49-F238E27FC236}">
                <a16:creationId xmlns:a16="http://schemas.microsoft.com/office/drawing/2014/main" id="{F2550427-F73C-4365-963F-6693DD679191}"/>
              </a:ext>
            </a:extLst>
          </p:cNvPr>
          <p:cNvSpPr txBox="1"/>
          <p:nvPr/>
        </p:nvSpPr>
        <p:spPr>
          <a:xfrm>
            <a:off x="1917967" y="3929185"/>
            <a:ext cx="162451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INDUSTRIAL</a:t>
            </a:r>
          </a:p>
        </p:txBody>
      </p:sp>
      <p:sp>
        <p:nvSpPr>
          <p:cNvPr id="25" name="TextBox 24">
            <a:extLst>
              <a:ext uri="{FF2B5EF4-FFF2-40B4-BE49-F238E27FC236}">
                <a16:creationId xmlns:a16="http://schemas.microsoft.com/office/drawing/2014/main" id="{73880DF4-F419-408D-B84D-D29303F71DDE}"/>
              </a:ext>
            </a:extLst>
          </p:cNvPr>
          <p:cNvSpPr txBox="1"/>
          <p:nvPr/>
        </p:nvSpPr>
        <p:spPr>
          <a:xfrm>
            <a:off x="5437761" y="3919852"/>
            <a:ext cx="144942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SUBURBS</a:t>
            </a:r>
          </a:p>
        </p:txBody>
      </p:sp>
      <p:sp>
        <p:nvSpPr>
          <p:cNvPr id="26" name="TextBox 25">
            <a:extLst>
              <a:ext uri="{FF2B5EF4-FFF2-40B4-BE49-F238E27FC236}">
                <a16:creationId xmlns:a16="http://schemas.microsoft.com/office/drawing/2014/main" id="{FE1B0598-038C-40E8-9B25-932FE7B9178E}"/>
              </a:ext>
            </a:extLst>
          </p:cNvPr>
          <p:cNvSpPr txBox="1"/>
          <p:nvPr/>
        </p:nvSpPr>
        <p:spPr>
          <a:xfrm>
            <a:off x="8951856" y="3939280"/>
            <a:ext cx="7933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CITY</a:t>
            </a:r>
          </a:p>
        </p:txBody>
      </p:sp>
    </p:spTree>
    <p:extLst>
      <p:ext uri="{BB962C8B-B14F-4D97-AF65-F5344CB8AC3E}">
        <p14:creationId xmlns:p14="http://schemas.microsoft.com/office/powerpoint/2010/main" val="4086849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FD8C6-BC0B-42E4-86BD-7AF0E6F85331}"/>
              </a:ext>
            </a:extLst>
          </p:cNvPr>
          <p:cNvSpPr>
            <a:spLocks noGrp="1"/>
          </p:cNvSpPr>
          <p:nvPr>
            <p:ph type="title"/>
          </p:nvPr>
        </p:nvSpPr>
        <p:spPr/>
        <p:txBody>
          <a:bodyPr/>
          <a:lstStyle/>
          <a:p>
            <a:r>
              <a:rPr lang="en-GB" dirty="0"/>
              <a:t>Introduction</a:t>
            </a:r>
          </a:p>
        </p:txBody>
      </p:sp>
      <p:sp>
        <p:nvSpPr>
          <p:cNvPr id="3" name="Content Placeholder 2">
            <a:extLst>
              <a:ext uri="{FF2B5EF4-FFF2-40B4-BE49-F238E27FC236}">
                <a16:creationId xmlns:a16="http://schemas.microsoft.com/office/drawing/2014/main" id="{DE6C71F6-19CF-4F9A-81C3-C1F5B6322910}"/>
              </a:ext>
            </a:extLst>
          </p:cNvPr>
          <p:cNvSpPr>
            <a:spLocks noGrp="1"/>
          </p:cNvSpPr>
          <p:nvPr>
            <p:ph idx="1"/>
          </p:nvPr>
        </p:nvSpPr>
        <p:spPr>
          <a:xfrm>
            <a:off x="1669602" y="1027852"/>
            <a:ext cx="10972800" cy="5661248"/>
          </a:xfrm>
        </p:spPr>
        <p:txBody>
          <a:bodyPr/>
          <a:lstStyle/>
          <a:p>
            <a:pPr marL="457200" indent="-457200">
              <a:buSzPct val="80000"/>
            </a:pPr>
            <a:r>
              <a:rPr lang="en-GB" sz="2000" dirty="0">
                <a:solidFill>
                  <a:srgbClr val="492F92"/>
                </a:solidFill>
                <a:latin typeface="Ebrima" panose="02000000000000000000" pitchFamily="2" charset="0"/>
                <a:ea typeface="Ebrima" panose="02000000000000000000" pitchFamily="2" charset="0"/>
                <a:cs typeface="Ebrima" panose="02000000000000000000" pitchFamily="2" charset="0"/>
              </a:rPr>
              <a:t>Legal Framework</a:t>
            </a:r>
          </a:p>
          <a:p>
            <a:pPr marL="857250" lvl="1" indent="-457200">
              <a:buSzPct val="80000"/>
              <a:buFont typeface="Arial" panose="020B0604020202020204" pitchFamily="34" charset="0"/>
              <a:buChar char="•"/>
            </a:pPr>
            <a:r>
              <a:rPr lang="en-GB" sz="1600" dirty="0">
                <a:solidFill>
                  <a:srgbClr val="492F92"/>
                </a:solidFill>
                <a:latin typeface="Ebrima" panose="02000000000000000000" pitchFamily="2" charset="0"/>
                <a:ea typeface="Ebrima" panose="02000000000000000000" pitchFamily="2" charset="0"/>
                <a:cs typeface="Ebrima" panose="02000000000000000000" pitchFamily="2" charset="0"/>
              </a:rPr>
              <a:t>Civil Contingencies Act 2004</a:t>
            </a:r>
          </a:p>
          <a:p>
            <a:pPr marL="857250" lvl="1" indent="-457200">
              <a:buSzPct val="80000"/>
              <a:buFont typeface="Arial" panose="020B0604020202020204" pitchFamily="34" charset="0"/>
              <a:buChar char="•"/>
            </a:pPr>
            <a:r>
              <a:rPr lang="en-GB" sz="1600" dirty="0">
                <a:solidFill>
                  <a:srgbClr val="492F92"/>
                </a:solidFill>
                <a:latin typeface="Ebrima" panose="02000000000000000000" pitchFamily="2" charset="0"/>
                <a:ea typeface="Ebrima" panose="02000000000000000000" pitchFamily="2" charset="0"/>
                <a:cs typeface="Ebrima" panose="02000000000000000000" pitchFamily="2" charset="0"/>
              </a:rPr>
              <a:t>Duties and emergency planning structures</a:t>
            </a:r>
          </a:p>
          <a:p>
            <a:pPr marL="457200" indent="-457200">
              <a:buSzPct val="80000"/>
            </a:pPr>
            <a:r>
              <a:rPr lang="en-GB" sz="2000" dirty="0">
                <a:solidFill>
                  <a:srgbClr val="492F92"/>
                </a:solidFill>
                <a:latin typeface="Ebrima" panose="02000000000000000000" pitchFamily="2" charset="0"/>
                <a:ea typeface="Ebrima" panose="02000000000000000000" pitchFamily="2" charset="0"/>
                <a:cs typeface="Ebrima" panose="02000000000000000000" pitchFamily="2" charset="0"/>
              </a:rPr>
              <a:t>Emergency Response</a:t>
            </a:r>
          </a:p>
          <a:p>
            <a:pPr marL="857250" lvl="1" indent="-457200">
              <a:buSzPct val="80000"/>
              <a:buFont typeface="Arial" panose="020B0604020202020204" pitchFamily="34" charset="0"/>
              <a:buChar char="•"/>
            </a:pPr>
            <a:r>
              <a:rPr lang="en-GB" sz="1600" dirty="0">
                <a:solidFill>
                  <a:srgbClr val="492F92"/>
                </a:solidFill>
                <a:latin typeface="Ebrima" panose="02000000000000000000" pitchFamily="2" charset="0"/>
                <a:ea typeface="Ebrima" panose="02000000000000000000" pitchFamily="2" charset="0"/>
                <a:cs typeface="Ebrima" panose="02000000000000000000" pitchFamily="2" charset="0"/>
              </a:rPr>
              <a:t>Response and Recovery</a:t>
            </a:r>
          </a:p>
          <a:p>
            <a:pPr marL="857250" lvl="1" indent="-457200">
              <a:buSzPct val="80000"/>
              <a:buFont typeface="Arial" panose="020B0604020202020204" pitchFamily="34" charset="0"/>
              <a:buChar char="•"/>
            </a:pPr>
            <a:r>
              <a:rPr lang="en-GB" sz="1600" dirty="0">
                <a:solidFill>
                  <a:srgbClr val="492F92"/>
                </a:solidFill>
                <a:latin typeface="Ebrima" panose="02000000000000000000" pitchFamily="2" charset="0"/>
                <a:ea typeface="Ebrima" panose="02000000000000000000" pitchFamily="2" charset="0"/>
                <a:cs typeface="Ebrima" panose="02000000000000000000" pitchFamily="2" charset="0"/>
              </a:rPr>
              <a:t>Lead agencies</a:t>
            </a:r>
          </a:p>
          <a:p>
            <a:pPr marL="857250" lvl="1" indent="-457200">
              <a:buSzPct val="80000"/>
              <a:buFont typeface="Arial" panose="020B0604020202020204" pitchFamily="34" charset="0"/>
              <a:buChar char="•"/>
            </a:pPr>
            <a:r>
              <a:rPr lang="en-GB" sz="1600" dirty="0">
                <a:solidFill>
                  <a:srgbClr val="492F92"/>
                </a:solidFill>
                <a:latin typeface="Ebrima" panose="02000000000000000000" pitchFamily="2" charset="0"/>
                <a:ea typeface="Ebrima" panose="02000000000000000000" pitchFamily="2" charset="0"/>
                <a:cs typeface="Ebrima" panose="02000000000000000000" pitchFamily="2" charset="0"/>
              </a:rPr>
              <a:t>Care for People</a:t>
            </a:r>
          </a:p>
          <a:p>
            <a:pPr marL="857250" lvl="1" indent="-457200">
              <a:buSzPct val="80000"/>
              <a:buFont typeface="Arial" panose="020B0604020202020204" pitchFamily="34" charset="0"/>
              <a:buChar char="•"/>
            </a:pPr>
            <a:r>
              <a:rPr lang="en-GB" sz="1600" dirty="0">
                <a:solidFill>
                  <a:srgbClr val="492F92"/>
                </a:solidFill>
                <a:latin typeface="Ebrima" panose="02000000000000000000" pitchFamily="2" charset="0"/>
                <a:ea typeface="Ebrima" panose="02000000000000000000" pitchFamily="2" charset="0"/>
                <a:cs typeface="Ebrima" panose="02000000000000000000" pitchFamily="2" charset="0"/>
              </a:rPr>
              <a:t>Resilience Partnership activation</a:t>
            </a:r>
          </a:p>
          <a:p>
            <a:pPr marL="857250" lvl="1" indent="-457200">
              <a:buSzPct val="80000"/>
              <a:buFont typeface="Arial" panose="020B0604020202020204" pitchFamily="34" charset="0"/>
              <a:buChar char="•"/>
            </a:pPr>
            <a:r>
              <a:rPr lang="en-GB" sz="1600" dirty="0">
                <a:solidFill>
                  <a:srgbClr val="492F92"/>
                </a:solidFill>
                <a:latin typeface="Ebrima" panose="02000000000000000000" pitchFamily="2" charset="0"/>
                <a:ea typeface="Ebrima" panose="02000000000000000000" pitchFamily="2" charset="0"/>
                <a:cs typeface="Ebrima" panose="02000000000000000000" pitchFamily="2" charset="0"/>
              </a:rPr>
              <a:t>Response structure</a:t>
            </a:r>
          </a:p>
          <a:p>
            <a:pPr marL="457200" indent="-457200">
              <a:buSzPct val="80000"/>
            </a:pPr>
            <a:r>
              <a:rPr lang="en-GB" sz="2000" dirty="0">
                <a:solidFill>
                  <a:srgbClr val="492F92"/>
                </a:solidFill>
                <a:latin typeface="Ebrima" panose="02000000000000000000" pitchFamily="2" charset="0"/>
                <a:ea typeface="Ebrima" panose="02000000000000000000" pitchFamily="2" charset="0"/>
                <a:cs typeface="Ebrima" panose="02000000000000000000" pitchFamily="2" charset="0"/>
              </a:rPr>
              <a:t>Definition of an Emergency</a:t>
            </a:r>
          </a:p>
          <a:p>
            <a:pPr marL="457200" indent="-457200">
              <a:buSzPct val="80000"/>
            </a:pPr>
            <a:r>
              <a:rPr lang="en-GB" sz="2000" dirty="0">
                <a:solidFill>
                  <a:srgbClr val="492F92"/>
                </a:solidFill>
                <a:latin typeface="Ebrima" panose="02000000000000000000" pitchFamily="2" charset="0"/>
                <a:ea typeface="Ebrima" panose="02000000000000000000" pitchFamily="2" charset="0"/>
                <a:cs typeface="Ebrima" panose="02000000000000000000" pitchFamily="2" charset="0"/>
              </a:rPr>
              <a:t>Strategic Aims</a:t>
            </a:r>
          </a:p>
          <a:p>
            <a:pPr marL="457200" indent="-457200">
              <a:buSzPct val="80000"/>
            </a:pPr>
            <a:r>
              <a:rPr lang="en-GB" sz="2000" dirty="0">
                <a:solidFill>
                  <a:srgbClr val="492F92"/>
                </a:solidFill>
                <a:latin typeface="Ebrima" panose="02000000000000000000" pitchFamily="2" charset="0"/>
                <a:ea typeface="Ebrima" panose="02000000000000000000" pitchFamily="2" charset="0"/>
                <a:cs typeface="Ebrima" panose="02000000000000000000" pitchFamily="2" charset="0"/>
              </a:rPr>
              <a:t>THC Activation</a:t>
            </a:r>
          </a:p>
          <a:p>
            <a:pPr marL="857250" lvl="1" indent="-457200">
              <a:buSzPct val="80000"/>
              <a:buFont typeface="Arial" panose="020B0604020202020204" pitchFamily="34" charset="0"/>
              <a:buChar char="•"/>
            </a:pPr>
            <a:r>
              <a:rPr lang="en-GB" sz="1600" dirty="0">
                <a:solidFill>
                  <a:srgbClr val="492F92"/>
                </a:solidFill>
                <a:latin typeface="Ebrima" panose="02000000000000000000" pitchFamily="2" charset="0"/>
                <a:ea typeface="Ebrima" panose="02000000000000000000" pitchFamily="2" charset="0"/>
                <a:cs typeface="Ebrima" panose="02000000000000000000" pitchFamily="2" charset="0"/>
              </a:rPr>
              <a:t>THC key roles</a:t>
            </a:r>
          </a:p>
          <a:p>
            <a:pPr marL="457200" indent="-457200">
              <a:buSzPct val="80000"/>
            </a:pPr>
            <a:r>
              <a:rPr lang="en-GB" sz="2000" dirty="0">
                <a:solidFill>
                  <a:srgbClr val="492F92"/>
                </a:solidFill>
                <a:latin typeface="Ebrima" panose="02000000000000000000" pitchFamily="2" charset="0"/>
                <a:ea typeface="Ebrima" panose="02000000000000000000" pitchFamily="2" charset="0"/>
                <a:cs typeface="Ebrima" panose="02000000000000000000" pitchFamily="2" charset="0"/>
              </a:rPr>
              <a:t>Plans, Guidance &amp; Information</a:t>
            </a:r>
          </a:p>
          <a:p>
            <a:pPr marL="457200" indent="-457200">
              <a:buSzPct val="80000"/>
            </a:pPr>
            <a:r>
              <a:rPr lang="en-GB" sz="2000" dirty="0">
                <a:solidFill>
                  <a:srgbClr val="492F92"/>
                </a:solidFill>
                <a:latin typeface="Ebrima" panose="02000000000000000000" pitchFamily="2" charset="0"/>
                <a:ea typeface="Ebrima" panose="02000000000000000000" pitchFamily="2" charset="0"/>
                <a:cs typeface="Ebrima" panose="02000000000000000000" pitchFamily="2" charset="0"/>
              </a:rPr>
              <a:t>Community Resilience</a:t>
            </a:r>
          </a:p>
          <a:p>
            <a:pPr marL="457200" indent="-457200">
              <a:buSzPct val="80000"/>
            </a:pPr>
            <a:r>
              <a:rPr lang="en-GB" sz="2000" dirty="0">
                <a:solidFill>
                  <a:srgbClr val="492F92"/>
                </a:solidFill>
                <a:latin typeface="Ebrima" panose="02000000000000000000" pitchFamily="2" charset="0"/>
                <a:ea typeface="Ebrima" panose="02000000000000000000" pitchFamily="2" charset="0"/>
                <a:cs typeface="Ebrima" panose="02000000000000000000" pitchFamily="2" charset="0"/>
              </a:rPr>
              <a:t>Case Studies</a:t>
            </a:r>
          </a:p>
        </p:txBody>
      </p:sp>
      <p:pic>
        <p:nvPicPr>
          <p:cNvPr id="4" name="Picture 2" descr="Image result for eastgate hostel fire">
            <a:hlinkClick r:id="rId3"/>
            <a:extLst>
              <a:ext uri="{FF2B5EF4-FFF2-40B4-BE49-F238E27FC236}">
                <a16:creationId xmlns:a16="http://schemas.microsoft.com/office/drawing/2014/main" id="{C860C57E-4AF1-4E0F-8E14-278E5D6B02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5323" y="1486800"/>
            <a:ext cx="3376003"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901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CF8E4-24A6-48A4-B32A-64D54B2C77A5}"/>
              </a:ext>
            </a:extLst>
          </p:cNvPr>
          <p:cNvSpPr>
            <a:spLocks noGrp="1"/>
          </p:cNvSpPr>
          <p:nvPr>
            <p:ph type="title"/>
          </p:nvPr>
        </p:nvSpPr>
        <p:spPr/>
        <p:txBody>
          <a:bodyPr/>
          <a:lstStyle/>
          <a:p>
            <a:r>
              <a:rPr lang="en-GB" dirty="0"/>
              <a:t>Legal Framework</a:t>
            </a:r>
          </a:p>
        </p:txBody>
      </p:sp>
      <p:sp>
        <p:nvSpPr>
          <p:cNvPr id="4" name="Content Placeholder 3">
            <a:extLst>
              <a:ext uri="{FF2B5EF4-FFF2-40B4-BE49-F238E27FC236}">
                <a16:creationId xmlns:a16="http://schemas.microsoft.com/office/drawing/2014/main" id="{36AE3807-A841-4DC3-9DBD-9E9BF2B66A1D}"/>
              </a:ext>
            </a:extLst>
          </p:cNvPr>
          <p:cNvSpPr txBox="1">
            <a:spLocks noGrp="1"/>
          </p:cNvSpPr>
          <p:nvPr>
            <p:ph idx="1"/>
          </p:nvPr>
        </p:nvSpPr>
        <p:spPr>
          <a:xfrm>
            <a:off x="861134" y="1196975"/>
            <a:ext cx="11119729" cy="2234458"/>
          </a:xfrm>
          <a:prstGeom prst="rect">
            <a:avLst/>
          </a:prstGeom>
          <a:noFill/>
        </p:spPr>
        <p:txBody>
          <a:bodyPr wrap="square" rtlCol="0">
            <a:spAutoFit/>
          </a:bodyPr>
          <a:lstStyle/>
          <a:p>
            <a:pPr marL="0" indent="0">
              <a:buSzPct val="80000"/>
              <a:buNone/>
            </a:pPr>
            <a:r>
              <a:rPr lang="en-GB" altLang="en-US" sz="2400" b="1" dirty="0">
                <a:solidFill>
                  <a:srgbClr val="492F92"/>
                </a:solidFill>
                <a:latin typeface="Ebrima" panose="02000000000000000000" pitchFamily="2" charset="0"/>
                <a:ea typeface="Ebrima" panose="02000000000000000000" pitchFamily="2" charset="0"/>
                <a:cs typeface="Ebrima" panose="02000000000000000000" pitchFamily="2" charset="0"/>
              </a:rPr>
              <a:t>Civil Contingencies Act 2004</a:t>
            </a:r>
          </a:p>
          <a:p>
            <a:pPr marL="457200" indent="-457200">
              <a:buSzPct val="80000"/>
              <a:buFont typeface="Arial" panose="020B0604020202020204" pitchFamily="34" charset="0"/>
              <a:buChar char="•"/>
            </a:pPr>
            <a:r>
              <a:rPr lang="en-GB" altLang="en-US" sz="2400" dirty="0">
                <a:solidFill>
                  <a:srgbClr val="492F92"/>
                </a:solidFill>
                <a:latin typeface="Ebrima" panose="02000000000000000000" pitchFamily="2" charset="0"/>
                <a:ea typeface="Ebrima" panose="02000000000000000000" pitchFamily="2" charset="0"/>
                <a:cs typeface="Ebrima" panose="02000000000000000000" pitchFamily="2" charset="0"/>
              </a:rPr>
              <a:t>Sets out how UK prepares for emergencies.</a:t>
            </a:r>
          </a:p>
          <a:p>
            <a:pPr marL="457200" indent="-457200">
              <a:buSzPct val="80000"/>
              <a:buFont typeface="Arial" panose="020B0604020202020204" pitchFamily="34" charset="0"/>
              <a:buChar char="•"/>
            </a:pPr>
            <a:r>
              <a:rPr lang="en-GB" altLang="en-US" sz="2400" dirty="0">
                <a:solidFill>
                  <a:srgbClr val="492F92"/>
                </a:solidFill>
                <a:latin typeface="Ebrima" panose="02000000000000000000" pitchFamily="2" charset="0"/>
                <a:ea typeface="Ebrima" panose="02000000000000000000" pitchFamily="2" charset="0"/>
                <a:cs typeface="Ebrima" panose="02000000000000000000" pitchFamily="2" charset="0"/>
              </a:rPr>
              <a:t>Lists those organisations that have a statutory duty to prepare.</a:t>
            </a:r>
          </a:p>
          <a:p>
            <a:pPr marL="457200" indent="-457200">
              <a:buSzPct val="80000"/>
              <a:buFont typeface="Arial" panose="020B0604020202020204" pitchFamily="34" charset="0"/>
              <a:buChar char="•"/>
            </a:pPr>
            <a:r>
              <a:rPr lang="en-GB" altLang="en-US" sz="2400" dirty="0">
                <a:solidFill>
                  <a:srgbClr val="492F92"/>
                </a:solidFill>
                <a:latin typeface="Ebrima" panose="02000000000000000000" pitchFamily="2" charset="0"/>
                <a:ea typeface="Ebrima" panose="02000000000000000000" pitchFamily="2" charset="0"/>
                <a:cs typeface="Ebrima" panose="02000000000000000000" pitchFamily="2" charset="0"/>
              </a:rPr>
              <a:t>Lists the key supporting organisations.</a:t>
            </a:r>
          </a:p>
          <a:p>
            <a:pPr marL="457200" indent="-457200">
              <a:buSzPct val="80000"/>
              <a:buFont typeface="Arial" panose="020B0604020202020204" pitchFamily="34" charset="0"/>
              <a:buChar char="•"/>
            </a:pPr>
            <a:r>
              <a:rPr lang="en-GB" altLang="en-US" sz="2400" dirty="0">
                <a:solidFill>
                  <a:srgbClr val="492F92"/>
                </a:solidFill>
                <a:latin typeface="Ebrima" panose="02000000000000000000" pitchFamily="2" charset="0"/>
                <a:ea typeface="Ebrima" panose="02000000000000000000" pitchFamily="2" charset="0"/>
                <a:cs typeface="Ebrima" panose="02000000000000000000" pitchFamily="2" charset="0"/>
              </a:rPr>
              <a:t>Details duties for all Category 1 &amp; 2 Responders.</a:t>
            </a:r>
          </a:p>
        </p:txBody>
      </p:sp>
      <p:pic>
        <p:nvPicPr>
          <p:cNvPr id="5" name="Picture 4">
            <a:hlinkClick r:id="rId3"/>
            <a:extLst>
              <a:ext uri="{FF2B5EF4-FFF2-40B4-BE49-F238E27FC236}">
                <a16:creationId xmlns:a16="http://schemas.microsoft.com/office/drawing/2014/main" id="{AF5CEDD6-8716-4BCB-92E6-4E1FA80B03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8613" y="3794470"/>
            <a:ext cx="4334747" cy="2550608"/>
          </a:xfrm>
          <a:prstGeom prst="rect">
            <a:avLst/>
          </a:prstGeom>
          <a:effectLst>
            <a:outerShdw blurRad="292100" dist="139700" dir="2700000" algn="tl" rotWithShape="0">
              <a:prstClr val="black">
                <a:alpha val="65000"/>
              </a:prstClr>
            </a:outerShdw>
          </a:effectLst>
        </p:spPr>
      </p:pic>
      <p:pic>
        <p:nvPicPr>
          <p:cNvPr id="6" name="Picture 5">
            <a:hlinkClick r:id="rId5"/>
            <a:extLst>
              <a:ext uri="{FF2B5EF4-FFF2-40B4-BE49-F238E27FC236}">
                <a16:creationId xmlns:a16="http://schemas.microsoft.com/office/drawing/2014/main" id="{7F24D584-8F78-4838-81A9-F1DFC07BF4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6009" y="3647681"/>
            <a:ext cx="2304434" cy="2935682"/>
          </a:xfrm>
          <a:prstGeom prst="rect">
            <a:avLst/>
          </a:prstGeom>
          <a:ln w="12700">
            <a:solidFill>
              <a:schemeClr val="tx1"/>
            </a:solidFill>
          </a:ln>
          <a:effectLst>
            <a:outerShdw blurRad="292100" dist="139700" dir="2700000" algn="tl" rotWithShape="0">
              <a:prstClr val="black">
                <a:alpha val="65000"/>
              </a:prstClr>
            </a:outerShdw>
          </a:effectLst>
        </p:spPr>
      </p:pic>
      <p:pic>
        <p:nvPicPr>
          <p:cNvPr id="7" name="Picture 6" descr="Background pattern&#10;&#10;Description automatically generated">
            <a:hlinkClick r:id="rId7"/>
            <a:extLst>
              <a:ext uri="{FF2B5EF4-FFF2-40B4-BE49-F238E27FC236}">
                <a16:creationId xmlns:a16="http://schemas.microsoft.com/office/drawing/2014/main" id="{3D8C5307-D58D-4920-93F1-D69FDD6FB1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320" y="3556187"/>
            <a:ext cx="2136614" cy="3027175"/>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777569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D7F818-1C2F-45A9-8CDA-48360719A498}"/>
              </a:ext>
            </a:extLst>
          </p:cNvPr>
          <p:cNvSpPr>
            <a:spLocks noGrp="1"/>
          </p:cNvSpPr>
          <p:nvPr>
            <p:ph type="title"/>
          </p:nvPr>
        </p:nvSpPr>
        <p:spPr/>
        <p:txBody>
          <a:bodyPr/>
          <a:lstStyle/>
          <a:p>
            <a:r>
              <a:rPr lang="en-GB" dirty="0"/>
              <a:t>Category 1 and 2 Responders</a:t>
            </a:r>
          </a:p>
        </p:txBody>
      </p:sp>
      <p:graphicFrame>
        <p:nvGraphicFramePr>
          <p:cNvPr id="5" name="Content Placeholder 4">
            <a:extLst>
              <a:ext uri="{FF2B5EF4-FFF2-40B4-BE49-F238E27FC236}">
                <a16:creationId xmlns:a16="http://schemas.microsoft.com/office/drawing/2014/main" id="{0C320E9D-79B7-4B80-913F-24BDD935EBDF}"/>
              </a:ext>
            </a:extLst>
          </p:cNvPr>
          <p:cNvGraphicFramePr>
            <a:graphicFrameLocks noGrp="1"/>
          </p:cNvGraphicFramePr>
          <p:nvPr>
            <p:ph idx="1"/>
          </p:nvPr>
        </p:nvGraphicFramePr>
        <p:xfrm>
          <a:off x="941033" y="1559991"/>
          <a:ext cx="10351363" cy="4157228"/>
        </p:xfrm>
        <a:graphic>
          <a:graphicData uri="http://schemas.openxmlformats.org/drawingml/2006/table">
            <a:tbl>
              <a:tblPr firstRow="1" bandRow="1">
                <a:tableStyleId>{5C22544A-7EE6-4342-B048-85BDC9FD1C3A}</a:tableStyleId>
              </a:tblPr>
              <a:tblGrid>
                <a:gridCol w="3453414">
                  <a:extLst>
                    <a:ext uri="{9D8B030D-6E8A-4147-A177-3AD203B41FA5}">
                      <a16:colId xmlns:a16="http://schemas.microsoft.com/office/drawing/2014/main" val="20000"/>
                    </a:ext>
                  </a:extLst>
                </a:gridCol>
                <a:gridCol w="3329126">
                  <a:extLst>
                    <a:ext uri="{9D8B030D-6E8A-4147-A177-3AD203B41FA5}">
                      <a16:colId xmlns:a16="http://schemas.microsoft.com/office/drawing/2014/main" val="20001"/>
                    </a:ext>
                  </a:extLst>
                </a:gridCol>
                <a:gridCol w="3568823">
                  <a:extLst>
                    <a:ext uri="{9D8B030D-6E8A-4147-A177-3AD203B41FA5}">
                      <a16:colId xmlns:a16="http://schemas.microsoft.com/office/drawing/2014/main" val="20002"/>
                    </a:ext>
                  </a:extLst>
                </a:gridCol>
              </a:tblGrid>
              <a:tr h="539574">
                <a:tc>
                  <a:txBody>
                    <a:bodyPr/>
                    <a:lstStyle/>
                    <a:p>
                      <a:r>
                        <a:rPr lang="en-GB" sz="2000" dirty="0"/>
                        <a:t>Category 1 Responders</a:t>
                      </a:r>
                    </a:p>
                  </a:txBody>
                  <a:tcPr/>
                </a:tc>
                <a:tc>
                  <a:txBody>
                    <a:bodyPr/>
                    <a:lstStyle/>
                    <a:p>
                      <a:r>
                        <a:rPr lang="en-GB" sz="2000" dirty="0"/>
                        <a:t>Category 2 Responders</a:t>
                      </a:r>
                    </a:p>
                  </a:txBody>
                  <a:tcPr/>
                </a:tc>
                <a:tc>
                  <a:txBody>
                    <a:bodyPr/>
                    <a:lstStyle/>
                    <a:p>
                      <a:r>
                        <a:rPr lang="en-GB" sz="2000" dirty="0"/>
                        <a:t>Others Responders</a:t>
                      </a:r>
                    </a:p>
                  </a:txBody>
                  <a:tcPr/>
                </a:tc>
                <a:extLst>
                  <a:ext uri="{0D108BD9-81ED-4DB2-BD59-A6C34878D82A}">
                    <a16:rowId xmlns:a16="http://schemas.microsoft.com/office/drawing/2014/main" val="10000"/>
                  </a:ext>
                </a:extLst>
              </a:tr>
              <a:tr h="3617654">
                <a:tc>
                  <a:txBody>
                    <a:bodyPr/>
                    <a:lstStyle/>
                    <a:p>
                      <a:r>
                        <a:rPr lang="en-GB" sz="2000" dirty="0"/>
                        <a:t>Police</a:t>
                      </a:r>
                    </a:p>
                    <a:p>
                      <a:r>
                        <a:rPr lang="en-GB" sz="2000" dirty="0"/>
                        <a:t>Fire Authorities</a:t>
                      </a:r>
                    </a:p>
                    <a:p>
                      <a:r>
                        <a:rPr lang="en-GB" sz="2000" dirty="0"/>
                        <a:t>Ambulance Services</a:t>
                      </a:r>
                    </a:p>
                    <a:p>
                      <a:r>
                        <a:rPr lang="en-GB" sz="2000" dirty="0"/>
                        <a:t>Maritime &amp; Coastguard Agency</a:t>
                      </a:r>
                    </a:p>
                    <a:p>
                      <a:r>
                        <a:rPr lang="en-GB" sz="2000" dirty="0"/>
                        <a:t>Local Authorities</a:t>
                      </a:r>
                    </a:p>
                    <a:p>
                      <a:r>
                        <a:rPr lang="en-GB" sz="2000" dirty="0"/>
                        <a:t>NHS Boards</a:t>
                      </a:r>
                    </a:p>
                    <a:p>
                      <a:r>
                        <a:rPr lang="en-GB" sz="2000" dirty="0"/>
                        <a:t>SEPA</a:t>
                      </a:r>
                    </a:p>
                    <a:p>
                      <a:r>
                        <a:rPr lang="en-GB" sz="2000" dirty="0"/>
                        <a:t>Integration Joint Boards</a:t>
                      </a:r>
                    </a:p>
                  </a:txBody>
                  <a:tcPr/>
                </a:tc>
                <a:tc>
                  <a:txBody>
                    <a:bodyPr/>
                    <a:lstStyle/>
                    <a:p>
                      <a:r>
                        <a:rPr lang="en-GB" sz="2000" dirty="0"/>
                        <a:t>Scottish Water</a:t>
                      </a:r>
                    </a:p>
                    <a:p>
                      <a:r>
                        <a:rPr lang="en-GB" sz="2000" dirty="0"/>
                        <a:t>Gas</a:t>
                      </a:r>
                      <a:r>
                        <a:rPr lang="en-GB" sz="2000" baseline="0" dirty="0"/>
                        <a:t> Distributors</a:t>
                      </a:r>
                    </a:p>
                    <a:p>
                      <a:r>
                        <a:rPr lang="en-GB" sz="2000" dirty="0"/>
                        <a:t>SSEN</a:t>
                      </a:r>
                    </a:p>
                    <a:p>
                      <a:r>
                        <a:rPr lang="en-GB" sz="2000" dirty="0"/>
                        <a:t>Telecommunications</a:t>
                      </a:r>
                    </a:p>
                    <a:p>
                      <a:r>
                        <a:rPr lang="en-GB" sz="2000" dirty="0"/>
                        <a:t>NHS National Services</a:t>
                      </a:r>
                    </a:p>
                    <a:p>
                      <a:r>
                        <a:rPr lang="en-GB" sz="2000" dirty="0"/>
                        <a:t>   Scotland</a:t>
                      </a:r>
                    </a:p>
                    <a:p>
                      <a:r>
                        <a:rPr lang="en-GB" sz="2000" dirty="0"/>
                        <a:t>Transport Operators</a:t>
                      </a:r>
                    </a:p>
                    <a:p>
                      <a:r>
                        <a:rPr lang="en-GB" sz="2000" dirty="0"/>
                        <a:t>Harbour Authorities</a:t>
                      </a:r>
                    </a:p>
                    <a:p>
                      <a:r>
                        <a:rPr lang="en-GB" sz="2000" dirty="0"/>
                        <a:t>HSE</a:t>
                      </a:r>
                    </a:p>
                    <a:p>
                      <a:r>
                        <a:rPr lang="en-GB" sz="2000" dirty="0"/>
                        <a:t>Met</a:t>
                      </a:r>
                      <a:r>
                        <a:rPr lang="en-GB" sz="2000" baseline="0" dirty="0"/>
                        <a:t> Office</a:t>
                      </a:r>
                      <a:endParaRPr lang="en-GB" sz="2000" dirty="0"/>
                    </a:p>
                  </a:txBody>
                  <a:tcPr/>
                </a:tc>
                <a:tc>
                  <a:txBody>
                    <a:bodyPr/>
                    <a:lstStyle/>
                    <a:p>
                      <a:r>
                        <a:rPr lang="en-GB" sz="2000" dirty="0"/>
                        <a:t>Voluntary Organisations</a:t>
                      </a:r>
                    </a:p>
                    <a:p>
                      <a:r>
                        <a:rPr lang="en-GB" sz="2000" dirty="0"/>
                        <a:t>Central Government</a:t>
                      </a:r>
                      <a:r>
                        <a:rPr lang="en-GB" sz="2000" baseline="0" dirty="0"/>
                        <a:t> </a:t>
                      </a:r>
                      <a:r>
                        <a:rPr lang="en-GB" sz="2000" dirty="0"/>
                        <a:t> – </a:t>
                      </a:r>
                    </a:p>
                    <a:p>
                      <a:r>
                        <a:rPr lang="en-GB" sz="2000" dirty="0"/>
                        <a:t>  UK</a:t>
                      </a:r>
                      <a:r>
                        <a:rPr lang="en-GB" sz="2000" baseline="0" dirty="0"/>
                        <a:t> </a:t>
                      </a:r>
                      <a:r>
                        <a:rPr lang="en-GB" sz="2000" dirty="0"/>
                        <a:t>&amp; Scotland</a:t>
                      </a:r>
                    </a:p>
                    <a:p>
                      <a:r>
                        <a:rPr lang="en-GB" sz="2000" dirty="0"/>
                        <a:t>Military</a:t>
                      </a:r>
                    </a:p>
                    <a:p>
                      <a:endParaRPr lang="en-GB" sz="20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8762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F2D336-73BB-4D48-97C9-D8F99B09B665}"/>
              </a:ext>
            </a:extLst>
          </p:cNvPr>
          <p:cNvSpPr>
            <a:spLocks noGrp="1"/>
          </p:cNvSpPr>
          <p:nvPr>
            <p:ph type="title"/>
          </p:nvPr>
        </p:nvSpPr>
        <p:spPr/>
        <p:txBody>
          <a:bodyPr/>
          <a:lstStyle/>
          <a:p>
            <a:r>
              <a:rPr lang="en-GB" altLang="en-US" dirty="0"/>
              <a:t>CCA – Legal Duties </a:t>
            </a:r>
            <a:br>
              <a:rPr lang="en-GB" altLang="en-US" dirty="0">
                <a:latin typeface="Arial" charset="0"/>
              </a:rPr>
            </a:br>
            <a:endParaRPr lang="en-GB" dirty="0"/>
          </a:p>
        </p:txBody>
      </p:sp>
      <p:grpSp>
        <p:nvGrpSpPr>
          <p:cNvPr id="5" name="Group 1">
            <a:extLst>
              <a:ext uri="{FF2B5EF4-FFF2-40B4-BE49-F238E27FC236}">
                <a16:creationId xmlns:a16="http://schemas.microsoft.com/office/drawing/2014/main" id="{561C0523-580B-45FD-9AA1-EB0B0C4ED0DE}"/>
              </a:ext>
            </a:extLst>
          </p:cNvPr>
          <p:cNvGrpSpPr>
            <a:grpSpLocks/>
          </p:cNvGrpSpPr>
          <p:nvPr/>
        </p:nvGrpSpPr>
        <p:grpSpPr bwMode="auto">
          <a:xfrm>
            <a:off x="3704986" y="1350621"/>
            <a:ext cx="7405687" cy="4959350"/>
            <a:chOff x="928702" y="969948"/>
            <a:chExt cx="7405012" cy="4959365"/>
          </a:xfrm>
        </p:grpSpPr>
        <p:sp>
          <p:nvSpPr>
            <p:cNvPr id="6" name="Oval 5">
              <a:extLst>
                <a:ext uri="{FF2B5EF4-FFF2-40B4-BE49-F238E27FC236}">
                  <a16:creationId xmlns:a16="http://schemas.microsoft.com/office/drawing/2014/main" id="{91F2B919-0EE1-4040-A126-E1D827C61EAA}"/>
                </a:ext>
              </a:extLst>
            </p:cNvPr>
            <p:cNvSpPr/>
            <p:nvPr/>
          </p:nvSpPr>
          <p:spPr bwMode="auto">
            <a:xfrm>
              <a:off x="1714442" y="1357299"/>
              <a:ext cx="5858929" cy="4572014"/>
            </a:xfrm>
            <a:prstGeom prst="ellipse">
              <a:avLst/>
            </a:prstGeom>
            <a:noFill/>
            <a:ln w="666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ounded Rectangle 8">
              <a:extLst>
                <a:ext uri="{FF2B5EF4-FFF2-40B4-BE49-F238E27FC236}">
                  <a16:creationId xmlns:a16="http://schemas.microsoft.com/office/drawing/2014/main" id="{4B52FC80-4270-40CA-B624-2F408E7198CF}"/>
                </a:ext>
              </a:extLst>
            </p:cNvPr>
            <p:cNvSpPr/>
            <p:nvPr/>
          </p:nvSpPr>
          <p:spPr bwMode="auto">
            <a:xfrm>
              <a:off x="6262012" y="2805666"/>
              <a:ext cx="2071702" cy="928694"/>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8" name="Rounded Rectangle 4">
              <a:extLst>
                <a:ext uri="{FF2B5EF4-FFF2-40B4-BE49-F238E27FC236}">
                  <a16:creationId xmlns:a16="http://schemas.microsoft.com/office/drawing/2014/main" id="{B271B6E0-4B6F-460D-A8E0-0987111DE357}"/>
                </a:ext>
              </a:extLst>
            </p:cNvPr>
            <p:cNvSpPr/>
            <p:nvPr/>
          </p:nvSpPr>
          <p:spPr bwMode="auto">
            <a:xfrm>
              <a:off x="6262012" y="2805666"/>
              <a:ext cx="2071702" cy="928694"/>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76200" tIns="76200" rIns="76200" bIns="76200" spcCol="1270" anchor="ct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Planning for Emergencies</a:t>
              </a:r>
              <a:endParaRPr kumimoji="0" lang="en-US" sz="20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9" name="Rounded Rectangle 10">
              <a:extLst>
                <a:ext uri="{FF2B5EF4-FFF2-40B4-BE49-F238E27FC236}">
                  <a16:creationId xmlns:a16="http://schemas.microsoft.com/office/drawing/2014/main" id="{55C85824-C148-44B8-824D-D9C2E2C1694C}"/>
                </a:ext>
              </a:extLst>
            </p:cNvPr>
            <p:cNvSpPr/>
            <p:nvPr/>
          </p:nvSpPr>
          <p:spPr bwMode="auto">
            <a:xfrm>
              <a:off x="3769844" y="969948"/>
              <a:ext cx="1783474" cy="977586"/>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0" name="Rounded Rectangle 4">
              <a:extLst>
                <a:ext uri="{FF2B5EF4-FFF2-40B4-BE49-F238E27FC236}">
                  <a16:creationId xmlns:a16="http://schemas.microsoft.com/office/drawing/2014/main" id="{54CA4601-98F7-4428-B53A-6AB6F0470362}"/>
                </a:ext>
              </a:extLst>
            </p:cNvPr>
            <p:cNvSpPr/>
            <p:nvPr/>
          </p:nvSpPr>
          <p:spPr bwMode="auto">
            <a:xfrm>
              <a:off x="3769843" y="969948"/>
              <a:ext cx="1783474" cy="977586"/>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80010" tIns="80010" rIns="80010" bIns="80010" spcCol="1270" anchor="ctr">
              <a:normAutofit lnSpcReduction="10000"/>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Assessing risk of Emergencies</a:t>
              </a:r>
              <a:endParaRPr kumimoji="0" lang="en-US" sz="20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11" name="Rounded Rectangle 12">
              <a:extLst>
                <a:ext uri="{FF2B5EF4-FFF2-40B4-BE49-F238E27FC236}">
                  <a16:creationId xmlns:a16="http://schemas.microsoft.com/office/drawing/2014/main" id="{A7E30907-6B62-4C2D-88C0-C4326EB18AC3}"/>
                </a:ext>
              </a:extLst>
            </p:cNvPr>
            <p:cNvSpPr/>
            <p:nvPr/>
          </p:nvSpPr>
          <p:spPr bwMode="auto">
            <a:xfrm>
              <a:off x="5627693" y="4792076"/>
              <a:ext cx="2284501" cy="1000132"/>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2" name="Rounded Rectangle 4">
              <a:extLst>
                <a:ext uri="{FF2B5EF4-FFF2-40B4-BE49-F238E27FC236}">
                  <a16:creationId xmlns:a16="http://schemas.microsoft.com/office/drawing/2014/main" id="{D7DC4B4C-6AEC-4437-91DE-1687062FD724}"/>
                </a:ext>
              </a:extLst>
            </p:cNvPr>
            <p:cNvSpPr/>
            <p:nvPr/>
          </p:nvSpPr>
          <p:spPr bwMode="auto">
            <a:xfrm>
              <a:off x="5627694" y="4792076"/>
              <a:ext cx="2284500" cy="1000132"/>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06680" bIns="106680" spcCol="1270" anchor="ct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Warning</a:t>
              </a:r>
              <a:r>
                <a:rPr kumimoji="0" lang="en-GB" sz="28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a:t>
              </a:r>
              <a:r>
                <a:rPr kumimoji="0" lang="en-GB" sz="20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&amp; Informing the Public</a:t>
              </a:r>
              <a:endParaRPr kumimoji="0" lang="en-US" sz="20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13" name="Rounded Rectangle 14">
              <a:extLst>
                <a:ext uri="{FF2B5EF4-FFF2-40B4-BE49-F238E27FC236}">
                  <a16:creationId xmlns:a16="http://schemas.microsoft.com/office/drawing/2014/main" id="{ED98EBC8-EF07-4C13-9FDD-D32C3904782B}"/>
                </a:ext>
              </a:extLst>
            </p:cNvPr>
            <p:cNvSpPr/>
            <p:nvPr/>
          </p:nvSpPr>
          <p:spPr bwMode="auto">
            <a:xfrm>
              <a:off x="928702" y="2523599"/>
              <a:ext cx="2144653" cy="1368156"/>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4" name="Rounded Rectangle 16">
              <a:extLst>
                <a:ext uri="{FF2B5EF4-FFF2-40B4-BE49-F238E27FC236}">
                  <a16:creationId xmlns:a16="http://schemas.microsoft.com/office/drawing/2014/main" id="{7430A46E-3FA8-4355-9B09-BF175F83DF38}"/>
                </a:ext>
              </a:extLst>
            </p:cNvPr>
            <p:cNvSpPr/>
            <p:nvPr/>
          </p:nvSpPr>
          <p:spPr bwMode="auto">
            <a:xfrm>
              <a:off x="1654643" y="4840898"/>
              <a:ext cx="2143140" cy="928694"/>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5" name="Rounded Rectangle 20">
              <a:extLst>
                <a:ext uri="{FF2B5EF4-FFF2-40B4-BE49-F238E27FC236}">
                  <a16:creationId xmlns:a16="http://schemas.microsoft.com/office/drawing/2014/main" id="{5670A9D5-7798-4114-BC6D-0EEFD5F8AA2A}"/>
                </a:ext>
              </a:extLst>
            </p:cNvPr>
            <p:cNvSpPr/>
            <p:nvPr/>
          </p:nvSpPr>
          <p:spPr bwMode="auto">
            <a:xfrm>
              <a:off x="3616094" y="3734360"/>
              <a:ext cx="2144653" cy="928694"/>
            </a:xfrm>
            <a:prstGeom prst="roundRect">
              <a:avLst/>
            </a:prstGeom>
            <a:solidFill>
              <a:srgbClr val="492F92"/>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6" name="Rounded Rectangle 4">
              <a:extLst>
                <a:ext uri="{FF2B5EF4-FFF2-40B4-BE49-F238E27FC236}">
                  <a16:creationId xmlns:a16="http://schemas.microsoft.com/office/drawing/2014/main" id="{A68E5D2C-5900-4849-99F8-F69E4FC4A028}"/>
                </a:ext>
              </a:extLst>
            </p:cNvPr>
            <p:cNvSpPr/>
            <p:nvPr/>
          </p:nvSpPr>
          <p:spPr bwMode="auto">
            <a:xfrm>
              <a:off x="3701956" y="3734360"/>
              <a:ext cx="2008552" cy="928695"/>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29540" tIns="129540" rIns="129540" bIns="129540" spcCol="1270" anchor="ct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Information Sharing</a:t>
              </a:r>
              <a:endParaRPr kumimoji="0" lang="en-US" sz="20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endParaRPr>
            </a:p>
          </p:txBody>
        </p:sp>
      </p:grpSp>
      <p:sp>
        <p:nvSpPr>
          <p:cNvPr id="17" name="Rectangle 13">
            <a:extLst>
              <a:ext uri="{FF2B5EF4-FFF2-40B4-BE49-F238E27FC236}">
                <a16:creationId xmlns:a16="http://schemas.microsoft.com/office/drawing/2014/main" id="{0EEE39C8-3618-4EE1-A604-52EE093A7E5B}"/>
              </a:ext>
            </a:extLst>
          </p:cNvPr>
          <p:cNvSpPr>
            <a:spLocks noChangeArrowheads="1"/>
          </p:cNvSpPr>
          <p:nvPr/>
        </p:nvSpPr>
        <p:spPr bwMode="auto">
          <a:xfrm>
            <a:off x="609600" y="4507374"/>
            <a:ext cx="391078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3366"/>
                </a:solidFill>
                <a:latin typeface="Verdana" pitchFamily="34" charset="0"/>
              </a:defRPr>
            </a:lvl1pPr>
            <a:lvl2pPr marL="742950" indent="-285750">
              <a:buChar char="–"/>
              <a:defRPr sz="2800">
                <a:solidFill>
                  <a:srgbClr val="003366"/>
                </a:solidFill>
                <a:latin typeface="Verdana" pitchFamily="34" charset="0"/>
              </a:defRPr>
            </a:lvl2pPr>
            <a:lvl3pPr marL="1143000" indent="-228600">
              <a:defRPr sz="2400">
                <a:solidFill>
                  <a:srgbClr val="003366"/>
                </a:solidFill>
                <a:latin typeface="Verdana" pitchFamily="34" charset="0"/>
              </a:defRPr>
            </a:lvl3pPr>
            <a:lvl4pPr marL="1600200" indent="-228600">
              <a:buChar char="–"/>
              <a:defRPr sz="2000">
                <a:solidFill>
                  <a:srgbClr val="003366"/>
                </a:solidFill>
                <a:latin typeface="Verdana" pitchFamily="34" charset="0"/>
              </a:defRPr>
            </a:lvl4pPr>
            <a:lvl5pPr marL="2057400" indent="-228600">
              <a:buChar char="»"/>
              <a:defRPr sz="2000">
                <a:solidFill>
                  <a:srgbClr val="003366"/>
                </a:solidFill>
                <a:latin typeface="Verdana" pitchFamily="34" charset="0"/>
              </a:defRPr>
            </a:lvl5pPr>
            <a:lvl6pPr marL="25146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6pPr>
            <a:lvl7pPr marL="29718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7pPr>
            <a:lvl8pPr marL="34290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8pPr>
            <a:lvl9pPr marL="38862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rPr>
              <a:t>7 legal duties on LAs</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altLang="en-US" sz="2000" b="0"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rPr>
              <a:t>6 legal duties on other Cat 1s</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altLang="en-US" sz="2000" b="0"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rPr>
              <a:t>2 legal duties on Cat 2s</a:t>
            </a:r>
          </a:p>
        </p:txBody>
      </p:sp>
      <p:sp>
        <p:nvSpPr>
          <p:cNvPr id="18" name="Rounded Rectangle 23">
            <a:extLst>
              <a:ext uri="{FF2B5EF4-FFF2-40B4-BE49-F238E27FC236}">
                <a16:creationId xmlns:a16="http://schemas.microsoft.com/office/drawing/2014/main" id="{451024C1-5F02-42C3-8B73-FECC63086D86}"/>
              </a:ext>
            </a:extLst>
          </p:cNvPr>
          <p:cNvSpPr/>
          <p:nvPr/>
        </p:nvSpPr>
        <p:spPr bwMode="auto">
          <a:xfrm>
            <a:off x="6348105" y="2983152"/>
            <a:ext cx="2144848" cy="928691"/>
          </a:xfrm>
          <a:prstGeom prst="roundRect">
            <a:avLst/>
          </a:prstGeom>
          <a:solidFill>
            <a:srgbClr val="492F92"/>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9" name="TextBox 18">
            <a:extLst>
              <a:ext uri="{FF2B5EF4-FFF2-40B4-BE49-F238E27FC236}">
                <a16:creationId xmlns:a16="http://schemas.microsoft.com/office/drawing/2014/main" id="{8E3F5C7F-4F64-4DC2-844C-0F70806B6F57}"/>
              </a:ext>
            </a:extLst>
          </p:cNvPr>
          <p:cNvSpPr txBox="1"/>
          <p:nvPr/>
        </p:nvSpPr>
        <p:spPr>
          <a:xfrm>
            <a:off x="6632760" y="3222832"/>
            <a:ext cx="170019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Co-operation</a:t>
            </a:r>
          </a:p>
        </p:txBody>
      </p:sp>
      <p:sp>
        <p:nvSpPr>
          <p:cNvPr id="20" name="Rounded Rectangle 4">
            <a:extLst>
              <a:ext uri="{FF2B5EF4-FFF2-40B4-BE49-F238E27FC236}">
                <a16:creationId xmlns:a16="http://schemas.microsoft.com/office/drawing/2014/main" id="{954F0D5D-7A05-4A41-B285-8A8863BA4F5E}"/>
              </a:ext>
            </a:extLst>
          </p:cNvPr>
          <p:cNvSpPr/>
          <p:nvPr/>
        </p:nvSpPr>
        <p:spPr bwMode="auto">
          <a:xfrm>
            <a:off x="4434607" y="5212454"/>
            <a:ext cx="2139721" cy="902485"/>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06680" bIns="106680" spcCol="1270" anchor="ct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Business Continuity</a:t>
            </a:r>
          </a:p>
        </p:txBody>
      </p:sp>
      <p:sp>
        <p:nvSpPr>
          <p:cNvPr id="21" name="Rounded Rectangle 4">
            <a:extLst>
              <a:ext uri="{FF2B5EF4-FFF2-40B4-BE49-F238E27FC236}">
                <a16:creationId xmlns:a16="http://schemas.microsoft.com/office/drawing/2014/main" id="{2E406457-B03A-400C-8B13-28B981FBD965}"/>
              </a:ext>
            </a:extLst>
          </p:cNvPr>
          <p:cNvSpPr/>
          <p:nvPr/>
        </p:nvSpPr>
        <p:spPr bwMode="auto">
          <a:xfrm>
            <a:off x="3659657" y="2931535"/>
            <a:ext cx="2139721" cy="1368152"/>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06680" bIns="106680" spcCol="1270" anchor="ct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Promotion of Business Continuity</a:t>
            </a: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(LA only)</a:t>
            </a:r>
            <a:endParaRPr kumimoji="0" lang="en-US" sz="20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161311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97FD5526-362C-4F9D-96C1-9B54B6FD8984}"/>
              </a:ext>
            </a:extLst>
          </p:cNvPr>
          <p:cNvSpPr>
            <a:spLocks noGrp="1"/>
          </p:cNvSpPr>
          <p:nvPr>
            <p:ph type="title"/>
          </p:nvPr>
        </p:nvSpPr>
        <p:spPr>
          <a:xfrm>
            <a:off x="503508" y="822014"/>
            <a:ext cx="3981920" cy="1769096"/>
          </a:xfrm>
        </p:spPr>
        <p:txBody>
          <a:bodyPr/>
          <a:lstStyle/>
          <a:p>
            <a:r>
              <a:rPr lang="en-GB" sz="3600" dirty="0"/>
              <a:t>Emergency Liaison </a:t>
            </a:r>
            <a:br>
              <a:rPr lang="en-GB" sz="3600" dirty="0"/>
            </a:br>
            <a:r>
              <a:rPr lang="en-GB" sz="3600" dirty="0"/>
              <a:t>Groups (ELGs)</a:t>
            </a:r>
          </a:p>
        </p:txBody>
      </p:sp>
      <p:sp>
        <p:nvSpPr>
          <p:cNvPr id="3" name="Content Placeholder 2">
            <a:extLst>
              <a:ext uri="{FF2B5EF4-FFF2-40B4-BE49-F238E27FC236}">
                <a16:creationId xmlns:a16="http://schemas.microsoft.com/office/drawing/2014/main" id="{51617480-0A4D-4D0E-B734-54A77641D418}"/>
              </a:ext>
            </a:extLst>
          </p:cNvPr>
          <p:cNvSpPr>
            <a:spLocks noGrp="1"/>
          </p:cNvSpPr>
          <p:nvPr>
            <p:ph idx="1"/>
          </p:nvPr>
        </p:nvSpPr>
        <p:spPr>
          <a:xfrm>
            <a:off x="830179" y="1196751"/>
            <a:ext cx="10768263" cy="6383143"/>
          </a:xfrm>
        </p:spPr>
        <p:txBody>
          <a:bodyPr lIns="91440" tIns="45720" rIns="91440" bIns="45720" anchor="t"/>
          <a:lstStyle/>
          <a:p>
            <a:endParaRPr lang="en-GB" dirty="0">
              <a:cs typeface="Calibri"/>
            </a:endParaRPr>
          </a:p>
          <a:p>
            <a:endParaRPr lang="en-GB" dirty="0"/>
          </a:p>
          <a:p>
            <a:endParaRPr lang="en-GB" dirty="0"/>
          </a:p>
          <a:p>
            <a:endParaRPr lang="en-GB" dirty="0"/>
          </a:p>
          <a:p>
            <a:endParaRPr lang="en-GB" dirty="0"/>
          </a:p>
          <a:p>
            <a:endParaRPr lang="en-GB" dirty="0"/>
          </a:p>
          <a:p>
            <a:endParaRPr lang="en-GB" dirty="0">
              <a:cs typeface="Calibri"/>
            </a:endParaRPr>
          </a:p>
        </p:txBody>
      </p:sp>
      <p:sp>
        <p:nvSpPr>
          <p:cNvPr id="19" name="Rectangle 18">
            <a:extLst>
              <a:ext uri="{FF2B5EF4-FFF2-40B4-BE49-F238E27FC236}">
                <a16:creationId xmlns:a16="http://schemas.microsoft.com/office/drawing/2014/main" id="{B0314056-7352-4F06-A3F4-2B40AC466659}"/>
              </a:ext>
            </a:extLst>
          </p:cNvPr>
          <p:cNvSpPr/>
          <p:nvPr/>
        </p:nvSpPr>
        <p:spPr>
          <a:xfrm>
            <a:off x="1137425" y="980728"/>
            <a:ext cx="10461018" cy="2160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28" descr="Donalds Plain Map">
            <a:extLst>
              <a:ext uri="{FF2B5EF4-FFF2-40B4-BE49-F238E27FC236}">
                <a16:creationId xmlns:a16="http://schemas.microsoft.com/office/drawing/2014/main" id="{1FBAA45D-02A4-4833-94FE-6DEB7392BB63}"/>
              </a:ext>
            </a:extLst>
          </p:cNvPr>
          <p:cNvSpPr>
            <a:spLocks noChangeAspect="1" noChangeArrowheads="1"/>
          </p:cNvSpPr>
          <p:nvPr/>
        </p:nvSpPr>
        <p:spPr bwMode="auto">
          <a:xfrm>
            <a:off x="4544468" y="115888"/>
            <a:ext cx="4953000" cy="65055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3366"/>
                </a:solidFill>
                <a:latin typeface="Verdana" pitchFamily="34" charset="0"/>
              </a:defRPr>
            </a:lvl1pPr>
            <a:lvl2pPr marL="742950" indent="-285750">
              <a:buChar char="–"/>
              <a:defRPr sz="2800">
                <a:solidFill>
                  <a:srgbClr val="003366"/>
                </a:solidFill>
                <a:latin typeface="Verdana" pitchFamily="34" charset="0"/>
              </a:defRPr>
            </a:lvl2pPr>
            <a:lvl3pPr marL="1143000" indent="-228600">
              <a:defRPr sz="2400">
                <a:solidFill>
                  <a:srgbClr val="003366"/>
                </a:solidFill>
                <a:latin typeface="Verdana" pitchFamily="34" charset="0"/>
              </a:defRPr>
            </a:lvl3pPr>
            <a:lvl4pPr marL="1600200" indent="-228600">
              <a:buChar char="–"/>
              <a:defRPr sz="2000">
                <a:solidFill>
                  <a:srgbClr val="003366"/>
                </a:solidFill>
                <a:latin typeface="Verdana" pitchFamily="34" charset="0"/>
              </a:defRPr>
            </a:lvl4pPr>
            <a:lvl5pPr marL="2057400" indent="-228600">
              <a:buChar char="»"/>
              <a:defRPr sz="2000">
                <a:solidFill>
                  <a:srgbClr val="003366"/>
                </a:solidFill>
                <a:latin typeface="Verdana" pitchFamily="34" charset="0"/>
              </a:defRPr>
            </a:lvl5pPr>
            <a:lvl6pPr marL="25146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6pPr>
            <a:lvl7pPr marL="29718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7pPr>
            <a:lvl8pPr marL="34290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8pPr>
            <a:lvl9pPr marL="38862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a:ln>
                <a:noFill/>
              </a:ln>
              <a:solidFill>
                <a:srgbClr val="003366"/>
              </a:solidFill>
              <a:effectLst/>
              <a:uLnTx/>
              <a:uFillTx/>
              <a:latin typeface="Arial" charset="0"/>
              <a:ea typeface="+mn-ea"/>
              <a:cs typeface="+mn-cs"/>
            </a:endParaRPr>
          </a:p>
        </p:txBody>
      </p:sp>
      <p:sp>
        <p:nvSpPr>
          <p:cNvPr id="21" name="Freeform 2">
            <a:extLst>
              <a:ext uri="{FF2B5EF4-FFF2-40B4-BE49-F238E27FC236}">
                <a16:creationId xmlns:a16="http://schemas.microsoft.com/office/drawing/2014/main" id="{C5423726-FD33-4ABD-B3E9-65214F0A57DA}"/>
              </a:ext>
            </a:extLst>
          </p:cNvPr>
          <p:cNvSpPr>
            <a:spLocks/>
          </p:cNvSpPr>
          <p:nvPr/>
        </p:nvSpPr>
        <p:spPr bwMode="auto">
          <a:xfrm>
            <a:off x="7265443" y="4206875"/>
            <a:ext cx="877888" cy="1220788"/>
          </a:xfrm>
          <a:custGeom>
            <a:avLst/>
            <a:gdLst>
              <a:gd name="T0" fmla="*/ 77716 w 916782"/>
              <a:gd name="T1" fmla="*/ 218935 h 1221964"/>
              <a:gd name="T2" fmla="*/ 89375 w 916782"/>
              <a:gd name="T3" fmla="*/ 274831 h 1221964"/>
              <a:gd name="T4" fmla="*/ 93260 w 916782"/>
              <a:gd name="T5" fmla="*/ 277162 h 1221964"/>
              <a:gd name="T6" fmla="*/ 110746 w 916782"/>
              <a:gd name="T7" fmla="*/ 249212 h 1221964"/>
              <a:gd name="T8" fmla="*/ 121107 w 916782"/>
              <a:gd name="T9" fmla="*/ 256199 h 1221964"/>
              <a:gd name="T10" fmla="*/ 142482 w 916782"/>
              <a:gd name="T11" fmla="*/ 237565 h 1221964"/>
              <a:gd name="T12" fmla="*/ 188462 w 916782"/>
              <a:gd name="T13" fmla="*/ 118782 h 1221964"/>
              <a:gd name="T14" fmla="*/ 184577 w 916782"/>
              <a:gd name="T15" fmla="*/ 55897 h 1221964"/>
              <a:gd name="T16" fmla="*/ 199472 w 916782"/>
              <a:gd name="T17" fmla="*/ 0 h 1221964"/>
              <a:gd name="T18" fmla="*/ 206598 w 916782"/>
              <a:gd name="T19" fmla="*/ 55897 h 1221964"/>
              <a:gd name="T20" fmla="*/ 214369 w 916782"/>
              <a:gd name="T21" fmla="*/ 121114 h 1221964"/>
              <a:gd name="T22" fmla="*/ 210484 w 916782"/>
              <a:gd name="T23" fmla="*/ 139746 h 1221964"/>
              <a:gd name="T24" fmla="*/ 213720 w 916782"/>
              <a:gd name="T25" fmla="*/ 170025 h 1221964"/>
              <a:gd name="T26" fmla="*/ 207891 w 916782"/>
              <a:gd name="T27" fmla="*/ 183999 h 1221964"/>
              <a:gd name="T28" fmla="*/ 217606 w 916782"/>
              <a:gd name="T29" fmla="*/ 214278 h 1221964"/>
              <a:gd name="T30" fmla="*/ 224082 w 916782"/>
              <a:gd name="T31" fmla="*/ 190986 h 1221964"/>
              <a:gd name="T32" fmla="*/ 226673 w 916782"/>
              <a:gd name="T33" fmla="*/ 160709 h 1221964"/>
              <a:gd name="T34" fmla="*/ 237037 w 916782"/>
              <a:gd name="T35" fmla="*/ 137416 h 1221964"/>
              <a:gd name="T36" fmla="*/ 249342 w 916782"/>
              <a:gd name="T37" fmla="*/ 181669 h 1221964"/>
              <a:gd name="T38" fmla="*/ 248695 w 916782"/>
              <a:gd name="T39" fmla="*/ 207290 h 1221964"/>
              <a:gd name="T40" fmla="*/ 244807 w 916782"/>
              <a:gd name="T41" fmla="*/ 228251 h 1221964"/>
              <a:gd name="T42" fmla="*/ 228617 w 916782"/>
              <a:gd name="T43" fmla="*/ 251543 h 1221964"/>
              <a:gd name="T44" fmla="*/ 226673 w 916782"/>
              <a:gd name="T45" fmla="*/ 284149 h 1221964"/>
              <a:gd name="T46" fmla="*/ 226673 w 916782"/>
              <a:gd name="T47" fmla="*/ 312099 h 1221964"/>
              <a:gd name="T48" fmla="*/ 216960 w 916782"/>
              <a:gd name="T49" fmla="*/ 377314 h 1221964"/>
              <a:gd name="T50" fmla="*/ 211130 w 916782"/>
              <a:gd name="T51" fmla="*/ 416909 h 1221964"/>
              <a:gd name="T52" fmla="*/ 213720 w 916782"/>
              <a:gd name="T53" fmla="*/ 435541 h 1221964"/>
              <a:gd name="T54" fmla="*/ 215665 w 916782"/>
              <a:gd name="T55" fmla="*/ 507743 h 1221964"/>
              <a:gd name="T56" fmla="*/ 227323 w 916782"/>
              <a:gd name="T57" fmla="*/ 510071 h 1221964"/>
              <a:gd name="T58" fmla="*/ 245456 w 916782"/>
              <a:gd name="T59" fmla="*/ 584602 h 1221964"/>
              <a:gd name="T60" fmla="*/ 243512 w 916782"/>
              <a:gd name="T61" fmla="*/ 626526 h 1221964"/>
              <a:gd name="T62" fmla="*/ 221493 w 916782"/>
              <a:gd name="T63" fmla="*/ 661462 h 1221964"/>
              <a:gd name="T64" fmla="*/ 212427 w 916782"/>
              <a:gd name="T65" fmla="*/ 719691 h 1221964"/>
              <a:gd name="T66" fmla="*/ 193644 w 916782"/>
              <a:gd name="T67" fmla="*/ 796551 h 1221964"/>
              <a:gd name="T68" fmla="*/ 194293 w 916782"/>
              <a:gd name="T69" fmla="*/ 794222 h 1221964"/>
              <a:gd name="T70" fmla="*/ 184577 w 916782"/>
              <a:gd name="T71" fmla="*/ 919992 h 1221964"/>
              <a:gd name="T72" fmla="*/ 161910 w 916782"/>
              <a:gd name="T73" fmla="*/ 936295 h 1221964"/>
              <a:gd name="T74" fmla="*/ 163205 w 916782"/>
              <a:gd name="T75" fmla="*/ 966574 h 1221964"/>
              <a:gd name="T76" fmla="*/ 153491 w 916782"/>
              <a:gd name="T77" fmla="*/ 1057413 h 1221964"/>
              <a:gd name="T78" fmla="*/ 124347 w 916782"/>
              <a:gd name="T79" fmla="*/ 1066715 h 1221964"/>
              <a:gd name="T80" fmla="*/ 104271 w 916782"/>
              <a:gd name="T81" fmla="*/ 1108651 h 1221964"/>
              <a:gd name="T82" fmla="*/ 98442 w 916782"/>
              <a:gd name="T83" fmla="*/ 1145917 h 1221964"/>
              <a:gd name="T84" fmla="*/ 91316 w 916782"/>
              <a:gd name="T85" fmla="*/ 1185510 h 1221964"/>
              <a:gd name="T86" fmla="*/ 77716 w 916782"/>
              <a:gd name="T87" fmla="*/ 1145916 h 1221964"/>
              <a:gd name="T88" fmla="*/ 58288 w 916782"/>
              <a:gd name="T89" fmla="*/ 1171534 h 1221964"/>
              <a:gd name="T90" fmla="*/ 49220 w 916782"/>
              <a:gd name="T91" fmla="*/ 1152901 h 1221964"/>
              <a:gd name="T92" fmla="*/ 38858 w 916782"/>
              <a:gd name="T93" fmla="*/ 1124952 h 1221964"/>
              <a:gd name="T94" fmla="*/ 22668 w 916782"/>
              <a:gd name="T95" fmla="*/ 1187838 h 1221964"/>
              <a:gd name="T96" fmla="*/ 12307 w 916782"/>
              <a:gd name="T97" fmla="*/ 1190166 h 1221964"/>
              <a:gd name="T98" fmla="*/ 0 w 916782"/>
              <a:gd name="T99" fmla="*/ 1180851 h 12219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16782" h="1221964">
                <a:moveTo>
                  <a:pt x="285750" y="223838"/>
                </a:moveTo>
                <a:cubicBezTo>
                  <a:pt x="287735" y="225425"/>
                  <a:pt x="320677" y="275827"/>
                  <a:pt x="328615" y="280986"/>
                </a:cubicBezTo>
                <a:lnTo>
                  <a:pt x="342902" y="283369"/>
                </a:lnTo>
                <a:cubicBezTo>
                  <a:pt x="370683" y="271462"/>
                  <a:pt x="379415" y="266700"/>
                  <a:pt x="407196" y="254793"/>
                </a:cubicBezTo>
                <a:cubicBezTo>
                  <a:pt x="416721" y="252412"/>
                  <a:pt x="435771" y="264317"/>
                  <a:pt x="445296" y="261936"/>
                </a:cubicBezTo>
                <a:cubicBezTo>
                  <a:pt x="464346" y="254792"/>
                  <a:pt x="482602" y="232963"/>
                  <a:pt x="523877" y="242886"/>
                </a:cubicBezTo>
                <a:cubicBezTo>
                  <a:pt x="565152" y="219471"/>
                  <a:pt x="666752" y="147240"/>
                  <a:pt x="692946" y="121443"/>
                </a:cubicBezTo>
                <a:lnTo>
                  <a:pt x="678659" y="57149"/>
                </a:lnTo>
                <a:cubicBezTo>
                  <a:pt x="685405" y="36909"/>
                  <a:pt x="718345" y="23018"/>
                  <a:pt x="733425" y="0"/>
                </a:cubicBezTo>
                <a:cubicBezTo>
                  <a:pt x="742157" y="16668"/>
                  <a:pt x="750888" y="40481"/>
                  <a:pt x="759620" y="57149"/>
                </a:cubicBezTo>
                <a:lnTo>
                  <a:pt x="788194" y="123826"/>
                </a:lnTo>
                <a:lnTo>
                  <a:pt x="773907" y="142876"/>
                </a:lnTo>
                <a:lnTo>
                  <a:pt x="785813" y="173832"/>
                </a:lnTo>
                <a:lnTo>
                  <a:pt x="764382" y="188119"/>
                </a:lnTo>
                <a:lnTo>
                  <a:pt x="800101" y="219076"/>
                </a:lnTo>
                <a:lnTo>
                  <a:pt x="823913" y="195263"/>
                </a:lnTo>
                <a:lnTo>
                  <a:pt x="833438" y="164308"/>
                </a:lnTo>
                <a:lnTo>
                  <a:pt x="871538" y="140494"/>
                </a:lnTo>
                <a:lnTo>
                  <a:pt x="916782" y="185738"/>
                </a:lnTo>
                <a:lnTo>
                  <a:pt x="914401" y="211932"/>
                </a:lnTo>
                <a:lnTo>
                  <a:pt x="900112" y="233363"/>
                </a:lnTo>
                <a:cubicBezTo>
                  <a:pt x="880269" y="241301"/>
                  <a:pt x="851694" y="247651"/>
                  <a:pt x="840582" y="257176"/>
                </a:cubicBezTo>
                <a:cubicBezTo>
                  <a:pt x="829470" y="266701"/>
                  <a:pt x="835819" y="279401"/>
                  <a:pt x="833438" y="290513"/>
                </a:cubicBezTo>
                <a:lnTo>
                  <a:pt x="833438" y="319088"/>
                </a:lnTo>
                <a:lnTo>
                  <a:pt x="797719" y="385763"/>
                </a:lnTo>
                <a:lnTo>
                  <a:pt x="776288" y="426244"/>
                </a:lnTo>
                <a:lnTo>
                  <a:pt x="785813" y="445294"/>
                </a:lnTo>
                <a:cubicBezTo>
                  <a:pt x="785019" y="466725"/>
                  <a:pt x="793751" y="497682"/>
                  <a:pt x="792957" y="519113"/>
                </a:cubicBezTo>
                <a:cubicBezTo>
                  <a:pt x="797323" y="528638"/>
                  <a:pt x="817564" y="508396"/>
                  <a:pt x="835820" y="521493"/>
                </a:cubicBezTo>
                <a:cubicBezTo>
                  <a:pt x="854076" y="534590"/>
                  <a:pt x="881064" y="567531"/>
                  <a:pt x="902495" y="597693"/>
                </a:cubicBezTo>
                <a:cubicBezTo>
                  <a:pt x="900114" y="611981"/>
                  <a:pt x="910035" y="627459"/>
                  <a:pt x="895351" y="640556"/>
                </a:cubicBezTo>
                <a:cubicBezTo>
                  <a:pt x="880667" y="653653"/>
                  <a:pt x="833439" y="660399"/>
                  <a:pt x="814389" y="676274"/>
                </a:cubicBezTo>
                <a:cubicBezTo>
                  <a:pt x="795339" y="692149"/>
                  <a:pt x="802085" y="714772"/>
                  <a:pt x="781051" y="735806"/>
                </a:cubicBezTo>
                <a:lnTo>
                  <a:pt x="711995" y="814387"/>
                </a:lnTo>
                <a:lnTo>
                  <a:pt x="714377" y="812006"/>
                </a:lnTo>
                <a:lnTo>
                  <a:pt x="678658" y="940593"/>
                </a:lnTo>
                <a:lnTo>
                  <a:pt x="595314" y="957261"/>
                </a:lnTo>
                <a:lnTo>
                  <a:pt x="600077" y="988218"/>
                </a:lnTo>
                <a:lnTo>
                  <a:pt x="564358" y="1081088"/>
                </a:lnTo>
                <a:lnTo>
                  <a:pt x="457201" y="1090612"/>
                </a:lnTo>
                <a:cubicBezTo>
                  <a:pt x="432595" y="1104900"/>
                  <a:pt x="399258" y="1119982"/>
                  <a:pt x="383383" y="1133476"/>
                </a:cubicBezTo>
                <a:cubicBezTo>
                  <a:pt x="367508" y="1146970"/>
                  <a:pt x="383383" y="1164432"/>
                  <a:pt x="361952" y="1171576"/>
                </a:cubicBezTo>
                <a:lnTo>
                  <a:pt x="335757" y="1212056"/>
                </a:lnTo>
                <a:cubicBezTo>
                  <a:pt x="318295" y="1215628"/>
                  <a:pt x="295673" y="1175941"/>
                  <a:pt x="285751" y="1171575"/>
                </a:cubicBezTo>
                <a:cubicBezTo>
                  <a:pt x="275829" y="1167209"/>
                  <a:pt x="218283" y="1189831"/>
                  <a:pt x="214314" y="1197768"/>
                </a:cubicBezTo>
                <a:lnTo>
                  <a:pt x="180977" y="1178718"/>
                </a:lnTo>
                <a:lnTo>
                  <a:pt x="142877" y="1150144"/>
                </a:lnTo>
                <a:cubicBezTo>
                  <a:pt x="129780" y="1164432"/>
                  <a:pt x="99617" y="1197768"/>
                  <a:pt x="83345" y="1214437"/>
                </a:cubicBezTo>
                <a:cubicBezTo>
                  <a:pt x="66676" y="1229121"/>
                  <a:pt x="59136" y="1218008"/>
                  <a:pt x="45245" y="1216818"/>
                </a:cubicBezTo>
                <a:cubicBezTo>
                  <a:pt x="31354" y="1215628"/>
                  <a:pt x="9426" y="1209279"/>
                  <a:pt x="0" y="1207295"/>
                </a:cubicBezTo>
              </a:path>
            </a:pathLst>
          </a:custGeom>
          <a:noFill/>
          <a:ln w="28575" cap="flat" cmpd="sng" algn="ctr">
            <a:solidFill>
              <a:srgbClr val="C0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30">
            <a:extLst>
              <a:ext uri="{FF2B5EF4-FFF2-40B4-BE49-F238E27FC236}">
                <a16:creationId xmlns:a16="http://schemas.microsoft.com/office/drawing/2014/main" id="{612E41AC-996D-4BBD-A823-4382DE32A33E}"/>
              </a:ext>
            </a:extLst>
          </p:cNvPr>
          <p:cNvSpPr/>
          <p:nvPr/>
        </p:nvSpPr>
        <p:spPr bwMode="auto">
          <a:xfrm>
            <a:off x="5812881" y="2932113"/>
            <a:ext cx="2441575" cy="2444750"/>
          </a:xfrm>
          <a:custGeom>
            <a:avLst/>
            <a:gdLst>
              <a:gd name="connsiteX0" fmla="*/ 9525 w 1462087"/>
              <a:gd name="connsiteY0" fmla="*/ 0 h 2219325"/>
              <a:gd name="connsiteX1" fmla="*/ 42862 w 1462087"/>
              <a:gd name="connsiteY1" fmla="*/ 61913 h 2219325"/>
              <a:gd name="connsiteX2" fmla="*/ 95250 w 1462087"/>
              <a:gd name="connsiteY2" fmla="*/ 71438 h 2219325"/>
              <a:gd name="connsiteX3" fmla="*/ 142875 w 1462087"/>
              <a:gd name="connsiteY3" fmla="*/ 38100 h 2219325"/>
              <a:gd name="connsiteX4" fmla="*/ 180975 w 1462087"/>
              <a:gd name="connsiteY4" fmla="*/ 61913 h 2219325"/>
              <a:gd name="connsiteX5" fmla="*/ 214312 w 1462087"/>
              <a:gd name="connsiteY5" fmla="*/ 85725 h 2219325"/>
              <a:gd name="connsiteX6" fmla="*/ 242887 w 1462087"/>
              <a:gd name="connsiteY6" fmla="*/ 109538 h 2219325"/>
              <a:gd name="connsiteX7" fmla="*/ 295275 w 1462087"/>
              <a:gd name="connsiteY7" fmla="*/ 176213 h 2219325"/>
              <a:gd name="connsiteX8" fmla="*/ 290512 w 1462087"/>
              <a:gd name="connsiteY8" fmla="*/ 185738 h 2219325"/>
              <a:gd name="connsiteX9" fmla="*/ 280987 w 1462087"/>
              <a:gd name="connsiteY9" fmla="*/ 247650 h 2219325"/>
              <a:gd name="connsiteX10" fmla="*/ 242887 w 1462087"/>
              <a:gd name="connsiteY10" fmla="*/ 271463 h 2219325"/>
              <a:gd name="connsiteX11" fmla="*/ 238125 w 1462087"/>
              <a:gd name="connsiteY11" fmla="*/ 309563 h 2219325"/>
              <a:gd name="connsiteX12" fmla="*/ 238125 w 1462087"/>
              <a:gd name="connsiteY12" fmla="*/ 309563 h 2219325"/>
              <a:gd name="connsiteX13" fmla="*/ 285750 w 1462087"/>
              <a:gd name="connsiteY13" fmla="*/ 338138 h 2219325"/>
              <a:gd name="connsiteX14" fmla="*/ 285750 w 1462087"/>
              <a:gd name="connsiteY14" fmla="*/ 338138 h 2219325"/>
              <a:gd name="connsiteX15" fmla="*/ 338137 w 1462087"/>
              <a:gd name="connsiteY15" fmla="*/ 347663 h 2219325"/>
              <a:gd name="connsiteX16" fmla="*/ 357187 w 1462087"/>
              <a:gd name="connsiteY16" fmla="*/ 361950 h 2219325"/>
              <a:gd name="connsiteX17" fmla="*/ 357187 w 1462087"/>
              <a:gd name="connsiteY17" fmla="*/ 361950 h 2219325"/>
              <a:gd name="connsiteX18" fmla="*/ 357187 w 1462087"/>
              <a:gd name="connsiteY18" fmla="*/ 361950 h 2219325"/>
              <a:gd name="connsiteX19" fmla="*/ 395287 w 1462087"/>
              <a:gd name="connsiteY19" fmla="*/ 433388 h 2219325"/>
              <a:gd name="connsiteX20" fmla="*/ 414337 w 1462087"/>
              <a:gd name="connsiteY20" fmla="*/ 419100 h 2219325"/>
              <a:gd name="connsiteX21" fmla="*/ 457200 w 1462087"/>
              <a:gd name="connsiteY21" fmla="*/ 419100 h 2219325"/>
              <a:gd name="connsiteX22" fmla="*/ 528637 w 1462087"/>
              <a:gd name="connsiteY22" fmla="*/ 419100 h 2219325"/>
              <a:gd name="connsiteX23" fmla="*/ 504825 w 1462087"/>
              <a:gd name="connsiteY23" fmla="*/ 438150 h 2219325"/>
              <a:gd name="connsiteX24" fmla="*/ 504825 w 1462087"/>
              <a:gd name="connsiteY24" fmla="*/ 438150 h 2219325"/>
              <a:gd name="connsiteX25" fmla="*/ 471487 w 1462087"/>
              <a:gd name="connsiteY25" fmla="*/ 523875 h 2219325"/>
              <a:gd name="connsiteX26" fmla="*/ 447675 w 1462087"/>
              <a:gd name="connsiteY26" fmla="*/ 533400 h 2219325"/>
              <a:gd name="connsiteX27" fmla="*/ 404812 w 1462087"/>
              <a:gd name="connsiteY27" fmla="*/ 552450 h 2219325"/>
              <a:gd name="connsiteX28" fmla="*/ 419100 w 1462087"/>
              <a:gd name="connsiteY28" fmla="*/ 595313 h 2219325"/>
              <a:gd name="connsiteX29" fmla="*/ 419100 w 1462087"/>
              <a:gd name="connsiteY29" fmla="*/ 628650 h 2219325"/>
              <a:gd name="connsiteX30" fmla="*/ 423862 w 1462087"/>
              <a:gd name="connsiteY30" fmla="*/ 652463 h 2219325"/>
              <a:gd name="connsiteX31" fmla="*/ 447675 w 1462087"/>
              <a:gd name="connsiteY31" fmla="*/ 690563 h 2219325"/>
              <a:gd name="connsiteX32" fmla="*/ 447675 w 1462087"/>
              <a:gd name="connsiteY32" fmla="*/ 690563 h 2219325"/>
              <a:gd name="connsiteX33" fmla="*/ 533400 w 1462087"/>
              <a:gd name="connsiteY33" fmla="*/ 719138 h 2219325"/>
              <a:gd name="connsiteX34" fmla="*/ 604837 w 1462087"/>
              <a:gd name="connsiteY34" fmla="*/ 714375 h 2219325"/>
              <a:gd name="connsiteX35" fmla="*/ 638175 w 1462087"/>
              <a:gd name="connsiteY35" fmla="*/ 714375 h 2219325"/>
              <a:gd name="connsiteX36" fmla="*/ 690562 w 1462087"/>
              <a:gd name="connsiteY36" fmla="*/ 728663 h 2219325"/>
              <a:gd name="connsiteX37" fmla="*/ 700087 w 1462087"/>
              <a:gd name="connsiteY37" fmla="*/ 742950 h 2219325"/>
              <a:gd name="connsiteX38" fmla="*/ 704850 w 1462087"/>
              <a:gd name="connsiteY38" fmla="*/ 814388 h 2219325"/>
              <a:gd name="connsiteX39" fmla="*/ 704850 w 1462087"/>
              <a:gd name="connsiteY39" fmla="*/ 814388 h 2219325"/>
              <a:gd name="connsiteX40" fmla="*/ 738187 w 1462087"/>
              <a:gd name="connsiteY40" fmla="*/ 876300 h 2219325"/>
              <a:gd name="connsiteX41" fmla="*/ 771525 w 1462087"/>
              <a:gd name="connsiteY41" fmla="*/ 919163 h 2219325"/>
              <a:gd name="connsiteX42" fmla="*/ 781050 w 1462087"/>
              <a:gd name="connsiteY42" fmla="*/ 923925 h 2219325"/>
              <a:gd name="connsiteX43" fmla="*/ 790575 w 1462087"/>
              <a:gd name="connsiteY43" fmla="*/ 990600 h 2219325"/>
              <a:gd name="connsiteX44" fmla="*/ 833437 w 1462087"/>
              <a:gd name="connsiteY44" fmla="*/ 1023938 h 2219325"/>
              <a:gd name="connsiteX45" fmla="*/ 876300 w 1462087"/>
              <a:gd name="connsiteY45" fmla="*/ 1066800 h 2219325"/>
              <a:gd name="connsiteX46" fmla="*/ 895350 w 1462087"/>
              <a:gd name="connsiteY46" fmla="*/ 1081088 h 2219325"/>
              <a:gd name="connsiteX47" fmla="*/ 938212 w 1462087"/>
              <a:gd name="connsiteY47" fmla="*/ 1095375 h 2219325"/>
              <a:gd name="connsiteX48" fmla="*/ 957262 w 1462087"/>
              <a:gd name="connsiteY48" fmla="*/ 1162050 h 2219325"/>
              <a:gd name="connsiteX49" fmla="*/ 957262 w 1462087"/>
              <a:gd name="connsiteY49" fmla="*/ 1162050 h 2219325"/>
              <a:gd name="connsiteX50" fmla="*/ 966787 w 1462087"/>
              <a:gd name="connsiteY50" fmla="*/ 1214438 h 2219325"/>
              <a:gd name="connsiteX51" fmla="*/ 1042987 w 1462087"/>
              <a:gd name="connsiteY51" fmla="*/ 1200150 h 2219325"/>
              <a:gd name="connsiteX52" fmla="*/ 1085850 w 1462087"/>
              <a:gd name="connsiteY52" fmla="*/ 1152525 h 2219325"/>
              <a:gd name="connsiteX53" fmla="*/ 1095375 w 1462087"/>
              <a:gd name="connsiteY53" fmla="*/ 1138238 h 2219325"/>
              <a:gd name="connsiteX54" fmla="*/ 1138237 w 1462087"/>
              <a:gd name="connsiteY54" fmla="*/ 1128713 h 2219325"/>
              <a:gd name="connsiteX55" fmla="*/ 1176337 w 1462087"/>
              <a:gd name="connsiteY55" fmla="*/ 1104900 h 2219325"/>
              <a:gd name="connsiteX56" fmla="*/ 1214437 w 1462087"/>
              <a:gd name="connsiteY56" fmla="*/ 1090613 h 2219325"/>
              <a:gd name="connsiteX57" fmla="*/ 1262062 w 1462087"/>
              <a:gd name="connsiteY57" fmla="*/ 1081088 h 2219325"/>
              <a:gd name="connsiteX58" fmla="*/ 1309687 w 1462087"/>
              <a:gd name="connsiteY58" fmla="*/ 1095375 h 2219325"/>
              <a:gd name="connsiteX59" fmla="*/ 1390650 w 1462087"/>
              <a:gd name="connsiteY59" fmla="*/ 1095375 h 2219325"/>
              <a:gd name="connsiteX60" fmla="*/ 1404937 w 1462087"/>
              <a:gd name="connsiteY60" fmla="*/ 1057275 h 2219325"/>
              <a:gd name="connsiteX61" fmla="*/ 1433512 w 1462087"/>
              <a:gd name="connsiteY61" fmla="*/ 1066800 h 2219325"/>
              <a:gd name="connsiteX62" fmla="*/ 1462087 w 1462087"/>
              <a:gd name="connsiteY62" fmla="*/ 1076325 h 2219325"/>
              <a:gd name="connsiteX63" fmla="*/ 1447800 w 1462087"/>
              <a:gd name="connsiteY63" fmla="*/ 1104900 h 2219325"/>
              <a:gd name="connsiteX64" fmla="*/ 1409700 w 1462087"/>
              <a:gd name="connsiteY64" fmla="*/ 1152525 h 2219325"/>
              <a:gd name="connsiteX65" fmla="*/ 1381125 w 1462087"/>
              <a:gd name="connsiteY65" fmla="*/ 1176338 h 2219325"/>
              <a:gd name="connsiteX66" fmla="*/ 1347787 w 1462087"/>
              <a:gd name="connsiteY66" fmla="*/ 1209675 h 2219325"/>
              <a:gd name="connsiteX67" fmla="*/ 1328737 w 1462087"/>
              <a:gd name="connsiteY67" fmla="*/ 1266825 h 2219325"/>
              <a:gd name="connsiteX68" fmla="*/ 1347787 w 1462087"/>
              <a:gd name="connsiteY68" fmla="*/ 1309688 h 2219325"/>
              <a:gd name="connsiteX69" fmla="*/ 1266825 w 1462087"/>
              <a:gd name="connsiteY69" fmla="*/ 1309688 h 2219325"/>
              <a:gd name="connsiteX70" fmla="*/ 1214437 w 1462087"/>
              <a:gd name="connsiteY70" fmla="*/ 1376363 h 2219325"/>
              <a:gd name="connsiteX71" fmla="*/ 1204912 w 1462087"/>
              <a:gd name="connsiteY71" fmla="*/ 1390650 h 2219325"/>
              <a:gd name="connsiteX72" fmla="*/ 1190625 w 1462087"/>
              <a:gd name="connsiteY72" fmla="*/ 1433513 h 2219325"/>
              <a:gd name="connsiteX73" fmla="*/ 1171575 w 1462087"/>
              <a:gd name="connsiteY73" fmla="*/ 1447800 h 2219325"/>
              <a:gd name="connsiteX74" fmla="*/ 1104900 w 1462087"/>
              <a:gd name="connsiteY74" fmla="*/ 1447800 h 2219325"/>
              <a:gd name="connsiteX75" fmla="*/ 1081087 w 1462087"/>
              <a:gd name="connsiteY75" fmla="*/ 1476375 h 2219325"/>
              <a:gd name="connsiteX76" fmla="*/ 1071562 w 1462087"/>
              <a:gd name="connsiteY76" fmla="*/ 1452563 h 2219325"/>
              <a:gd name="connsiteX77" fmla="*/ 1014412 w 1462087"/>
              <a:gd name="connsiteY77" fmla="*/ 1471613 h 2219325"/>
              <a:gd name="connsiteX78" fmla="*/ 990600 w 1462087"/>
              <a:gd name="connsiteY78" fmla="*/ 1452563 h 2219325"/>
              <a:gd name="connsiteX79" fmla="*/ 971550 w 1462087"/>
              <a:gd name="connsiteY79" fmla="*/ 1462088 h 2219325"/>
              <a:gd name="connsiteX80" fmla="*/ 928687 w 1462087"/>
              <a:gd name="connsiteY80" fmla="*/ 1490663 h 2219325"/>
              <a:gd name="connsiteX81" fmla="*/ 928687 w 1462087"/>
              <a:gd name="connsiteY81" fmla="*/ 1490663 h 2219325"/>
              <a:gd name="connsiteX82" fmla="*/ 914400 w 1462087"/>
              <a:gd name="connsiteY82" fmla="*/ 1447800 h 2219325"/>
              <a:gd name="connsiteX83" fmla="*/ 890587 w 1462087"/>
              <a:gd name="connsiteY83" fmla="*/ 1443038 h 2219325"/>
              <a:gd name="connsiteX84" fmla="*/ 833437 w 1462087"/>
              <a:gd name="connsiteY84" fmla="*/ 1452563 h 2219325"/>
              <a:gd name="connsiteX85" fmla="*/ 738187 w 1462087"/>
              <a:gd name="connsiteY85" fmla="*/ 1457325 h 2219325"/>
              <a:gd name="connsiteX86" fmla="*/ 661987 w 1462087"/>
              <a:gd name="connsiteY86" fmla="*/ 1438275 h 2219325"/>
              <a:gd name="connsiteX87" fmla="*/ 642937 w 1462087"/>
              <a:gd name="connsiteY87" fmla="*/ 1452563 h 2219325"/>
              <a:gd name="connsiteX88" fmla="*/ 600075 w 1462087"/>
              <a:gd name="connsiteY88" fmla="*/ 1500188 h 2219325"/>
              <a:gd name="connsiteX89" fmla="*/ 576262 w 1462087"/>
              <a:gd name="connsiteY89" fmla="*/ 1490663 h 2219325"/>
              <a:gd name="connsiteX90" fmla="*/ 566737 w 1462087"/>
              <a:gd name="connsiteY90" fmla="*/ 1462088 h 2219325"/>
              <a:gd name="connsiteX91" fmla="*/ 547687 w 1462087"/>
              <a:gd name="connsiteY91" fmla="*/ 1438275 h 2219325"/>
              <a:gd name="connsiteX92" fmla="*/ 528637 w 1462087"/>
              <a:gd name="connsiteY92" fmla="*/ 1462088 h 2219325"/>
              <a:gd name="connsiteX93" fmla="*/ 519112 w 1462087"/>
              <a:gd name="connsiteY93" fmla="*/ 1443038 h 2219325"/>
              <a:gd name="connsiteX94" fmla="*/ 419100 w 1462087"/>
              <a:gd name="connsiteY94" fmla="*/ 1490663 h 2219325"/>
              <a:gd name="connsiteX95" fmla="*/ 385762 w 1462087"/>
              <a:gd name="connsiteY95" fmla="*/ 1490663 h 2219325"/>
              <a:gd name="connsiteX96" fmla="*/ 323850 w 1462087"/>
              <a:gd name="connsiteY96" fmla="*/ 1481138 h 2219325"/>
              <a:gd name="connsiteX97" fmla="*/ 266700 w 1462087"/>
              <a:gd name="connsiteY97" fmla="*/ 1500188 h 2219325"/>
              <a:gd name="connsiteX98" fmla="*/ 242887 w 1462087"/>
              <a:gd name="connsiteY98" fmla="*/ 1538288 h 2219325"/>
              <a:gd name="connsiteX99" fmla="*/ 228600 w 1462087"/>
              <a:gd name="connsiteY99" fmla="*/ 1566863 h 2219325"/>
              <a:gd name="connsiteX100" fmla="*/ 209550 w 1462087"/>
              <a:gd name="connsiteY100" fmla="*/ 1566863 h 2219325"/>
              <a:gd name="connsiteX101" fmla="*/ 209550 w 1462087"/>
              <a:gd name="connsiteY101" fmla="*/ 1566863 h 2219325"/>
              <a:gd name="connsiteX102" fmla="*/ 147637 w 1462087"/>
              <a:gd name="connsiteY102" fmla="*/ 1585913 h 2219325"/>
              <a:gd name="connsiteX103" fmla="*/ 109537 w 1462087"/>
              <a:gd name="connsiteY103" fmla="*/ 1566863 h 2219325"/>
              <a:gd name="connsiteX104" fmla="*/ 0 w 1462087"/>
              <a:gd name="connsiteY104" fmla="*/ 1600200 h 2219325"/>
              <a:gd name="connsiteX105" fmla="*/ 42862 w 1462087"/>
              <a:gd name="connsiteY105" fmla="*/ 1628775 h 2219325"/>
              <a:gd name="connsiteX106" fmla="*/ 61912 w 1462087"/>
              <a:gd name="connsiteY106" fmla="*/ 1666875 h 2219325"/>
              <a:gd name="connsiteX107" fmla="*/ 61912 w 1462087"/>
              <a:gd name="connsiteY107" fmla="*/ 1714500 h 2219325"/>
              <a:gd name="connsiteX108" fmla="*/ 42862 w 1462087"/>
              <a:gd name="connsiteY108" fmla="*/ 1738313 h 2219325"/>
              <a:gd name="connsiteX109" fmla="*/ 28575 w 1462087"/>
              <a:gd name="connsiteY109" fmla="*/ 1814513 h 2219325"/>
              <a:gd name="connsiteX110" fmla="*/ 47625 w 1462087"/>
              <a:gd name="connsiteY110" fmla="*/ 1843088 h 2219325"/>
              <a:gd name="connsiteX111" fmla="*/ 33337 w 1462087"/>
              <a:gd name="connsiteY111" fmla="*/ 1871663 h 2219325"/>
              <a:gd name="connsiteX112" fmla="*/ 42862 w 1462087"/>
              <a:gd name="connsiteY112" fmla="*/ 1900238 h 2219325"/>
              <a:gd name="connsiteX113" fmla="*/ 42862 w 1462087"/>
              <a:gd name="connsiteY113" fmla="*/ 1924050 h 2219325"/>
              <a:gd name="connsiteX114" fmla="*/ 0 w 1462087"/>
              <a:gd name="connsiteY114" fmla="*/ 1943100 h 2219325"/>
              <a:gd name="connsiteX115" fmla="*/ 0 w 1462087"/>
              <a:gd name="connsiteY115" fmla="*/ 1943100 h 2219325"/>
              <a:gd name="connsiteX116" fmla="*/ 14287 w 1462087"/>
              <a:gd name="connsiteY116" fmla="*/ 2019300 h 2219325"/>
              <a:gd name="connsiteX117" fmla="*/ 38100 w 1462087"/>
              <a:gd name="connsiteY117" fmla="*/ 2043113 h 2219325"/>
              <a:gd name="connsiteX118" fmla="*/ 33337 w 1462087"/>
              <a:gd name="connsiteY118" fmla="*/ 2095500 h 2219325"/>
              <a:gd name="connsiteX119" fmla="*/ 90487 w 1462087"/>
              <a:gd name="connsiteY119" fmla="*/ 2124075 h 2219325"/>
              <a:gd name="connsiteX120" fmla="*/ 95250 w 1462087"/>
              <a:gd name="connsiteY120" fmla="*/ 2157413 h 2219325"/>
              <a:gd name="connsiteX121" fmla="*/ 157162 w 1462087"/>
              <a:gd name="connsiteY121" fmla="*/ 2181225 h 2219325"/>
              <a:gd name="connsiteX122" fmla="*/ 147637 w 1462087"/>
              <a:gd name="connsiteY122" fmla="*/ 2214563 h 2219325"/>
              <a:gd name="connsiteX123" fmla="*/ 247650 w 1462087"/>
              <a:gd name="connsiteY123" fmla="*/ 2219325 h 2219325"/>
              <a:gd name="connsiteX124" fmla="*/ 247650 w 1462087"/>
              <a:gd name="connsiteY124" fmla="*/ 2219325 h 2219325"/>
              <a:gd name="connsiteX0" fmla="*/ 0 w 2128982"/>
              <a:gd name="connsiteY0" fmla="*/ 519112 h 2181225"/>
              <a:gd name="connsiteX1" fmla="*/ 709757 w 2128982"/>
              <a:gd name="connsiteY1" fmla="*/ 23813 h 2181225"/>
              <a:gd name="connsiteX2" fmla="*/ 762145 w 2128982"/>
              <a:gd name="connsiteY2" fmla="*/ 33338 h 2181225"/>
              <a:gd name="connsiteX3" fmla="*/ 809770 w 2128982"/>
              <a:gd name="connsiteY3" fmla="*/ 0 h 2181225"/>
              <a:gd name="connsiteX4" fmla="*/ 847870 w 2128982"/>
              <a:gd name="connsiteY4" fmla="*/ 23813 h 2181225"/>
              <a:gd name="connsiteX5" fmla="*/ 881207 w 2128982"/>
              <a:gd name="connsiteY5" fmla="*/ 47625 h 2181225"/>
              <a:gd name="connsiteX6" fmla="*/ 909782 w 2128982"/>
              <a:gd name="connsiteY6" fmla="*/ 71438 h 2181225"/>
              <a:gd name="connsiteX7" fmla="*/ 962170 w 2128982"/>
              <a:gd name="connsiteY7" fmla="*/ 138113 h 2181225"/>
              <a:gd name="connsiteX8" fmla="*/ 957407 w 2128982"/>
              <a:gd name="connsiteY8" fmla="*/ 147638 h 2181225"/>
              <a:gd name="connsiteX9" fmla="*/ 947882 w 2128982"/>
              <a:gd name="connsiteY9" fmla="*/ 209550 h 2181225"/>
              <a:gd name="connsiteX10" fmla="*/ 909782 w 2128982"/>
              <a:gd name="connsiteY10" fmla="*/ 233363 h 2181225"/>
              <a:gd name="connsiteX11" fmla="*/ 905020 w 2128982"/>
              <a:gd name="connsiteY11" fmla="*/ 271463 h 2181225"/>
              <a:gd name="connsiteX12" fmla="*/ 905020 w 2128982"/>
              <a:gd name="connsiteY12" fmla="*/ 271463 h 2181225"/>
              <a:gd name="connsiteX13" fmla="*/ 952645 w 2128982"/>
              <a:gd name="connsiteY13" fmla="*/ 300038 h 2181225"/>
              <a:gd name="connsiteX14" fmla="*/ 952645 w 2128982"/>
              <a:gd name="connsiteY14" fmla="*/ 300038 h 2181225"/>
              <a:gd name="connsiteX15" fmla="*/ 1005032 w 2128982"/>
              <a:gd name="connsiteY15" fmla="*/ 309563 h 2181225"/>
              <a:gd name="connsiteX16" fmla="*/ 1024082 w 2128982"/>
              <a:gd name="connsiteY16" fmla="*/ 323850 h 2181225"/>
              <a:gd name="connsiteX17" fmla="*/ 1024082 w 2128982"/>
              <a:gd name="connsiteY17" fmla="*/ 323850 h 2181225"/>
              <a:gd name="connsiteX18" fmla="*/ 1024082 w 2128982"/>
              <a:gd name="connsiteY18" fmla="*/ 323850 h 2181225"/>
              <a:gd name="connsiteX19" fmla="*/ 1062182 w 2128982"/>
              <a:gd name="connsiteY19" fmla="*/ 395288 h 2181225"/>
              <a:gd name="connsiteX20" fmla="*/ 1081232 w 2128982"/>
              <a:gd name="connsiteY20" fmla="*/ 381000 h 2181225"/>
              <a:gd name="connsiteX21" fmla="*/ 1124095 w 2128982"/>
              <a:gd name="connsiteY21" fmla="*/ 381000 h 2181225"/>
              <a:gd name="connsiteX22" fmla="*/ 1195532 w 2128982"/>
              <a:gd name="connsiteY22" fmla="*/ 381000 h 2181225"/>
              <a:gd name="connsiteX23" fmla="*/ 1171720 w 2128982"/>
              <a:gd name="connsiteY23" fmla="*/ 400050 h 2181225"/>
              <a:gd name="connsiteX24" fmla="*/ 1171720 w 2128982"/>
              <a:gd name="connsiteY24" fmla="*/ 400050 h 2181225"/>
              <a:gd name="connsiteX25" fmla="*/ 1138382 w 2128982"/>
              <a:gd name="connsiteY25" fmla="*/ 485775 h 2181225"/>
              <a:gd name="connsiteX26" fmla="*/ 1114570 w 2128982"/>
              <a:gd name="connsiteY26" fmla="*/ 495300 h 2181225"/>
              <a:gd name="connsiteX27" fmla="*/ 1071707 w 2128982"/>
              <a:gd name="connsiteY27" fmla="*/ 514350 h 2181225"/>
              <a:gd name="connsiteX28" fmla="*/ 1085995 w 2128982"/>
              <a:gd name="connsiteY28" fmla="*/ 557213 h 2181225"/>
              <a:gd name="connsiteX29" fmla="*/ 1085995 w 2128982"/>
              <a:gd name="connsiteY29" fmla="*/ 590550 h 2181225"/>
              <a:gd name="connsiteX30" fmla="*/ 1090757 w 2128982"/>
              <a:gd name="connsiteY30" fmla="*/ 614363 h 2181225"/>
              <a:gd name="connsiteX31" fmla="*/ 1114570 w 2128982"/>
              <a:gd name="connsiteY31" fmla="*/ 652463 h 2181225"/>
              <a:gd name="connsiteX32" fmla="*/ 1114570 w 2128982"/>
              <a:gd name="connsiteY32" fmla="*/ 652463 h 2181225"/>
              <a:gd name="connsiteX33" fmla="*/ 1200295 w 2128982"/>
              <a:gd name="connsiteY33" fmla="*/ 681038 h 2181225"/>
              <a:gd name="connsiteX34" fmla="*/ 1271732 w 2128982"/>
              <a:gd name="connsiteY34" fmla="*/ 676275 h 2181225"/>
              <a:gd name="connsiteX35" fmla="*/ 1305070 w 2128982"/>
              <a:gd name="connsiteY35" fmla="*/ 676275 h 2181225"/>
              <a:gd name="connsiteX36" fmla="*/ 1357457 w 2128982"/>
              <a:gd name="connsiteY36" fmla="*/ 690563 h 2181225"/>
              <a:gd name="connsiteX37" fmla="*/ 1366982 w 2128982"/>
              <a:gd name="connsiteY37" fmla="*/ 704850 h 2181225"/>
              <a:gd name="connsiteX38" fmla="*/ 1371745 w 2128982"/>
              <a:gd name="connsiteY38" fmla="*/ 776288 h 2181225"/>
              <a:gd name="connsiteX39" fmla="*/ 1371745 w 2128982"/>
              <a:gd name="connsiteY39" fmla="*/ 776288 h 2181225"/>
              <a:gd name="connsiteX40" fmla="*/ 1405082 w 2128982"/>
              <a:gd name="connsiteY40" fmla="*/ 838200 h 2181225"/>
              <a:gd name="connsiteX41" fmla="*/ 1438420 w 2128982"/>
              <a:gd name="connsiteY41" fmla="*/ 881063 h 2181225"/>
              <a:gd name="connsiteX42" fmla="*/ 1447945 w 2128982"/>
              <a:gd name="connsiteY42" fmla="*/ 885825 h 2181225"/>
              <a:gd name="connsiteX43" fmla="*/ 1457470 w 2128982"/>
              <a:gd name="connsiteY43" fmla="*/ 952500 h 2181225"/>
              <a:gd name="connsiteX44" fmla="*/ 1500332 w 2128982"/>
              <a:gd name="connsiteY44" fmla="*/ 985838 h 2181225"/>
              <a:gd name="connsiteX45" fmla="*/ 1543195 w 2128982"/>
              <a:gd name="connsiteY45" fmla="*/ 1028700 h 2181225"/>
              <a:gd name="connsiteX46" fmla="*/ 1562245 w 2128982"/>
              <a:gd name="connsiteY46" fmla="*/ 1042988 h 2181225"/>
              <a:gd name="connsiteX47" fmla="*/ 1605107 w 2128982"/>
              <a:gd name="connsiteY47" fmla="*/ 1057275 h 2181225"/>
              <a:gd name="connsiteX48" fmla="*/ 1624157 w 2128982"/>
              <a:gd name="connsiteY48" fmla="*/ 1123950 h 2181225"/>
              <a:gd name="connsiteX49" fmla="*/ 1624157 w 2128982"/>
              <a:gd name="connsiteY49" fmla="*/ 1123950 h 2181225"/>
              <a:gd name="connsiteX50" fmla="*/ 1633682 w 2128982"/>
              <a:gd name="connsiteY50" fmla="*/ 1176338 h 2181225"/>
              <a:gd name="connsiteX51" fmla="*/ 1709882 w 2128982"/>
              <a:gd name="connsiteY51" fmla="*/ 1162050 h 2181225"/>
              <a:gd name="connsiteX52" fmla="*/ 1752745 w 2128982"/>
              <a:gd name="connsiteY52" fmla="*/ 1114425 h 2181225"/>
              <a:gd name="connsiteX53" fmla="*/ 1762270 w 2128982"/>
              <a:gd name="connsiteY53" fmla="*/ 1100138 h 2181225"/>
              <a:gd name="connsiteX54" fmla="*/ 1805132 w 2128982"/>
              <a:gd name="connsiteY54" fmla="*/ 1090613 h 2181225"/>
              <a:gd name="connsiteX55" fmla="*/ 1843232 w 2128982"/>
              <a:gd name="connsiteY55" fmla="*/ 1066800 h 2181225"/>
              <a:gd name="connsiteX56" fmla="*/ 1881332 w 2128982"/>
              <a:gd name="connsiteY56" fmla="*/ 1052513 h 2181225"/>
              <a:gd name="connsiteX57" fmla="*/ 1928957 w 2128982"/>
              <a:gd name="connsiteY57" fmla="*/ 1042988 h 2181225"/>
              <a:gd name="connsiteX58" fmla="*/ 1976582 w 2128982"/>
              <a:gd name="connsiteY58" fmla="*/ 1057275 h 2181225"/>
              <a:gd name="connsiteX59" fmla="*/ 2057545 w 2128982"/>
              <a:gd name="connsiteY59" fmla="*/ 1057275 h 2181225"/>
              <a:gd name="connsiteX60" fmla="*/ 2071832 w 2128982"/>
              <a:gd name="connsiteY60" fmla="*/ 1019175 h 2181225"/>
              <a:gd name="connsiteX61" fmla="*/ 2100407 w 2128982"/>
              <a:gd name="connsiteY61" fmla="*/ 1028700 h 2181225"/>
              <a:gd name="connsiteX62" fmla="*/ 2128982 w 2128982"/>
              <a:gd name="connsiteY62" fmla="*/ 1038225 h 2181225"/>
              <a:gd name="connsiteX63" fmla="*/ 2114695 w 2128982"/>
              <a:gd name="connsiteY63" fmla="*/ 1066800 h 2181225"/>
              <a:gd name="connsiteX64" fmla="*/ 2076595 w 2128982"/>
              <a:gd name="connsiteY64" fmla="*/ 1114425 h 2181225"/>
              <a:gd name="connsiteX65" fmla="*/ 2048020 w 2128982"/>
              <a:gd name="connsiteY65" fmla="*/ 1138238 h 2181225"/>
              <a:gd name="connsiteX66" fmla="*/ 2014682 w 2128982"/>
              <a:gd name="connsiteY66" fmla="*/ 1171575 h 2181225"/>
              <a:gd name="connsiteX67" fmla="*/ 1995632 w 2128982"/>
              <a:gd name="connsiteY67" fmla="*/ 1228725 h 2181225"/>
              <a:gd name="connsiteX68" fmla="*/ 2014682 w 2128982"/>
              <a:gd name="connsiteY68" fmla="*/ 1271588 h 2181225"/>
              <a:gd name="connsiteX69" fmla="*/ 1933720 w 2128982"/>
              <a:gd name="connsiteY69" fmla="*/ 1271588 h 2181225"/>
              <a:gd name="connsiteX70" fmla="*/ 1881332 w 2128982"/>
              <a:gd name="connsiteY70" fmla="*/ 1338263 h 2181225"/>
              <a:gd name="connsiteX71" fmla="*/ 1871807 w 2128982"/>
              <a:gd name="connsiteY71" fmla="*/ 1352550 h 2181225"/>
              <a:gd name="connsiteX72" fmla="*/ 1857520 w 2128982"/>
              <a:gd name="connsiteY72" fmla="*/ 1395413 h 2181225"/>
              <a:gd name="connsiteX73" fmla="*/ 1838470 w 2128982"/>
              <a:gd name="connsiteY73" fmla="*/ 1409700 h 2181225"/>
              <a:gd name="connsiteX74" fmla="*/ 1771795 w 2128982"/>
              <a:gd name="connsiteY74" fmla="*/ 1409700 h 2181225"/>
              <a:gd name="connsiteX75" fmla="*/ 1747982 w 2128982"/>
              <a:gd name="connsiteY75" fmla="*/ 1438275 h 2181225"/>
              <a:gd name="connsiteX76" fmla="*/ 1738457 w 2128982"/>
              <a:gd name="connsiteY76" fmla="*/ 1414463 h 2181225"/>
              <a:gd name="connsiteX77" fmla="*/ 1681307 w 2128982"/>
              <a:gd name="connsiteY77" fmla="*/ 1433513 h 2181225"/>
              <a:gd name="connsiteX78" fmla="*/ 1657495 w 2128982"/>
              <a:gd name="connsiteY78" fmla="*/ 1414463 h 2181225"/>
              <a:gd name="connsiteX79" fmla="*/ 1638445 w 2128982"/>
              <a:gd name="connsiteY79" fmla="*/ 1423988 h 2181225"/>
              <a:gd name="connsiteX80" fmla="*/ 1595582 w 2128982"/>
              <a:gd name="connsiteY80" fmla="*/ 1452563 h 2181225"/>
              <a:gd name="connsiteX81" fmla="*/ 1595582 w 2128982"/>
              <a:gd name="connsiteY81" fmla="*/ 1452563 h 2181225"/>
              <a:gd name="connsiteX82" fmla="*/ 1581295 w 2128982"/>
              <a:gd name="connsiteY82" fmla="*/ 1409700 h 2181225"/>
              <a:gd name="connsiteX83" fmla="*/ 1557482 w 2128982"/>
              <a:gd name="connsiteY83" fmla="*/ 1404938 h 2181225"/>
              <a:gd name="connsiteX84" fmla="*/ 1500332 w 2128982"/>
              <a:gd name="connsiteY84" fmla="*/ 1414463 h 2181225"/>
              <a:gd name="connsiteX85" fmla="*/ 1405082 w 2128982"/>
              <a:gd name="connsiteY85" fmla="*/ 1419225 h 2181225"/>
              <a:gd name="connsiteX86" fmla="*/ 1328882 w 2128982"/>
              <a:gd name="connsiteY86" fmla="*/ 1400175 h 2181225"/>
              <a:gd name="connsiteX87" fmla="*/ 1309832 w 2128982"/>
              <a:gd name="connsiteY87" fmla="*/ 1414463 h 2181225"/>
              <a:gd name="connsiteX88" fmla="*/ 1266970 w 2128982"/>
              <a:gd name="connsiteY88" fmla="*/ 1462088 h 2181225"/>
              <a:gd name="connsiteX89" fmla="*/ 1243157 w 2128982"/>
              <a:gd name="connsiteY89" fmla="*/ 1452563 h 2181225"/>
              <a:gd name="connsiteX90" fmla="*/ 1233632 w 2128982"/>
              <a:gd name="connsiteY90" fmla="*/ 1423988 h 2181225"/>
              <a:gd name="connsiteX91" fmla="*/ 1214582 w 2128982"/>
              <a:gd name="connsiteY91" fmla="*/ 1400175 h 2181225"/>
              <a:gd name="connsiteX92" fmla="*/ 1195532 w 2128982"/>
              <a:gd name="connsiteY92" fmla="*/ 1423988 h 2181225"/>
              <a:gd name="connsiteX93" fmla="*/ 1186007 w 2128982"/>
              <a:gd name="connsiteY93" fmla="*/ 1404938 h 2181225"/>
              <a:gd name="connsiteX94" fmla="*/ 1085995 w 2128982"/>
              <a:gd name="connsiteY94" fmla="*/ 1452563 h 2181225"/>
              <a:gd name="connsiteX95" fmla="*/ 1052657 w 2128982"/>
              <a:gd name="connsiteY95" fmla="*/ 1452563 h 2181225"/>
              <a:gd name="connsiteX96" fmla="*/ 990745 w 2128982"/>
              <a:gd name="connsiteY96" fmla="*/ 1443038 h 2181225"/>
              <a:gd name="connsiteX97" fmla="*/ 933595 w 2128982"/>
              <a:gd name="connsiteY97" fmla="*/ 1462088 h 2181225"/>
              <a:gd name="connsiteX98" fmla="*/ 909782 w 2128982"/>
              <a:gd name="connsiteY98" fmla="*/ 1500188 h 2181225"/>
              <a:gd name="connsiteX99" fmla="*/ 895495 w 2128982"/>
              <a:gd name="connsiteY99" fmla="*/ 1528763 h 2181225"/>
              <a:gd name="connsiteX100" fmla="*/ 876445 w 2128982"/>
              <a:gd name="connsiteY100" fmla="*/ 1528763 h 2181225"/>
              <a:gd name="connsiteX101" fmla="*/ 876445 w 2128982"/>
              <a:gd name="connsiteY101" fmla="*/ 1528763 h 2181225"/>
              <a:gd name="connsiteX102" fmla="*/ 814532 w 2128982"/>
              <a:gd name="connsiteY102" fmla="*/ 1547813 h 2181225"/>
              <a:gd name="connsiteX103" fmla="*/ 776432 w 2128982"/>
              <a:gd name="connsiteY103" fmla="*/ 1528763 h 2181225"/>
              <a:gd name="connsiteX104" fmla="*/ 666895 w 2128982"/>
              <a:gd name="connsiteY104" fmla="*/ 1562100 h 2181225"/>
              <a:gd name="connsiteX105" fmla="*/ 709757 w 2128982"/>
              <a:gd name="connsiteY105" fmla="*/ 1590675 h 2181225"/>
              <a:gd name="connsiteX106" fmla="*/ 728807 w 2128982"/>
              <a:gd name="connsiteY106" fmla="*/ 1628775 h 2181225"/>
              <a:gd name="connsiteX107" fmla="*/ 728807 w 2128982"/>
              <a:gd name="connsiteY107" fmla="*/ 1676400 h 2181225"/>
              <a:gd name="connsiteX108" fmla="*/ 709757 w 2128982"/>
              <a:gd name="connsiteY108" fmla="*/ 1700213 h 2181225"/>
              <a:gd name="connsiteX109" fmla="*/ 695470 w 2128982"/>
              <a:gd name="connsiteY109" fmla="*/ 1776413 h 2181225"/>
              <a:gd name="connsiteX110" fmla="*/ 714520 w 2128982"/>
              <a:gd name="connsiteY110" fmla="*/ 1804988 h 2181225"/>
              <a:gd name="connsiteX111" fmla="*/ 700232 w 2128982"/>
              <a:gd name="connsiteY111" fmla="*/ 1833563 h 2181225"/>
              <a:gd name="connsiteX112" fmla="*/ 709757 w 2128982"/>
              <a:gd name="connsiteY112" fmla="*/ 1862138 h 2181225"/>
              <a:gd name="connsiteX113" fmla="*/ 709757 w 2128982"/>
              <a:gd name="connsiteY113" fmla="*/ 1885950 h 2181225"/>
              <a:gd name="connsiteX114" fmla="*/ 666895 w 2128982"/>
              <a:gd name="connsiteY114" fmla="*/ 1905000 h 2181225"/>
              <a:gd name="connsiteX115" fmla="*/ 666895 w 2128982"/>
              <a:gd name="connsiteY115" fmla="*/ 1905000 h 2181225"/>
              <a:gd name="connsiteX116" fmla="*/ 681182 w 2128982"/>
              <a:gd name="connsiteY116" fmla="*/ 1981200 h 2181225"/>
              <a:gd name="connsiteX117" fmla="*/ 704995 w 2128982"/>
              <a:gd name="connsiteY117" fmla="*/ 2005013 h 2181225"/>
              <a:gd name="connsiteX118" fmla="*/ 700232 w 2128982"/>
              <a:gd name="connsiteY118" fmla="*/ 2057400 h 2181225"/>
              <a:gd name="connsiteX119" fmla="*/ 757382 w 2128982"/>
              <a:gd name="connsiteY119" fmla="*/ 2085975 h 2181225"/>
              <a:gd name="connsiteX120" fmla="*/ 762145 w 2128982"/>
              <a:gd name="connsiteY120" fmla="*/ 2119313 h 2181225"/>
              <a:gd name="connsiteX121" fmla="*/ 824057 w 2128982"/>
              <a:gd name="connsiteY121" fmla="*/ 2143125 h 2181225"/>
              <a:gd name="connsiteX122" fmla="*/ 814532 w 2128982"/>
              <a:gd name="connsiteY122" fmla="*/ 2176463 h 2181225"/>
              <a:gd name="connsiteX123" fmla="*/ 914545 w 2128982"/>
              <a:gd name="connsiteY123" fmla="*/ 2181225 h 2181225"/>
              <a:gd name="connsiteX124" fmla="*/ 914545 w 2128982"/>
              <a:gd name="connsiteY124" fmla="*/ 2181225 h 2181225"/>
              <a:gd name="connsiteX0" fmla="*/ 0 w 2128982"/>
              <a:gd name="connsiteY0" fmla="*/ 581024 h 2243137"/>
              <a:gd name="connsiteX1" fmla="*/ 547806 w 2128982"/>
              <a:gd name="connsiteY1" fmla="*/ 0 h 2243137"/>
              <a:gd name="connsiteX2" fmla="*/ 709757 w 2128982"/>
              <a:gd name="connsiteY2" fmla="*/ 85725 h 2243137"/>
              <a:gd name="connsiteX3" fmla="*/ 762145 w 2128982"/>
              <a:gd name="connsiteY3" fmla="*/ 95250 h 2243137"/>
              <a:gd name="connsiteX4" fmla="*/ 809770 w 2128982"/>
              <a:gd name="connsiteY4" fmla="*/ 61912 h 2243137"/>
              <a:gd name="connsiteX5" fmla="*/ 847870 w 2128982"/>
              <a:gd name="connsiteY5" fmla="*/ 85725 h 2243137"/>
              <a:gd name="connsiteX6" fmla="*/ 881207 w 2128982"/>
              <a:gd name="connsiteY6" fmla="*/ 109537 h 2243137"/>
              <a:gd name="connsiteX7" fmla="*/ 909782 w 2128982"/>
              <a:gd name="connsiteY7" fmla="*/ 133350 h 2243137"/>
              <a:gd name="connsiteX8" fmla="*/ 962170 w 2128982"/>
              <a:gd name="connsiteY8" fmla="*/ 200025 h 2243137"/>
              <a:gd name="connsiteX9" fmla="*/ 957407 w 2128982"/>
              <a:gd name="connsiteY9" fmla="*/ 209550 h 2243137"/>
              <a:gd name="connsiteX10" fmla="*/ 947882 w 2128982"/>
              <a:gd name="connsiteY10" fmla="*/ 271462 h 2243137"/>
              <a:gd name="connsiteX11" fmla="*/ 909782 w 2128982"/>
              <a:gd name="connsiteY11" fmla="*/ 295275 h 2243137"/>
              <a:gd name="connsiteX12" fmla="*/ 905020 w 2128982"/>
              <a:gd name="connsiteY12" fmla="*/ 333375 h 2243137"/>
              <a:gd name="connsiteX13" fmla="*/ 905020 w 2128982"/>
              <a:gd name="connsiteY13" fmla="*/ 333375 h 2243137"/>
              <a:gd name="connsiteX14" fmla="*/ 952645 w 2128982"/>
              <a:gd name="connsiteY14" fmla="*/ 361950 h 2243137"/>
              <a:gd name="connsiteX15" fmla="*/ 952645 w 2128982"/>
              <a:gd name="connsiteY15" fmla="*/ 361950 h 2243137"/>
              <a:gd name="connsiteX16" fmla="*/ 1005032 w 2128982"/>
              <a:gd name="connsiteY16" fmla="*/ 371475 h 2243137"/>
              <a:gd name="connsiteX17" fmla="*/ 1024082 w 2128982"/>
              <a:gd name="connsiteY17" fmla="*/ 385762 h 2243137"/>
              <a:gd name="connsiteX18" fmla="*/ 1024082 w 2128982"/>
              <a:gd name="connsiteY18" fmla="*/ 385762 h 2243137"/>
              <a:gd name="connsiteX19" fmla="*/ 1024082 w 2128982"/>
              <a:gd name="connsiteY19" fmla="*/ 385762 h 2243137"/>
              <a:gd name="connsiteX20" fmla="*/ 1062182 w 2128982"/>
              <a:gd name="connsiteY20" fmla="*/ 457200 h 2243137"/>
              <a:gd name="connsiteX21" fmla="*/ 1081232 w 2128982"/>
              <a:gd name="connsiteY21" fmla="*/ 442912 h 2243137"/>
              <a:gd name="connsiteX22" fmla="*/ 1124095 w 2128982"/>
              <a:gd name="connsiteY22" fmla="*/ 442912 h 2243137"/>
              <a:gd name="connsiteX23" fmla="*/ 1195532 w 2128982"/>
              <a:gd name="connsiteY23" fmla="*/ 442912 h 2243137"/>
              <a:gd name="connsiteX24" fmla="*/ 1171720 w 2128982"/>
              <a:gd name="connsiteY24" fmla="*/ 461962 h 2243137"/>
              <a:gd name="connsiteX25" fmla="*/ 1171720 w 2128982"/>
              <a:gd name="connsiteY25" fmla="*/ 461962 h 2243137"/>
              <a:gd name="connsiteX26" fmla="*/ 1138382 w 2128982"/>
              <a:gd name="connsiteY26" fmla="*/ 547687 h 2243137"/>
              <a:gd name="connsiteX27" fmla="*/ 1114570 w 2128982"/>
              <a:gd name="connsiteY27" fmla="*/ 557212 h 2243137"/>
              <a:gd name="connsiteX28" fmla="*/ 1071707 w 2128982"/>
              <a:gd name="connsiteY28" fmla="*/ 576262 h 2243137"/>
              <a:gd name="connsiteX29" fmla="*/ 1085995 w 2128982"/>
              <a:gd name="connsiteY29" fmla="*/ 619125 h 2243137"/>
              <a:gd name="connsiteX30" fmla="*/ 1085995 w 2128982"/>
              <a:gd name="connsiteY30" fmla="*/ 652462 h 2243137"/>
              <a:gd name="connsiteX31" fmla="*/ 1090757 w 2128982"/>
              <a:gd name="connsiteY31" fmla="*/ 676275 h 2243137"/>
              <a:gd name="connsiteX32" fmla="*/ 1114570 w 2128982"/>
              <a:gd name="connsiteY32" fmla="*/ 714375 h 2243137"/>
              <a:gd name="connsiteX33" fmla="*/ 1114570 w 2128982"/>
              <a:gd name="connsiteY33" fmla="*/ 714375 h 2243137"/>
              <a:gd name="connsiteX34" fmla="*/ 1200295 w 2128982"/>
              <a:gd name="connsiteY34" fmla="*/ 742950 h 2243137"/>
              <a:gd name="connsiteX35" fmla="*/ 1271732 w 2128982"/>
              <a:gd name="connsiteY35" fmla="*/ 738187 h 2243137"/>
              <a:gd name="connsiteX36" fmla="*/ 1305070 w 2128982"/>
              <a:gd name="connsiteY36" fmla="*/ 738187 h 2243137"/>
              <a:gd name="connsiteX37" fmla="*/ 1357457 w 2128982"/>
              <a:gd name="connsiteY37" fmla="*/ 752475 h 2243137"/>
              <a:gd name="connsiteX38" fmla="*/ 1366982 w 2128982"/>
              <a:gd name="connsiteY38" fmla="*/ 766762 h 2243137"/>
              <a:gd name="connsiteX39" fmla="*/ 1371745 w 2128982"/>
              <a:gd name="connsiteY39" fmla="*/ 838200 h 2243137"/>
              <a:gd name="connsiteX40" fmla="*/ 1371745 w 2128982"/>
              <a:gd name="connsiteY40" fmla="*/ 838200 h 2243137"/>
              <a:gd name="connsiteX41" fmla="*/ 1405082 w 2128982"/>
              <a:gd name="connsiteY41" fmla="*/ 900112 h 2243137"/>
              <a:gd name="connsiteX42" fmla="*/ 1438420 w 2128982"/>
              <a:gd name="connsiteY42" fmla="*/ 942975 h 2243137"/>
              <a:gd name="connsiteX43" fmla="*/ 1447945 w 2128982"/>
              <a:gd name="connsiteY43" fmla="*/ 947737 h 2243137"/>
              <a:gd name="connsiteX44" fmla="*/ 1457470 w 2128982"/>
              <a:gd name="connsiteY44" fmla="*/ 1014412 h 2243137"/>
              <a:gd name="connsiteX45" fmla="*/ 1500332 w 2128982"/>
              <a:gd name="connsiteY45" fmla="*/ 1047750 h 2243137"/>
              <a:gd name="connsiteX46" fmla="*/ 1543195 w 2128982"/>
              <a:gd name="connsiteY46" fmla="*/ 1090612 h 2243137"/>
              <a:gd name="connsiteX47" fmla="*/ 1562245 w 2128982"/>
              <a:gd name="connsiteY47" fmla="*/ 1104900 h 2243137"/>
              <a:gd name="connsiteX48" fmla="*/ 1605107 w 2128982"/>
              <a:gd name="connsiteY48" fmla="*/ 1119187 h 2243137"/>
              <a:gd name="connsiteX49" fmla="*/ 1624157 w 2128982"/>
              <a:gd name="connsiteY49" fmla="*/ 1185862 h 2243137"/>
              <a:gd name="connsiteX50" fmla="*/ 1624157 w 2128982"/>
              <a:gd name="connsiteY50" fmla="*/ 1185862 h 2243137"/>
              <a:gd name="connsiteX51" fmla="*/ 1633682 w 2128982"/>
              <a:gd name="connsiteY51" fmla="*/ 1238250 h 2243137"/>
              <a:gd name="connsiteX52" fmla="*/ 1709882 w 2128982"/>
              <a:gd name="connsiteY52" fmla="*/ 1223962 h 2243137"/>
              <a:gd name="connsiteX53" fmla="*/ 1752745 w 2128982"/>
              <a:gd name="connsiteY53" fmla="*/ 1176337 h 2243137"/>
              <a:gd name="connsiteX54" fmla="*/ 1762270 w 2128982"/>
              <a:gd name="connsiteY54" fmla="*/ 1162050 h 2243137"/>
              <a:gd name="connsiteX55" fmla="*/ 1805132 w 2128982"/>
              <a:gd name="connsiteY55" fmla="*/ 1152525 h 2243137"/>
              <a:gd name="connsiteX56" fmla="*/ 1843232 w 2128982"/>
              <a:gd name="connsiteY56" fmla="*/ 1128712 h 2243137"/>
              <a:gd name="connsiteX57" fmla="*/ 1881332 w 2128982"/>
              <a:gd name="connsiteY57" fmla="*/ 1114425 h 2243137"/>
              <a:gd name="connsiteX58" fmla="*/ 1928957 w 2128982"/>
              <a:gd name="connsiteY58" fmla="*/ 1104900 h 2243137"/>
              <a:gd name="connsiteX59" fmla="*/ 1976582 w 2128982"/>
              <a:gd name="connsiteY59" fmla="*/ 1119187 h 2243137"/>
              <a:gd name="connsiteX60" fmla="*/ 2057545 w 2128982"/>
              <a:gd name="connsiteY60" fmla="*/ 1119187 h 2243137"/>
              <a:gd name="connsiteX61" fmla="*/ 2071832 w 2128982"/>
              <a:gd name="connsiteY61" fmla="*/ 1081087 h 2243137"/>
              <a:gd name="connsiteX62" fmla="*/ 2100407 w 2128982"/>
              <a:gd name="connsiteY62" fmla="*/ 1090612 h 2243137"/>
              <a:gd name="connsiteX63" fmla="*/ 2128982 w 2128982"/>
              <a:gd name="connsiteY63" fmla="*/ 1100137 h 2243137"/>
              <a:gd name="connsiteX64" fmla="*/ 2114695 w 2128982"/>
              <a:gd name="connsiteY64" fmla="*/ 1128712 h 2243137"/>
              <a:gd name="connsiteX65" fmla="*/ 2076595 w 2128982"/>
              <a:gd name="connsiteY65" fmla="*/ 1176337 h 2243137"/>
              <a:gd name="connsiteX66" fmla="*/ 2048020 w 2128982"/>
              <a:gd name="connsiteY66" fmla="*/ 1200150 h 2243137"/>
              <a:gd name="connsiteX67" fmla="*/ 2014682 w 2128982"/>
              <a:gd name="connsiteY67" fmla="*/ 1233487 h 2243137"/>
              <a:gd name="connsiteX68" fmla="*/ 1995632 w 2128982"/>
              <a:gd name="connsiteY68" fmla="*/ 1290637 h 2243137"/>
              <a:gd name="connsiteX69" fmla="*/ 2014682 w 2128982"/>
              <a:gd name="connsiteY69" fmla="*/ 1333500 h 2243137"/>
              <a:gd name="connsiteX70" fmla="*/ 1933720 w 2128982"/>
              <a:gd name="connsiteY70" fmla="*/ 1333500 h 2243137"/>
              <a:gd name="connsiteX71" fmla="*/ 1881332 w 2128982"/>
              <a:gd name="connsiteY71" fmla="*/ 1400175 h 2243137"/>
              <a:gd name="connsiteX72" fmla="*/ 1871807 w 2128982"/>
              <a:gd name="connsiteY72" fmla="*/ 1414462 h 2243137"/>
              <a:gd name="connsiteX73" fmla="*/ 1857520 w 2128982"/>
              <a:gd name="connsiteY73" fmla="*/ 1457325 h 2243137"/>
              <a:gd name="connsiteX74" fmla="*/ 1838470 w 2128982"/>
              <a:gd name="connsiteY74" fmla="*/ 1471612 h 2243137"/>
              <a:gd name="connsiteX75" fmla="*/ 1771795 w 2128982"/>
              <a:gd name="connsiteY75" fmla="*/ 1471612 h 2243137"/>
              <a:gd name="connsiteX76" fmla="*/ 1747982 w 2128982"/>
              <a:gd name="connsiteY76" fmla="*/ 1500187 h 2243137"/>
              <a:gd name="connsiteX77" fmla="*/ 1738457 w 2128982"/>
              <a:gd name="connsiteY77" fmla="*/ 1476375 h 2243137"/>
              <a:gd name="connsiteX78" fmla="*/ 1681307 w 2128982"/>
              <a:gd name="connsiteY78" fmla="*/ 1495425 h 2243137"/>
              <a:gd name="connsiteX79" fmla="*/ 1657495 w 2128982"/>
              <a:gd name="connsiteY79" fmla="*/ 1476375 h 2243137"/>
              <a:gd name="connsiteX80" fmla="*/ 1638445 w 2128982"/>
              <a:gd name="connsiteY80" fmla="*/ 1485900 h 2243137"/>
              <a:gd name="connsiteX81" fmla="*/ 1595582 w 2128982"/>
              <a:gd name="connsiteY81" fmla="*/ 1514475 h 2243137"/>
              <a:gd name="connsiteX82" fmla="*/ 1595582 w 2128982"/>
              <a:gd name="connsiteY82" fmla="*/ 1514475 h 2243137"/>
              <a:gd name="connsiteX83" fmla="*/ 1581295 w 2128982"/>
              <a:gd name="connsiteY83" fmla="*/ 1471612 h 2243137"/>
              <a:gd name="connsiteX84" fmla="*/ 1557482 w 2128982"/>
              <a:gd name="connsiteY84" fmla="*/ 1466850 h 2243137"/>
              <a:gd name="connsiteX85" fmla="*/ 1500332 w 2128982"/>
              <a:gd name="connsiteY85" fmla="*/ 1476375 h 2243137"/>
              <a:gd name="connsiteX86" fmla="*/ 1405082 w 2128982"/>
              <a:gd name="connsiteY86" fmla="*/ 1481137 h 2243137"/>
              <a:gd name="connsiteX87" fmla="*/ 1328882 w 2128982"/>
              <a:gd name="connsiteY87" fmla="*/ 1462087 h 2243137"/>
              <a:gd name="connsiteX88" fmla="*/ 1309832 w 2128982"/>
              <a:gd name="connsiteY88" fmla="*/ 1476375 h 2243137"/>
              <a:gd name="connsiteX89" fmla="*/ 1266970 w 2128982"/>
              <a:gd name="connsiteY89" fmla="*/ 1524000 h 2243137"/>
              <a:gd name="connsiteX90" fmla="*/ 1243157 w 2128982"/>
              <a:gd name="connsiteY90" fmla="*/ 1514475 h 2243137"/>
              <a:gd name="connsiteX91" fmla="*/ 1233632 w 2128982"/>
              <a:gd name="connsiteY91" fmla="*/ 1485900 h 2243137"/>
              <a:gd name="connsiteX92" fmla="*/ 1214582 w 2128982"/>
              <a:gd name="connsiteY92" fmla="*/ 1462087 h 2243137"/>
              <a:gd name="connsiteX93" fmla="*/ 1195532 w 2128982"/>
              <a:gd name="connsiteY93" fmla="*/ 1485900 h 2243137"/>
              <a:gd name="connsiteX94" fmla="*/ 1186007 w 2128982"/>
              <a:gd name="connsiteY94" fmla="*/ 1466850 h 2243137"/>
              <a:gd name="connsiteX95" fmla="*/ 1085995 w 2128982"/>
              <a:gd name="connsiteY95" fmla="*/ 1514475 h 2243137"/>
              <a:gd name="connsiteX96" fmla="*/ 1052657 w 2128982"/>
              <a:gd name="connsiteY96" fmla="*/ 1514475 h 2243137"/>
              <a:gd name="connsiteX97" fmla="*/ 990745 w 2128982"/>
              <a:gd name="connsiteY97" fmla="*/ 1504950 h 2243137"/>
              <a:gd name="connsiteX98" fmla="*/ 933595 w 2128982"/>
              <a:gd name="connsiteY98" fmla="*/ 1524000 h 2243137"/>
              <a:gd name="connsiteX99" fmla="*/ 909782 w 2128982"/>
              <a:gd name="connsiteY99" fmla="*/ 1562100 h 2243137"/>
              <a:gd name="connsiteX100" fmla="*/ 895495 w 2128982"/>
              <a:gd name="connsiteY100" fmla="*/ 1590675 h 2243137"/>
              <a:gd name="connsiteX101" fmla="*/ 876445 w 2128982"/>
              <a:gd name="connsiteY101" fmla="*/ 1590675 h 2243137"/>
              <a:gd name="connsiteX102" fmla="*/ 876445 w 2128982"/>
              <a:gd name="connsiteY102" fmla="*/ 1590675 h 2243137"/>
              <a:gd name="connsiteX103" fmla="*/ 814532 w 2128982"/>
              <a:gd name="connsiteY103" fmla="*/ 1609725 h 2243137"/>
              <a:gd name="connsiteX104" fmla="*/ 776432 w 2128982"/>
              <a:gd name="connsiteY104" fmla="*/ 1590675 h 2243137"/>
              <a:gd name="connsiteX105" fmla="*/ 666895 w 2128982"/>
              <a:gd name="connsiteY105" fmla="*/ 1624012 h 2243137"/>
              <a:gd name="connsiteX106" fmla="*/ 709757 w 2128982"/>
              <a:gd name="connsiteY106" fmla="*/ 1652587 h 2243137"/>
              <a:gd name="connsiteX107" fmla="*/ 728807 w 2128982"/>
              <a:gd name="connsiteY107" fmla="*/ 1690687 h 2243137"/>
              <a:gd name="connsiteX108" fmla="*/ 728807 w 2128982"/>
              <a:gd name="connsiteY108" fmla="*/ 1738312 h 2243137"/>
              <a:gd name="connsiteX109" fmla="*/ 709757 w 2128982"/>
              <a:gd name="connsiteY109" fmla="*/ 1762125 h 2243137"/>
              <a:gd name="connsiteX110" fmla="*/ 695470 w 2128982"/>
              <a:gd name="connsiteY110" fmla="*/ 1838325 h 2243137"/>
              <a:gd name="connsiteX111" fmla="*/ 714520 w 2128982"/>
              <a:gd name="connsiteY111" fmla="*/ 1866900 h 2243137"/>
              <a:gd name="connsiteX112" fmla="*/ 700232 w 2128982"/>
              <a:gd name="connsiteY112" fmla="*/ 1895475 h 2243137"/>
              <a:gd name="connsiteX113" fmla="*/ 709757 w 2128982"/>
              <a:gd name="connsiteY113" fmla="*/ 1924050 h 2243137"/>
              <a:gd name="connsiteX114" fmla="*/ 709757 w 2128982"/>
              <a:gd name="connsiteY114" fmla="*/ 1947862 h 2243137"/>
              <a:gd name="connsiteX115" fmla="*/ 666895 w 2128982"/>
              <a:gd name="connsiteY115" fmla="*/ 1966912 h 2243137"/>
              <a:gd name="connsiteX116" fmla="*/ 666895 w 2128982"/>
              <a:gd name="connsiteY116" fmla="*/ 1966912 h 2243137"/>
              <a:gd name="connsiteX117" fmla="*/ 681182 w 2128982"/>
              <a:gd name="connsiteY117" fmla="*/ 2043112 h 2243137"/>
              <a:gd name="connsiteX118" fmla="*/ 704995 w 2128982"/>
              <a:gd name="connsiteY118" fmla="*/ 2066925 h 2243137"/>
              <a:gd name="connsiteX119" fmla="*/ 700232 w 2128982"/>
              <a:gd name="connsiteY119" fmla="*/ 2119312 h 2243137"/>
              <a:gd name="connsiteX120" fmla="*/ 757382 w 2128982"/>
              <a:gd name="connsiteY120" fmla="*/ 2147887 h 2243137"/>
              <a:gd name="connsiteX121" fmla="*/ 762145 w 2128982"/>
              <a:gd name="connsiteY121" fmla="*/ 2181225 h 2243137"/>
              <a:gd name="connsiteX122" fmla="*/ 824057 w 2128982"/>
              <a:gd name="connsiteY122" fmla="*/ 2205037 h 2243137"/>
              <a:gd name="connsiteX123" fmla="*/ 814532 w 2128982"/>
              <a:gd name="connsiteY123" fmla="*/ 2238375 h 2243137"/>
              <a:gd name="connsiteX124" fmla="*/ 914545 w 2128982"/>
              <a:gd name="connsiteY124" fmla="*/ 2243137 h 2243137"/>
              <a:gd name="connsiteX125" fmla="*/ 914545 w 2128982"/>
              <a:gd name="connsiteY125" fmla="*/ 2243137 h 2243137"/>
              <a:gd name="connsiteX0" fmla="*/ 0 w 2452902"/>
              <a:gd name="connsiteY0" fmla="*/ 485844 h 2243137"/>
              <a:gd name="connsiteX1" fmla="*/ 871726 w 2452902"/>
              <a:gd name="connsiteY1" fmla="*/ 0 h 2243137"/>
              <a:gd name="connsiteX2" fmla="*/ 1033677 w 2452902"/>
              <a:gd name="connsiteY2" fmla="*/ 85725 h 2243137"/>
              <a:gd name="connsiteX3" fmla="*/ 1086065 w 2452902"/>
              <a:gd name="connsiteY3" fmla="*/ 95250 h 2243137"/>
              <a:gd name="connsiteX4" fmla="*/ 1133690 w 2452902"/>
              <a:gd name="connsiteY4" fmla="*/ 61912 h 2243137"/>
              <a:gd name="connsiteX5" fmla="*/ 1171790 w 2452902"/>
              <a:gd name="connsiteY5" fmla="*/ 85725 h 2243137"/>
              <a:gd name="connsiteX6" fmla="*/ 1205127 w 2452902"/>
              <a:gd name="connsiteY6" fmla="*/ 109537 h 2243137"/>
              <a:gd name="connsiteX7" fmla="*/ 1233702 w 2452902"/>
              <a:gd name="connsiteY7" fmla="*/ 133350 h 2243137"/>
              <a:gd name="connsiteX8" fmla="*/ 1286090 w 2452902"/>
              <a:gd name="connsiteY8" fmla="*/ 200025 h 2243137"/>
              <a:gd name="connsiteX9" fmla="*/ 1281327 w 2452902"/>
              <a:gd name="connsiteY9" fmla="*/ 209550 h 2243137"/>
              <a:gd name="connsiteX10" fmla="*/ 1271802 w 2452902"/>
              <a:gd name="connsiteY10" fmla="*/ 271462 h 2243137"/>
              <a:gd name="connsiteX11" fmla="*/ 1233702 w 2452902"/>
              <a:gd name="connsiteY11" fmla="*/ 295275 h 2243137"/>
              <a:gd name="connsiteX12" fmla="*/ 1228940 w 2452902"/>
              <a:gd name="connsiteY12" fmla="*/ 333375 h 2243137"/>
              <a:gd name="connsiteX13" fmla="*/ 1228940 w 2452902"/>
              <a:gd name="connsiteY13" fmla="*/ 333375 h 2243137"/>
              <a:gd name="connsiteX14" fmla="*/ 1276565 w 2452902"/>
              <a:gd name="connsiteY14" fmla="*/ 361950 h 2243137"/>
              <a:gd name="connsiteX15" fmla="*/ 1276565 w 2452902"/>
              <a:gd name="connsiteY15" fmla="*/ 361950 h 2243137"/>
              <a:gd name="connsiteX16" fmla="*/ 1328952 w 2452902"/>
              <a:gd name="connsiteY16" fmla="*/ 371475 h 2243137"/>
              <a:gd name="connsiteX17" fmla="*/ 1348002 w 2452902"/>
              <a:gd name="connsiteY17" fmla="*/ 385762 h 2243137"/>
              <a:gd name="connsiteX18" fmla="*/ 1348002 w 2452902"/>
              <a:gd name="connsiteY18" fmla="*/ 385762 h 2243137"/>
              <a:gd name="connsiteX19" fmla="*/ 1348002 w 2452902"/>
              <a:gd name="connsiteY19" fmla="*/ 385762 h 2243137"/>
              <a:gd name="connsiteX20" fmla="*/ 1386102 w 2452902"/>
              <a:gd name="connsiteY20" fmla="*/ 457200 h 2243137"/>
              <a:gd name="connsiteX21" fmla="*/ 1405152 w 2452902"/>
              <a:gd name="connsiteY21" fmla="*/ 442912 h 2243137"/>
              <a:gd name="connsiteX22" fmla="*/ 1448015 w 2452902"/>
              <a:gd name="connsiteY22" fmla="*/ 442912 h 2243137"/>
              <a:gd name="connsiteX23" fmla="*/ 1519452 w 2452902"/>
              <a:gd name="connsiteY23" fmla="*/ 442912 h 2243137"/>
              <a:gd name="connsiteX24" fmla="*/ 1495640 w 2452902"/>
              <a:gd name="connsiteY24" fmla="*/ 461962 h 2243137"/>
              <a:gd name="connsiteX25" fmla="*/ 1495640 w 2452902"/>
              <a:gd name="connsiteY25" fmla="*/ 461962 h 2243137"/>
              <a:gd name="connsiteX26" fmla="*/ 1462302 w 2452902"/>
              <a:gd name="connsiteY26" fmla="*/ 547687 h 2243137"/>
              <a:gd name="connsiteX27" fmla="*/ 1438490 w 2452902"/>
              <a:gd name="connsiteY27" fmla="*/ 557212 h 2243137"/>
              <a:gd name="connsiteX28" fmla="*/ 1395627 w 2452902"/>
              <a:gd name="connsiteY28" fmla="*/ 576262 h 2243137"/>
              <a:gd name="connsiteX29" fmla="*/ 1409915 w 2452902"/>
              <a:gd name="connsiteY29" fmla="*/ 619125 h 2243137"/>
              <a:gd name="connsiteX30" fmla="*/ 1409915 w 2452902"/>
              <a:gd name="connsiteY30" fmla="*/ 652462 h 2243137"/>
              <a:gd name="connsiteX31" fmla="*/ 1414677 w 2452902"/>
              <a:gd name="connsiteY31" fmla="*/ 676275 h 2243137"/>
              <a:gd name="connsiteX32" fmla="*/ 1438490 w 2452902"/>
              <a:gd name="connsiteY32" fmla="*/ 714375 h 2243137"/>
              <a:gd name="connsiteX33" fmla="*/ 1438490 w 2452902"/>
              <a:gd name="connsiteY33" fmla="*/ 714375 h 2243137"/>
              <a:gd name="connsiteX34" fmla="*/ 1524215 w 2452902"/>
              <a:gd name="connsiteY34" fmla="*/ 742950 h 2243137"/>
              <a:gd name="connsiteX35" fmla="*/ 1595652 w 2452902"/>
              <a:gd name="connsiteY35" fmla="*/ 738187 h 2243137"/>
              <a:gd name="connsiteX36" fmla="*/ 1628990 w 2452902"/>
              <a:gd name="connsiteY36" fmla="*/ 738187 h 2243137"/>
              <a:gd name="connsiteX37" fmla="*/ 1681377 w 2452902"/>
              <a:gd name="connsiteY37" fmla="*/ 752475 h 2243137"/>
              <a:gd name="connsiteX38" fmla="*/ 1690902 w 2452902"/>
              <a:gd name="connsiteY38" fmla="*/ 766762 h 2243137"/>
              <a:gd name="connsiteX39" fmla="*/ 1695665 w 2452902"/>
              <a:gd name="connsiteY39" fmla="*/ 838200 h 2243137"/>
              <a:gd name="connsiteX40" fmla="*/ 1695665 w 2452902"/>
              <a:gd name="connsiteY40" fmla="*/ 838200 h 2243137"/>
              <a:gd name="connsiteX41" fmla="*/ 1729002 w 2452902"/>
              <a:gd name="connsiteY41" fmla="*/ 900112 h 2243137"/>
              <a:gd name="connsiteX42" fmla="*/ 1762340 w 2452902"/>
              <a:gd name="connsiteY42" fmla="*/ 942975 h 2243137"/>
              <a:gd name="connsiteX43" fmla="*/ 1771865 w 2452902"/>
              <a:gd name="connsiteY43" fmla="*/ 947737 h 2243137"/>
              <a:gd name="connsiteX44" fmla="*/ 1781390 w 2452902"/>
              <a:gd name="connsiteY44" fmla="*/ 1014412 h 2243137"/>
              <a:gd name="connsiteX45" fmla="*/ 1824252 w 2452902"/>
              <a:gd name="connsiteY45" fmla="*/ 1047750 h 2243137"/>
              <a:gd name="connsiteX46" fmla="*/ 1867115 w 2452902"/>
              <a:gd name="connsiteY46" fmla="*/ 1090612 h 2243137"/>
              <a:gd name="connsiteX47" fmla="*/ 1886165 w 2452902"/>
              <a:gd name="connsiteY47" fmla="*/ 1104900 h 2243137"/>
              <a:gd name="connsiteX48" fmla="*/ 1929027 w 2452902"/>
              <a:gd name="connsiteY48" fmla="*/ 1119187 h 2243137"/>
              <a:gd name="connsiteX49" fmla="*/ 1948077 w 2452902"/>
              <a:gd name="connsiteY49" fmla="*/ 1185862 h 2243137"/>
              <a:gd name="connsiteX50" fmla="*/ 1948077 w 2452902"/>
              <a:gd name="connsiteY50" fmla="*/ 1185862 h 2243137"/>
              <a:gd name="connsiteX51" fmla="*/ 1957602 w 2452902"/>
              <a:gd name="connsiteY51" fmla="*/ 1238250 h 2243137"/>
              <a:gd name="connsiteX52" fmla="*/ 2033802 w 2452902"/>
              <a:gd name="connsiteY52" fmla="*/ 1223962 h 2243137"/>
              <a:gd name="connsiteX53" fmla="*/ 2076665 w 2452902"/>
              <a:gd name="connsiteY53" fmla="*/ 1176337 h 2243137"/>
              <a:gd name="connsiteX54" fmla="*/ 2086190 w 2452902"/>
              <a:gd name="connsiteY54" fmla="*/ 1162050 h 2243137"/>
              <a:gd name="connsiteX55" fmla="*/ 2129052 w 2452902"/>
              <a:gd name="connsiteY55" fmla="*/ 1152525 h 2243137"/>
              <a:gd name="connsiteX56" fmla="*/ 2167152 w 2452902"/>
              <a:gd name="connsiteY56" fmla="*/ 1128712 h 2243137"/>
              <a:gd name="connsiteX57" fmla="*/ 2205252 w 2452902"/>
              <a:gd name="connsiteY57" fmla="*/ 1114425 h 2243137"/>
              <a:gd name="connsiteX58" fmla="*/ 2252877 w 2452902"/>
              <a:gd name="connsiteY58" fmla="*/ 1104900 h 2243137"/>
              <a:gd name="connsiteX59" fmla="*/ 2300502 w 2452902"/>
              <a:gd name="connsiteY59" fmla="*/ 1119187 h 2243137"/>
              <a:gd name="connsiteX60" fmla="*/ 2381465 w 2452902"/>
              <a:gd name="connsiteY60" fmla="*/ 1119187 h 2243137"/>
              <a:gd name="connsiteX61" fmla="*/ 2395752 w 2452902"/>
              <a:gd name="connsiteY61" fmla="*/ 1081087 h 2243137"/>
              <a:gd name="connsiteX62" fmla="*/ 2424327 w 2452902"/>
              <a:gd name="connsiteY62" fmla="*/ 1090612 h 2243137"/>
              <a:gd name="connsiteX63" fmla="*/ 2452902 w 2452902"/>
              <a:gd name="connsiteY63" fmla="*/ 1100137 h 2243137"/>
              <a:gd name="connsiteX64" fmla="*/ 2438615 w 2452902"/>
              <a:gd name="connsiteY64" fmla="*/ 1128712 h 2243137"/>
              <a:gd name="connsiteX65" fmla="*/ 2400515 w 2452902"/>
              <a:gd name="connsiteY65" fmla="*/ 1176337 h 2243137"/>
              <a:gd name="connsiteX66" fmla="*/ 2371940 w 2452902"/>
              <a:gd name="connsiteY66" fmla="*/ 1200150 h 2243137"/>
              <a:gd name="connsiteX67" fmla="*/ 2338602 w 2452902"/>
              <a:gd name="connsiteY67" fmla="*/ 1233487 h 2243137"/>
              <a:gd name="connsiteX68" fmla="*/ 2319552 w 2452902"/>
              <a:gd name="connsiteY68" fmla="*/ 1290637 h 2243137"/>
              <a:gd name="connsiteX69" fmla="*/ 2338602 w 2452902"/>
              <a:gd name="connsiteY69" fmla="*/ 1333500 h 2243137"/>
              <a:gd name="connsiteX70" fmla="*/ 2257640 w 2452902"/>
              <a:gd name="connsiteY70" fmla="*/ 1333500 h 2243137"/>
              <a:gd name="connsiteX71" fmla="*/ 2205252 w 2452902"/>
              <a:gd name="connsiteY71" fmla="*/ 1400175 h 2243137"/>
              <a:gd name="connsiteX72" fmla="*/ 2195727 w 2452902"/>
              <a:gd name="connsiteY72" fmla="*/ 1414462 h 2243137"/>
              <a:gd name="connsiteX73" fmla="*/ 2181440 w 2452902"/>
              <a:gd name="connsiteY73" fmla="*/ 1457325 h 2243137"/>
              <a:gd name="connsiteX74" fmla="*/ 2162390 w 2452902"/>
              <a:gd name="connsiteY74" fmla="*/ 1471612 h 2243137"/>
              <a:gd name="connsiteX75" fmla="*/ 2095715 w 2452902"/>
              <a:gd name="connsiteY75" fmla="*/ 1471612 h 2243137"/>
              <a:gd name="connsiteX76" fmla="*/ 2071902 w 2452902"/>
              <a:gd name="connsiteY76" fmla="*/ 1500187 h 2243137"/>
              <a:gd name="connsiteX77" fmla="*/ 2062377 w 2452902"/>
              <a:gd name="connsiteY77" fmla="*/ 1476375 h 2243137"/>
              <a:gd name="connsiteX78" fmla="*/ 2005227 w 2452902"/>
              <a:gd name="connsiteY78" fmla="*/ 1495425 h 2243137"/>
              <a:gd name="connsiteX79" fmla="*/ 1981415 w 2452902"/>
              <a:gd name="connsiteY79" fmla="*/ 1476375 h 2243137"/>
              <a:gd name="connsiteX80" fmla="*/ 1962365 w 2452902"/>
              <a:gd name="connsiteY80" fmla="*/ 1485900 h 2243137"/>
              <a:gd name="connsiteX81" fmla="*/ 1919502 w 2452902"/>
              <a:gd name="connsiteY81" fmla="*/ 1514475 h 2243137"/>
              <a:gd name="connsiteX82" fmla="*/ 1919502 w 2452902"/>
              <a:gd name="connsiteY82" fmla="*/ 1514475 h 2243137"/>
              <a:gd name="connsiteX83" fmla="*/ 1905215 w 2452902"/>
              <a:gd name="connsiteY83" fmla="*/ 1471612 h 2243137"/>
              <a:gd name="connsiteX84" fmla="*/ 1881402 w 2452902"/>
              <a:gd name="connsiteY84" fmla="*/ 1466850 h 2243137"/>
              <a:gd name="connsiteX85" fmla="*/ 1824252 w 2452902"/>
              <a:gd name="connsiteY85" fmla="*/ 1476375 h 2243137"/>
              <a:gd name="connsiteX86" fmla="*/ 1729002 w 2452902"/>
              <a:gd name="connsiteY86" fmla="*/ 1481137 h 2243137"/>
              <a:gd name="connsiteX87" fmla="*/ 1652802 w 2452902"/>
              <a:gd name="connsiteY87" fmla="*/ 1462087 h 2243137"/>
              <a:gd name="connsiteX88" fmla="*/ 1633752 w 2452902"/>
              <a:gd name="connsiteY88" fmla="*/ 1476375 h 2243137"/>
              <a:gd name="connsiteX89" fmla="*/ 1590890 w 2452902"/>
              <a:gd name="connsiteY89" fmla="*/ 1524000 h 2243137"/>
              <a:gd name="connsiteX90" fmla="*/ 1567077 w 2452902"/>
              <a:gd name="connsiteY90" fmla="*/ 1514475 h 2243137"/>
              <a:gd name="connsiteX91" fmla="*/ 1557552 w 2452902"/>
              <a:gd name="connsiteY91" fmla="*/ 1485900 h 2243137"/>
              <a:gd name="connsiteX92" fmla="*/ 1538502 w 2452902"/>
              <a:gd name="connsiteY92" fmla="*/ 1462087 h 2243137"/>
              <a:gd name="connsiteX93" fmla="*/ 1519452 w 2452902"/>
              <a:gd name="connsiteY93" fmla="*/ 1485900 h 2243137"/>
              <a:gd name="connsiteX94" fmla="*/ 1509927 w 2452902"/>
              <a:gd name="connsiteY94" fmla="*/ 1466850 h 2243137"/>
              <a:gd name="connsiteX95" fmla="*/ 1409915 w 2452902"/>
              <a:gd name="connsiteY95" fmla="*/ 1514475 h 2243137"/>
              <a:gd name="connsiteX96" fmla="*/ 1376577 w 2452902"/>
              <a:gd name="connsiteY96" fmla="*/ 1514475 h 2243137"/>
              <a:gd name="connsiteX97" fmla="*/ 1314665 w 2452902"/>
              <a:gd name="connsiteY97" fmla="*/ 1504950 h 2243137"/>
              <a:gd name="connsiteX98" fmla="*/ 1257515 w 2452902"/>
              <a:gd name="connsiteY98" fmla="*/ 1524000 h 2243137"/>
              <a:gd name="connsiteX99" fmla="*/ 1233702 w 2452902"/>
              <a:gd name="connsiteY99" fmla="*/ 1562100 h 2243137"/>
              <a:gd name="connsiteX100" fmla="*/ 1219415 w 2452902"/>
              <a:gd name="connsiteY100" fmla="*/ 1590675 h 2243137"/>
              <a:gd name="connsiteX101" fmla="*/ 1200365 w 2452902"/>
              <a:gd name="connsiteY101" fmla="*/ 1590675 h 2243137"/>
              <a:gd name="connsiteX102" fmla="*/ 1200365 w 2452902"/>
              <a:gd name="connsiteY102" fmla="*/ 1590675 h 2243137"/>
              <a:gd name="connsiteX103" fmla="*/ 1138452 w 2452902"/>
              <a:gd name="connsiteY103" fmla="*/ 1609725 h 2243137"/>
              <a:gd name="connsiteX104" fmla="*/ 1100352 w 2452902"/>
              <a:gd name="connsiteY104" fmla="*/ 1590675 h 2243137"/>
              <a:gd name="connsiteX105" fmla="*/ 990815 w 2452902"/>
              <a:gd name="connsiteY105" fmla="*/ 1624012 h 2243137"/>
              <a:gd name="connsiteX106" fmla="*/ 1033677 w 2452902"/>
              <a:gd name="connsiteY106" fmla="*/ 1652587 h 2243137"/>
              <a:gd name="connsiteX107" fmla="*/ 1052727 w 2452902"/>
              <a:gd name="connsiteY107" fmla="*/ 1690687 h 2243137"/>
              <a:gd name="connsiteX108" fmla="*/ 1052727 w 2452902"/>
              <a:gd name="connsiteY108" fmla="*/ 1738312 h 2243137"/>
              <a:gd name="connsiteX109" fmla="*/ 1033677 w 2452902"/>
              <a:gd name="connsiteY109" fmla="*/ 1762125 h 2243137"/>
              <a:gd name="connsiteX110" fmla="*/ 1019390 w 2452902"/>
              <a:gd name="connsiteY110" fmla="*/ 1838325 h 2243137"/>
              <a:gd name="connsiteX111" fmla="*/ 1038440 w 2452902"/>
              <a:gd name="connsiteY111" fmla="*/ 1866900 h 2243137"/>
              <a:gd name="connsiteX112" fmla="*/ 1024152 w 2452902"/>
              <a:gd name="connsiteY112" fmla="*/ 1895475 h 2243137"/>
              <a:gd name="connsiteX113" fmla="*/ 1033677 w 2452902"/>
              <a:gd name="connsiteY113" fmla="*/ 1924050 h 2243137"/>
              <a:gd name="connsiteX114" fmla="*/ 1033677 w 2452902"/>
              <a:gd name="connsiteY114" fmla="*/ 1947862 h 2243137"/>
              <a:gd name="connsiteX115" fmla="*/ 990815 w 2452902"/>
              <a:gd name="connsiteY115" fmla="*/ 1966912 h 2243137"/>
              <a:gd name="connsiteX116" fmla="*/ 990815 w 2452902"/>
              <a:gd name="connsiteY116" fmla="*/ 1966912 h 2243137"/>
              <a:gd name="connsiteX117" fmla="*/ 1005102 w 2452902"/>
              <a:gd name="connsiteY117" fmla="*/ 2043112 h 2243137"/>
              <a:gd name="connsiteX118" fmla="*/ 1028915 w 2452902"/>
              <a:gd name="connsiteY118" fmla="*/ 2066925 h 2243137"/>
              <a:gd name="connsiteX119" fmla="*/ 1024152 w 2452902"/>
              <a:gd name="connsiteY119" fmla="*/ 2119312 h 2243137"/>
              <a:gd name="connsiteX120" fmla="*/ 1081302 w 2452902"/>
              <a:gd name="connsiteY120" fmla="*/ 2147887 h 2243137"/>
              <a:gd name="connsiteX121" fmla="*/ 1086065 w 2452902"/>
              <a:gd name="connsiteY121" fmla="*/ 2181225 h 2243137"/>
              <a:gd name="connsiteX122" fmla="*/ 1147977 w 2452902"/>
              <a:gd name="connsiteY122" fmla="*/ 2205037 h 2243137"/>
              <a:gd name="connsiteX123" fmla="*/ 1138452 w 2452902"/>
              <a:gd name="connsiteY123" fmla="*/ 2238375 h 2243137"/>
              <a:gd name="connsiteX124" fmla="*/ 1238465 w 2452902"/>
              <a:gd name="connsiteY124" fmla="*/ 2243137 h 2243137"/>
              <a:gd name="connsiteX125" fmla="*/ 1238465 w 2452902"/>
              <a:gd name="connsiteY125" fmla="*/ 2243137 h 2243137"/>
              <a:gd name="connsiteX0" fmla="*/ 0 w 2124219"/>
              <a:gd name="connsiteY0" fmla="*/ 519255 h 2243137"/>
              <a:gd name="connsiteX1" fmla="*/ 543043 w 2124219"/>
              <a:gd name="connsiteY1" fmla="*/ 0 h 2243137"/>
              <a:gd name="connsiteX2" fmla="*/ 704994 w 2124219"/>
              <a:gd name="connsiteY2" fmla="*/ 85725 h 2243137"/>
              <a:gd name="connsiteX3" fmla="*/ 757382 w 2124219"/>
              <a:gd name="connsiteY3" fmla="*/ 95250 h 2243137"/>
              <a:gd name="connsiteX4" fmla="*/ 805007 w 2124219"/>
              <a:gd name="connsiteY4" fmla="*/ 61912 h 2243137"/>
              <a:gd name="connsiteX5" fmla="*/ 843107 w 2124219"/>
              <a:gd name="connsiteY5" fmla="*/ 85725 h 2243137"/>
              <a:gd name="connsiteX6" fmla="*/ 876444 w 2124219"/>
              <a:gd name="connsiteY6" fmla="*/ 109537 h 2243137"/>
              <a:gd name="connsiteX7" fmla="*/ 905019 w 2124219"/>
              <a:gd name="connsiteY7" fmla="*/ 133350 h 2243137"/>
              <a:gd name="connsiteX8" fmla="*/ 957407 w 2124219"/>
              <a:gd name="connsiteY8" fmla="*/ 200025 h 2243137"/>
              <a:gd name="connsiteX9" fmla="*/ 952644 w 2124219"/>
              <a:gd name="connsiteY9" fmla="*/ 209550 h 2243137"/>
              <a:gd name="connsiteX10" fmla="*/ 943119 w 2124219"/>
              <a:gd name="connsiteY10" fmla="*/ 271462 h 2243137"/>
              <a:gd name="connsiteX11" fmla="*/ 905019 w 2124219"/>
              <a:gd name="connsiteY11" fmla="*/ 295275 h 2243137"/>
              <a:gd name="connsiteX12" fmla="*/ 900257 w 2124219"/>
              <a:gd name="connsiteY12" fmla="*/ 333375 h 2243137"/>
              <a:gd name="connsiteX13" fmla="*/ 900257 w 2124219"/>
              <a:gd name="connsiteY13" fmla="*/ 333375 h 2243137"/>
              <a:gd name="connsiteX14" fmla="*/ 947882 w 2124219"/>
              <a:gd name="connsiteY14" fmla="*/ 361950 h 2243137"/>
              <a:gd name="connsiteX15" fmla="*/ 947882 w 2124219"/>
              <a:gd name="connsiteY15" fmla="*/ 361950 h 2243137"/>
              <a:gd name="connsiteX16" fmla="*/ 1000269 w 2124219"/>
              <a:gd name="connsiteY16" fmla="*/ 371475 h 2243137"/>
              <a:gd name="connsiteX17" fmla="*/ 1019319 w 2124219"/>
              <a:gd name="connsiteY17" fmla="*/ 385762 h 2243137"/>
              <a:gd name="connsiteX18" fmla="*/ 1019319 w 2124219"/>
              <a:gd name="connsiteY18" fmla="*/ 385762 h 2243137"/>
              <a:gd name="connsiteX19" fmla="*/ 1019319 w 2124219"/>
              <a:gd name="connsiteY19" fmla="*/ 385762 h 2243137"/>
              <a:gd name="connsiteX20" fmla="*/ 1057419 w 2124219"/>
              <a:gd name="connsiteY20" fmla="*/ 457200 h 2243137"/>
              <a:gd name="connsiteX21" fmla="*/ 1076469 w 2124219"/>
              <a:gd name="connsiteY21" fmla="*/ 442912 h 2243137"/>
              <a:gd name="connsiteX22" fmla="*/ 1119332 w 2124219"/>
              <a:gd name="connsiteY22" fmla="*/ 442912 h 2243137"/>
              <a:gd name="connsiteX23" fmla="*/ 1190769 w 2124219"/>
              <a:gd name="connsiteY23" fmla="*/ 442912 h 2243137"/>
              <a:gd name="connsiteX24" fmla="*/ 1166957 w 2124219"/>
              <a:gd name="connsiteY24" fmla="*/ 461962 h 2243137"/>
              <a:gd name="connsiteX25" fmla="*/ 1166957 w 2124219"/>
              <a:gd name="connsiteY25" fmla="*/ 461962 h 2243137"/>
              <a:gd name="connsiteX26" fmla="*/ 1133619 w 2124219"/>
              <a:gd name="connsiteY26" fmla="*/ 547687 h 2243137"/>
              <a:gd name="connsiteX27" fmla="*/ 1109807 w 2124219"/>
              <a:gd name="connsiteY27" fmla="*/ 557212 h 2243137"/>
              <a:gd name="connsiteX28" fmla="*/ 1066944 w 2124219"/>
              <a:gd name="connsiteY28" fmla="*/ 576262 h 2243137"/>
              <a:gd name="connsiteX29" fmla="*/ 1081232 w 2124219"/>
              <a:gd name="connsiteY29" fmla="*/ 619125 h 2243137"/>
              <a:gd name="connsiteX30" fmla="*/ 1081232 w 2124219"/>
              <a:gd name="connsiteY30" fmla="*/ 652462 h 2243137"/>
              <a:gd name="connsiteX31" fmla="*/ 1085994 w 2124219"/>
              <a:gd name="connsiteY31" fmla="*/ 676275 h 2243137"/>
              <a:gd name="connsiteX32" fmla="*/ 1109807 w 2124219"/>
              <a:gd name="connsiteY32" fmla="*/ 714375 h 2243137"/>
              <a:gd name="connsiteX33" fmla="*/ 1109807 w 2124219"/>
              <a:gd name="connsiteY33" fmla="*/ 714375 h 2243137"/>
              <a:gd name="connsiteX34" fmla="*/ 1195532 w 2124219"/>
              <a:gd name="connsiteY34" fmla="*/ 742950 h 2243137"/>
              <a:gd name="connsiteX35" fmla="*/ 1266969 w 2124219"/>
              <a:gd name="connsiteY35" fmla="*/ 738187 h 2243137"/>
              <a:gd name="connsiteX36" fmla="*/ 1300307 w 2124219"/>
              <a:gd name="connsiteY36" fmla="*/ 738187 h 2243137"/>
              <a:gd name="connsiteX37" fmla="*/ 1352694 w 2124219"/>
              <a:gd name="connsiteY37" fmla="*/ 752475 h 2243137"/>
              <a:gd name="connsiteX38" fmla="*/ 1362219 w 2124219"/>
              <a:gd name="connsiteY38" fmla="*/ 766762 h 2243137"/>
              <a:gd name="connsiteX39" fmla="*/ 1366982 w 2124219"/>
              <a:gd name="connsiteY39" fmla="*/ 838200 h 2243137"/>
              <a:gd name="connsiteX40" fmla="*/ 1366982 w 2124219"/>
              <a:gd name="connsiteY40" fmla="*/ 838200 h 2243137"/>
              <a:gd name="connsiteX41" fmla="*/ 1400319 w 2124219"/>
              <a:gd name="connsiteY41" fmla="*/ 900112 h 2243137"/>
              <a:gd name="connsiteX42" fmla="*/ 1433657 w 2124219"/>
              <a:gd name="connsiteY42" fmla="*/ 942975 h 2243137"/>
              <a:gd name="connsiteX43" fmla="*/ 1443182 w 2124219"/>
              <a:gd name="connsiteY43" fmla="*/ 947737 h 2243137"/>
              <a:gd name="connsiteX44" fmla="*/ 1452707 w 2124219"/>
              <a:gd name="connsiteY44" fmla="*/ 1014412 h 2243137"/>
              <a:gd name="connsiteX45" fmla="*/ 1495569 w 2124219"/>
              <a:gd name="connsiteY45" fmla="*/ 1047750 h 2243137"/>
              <a:gd name="connsiteX46" fmla="*/ 1538432 w 2124219"/>
              <a:gd name="connsiteY46" fmla="*/ 1090612 h 2243137"/>
              <a:gd name="connsiteX47" fmla="*/ 1557482 w 2124219"/>
              <a:gd name="connsiteY47" fmla="*/ 1104900 h 2243137"/>
              <a:gd name="connsiteX48" fmla="*/ 1600344 w 2124219"/>
              <a:gd name="connsiteY48" fmla="*/ 1119187 h 2243137"/>
              <a:gd name="connsiteX49" fmla="*/ 1619394 w 2124219"/>
              <a:gd name="connsiteY49" fmla="*/ 1185862 h 2243137"/>
              <a:gd name="connsiteX50" fmla="*/ 1619394 w 2124219"/>
              <a:gd name="connsiteY50" fmla="*/ 1185862 h 2243137"/>
              <a:gd name="connsiteX51" fmla="*/ 1628919 w 2124219"/>
              <a:gd name="connsiteY51" fmla="*/ 1238250 h 2243137"/>
              <a:gd name="connsiteX52" fmla="*/ 1705119 w 2124219"/>
              <a:gd name="connsiteY52" fmla="*/ 1223962 h 2243137"/>
              <a:gd name="connsiteX53" fmla="*/ 1747982 w 2124219"/>
              <a:gd name="connsiteY53" fmla="*/ 1176337 h 2243137"/>
              <a:gd name="connsiteX54" fmla="*/ 1757507 w 2124219"/>
              <a:gd name="connsiteY54" fmla="*/ 1162050 h 2243137"/>
              <a:gd name="connsiteX55" fmla="*/ 1800369 w 2124219"/>
              <a:gd name="connsiteY55" fmla="*/ 1152525 h 2243137"/>
              <a:gd name="connsiteX56" fmla="*/ 1838469 w 2124219"/>
              <a:gd name="connsiteY56" fmla="*/ 1128712 h 2243137"/>
              <a:gd name="connsiteX57" fmla="*/ 1876569 w 2124219"/>
              <a:gd name="connsiteY57" fmla="*/ 1114425 h 2243137"/>
              <a:gd name="connsiteX58" fmla="*/ 1924194 w 2124219"/>
              <a:gd name="connsiteY58" fmla="*/ 1104900 h 2243137"/>
              <a:gd name="connsiteX59" fmla="*/ 1971819 w 2124219"/>
              <a:gd name="connsiteY59" fmla="*/ 1119187 h 2243137"/>
              <a:gd name="connsiteX60" fmla="*/ 2052782 w 2124219"/>
              <a:gd name="connsiteY60" fmla="*/ 1119187 h 2243137"/>
              <a:gd name="connsiteX61" fmla="*/ 2067069 w 2124219"/>
              <a:gd name="connsiteY61" fmla="*/ 1081087 h 2243137"/>
              <a:gd name="connsiteX62" fmla="*/ 2095644 w 2124219"/>
              <a:gd name="connsiteY62" fmla="*/ 1090612 h 2243137"/>
              <a:gd name="connsiteX63" fmla="*/ 2124219 w 2124219"/>
              <a:gd name="connsiteY63" fmla="*/ 1100137 h 2243137"/>
              <a:gd name="connsiteX64" fmla="*/ 2109932 w 2124219"/>
              <a:gd name="connsiteY64" fmla="*/ 1128712 h 2243137"/>
              <a:gd name="connsiteX65" fmla="*/ 2071832 w 2124219"/>
              <a:gd name="connsiteY65" fmla="*/ 1176337 h 2243137"/>
              <a:gd name="connsiteX66" fmla="*/ 2043257 w 2124219"/>
              <a:gd name="connsiteY66" fmla="*/ 1200150 h 2243137"/>
              <a:gd name="connsiteX67" fmla="*/ 2009919 w 2124219"/>
              <a:gd name="connsiteY67" fmla="*/ 1233487 h 2243137"/>
              <a:gd name="connsiteX68" fmla="*/ 1990869 w 2124219"/>
              <a:gd name="connsiteY68" fmla="*/ 1290637 h 2243137"/>
              <a:gd name="connsiteX69" fmla="*/ 2009919 w 2124219"/>
              <a:gd name="connsiteY69" fmla="*/ 1333500 h 2243137"/>
              <a:gd name="connsiteX70" fmla="*/ 1928957 w 2124219"/>
              <a:gd name="connsiteY70" fmla="*/ 1333500 h 2243137"/>
              <a:gd name="connsiteX71" fmla="*/ 1876569 w 2124219"/>
              <a:gd name="connsiteY71" fmla="*/ 1400175 h 2243137"/>
              <a:gd name="connsiteX72" fmla="*/ 1867044 w 2124219"/>
              <a:gd name="connsiteY72" fmla="*/ 1414462 h 2243137"/>
              <a:gd name="connsiteX73" fmla="*/ 1852757 w 2124219"/>
              <a:gd name="connsiteY73" fmla="*/ 1457325 h 2243137"/>
              <a:gd name="connsiteX74" fmla="*/ 1833707 w 2124219"/>
              <a:gd name="connsiteY74" fmla="*/ 1471612 h 2243137"/>
              <a:gd name="connsiteX75" fmla="*/ 1767032 w 2124219"/>
              <a:gd name="connsiteY75" fmla="*/ 1471612 h 2243137"/>
              <a:gd name="connsiteX76" fmla="*/ 1743219 w 2124219"/>
              <a:gd name="connsiteY76" fmla="*/ 1500187 h 2243137"/>
              <a:gd name="connsiteX77" fmla="*/ 1733694 w 2124219"/>
              <a:gd name="connsiteY77" fmla="*/ 1476375 h 2243137"/>
              <a:gd name="connsiteX78" fmla="*/ 1676544 w 2124219"/>
              <a:gd name="connsiteY78" fmla="*/ 1495425 h 2243137"/>
              <a:gd name="connsiteX79" fmla="*/ 1652732 w 2124219"/>
              <a:gd name="connsiteY79" fmla="*/ 1476375 h 2243137"/>
              <a:gd name="connsiteX80" fmla="*/ 1633682 w 2124219"/>
              <a:gd name="connsiteY80" fmla="*/ 1485900 h 2243137"/>
              <a:gd name="connsiteX81" fmla="*/ 1590819 w 2124219"/>
              <a:gd name="connsiteY81" fmla="*/ 1514475 h 2243137"/>
              <a:gd name="connsiteX82" fmla="*/ 1590819 w 2124219"/>
              <a:gd name="connsiteY82" fmla="*/ 1514475 h 2243137"/>
              <a:gd name="connsiteX83" fmla="*/ 1576532 w 2124219"/>
              <a:gd name="connsiteY83" fmla="*/ 1471612 h 2243137"/>
              <a:gd name="connsiteX84" fmla="*/ 1552719 w 2124219"/>
              <a:gd name="connsiteY84" fmla="*/ 1466850 h 2243137"/>
              <a:gd name="connsiteX85" fmla="*/ 1495569 w 2124219"/>
              <a:gd name="connsiteY85" fmla="*/ 1476375 h 2243137"/>
              <a:gd name="connsiteX86" fmla="*/ 1400319 w 2124219"/>
              <a:gd name="connsiteY86" fmla="*/ 1481137 h 2243137"/>
              <a:gd name="connsiteX87" fmla="*/ 1324119 w 2124219"/>
              <a:gd name="connsiteY87" fmla="*/ 1462087 h 2243137"/>
              <a:gd name="connsiteX88" fmla="*/ 1305069 w 2124219"/>
              <a:gd name="connsiteY88" fmla="*/ 1476375 h 2243137"/>
              <a:gd name="connsiteX89" fmla="*/ 1262207 w 2124219"/>
              <a:gd name="connsiteY89" fmla="*/ 1524000 h 2243137"/>
              <a:gd name="connsiteX90" fmla="*/ 1238394 w 2124219"/>
              <a:gd name="connsiteY90" fmla="*/ 1514475 h 2243137"/>
              <a:gd name="connsiteX91" fmla="*/ 1228869 w 2124219"/>
              <a:gd name="connsiteY91" fmla="*/ 1485900 h 2243137"/>
              <a:gd name="connsiteX92" fmla="*/ 1209819 w 2124219"/>
              <a:gd name="connsiteY92" fmla="*/ 1462087 h 2243137"/>
              <a:gd name="connsiteX93" fmla="*/ 1190769 w 2124219"/>
              <a:gd name="connsiteY93" fmla="*/ 1485900 h 2243137"/>
              <a:gd name="connsiteX94" fmla="*/ 1181244 w 2124219"/>
              <a:gd name="connsiteY94" fmla="*/ 1466850 h 2243137"/>
              <a:gd name="connsiteX95" fmla="*/ 1081232 w 2124219"/>
              <a:gd name="connsiteY95" fmla="*/ 1514475 h 2243137"/>
              <a:gd name="connsiteX96" fmla="*/ 1047894 w 2124219"/>
              <a:gd name="connsiteY96" fmla="*/ 1514475 h 2243137"/>
              <a:gd name="connsiteX97" fmla="*/ 985982 w 2124219"/>
              <a:gd name="connsiteY97" fmla="*/ 1504950 h 2243137"/>
              <a:gd name="connsiteX98" fmla="*/ 928832 w 2124219"/>
              <a:gd name="connsiteY98" fmla="*/ 1524000 h 2243137"/>
              <a:gd name="connsiteX99" fmla="*/ 905019 w 2124219"/>
              <a:gd name="connsiteY99" fmla="*/ 1562100 h 2243137"/>
              <a:gd name="connsiteX100" fmla="*/ 890732 w 2124219"/>
              <a:gd name="connsiteY100" fmla="*/ 1590675 h 2243137"/>
              <a:gd name="connsiteX101" fmla="*/ 871682 w 2124219"/>
              <a:gd name="connsiteY101" fmla="*/ 1590675 h 2243137"/>
              <a:gd name="connsiteX102" fmla="*/ 871682 w 2124219"/>
              <a:gd name="connsiteY102" fmla="*/ 1590675 h 2243137"/>
              <a:gd name="connsiteX103" fmla="*/ 809769 w 2124219"/>
              <a:gd name="connsiteY103" fmla="*/ 1609725 h 2243137"/>
              <a:gd name="connsiteX104" fmla="*/ 771669 w 2124219"/>
              <a:gd name="connsiteY104" fmla="*/ 1590675 h 2243137"/>
              <a:gd name="connsiteX105" fmla="*/ 662132 w 2124219"/>
              <a:gd name="connsiteY105" fmla="*/ 1624012 h 2243137"/>
              <a:gd name="connsiteX106" fmla="*/ 704994 w 2124219"/>
              <a:gd name="connsiteY106" fmla="*/ 1652587 h 2243137"/>
              <a:gd name="connsiteX107" fmla="*/ 724044 w 2124219"/>
              <a:gd name="connsiteY107" fmla="*/ 1690687 h 2243137"/>
              <a:gd name="connsiteX108" fmla="*/ 724044 w 2124219"/>
              <a:gd name="connsiteY108" fmla="*/ 1738312 h 2243137"/>
              <a:gd name="connsiteX109" fmla="*/ 704994 w 2124219"/>
              <a:gd name="connsiteY109" fmla="*/ 1762125 h 2243137"/>
              <a:gd name="connsiteX110" fmla="*/ 690707 w 2124219"/>
              <a:gd name="connsiteY110" fmla="*/ 1838325 h 2243137"/>
              <a:gd name="connsiteX111" fmla="*/ 709757 w 2124219"/>
              <a:gd name="connsiteY111" fmla="*/ 1866900 h 2243137"/>
              <a:gd name="connsiteX112" fmla="*/ 695469 w 2124219"/>
              <a:gd name="connsiteY112" fmla="*/ 1895475 h 2243137"/>
              <a:gd name="connsiteX113" fmla="*/ 704994 w 2124219"/>
              <a:gd name="connsiteY113" fmla="*/ 1924050 h 2243137"/>
              <a:gd name="connsiteX114" fmla="*/ 704994 w 2124219"/>
              <a:gd name="connsiteY114" fmla="*/ 1947862 h 2243137"/>
              <a:gd name="connsiteX115" fmla="*/ 662132 w 2124219"/>
              <a:gd name="connsiteY115" fmla="*/ 1966912 h 2243137"/>
              <a:gd name="connsiteX116" fmla="*/ 662132 w 2124219"/>
              <a:gd name="connsiteY116" fmla="*/ 1966912 h 2243137"/>
              <a:gd name="connsiteX117" fmla="*/ 676419 w 2124219"/>
              <a:gd name="connsiteY117" fmla="*/ 2043112 h 2243137"/>
              <a:gd name="connsiteX118" fmla="*/ 700232 w 2124219"/>
              <a:gd name="connsiteY118" fmla="*/ 2066925 h 2243137"/>
              <a:gd name="connsiteX119" fmla="*/ 695469 w 2124219"/>
              <a:gd name="connsiteY119" fmla="*/ 2119312 h 2243137"/>
              <a:gd name="connsiteX120" fmla="*/ 752619 w 2124219"/>
              <a:gd name="connsiteY120" fmla="*/ 2147887 h 2243137"/>
              <a:gd name="connsiteX121" fmla="*/ 757382 w 2124219"/>
              <a:gd name="connsiteY121" fmla="*/ 2181225 h 2243137"/>
              <a:gd name="connsiteX122" fmla="*/ 819294 w 2124219"/>
              <a:gd name="connsiteY122" fmla="*/ 2205037 h 2243137"/>
              <a:gd name="connsiteX123" fmla="*/ 809769 w 2124219"/>
              <a:gd name="connsiteY123" fmla="*/ 2238375 h 2243137"/>
              <a:gd name="connsiteX124" fmla="*/ 909782 w 2124219"/>
              <a:gd name="connsiteY124" fmla="*/ 2243137 h 2243137"/>
              <a:gd name="connsiteX125" fmla="*/ 909782 w 2124219"/>
              <a:gd name="connsiteY125" fmla="*/ 2243137 h 2243137"/>
              <a:gd name="connsiteX0" fmla="*/ 0 w 2124219"/>
              <a:gd name="connsiteY0" fmla="*/ 519255 h 2243137"/>
              <a:gd name="connsiteX1" fmla="*/ 100013 w 2124219"/>
              <a:gd name="connsiteY1" fmla="*/ 438150 h 2243137"/>
              <a:gd name="connsiteX2" fmla="*/ 543043 w 2124219"/>
              <a:gd name="connsiteY2" fmla="*/ 0 h 2243137"/>
              <a:gd name="connsiteX3" fmla="*/ 704994 w 2124219"/>
              <a:gd name="connsiteY3" fmla="*/ 85725 h 2243137"/>
              <a:gd name="connsiteX4" fmla="*/ 757382 w 2124219"/>
              <a:gd name="connsiteY4" fmla="*/ 95250 h 2243137"/>
              <a:gd name="connsiteX5" fmla="*/ 805007 w 2124219"/>
              <a:gd name="connsiteY5" fmla="*/ 61912 h 2243137"/>
              <a:gd name="connsiteX6" fmla="*/ 843107 w 2124219"/>
              <a:gd name="connsiteY6" fmla="*/ 85725 h 2243137"/>
              <a:gd name="connsiteX7" fmla="*/ 876444 w 2124219"/>
              <a:gd name="connsiteY7" fmla="*/ 109537 h 2243137"/>
              <a:gd name="connsiteX8" fmla="*/ 905019 w 2124219"/>
              <a:gd name="connsiteY8" fmla="*/ 133350 h 2243137"/>
              <a:gd name="connsiteX9" fmla="*/ 957407 w 2124219"/>
              <a:gd name="connsiteY9" fmla="*/ 200025 h 2243137"/>
              <a:gd name="connsiteX10" fmla="*/ 952644 w 2124219"/>
              <a:gd name="connsiteY10" fmla="*/ 209550 h 2243137"/>
              <a:gd name="connsiteX11" fmla="*/ 943119 w 2124219"/>
              <a:gd name="connsiteY11" fmla="*/ 271462 h 2243137"/>
              <a:gd name="connsiteX12" fmla="*/ 905019 w 2124219"/>
              <a:gd name="connsiteY12" fmla="*/ 295275 h 2243137"/>
              <a:gd name="connsiteX13" fmla="*/ 900257 w 2124219"/>
              <a:gd name="connsiteY13" fmla="*/ 333375 h 2243137"/>
              <a:gd name="connsiteX14" fmla="*/ 900257 w 2124219"/>
              <a:gd name="connsiteY14" fmla="*/ 333375 h 2243137"/>
              <a:gd name="connsiteX15" fmla="*/ 947882 w 2124219"/>
              <a:gd name="connsiteY15" fmla="*/ 361950 h 2243137"/>
              <a:gd name="connsiteX16" fmla="*/ 947882 w 2124219"/>
              <a:gd name="connsiteY16" fmla="*/ 361950 h 2243137"/>
              <a:gd name="connsiteX17" fmla="*/ 1000269 w 2124219"/>
              <a:gd name="connsiteY17" fmla="*/ 371475 h 2243137"/>
              <a:gd name="connsiteX18" fmla="*/ 1019319 w 2124219"/>
              <a:gd name="connsiteY18" fmla="*/ 385762 h 2243137"/>
              <a:gd name="connsiteX19" fmla="*/ 1019319 w 2124219"/>
              <a:gd name="connsiteY19" fmla="*/ 385762 h 2243137"/>
              <a:gd name="connsiteX20" fmla="*/ 1019319 w 2124219"/>
              <a:gd name="connsiteY20" fmla="*/ 385762 h 2243137"/>
              <a:gd name="connsiteX21" fmla="*/ 1057419 w 2124219"/>
              <a:gd name="connsiteY21" fmla="*/ 457200 h 2243137"/>
              <a:gd name="connsiteX22" fmla="*/ 1076469 w 2124219"/>
              <a:gd name="connsiteY22" fmla="*/ 442912 h 2243137"/>
              <a:gd name="connsiteX23" fmla="*/ 1119332 w 2124219"/>
              <a:gd name="connsiteY23" fmla="*/ 442912 h 2243137"/>
              <a:gd name="connsiteX24" fmla="*/ 1190769 w 2124219"/>
              <a:gd name="connsiteY24" fmla="*/ 442912 h 2243137"/>
              <a:gd name="connsiteX25" fmla="*/ 1166957 w 2124219"/>
              <a:gd name="connsiteY25" fmla="*/ 461962 h 2243137"/>
              <a:gd name="connsiteX26" fmla="*/ 1166957 w 2124219"/>
              <a:gd name="connsiteY26" fmla="*/ 461962 h 2243137"/>
              <a:gd name="connsiteX27" fmla="*/ 1133619 w 2124219"/>
              <a:gd name="connsiteY27" fmla="*/ 547687 h 2243137"/>
              <a:gd name="connsiteX28" fmla="*/ 1109807 w 2124219"/>
              <a:gd name="connsiteY28" fmla="*/ 557212 h 2243137"/>
              <a:gd name="connsiteX29" fmla="*/ 1066944 w 2124219"/>
              <a:gd name="connsiteY29" fmla="*/ 576262 h 2243137"/>
              <a:gd name="connsiteX30" fmla="*/ 1081232 w 2124219"/>
              <a:gd name="connsiteY30" fmla="*/ 619125 h 2243137"/>
              <a:gd name="connsiteX31" fmla="*/ 1081232 w 2124219"/>
              <a:gd name="connsiteY31" fmla="*/ 652462 h 2243137"/>
              <a:gd name="connsiteX32" fmla="*/ 1085994 w 2124219"/>
              <a:gd name="connsiteY32" fmla="*/ 676275 h 2243137"/>
              <a:gd name="connsiteX33" fmla="*/ 1109807 w 2124219"/>
              <a:gd name="connsiteY33" fmla="*/ 714375 h 2243137"/>
              <a:gd name="connsiteX34" fmla="*/ 1109807 w 2124219"/>
              <a:gd name="connsiteY34" fmla="*/ 714375 h 2243137"/>
              <a:gd name="connsiteX35" fmla="*/ 1195532 w 2124219"/>
              <a:gd name="connsiteY35" fmla="*/ 742950 h 2243137"/>
              <a:gd name="connsiteX36" fmla="*/ 1266969 w 2124219"/>
              <a:gd name="connsiteY36" fmla="*/ 738187 h 2243137"/>
              <a:gd name="connsiteX37" fmla="*/ 1300307 w 2124219"/>
              <a:gd name="connsiteY37" fmla="*/ 738187 h 2243137"/>
              <a:gd name="connsiteX38" fmla="*/ 1352694 w 2124219"/>
              <a:gd name="connsiteY38" fmla="*/ 752475 h 2243137"/>
              <a:gd name="connsiteX39" fmla="*/ 1362219 w 2124219"/>
              <a:gd name="connsiteY39" fmla="*/ 766762 h 2243137"/>
              <a:gd name="connsiteX40" fmla="*/ 1366982 w 2124219"/>
              <a:gd name="connsiteY40" fmla="*/ 838200 h 2243137"/>
              <a:gd name="connsiteX41" fmla="*/ 1366982 w 2124219"/>
              <a:gd name="connsiteY41" fmla="*/ 838200 h 2243137"/>
              <a:gd name="connsiteX42" fmla="*/ 1400319 w 2124219"/>
              <a:gd name="connsiteY42" fmla="*/ 900112 h 2243137"/>
              <a:gd name="connsiteX43" fmla="*/ 1433657 w 2124219"/>
              <a:gd name="connsiteY43" fmla="*/ 942975 h 2243137"/>
              <a:gd name="connsiteX44" fmla="*/ 1443182 w 2124219"/>
              <a:gd name="connsiteY44" fmla="*/ 947737 h 2243137"/>
              <a:gd name="connsiteX45" fmla="*/ 1452707 w 2124219"/>
              <a:gd name="connsiteY45" fmla="*/ 1014412 h 2243137"/>
              <a:gd name="connsiteX46" fmla="*/ 1495569 w 2124219"/>
              <a:gd name="connsiteY46" fmla="*/ 1047750 h 2243137"/>
              <a:gd name="connsiteX47" fmla="*/ 1538432 w 2124219"/>
              <a:gd name="connsiteY47" fmla="*/ 1090612 h 2243137"/>
              <a:gd name="connsiteX48" fmla="*/ 1557482 w 2124219"/>
              <a:gd name="connsiteY48" fmla="*/ 1104900 h 2243137"/>
              <a:gd name="connsiteX49" fmla="*/ 1600344 w 2124219"/>
              <a:gd name="connsiteY49" fmla="*/ 1119187 h 2243137"/>
              <a:gd name="connsiteX50" fmla="*/ 1619394 w 2124219"/>
              <a:gd name="connsiteY50" fmla="*/ 1185862 h 2243137"/>
              <a:gd name="connsiteX51" fmla="*/ 1619394 w 2124219"/>
              <a:gd name="connsiteY51" fmla="*/ 1185862 h 2243137"/>
              <a:gd name="connsiteX52" fmla="*/ 1628919 w 2124219"/>
              <a:gd name="connsiteY52" fmla="*/ 1238250 h 2243137"/>
              <a:gd name="connsiteX53" fmla="*/ 1705119 w 2124219"/>
              <a:gd name="connsiteY53" fmla="*/ 1223962 h 2243137"/>
              <a:gd name="connsiteX54" fmla="*/ 1747982 w 2124219"/>
              <a:gd name="connsiteY54" fmla="*/ 1176337 h 2243137"/>
              <a:gd name="connsiteX55" fmla="*/ 1757507 w 2124219"/>
              <a:gd name="connsiteY55" fmla="*/ 1162050 h 2243137"/>
              <a:gd name="connsiteX56" fmla="*/ 1800369 w 2124219"/>
              <a:gd name="connsiteY56" fmla="*/ 1152525 h 2243137"/>
              <a:gd name="connsiteX57" fmla="*/ 1838469 w 2124219"/>
              <a:gd name="connsiteY57" fmla="*/ 1128712 h 2243137"/>
              <a:gd name="connsiteX58" fmla="*/ 1876569 w 2124219"/>
              <a:gd name="connsiteY58" fmla="*/ 1114425 h 2243137"/>
              <a:gd name="connsiteX59" fmla="*/ 1924194 w 2124219"/>
              <a:gd name="connsiteY59" fmla="*/ 1104900 h 2243137"/>
              <a:gd name="connsiteX60" fmla="*/ 1971819 w 2124219"/>
              <a:gd name="connsiteY60" fmla="*/ 1119187 h 2243137"/>
              <a:gd name="connsiteX61" fmla="*/ 2052782 w 2124219"/>
              <a:gd name="connsiteY61" fmla="*/ 1119187 h 2243137"/>
              <a:gd name="connsiteX62" fmla="*/ 2067069 w 2124219"/>
              <a:gd name="connsiteY62" fmla="*/ 1081087 h 2243137"/>
              <a:gd name="connsiteX63" fmla="*/ 2095644 w 2124219"/>
              <a:gd name="connsiteY63" fmla="*/ 1090612 h 2243137"/>
              <a:gd name="connsiteX64" fmla="*/ 2124219 w 2124219"/>
              <a:gd name="connsiteY64" fmla="*/ 1100137 h 2243137"/>
              <a:gd name="connsiteX65" fmla="*/ 2109932 w 2124219"/>
              <a:gd name="connsiteY65" fmla="*/ 1128712 h 2243137"/>
              <a:gd name="connsiteX66" fmla="*/ 2071832 w 2124219"/>
              <a:gd name="connsiteY66" fmla="*/ 1176337 h 2243137"/>
              <a:gd name="connsiteX67" fmla="*/ 2043257 w 2124219"/>
              <a:gd name="connsiteY67" fmla="*/ 1200150 h 2243137"/>
              <a:gd name="connsiteX68" fmla="*/ 2009919 w 2124219"/>
              <a:gd name="connsiteY68" fmla="*/ 1233487 h 2243137"/>
              <a:gd name="connsiteX69" fmla="*/ 1990869 w 2124219"/>
              <a:gd name="connsiteY69" fmla="*/ 1290637 h 2243137"/>
              <a:gd name="connsiteX70" fmla="*/ 2009919 w 2124219"/>
              <a:gd name="connsiteY70" fmla="*/ 1333500 h 2243137"/>
              <a:gd name="connsiteX71" fmla="*/ 1928957 w 2124219"/>
              <a:gd name="connsiteY71" fmla="*/ 1333500 h 2243137"/>
              <a:gd name="connsiteX72" fmla="*/ 1876569 w 2124219"/>
              <a:gd name="connsiteY72" fmla="*/ 1400175 h 2243137"/>
              <a:gd name="connsiteX73" fmla="*/ 1867044 w 2124219"/>
              <a:gd name="connsiteY73" fmla="*/ 1414462 h 2243137"/>
              <a:gd name="connsiteX74" fmla="*/ 1852757 w 2124219"/>
              <a:gd name="connsiteY74" fmla="*/ 1457325 h 2243137"/>
              <a:gd name="connsiteX75" fmla="*/ 1833707 w 2124219"/>
              <a:gd name="connsiteY75" fmla="*/ 1471612 h 2243137"/>
              <a:gd name="connsiteX76" fmla="*/ 1767032 w 2124219"/>
              <a:gd name="connsiteY76" fmla="*/ 1471612 h 2243137"/>
              <a:gd name="connsiteX77" fmla="*/ 1743219 w 2124219"/>
              <a:gd name="connsiteY77" fmla="*/ 1500187 h 2243137"/>
              <a:gd name="connsiteX78" fmla="*/ 1733694 w 2124219"/>
              <a:gd name="connsiteY78" fmla="*/ 1476375 h 2243137"/>
              <a:gd name="connsiteX79" fmla="*/ 1676544 w 2124219"/>
              <a:gd name="connsiteY79" fmla="*/ 1495425 h 2243137"/>
              <a:gd name="connsiteX80" fmla="*/ 1652732 w 2124219"/>
              <a:gd name="connsiteY80" fmla="*/ 1476375 h 2243137"/>
              <a:gd name="connsiteX81" fmla="*/ 1633682 w 2124219"/>
              <a:gd name="connsiteY81" fmla="*/ 1485900 h 2243137"/>
              <a:gd name="connsiteX82" fmla="*/ 1590819 w 2124219"/>
              <a:gd name="connsiteY82" fmla="*/ 1514475 h 2243137"/>
              <a:gd name="connsiteX83" fmla="*/ 1590819 w 2124219"/>
              <a:gd name="connsiteY83" fmla="*/ 1514475 h 2243137"/>
              <a:gd name="connsiteX84" fmla="*/ 1576532 w 2124219"/>
              <a:gd name="connsiteY84" fmla="*/ 1471612 h 2243137"/>
              <a:gd name="connsiteX85" fmla="*/ 1552719 w 2124219"/>
              <a:gd name="connsiteY85" fmla="*/ 1466850 h 2243137"/>
              <a:gd name="connsiteX86" fmla="*/ 1495569 w 2124219"/>
              <a:gd name="connsiteY86" fmla="*/ 1476375 h 2243137"/>
              <a:gd name="connsiteX87" fmla="*/ 1400319 w 2124219"/>
              <a:gd name="connsiteY87" fmla="*/ 1481137 h 2243137"/>
              <a:gd name="connsiteX88" fmla="*/ 1324119 w 2124219"/>
              <a:gd name="connsiteY88" fmla="*/ 1462087 h 2243137"/>
              <a:gd name="connsiteX89" fmla="*/ 1305069 w 2124219"/>
              <a:gd name="connsiteY89" fmla="*/ 1476375 h 2243137"/>
              <a:gd name="connsiteX90" fmla="*/ 1262207 w 2124219"/>
              <a:gd name="connsiteY90" fmla="*/ 1524000 h 2243137"/>
              <a:gd name="connsiteX91" fmla="*/ 1238394 w 2124219"/>
              <a:gd name="connsiteY91" fmla="*/ 1514475 h 2243137"/>
              <a:gd name="connsiteX92" fmla="*/ 1228869 w 2124219"/>
              <a:gd name="connsiteY92" fmla="*/ 1485900 h 2243137"/>
              <a:gd name="connsiteX93" fmla="*/ 1209819 w 2124219"/>
              <a:gd name="connsiteY93" fmla="*/ 1462087 h 2243137"/>
              <a:gd name="connsiteX94" fmla="*/ 1190769 w 2124219"/>
              <a:gd name="connsiteY94" fmla="*/ 1485900 h 2243137"/>
              <a:gd name="connsiteX95" fmla="*/ 1181244 w 2124219"/>
              <a:gd name="connsiteY95" fmla="*/ 1466850 h 2243137"/>
              <a:gd name="connsiteX96" fmla="*/ 1081232 w 2124219"/>
              <a:gd name="connsiteY96" fmla="*/ 1514475 h 2243137"/>
              <a:gd name="connsiteX97" fmla="*/ 1047894 w 2124219"/>
              <a:gd name="connsiteY97" fmla="*/ 1514475 h 2243137"/>
              <a:gd name="connsiteX98" fmla="*/ 985982 w 2124219"/>
              <a:gd name="connsiteY98" fmla="*/ 1504950 h 2243137"/>
              <a:gd name="connsiteX99" fmla="*/ 928832 w 2124219"/>
              <a:gd name="connsiteY99" fmla="*/ 1524000 h 2243137"/>
              <a:gd name="connsiteX100" fmla="*/ 905019 w 2124219"/>
              <a:gd name="connsiteY100" fmla="*/ 1562100 h 2243137"/>
              <a:gd name="connsiteX101" fmla="*/ 890732 w 2124219"/>
              <a:gd name="connsiteY101" fmla="*/ 1590675 h 2243137"/>
              <a:gd name="connsiteX102" fmla="*/ 871682 w 2124219"/>
              <a:gd name="connsiteY102" fmla="*/ 1590675 h 2243137"/>
              <a:gd name="connsiteX103" fmla="*/ 871682 w 2124219"/>
              <a:gd name="connsiteY103" fmla="*/ 1590675 h 2243137"/>
              <a:gd name="connsiteX104" fmla="*/ 809769 w 2124219"/>
              <a:gd name="connsiteY104" fmla="*/ 1609725 h 2243137"/>
              <a:gd name="connsiteX105" fmla="*/ 771669 w 2124219"/>
              <a:gd name="connsiteY105" fmla="*/ 1590675 h 2243137"/>
              <a:gd name="connsiteX106" fmla="*/ 662132 w 2124219"/>
              <a:gd name="connsiteY106" fmla="*/ 1624012 h 2243137"/>
              <a:gd name="connsiteX107" fmla="*/ 704994 w 2124219"/>
              <a:gd name="connsiteY107" fmla="*/ 1652587 h 2243137"/>
              <a:gd name="connsiteX108" fmla="*/ 724044 w 2124219"/>
              <a:gd name="connsiteY108" fmla="*/ 1690687 h 2243137"/>
              <a:gd name="connsiteX109" fmla="*/ 724044 w 2124219"/>
              <a:gd name="connsiteY109" fmla="*/ 1738312 h 2243137"/>
              <a:gd name="connsiteX110" fmla="*/ 704994 w 2124219"/>
              <a:gd name="connsiteY110" fmla="*/ 1762125 h 2243137"/>
              <a:gd name="connsiteX111" fmla="*/ 690707 w 2124219"/>
              <a:gd name="connsiteY111" fmla="*/ 1838325 h 2243137"/>
              <a:gd name="connsiteX112" fmla="*/ 709757 w 2124219"/>
              <a:gd name="connsiteY112" fmla="*/ 1866900 h 2243137"/>
              <a:gd name="connsiteX113" fmla="*/ 695469 w 2124219"/>
              <a:gd name="connsiteY113" fmla="*/ 1895475 h 2243137"/>
              <a:gd name="connsiteX114" fmla="*/ 704994 w 2124219"/>
              <a:gd name="connsiteY114" fmla="*/ 1924050 h 2243137"/>
              <a:gd name="connsiteX115" fmla="*/ 704994 w 2124219"/>
              <a:gd name="connsiteY115" fmla="*/ 1947862 h 2243137"/>
              <a:gd name="connsiteX116" fmla="*/ 662132 w 2124219"/>
              <a:gd name="connsiteY116" fmla="*/ 1966912 h 2243137"/>
              <a:gd name="connsiteX117" fmla="*/ 662132 w 2124219"/>
              <a:gd name="connsiteY117" fmla="*/ 1966912 h 2243137"/>
              <a:gd name="connsiteX118" fmla="*/ 676419 w 2124219"/>
              <a:gd name="connsiteY118" fmla="*/ 2043112 h 2243137"/>
              <a:gd name="connsiteX119" fmla="*/ 700232 w 2124219"/>
              <a:gd name="connsiteY119" fmla="*/ 2066925 h 2243137"/>
              <a:gd name="connsiteX120" fmla="*/ 695469 w 2124219"/>
              <a:gd name="connsiteY120" fmla="*/ 2119312 h 2243137"/>
              <a:gd name="connsiteX121" fmla="*/ 752619 w 2124219"/>
              <a:gd name="connsiteY121" fmla="*/ 2147887 h 2243137"/>
              <a:gd name="connsiteX122" fmla="*/ 757382 w 2124219"/>
              <a:gd name="connsiteY122" fmla="*/ 2181225 h 2243137"/>
              <a:gd name="connsiteX123" fmla="*/ 819294 w 2124219"/>
              <a:gd name="connsiteY123" fmla="*/ 2205037 h 2243137"/>
              <a:gd name="connsiteX124" fmla="*/ 809769 w 2124219"/>
              <a:gd name="connsiteY124" fmla="*/ 2238375 h 2243137"/>
              <a:gd name="connsiteX125" fmla="*/ 909782 w 2124219"/>
              <a:gd name="connsiteY125" fmla="*/ 2243137 h 2243137"/>
              <a:gd name="connsiteX126" fmla="*/ 909782 w 2124219"/>
              <a:gd name="connsiteY126" fmla="*/ 2243137 h 2243137"/>
              <a:gd name="connsiteX0" fmla="*/ 0 w 2233763"/>
              <a:gd name="connsiteY0" fmla="*/ 1109962 h 2243137"/>
              <a:gd name="connsiteX1" fmla="*/ 209557 w 2233763"/>
              <a:gd name="connsiteY1" fmla="*/ 438150 h 2243137"/>
              <a:gd name="connsiteX2" fmla="*/ 652587 w 2233763"/>
              <a:gd name="connsiteY2" fmla="*/ 0 h 2243137"/>
              <a:gd name="connsiteX3" fmla="*/ 814538 w 2233763"/>
              <a:gd name="connsiteY3" fmla="*/ 85725 h 2243137"/>
              <a:gd name="connsiteX4" fmla="*/ 866926 w 2233763"/>
              <a:gd name="connsiteY4" fmla="*/ 95250 h 2243137"/>
              <a:gd name="connsiteX5" fmla="*/ 914551 w 2233763"/>
              <a:gd name="connsiteY5" fmla="*/ 61912 h 2243137"/>
              <a:gd name="connsiteX6" fmla="*/ 952651 w 2233763"/>
              <a:gd name="connsiteY6" fmla="*/ 85725 h 2243137"/>
              <a:gd name="connsiteX7" fmla="*/ 985988 w 2233763"/>
              <a:gd name="connsiteY7" fmla="*/ 109537 h 2243137"/>
              <a:gd name="connsiteX8" fmla="*/ 1014563 w 2233763"/>
              <a:gd name="connsiteY8" fmla="*/ 133350 h 2243137"/>
              <a:gd name="connsiteX9" fmla="*/ 1066951 w 2233763"/>
              <a:gd name="connsiteY9" fmla="*/ 200025 h 2243137"/>
              <a:gd name="connsiteX10" fmla="*/ 1062188 w 2233763"/>
              <a:gd name="connsiteY10" fmla="*/ 209550 h 2243137"/>
              <a:gd name="connsiteX11" fmla="*/ 1052663 w 2233763"/>
              <a:gd name="connsiteY11" fmla="*/ 271462 h 2243137"/>
              <a:gd name="connsiteX12" fmla="*/ 1014563 w 2233763"/>
              <a:gd name="connsiteY12" fmla="*/ 295275 h 2243137"/>
              <a:gd name="connsiteX13" fmla="*/ 1009801 w 2233763"/>
              <a:gd name="connsiteY13" fmla="*/ 333375 h 2243137"/>
              <a:gd name="connsiteX14" fmla="*/ 1009801 w 2233763"/>
              <a:gd name="connsiteY14" fmla="*/ 333375 h 2243137"/>
              <a:gd name="connsiteX15" fmla="*/ 1057426 w 2233763"/>
              <a:gd name="connsiteY15" fmla="*/ 361950 h 2243137"/>
              <a:gd name="connsiteX16" fmla="*/ 1057426 w 2233763"/>
              <a:gd name="connsiteY16" fmla="*/ 361950 h 2243137"/>
              <a:gd name="connsiteX17" fmla="*/ 1109813 w 2233763"/>
              <a:gd name="connsiteY17" fmla="*/ 371475 h 2243137"/>
              <a:gd name="connsiteX18" fmla="*/ 1128863 w 2233763"/>
              <a:gd name="connsiteY18" fmla="*/ 385762 h 2243137"/>
              <a:gd name="connsiteX19" fmla="*/ 1128863 w 2233763"/>
              <a:gd name="connsiteY19" fmla="*/ 385762 h 2243137"/>
              <a:gd name="connsiteX20" fmla="*/ 1128863 w 2233763"/>
              <a:gd name="connsiteY20" fmla="*/ 385762 h 2243137"/>
              <a:gd name="connsiteX21" fmla="*/ 1166963 w 2233763"/>
              <a:gd name="connsiteY21" fmla="*/ 457200 h 2243137"/>
              <a:gd name="connsiteX22" fmla="*/ 1186013 w 2233763"/>
              <a:gd name="connsiteY22" fmla="*/ 442912 h 2243137"/>
              <a:gd name="connsiteX23" fmla="*/ 1228876 w 2233763"/>
              <a:gd name="connsiteY23" fmla="*/ 442912 h 2243137"/>
              <a:gd name="connsiteX24" fmla="*/ 1300313 w 2233763"/>
              <a:gd name="connsiteY24" fmla="*/ 442912 h 2243137"/>
              <a:gd name="connsiteX25" fmla="*/ 1276501 w 2233763"/>
              <a:gd name="connsiteY25" fmla="*/ 461962 h 2243137"/>
              <a:gd name="connsiteX26" fmla="*/ 1276501 w 2233763"/>
              <a:gd name="connsiteY26" fmla="*/ 461962 h 2243137"/>
              <a:gd name="connsiteX27" fmla="*/ 1243163 w 2233763"/>
              <a:gd name="connsiteY27" fmla="*/ 547687 h 2243137"/>
              <a:gd name="connsiteX28" fmla="*/ 1219351 w 2233763"/>
              <a:gd name="connsiteY28" fmla="*/ 557212 h 2243137"/>
              <a:gd name="connsiteX29" fmla="*/ 1176488 w 2233763"/>
              <a:gd name="connsiteY29" fmla="*/ 576262 h 2243137"/>
              <a:gd name="connsiteX30" fmla="*/ 1190776 w 2233763"/>
              <a:gd name="connsiteY30" fmla="*/ 619125 h 2243137"/>
              <a:gd name="connsiteX31" fmla="*/ 1190776 w 2233763"/>
              <a:gd name="connsiteY31" fmla="*/ 652462 h 2243137"/>
              <a:gd name="connsiteX32" fmla="*/ 1195538 w 2233763"/>
              <a:gd name="connsiteY32" fmla="*/ 676275 h 2243137"/>
              <a:gd name="connsiteX33" fmla="*/ 1219351 w 2233763"/>
              <a:gd name="connsiteY33" fmla="*/ 714375 h 2243137"/>
              <a:gd name="connsiteX34" fmla="*/ 1219351 w 2233763"/>
              <a:gd name="connsiteY34" fmla="*/ 714375 h 2243137"/>
              <a:gd name="connsiteX35" fmla="*/ 1305076 w 2233763"/>
              <a:gd name="connsiteY35" fmla="*/ 742950 h 2243137"/>
              <a:gd name="connsiteX36" fmla="*/ 1376513 w 2233763"/>
              <a:gd name="connsiteY36" fmla="*/ 738187 h 2243137"/>
              <a:gd name="connsiteX37" fmla="*/ 1409851 w 2233763"/>
              <a:gd name="connsiteY37" fmla="*/ 738187 h 2243137"/>
              <a:gd name="connsiteX38" fmla="*/ 1462238 w 2233763"/>
              <a:gd name="connsiteY38" fmla="*/ 752475 h 2243137"/>
              <a:gd name="connsiteX39" fmla="*/ 1471763 w 2233763"/>
              <a:gd name="connsiteY39" fmla="*/ 766762 h 2243137"/>
              <a:gd name="connsiteX40" fmla="*/ 1476526 w 2233763"/>
              <a:gd name="connsiteY40" fmla="*/ 838200 h 2243137"/>
              <a:gd name="connsiteX41" fmla="*/ 1476526 w 2233763"/>
              <a:gd name="connsiteY41" fmla="*/ 838200 h 2243137"/>
              <a:gd name="connsiteX42" fmla="*/ 1509863 w 2233763"/>
              <a:gd name="connsiteY42" fmla="*/ 900112 h 2243137"/>
              <a:gd name="connsiteX43" fmla="*/ 1543201 w 2233763"/>
              <a:gd name="connsiteY43" fmla="*/ 942975 h 2243137"/>
              <a:gd name="connsiteX44" fmla="*/ 1552726 w 2233763"/>
              <a:gd name="connsiteY44" fmla="*/ 947737 h 2243137"/>
              <a:gd name="connsiteX45" fmla="*/ 1562251 w 2233763"/>
              <a:gd name="connsiteY45" fmla="*/ 1014412 h 2243137"/>
              <a:gd name="connsiteX46" fmla="*/ 1605113 w 2233763"/>
              <a:gd name="connsiteY46" fmla="*/ 1047750 h 2243137"/>
              <a:gd name="connsiteX47" fmla="*/ 1647976 w 2233763"/>
              <a:gd name="connsiteY47" fmla="*/ 1090612 h 2243137"/>
              <a:gd name="connsiteX48" fmla="*/ 1667026 w 2233763"/>
              <a:gd name="connsiteY48" fmla="*/ 1104900 h 2243137"/>
              <a:gd name="connsiteX49" fmla="*/ 1709888 w 2233763"/>
              <a:gd name="connsiteY49" fmla="*/ 1119187 h 2243137"/>
              <a:gd name="connsiteX50" fmla="*/ 1728938 w 2233763"/>
              <a:gd name="connsiteY50" fmla="*/ 1185862 h 2243137"/>
              <a:gd name="connsiteX51" fmla="*/ 1728938 w 2233763"/>
              <a:gd name="connsiteY51" fmla="*/ 1185862 h 2243137"/>
              <a:gd name="connsiteX52" fmla="*/ 1738463 w 2233763"/>
              <a:gd name="connsiteY52" fmla="*/ 1238250 h 2243137"/>
              <a:gd name="connsiteX53" fmla="*/ 1814663 w 2233763"/>
              <a:gd name="connsiteY53" fmla="*/ 1223962 h 2243137"/>
              <a:gd name="connsiteX54" fmla="*/ 1857526 w 2233763"/>
              <a:gd name="connsiteY54" fmla="*/ 1176337 h 2243137"/>
              <a:gd name="connsiteX55" fmla="*/ 1867051 w 2233763"/>
              <a:gd name="connsiteY55" fmla="*/ 1162050 h 2243137"/>
              <a:gd name="connsiteX56" fmla="*/ 1909913 w 2233763"/>
              <a:gd name="connsiteY56" fmla="*/ 1152525 h 2243137"/>
              <a:gd name="connsiteX57" fmla="*/ 1948013 w 2233763"/>
              <a:gd name="connsiteY57" fmla="*/ 1128712 h 2243137"/>
              <a:gd name="connsiteX58" fmla="*/ 1986113 w 2233763"/>
              <a:gd name="connsiteY58" fmla="*/ 1114425 h 2243137"/>
              <a:gd name="connsiteX59" fmla="*/ 2033738 w 2233763"/>
              <a:gd name="connsiteY59" fmla="*/ 1104900 h 2243137"/>
              <a:gd name="connsiteX60" fmla="*/ 2081363 w 2233763"/>
              <a:gd name="connsiteY60" fmla="*/ 1119187 h 2243137"/>
              <a:gd name="connsiteX61" fmla="*/ 2162326 w 2233763"/>
              <a:gd name="connsiteY61" fmla="*/ 1119187 h 2243137"/>
              <a:gd name="connsiteX62" fmla="*/ 2176613 w 2233763"/>
              <a:gd name="connsiteY62" fmla="*/ 1081087 h 2243137"/>
              <a:gd name="connsiteX63" fmla="*/ 2205188 w 2233763"/>
              <a:gd name="connsiteY63" fmla="*/ 1090612 h 2243137"/>
              <a:gd name="connsiteX64" fmla="*/ 2233763 w 2233763"/>
              <a:gd name="connsiteY64" fmla="*/ 1100137 h 2243137"/>
              <a:gd name="connsiteX65" fmla="*/ 2219476 w 2233763"/>
              <a:gd name="connsiteY65" fmla="*/ 1128712 h 2243137"/>
              <a:gd name="connsiteX66" fmla="*/ 2181376 w 2233763"/>
              <a:gd name="connsiteY66" fmla="*/ 1176337 h 2243137"/>
              <a:gd name="connsiteX67" fmla="*/ 2152801 w 2233763"/>
              <a:gd name="connsiteY67" fmla="*/ 1200150 h 2243137"/>
              <a:gd name="connsiteX68" fmla="*/ 2119463 w 2233763"/>
              <a:gd name="connsiteY68" fmla="*/ 1233487 h 2243137"/>
              <a:gd name="connsiteX69" fmla="*/ 2100413 w 2233763"/>
              <a:gd name="connsiteY69" fmla="*/ 1290637 h 2243137"/>
              <a:gd name="connsiteX70" fmla="*/ 2119463 w 2233763"/>
              <a:gd name="connsiteY70" fmla="*/ 1333500 h 2243137"/>
              <a:gd name="connsiteX71" fmla="*/ 2038501 w 2233763"/>
              <a:gd name="connsiteY71" fmla="*/ 1333500 h 2243137"/>
              <a:gd name="connsiteX72" fmla="*/ 1986113 w 2233763"/>
              <a:gd name="connsiteY72" fmla="*/ 1400175 h 2243137"/>
              <a:gd name="connsiteX73" fmla="*/ 1976588 w 2233763"/>
              <a:gd name="connsiteY73" fmla="*/ 1414462 h 2243137"/>
              <a:gd name="connsiteX74" fmla="*/ 1962301 w 2233763"/>
              <a:gd name="connsiteY74" fmla="*/ 1457325 h 2243137"/>
              <a:gd name="connsiteX75" fmla="*/ 1943251 w 2233763"/>
              <a:gd name="connsiteY75" fmla="*/ 1471612 h 2243137"/>
              <a:gd name="connsiteX76" fmla="*/ 1876576 w 2233763"/>
              <a:gd name="connsiteY76" fmla="*/ 1471612 h 2243137"/>
              <a:gd name="connsiteX77" fmla="*/ 1852763 w 2233763"/>
              <a:gd name="connsiteY77" fmla="*/ 1500187 h 2243137"/>
              <a:gd name="connsiteX78" fmla="*/ 1843238 w 2233763"/>
              <a:gd name="connsiteY78" fmla="*/ 1476375 h 2243137"/>
              <a:gd name="connsiteX79" fmla="*/ 1786088 w 2233763"/>
              <a:gd name="connsiteY79" fmla="*/ 1495425 h 2243137"/>
              <a:gd name="connsiteX80" fmla="*/ 1762276 w 2233763"/>
              <a:gd name="connsiteY80" fmla="*/ 1476375 h 2243137"/>
              <a:gd name="connsiteX81" fmla="*/ 1743226 w 2233763"/>
              <a:gd name="connsiteY81" fmla="*/ 1485900 h 2243137"/>
              <a:gd name="connsiteX82" fmla="*/ 1700363 w 2233763"/>
              <a:gd name="connsiteY82" fmla="*/ 1514475 h 2243137"/>
              <a:gd name="connsiteX83" fmla="*/ 1700363 w 2233763"/>
              <a:gd name="connsiteY83" fmla="*/ 1514475 h 2243137"/>
              <a:gd name="connsiteX84" fmla="*/ 1686076 w 2233763"/>
              <a:gd name="connsiteY84" fmla="*/ 1471612 h 2243137"/>
              <a:gd name="connsiteX85" fmla="*/ 1662263 w 2233763"/>
              <a:gd name="connsiteY85" fmla="*/ 1466850 h 2243137"/>
              <a:gd name="connsiteX86" fmla="*/ 1605113 w 2233763"/>
              <a:gd name="connsiteY86" fmla="*/ 1476375 h 2243137"/>
              <a:gd name="connsiteX87" fmla="*/ 1509863 w 2233763"/>
              <a:gd name="connsiteY87" fmla="*/ 1481137 h 2243137"/>
              <a:gd name="connsiteX88" fmla="*/ 1433663 w 2233763"/>
              <a:gd name="connsiteY88" fmla="*/ 1462087 h 2243137"/>
              <a:gd name="connsiteX89" fmla="*/ 1414613 w 2233763"/>
              <a:gd name="connsiteY89" fmla="*/ 1476375 h 2243137"/>
              <a:gd name="connsiteX90" fmla="*/ 1371751 w 2233763"/>
              <a:gd name="connsiteY90" fmla="*/ 1524000 h 2243137"/>
              <a:gd name="connsiteX91" fmla="*/ 1347938 w 2233763"/>
              <a:gd name="connsiteY91" fmla="*/ 1514475 h 2243137"/>
              <a:gd name="connsiteX92" fmla="*/ 1338413 w 2233763"/>
              <a:gd name="connsiteY92" fmla="*/ 1485900 h 2243137"/>
              <a:gd name="connsiteX93" fmla="*/ 1319363 w 2233763"/>
              <a:gd name="connsiteY93" fmla="*/ 1462087 h 2243137"/>
              <a:gd name="connsiteX94" fmla="*/ 1300313 w 2233763"/>
              <a:gd name="connsiteY94" fmla="*/ 1485900 h 2243137"/>
              <a:gd name="connsiteX95" fmla="*/ 1290788 w 2233763"/>
              <a:gd name="connsiteY95" fmla="*/ 1466850 h 2243137"/>
              <a:gd name="connsiteX96" fmla="*/ 1190776 w 2233763"/>
              <a:gd name="connsiteY96" fmla="*/ 1514475 h 2243137"/>
              <a:gd name="connsiteX97" fmla="*/ 1157438 w 2233763"/>
              <a:gd name="connsiteY97" fmla="*/ 1514475 h 2243137"/>
              <a:gd name="connsiteX98" fmla="*/ 1095526 w 2233763"/>
              <a:gd name="connsiteY98" fmla="*/ 1504950 h 2243137"/>
              <a:gd name="connsiteX99" fmla="*/ 1038376 w 2233763"/>
              <a:gd name="connsiteY99" fmla="*/ 1524000 h 2243137"/>
              <a:gd name="connsiteX100" fmla="*/ 1014563 w 2233763"/>
              <a:gd name="connsiteY100" fmla="*/ 1562100 h 2243137"/>
              <a:gd name="connsiteX101" fmla="*/ 1000276 w 2233763"/>
              <a:gd name="connsiteY101" fmla="*/ 1590675 h 2243137"/>
              <a:gd name="connsiteX102" fmla="*/ 981226 w 2233763"/>
              <a:gd name="connsiteY102" fmla="*/ 1590675 h 2243137"/>
              <a:gd name="connsiteX103" fmla="*/ 981226 w 2233763"/>
              <a:gd name="connsiteY103" fmla="*/ 1590675 h 2243137"/>
              <a:gd name="connsiteX104" fmla="*/ 919313 w 2233763"/>
              <a:gd name="connsiteY104" fmla="*/ 1609725 h 2243137"/>
              <a:gd name="connsiteX105" fmla="*/ 881213 w 2233763"/>
              <a:gd name="connsiteY105" fmla="*/ 1590675 h 2243137"/>
              <a:gd name="connsiteX106" fmla="*/ 771676 w 2233763"/>
              <a:gd name="connsiteY106" fmla="*/ 1624012 h 2243137"/>
              <a:gd name="connsiteX107" fmla="*/ 814538 w 2233763"/>
              <a:gd name="connsiteY107" fmla="*/ 1652587 h 2243137"/>
              <a:gd name="connsiteX108" fmla="*/ 833588 w 2233763"/>
              <a:gd name="connsiteY108" fmla="*/ 1690687 h 2243137"/>
              <a:gd name="connsiteX109" fmla="*/ 833588 w 2233763"/>
              <a:gd name="connsiteY109" fmla="*/ 1738312 h 2243137"/>
              <a:gd name="connsiteX110" fmla="*/ 814538 w 2233763"/>
              <a:gd name="connsiteY110" fmla="*/ 1762125 h 2243137"/>
              <a:gd name="connsiteX111" fmla="*/ 800251 w 2233763"/>
              <a:gd name="connsiteY111" fmla="*/ 1838325 h 2243137"/>
              <a:gd name="connsiteX112" fmla="*/ 819301 w 2233763"/>
              <a:gd name="connsiteY112" fmla="*/ 1866900 h 2243137"/>
              <a:gd name="connsiteX113" fmla="*/ 805013 w 2233763"/>
              <a:gd name="connsiteY113" fmla="*/ 1895475 h 2243137"/>
              <a:gd name="connsiteX114" fmla="*/ 814538 w 2233763"/>
              <a:gd name="connsiteY114" fmla="*/ 1924050 h 2243137"/>
              <a:gd name="connsiteX115" fmla="*/ 814538 w 2233763"/>
              <a:gd name="connsiteY115" fmla="*/ 1947862 h 2243137"/>
              <a:gd name="connsiteX116" fmla="*/ 771676 w 2233763"/>
              <a:gd name="connsiteY116" fmla="*/ 1966912 h 2243137"/>
              <a:gd name="connsiteX117" fmla="*/ 771676 w 2233763"/>
              <a:gd name="connsiteY117" fmla="*/ 1966912 h 2243137"/>
              <a:gd name="connsiteX118" fmla="*/ 785963 w 2233763"/>
              <a:gd name="connsiteY118" fmla="*/ 2043112 h 2243137"/>
              <a:gd name="connsiteX119" fmla="*/ 809776 w 2233763"/>
              <a:gd name="connsiteY119" fmla="*/ 2066925 h 2243137"/>
              <a:gd name="connsiteX120" fmla="*/ 805013 w 2233763"/>
              <a:gd name="connsiteY120" fmla="*/ 2119312 h 2243137"/>
              <a:gd name="connsiteX121" fmla="*/ 862163 w 2233763"/>
              <a:gd name="connsiteY121" fmla="*/ 2147887 h 2243137"/>
              <a:gd name="connsiteX122" fmla="*/ 866926 w 2233763"/>
              <a:gd name="connsiteY122" fmla="*/ 2181225 h 2243137"/>
              <a:gd name="connsiteX123" fmla="*/ 928838 w 2233763"/>
              <a:gd name="connsiteY123" fmla="*/ 2205037 h 2243137"/>
              <a:gd name="connsiteX124" fmla="*/ 919313 w 2233763"/>
              <a:gd name="connsiteY124" fmla="*/ 2238375 h 2243137"/>
              <a:gd name="connsiteX125" fmla="*/ 1019326 w 2233763"/>
              <a:gd name="connsiteY125" fmla="*/ 2243137 h 2243137"/>
              <a:gd name="connsiteX126" fmla="*/ 1019326 w 2233763"/>
              <a:gd name="connsiteY126" fmla="*/ 2243137 h 2243137"/>
              <a:gd name="connsiteX0" fmla="*/ 0 w 2233763"/>
              <a:gd name="connsiteY0" fmla="*/ 1109962 h 2243137"/>
              <a:gd name="connsiteX1" fmla="*/ 104775 w 2233763"/>
              <a:gd name="connsiteY1" fmla="*/ 747712 h 2243137"/>
              <a:gd name="connsiteX2" fmla="*/ 209557 w 2233763"/>
              <a:gd name="connsiteY2" fmla="*/ 438150 h 2243137"/>
              <a:gd name="connsiteX3" fmla="*/ 652587 w 2233763"/>
              <a:gd name="connsiteY3" fmla="*/ 0 h 2243137"/>
              <a:gd name="connsiteX4" fmla="*/ 814538 w 2233763"/>
              <a:gd name="connsiteY4" fmla="*/ 85725 h 2243137"/>
              <a:gd name="connsiteX5" fmla="*/ 866926 w 2233763"/>
              <a:gd name="connsiteY5" fmla="*/ 95250 h 2243137"/>
              <a:gd name="connsiteX6" fmla="*/ 914551 w 2233763"/>
              <a:gd name="connsiteY6" fmla="*/ 61912 h 2243137"/>
              <a:gd name="connsiteX7" fmla="*/ 952651 w 2233763"/>
              <a:gd name="connsiteY7" fmla="*/ 85725 h 2243137"/>
              <a:gd name="connsiteX8" fmla="*/ 985988 w 2233763"/>
              <a:gd name="connsiteY8" fmla="*/ 109537 h 2243137"/>
              <a:gd name="connsiteX9" fmla="*/ 1014563 w 2233763"/>
              <a:gd name="connsiteY9" fmla="*/ 133350 h 2243137"/>
              <a:gd name="connsiteX10" fmla="*/ 1066951 w 2233763"/>
              <a:gd name="connsiteY10" fmla="*/ 200025 h 2243137"/>
              <a:gd name="connsiteX11" fmla="*/ 1062188 w 2233763"/>
              <a:gd name="connsiteY11" fmla="*/ 209550 h 2243137"/>
              <a:gd name="connsiteX12" fmla="*/ 1052663 w 2233763"/>
              <a:gd name="connsiteY12" fmla="*/ 271462 h 2243137"/>
              <a:gd name="connsiteX13" fmla="*/ 1014563 w 2233763"/>
              <a:gd name="connsiteY13" fmla="*/ 295275 h 2243137"/>
              <a:gd name="connsiteX14" fmla="*/ 1009801 w 2233763"/>
              <a:gd name="connsiteY14" fmla="*/ 333375 h 2243137"/>
              <a:gd name="connsiteX15" fmla="*/ 1009801 w 2233763"/>
              <a:gd name="connsiteY15" fmla="*/ 333375 h 2243137"/>
              <a:gd name="connsiteX16" fmla="*/ 1057426 w 2233763"/>
              <a:gd name="connsiteY16" fmla="*/ 361950 h 2243137"/>
              <a:gd name="connsiteX17" fmla="*/ 1057426 w 2233763"/>
              <a:gd name="connsiteY17" fmla="*/ 361950 h 2243137"/>
              <a:gd name="connsiteX18" fmla="*/ 1109813 w 2233763"/>
              <a:gd name="connsiteY18" fmla="*/ 371475 h 2243137"/>
              <a:gd name="connsiteX19" fmla="*/ 1128863 w 2233763"/>
              <a:gd name="connsiteY19" fmla="*/ 385762 h 2243137"/>
              <a:gd name="connsiteX20" fmla="*/ 1128863 w 2233763"/>
              <a:gd name="connsiteY20" fmla="*/ 385762 h 2243137"/>
              <a:gd name="connsiteX21" fmla="*/ 1128863 w 2233763"/>
              <a:gd name="connsiteY21" fmla="*/ 385762 h 2243137"/>
              <a:gd name="connsiteX22" fmla="*/ 1166963 w 2233763"/>
              <a:gd name="connsiteY22" fmla="*/ 457200 h 2243137"/>
              <a:gd name="connsiteX23" fmla="*/ 1186013 w 2233763"/>
              <a:gd name="connsiteY23" fmla="*/ 442912 h 2243137"/>
              <a:gd name="connsiteX24" fmla="*/ 1228876 w 2233763"/>
              <a:gd name="connsiteY24" fmla="*/ 442912 h 2243137"/>
              <a:gd name="connsiteX25" fmla="*/ 1300313 w 2233763"/>
              <a:gd name="connsiteY25" fmla="*/ 442912 h 2243137"/>
              <a:gd name="connsiteX26" fmla="*/ 1276501 w 2233763"/>
              <a:gd name="connsiteY26" fmla="*/ 461962 h 2243137"/>
              <a:gd name="connsiteX27" fmla="*/ 1276501 w 2233763"/>
              <a:gd name="connsiteY27" fmla="*/ 461962 h 2243137"/>
              <a:gd name="connsiteX28" fmla="*/ 1243163 w 2233763"/>
              <a:gd name="connsiteY28" fmla="*/ 547687 h 2243137"/>
              <a:gd name="connsiteX29" fmla="*/ 1219351 w 2233763"/>
              <a:gd name="connsiteY29" fmla="*/ 557212 h 2243137"/>
              <a:gd name="connsiteX30" fmla="*/ 1176488 w 2233763"/>
              <a:gd name="connsiteY30" fmla="*/ 576262 h 2243137"/>
              <a:gd name="connsiteX31" fmla="*/ 1190776 w 2233763"/>
              <a:gd name="connsiteY31" fmla="*/ 619125 h 2243137"/>
              <a:gd name="connsiteX32" fmla="*/ 1190776 w 2233763"/>
              <a:gd name="connsiteY32" fmla="*/ 652462 h 2243137"/>
              <a:gd name="connsiteX33" fmla="*/ 1195538 w 2233763"/>
              <a:gd name="connsiteY33" fmla="*/ 676275 h 2243137"/>
              <a:gd name="connsiteX34" fmla="*/ 1219351 w 2233763"/>
              <a:gd name="connsiteY34" fmla="*/ 714375 h 2243137"/>
              <a:gd name="connsiteX35" fmla="*/ 1219351 w 2233763"/>
              <a:gd name="connsiteY35" fmla="*/ 714375 h 2243137"/>
              <a:gd name="connsiteX36" fmla="*/ 1305076 w 2233763"/>
              <a:gd name="connsiteY36" fmla="*/ 742950 h 2243137"/>
              <a:gd name="connsiteX37" fmla="*/ 1376513 w 2233763"/>
              <a:gd name="connsiteY37" fmla="*/ 738187 h 2243137"/>
              <a:gd name="connsiteX38" fmla="*/ 1409851 w 2233763"/>
              <a:gd name="connsiteY38" fmla="*/ 738187 h 2243137"/>
              <a:gd name="connsiteX39" fmla="*/ 1462238 w 2233763"/>
              <a:gd name="connsiteY39" fmla="*/ 752475 h 2243137"/>
              <a:gd name="connsiteX40" fmla="*/ 1471763 w 2233763"/>
              <a:gd name="connsiteY40" fmla="*/ 766762 h 2243137"/>
              <a:gd name="connsiteX41" fmla="*/ 1476526 w 2233763"/>
              <a:gd name="connsiteY41" fmla="*/ 838200 h 2243137"/>
              <a:gd name="connsiteX42" fmla="*/ 1476526 w 2233763"/>
              <a:gd name="connsiteY42" fmla="*/ 838200 h 2243137"/>
              <a:gd name="connsiteX43" fmla="*/ 1509863 w 2233763"/>
              <a:gd name="connsiteY43" fmla="*/ 900112 h 2243137"/>
              <a:gd name="connsiteX44" fmla="*/ 1543201 w 2233763"/>
              <a:gd name="connsiteY44" fmla="*/ 942975 h 2243137"/>
              <a:gd name="connsiteX45" fmla="*/ 1552726 w 2233763"/>
              <a:gd name="connsiteY45" fmla="*/ 947737 h 2243137"/>
              <a:gd name="connsiteX46" fmla="*/ 1562251 w 2233763"/>
              <a:gd name="connsiteY46" fmla="*/ 1014412 h 2243137"/>
              <a:gd name="connsiteX47" fmla="*/ 1605113 w 2233763"/>
              <a:gd name="connsiteY47" fmla="*/ 1047750 h 2243137"/>
              <a:gd name="connsiteX48" fmla="*/ 1647976 w 2233763"/>
              <a:gd name="connsiteY48" fmla="*/ 1090612 h 2243137"/>
              <a:gd name="connsiteX49" fmla="*/ 1667026 w 2233763"/>
              <a:gd name="connsiteY49" fmla="*/ 1104900 h 2243137"/>
              <a:gd name="connsiteX50" fmla="*/ 1709888 w 2233763"/>
              <a:gd name="connsiteY50" fmla="*/ 1119187 h 2243137"/>
              <a:gd name="connsiteX51" fmla="*/ 1728938 w 2233763"/>
              <a:gd name="connsiteY51" fmla="*/ 1185862 h 2243137"/>
              <a:gd name="connsiteX52" fmla="*/ 1728938 w 2233763"/>
              <a:gd name="connsiteY52" fmla="*/ 1185862 h 2243137"/>
              <a:gd name="connsiteX53" fmla="*/ 1738463 w 2233763"/>
              <a:gd name="connsiteY53" fmla="*/ 1238250 h 2243137"/>
              <a:gd name="connsiteX54" fmla="*/ 1814663 w 2233763"/>
              <a:gd name="connsiteY54" fmla="*/ 1223962 h 2243137"/>
              <a:gd name="connsiteX55" fmla="*/ 1857526 w 2233763"/>
              <a:gd name="connsiteY55" fmla="*/ 1176337 h 2243137"/>
              <a:gd name="connsiteX56" fmla="*/ 1867051 w 2233763"/>
              <a:gd name="connsiteY56" fmla="*/ 1162050 h 2243137"/>
              <a:gd name="connsiteX57" fmla="*/ 1909913 w 2233763"/>
              <a:gd name="connsiteY57" fmla="*/ 1152525 h 2243137"/>
              <a:gd name="connsiteX58" fmla="*/ 1948013 w 2233763"/>
              <a:gd name="connsiteY58" fmla="*/ 1128712 h 2243137"/>
              <a:gd name="connsiteX59" fmla="*/ 1986113 w 2233763"/>
              <a:gd name="connsiteY59" fmla="*/ 1114425 h 2243137"/>
              <a:gd name="connsiteX60" fmla="*/ 2033738 w 2233763"/>
              <a:gd name="connsiteY60" fmla="*/ 1104900 h 2243137"/>
              <a:gd name="connsiteX61" fmla="*/ 2081363 w 2233763"/>
              <a:gd name="connsiteY61" fmla="*/ 1119187 h 2243137"/>
              <a:gd name="connsiteX62" fmla="*/ 2162326 w 2233763"/>
              <a:gd name="connsiteY62" fmla="*/ 1119187 h 2243137"/>
              <a:gd name="connsiteX63" fmla="*/ 2176613 w 2233763"/>
              <a:gd name="connsiteY63" fmla="*/ 1081087 h 2243137"/>
              <a:gd name="connsiteX64" fmla="*/ 2205188 w 2233763"/>
              <a:gd name="connsiteY64" fmla="*/ 1090612 h 2243137"/>
              <a:gd name="connsiteX65" fmla="*/ 2233763 w 2233763"/>
              <a:gd name="connsiteY65" fmla="*/ 1100137 h 2243137"/>
              <a:gd name="connsiteX66" fmla="*/ 2219476 w 2233763"/>
              <a:gd name="connsiteY66" fmla="*/ 1128712 h 2243137"/>
              <a:gd name="connsiteX67" fmla="*/ 2181376 w 2233763"/>
              <a:gd name="connsiteY67" fmla="*/ 1176337 h 2243137"/>
              <a:gd name="connsiteX68" fmla="*/ 2152801 w 2233763"/>
              <a:gd name="connsiteY68" fmla="*/ 1200150 h 2243137"/>
              <a:gd name="connsiteX69" fmla="*/ 2119463 w 2233763"/>
              <a:gd name="connsiteY69" fmla="*/ 1233487 h 2243137"/>
              <a:gd name="connsiteX70" fmla="*/ 2100413 w 2233763"/>
              <a:gd name="connsiteY70" fmla="*/ 1290637 h 2243137"/>
              <a:gd name="connsiteX71" fmla="*/ 2119463 w 2233763"/>
              <a:gd name="connsiteY71" fmla="*/ 1333500 h 2243137"/>
              <a:gd name="connsiteX72" fmla="*/ 2038501 w 2233763"/>
              <a:gd name="connsiteY72" fmla="*/ 1333500 h 2243137"/>
              <a:gd name="connsiteX73" fmla="*/ 1986113 w 2233763"/>
              <a:gd name="connsiteY73" fmla="*/ 1400175 h 2243137"/>
              <a:gd name="connsiteX74" fmla="*/ 1976588 w 2233763"/>
              <a:gd name="connsiteY74" fmla="*/ 1414462 h 2243137"/>
              <a:gd name="connsiteX75" fmla="*/ 1962301 w 2233763"/>
              <a:gd name="connsiteY75" fmla="*/ 1457325 h 2243137"/>
              <a:gd name="connsiteX76" fmla="*/ 1943251 w 2233763"/>
              <a:gd name="connsiteY76" fmla="*/ 1471612 h 2243137"/>
              <a:gd name="connsiteX77" fmla="*/ 1876576 w 2233763"/>
              <a:gd name="connsiteY77" fmla="*/ 1471612 h 2243137"/>
              <a:gd name="connsiteX78" fmla="*/ 1852763 w 2233763"/>
              <a:gd name="connsiteY78" fmla="*/ 1500187 h 2243137"/>
              <a:gd name="connsiteX79" fmla="*/ 1843238 w 2233763"/>
              <a:gd name="connsiteY79" fmla="*/ 1476375 h 2243137"/>
              <a:gd name="connsiteX80" fmla="*/ 1786088 w 2233763"/>
              <a:gd name="connsiteY80" fmla="*/ 1495425 h 2243137"/>
              <a:gd name="connsiteX81" fmla="*/ 1762276 w 2233763"/>
              <a:gd name="connsiteY81" fmla="*/ 1476375 h 2243137"/>
              <a:gd name="connsiteX82" fmla="*/ 1743226 w 2233763"/>
              <a:gd name="connsiteY82" fmla="*/ 1485900 h 2243137"/>
              <a:gd name="connsiteX83" fmla="*/ 1700363 w 2233763"/>
              <a:gd name="connsiteY83" fmla="*/ 1514475 h 2243137"/>
              <a:gd name="connsiteX84" fmla="*/ 1700363 w 2233763"/>
              <a:gd name="connsiteY84" fmla="*/ 1514475 h 2243137"/>
              <a:gd name="connsiteX85" fmla="*/ 1686076 w 2233763"/>
              <a:gd name="connsiteY85" fmla="*/ 1471612 h 2243137"/>
              <a:gd name="connsiteX86" fmla="*/ 1662263 w 2233763"/>
              <a:gd name="connsiteY86" fmla="*/ 1466850 h 2243137"/>
              <a:gd name="connsiteX87" fmla="*/ 1605113 w 2233763"/>
              <a:gd name="connsiteY87" fmla="*/ 1476375 h 2243137"/>
              <a:gd name="connsiteX88" fmla="*/ 1509863 w 2233763"/>
              <a:gd name="connsiteY88" fmla="*/ 1481137 h 2243137"/>
              <a:gd name="connsiteX89" fmla="*/ 1433663 w 2233763"/>
              <a:gd name="connsiteY89" fmla="*/ 1462087 h 2243137"/>
              <a:gd name="connsiteX90" fmla="*/ 1414613 w 2233763"/>
              <a:gd name="connsiteY90" fmla="*/ 1476375 h 2243137"/>
              <a:gd name="connsiteX91" fmla="*/ 1371751 w 2233763"/>
              <a:gd name="connsiteY91" fmla="*/ 1524000 h 2243137"/>
              <a:gd name="connsiteX92" fmla="*/ 1347938 w 2233763"/>
              <a:gd name="connsiteY92" fmla="*/ 1514475 h 2243137"/>
              <a:gd name="connsiteX93" fmla="*/ 1338413 w 2233763"/>
              <a:gd name="connsiteY93" fmla="*/ 1485900 h 2243137"/>
              <a:gd name="connsiteX94" fmla="*/ 1319363 w 2233763"/>
              <a:gd name="connsiteY94" fmla="*/ 1462087 h 2243137"/>
              <a:gd name="connsiteX95" fmla="*/ 1300313 w 2233763"/>
              <a:gd name="connsiteY95" fmla="*/ 1485900 h 2243137"/>
              <a:gd name="connsiteX96" fmla="*/ 1290788 w 2233763"/>
              <a:gd name="connsiteY96" fmla="*/ 1466850 h 2243137"/>
              <a:gd name="connsiteX97" fmla="*/ 1190776 w 2233763"/>
              <a:gd name="connsiteY97" fmla="*/ 1514475 h 2243137"/>
              <a:gd name="connsiteX98" fmla="*/ 1157438 w 2233763"/>
              <a:gd name="connsiteY98" fmla="*/ 1514475 h 2243137"/>
              <a:gd name="connsiteX99" fmla="*/ 1095526 w 2233763"/>
              <a:gd name="connsiteY99" fmla="*/ 1504950 h 2243137"/>
              <a:gd name="connsiteX100" fmla="*/ 1038376 w 2233763"/>
              <a:gd name="connsiteY100" fmla="*/ 1524000 h 2243137"/>
              <a:gd name="connsiteX101" fmla="*/ 1014563 w 2233763"/>
              <a:gd name="connsiteY101" fmla="*/ 1562100 h 2243137"/>
              <a:gd name="connsiteX102" fmla="*/ 1000276 w 2233763"/>
              <a:gd name="connsiteY102" fmla="*/ 1590675 h 2243137"/>
              <a:gd name="connsiteX103" fmla="*/ 981226 w 2233763"/>
              <a:gd name="connsiteY103" fmla="*/ 1590675 h 2243137"/>
              <a:gd name="connsiteX104" fmla="*/ 981226 w 2233763"/>
              <a:gd name="connsiteY104" fmla="*/ 1590675 h 2243137"/>
              <a:gd name="connsiteX105" fmla="*/ 919313 w 2233763"/>
              <a:gd name="connsiteY105" fmla="*/ 1609725 h 2243137"/>
              <a:gd name="connsiteX106" fmla="*/ 881213 w 2233763"/>
              <a:gd name="connsiteY106" fmla="*/ 1590675 h 2243137"/>
              <a:gd name="connsiteX107" fmla="*/ 771676 w 2233763"/>
              <a:gd name="connsiteY107" fmla="*/ 1624012 h 2243137"/>
              <a:gd name="connsiteX108" fmla="*/ 814538 w 2233763"/>
              <a:gd name="connsiteY108" fmla="*/ 1652587 h 2243137"/>
              <a:gd name="connsiteX109" fmla="*/ 833588 w 2233763"/>
              <a:gd name="connsiteY109" fmla="*/ 1690687 h 2243137"/>
              <a:gd name="connsiteX110" fmla="*/ 833588 w 2233763"/>
              <a:gd name="connsiteY110" fmla="*/ 1738312 h 2243137"/>
              <a:gd name="connsiteX111" fmla="*/ 814538 w 2233763"/>
              <a:gd name="connsiteY111" fmla="*/ 1762125 h 2243137"/>
              <a:gd name="connsiteX112" fmla="*/ 800251 w 2233763"/>
              <a:gd name="connsiteY112" fmla="*/ 1838325 h 2243137"/>
              <a:gd name="connsiteX113" fmla="*/ 819301 w 2233763"/>
              <a:gd name="connsiteY113" fmla="*/ 1866900 h 2243137"/>
              <a:gd name="connsiteX114" fmla="*/ 805013 w 2233763"/>
              <a:gd name="connsiteY114" fmla="*/ 1895475 h 2243137"/>
              <a:gd name="connsiteX115" fmla="*/ 814538 w 2233763"/>
              <a:gd name="connsiteY115" fmla="*/ 1924050 h 2243137"/>
              <a:gd name="connsiteX116" fmla="*/ 814538 w 2233763"/>
              <a:gd name="connsiteY116" fmla="*/ 1947862 h 2243137"/>
              <a:gd name="connsiteX117" fmla="*/ 771676 w 2233763"/>
              <a:gd name="connsiteY117" fmla="*/ 1966912 h 2243137"/>
              <a:gd name="connsiteX118" fmla="*/ 771676 w 2233763"/>
              <a:gd name="connsiteY118" fmla="*/ 1966912 h 2243137"/>
              <a:gd name="connsiteX119" fmla="*/ 785963 w 2233763"/>
              <a:gd name="connsiteY119" fmla="*/ 2043112 h 2243137"/>
              <a:gd name="connsiteX120" fmla="*/ 809776 w 2233763"/>
              <a:gd name="connsiteY120" fmla="*/ 2066925 h 2243137"/>
              <a:gd name="connsiteX121" fmla="*/ 805013 w 2233763"/>
              <a:gd name="connsiteY121" fmla="*/ 2119312 h 2243137"/>
              <a:gd name="connsiteX122" fmla="*/ 862163 w 2233763"/>
              <a:gd name="connsiteY122" fmla="*/ 2147887 h 2243137"/>
              <a:gd name="connsiteX123" fmla="*/ 866926 w 2233763"/>
              <a:gd name="connsiteY123" fmla="*/ 2181225 h 2243137"/>
              <a:gd name="connsiteX124" fmla="*/ 928838 w 2233763"/>
              <a:gd name="connsiteY124" fmla="*/ 2205037 h 2243137"/>
              <a:gd name="connsiteX125" fmla="*/ 919313 w 2233763"/>
              <a:gd name="connsiteY125" fmla="*/ 2238375 h 2243137"/>
              <a:gd name="connsiteX126" fmla="*/ 1019326 w 2233763"/>
              <a:gd name="connsiteY126" fmla="*/ 2243137 h 2243137"/>
              <a:gd name="connsiteX127" fmla="*/ 1019326 w 2233763"/>
              <a:gd name="connsiteY127" fmla="*/ 2243137 h 2243137"/>
              <a:gd name="connsiteX0" fmla="*/ 1482058 w 2129576"/>
              <a:gd name="connsiteY0" fmla="*/ 3053494 h 3053494"/>
              <a:gd name="connsiteX1" fmla="*/ 588 w 2129576"/>
              <a:gd name="connsiteY1" fmla="*/ 747712 h 3053494"/>
              <a:gd name="connsiteX2" fmla="*/ 105370 w 2129576"/>
              <a:gd name="connsiteY2" fmla="*/ 438150 h 3053494"/>
              <a:gd name="connsiteX3" fmla="*/ 548400 w 2129576"/>
              <a:gd name="connsiteY3" fmla="*/ 0 h 3053494"/>
              <a:gd name="connsiteX4" fmla="*/ 710351 w 2129576"/>
              <a:gd name="connsiteY4" fmla="*/ 85725 h 3053494"/>
              <a:gd name="connsiteX5" fmla="*/ 762739 w 2129576"/>
              <a:gd name="connsiteY5" fmla="*/ 95250 h 3053494"/>
              <a:gd name="connsiteX6" fmla="*/ 810364 w 2129576"/>
              <a:gd name="connsiteY6" fmla="*/ 61912 h 3053494"/>
              <a:gd name="connsiteX7" fmla="*/ 848464 w 2129576"/>
              <a:gd name="connsiteY7" fmla="*/ 85725 h 3053494"/>
              <a:gd name="connsiteX8" fmla="*/ 881801 w 2129576"/>
              <a:gd name="connsiteY8" fmla="*/ 109537 h 3053494"/>
              <a:gd name="connsiteX9" fmla="*/ 910376 w 2129576"/>
              <a:gd name="connsiteY9" fmla="*/ 133350 h 3053494"/>
              <a:gd name="connsiteX10" fmla="*/ 962764 w 2129576"/>
              <a:gd name="connsiteY10" fmla="*/ 200025 h 3053494"/>
              <a:gd name="connsiteX11" fmla="*/ 958001 w 2129576"/>
              <a:gd name="connsiteY11" fmla="*/ 209550 h 3053494"/>
              <a:gd name="connsiteX12" fmla="*/ 948476 w 2129576"/>
              <a:gd name="connsiteY12" fmla="*/ 271462 h 3053494"/>
              <a:gd name="connsiteX13" fmla="*/ 910376 w 2129576"/>
              <a:gd name="connsiteY13" fmla="*/ 295275 h 3053494"/>
              <a:gd name="connsiteX14" fmla="*/ 905614 w 2129576"/>
              <a:gd name="connsiteY14" fmla="*/ 333375 h 3053494"/>
              <a:gd name="connsiteX15" fmla="*/ 905614 w 2129576"/>
              <a:gd name="connsiteY15" fmla="*/ 333375 h 3053494"/>
              <a:gd name="connsiteX16" fmla="*/ 953239 w 2129576"/>
              <a:gd name="connsiteY16" fmla="*/ 361950 h 3053494"/>
              <a:gd name="connsiteX17" fmla="*/ 953239 w 2129576"/>
              <a:gd name="connsiteY17" fmla="*/ 361950 h 3053494"/>
              <a:gd name="connsiteX18" fmla="*/ 1005626 w 2129576"/>
              <a:gd name="connsiteY18" fmla="*/ 371475 h 3053494"/>
              <a:gd name="connsiteX19" fmla="*/ 1024676 w 2129576"/>
              <a:gd name="connsiteY19" fmla="*/ 385762 h 3053494"/>
              <a:gd name="connsiteX20" fmla="*/ 1024676 w 2129576"/>
              <a:gd name="connsiteY20" fmla="*/ 385762 h 3053494"/>
              <a:gd name="connsiteX21" fmla="*/ 1024676 w 2129576"/>
              <a:gd name="connsiteY21" fmla="*/ 385762 h 3053494"/>
              <a:gd name="connsiteX22" fmla="*/ 1062776 w 2129576"/>
              <a:gd name="connsiteY22" fmla="*/ 457200 h 3053494"/>
              <a:gd name="connsiteX23" fmla="*/ 1081826 w 2129576"/>
              <a:gd name="connsiteY23" fmla="*/ 442912 h 3053494"/>
              <a:gd name="connsiteX24" fmla="*/ 1124689 w 2129576"/>
              <a:gd name="connsiteY24" fmla="*/ 442912 h 3053494"/>
              <a:gd name="connsiteX25" fmla="*/ 1196126 w 2129576"/>
              <a:gd name="connsiteY25" fmla="*/ 442912 h 3053494"/>
              <a:gd name="connsiteX26" fmla="*/ 1172314 w 2129576"/>
              <a:gd name="connsiteY26" fmla="*/ 461962 h 3053494"/>
              <a:gd name="connsiteX27" fmla="*/ 1172314 w 2129576"/>
              <a:gd name="connsiteY27" fmla="*/ 461962 h 3053494"/>
              <a:gd name="connsiteX28" fmla="*/ 1138976 w 2129576"/>
              <a:gd name="connsiteY28" fmla="*/ 547687 h 3053494"/>
              <a:gd name="connsiteX29" fmla="*/ 1115164 w 2129576"/>
              <a:gd name="connsiteY29" fmla="*/ 557212 h 3053494"/>
              <a:gd name="connsiteX30" fmla="*/ 1072301 w 2129576"/>
              <a:gd name="connsiteY30" fmla="*/ 576262 h 3053494"/>
              <a:gd name="connsiteX31" fmla="*/ 1086589 w 2129576"/>
              <a:gd name="connsiteY31" fmla="*/ 619125 h 3053494"/>
              <a:gd name="connsiteX32" fmla="*/ 1086589 w 2129576"/>
              <a:gd name="connsiteY32" fmla="*/ 652462 h 3053494"/>
              <a:gd name="connsiteX33" fmla="*/ 1091351 w 2129576"/>
              <a:gd name="connsiteY33" fmla="*/ 676275 h 3053494"/>
              <a:gd name="connsiteX34" fmla="*/ 1115164 w 2129576"/>
              <a:gd name="connsiteY34" fmla="*/ 714375 h 3053494"/>
              <a:gd name="connsiteX35" fmla="*/ 1115164 w 2129576"/>
              <a:gd name="connsiteY35" fmla="*/ 714375 h 3053494"/>
              <a:gd name="connsiteX36" fmla="*/ 1200889 w 2129576"/>
              <a:gd name="connsiteY36" fmla="*/ 742950 h 3053494"/>
              <a:gd name="connsiteX37" fmla="*/ 1272326 w 2129576"/>
              <a:gd name="connsiteY37" fmla="*/ 738187 h 3053494"/>
              <a:gd name="connsiteX38" fmla="*/ 1305664 w 2129576"/>
              <a:gd name="connsiteY38" fmla="*/ 738187 h 3053494"/>
              <a:gd name="connsiteX39" fmla="*/ 1358051 w 2129576"/>
              <a:gd name="connsiteY39" fmla="*/ 752475 h 3053494"/>
              <a:gd name="connsiteX40" fmla="*/ 1367576 w 2129576"/>
              <a:gd name="connsiteY40" fmla="*/ 766762 h 3053494"/>
              <a:gd name="connsiteX41" fmla="*/ 1372339 w 2129576"/>
              <a:gd name="connsiteY41" fmla="*/ 838200 h 3053494"/>
              <a:gd name="connsiteX42" fmla="*/ 1372339 w 2129576"/>
              <a:gd name="connsiteY42" fmla="*/ 838200 h 3053494"/>
              <a:gd name="connsiteX43" fmla="*/ 1405676 w 2129576"/>
              <a:gd name="connsiteY43" fmla="*/ 900112 h 3053494"/>
              <a:gd name="connsiteX44" fmla="*/ 1439014 w 2129576"/>
              <a:gd name="connsiteY44" fmla="*/ 942975 h 3053494"/>
              <a:gd name="connsiteX45" fmla="*/ 1448539 w 2129576"/>
              <a:gd name="connsiteY45" fmla="*/ 947737 h 3053494"/>
              <a:gd name="connsiteX46" fmla="*/ 1458064 w 2129576"/>
              <a:gd name="connsiteY46" fmla="*/ 1014412 h 3053494"/>
              <a:gd name="connsiteX47" fmla="*/ 1500926 w 2129576"/>
              <a:gd name="connsiteY47" fmla="*/ 1047750 h 3053494"/>
              <a:gd name="connsiteX48" fmla="*/ 1543789 w 2129576"/>
              <a:gd name="connsiteY48" fmla="*/ 1090612 h 3053494"/>
              <a:gd name="connsiteX49" fmla="*/ 1562839 w 2129576"/>
              <a:gd name="connsiteY49" fmla="*/ 1104900 h 3053494"/>
              <a:gd name="connsiteX50" fmla="*/ 1605701 w 2129576"/>
              <a:gd name="connsiteY50" fmla="*/ 1119187 h 3053494"/>
              <a:gd name="connsiteX51" fmla="*/ 1624751 w 2129576"/>
              <a:gd name="connsiteY51" fmla="*/ 1185862 h 3053494"/>
              <a:gd name="connsiteX52" fmla="*/ 1624751 w 2129576"/>
              <a:gd name="connsiteY52" fmla="*/ 1185862 h 3053494"/>
              <a:gd name="connsiteX53" fmla="*/ 1634276 w 2129576"/>
              <a:gd name="connsiteY53" fmla="*/ 1238250 h 3053494"/>
              <a:gd name="connsiteX54" fmla="*/ 1710476 w 2129576"/>
              <a:gd name="connsiteY54" fmla="*/ 1223962 h 3053494"/>
              <a:gd name="connsiteX55" fmla="*/ 1753339 w 2129576"/>
              <a:gd name="connsiteY55" fmla="*/ 1176337 h 3053494"/>
              <a:gd name="connsiteX56" fmla="*/ 1762864 w 2129576"/>
              <a:gd name="connsiteY56" fmla="*/ 1162050 h 3053494"/>
              <a:gd name="connsiteX57" fmla="*/ 1805726 w 2129576"/>
              <a:gd name="connsiteY57" fmla="*/ 1152525 h 3053494"/>
              <a:gd name="connsiteX58" fmla="*/ 1843826 w 2129576"/>
              <a:gd name="connsiteY58" fmla="*/ 1128712 h 3053494"/>
              <a:gd name="connsiteX59" fmla="*/ 1881926 w 2129576"/>
              <a:gd name="connsiteY59" fmla="*/ 1114425 h 3053494"/>
              <a:gd name="connsiteX60" fmla="*/ 1929551 w 2129576"/>
              <a:gd name="connsiteY60" fmla="*/ 1104900 h 3053494"/>
              <a:gd name="connsiteX61" fmla="*/ 1977176 w 2129576"/>
              <a:gd name="connsiteY61" fmla="*/ 1119187 h 3053494"/>
              <a:gd name="connsiteX62" fmla="*/ 2058139 w 2129576"/>
              <a:gd name="connsiteY62" fmla="*/ 1119187 h 3053494"/>
              <a:gd name="connsiteX63" fmla="*/ 2072426 w 2129576"/>
              <a:gd name="connsiteY63" fmla="*/ 1081087 h 3053494"/>
              <a:gd name="connsiteX64" fmla="*/ 2101001 w 2129576"/>
              <a:gd name="connsiteY64" fmla="*/ 1090612 h 3053494"/>
              <a:gd name="connsiteX65" fmla="*/ 2129576 w 2129576"/>
              <a:gd name="connsiteY65" fmla="*/ 1100137 h 3053494"/>
              <a:gd name="connsiteX66" fmla="*/ 2115289 w 2129576"/>
              <a:gd name="connsiteY66" fmla="*/ 1128712 h 3053494"/>
              <a:gd name="connsiteX67" fmla="*/ 2077189 w 2129576"/>
              <a:gd name="connsiteY67" fmla="*/ 1176337 h 3053494"/>
              <a:gd name="connsiteX68" fmla="*/ 2048614 w 2129576"/>
              <a:gd name="connsiteY68" fmla="*/ 1200150 h 3053494"/>
              <a:gd name="connsiteX69" fmla="*/ 2015276 w 2129576"/>
              <a:gd name="connsiteY69" fmla="*/ 1233487 h 3053494"/>
              <a:gd name="connsiteX70" fmla="*/ 1996226 w 2129576"/>
              <a:gd name="connsiteY70" fmla="*/ 1290637 h 3053494"/>
              <a:gd name="connsiteX71" fmla="*/ 2015276 w 2129576"/>
              <a:gd name="connsiteY71" fmla="*/ 1333500 h 3053494"/>
              <a:gd name="connsiteX72" fmla="*/ 1934314 w 2129576"/>
              <a:gd name="connsiteY72" fmla="*/ 1333500 h 3053494"/>
              <a:gd name="connsiteX73" fmla="*/ 1881926 w 2129576"/>
              <a:gd name="connsiteY73" fmla="*/ 1400175 h 3053494"/>
              <a:gd name="connsiteX74" fmla="*/ 1872401 w 2129576"/>
              <a:gd name="connsiteY74" fmla="*/ 1414462 h 3053494"/>
              <a:gd name="connsiteX75" fmla="*/ 1858114 w 2129576"/>
              <a:gd name="connsiteY75" fmla="*/ 1457325 h 3053494"/>
              <a:gd name="connsiteX76" fmla="*/ 1839064 w 2129576"/>
              <a:gd name="connsiteY76" fmla="*/ 1471612 h 3053494"/>
              <a:gd name="connsiteX77" fmla="*/ 1772389 w 2129576"/>
              <a:gd name="connsiteY77" fmla="*/ 1471612 h 3053494"/>
              <a:gd name="connsiteX78" fmla="*/ 1748576 w 2129576"/>
              <a:gd name="connsiteY78" fmla="*/ 1500187 h 3053494"/>
              <a:gd name="connsiteX79" fmla="*/ 1739051 w 2129576"/>
              <a:gd name="connsiteY79" fmla="*/ 1476375 h 3053494"/>
              <a:gd name="connsiteX80" fmla="*/ 1681901 w 2129576"/>
              <a:gd name="connsiteY80" fmla="*/ 1495425 h 3053494"/>
              <a:gd name="connsiteX81" fmla="*/ 1658089 w 2129576"/>
              <a:gd name="connsiteY81" fmla="*/ 1476375 h 3053494"/>
              <a:gd name="connsiteX82" fmla="*/ 1639039 w 2129576"/>
              <a:gd name="connsiteY82" fmla="*/ 1485900 h 3053494"/>
              <a:gd name="connsiteX83" fmla="*/ 1596176 w 2129576"/>
              <a:gd name="connsiteY83" fmla="*/ 1514475 h 3053494"/>
              <a:gd name="connsiteX84" fmla="*/ 1596176 w 2129576"/>
              <a:gd name="connsiteY84" fmla="*/ 1514475 h 3053494"/>
              <a:gd name="connsiteX85" fmla="*/ 1581889 w 2129576"/>
              <a:gd name="connsiteY85" fmla="*/ 1471612 h 3053494"/>
              <a:gd name="connsiteX86" fmla="*/ 1558076 w 2129576"/>
              <a:gd name="connsiteY86" fmla="*/ 1466850 h 3053494"/>
              <a:gd name="connsiteX87" fmla="*/ 1500926 w 2129576"/>
              <a:gd name="connsiteY87" fmla="*/ 1476375 h 3053494"/>
              <a:gd name="connsiteX88" fmla="*/ 1405676 w 2129576"/>
              <a:gd name="connsiteY88" fmla="*/ 1481137 h 3053494"/>
              <a:gd name="connsiteX89" fmla="*/ 1329476 w 2129576"/>
              <a:gd name="connsiteY89" fmla="*/ 1462087 h 3053494"/>
              <a:gd name="connsiteX90" fmla="*/ 1310426 w 2129576"/>
              <a:gd name="connsiteY90" fmla="*/ 1476375 h 3053494"/>
              <a:gd name="connsiteX91" fmla="*/ 1267564 w 2129576"/>
              <a:gd name="connsiteY91" fmla="*/ 1524000 h 3053494"/>
              <a:gd name="connsiteX92" fmla="*/ 1243751 w 2129576"/>
              <a:gd name="connsiteY92" fmla="*/ 1514475 h 3053494"/>
              <a:gd name="connsiteX93" fmla="*/ 1234226 w 2129576"/>
              <a:gd name="connsiteY93" fmla="*/ 1485900 h 3053494"/>
              <a:gd name="connsiteX94" fmla="*/ 1215176 w 2129576"/>
              <a:gd name="connsiteY94" fmla="*/ 1462087 h 3053494"/>
              <a:gd name="connsiteX95" fmla="*/ 1196126 w 2129576"/>
              <a:gd name="connsiteY95" fmla="*/ 1485900 h 3053494"/>
              <a:gd name="connsiteX96" fmla="*/ 1186601 w 2129576"/>
              <a:gd name="connsiteY96" fmla="*/ 1466850 h 3053494"/>
              <a:gd name="connsiteX97" fmla="*/ 1086589 w 2129576"/>
              <a:gd name="connsiteY97" fmla="*/ 1514475 h 3053494"/>
              <a:gd name="connsiteX98" fmla="*/ 1053251 w 2129576"/>
              <a:gd name="connsiteY98" fmla="*/ 1514475 h 3053494"/>
              <a:gd name="connsiteX99" fmla="*/ 991339 w 2129576"/>
              <a:gd name="connsiteY99" fmla="*/ 1504950 h 3053494"/>
              <a:gd name="connsiteX100" fmla="*/ 934189 w 2129576"/>
              <a:gd name="connsiteY100" fmla="*/ 1524000 h 3053494"/>
              <a:gd name="connsiteX101" fmla="*/ 910376 w 2129576"/>
              <a:gd name="connsiteY101" fmla="*/ 1562100 h 3053494"/>
              <a:gd name="connsiteX102" fmla="*/ 896089 w 2129576"/>
              <a:gd name="connsiteY102" fmla="*/ 1590675 h 3053494"/>
              <a:gd name="connsiteX103" fmla="*/ 877039 w 2129576"/>
              <a:gd name="connsiteY103" fmla="*/ 1590675 h 3053494"/>
              <a:gd name="connsiteX104" fmla="*/ 877039 w 2129576"/>
              <a:gd name="connsiteY104" fmla="*/ 1590675 h 3053494"/>
              <a:gd name="connsiteX105" fmla="*/ 815126 w 2129576"/>
              <a:gd name="connsiteY105" fmla="*/ 1609725 h 3053494"/>
              <a:gd name="connsiteX106" fmla="*/ 777026 w 2129576"/>
              <a:gd name="connsiteY106" fmla="*/ 1590675 h 3053494"/>
              <a:gd name="connsiteX107" fmla="*/ 667489 w 2129576"/>
              <a:gd name="connsiteY107" fmla="*/ 1624012 h 3053494"/>
              <a:gd name="connsiteX108" fmla="*/ 710351 w 2129576"/>
              <a:gd name="connsiteY108" fmla="*/ 1652587 h 3053494"/>
              <a:gd name="connsiteX109" fmla="*/ 729401 w 2129576"/>
              <a:gd name="connsiteY109" fmla="*/ 1690687 h 3053494"/>
              <a:gd name="connsiteX110" fmla="*/ 729401 w 2129576"/>
              <a:gd name="connsiteY110" fmla="*/ 1738312 h 3053494"/>
              <a:gd name="connsiteX111" fmla="*/ 710351 w 2129576"/>
              <a:gd name="connsiteY111" fmla="*/ 1762125 h 3053494"/>
              <a:gd name="connsiteX112" fmla="*/ 696064 w 2129576"/>
              <a:gd name="connsiteY112" fmla="*/ 1838325 h 3053494"/>
              <a:gd name="connsiteX113" fmla="*/ 715114 w 2129576"/>
              <a:gd name="connsiteY113" fmla="*/ 1866900 h 3053494"/>
              <a:gd name="connsiteX114" fmla="*/ 700826 w 2129576"/>
              <a:gd name="connsiteY114" fmla="*/ 1895475 h 3053494"/>
              <a:gd name="connsiteX115" fmla="*/ 710351 w 2129576"/>
              <a:gd name="connsiteY115" fmla="*/ 1924050 h 3053494"/>
              <a:gd name="connsiteX116" fmla="*/ 710351 w 2129576"/>
              <a:gd name="connsiteY116" fmla="*/ 1947862 h 3053494"/>
              <a:gd name="connsiteX117" fmla="*/ 667489 w 2129576"/>
              <a:gd name="connsiteY117" fmla="*/ 1966912 h 3053494"/>
              <a:gd name="connsiteX118" fmla="*/ 667489 w 2129576"/>
              <a:gd name="connsiteY118" fmla="*/ 1966912 h 3053494"/>
              <a:gd name="connsiteX119" fmla="*/ 681776 w 2129576"/>
              <a:gd name="connsiteY119" fmla="*/ 2043112 h 3053494"/>
              <a:gd name="connsiteX120" fmla="*/ 705589 w 2129576"/>
              <a:gd name="connsiteY120" fmla="*/ 2066925 h 3053494"/>
              <a:gd name="connsiteX121" fmla="*/ 700826 w 2129576"/>
              <a:gd name="connsiteY121" fmla="*/ 2119312 h 3053494"/>
              <a:gd name="connsiteX122" fmla="*/ 757976 w 2129576"/>
              <a:gd name="connsiteY122" fmla="*/ 2147887 h 3053494"/>
              <a:gd name="connsiteX123" fmla="*/ 762739 w 2129576"/>
              <a:gd name="connsiteY123" fmla="*/ 2181225 h 3053494"/>
              <a:gd name="connsiteX124" fmla="*/ 824651 w 2129576"/>
              <a:gd name="connsiteY124" fmla="*/ 2205037 h 3053494"/>
              <a:gd name="connsiteX125" fmla="*/ 815126 w 2129576"/>
              <a:gd name="connsiteY125" fmla="*/ 2238375 h 3053494"/>
              <a:gd name="connsiteX126" fmla="*/ 915139 w 2129576"/>
              <a:gd name="connsiteY126" fmla="*/ 2243137 h 3053494"/>
              <a:gd name="connsiteX127" fmla="*/ 915139 w 2129576"/>
              <a:gd name="connsiteY127" fmla="*/ 2243137 h 3053494"/>
              <a:gd name="connsiteX0" fmla="*/ 1586816 w 2234334"/>
              <a:gd name="connsiteY0" fmla="*/ 3053494 h 3053494"/>
              <a:gd name="connsiteX1" fmla="*/ 550 w 2234334"/>
              <a:gd name="connsiteY1" fmla="*/ 766866 h 3053494"/>
              <a:gd name="connsiteX2" fmla="*/ 210128 w 2234334"/>
              <a:gd name="connsiteY2" fmla="*/ 438150 h 3053494"/>
              <a:gd name="connsiteX3" fmla="*/ 653158 w 2234334"/>
              <a:gd name="connsiteY3" fmla="*/ 0 h 3053494"/>
              <a:gd name="connsiteX4" fmla="*/ 815109 w 2234334"/>
              <a:gd name="connsiteY4" fmla="*/ 85725 h 3053494"/>
              <a:gd name="connsiteX5" fmla="*/ 867497 w 2234334"/>
              <a:gd name="connsiteY5" fmla="*/ 95250 h 3053494"/>
              <a:gd name="connsiteX6" fmla="*/ 915122 w 2234334"/>
              <a:gd name="connsiteY6" fmla="*/ 61912 h 3053494"/>
              <a:gd name="connsiteX7" fmla="*/ 953222 w 2234334"/>
              <a:gd name="connsiteY7" fmla="*/ 85725 h 3053494"/>
              <a:gd name="connsiteX8" fmla="*/ 986559 w 2234334"/>
              <a:gd name="connsiteY8" fmla="*/ 109537 h 3053494"/>
              <a:gd name="connsiteX9" fmla="*/ 1015134 w 2234334"/>
              <a:gd name="connsiteY9" fmla="*/ 133350 h 3053494"/>
              <a:gd name="connsiteX10" fmla="*/ 1067522 w 2234334"/>
              <a:gd name="connsiteY10" fmla="*/ 200025 h 3053494"/>
              <a:gd name="connsiteX11" fmla="*/ 1062759 w 2234334"/>
              <a:gd name="connsiteY11" fmla="*/ 209550 h 3053494"/>
              <a:gd name="connsiteX12" fmla="*/ 1053234 w 2234334"/>
              <a:gd name="connsiteY12" fmla="*/ 271462 h 3053494"/>
              <a:gd name="connsiteX13" fmla="*/ 1015134 w 2234334"/>
              <a:gd name="connsiteY13" fmla="*/ 295275 h 3053494"/>
              <a:gd name="connsiteX14" fmla="*/ 1010372 w 2234334"/>
              <a:gd name="connsiteY14" fmla="*/ 333375 h 3053494"/>
              <a:gd name="connsiteX15" fmla="*/ 1010372 w 2234334"/>
              <a:gd name="connsiteY15" fmla="*/ 333375 h 3053494"/>
              <a:gd name="connsiteX16" fmla="*/ 1057997 w 2234334"/>
              <a:gd name="connsiteY16" fmla="*/ 361950 h 3053494"/>
              <a:gd name="connsiteX17" fmla="*/ 1057997 w 2234334"/>
              <a:gd name="connsiteY17" fmla="*/ 361950 h 3053494"/>
              <a:gd name="connsiteX18" fmla="*/ 1110384 w 2234334"/>
              <a:gd name="connsiteY18" fmla="*/ 371475 h 3053494"/>
              <a:gd name="connsiteX19" fmla="*/ 1129434 w 2234334"/>
              <a:gd name="connsiteY19" fmla="*/ 385762 h 3053494"/>
              <a:gd name="connsiteX20" fmla="*/ 1129434 w 2234334"/>
              <a:gd name="connsiteY20" fmla="*/ 385762 h 3053494"/>
              <a:gd name="connsiteX21" fmla="*/ 1129434 w 2234334"/>
              <a:gd name="connsiteY21" fmla="*/ 385762 h 3053494"/>
              <a:gd name="connsiteX22" fmla="*/ 1167534 w 2234334"/>
              <a:gd name="connsiteY22" fmla="*/ 457200 h 3053494"/>
              <a:gd name="connsiteX23" fmla="*/ 1186584 w 2234334"/>
              <a:gd name="connsiteY23" fmla="*/ 442912 h 3053494"/>
              <a:gd name="connsiteX24" fmla="*/ 1229447 w 2234334"/>
              <a:gd name="connsiteY24" fmla="*/ 442912 h 3053494"/>
              <a:gd name="connsiteX25" fmla="*/ 1300884 w 2234334"/>
              <a:gd name="connsiteY25" fmla="*/ 442912 h 3053494"/>
              <a:gd name="connsiteX26" fmla="*/ 1277072 w 2234334"/>
              <a:gd name="connsiteY26" fmla="*/ 461962 h 3053494"/>
              <a:gd name="connsiteX27" fmla="*/ 1277072 w 2234334"/>
              <a:gd name="connsiteY27" fmla="*/ 461962 h 3053494"/>
              <a:gd name="connsiteX28" fmla="*/ 1243734 w 2234334"/>
              <a:gd name="connsiteY28" fmla="*/ 547687 h 3053494"/>
              <a:gd name="connsiteX29" fmla="*/ 1219922 w 2234334"/>
              <a:gd name="connsiteY29" fmla="*/ 557212 h 3053494"/>
              <a:gd name="connsiteX30" fmla="*/ 1177059 w 2234334"/>
              <a:gd name="connsiteY30" fmla="*/ 576262 h 3053494"/>
              <a:gd name="connsiteX31" fmla="*/ 1191347 w 2234334"/>
              <a:gd name="connsiteY31" fmla="*/ 619125 h 3053494"/>
              <a:gd name="connsiteX32" fmla="*/ 1191347 w 2234334"/>
              <a:gd name="connsiteY32" fmla="*/ 652462 h 3053494"/>
              <a:gd name="connsiteX33" fmla="*/ 1196109 w 2234334"/>
              <a:gd name="connsiteY33" fmla="*/ 676275 h 3053494"/>
              <a:gd name="connsiteX34" fmla="*/ 1219922 w 2234334"/>
              <a:gd name="connsiteY34" fmla="*/ 714375 h 3053494"/>
              <a:gd name="connsiteX35" fmla="*/ 1219922 w 2234334"/>
              <a:gd name="connsiteY35" fmla="*/ 714375 h 3053494"/>
              <a:gd name="connsiteX36" fmla="*/ 1305647 w 2234334"/>
              <a:gd name="connsiteY36" fmla="*/ 742950 h 3053494"/>
              <a:gd name="connsiteX37" fmla="*/ 1377084 w 2234334"/>
              <a:gd name="connsiteY37" fmla="*/ 738187 h 3053494"/>
              <a:gd name="connsiteX38" fmla="*/ 1410422 w 2234334"/>
              <a:gd name="connsiteY38" fmla="*/ 738187 h 3053494"/>
              <a:gd name="connsiteX39" fmla="*/ 1462809 w 2234334"/>
              <a:gd name="connsiteY39" fmla="*/ 752475 h 3053494"/>
              <a:gd name="connsiteX40" fmla="*/ 1472334 w 2234334"/>
              <a:gd name="connsiteY40" fmla="*/ 766762 h 3053494"/>
              <a:gd name="connsiteX41" fmla="*/ 1477097 w 2234334"/>
              <a:gd name="connsiteY41" fmla="*/ 838200 h 3053494"/>
              <a:gd name="connsiteX42" fmla="*/ 1477097 w 2234334"/>
              <a:gd name="connsiteY42" fmla="*/ 838200 h 3053494"/>
              <a:gd name="connsiteX43" fmla="*/ 1510434 w 2234334"/>
              <a:gd name="connsiteY43" fmla="*/ 900112 h 3053494"/>
              <a:gd name="connsiteX44" fmla="*/ 1543772 w 2234334"/>
              <a:gd name="connsiteY44" fmla="*/ 942975 h 3053494"/>
              <a:gd name="connsiteX45" fmla="*/ 1553297 w 2234334"/>
              <a:gd name="connsiteY45" fmla="*/ 947737 h 3053494"/>
              <a:gd name="connsiteX46" fmla="*/ 1562822 w 2234334"/>
              <a:gd name="connsiteY46" fmla="*/ 1014412 h 3053494"/>
              <a:gd name="connsiteX47" fmla="*/ 1605684 w 2234334"/>
              <a:gd name="connsiteY47" fmla="*/ 1047750 h 3053494"/>
              <a:gd name="connsiteX48" fmla="*/ 1648547 w 2234334"/>
              <a:gd name="connsiteY48" fmla="*/ 1090612 h 3053494"/>
              <a:gd name="connsiteX49" fmla="*/ 1667597 w 2234334"/>
              <a:gd name="connsiteY49" fmla="*/ 1104900 h 3053494"/>
              <a:gd name="connsiteX50" fmla="*/ 1710459 w 2234334"/>
              <a:gd name="connsiteY50" fmla="*/ 1119187 h 3053494"/>
              <a:gd name="connsiteX51" fmla="*/ 1729509 w 2234334"/>
              <a:gd name="connsiteY51" fmla="*/ 1185862 h 3053494"/>
              <a:gd name="connsiteX52" fmla="*/ 1729509 w 2234334"/>
              <a:gd name="connsiteY52" fmla="*/ 1185862 h 3053494"/>
              <a:gd name="connsiteX53" fmla="*/ 1739034 w 2234334"/>
              <a:gd name="connsiteY53" fmla="*/ 1238250 h 3053494"/>
              <a:gd name="connsiteX54" fmla="*/ 1815234 w 2234334"/>
              <a:gd name="connsiteY54" fmla="*/ 1223962 h 3053494"/>
              <a:gd name="connsiteX55" fmla="*/ 1858097 w 2234334"/>
              <a:gd name="connsiteY55" fmla="*/ 1176337 h 3053494"/>
              <a:gd name="connsiteX56" fmla="*/ 1867622 w 2234334"/>
              <a:gd name="connsiteY56" fmla="*/ 1162050 h 3053494"/>
              <a:gd name="connsiteX57" fmla="*/ 1910484 w 2234334"/>
              <a:gd name="connsiteY57" fmla="*/ 1152525 h 3053494"/>
              <a:gd name="connsiteX58" fmla="*/ 1948584 w 2234334"/>
              <a:gd name="connsiteY58" fmla="*/ 1128712 h 3053494"/>
              <a:gd name="connsiteX59" fmla="*/ 1986684 w 2234334"/>
              <a:gd name="connsiteY59" fmla="*/ 1114425 h 3053494"/>
              <a:gd name="connsiteX60" fmla="*/ 2034309 w 2234334"/>
              <a:gd name="connsiteY60" fmla="*/ 1104900 h 3053494"/>
              <a:gd name="connsiteX61" fmla="*/ 2081934 w 2234334"/>
              <a:gd name="connsiteY61" fmla="*/ 1119187 h 3053494"/>
              <a:gd name="connsiteX62" fmla="*/ 2162897 w 2234334"/>
              <a:gd name="connsiteY62" fmla="*/ 1119187 h 3053494"/>
              <a:gd name="connsiteX63" fmla="*/ 2177184 w 2234334"/>
              <a:gd name="connsiteY63" fmla="*/ 1081087 h 3053494"/>
              <a:gd name="connsiteX64" fmla="*/ 2205759 w 2234334"/>
              <a:gd name="connsiteY64" fmla="*/ 1090612 h 3053494"/>
              <a:gd name="connsiteX65" fmla="*/ 2234334 w 2234334"/>
              <a:gd name="connsiteY65" fmla="*/ 1100137 h 3053494"/>
              <a:gd name="connsiteX66" fmla="*/ 2220047 w 2234334"/>
              <a:gd name="connsiteY66" fmla="*/ 1128712 h 3053494"/>
              <a:gd name="connsiteX67" fmla="*/ 2181947 w 2234334"/>
              <a:gd name="connsiteY67" fmla="*/ 1176337 h 3053494"/>
              <a:gd name="connsiteX68" fmla="*/ 2153372 w 2234334"/>
              <a:gd name="connsiteY68" fmla="*/ 1200150 h 3053494"/>
              <a:gd name="connsiteX69" fmla="*/ 2120034 w 2234334"/>
              <a:gd name="connsiteY69" fmla="*/ 1233487 h 3053494"/>
              <a:gd name="connsiteX70" fmla="*/ 2100984 w 2234334"/>
              <a:gd name="connsiteY70" fmla="*/ 1290637 h 3053494"/>
              <a:gd name="connsiteX71" fmla="*/ 2120034 w 2234334"/>
              <a:gd name="connsiteY71" fmla="*/ 1333500 h 3053494"/>
              <a:gd name="connsiteX72" fmla="*/ 2039072 w 2234334"/>
              <a:gd name="connsiteY72" fmla="*/ 1333500 h 3053494"/>
              <a:gd name="connsiteX73" fmla="*/ 1986684 w 2234334"/>
              <a:gd name="connsiteY73" fmla="*/ 1400175 h 3053494"/>
              <a:gd name="connsiteX74" fmla="*/ 1977159 w 2234334"/>
              <a:gd name="connsiteY74" fmla="*/ 1414462 h 3053494"/>
              <a:gd name="connsiteX75" fmla="*/ 1962872 w 2234334"/>
              <a:gd name="connsiteY75" fmla="*/ 1457325 h 3053494"/>
              <a:gd name="connsiteX76" fmla="*/ 1943822 w 2234334"/>
              <a:gd name="connsiteY76" fmla="*/ 1471612 h 3053494"/>
              <a:gd name="connsiteX77" fmla="*/ 1877147 w 2234334"/>
              <a:gd name="connsiteY77" fmla="*/ 1471612 h 3053494"/>
              <a:gd name="connsiteX78" fmla="*/ 1853334 w 2234334"/>
              <a:gd name="connsiteY78" fmla="*/ 1500187 h 3053494"/>
              <a:gd name="connsiteX79" fmla="*/ 1843809 w 2234334"/>
              <a:gd name="connsiteY79" fmla="*/ 1476375 h 3053494"/>
              <a:gd name="connsiteX80" fmla="*/ 1786659 w 2234334"/>
              <a:gd name="connsiteY80" fmla="*/ 1495425 h 3053494"/>
              <a:gd name="connsiteX81" fmla="*/ 1762847 w 2234334"/>
              <a:gd name="connsiteY81" fmla="*/ 1476375 h 3053494"/>
              <a:gd name="connsiteX82" fmla="*/ 1743797 w 2234334"/>
              <a:gd name="connsiteY82" fmla="*/ 1485900 h 3053494"/>
              <a:gd name="connsiteX83" fmla="*/ 1700934 w 2234334"/>
              <a:gd name="connsiteY83" fmla="*/ 1514475 h 3053494"/>
              <a:gd name="connsiteX84" fmla="*/ 1700934 w 2234334"/>
              <a:gd name="connsiteY84" fmla="*/ 1514475 h 3053494"/>
              <a:gd name="connsiteX85" fmla="*/ 1686647 w 2234334"/>
              <a:gd name="connsiteY85" fmla="*/ 1471612 h 3053494"/>
              <a:gd name="connsiteX86" fmla="*/ 1662834 w 2234334"/>
              <a:gd name="connsiteY86" fmla="*/ 1466850 h 3053494"/>
              <a:gd name="connsiteX87" fmla="*/ 1605684 w 2234334"/>
              <a:gd name="connsiteY87" fmla="*/ 1476375 h 3053494"/>
              <a:gd name="connsiteX88" fmla="*/ 1510434 w 2234334"/>
              <a:gd name="connsiteY88" fmla="*/ 1481137 h 3053494"/>
              <a:gd name="connsiteX89" fmla="*/ 1434234 w 2234334"/>
              <a:gd name="connsiteY89" fmla="*/ 1462087 h 3053494"/>
              <a:gd name="connsiteX90" fmla="*/ 1415184 w 2234334"/>
              <a:gd name="connsiteY90" fmla="*/ 1476375 h 3053494"/>
              <a:gd name="connsiteX91" fmla="*/ 1372322 w 2234334"/>
              <a:gd name="connsiteY91" fmla="*/ 1524000 h 3053494"/>
              <a:gd name="connsiteX92" fmla="*/ 1348509 w 2234334"/>
              <a:gd name="connsiteY92" fmla="*/ 1514475 h 3053494"/>
              <a:gd name="connsiteX93" fmla="*/ 1338984 w 2234334"/>
              <a:gd name="connsiteY93" fmla="*/ 1485900 h 3053494"/>
              <a:gd name="connsiteX94" fmla="*/ 1319934 w 2234334"/>
              <a:gd name="connsiteY94" fmla="*/ 1462087 h 3053494"/>
              <a:gd name="connsiteX95" fmla="*/ 1300884 w 2234334"/>
              <a:gd name="connsiteY95" fmla="*/ 1485900 h 3053494"/>
              <a:gd name="connsiteX96" fmla="*/ 1291359 w 2234334"/>
              <a:gd name="connsiteY96" fmla="*/ 1466850 h 3053494"/>
              <a:gd name="connsiteX97" fmla="*/ 1191347 w 2234334"/>
              <a:gd name="connsiteY97" fmla="*/ 1514475 h 3053494"/>
              <a:gd name="connsiteX98" fmla="*/ 1158009 w 2234334"/>
              <a:gd name="connsiteY98" fmla="*/ 1514475 h 3053494"/>
              <a:gd name="connsiteX99" fmla="*/ 1096097 w 2234334"/>
              <a:gd name="connsiteY99" fmla="*/ 1504950 h 3053494"/>
              <a:gd name="connsiteX100" fmla="*/ 1038947 w 2234334"/>
              <a:gd name="connsiteY100" fmla="*/ 1524000 h 3053494"/>
              <a:gd name="connsiteX101" fmla="*/ 1015134 w 2234334"/>
              <a:gd name="connsiteY101" fmla="*/ 1562100 h 3053494"/>
              <a:gd name="connsiteX102" fmla="*/ 1000847 w 2234334"/>
              <a:gd name="connsiteY102" fmla="*/ 1590675 h 3053494"/>
              <a:gd name="connsiteX103" fmla="*/ 981797 w 2234334"/>
              <a:gd name="connsiteY103" fmla="*/ 1590675 h 3053494"/>
              <a:gd name="connsiteX104" fmla="*/ 981797 w 2234334"/>
              <a:gd name="connsiteY104" fmla="*/ 1590675 h 3053494"/>
              <a:gd name="connsiteX105" fmla="*/ 919884 w 2234334"/>
              <a:gd name="connsiteY105" fmla="*/ 1609725 h 3053494"/>
              <a:gd name="connsiteX106" fmla="*/ 881784 w 2234334"/>
              <a:gd name="connsiteY106" fmla="*/ 1590675 h 3053494"/>
              <a:gd name="connsiteX107" fmla="*/ 772247 w 2234334"/>
              <a:gd name="connsiteY107" fmla="*/ 1624012 h 3053494"/>
              <a:gd name="connsiteX108" fmla="*/ 815109 w 2234334"/>
              <a:gd name="connsiteY108" fmla="*/ 1652587 h 3053494"/>
              <a:gd name="connsiteX109" fmla="*/ 834159 w 2234334"/>
              <a:gd name="connsiteY109" fmla="*/ 1690687 h 3053494"/>
              <a:gd name="connsiteX110" fmla="*/ 834159 w 2234334"/>
              <a:gd name="connsiteY110" fmla="*/ 1738312 h 3053494"/>
              <a:gd name="connsiteX111" fmla="*/ 815109 w 2234334"/>
              <a:gd name="connsiteY111" fmla="*/ 1762125 h 3053494"/>
              <a:gd name="connsiteX112" fmla="*/ 800822 w 2234334"/>
              <a:gd name="connsiteY112" fmla="*/ 1838325 h 3053494"/>
              <a:gd name="connsiteX113" fmla="*/ 819872 w 2234334"/>
              <a:gd name="connsiteY113" fmla="*/ 1866900 h 3053494"/>
              <a:gd name="connsiteX114" fmla="*/ 805584 w 2234334"/>
              <a:gd name="connsiteY114" fmla="*/ 1895475 h 3053494"/>
              <a:gd name="connsiteX115" fmla="*/ 815109 w 2234334"/>
              <a:gd name="connsiteY115" fmla="*/ 1924050 h 3053494"/>
              <a:gd name="connsiteX116" fmla="*/ 815109 w 2234334"/>
              <a:gd name="connsiteY116" fmla="*/ 1947862 h 3053494"/>
              <a:gd name="connsiteX117" fmla="*/ 772247 w 2234334"/>
              <a:gd name="connsiteY117" fmla="*/ 1966912 h 3053494"/>
              <a:gd name="connsiteX118" fmla="*/ 772247 w 2234334"/>
              <a:gd name="connsiteY118" fmla="*/ 1966912 h 3053494"/>
              <a:gd name="connsiteX119" fmla="*/ 786534 w 2234334"/>
              <a:gd name="connsiteY119" fmla="*/ 2043112 h 3053494"/>
              <a:gd name="connsiteX120" fmla="*/ 810347 w 2234334"/>
              <a:gd name="connsiteY120" fmla="*/ 2066925 h 3053494"/>
              <a:gd name="connsiteX121" fmla="*/ 805584 w 2234334"/>
              <a:gd name="connsiteY121" fmla="*/ 2119312 h 3053494"/>
              <a:gd name="connsiteX122" fmla="*/ 862734 w 2234334"/>
              <a:gd name="connsiteY122" fmla="*/ 2147887 h 3053494"/>
              <a:gd name="connsiteX123" fmla="*/ 867497 w 2234334"/>
              <a:gd name="connsiteY123" fmla="*/ 2181225 h 3053494"/>
              <a:gd name="connsiteX124" fmla="*/ 929409 w 2234334"/>
              <a:gd name="connsiteY124" fmla="*/ 2205037 h 3053494"/>
              <a:gd name="connsiteX125" fmla="*/ 919884 w 2234334"/>
              <a:gd name="connsiteY125" fmla="*/ 2238375 h 3053494"/>
              <a:gd name="connsiteX126" fmla="*/ 1019897 w 2234334"/>
              <a:gd name="connsiteY126" fmla="*/ 2243137 h 3053494"/>
              <a:gd name="connsiteX127" fmla="*/ 1019897 w 2234334"/>
              <a:gd name="connsiteY127" fmla="*/ 2243137 h 3053494"/>
              <a:gd name="connsiteX0" fmla="*/ 1681110 w 2328628"/>
              <a:gd name="connsiteY0" fmla="*/ 3053494 h 3053494"/>
              <a:gd name="connsiteX1" fmla="*/ 137156 w 2328628"/>
              <a:gd name="connsiteY1" fmla="*/ 871537 h 3053494"/>
              <a:gd name="connsiteX2" fmla="*/ 94844 w 2328628"/>
              <a:gd name="connsiteY2" fmla="*/ 766866 h 3053494"/>
              <a:gd name="connsiteX3" fmla="*/ 304422 w 2328628"/>
              <a:gd name="connsiteY3" fmla="*/ 438150 h 3053494"/>
              <a:gd name="connsiteX4" fmla="*/ 747452 w 2328628"/>
              <a:gd name="connsiteY4" fmla="*/ 0 h 3053494"/>
              <a:gd name="connsiteX5" fmla="*/ 909403 w 2328628"/>
              <a:gd name="connsiteY5" fmla="*/ 85725 h 3053494"/>
              <a:gd name="connsiteX6" fmla="*/ 961791 w 2328628"/>
              <a:gd name="connsiteY6" fmla="*/ 95250 h 3053494"/>
              <a:gd name="connsiteX7" fmla="*/ 1009416 w 2328628"/>
              <a:gd name="connsiteY7" fmla="*/ 61912 h 3053494"/>
              <a:gd name="connsiteX8" fmla="*/ 1047516 w 2328628"/>
              <a:gd name="connsiteY8" fmla="*/ 85725 h 3053494"/>
              <a:gd name="connsiteX9" fmla="*/ 1080853 w 2328628"/>
              <a:gd name="connsiteY9" fmla="*/ 109537 h 3053494"/>
              <a:gd name="connsiteX10" fmla="*/ 1109428 w 2328628"/>
              <a:gd name="connsiteY10" fmla="*/ 133350 h 3053494"/>
              <a:gd name="connsiteX11" fmla="*/ 1161816 w 2328628"/>
              <a:gd name="connsiteY11" fmla="*/ 200025 h 3053494"/>
              <a:gd name="connsiteX12" fmla="*/ 1157053 w 2328628"/>
              <a:gd name="connsiteY12" fmla="*/ 209550 h 3053494"/>
              <a:gd name="connsiteX13" fmla="*/ 1147528 w 2328628"/>
              <a:gd name="connsiteY13" fmla="*/ 271462 h 3053494"/>
              <a:gd name="connsiteX14" fmla="*/ 1109428 w 2328628"/>
              <a:gd name="connsiteY14" fmla="*/ 295275 h 3053494"/>
              <a:gd name="connsiteX15" fmla="*/ 1104666 w 2328628"/>
              <a:gd name="connsiteY15" fmla="*/ 333375 h 3053494"/>
              <a:gd name="connsiteX16" fmla="*/ 1104666 w 2328628"/>
              <a:gd name="connsiteY16" fmla="*/ 333375 h 3053494"/>
              <a:gd name="connsiteX17" fmla="*/ 1152291 w 2328628"/>
              <a:gd name="connsiteY17" fmla="*/ 361950 h 3053494"/>
              <a:gd name="connsiteX18" fmla="*/ 1152291 w 2328628"/>
              <a:gd name="connsiteY18" fmla="*/ 361950 h 3053494"/>
              <a:gd name="connsiteX19" fmla="*/ 1204678 w 2328628"/>
              <a:gd name="connsiteY19" fmla="*/ 371475 h 3053494"/>
              <a:gd name="connsiteX20" fmla="*/ 1223728 w 2328628"/>
              <a:gd name="connsiteY20" fmla="*/ 385762 h 3053494"/>
              <a:gd name="connsiteX21" fmla="*/ 1223728 w 2328628"/>
              <a:gd name="connsiteY21" fmla="*/ 385762 h 3053494"/>
              <a:gd name="connsiteX22" fmla="*/ 1223728 w 2328628"/>
              <a:gd name="connsiteY22" fmla="*/ 385762 h 3053494"/>
              <a:gd name="connsiteX23" fmla="*/ 1261828 w 2328628"/>
              <a:gd name="connsiteY23" fmla="*/ 457200 h 3053494"/>
              <a:gd name="connsiteX24" fmla="*/ 1280878 w 2328628"/>
              <a:gd name="connsiteY24" fmla="*/ 442912 h 3053494"/>
              <a:gd name="connsiteX25" fmla="*/ 1323741 w 2328628"/>
              <a:gd name="connsiteY25" fmla="*/ 442912 h 3053494"/>
              <a:gd name="connsiteX26" fmla="*/ 1395178 w 2328628"/>
              <a:gd name="connsiteY26" fmla="*/ 442912 h 3053494"/>
              <a:gd name="connsiteX27" fmla="*/ 1371366 w 2328628"/>
              <a:gd name="connsiteY27" fmla="*/ 461962 h 3053494"/>
              <a:gd name="connsiteX28" fmla="*/ 1371366 w 2328628"/>
              <a:gd name="connsiteY28" fmla="*/ 461962 h 3053494"/>
              <a:gd name="connsiteX29" fmla="*/ 1338028 w 2328628"/>
              <a:gd name="connsiteY29" fmla="*/ 547687 h 3053494"/>
              <a:gd name="connsiteX30" fmla="*/ 1314216 w 2328628"/>
              <a:gd name="connsiteY30" fmla="*/ 557212 h 3053494"/>
              <a:gd name="connsiteX31" fmla="*/ 1271353 w 2328628"/>
              <a:gd name="connsiteY31" fmla="*/ 576262 h 3053494"/>
              <a:gd name="connsiteX32" fmla="*/ 1285641 w 2328628"/>
              <a:gd name="connsiteY32" fmla="*/ 619125 h 3053494"/>
              <a:gd name="connsiteX33" fmla="*/ 1285641 w 2328628"/>
              <a:gd name="connsiteY33" fmla="*/ 652462 h 3053494"/>
              <a:gd name="connsiteX34" fmla="*/ 1290403 w 2328628"/>
              <a:gd name="connsiteY34" fmla="*/ 676275 h 3053494"/>
              <a:gd name="connsiteX35" fmla="*/ 1314216 w 2328628"/>
              <a:gd name="connsiteY35" fmla="*/ 714375 h 3053494"/>
              <a:gd name="connsiteX36" fmla="*/ 1314216 w 2328628"/>
              <a:gd name="connsiteY36" fmla="*/ 714375 h 3053494"/>
              <a:gd name="connsiteX37" fmla="*/ 1399941 w 2328628"/>
              <a:gd name="connsiteY37" fmla="*/ 742950 h 3053494"/>
              <a:gd name="connsiteX38" fmla="*/ 1471378 w 2328628"/>
              <a:gd name="connsiteY38" fmla="*/ 738187 h 3053494"/>
              <a:gd name="connsiteX39" fmla="*/ 1504716 w 2328628"/>
              <a:gd name="connsiteY39" fmla="*/ 738187 h 3053494"/>
              <a:gd name="connsiteX40" fmla="*/ 1557103 w 2328628"/>
              <a:gd name="connsiteY40" fmla="*/ 752475 h 3053494"/>
              <a:gd name="connsiteX41" fmla="*/ 1566628 w 2328628"/>
              <a:gd name="connsiteY41" fmla="*/ 766762 h 3053494"/>
              <a:gd name="connsiteX42" fmla="*/ 1571391 w 2328628"/>
              <a:gd name="connsiteY42" fmla="*/ 838200 h 3053494"/>
              <a:gd name="connsiteX43" fmla="*/ 1571391 w 2328628"/>
              <a:gd name="connsiteY43" fmla="*/ 838200 h 3053494"/>
              <a:gd name="connsiteX44" fmla="*/ 1604728 w 2328628"/>
              <a:gd name="connsiteY44" fmla="*/ 900112 h 3053494"/>
              <a:gd name="connsiteX45" fmla="*/ 1638066 w 2328628"/>
              <a:gd name="connsiteY45" fmla="*/ 942975 h 3053494"/>
              <a:gd name="connsiteX46" fmla="*/ 1647591 w 2328628"/>
              <a:gd name="connsiteY46" fmla="*/ 947737 h 3053494"/>
              <a:gd name="connsiteX47" fmla="*/ 1657116 w 2328628"/>
              <a:gd name="connsiteY47" fmla="*/ 1014412 h 3053494"/>
              <a:gd name="connsiteX48" fmla="*/ 1699978 w 2328628"/>
              <a:gd name="connsiteY48" fmla="*/ 1047750 h 3053494"/>
              <a:gd name="connsiteX49" fmla="*/ 1742841 w 2328628"/>
              <a:gd name="connsiteY49" fmla="*/ 1090612 h 3053494"/>
              <a:gd name="connsiteX50" fmla="*/ 1761891 w 2328628"/>
              <a:gd name="connsiteY50" fmla="*/ 1104900 h 3053494"/>
              <a:gd name="connsiteX51" fmla="*/ 1804753 w 2328628"/>
              <a:gd name="connsiteY51" fmla="*/ 1119187 h 3053494"/>
              <a:gd name="connsiteX52" fmla="*/ 1823803 w 2328628"/>
              <a:gd name="connsiteY52" fmla="*/ 1185862 h 3053494"/>
              <a:gd name="connsiteX53" fmla="*/ 1823803 w 2328628"/>
              <a:gd name="connsiteY53" fmla="*/ 1185862 h 3053494"/>
              <a:gd name="connsiteX54" fmla="*/ 1833328 w 2328628"/>
              <a:gd name="connsiteY54" fmla="*/ 1238250 h 3053494"/>
              <a:gd name="connsiteX55" fmla="*/ 1909528 w 2328628"/>
              <a:gd name="connsiteY55" fmla="*/ 1223962 h 3053494"/>
              <a:gd name="connsiteX56" fmla="*/ 1952391 w 2328628"/>
              <a:gd name="connsiteY56" fmla="*/ 1176337 h 3053494"/>
              <a:gd name="connsiteX57" fmla="*/ 1961916 w 2328628"/>
              <a:gd name="connsiteY57" fmla="*/ 1162050 h 3053494"/>
              <a:gd name="connsiteX58" fmla="*/ 2004778 w 2328628"/>
              <a:gd name="connsiteY58" fmla="*/ 1152525 h 3053494"/>
              <a:gd name="connsiteX59" fmla="*/ 2042878 w 2328628"/>
              <a:gd name="connsiteY59" fmla="*/ 1128712 h 3053494"/>
              <a:gd name="connsiteX60" fmla="*/ 2080978 w 2328628"/>
              <a:gd name="connsiteY60" fmla="*/ 1114425 h 3053494"/>
              <a:gd name="connsiteX61" fmla="*/ 2128603 w 2328628"/>
              <a:gd name="connsiteY61" fmla="*/ 1104900 h 3053494"/>
              <a:gd name="connsiteX62" fmla="*/ 2176228 w 2328628"/>
              <a:gd name="connsiteY62" fmla="*/ 1119187 h 3053494"/>
              <a:gd name="connsiteX63" fmla="*/ 2257191 w 2328628"/>
              <a:gd name="connsiteY63" fmla="*/ 1119187 h 3053494"/>
              <a:gd name="connsiteX64" fmla="*/ 2271478 w 2328628"/>
              <a:gd name="connsiteY64" fmla="*/ 1081087 h 3053494"/>
              <a:gd name="connsiteX65" fmla="*/ 2300053 w 2328628"/>
              <a:gd name="connsiteY65" fmla="*/ 1090612 h 3053494"/>
              <a:gd name="connsiteX66" fmla="*/ 2328628 w 2328628"/>
              <a:gd name="connsiteY66" fmla="*/ 1100137 h 3053494"/>
              <a:gd name="connsiteX67" fmla="*/ 2314341 w 2328628"/>
              <a:gd name="connsiteY67" fmla="*/ 1128712 h 3053494"/>
              <a:gd name="connsiteX68" fmla="*/ 2276241 w 2328628"/>
              <a:gd name="connsiteY68" fmla="*/ 1176337 h 3053494"/>
              <a:gd name="connsiteX69" fmla="*/ 2247666 w 2328628"/>
              <a:gd name="connsiteY69" fmla="*/ 1200150 h 3053494"/>
              <a:gd name="connsiteX70" fmla="*/ 2214328 w 2328628"/>
              <a:gd name="connsiteY70" fmla="*/ 1233487 h 3053494"/>
              <a:gd name="connsiteX71" fmla="*/ 2195278 w 2328628"/>
              <a:gd name="connsiteY71" fmla="*/ 1290637 h 3053494"/>
              <a:gd name="connsiteX72" fmla="*/ 2214328 w 2328628"/>
              <a:gd name="connsiteY72" fmla="*/ 1333500 h 3053494"/>
              <a:gd name="connsiteX73" fmla="*/ 2133366 w 2328628"/>
              <a:gd name="connsiteY73" fmla="*/ 1333500 h 3053494"/>
              <a:gd name="connsiteX74" fmla="*/ 2080978 w 2328628"/>
              <a:gd name="connsiteY74" fmla="*/ 1400175 h 3053494"/>
              <a:gd name="connsiteX75" fmla="*/ 2071453 w 2328628"/>
              <a:gd name="connsiteY75" fmla="*/ 1414462 h 3053494"/>
              <a:gd name="connsiteX76" fmla="*/ 2057166 w 2328628"/>
              <a:gd name="connsiteY76" fmla="*/ 1457325 h 3053494"/>
              <a:gd name="connsiteX77" fmla="*/ 2038116 w 2328628"/>
              <a:gd name="connsiteY77" fmla="*/ 1471612 h 3053494"/>
              <a:gd name="connsiteX78" fmla="*/ 1971441 w 2328628"/>
              <a:gd name="connsiteY78" fmla="*/ 1471612 h 3053494"/>
              <a:gd name="connsiteX79" fmla="*/ 1947628 w 2328628"/>
              <a:gd name="connsiteY79" fmla="*/ 1500187 h 3053494"/>
              <a:gd name="connsiteX80" fmla="*/ 1938103 w 2328628"/>
              <a:gd name="connsiteY80" fmla="*/ 1476375 h 3053494"/>
              <a:gd name="connsiteX81" fmla="*/ 1880953 w 2328628"/>
              <a:gd name="connsiteY81" fmla="*/ 1495425 h 3053494"/>
              <a:gd name="connsiteX82" fmla="*/ 1857141 w 2328628"/>
              <a:gd name="connsiteY82" fmla="*/ 1476375 h 3053494"/>
              <a:gd name="connsiteX83" fmla="*/ 1838091 w 2328628"/>
              <a:gd name="connsiteY83" fmla="*/ 1485900 h 3053494"/>
              <a:gd name="connsiteX84" fmla="*/ 1795228 w 2328628"/>
              <a:gd name="connsiteY84" fmla="*/ 1514475 h 3053494"/>
              <a:gd name="connsiteX85" fmla="*/ 1795228 w 2328628"/>
              <a:gd name="connsiteY85" fmla="*/ 1514475 h 3053494"/>
              <a:gd name="connsiteX86" fmla="*/ 1780941 w 2328628"/>
              <a:gd name="connsiteY86" fmla="*/ 1471612 h 3053494"/>
              <a:gd name="connsiteX87" fmla="*/ 1757128 w 2328628"/>
              <a:gd name="connsiteY87" fmla="*/ 1466850 h 3053494"/>
              <a:gd name="connsiteX88" fmla="*/ 1699978 w 2328628"/>
              <a:gd name="connsiteY88" fmla="*/ 1476375 h 3053494"/>
              <a:gd name="connsiteX89" fmla="*/ 1604728 w 2328628"/>
              <a:gd name="connsiteY89" fmla="*/ 1481137 h 3053494"/>
              <a:gd name="connsiteX90" fmla="*/ 1528528 w 2328628"/>
              <a:gd name="connsiteY90" fmla="*/ 1462087 h 3053494"/>
              <a:gd name="connsiteX91" fmla="*/ 1509478 w 2328628"/>
              <a:gd name="connsiteY91" fmla="*/ 1476375 h 3053494"/>
              <a:gd name="connsiteX92" fmla="*/ 1466616 w 2328628"/>
              <a:gd name="connsiteY92" fmla="*/ 1524000 h 3053494"/>
              <a:gd name="connsiteX93" fmla="*/ 1442803 w 2328628"/>
              <a:gd name="connsiteY93" fmla="*/ 1514475 h 3053494"/>
              <a:gd name="connsiteX94" fmla="*/ 1433278 w 2328628"/>
              <a:gd name="connsiteY94" fmla="*/ 1485900 h 3053494"/>
              <a:gd name="connsiteX95" fmla="*/ 1414228 w 2328628"/>
              <a:gd name="connsiteY95" fmla="*/ 1462087 h 3053494"/>
              <a:gd name="connsiteX96" fmla="*/ 1395178 w 2328628"/>
              <a:gd name="connsiteY96" fmla="*/ 1485900 h 3053494"/>
              <a:gd name="connsiteX97" fmla="*/ 1385653 w 2328628"/>
              <a:gd name="connsiteY97" fmla="*/ 1466850 h 3053494"/>
              <a:gd name="connsiteX98" fmla="*/ 1285641 w 2328628"/>
              <a:gd name="connsiteY98" fmla="*/ 1514475 h 3053494"/>
              <a:gd name="connsiteX99" fmla="*/ 1252303 w 2328628"/>
              <a:gd name="connsiteY99" fmla="*/ 1514475 h 3053494"/>
              <a:gd name="connsiteX100" fmla="*/ 1190391 w 2328628"/>
              <a:gd name="connsiteY100" fmla="*/ 1504950 h 3053494"/>
              <a:gd name="connsiteX101" fmla="*/ 1133241 w 2328628"/>
              <a:gd name="connsiteY101" fmla="*/ 1524000 h 3053494"/>
              <a:gd name="connsiteX102" fmla="*/ 1109428 w 2328628"/>
              <a:gd name="connsiteY102" fmla="*/ 1562100 h 3053494"/>
              <a:gd name="connsiteX103" fmla="*/ 1095141 w 2328628"/>
              <a:gd name="connsiteY103" fmla="*/ 1590675 h 3053494"/>
              <a:gd name="connsiteX104" fmla="*/ 1076091 w 2328628"/>
              <a:gd name="connsiteY104" fmla="*/ 1590675 h 3053494"/>
              <a:gd name="connsiteX105" fmla="*/ 1076091 w 2328628"/>
              <a:gd name="connsiteY105" fmla="*/ 1590675 h 3053494"/>
              <a:gd name="connsiteX106" fmla="*/ 1014178 w 2328628"/>
              <a:gd name="connsiteY106" fmla="*/ 1609725 h 3053494"/>
              <a:gd name="connsiteX107" fmla="*/ 976078 w 2328628"/>
              <a:gd name="connsiteY107" fmla="*/ 1590675 h 3053494"/>
              <a:gd name="connsiteX108" fmla="*/ 866541 w 2328628"/>
              <a:gd name="connsiteY108" fmla="*/ 1624012 h 3053494"/>
              <a:gd name="connsiteX109" fmla="*/ 909403 w 2328628"/>
              <a:gd name="connsiteY109" fmla="*/ 1652587 h 3053494"/>
              <a:gd name="connsiteX110" fmla="*/ 928453 w 2328628"/>
              <a:gd name="connsiteY110" fmla="*/ 1690687 h 3053494"/>
              <a:gd name="connsiteX111" fmla="*/ 928453 w 2328628"/>
              <a:gd name="connsiteY111" fmla="*/ 1738312 h 3053494"/>
              <a:gd name="connsiteX112" fmla="*/ 909403 w 2328628"/>
              <a:gd name="connsiteY112" fmla="*/ 1762125 h 3053494"/>
              <a:gd name="connsiteX113" fmla="*/ 895116 w 2328628"/>
              <a:gd name="connsiteY113" fmla="*/ 1838325 h 3053494"/>
              <a:gd name="connsiteX114" fmla="*/ 914166 w 2328628"/>
              <a:gd name="connsiteY114" fmla="*/ 1866900 h 3053494"/>
              <a:gd name="connsiteX115" fmla="*/ 899878 w 2328628"/>
              <a:gd name="connsiteY115" fmla="*/ 1895475 h 3053494"/>
              <a:gd name="connsiteX116" fmla="*/ 909403 w 2328628"/>
              <a:gd name="connsiteY116" fmla="*/ 1924050 h 3053494"/>
              <a:gd name="connsiteX117" fmla="*/ 909403 w 2328628"/>
              <a:gd name="connsiteY117" fmla="*/ 1947862 h 3053494"/>
              <a:gd name="connsiteX118" fmla="*/ 866541 w 2328628"/>
              <a:gd name="connsiteY118" fmla="*/ 1966912 h 3053494"/>
              <a:gd name="connsiteX119" fmla="*/ 866541 w 2328628"/>
              <a:gd name="connsiteY119" fmla="*/ 1966912 h 3053494"/>
              <a:gd name="connsiteX120" fmla="*/ 880828 w 2328628"/>
              <a:gd name="connsiteY120" fmla="*/ 2043112 h 3053494"/>
              <a:gd name="connsiteX121" fmla="*/ 904641 w 2328628"/>
              <a:gd name="connsiteY121" fmla="*/ 2066925 h 3053494"/>
              <a:gd name="connsiteX122" fmla="*/ 899878 w 2328628"/>
              <a:gd name="connsiteY122" fmla="*/ 2119312 h 3053494"/>
              <a:gd name="connsiteX123" fmla="*/ 957028 w 2328628"/>
              <a:gd name="connsiteY123" fmla="*/ 2147887 h 3053494"/>
              <a:gd name="connsiteX124" fmla="*/ 961791 w 2328628"/>
              <a:gd name="connsiteY124" fmla="*/ 2181225 h 3053494"/>
              <a:gd name="connsiteX125" fmla="*/ 1023703 w 2328628"/>
              <a:gd name="connsiteY125" fmla="*/ 2205037 h 3053494"/>
              <a:gd name="connsiteX126" fmla="*/ 1014178 w 2328628"/>
              <a:gd name="connsiteY126" fmla="*/ 2238375 h 3053494"/>
              <a:gd name="connsiteX127" fmla="*/ 1114191 w 2328628"/>
              <a:gd name="connsiteY127" fmla="*/ 2243137 h 3053494"/>
              <a:gd name="connsiteX128" fmla="*/ 1114191 w 2328628"/>
              <a:gd name="connsiteY128" fmla="*/ 2243137 h 3053494"/>
              <a:gd name="connsiteX0" fmla="*/ 1651865 w 2299383"/>
              <a:gd name="connsiteY0" fmla="*/ 3053494 h 3053494"/>
              <a:gd name="connsiteX1" fmla="*/ 155543 w 2299383"/>
              <a:gd name="connsiteY1" fmla="*/ 1176497 h 3053494"/>
              <a:gd name="connsiteX2" fmla="*/ 65599 w 2299383"/>
              <a:gd name="connsiteY2" fmla="*/ 766866 h 3053494"/>
              <a:gd name="connsiteX3" fmla="*/ 275177 w 2299383"/>
              <a:gd name="connsiteY3" fmla="*/ 438150 h 3053494"/>
              <a:gd name="connsiteX4" fmla="*/ 718207 w 2299383"/>
              <a:gd name="connsiteY4" fmla="*/ 0 h 3053494"/>
              <a:gd name="connsiteX5" fmla="*/ 880158 w 2299383"/>
              <a:gd name="connsiteY5" fmla="*/ 85725 h 3053494"/>
              <a:gd name="connsiteX6" fmla="*/ 932546 w 2299383"/>
              <a:gd name="connsiteY6" fmla="*/ 95250 h 3053494"/>
              <a:gd name="connsiteX7" fmla="*/ 980171 w 2299383"/>
              <a:gd name="connsiteY7" fmla="*/ 61912 h 3053494"/>
              <a:gd name="connsiteX8" fmla="*/ 1018271 w 2299383"/>
              <a:gd name="connsiteY8" fmla="*/ 85725 h 3053494"/>
              <a:gd name="connsiteX9" fmla="*/ 1051608 w 2299383"/>
              <a:gd name="connsiteY9" fmla="*/ 109537 h 3053494"/>
              <a:gd name="connsiteX10" fmla="*/ 1080183 w 2299383"/>
              <a:gd name="connsiteY10" fmla="*/ 133350 h 3053494"/>
              <a:gd name="connsiteX11" fmla="*/ 1132571 w 2299383"/>
              <a:gd name="connsiteY11" fmla="*/ 200025 h 3053494"/>
              <a:gd name="connsiteX12" fmla="*/ 1127808 w 2299383"/>
              <a:gd name="connsiteY12" fmla="*/ 209550 h 3053494"/>
              <a:gd name="connsiteX13" fmla="*/ 1118283 w 2299383"/>
              <a:gd name="connsiteY13" fmla="*/ 271462 h 3053494"/>
              <a:gd name="connsiteX14" fmla="*/ 1080183 w 2299383"/>
              <a:gd name="connsiteY14" fmla="*/ 295275 h 3053494"/>
              <a:gd name="connsiteX15" fmla="*/ 1075421 w 2299383"/>
              <a:gd name="connsiteY15" fmla="*/ 333375 h 3053494"/>
              <a:gd name="connsiteX16" fmla="*/ 1075421 w 2299383"/>
              <a:gd name="connsiteY16" fmla="*/ 333375 h 3053494"/>
              <a:gd name="connsiteX17" fmla="*/ 1123046 w 2299383"/>
              <a:gd name="connsiteY17" fmla="*/ 361950 h 3053494"/>
              <a:gd name="connsiteX18" fmla="*/ 1123046 w 2299383"/>
              <a:gd name="connsiteY18" fmla="*/ 361950 h 3053494"/>
              <a:gd name="connsiteX19" fmla="*/ 1175433 w 2299383"/>
              <a:gd name="connsiteY19" fmla="*/ 371475 h 3053494"/>
              <a:gd name="connsiteX20" fmla="*/ 1194483 w 2299383"/>
              <a:gd name="connsiteY20" fmla="*/ 385762 h 3053494"/>
              <a:gd name="connsiteX21" fmla="*/ 1194483 w 2299383"/>
              <a:gd name="connsiteY21" fmla="*/ 385762 h 3053494"/>
              <a:gd name="connsiteX22" fmla="*/ 1194483 w 2299383"/>
              <a:gd name="connsiteY22" fmla="*/ 385762 h 3053494"/>
              <a:gd name="connsiteX23" fmla="*/ 1232583 w 2299383"/>
              <a:gd name="connsiteY23" fmla="*/ 457200 h 3053494"/>
              <a:gd name="connsiteX24" fmla="*/ 1251633 w 2299383"/>
              <a:gd name="connsiteY24" fmla="*/ 442912 h 3053494"/>
              <a:gd name="connsiteX25" fmla="*/ 1294496 w 2299383"/>
              <a:gd name="connsiteY25" fmla="*/ 442912 h 3053494"/>
              <a:gd name="connsiteX26" fmla="*/ 1365933 w 2299383"/>
              <a:gd name="connsiteY26" fmla="*/ 442912 h 3053494"/>
              <a:gd name="connsiteX27" fmla="*/ 1342121 w 2299383"/>
              <a:gd name="connsiteY27" fmla="*/ 461962 h 3053494"/>
              <a:gd name="connsiteX28" fmla="*/ 1342121 w 2299383"/>
              <a:gd name="connsiteY28" fmla="*/ 461962 h 3053494"/>
              <a:gd name="connsiteX29" fmla="*/ 1308783 w 2299383"/>
              <a:gd name="connsiteY29" fmla="*/ 547687 h 3053494"/>
              <a:gd name="connsiteX30" fmla="*/ 1284971 w 2299383"/>
              <a:gd name="connsiteY30" fmla="*/ 557212 h 3053494"/>
              <a:gd name="connsiteX31" fmla="*/ 1242108 w 2299383"/>
              <a:gd name="connsiteY31" fmla="*/ 576262 h 3053494"/>
              <a:gd name="connsiteX32" fmla="*/ 1256396 w 2299383"/>
              <a:gd name="connsiteY32" fmla="*/ 619125 h 3053494"/>
              <a:gd name="connsiteX33" fmla="*/ 1256396 w 2299383"/>
              <a:gd name="connsiteY33" fmla="*/ 652462 h 3053494"/>
              <a:gd name="connsiteX34" fmla="*/ 1261158 w 2299383"/>
              <a:gd name="connsiteY34" fmla="*/ 676275 h 3053494"/>
              <a:gd name="connsiteX35" fmla="*/ 1284971 w 2299383"/>
              <a:gd name="connsiteY35" fmla="*/ 714375 h 3053494"/>
              <a:gd name="connsiteX36" fmla="*/ 1284971 w 2299383"/>
              <a:gd name="connsiteY36" fmla="*/ 714375 h 3053494"/>
              <a:gd name="connsiteX37" fmla="*/ 1370696 w 2299383"/>
              <a:gd name="connsiteY37" fmla="*/ 742950 h 3053494"/>
              <a:gd name="connsiteX38" fmla="*/ 1442133 w 2299383"/>
              <a:gd name="connsiteY38" fmla="*/ 738187 h 3053494"/>
              <a:gd name="connsiteX39" fmla="*/ 1475471 w 2299383"/>
              <a:gd name="connsiteY39" fmla="*/ 738187 h 3053494"/>
              <a:gd name="connsiteX40" fmla="*/ 1527858 w 2299383"/>
              <a:gd name="connsiteY40" fmla="*/ 752475 h 3053494"/>
              <a:gd name="connsiteX41" fmla="*/ 1537383 w 2299383"/>
              <a:gd name="connsiteY41" fmla="*/ 766762 h 3053494"/>
              <a:gd name="connsiteX42" fmla="*/ 1542146 w 2299383"/>
              <a:gd name="connsiteY42" fmla="*/ 838200 h 3053494"/>
              <a:gd name="connsiteX43" fmla="*/ 1542146 w 2299383"/>
              <a:gd name="connsiteY43" fmla="*/ 838200 h 3053494"/>
              <a:gd name="connsiteX44" fmla="*/ 1575483 w 2299383"/>
              <a:gd name="connsiteY44" fmla="*/ 900112 h 3053494"/>
              <a:gd name="connsiteX45" fmla="*/ 1608821 w 2299383"/>
              <a:gd name="connsiteY45" fmla="*/ 942975 h 3053494"/>
              <a:gd name="connsiteX46" fmla="*/ 1618346 w 2299383"/>
              <a:gd name="connsiteY46" fmla="*/ 947737 h 3053494"/>
              <a:gd name="connsiteX47" fmla="*/ 1627871 w 2299383"/>
              <a:gd name="connsiteY47" fmla="*/ 1014412 h 3053494"/>
              <a:gd name="connsiteX48" fmla="*/ 1670733 w 2299383"/>
              <a:gd name="connsiteY48" fmla="*/ 1047750 h 3053494"/>
              <a:gd name="connsiteX49" fmla="*/ 1713596 w 2299383"/>
              <a:gd name="connsiteY49" fmla="*/ 1090612 h 3053494"/>
              <a:gd name="connsiteX50" fmla="*/ 1732646 w 2299383"/>
              <a:gd name="connsiteY50" fmla="*/ 1104900 h 3053494"/>
              <a:gd name="connsiteX51" fmla="*/ 1775508 w 2299383"/>
              <a:gd name="connsiteY51" fmla="*/ 1119187 h 3053494"/>
              <a:gd name="connsiteX52" fmla="*/ 1794558 w 2299383"/>
              <a:gd name="connsiteY52" fmla="*/ 1185862 h 3053494"/>
              <a:gd name="connsiteX53" fmla="*/ 1794558 w 2299383"/>
              <a:gd name="connsiteY53" fmla="*/ 1185862 h 3053494"/>
              <a:gd name="connsiteX54" fmla="*/ 1804083 w 2299383"/>
              <a:gd name="connsiteY54" fmla="*/ 1238250 h 3053494"/>
              <a:gd name="connsiteX55" fmla="*/ 1880283 w 2299383"/>
              <a:gd name="connsiteY55" fmla="*/ 1223962 h 3053494"/>
              <a:gd name="connsiteX56" fmla="*/ 1923146 w 2299383"/>
              <a:gd name="connsiteY56" fmla="*/ 1176337 h 3053494"/>
              <a:gd name="connsiteX57" fmla="*/ 1932671 w 2299383"/>
              <a:gd name="connsiteY57" fmla="*/ 1162050 h 3053494"/>
              <a:gd name="connsiteX58" fmla="*/ 1975533 w 2299383"/>
              <a:gd name="connsiteY58" fmla="*/ 1152525 h 3053494"/>
              <a:gd name="connsiteX59" fmla="*/ 2013633 w 2299383"/>
              <a:gd name="connsiteY59" fmla="*/ 1128712 h 3053494"/>
              <a:gd name="connsiteX60" fmla="*/ 2051733 w 2299383"/>
              <a:gd name="connsiteY60" fmla="*/ 1114425 h 3053494"/>
              <a:gd name="connsiteX61" fmla="*/ 2099358 w 2299383"/>
              <a:gd name="connsiteY61" fmla="*/ 1104900 h 3053494"/>
              <a:gd name="connsiteX62" fmla="*/ 2146983 w 2299383"/>
              <a:gd name="connsiteY62" fmla="*/ 1119187 h 3053494"/>
              <a:gd name="connsiteX63" fmla="*/ 2227946 w 2299383"/>
              <a:gd name="connsiteY63" fmla="*/ 1119187 h 3053494"/>
              <a:gd name="connsiteX64" fmla="*/ 2242233 w 2299383"/>
              <a:gd name="connsiteY64" fmla="*/ 1081087 h 3053494"/>
              <a:gd name="connsiteX65" fmla="*/ 2270808 w 2299383"/>
              <a:gd name="connsiteY65" fmla="*/ 1090612 h 3053494"/>
              <a:gd name="connsiteX66" fmla="*/ 2299383 w 2299383"/>
              <a:gd name="connsiteY66" fmla="*/ 1100137 h 3053494"/>
              <a:gd name="connsiteX67" fmla="*/ 2285096 w 2299383"/>
              <a:gd name="connsiteY67" fmla="*/ 1128712 h 3053494"/>
              <a:gd name="connsiteX68" fmla="*/ 2246996 w 2299383"/>
              <a:gd name="connsiteY68" fmla="*/ 1176337 h 3053494"/>
              <a:gd name="connsiteX69" fmla="*/ 2218421 w 2299383"/>
              <a:gd name="connsiteY69" fmla="*/ 1200150 h 3053494"/>
              <a:gd name="connsiteX70" fmla="*/ 2185083 w 2299383"/>
              <a:gd name="connsiteY70" fmla="*/ 1233487 h 3053494"/>
              <a:gd name="connsiteX71" fmla="*/ 2166033 w 2299383"/>
              <a:gd name="connsiteY71" fmla="*/ 1290637 h 3053494"/>
              <a:gd name="connsiteX72" fmla="*/ 2185083 w 2299383"/>
              <a:gd name="connsiteY72" fmla="*/ 1333500 h 3053494"/>
              <a:gd name="connsiteX73" fmla="*/ 2104121 w 2299383"/>
              <a:gd name="connsiteY73" fmla="*/ 1333500 h 3053494"/>
              <a:gd name="connsiteX74" fmla="*/ 2051733 w 2299383"/>
              <a:gd name="connsiteY74" fmla="*/ 1400175 h 3053494"/>
              <a:gd name="connsiteX75" fmla="*/ 2042208 w 2299383"/>
              <a:gd name="connsiteY75" fmla="*/ 1414462 h 3053494"/>
              <a:gd name="connsiteX76" fmla="*/ 2027921 w 2299383"/>
              <a:gd name="connsiteY76" fmla="*/ 1457325 h 3053494"/>
              <a:gd name="connsiteX77" fmla="*/ 2008871 w 2299383"/>
              <a:gd name="connsiteY77" fmla="*/ 1471612 h 3053494"/>
              <a:gd name="connsiteX78" fmla="*/ 1942196 w 2299383"/>
              <a:gd name="connsiteY78" fmla="*/ 1471612 h 3053494"/>
              <a:gd name="connsiteX79" fmla="*/ 1918383 w 2299383"/>
              <a:gd name="connsiteY79" fmla="*/ 1500187 h 3053494"/>
              <a:gd name="connsiteX80" fmla="*/ 1908858 w 2299383"/>
              <a:gd name="connsiteY80" fmla="*/ 1476375 h 3053494"/>
              <a:gd name="connsiteX81" fmla="*/ 1851708 w 2299383"/>
              <a:gd name="connsiteY81" fmla="*/ 1495425 h 3053494"/>
              <a:gd name="connsiteX82" fmla="*/ 1827896 w 2299383"/>
              <a:gd name="connsiteY82" fmla="*/ 1476375 h 3053494"/>
              <a:gd name="connsiteX83" fmla="*/ 1808846 w 2299383"/>
              <a:gd name="connsiteY83" fmla="*/ 1485900 h 3053494"/>
              <a:gd name="connsiteX84" fmla="*/ 1765983 w 2299383"/>
              <a:gd name="connsiteY84" fmla="*/ 1514475 h 3053494"/>
              <a:gd name="connsiteX85" fmla="*/ 1765983 w 2299383"/>
              <a:gd name="connsiteY85" fmla="*/ 1514475 h 3053494"/>
              <a:gd name="connsiteX86" fmla="*/ 1751696 w 2299383"/>
              <a:gd name="connsiteY86" fmla="*/ 1471612 h 3053494"/>
              <a:gd name="connsiteX87" fmla="*/ 1727883 w 2299383"/>
              <a:gd name="connsiteY87" fmla="*/ 1466850 h 3053494"/>
              <a:gd name="connsiteX88" fmla="*/ 1670733 w 2299383"/>
              <a:gd name="connsiteY88" fmla="*/ 1476375 h 3053494"/>
              <a:gd name="connsiteX89" fmla="*/ 1575483 w 2299383"/>
              <a:gd name="connsiteY89" fmla="*/ 1481137 h 3053494"/>
              <a:gd name="connsiteX90" fmla="*/ 1499283 w 2299383"/>
              <a:gd name="connsiteY90" fmla="*/ 1462087 h 3053494"/>
              <a:gd name="connsiteX91" fmla="*/ 1480233 w 2299383"/>
              <a:gd name="connsiteY91" fmla="*/ 1476375 h 3053494"/>
              <a:gd name="connsiteX92" fmla="*/ 1437371 w 2299383"/>
              <a:gd name="connsiteY92" fmla="*/ 1524000 h 3053494"/>
              <a:gd name="connsiteX93" fmla="*/ 1413558 w 2299383"/>
              <a:gd name="connsiteY93" fmla="*/ 1514475 h 3053494"/>
              <a:gd name="connsiteX94" fmla="*/ 1404033 w 2299383"/>
              <a:gd name="connsiteY94" fmla="*/ 1485900 h 3053494"/>
              <a:gd name="connsiteX95" fmla="*/ 1384983 w 2299383"/>
              <a:gd name="connsiteY95" fmla="*/ 1462087 h 3053494"/>
              <a:gd name="connsiteX96" fmla="*/ 1365933 w 2299383"/>
              <a:gd name="connsiteY96" fmla="*/ 1485900 h 3053494"/>
              <a:gd name="connsiteX97" fmla="*/ 1356408 w 2299383"/>
              <a:gd name="connsiteY97" fmla="*/ 1466850 h 3053494"/>
              <a:gd name="connsiteX98" fmla="*/ 1256396 w 2299383"/>
              <a:gd name="connsiteY98" fmla="*/ 1514475 h 3053494"/>
              <a:gd name="connsiteX99" fmla="*/ 1223058 w 2299383"/>
              <a:gd name="connsiteY99" fmla="*/ 1514475 h 3053494"/>
              <a:gd name="connsiteX100" fmla="*/ 1161146 w 2299383"/>
              <a:gd name="connsiteY100" fmla="*/ 1504950 h 3053494"/>
              <a:gd name="connsiteX101" fmla="*/ 1103996 w 2299383"/>
              <a:gd name="connsiteY101" fmla="*/ 1524000 h 3053494"/>
              <a:gd name="connsiteX102" fmla="*/ 1080183 w 2299383"/>
              <a:gd name="connsiteY102" fmla="*/ 1562100 h 3053494"/>
              <a:gd name="connsiteX103" fmla="*/ 1065896 w 2299383"/>
              <a:gd name="connsiteY103" fmla="*/ 1590675 h 3053494"/>
              <a:gd name="connsiteX104" fmla="*/ 1046846 w 2299383"/>
              <a:gd name="connsiteY104" fmla="*/ 1590675 h 3053494"/>
              <a:gd name="connsiteX105" fmla="*/ 1046846 w 2299383"/>
              <a:gd name="connsiteY105" fmla="*/ 1590675 h 3053494"/>
              <a:gd name="connsiteX106" fmla="*/ 984933 w 2299383"/>
              <a:gd name="connsiteY106" fmla="*/ 1609725 h 3053494"/>
              <a:gd name="connsiteX107" fmla="*/ 946833 w 2299383"/>
              <a:gd name="connsiteY107" fmla="*/ 1590675 h 3053494"/>
              <a:gd name="connsiteX108" fmla="*/ 837296 w 2299383"/>
              <a:gd name="connsiteY108" fmla="*/ 1624012 h 3053494"/>
              <a:gd name="connsiteX109" fmla="*/ 880158 w 2299383"/>
              <a:gd name="connsiteY109" fmla="*/ 1652587 h 3053494"/>
              <a:gd name="connsiteX110" fmla="*/ 899208 w 2299383"/>
              <a:gd name="connsiteY110" fmla="*/ 1690687 h 3053494"/>
              <a:gd name="connsiteX111" fmla="*/ 899208 w 2299383"/>
              <a:gd name="connsiteY111" fmla="*/ 1738312 h 3053494"/>
              <a:gd name="connsiteX112" fmla="*/ 880158 w 2299383"/>
              <a:gd name="connsiteY112" fmla="*/ 1762125 h 3053494"/>
              <a:gd name="connsiteX113" fmla="*/ 865871 w 2299383"/>
              <a:gd name="connsiteY113" fmla="*/ 1838325 h 3053494"/>
              <a:gd name="connsiteX114" fmla="*/ 884921 w 2299383"/>
              <a:gd name="connsiteY114" fmla="*/ 1866900 h 3053494"/>
              <a:gd name="connsiteX115" fmla="*/ 870633 w 2299383"/>
              <a:gd name="connsiteY115" fmla="*/ 1895475 h 3053494"/>
              <a:gd name="connsiteX116" fmla="*/ 880158 w 2299383"/>
              <a:gd name="connsiteY116" fmla="*/ 1924050 h 3053494"/>
              <a:gd name="connsiteX117" fmla="*/ 880158 w 2299383"/>
              <a:gd name="connsiteY117" fmla="*/ 1947862 h 3053494"/>
              <a:gd name="connsiteX118" fmla="*/ 837296 w 2299383"/>
              <a:gd name="connsiteY118" fmla="*/ 1966912 h 3053494"/>
              <a:gd name="connsiteX119" fmla="*/ 837296 w 2299383"/>
              <a:gd name="connsiteY119" fmla="*/ 1966912 h 3053494"/>
              <a:gd name="connsiteX120" fmla="*/ 851583 w 2299383"/>
              <a:gd name="connsiteY120" fmla="*/ 2043112 h 3053494"/>
              <a:gd name="connsiteX121" fmla="*/ 875396 w 2299383"/>
              <a:gd name="connsiteY121" fmla="*/ 2066925 h 3053494"/>
              <a:gd name="connsiteX122" fmla="*/ 870633 w 2299383"/>
              <a:gd name="connsiteY122" fmla="*/ 2119312 h 3053494"/>
              <a:gd name="connsiteX123" fmla="*/ 927783 w 2299383"/>
              <a:gd name="connsiteY123" fmla="*/ 2147887 h 3053494"/>
              <a:gd name="connsiteX124" fmla="*/ 932546 w 2299383"/>
              <a:gd name="connsiteY124" fmla="*/ 2181225 h 3053494"/>
              <a:gd name="connsiteX125" fmla="*/ 994458 w 2299383"/>
              <a:gd name="connsiteY125" fmla="*/ 2205037 h 3053494"/>
              <a:gd name="connsiteX126" fmla="*/ 984933 w 2299383"/>
              <a:gd name="connsiteY126" fmla="*/ 2238375 h 3053494"/>
              <a:gd name="connsiteX127" fmla="*/ 1084946 w 2299383"/>
              <a:gd name="connsiteY127" fmla="*/ 2243137 h 3053494"/>
              <a:gd name="connsiteX128" fmla="*/ 1084946 w 2299383"/>
              <a:gd name="connsiteY128" fmla="*/ 2243137 h 3053494"/>
              <a:gd name="connsiteX0" fmla="*/ 1662821 w 2310339"/>
              <a:gd name="connsiteY0" fmla="*/ 3053494 h 3053494"/>
              <a:gd name="connsiteX1" fmla="*/ 166499 w 2310339"/>
              <a:gd name="connsiteY1" fmla="*/ 1176497 h 3053494"/>
              <a:gd name="connsiteX2" fmla="*/ 52744 w 2310339"/>
              <a:gd name="connsiteY2" fmla="*/ 752680 h 3053494"/>
              <a:gd name="connsiteX3" fmla="*/ 286133 w 2310339"/>
              <a:gd name="connsiteY3" fmla="*/ 438150 h 3053494"/>
              <a:gd name="connsiteX4" fmla="*/ 729163 w 2310339"/>
              <a:gd name="connsiteY4" fmla="*/ 0 h 3053494"/>
              <a:gd name="connsiteX5" fmla="*/ 891114 w 2310339"/>
              <a:gd name="connsiteY5" fmla="*/ 85725 h 3053494"/>
              <a:gd name="connsiteX6" fmla="*/ 943502 w 2310339"/>
              <a:gd name="connsiteY6" fmla="*/ 95250 h 3053494"/>
              <a:gd name="connsiteX7" fmla="*/ 991127 w 2310339"/>
              <a:gd name="connsiteY7" fmla="*/ 61912 h 3053494"/>
              <a:gd name="connsiteX8" fmla="*/ 1029227 w 2310339"/>
              <a:gd name="connsiteY8" fmla="*/ 85725 h 3053494"/>
              <a:gd name="connsiteX9" fmla="*/ 1062564 w 2310339"/>
              <a:gd name="connsiteY9" fmla="*/ 109537 h 3053494"/>
              <a:gd name="connsiteX10" fmla="*/ 1091139 w 2310339"/>
              <a:gd name="connsiteY10" fmla="*/ 133350 h 3053494"/>
              <a:gd name="connsiteX11" fmla="*/ 1143527 w 2310339"/>
              <a:gd name="connsiteY11" fmla="*/ 200025 h 3053494"/>
              <a:gd name="connsiteX12" fmla="*/ 1138764 w 2310339"/>
              <a:gd name="connsiteY12" fmla="*/ 209550 h 3053494"/>
              <a:gd name="connsiteX13" fmla="*/ 1129239 w 2310339"/>
              <a:gd name="connsiteY13" fmla="*/ 271462 h 3053494"/>
              <a:gd name="connsiteX14" fmla="*/ 1091139 w 2310339"/>
              <a:gd name="connsiteY14" fmla="*/ 295275 h 3053494"/>
              <a:gd name="connsiteX15" fmla="*/ 1086377 w 2310339"/>
              <a:gd name="connsiteY15" fmla="*/ 333375 h 3053494"/>
              <a:gd name="connsiteX16" fmla="*/ 1086377 w 2310339"/>
              <a:gd name="connsiteY16" fmla="*/ 333375 h 3053494"/>
              <a:gd name="connsiteX17" fmla="*/ 1134002 w 2310339"/>
              <a:gd name="connsiteY17" fmla="*/ 361950 h 3053494"/>
              <a:gd name="connsiteX18" fmla="*/ 1134002 w 2310339"/>
              <a:gd name="connsiteY18" fmla="*/ 361950 h 3053494"/>
              <a:gd name="connsiteX19" fmla="*/ 1186389 w 2310339"/>
              <a:gd name="connsiteY19" fmla="*/ 371475 h 3053494"/>
              <a:gd name="connsiteX20" fmla="*/ 1205439 w 2310339"/>
              <a:gd name="connsiteY20" fmla="*/ 385762 h 3053494"/>
              <a:gd name="connsiteX21" fmla="*/ 1205439 w 2310339"/>
              <a:gd name="connsiteY21" fmla="*/ 385762 h 3053494"/>
              <a:gd name="connsiteX22" fmla="*/ 1205439 w 2310339"/>
              <a:gd name="connsiteY22" fmla="*/ 385762 h 3053494"/>
              <a:gd name="connsiteX23" fmla="*/ 1243539 w 2310339"/>
              <a:gd name="connsiteY23" fmla="*/ 457200 h 3053494"/>
              <a:gd name="connsiteX24" fmla="*/ 1262589 w 2310339"/>
              <a:gd name="connsiteY24" fmla="*/ 442912 h 3053494"/>
              <a:gd name="connsiteX25" fmla="*/ 1305452 w 2310339"/>
              <a:gd name="connsiteY25" fmla="*/ 442912 h 3053494"/>
              <a:gd name="connsiteX26" fmla="*/ 1376889 w 2310339"/>
              <a:gd name="connsiteY26" fmla="*/ 442912 h 3053494"/>
              <a:gd name="connsiteX27" fmla="*/ 1353077 w 2310339"/>
              <a:gd name="connsiteY27" fmla="*/ 461962 h 3053494"/>
              <a:gd name="connsiteX28" fmla="*/ 1353077 w 2310339"/>
              <a:gd name="connsiteY28" fmla="*/ 461962 h 3053494"/>
              <a:gd name="connsiteX29" fmla="*/ 1319739 w 2310339"/>
              <a:gd name="connsiteY29" fmla="*/ 547687 h 3053494"/>
              <a:gd name="connsiteX30" fmla="*/ 1295927 w 2310339"/>
              <a:gd name="connsiteY30" fmla="*/ 557212 h 3053494"/>
              <a:gd name="connsiteX31" fmla="*/ 1253064 w 2310339"/>
              <a:gd name="connsiteY31" fmla="*/ 576262 h 3053494"/>
              <a:gd name="connsiteX32" fmla="*/ 1267352 w 2310339"/>
              <a:gd name="connsiteY32" fmla="*/ 619125 h 3053494"/>
              <a:gd name="connsiteX33" fmla="*/ 1267352 w 2310339"/>
              <a:gd name="connsiteY33" fmla="*/ 652462 h 3053494"/>
              <a:gd name="connsiteX34" fmla="*/ 1272114 w 2310339"/>
              <a:gd name="connsiteY34" fmla="*/ 676275 h 3053494"/>
              <a:gd name="connsiteX35" fmla="*/ 1295927 w 2310339"/>
              <a:gd name="connsiteY35" fmla="*/ 714375 h 3053494"/>
              <a:gd name="connsiteX36" fmla="*/ 1295927 w 2310339"/>
              <a:gd name="connsiteY36" fmla="*/ 714375 h 3053494"/>
              <a:gd name="connsiteX37" fmla="*/ 1381652 w 2310339"/>
              <a:gd name="connsiteY37" fmla="*/ 742950 h 3053494"/>
              <a:gd name="connsiteX38" fmla="*/ 1453089 w 2310339"/>
              <a:gd name="connsiteY38" fmla="*/ 738187 h 3053494"/>
              <a:gd name="connsiteX39" fmla="*/ 1486427 w 2310339"/>
              <a:gd name="connsiteY39" fmla="*/ 738187 h 3053494"/>
              <a:gd name="connsiteX40" fmla="*/ 1538814 w 2310339"/>
              <a:gd name="connsiteY40" fmla="*/ 752475 h 3053494"/>
              <a:gd name="connsiteX41" fmla="*/ 1548339 w 2310339"/>
              <a:gd name="connsiteY41" fmla="*/ 766762 h 3053494"/>
              <a:gd name="connsiteX42" fmla="*/ 1553102 w 2310339"/>
              <a:gd name="connsiteY42" fmla="*/ 838200 h 3053494"/>
              <a:gd name="connsiteX43" fmla="*/ 1553102 w 2310339"/>
              <a:gd name="connsiteY43" fmla="*/ 838200 h 3053494"/>
              <a:gd name="connsiteX44" fmla="*/ 1586439 w 2310339"/>
              <a:gd name="connsiteY44" fmla="*/ 900112 h 3053494"/>
              <a:gd name="connsiteX45" fmla="*/ 1619777 w 2310339"/>
              <a:gd name="connsiteY45" fmla="*/ 942975 h 3053494"/>
              <a:gd name="connsiteX46" fmla="*/ 1629302 w 2310339"/>
              <a:gd name="connsiteY46" fmla="*/ 947737 h 3053494"/>
              <a:gd name="connsiteX47" fmla="*/ 1638827 w 2310339"/>
              <a:gd name="connsiteY47" fmla="*/ 1014412 h 3053494"/>
              <a:gd name="connsiteX48" fmla="*/ 1681689 w 2310339"/>
              <a:gd name="connsiteY48" fmla="*/ 1047750 h 3053494"/>
              <a:gd name="connsiteX49" fmla="*/ 1724552 w 2310339"/>
              <a:gd name="connsiteY49" fmla="*/ 1090612 h 3053494"/>
              <a:gd name="connsiteX50" fmla="*/ 1743602 w 2310339"/>
              <a:gd name="connsiteY50" fmla="*/ 1104900 h 3053494"/>
              <a:gd name="connsiteX51" fmla="*/ 1786464 w 2310339"/>
              <a:gd name="connsiteY51" fmla="*/ 1119187 h 3053494"/>
              <a:gd name="connsiteX52" fmla="*/ 1805514 w 2310339"/>
              <a:gd name="connsiteY52" fmla="*/ 1185862 h 3053494"/>
              <a:gd name="connsiteX53" fmla="*/ 1805514 w 2310339"/>
              <a:gd name="connsiteY53" fmla="*/ 1185862 h 3053494"/>
              <a:gd name="connsiteX54" fmla="*/ 1815039 w 2310339"/>
              <a:gd name="connsiteY54" fmla="*/ 1238250 h 3053494"/>
              <a:gd name="connsiteX55" fmla="*/ 1891239 w 2310339"/>
              <a:gd name="connsiteY55" fmla="*/ 1223962 h 3053494"/>
              <a:gd name="connsiteX56" fmla="*/ 1934102 w 2310339"/>
              <a:gd name="connsiteY56" fmla="*/ 1176337 h 3053494"/>
              <a:gd name="connsiteX57" fmla="*/ 1943627 w 2310339"/>
              <a:gd name="connsiteY57" fmla="*/ 1162050 h 3053494"/>
              <a:gd name="connsiteX58" fmla="*/ 1986489 w 2310339"/>
              <a:gd name="connsiteY58" fmla="*/ 1152525 h 3053494"/>
              <a:gd name="connsiteX59" fmla="*/ 2024589 w 2310339"/>
              <a:gd name="connsiteY59" fmla="*/ 1128712 h 3053494"/>
              <a:gd name="connsiteX60" fmla="*/ 2062689 w 2310339"/>
              <a:gd name="connsiteY60" fmla="*/ 1114425 h 3053494"/>
              <a:gd name="connsiteX61" fmla="*/ 2110314 w 2310339"/>
              <a:gd name="connsiteY61" fmla="*/ 1104900 h 3053494"/>
              <a:gd name="connsiteX62" fmla="*/ 2157939 w 2310339"/>
              <a:gd name="connsiteY62" fmla="*/ 1119187 h 3053494"/>
              <a:gd name="connsiteX63" fmla="*/ 2238902 w 2310339"/>
              <a:gd name="connsiteY63" fmla="*/ 1119187 h 3053494"/>
              <a:gd name="connsiteX64" fmla="*/ 2253189 w 2310339"/>
              <a:gd name="connsiteY64" fmla="*/ 1081087 h 3053494"/>
              <a:gd name="connsiteX65" fmla="*/ 2281764 w 2310339"/>
              <a:gd name="connsiteY65" fmla="*/ 1090612 h 3053494"/>
              <a:gd name="connsiteX66" fmla="*/ 2310339 w 2310339"/>
              <a:gd name="connsiteY66" fmla="*/ 1100137 h 3053494"/>
              <a:gd name="connsiteX67" fmla="*/ 2296052 w 2310339"/>
              <a:gd name="connsiteY67" fmla="*/ 1128712 h 3053494"/>
              <a:gd name="connsiteX68" fmla="*/ 2257952 w 2310339"/>
              <a:gd name="connsiteY68" fmla="*/ 1176337 h 3053494"/>
              <a:gd name="connsiteX69" fmla="*/ 2229377 w 2310339"/>
              <a:gd name="connsiteY69" fmla="*/ 1200150 h 3053494"/>
              <a:gd name="connsiteX70" fmla="*/ 2196039 w 2310339"/>
              <a:gd name="connsiteY70" fmla="*/ 1233487 h 3053494"/>
              <a:gd name="connsiteX71" fmla="*/ 2176989 w 2310339"/>
              <a:gd name="connsiteY71" fmla="*/ 1290637 h 3053494"/>
              <a:gd name="connsiteX72" fmla="*/ 2196039 w 2310339"/>
              <a:gd name="connsiteY72" fmla="*/ 1333500 h 3053494"/>
              <a:gd name="connsiteX73" fmla="*/ 2115077 w 2310339"/>
              <a:gd name="connsiteY73" fmla="*/ 1333500 h 3053494"/>
              <a:gd name="connsiteX74" fmla="*/ 2062689 w 2310339"/>
              <a:gd name="connsiteY74" fmla="*/ 1400175 h 3053494"/>
              <a:gd name="connsiteX75" fmla="*/ 2053164 w 2310339"/>
              <a:gd name="connsiteY75" fmla="*/ 1414462 h 3053494"/>
              <a:gd name="connsiteX76" fmla="*/ 2038877 w 2310339"/>
              <a:gd name="connsiteY76" fmla="*/ 1457325 h 3053494"/>
              <a:gd name="connsiteX77" fmla="*/ 2019827 w 2310339"/>
              <a:gd name="connsiteY77" fmla="*/ 1471612 h 3053494"/>
              <a:gd name="connsiteX78" fmla="*/ 1953152 w 2310339"/>
              <a:gd name="connsiteY78" fmla="*/ 1471612 h 3053494"/>
              <a:gd name="connsiteX79" fmla="*/ 1929339 w 2310339"/>
              <a:gd name="connsiteY79" fmla="*/ 1500187 h 3053494"/>
              <a:gd name="connsiteX80" fmla="*/ 1919814 w 2310339"/>
              <a:gd name="connsiteY80" fmla="*/ 1476375 h 3053494"/>
              <a:gd name="connsiteX81" fmla="*/ 1862664 w 2310339"/>
              <a:gd name="connsiteY81" fmla="*/ 1495425 h 3053494"/>
              <a:gd name="connsiteX82" fmla="*/ 1838852 w 2310339"/>
              <a:gd name="connsiteY82" fmla="*/ 1476375 h 3053494"/>
              <a:gd name="connsiteX83" fmla="*/ 1819802 w 2310339"/>
              <a:gd name="connsiteY83" fmla="*/ 1485900 h 3053494"/>
              <a:gd name="connsiteX84" fmla="*/ 1776939 w 2310339"/>
              <a:gd name="connsiteY84" fmla="*/ 1514475 h 3053494"/>
              <a:gd name="connsiteX85" fmla="*/ 1776939 w 2310339"/>
              <a:gd name="connsiteY85" fmla="*/ 1514475 h 3053494"/>
              <a:gd name="connsiteX86" fmla="*/ 1762652 w 2310339"/>
              <a:gd name="connsiteY86" fmla="*/ 1471612 h 3053494"/>
              <a:gd name="connsiteX87" fmla="*/ 1738839 w 2310339"/>
              <a:gd name="connsiteY87" fmla="*/ 1466850 h 3053494"/>
              <a:gd name="connsiteX88" fmla="*/ 1681689 w 2310339"/>
              <a:gd name="connsiteY88" fmla="*/ 1476375 h 3053494"/>
              <a:gd name="connsiteX89" fmla="*/ 1586439 w 2310339"/>
              <a:gd name="connsiteY89" fmla="*/ 1481137 h 3053494"/>
              <a:gd name="connsiteX90" fmla="*/ 1510239 w 2310339"/>
              <a:gd name="connsiteY90" fmla="*/ 1462087 h 3053494"/>
              <a:gd name="connsiteX91" fmla="*/ 1491189 w 2310339"/>
              <a:gd name="connsiteY91" fmla="*/ 1476375 h 3053494"/>
              <a:gd name="connsiteX92" fmla="*/ 1448327 w 2310339"/>
              <a:gd name="connsiteY92" fmla="*/ 1524000 h 3053494"/>
              <a:gd name="connsiteX93" fmla="*/ 1424514 w 2310339"/>
              <a:gd name="connsiteY93" fmla="*/ 1514475 h 3053494"/>
              <a:gd name="connsiteX94" fmla="*/ 1414989 w 2310339"/>
              <a:gd name="connsiteY94" fmla="*/ 1485900 h 3053494"/>
              <a:gd name="connsiteX95" fmla="*/ 1395939 w 2310339"/>
              <a:gd name="connsiteY95" fmla="*/ 1462087 h 3053494"/>
              <a:gd name="connsiteX96" fmla="*/ 1376889 w 2310339"/>
              <a:gd name="connsiteY96" fmla="*/ 1485900 h 3053494"/>
              <a:gd name="connsiteX97" fmla="*/ 1367364 w 2310339"/>
              <a:gd name="connsiteY97" fmla="*/ 1466850 h 3053494"/>
              <a:gd name="connsiteX98" fmla="*/ 1267352 w 2310339"/>
              <a:gd name="connsiteY98" fmla="*/ 1514475 h 3053494"/>
              <a:gd name="connsiteX99" fmla="*/ 1234014 w 2310339"/>
              <a:gd name="connsiteY99" fmla="*/ 1514475 h 3053494"/>
              <a:gd name="connsiteX100" fmla="*/ 1172102 w 2310339"/>
              <a:gd name="connsiteY100" fmla="*/ 1504950 h 3053494"/>
              <a:gd name="connsiteX101" fmla="*/ 1114952 w 2310339"/>
              <a:gd name="connsiteY101" fmla="*/ 1524000 h 3053494"/>
              <a:gd name="connsiteX102" fmla="*/ 1091139 w 2310339"/>
              <a:gd name="connsiteY102" fmla="*/ 1562100 h 3053494"/>
              <a:gd name="connsiteX103" fmla="*/ 1076852 w 2310339"/>
              <a:gd name="connsiteY103" fmla="*/ 1590675 h 3053494"/>
              <a:gd name="connsiteX104" fmla="*/ 1057802 w 2310339"/>
              <a:gd name="connsiteY104" fmla="*/ 1590675 h 3053494"/>
              <a:gd name="connsiteX105" fmla="*/ 1057802 w 2310339"/>
              <a:gd name="connsiteY105" fmla="*/ 1590675 h 3053494"/>
              <a:gd name="connsiteX106" fmla="*/ 995889 w 2310339"/>
              <a:gd name="connsiteY106" fmla="*/ 1609725 h 3053494"/>
              <a:gd name="connsiteX107" fmla="*/ 957789 w 2310339"/>
              <a:gd name="connsiteY107" fmla="*/ 1590675 h 3053494"/>
              <a:gd name="connsiteX108" fmla="*/ 848252 w 2310339"/>
              <a:gd name="connsiteY108" fmla="*/ 1624012 h 3053494"/>
              <a:gd name="connsiteX109" fmla="*/ 891114 w 2310339"/>
              <a:gd name="connsiteY109" fmla="*/ 1652587 h 3053494"/>
              <a:gd name="connsiteX110" fmla="*/ 910164 w 2310339"/>
              <a:gd name="connsiteY110" fmla="*/ 1690687 h 3053494"/>
              <a:gd name="connsiteX111" fmla="*/ 910164 w 2310339"/>
              <a:gd name="connsiteY111" fmla="*/ 1738312 h 3053494"/>
              <a:gd name="connsiteX112" fmla="*/ 891114 w 2310339"/>
              <a:gd name="connsiteY112" fmla="*/ 1762125 h 3053494"/>
              <a:gd name="connsiteX113" fmla="*/ 876827 w 2310339"/>
              <a:gd name="connsiteY113" fmla="*/ 1838325 h 3053494"/>
              <a:gd name="connsiteX114" fmla="*/ 895877 w 2310339"/>
              <a:gd name="connsiteY114" fmla="*/ 1866900 h 3053494"/>
              <a:gd name="connsiteX115" fmla="*/ 881589 w 2310339"/>
              <a:gd name="connsiteY115" fmla="*/ 1895475 h 3053494"/>
              <a:gd name="connsiteX116" fmla="*/ 891114 w 2310339"/>
              <a:gd name="connsiteY116" fmla="*/ 1924050 h 3053494"/>
              <a:gd name="connsiteX117" fmla="*/ 891114 w 2310339"/>
              <a:gd name="connsiteY117" fmla="*/ 1947862 h 3053494"/>
              <a:gd name="connsiteX118" fmla="*/ 848252 w 2310339"/>
              <a:gd name="connsiteY118" fmla="*/ 1966912 h 3053494"/>
              <a:gd name="connsiteX119" fmla="*/ 848252 w 2310339"/>
              <a:gd name="connsiteY119" fmla="*/ 1966912 h 3053494"/>
              <a:gd name="connsiteX120" fmla="*/ 862539 w 2310339"/>
              <a:gd name="connsiteY120" fmla="*/ 2043112 h 3053494"/>
              <a:gd name="connsiteX121" fmla="*/ 886352 w 2310339"/>
              <a:gd name="connsiteY121" fmla="*/ 2066925 h 3053494"/>
              <a:gd name="connsiteX122" fmla="*/ 881589 w 2310339"/>
              <a:gd name="connsiteY122" fmla="*/ 2119312 h 3053494"/>
              <a:gd name="connsiteX123" fmla="*/ 938739 w 2310339"/>
              <a:gd name="connsiteY123" fmla="*/ 2147887 h 3053494"/>
              <a:gd name="connsiteX124" fmla="*/ 943502 w 2310339"/>
              <a:gd name="connsiteY124" fmla="*/ 2181225 h 3053494"/>
              <a:gd name="connsiteX125" fmla="*/ 1005414 w 2310339"/>
              <a:gd name="connsiteY125" fmla="*/ 2205037 h 3053494"/>
              <a:gd name="connsiteX126" fmla="*/ 995889 w 2310339"/>
              <a:gd name="connsiteY126" fmla="*/ 2238375 h 3053494"/>
              <a:gd name="connsiteX127" fmla="*/ 1095902 w 2310339"/>
              <a:gd name="connsiteY127" fmla="*/ 2243137 h 3053494"/>
              <a:gd name="connsiteX128" fmla="*/ 1095902 w 2310339"/>
              <a:gd name="connsiteY128" fmla="*/ 2243137 h 3053494"/>
              <a:gd name="connsiteX0" fmla="*/ 1701803 w 2349321"/>
              <a:gd name="connsiteY0" fmla="*/ 3053494 h 3053494"/>
              <a:gd name="connsiteX1" fmla="*/ 138815 w 2349321"/>
              <a:gd name="connsiteY1" fmla="*/ 1767287 h 3053494"/>
              <a:gd name="connsiteX2" fmla="*/ 91726 w 2349321"/>
              <a:gd name="connsiteY2" fmla="*/ 752680 h 3053494"/>
              <a:gd name="connsiteX3" fmla="*/ 325115 w 2349321"/>
              <a:gd name="connsiteY3" fmla="*/ 438150 h 3053494"/>
              <a:gd name="connsiteX4" fmla="*/ 768145 w 2349321"/>
              <a:gd name="connsiteY4" fmla="*/ 0 h 3053494"/>
              <a:gd name="connsiteX5" fmla="*/ 930096 w 2349321"/>
              <a:gd name="connsiteY5" fmla="*/ 85725 h 3053494"/>
              <a:gd name="connsiteX6" fmla="*/ 982484 w 2349321"/>
              <a:gd name="connsiteY6" fmla="*/ 95250 h 3053494"/>
              <a:gd name="connsiteX7" fmla="*/ 1030109 w 2349321"/>
              <a:gd name="connsiteY7" fmla="*/ 61912 h 3053494"/>
              <a:gd name="connsiteX8" fmla="*/ 1068209 w 2349321"/>
              <a:gd name="connsiteY8" fmla="*/ 85725 h 3053494"/>
              <a:gd name="connsiteX9" fmla="*/ 1101546 w 2349321"/>
              <a:gd name="connsiteY9" fmla="*/ 109537 h 3053494"/>
              <a:gd name="connsiteX10" fmla="*/ 1130121 w 2349321"/>
              <a:gd name="connsiteY10" fmla="*/ 133350 h 3053494"/>
              <a:gd name="connsiteX11" fmla="*/ 1182509 w 2349321"/>
              <a:gd name="connsiteY11" fmla="*/ 200025 h 3053494"/>
              <a:gd name="connsiteX12" fmla="*/ 1177746 w 2349321"/>
              <a:gd name="connsiteY12" fmla="*/ 209550 h 3053494"/>
              <a:gd name="connsiteX13" fmla="*/ 1168221 w 2349321"/>
              <a:gd name="connsiteY13" fmla="*/ 271462 h 3053494"/>
              <a:gd name="connsiteX14" fmla="*/ 1130121 w 2349321"/>
              <a:gd name="connsiteY14" fmla="*/ 295275 h 3053494"/>
              <a:gd name="connsiteX15" fmla="*/ 1125359 w 2349321"/>
              <a:gd name="connsiteY15" fmla="*/ 333375 h 3053494"/>
              <a:gd name="connsiteX16" fmla="*/ 1125359 w 2349321"/>
              <a:gd name="connsiteY16" fmla="*/ 333375 h 3053494"/>
              <a:gd name="connsiteX17" fmla="*/ 1172984 w 2349321"/>
              <a:gd name="connsiteY17" fmla="*/ 361950 h 3053494"/>
              <a:gd name="connsiteX18" fmla="*/ 1172984 w 2349321"/>
              <a:gd name="connsiteY18" fmla="*/ 361950 h 3053494"/>
              <a:gd name="connsiteX19" fmla="*/ 1225371 w 2349321"/>
              <a:gd name="connsiteY19" fmla="*/ 371475 h 3053494"/>
              <a:gd name="connsiteX20" fmla="*/ 1244421 w 2349321"/>
              <a:gd name="connsiteY20" fmla="*/ 385762 h 3053494"/>
              <a:gd name="connsiteX21" fmla="*/ 1244421 w 2349321"/>
              <a:gd name="connsiteY21" fmla="*/ 385762 h 3053494"/>
              <a:gd name="connsiteX22" fmla="*/ 1244421 w 2349321"/>
              <a:gd name="connsiteY22" fmla="*/ 385762 h 3053494"/>
              <a:gd name="connsiteX23" fmla="*/ 1282521 w 2349321"/>
              <a:gd name="connsiteY23" fmla="*/ 457200 h 3053494"/>
              <a:gd name="connsiteX24" fmla="*/ 1301571 w 2349321"/>
              <a:gd name="connsiteY24" fmla="*/ 442912 h 3053494"/>
              <a:gd name="connsiteX25" fmla="*/ 1344434 w 2349321"/>
              <a:gd name="connsiteY25" fmla="*/ 442912 h 3053494"/>
              <a:gd name="connsiteX26" fmla="*/ 1415871 w 2349321"/>
              <a:gd name="connsiteY26" fmla="*/ 442912 h 3053494"/>
              <a:gd name="connsiteX27" fmla="*/ 1392059 w 2349321"/>
              <a:gd name="connsiteY27" fmla="*/ 461962 h 3053494"/>
              <a:gd name="connsiteX28" fmla="*/ 1392059 w 2349321"/>
              <a:gd name="connsiteY28" fmla="*/ 461962 h 3053494"/>
              <a:gd name="connsiteX29" fmla="*/ 1358721 w 2349321"/>
              <a:gd name="connsiteY29" fmla="*/ 547687 h 3053494"/>
              <a:gd name="connsiteX30" fmla="*/ 1334909 w 2349321"/>
              <a:gd name="connsiteY30" fmla="*/ 557212 h 3053494"/>
              <a:gd name="connsiteX31" fmla="*/ 1292046 w 2349321"/>
              <a:gd name="connsiteY31" fmla="*/ 576262 h 3053494"/>
              <a:gd name="connsiteX32" fmla="*/ 1306334 w 2349321"/>
              <a:gd name="connsiteY32" fmla="*/ 619125 h 3053494"/>
              <a:gd name="connsiteX33" fmla="*/ 1306334 w 2349321"/>
              <a:gd name="connsiteY33" fmla="*/ 652462 h 3053494"/>
              <a:gd name="connsiteX34" fmla="*/ 1311096 w 2349321"/>
              <a:gd name="connsiteY34" fmla="*/ 676275 h 3053494"/>
              <a:gd name="connsiteX35" fmla="*/ 1334909 w 2349321"/>
              <a:gd name="connsiteY35" fmla="*/ 714375 h 3053494"/>
              <a:gd name="connsiteX36" fmla="*/ 1334909 w 2349321"/>
              <a:gd name="connsiteY36" fmla="*/ 714375 h 3053494"/>
              <a:gd name="connsiteX37" fmla="*/ 1420634 w 2349321"/>
              <a:gd name="connsiteY37" fmla="*/ 742950 h 3053494"/>
              <a:gd name="connsiteX38" fmla="*/ 1492071 w 2349321"/>
              <a:gd name="connsiteY38" fmla="*/ 738187 h 3053494"/>
              <a:gd name="connsiteX39" fmla="*/ 1525409 w 2349321"/>
              <a:gd name="connsiteY39" fmla="*/ 738187 h 3053494"/>
              <a:gd name="connsiteX40" fmla="*/ 1577796 w 2349321"/>
              <a:gd name="connsiteY40" fmla="*/ 752475 h 3053494"/>
              <a:gd name="connsiteX41" fmla="*/ 1587321 w 2349321"/>
              <a:gd name="connsiteY41" fmla="*/ 766762 h 3053494"/>
              <a:gd name="connsiteX42" fmla="*/ 1592084 w 2349321"/>
              <a:gd name="connsiteY42" fmla="*/ 838200 h 3053494"/>
              <a:gd name="connsiteX43" fmla="*/ 1592084 w 2349321"/>
              <a:gd name="connsiteY43" fmla="*/ 838200 h 3053494"/>
              <a:gd name="connsiteX44" fmla="*/ 1625421 w 2349321"/>
              <a:gd name="connsiteY44" fmla="*/ 900112 h 3053494"/>
              <a:gd name="connsiteX45" fmla="*/ 1658759 w 2349321"/>
              <a:gd name="connsiteY45" fmla="*/ 942975 h 3053494"/>
              <a:gd name="connsiteX46" fmla="*/ 1668284 w 2349321"/>
              <a:gd name="connsiteY46" fmla="*/ 947737 h 3053494"/>
              <a:gd name="connsiteX47" fmla="*/ 1677809 w 2349321"/>
              <a:gd name="connsiteY47" fmla="*/ 1014412 h 3053494"/>
              <a:gd name="connsiteX48" fmla="*/ 1720671 w 2349321"/>
              <a:gd name="connsiteY48" fmla="*/ 1047750 h 3053494"/>
              <a:gd name="connsiteX49" fmla="*/ 1763534 w 2349321"/>
              <a:gd name="connsiteY49" fmla="*/ 1090612 h 3053494"/>
              <a:gd name="connsiteX50" fmla="*/ 1782584 w 2349321"/>
              <a:gd name="connsiteY50" fmla="*/ 1104900 h 3053494"/>
              <a:gd name="connsiteX51" fmla="*/ 1825446 w 2349321"/>
              <a:gd name="connsiteY51" fmla="*/ 1119187 h 3053494"/>
              <a:gd name="connsiteX52" fmla="*/ 1844496 w 2349321"/>
              <a:gd name="connsiteY52" fmla="*/ 1185862 h 3053494"/>
              <a:gd name="connsiteX53" fmla="*/ 1844496 w 2349321"/>
              <a:gd name="connsiteY53" fmla="*/ 1185862 h 3053494"/>
              <a:gd name="connsiteX54" fmla="*/ 1854021 w 2349321"/>
              <a:gd name="connsiteY54" fmla="*/ 1238250 h 3053494"/>
              <a:gd name="connsiteX55" fmla="*/ 1930221 w 2349321"/>
              <a:gd name="connsiteY55" fmla="*/ 1223962 h 3053494"/>
              <a:gd name="connsiteX56" fmla="*/ 1973084 w 2349321"/>
              <a:gd name="connsiteY56" fmla="*/ 1176337 h 3053494"/>
              <a:gd name="connsiteX57" fmla="*/ 1982609 w 2349321"/>
              <a:gd name="connsiteY57" fmla="*/ 1162050 h 3053494"/>
              <a:gd name="connsiteX58" fmla="*/ 2025471 w 2349321"/>
              <a:gd name="connsiteY58" fmla="*/ 1152525 h 3053494"/>
              <a:gd name="connsiteX59" fmla="*/ 2063571 w 2349321"/>
              <a:gd name="connsiteY59" fmla="*/ 1128712 h 3053494"/>
              <a:gd name="connsiteX60" fmla="*/ 2101671 w 2349321"/>
              <a:gd name="connsiteY60" fmla="*/ 1114425 h 3053494"/>
              <a:gd name="connsiteX61" fmla="*/ 2149296 w 2349321"/>
              <a:gd name="connsiteY61" fmla="*/ 1104900 h 3053494"/>
              <a:gd name="connsiteX62" fmla="*/ 2196921 w 2349321"/>
              <a:gd name="connsiteY62" fmla="*/ 1119187 h 3053494"/>
              <a:gd name="connsiteX63" fmla="*/ 2277884 w 2349321"/>
              <a:gd name="connsiteY63" fmla="*/ 1119187 h 3053494"/>
              <a:gd name="connsiteX64" fmla="*/ 2292171 w 2349321"/>
              <a:gd name="connsiteY64" fmla="*/ 1081087 h 3053494"/>
              <a:gd name="connsiteX65" fmla="*/ 2320746 w 2349321"/>
              <a:gd name="connsiteY65" fmla="*/ 1090612 h 3053494"/>
              <a:gd name="connsiteX66" fmla="*/ 2349321 w 2349321"/>
              <a:gd name="connsiteY66" fmla="*/ 1100137 h 3053494"/>
              <a:gd name="connsiteX67" fmla="*/ 2335034 w 2349321"/>
              <a:gd name="connsiteY67" fmla="*/ 1128712 h 3053494"/>
              <a:gd name="connsiteX68" fmla="*/ 2296934 w 2349321"/>
              <a:gd name="connsiteY68" fmla="*/ 1176337 h 3053494"/>
              <a:gd name="connsiteX69" fmla="*/ 2268359 w 2349321"/>
              <a:gd name="connsiteY69" fmla="*/ 1200150 h 3053494"/>
              <a:gd name="connsiteX70" fmla="*/ 2235021 w 2349321"/>
              <a:gd name="connsiteY70" fmla="*/ 1233487 h 3053494"/>
              <a:gd name="connsiteX71" fmla="*/ 2215971 w 2349321"/>
              <a:gd name="connsiteY71" fmla="*/ 1290637 h 3053494"/>
              <a:gd name="connsiteX72" fmla="*/ 2235021 w 2349321"/>
              <a:gd name="connsiteY72" fmla="*/ 1333500 h 3053494"/>
              <a:gd name="connsiteX73" fmla="*/ 2154059 w 2349321"/>
              <a:gd name="connsiteY73" fmla="*/ 1333500 h 3053494"/>
              <a:gd name="connsiteX74" fmla="*/ 2101671 w 2349321"/>
              <a:gd name="connsiteY74" fmla="*/ 1400175 h 3053494"/>
              <a:gd name="connsiteX75" fmla="*/ 2092146 w 2349321"/>
              <a:gd name="connsiteY75" fmla="*/ 1414462 h 3053494"/>
              <a:gd name="connsiteX76" fmla="*/ 2077859 w 2349321"/>
              <a:gd name="connsiteY76" fmla="*/ 1457325 h 3053494"/>
              <a:gd name="connsiteX77" fmla="*/ 2058809 w 2349321"/>
              <a:gd name="connsiteY77" fmla="*/ 1471612 h 3053494"/>
              <a:gd name="connsiteX78" fmla="*/ 1992134 w 2349321"/>
              <a:gd name="connsiteY78" fmla="*/ 1471612 h 3053494"/>
              <a:gd name="connsiteX79" fmla="*/ 1968321 w 2349321"/>
              <a:gd name="connsiteY79" fmla="*/ 1500187 h 3053494"/>
              <a:gd name="connsiteX80" fmla="*/ 1958796 w 2349321"/>
              <a:gd name="connsiteY80" fmla="*/ 1476375 h 3053494"/>
              <a:gd name="connsiteX81" fmla="*/ 1901646 w 2349321"/>
              <a:gd name="connsiteY81" fmla="*/ 1495425 h 3053494"/>
              <a:gd name="connsiteX82" fmla="*/ 1877834 w 2349321"/>
              <a:gd name="connsiteY82" fmla="*/ 1476375 h 3053494"/>
              <a:gd name="connsiteX83" fmla="*/ 1858784 w 2349321"/>
              <a:gd name="connsiteY83" fmla="*/ 1485900 h 3053494"/>
              <a:gd name="connsiteX84" fmla="*/ 1815921 w 2349321"/>
              <a:gd name="connsiteY84" fmla="*/ 1514475 h 3053494"/>
              <a:gd name="connsiteX85" fmla="*/ 1815921 w 2349321"/>
              <a:gd name="connsiteY85" fmla="*/ 1514475 h 3053494"/>
              <a:gd name="connsiteX86" fmla="*/ 1801634 w 2349321"/>
              <a:gd name="connsiteY86" fmla="*/ 1471612 h 3053494"/>
              <a:gd name="connsiteX87" fmla="*/ 1777821 w 2349321"/>
              <a:gd name="connsiteY87" fmla="*/ 1466850 h 3053494"/>
              <a:gd name="connsiteX88" fmla="*/ 1720671 w 2349321"/>
              <a:gd name="connsiteY88" fmla="*/ 1476375 h 3053494"/>
              <a:gd name="connsiteX89" fmla="*/ 1625421 w 2349321"/>
              <a:gd name="connsiteY89" fmla="*/ 1481137 h 3053494"/>
              <a:gd name="connsiteX90" fmla="*/ 1549221 w 2349321"/>
              <a:gd name="connsiteY90" fmla="*/ 1462087 h 3053494"/>
              <a:gd name="connsiteX91" fmla="*/ 1530171 w 2349321"/>
              <a:gd name="connsiteY91" fmla="*/ 1476375 h 3053494"/>
              <a:gd name="connsiteX92" fmla="*/ 1487309 w 2349321"/>
              <a:gd name="connsiteY92" fmla="*/ 1524000 h 3053494"/>
              <a:gd name="connsiteX93" fmla="*/ 1463496 w 2349321"/>
              <a:gd name="connsiteY93" fmla="*/ 1514475 h 3053494"/>
              <a:gd name="connsiteX94" fmla="*/ 1453971 w 2349321"/>
              <a:gd name="connsiteY94" fmla="*/ 1485900 h 3053494"/>
              <a:gd name="connsiteX95" fmla="*/ 1434921 w 2349321"/>
              <a:gd name="connsiteY95" fmla="*/ 1462087 h 3053494"/>
              <a:gd name="connsiteX96" fmla="*/ 1415871 w 2349321"/>
              <a:gd name="connsiteY96" fmla="*/ 1485900 h 3053494"/>
              <a:gd name="connsiteX97" fmla="*/ 1406346 w 2349321"/>
              <a:gd name="connsiteY97" fmla="*/ 1466850 h 3053494"/>
              <a:gd name="connsiteX98" fmla="*/ 1306334 w 2349321"/>
              <a:gd name="connsiteY98" fmla="*/ 1514475 h 3053494"/>
              <a:gd name="connsiteX99" fmla="*/ 1272996 w 2349321"/>
              <a:gd name="connsiteY99" fmla="*/ 1514475 h 3053494"/>
              <a:gd name="connsiteX100" fmla="*/ 1211084 w 2349321"/>
              <a:gd name="connsiteY100" fmla="*/ 1504950 h 3053494"/>
              <a:gd name="connsiteX101" fmla="*/ 1153934 w 2349321"/>
              <a:gd name="connsiteY101" fmla="*/ 1524000 h 3053494"/>
              <a:gd name="connsiteX102" fmla="*/ 1130121 w 2349321"/>
              <a:gd name="connsiteY102" fmla="*/ 1562100 h 3053494"/>
              <a:gd name="connsiteX103" fmla="*/ 1115834 w 2349321"/>
              <a:gd name="connsiteY103" fmla="*/ 1590675 h 3053494"/>
              <a:gd name="connsiteX104" fmla="*/ 1096784 w 2349321"/>
              <a:gd name="connsiteY104" fmla="*/ 1590675 h 3053494"/>
              <a:gd name="connsiteX105" fmla="*/ 1096784 w 2349321"/>
              <a:gd name="connsiteY105" fmla="*/ 1590675 h 3053494"/>
              <a:gd name="connsiteX106" fmla="*/ 1034871 w 2349321"/>
              <a:gd name="connsiteY106" fmla="*/ 1609725 h 3053494"/>
              <a:gd name="connsiteX107" fmla="*/ 996771 w 2349321"/>
              <a:gd name="connsiteY107" fmla="*/ 1590675 h 3053494"/>
              <a:gd name="connsiteX108" fmla="*/ 887234 w 2349321"/>
              <a:gd name="connsiteY108" fmla="*/ 1624012 h 3053494"/>
              <a:gd name="connsiteX109" fmla="*/ 930096 w 2349321"/>
              <a:gd name="connsiteY109" fmla="*/ 1652587 h 3053494"/>
              <a:gd name="connsiteX110" fmla="*/ 949146 w 2349321"/>
              <a:gd name="connsiteY110" fmla="*/ 1690687 h 3053494"/>
              <a:gd name="connsiteX111" fmla="*/ 949146 w 2349321"/>
              <a:gd name="connsiteY111" fmla="*/ 1738312 h 3053494"/>
              <a:gd name="connsiteX112" fmla="*/ 930096 w 2349321"/>
              <a:gd name="connsiteY112" fmla="*/ 1762125 h 3053494"/>
              <a:gd name="connsiteX113" fmla="*/ 915809 w 2349321"/>
              <a:gd name="connsiteY113" fmla="*/ 1838325 h 3053494"/>
              <a:gd name="connsiteX114" fmla="*/ 934859 w 2349321"/>
              <a:gd name="connsiteY114" fmla="*/ 1866900 h 3053494"/>
              <a:gd name="connsiteX115" fmla="*/ 920571 w 2349321"/>
              <a:gd name="connsiteY115" fmla="*/ 1895475 h 3053494"/>
              <a:gd name="connsiteX116" fmla="*/ 930096 w 2349321"/>
              <a:gd name="connsiteY116" fmla="*/ 1924050 h 3053494"/>
              <a:gd name="connsiteX117" fmla="*/ 930096 w 2349321"/>
              <a:gd name="connsiteY117" fmla="*/ 1947862 h 3053494"/>
              <a:gd name="connsiteX118" fmla="*/ 887234 w 2349321"/>
              <a:gd name="connsiteY118" fmla="*/ 1966912 h 3053494"/>
              <a:gd name="connsiteX119" fmla="*/ 887234 w 2349321"/>
              <a:gd name="connsiteY119" fmla="*/ 1966912 h 3053494"/>
              <a:gd name="connsiteX120" fmla="*/ 901521 w 2349321"/>
              <a:gd name="connsiteY120" fmla="*/ 2043112 h 3053494"/>
              <a:gd name="connsiteX121" fmla="*/ 925334 w 2349321"/>
              <a:gd name="connsiteY121" fmla="*/ 2066925 h 3053494"/>
              <a:gd name="connsiteX122" fmla="*/ 920571 w 2349321"/>
              <a:gd name="connsiteY122" fmla="*/ 2119312 h 3053494"/>
              <a:gd name="connsiteX123" fmla="*/ 977721 w 2349321"/>
              <a:gd name="connsiteY123" fmla="*/ 2147887 h 3053494"/>
              <a:gd name="connsiteX124" fmla="*/ 982484 w 2349321"/>
              <a:gd name="connsiteY124" fmla="*/ 2181225 h 3053494"/>
              <a:gd name="connsiteX125" fmla="*/ 1044396 w 2349321"/>
              <a:gd name="connsiteY125" fmla="*/ 2205037 h 3053494"/>
              <a:gd name="connsiteX126" fmla="*/ 1034871 w 2349321"/>
              <a:gd name="connsiteY126" fmla="*/ 2238375 h 3053494"/>
              <a:gd name="connsiteX127" fmla="*/ 1134884 w 2349321"/>
              <a:gd name="connsiteY127" fmla="*/ 2243137 h 3053494"/>
              <a:gd name="connsiteX128" fmla="*/ 1134884 w 2349321"/>
              <a:gd name="connsiteY128" fmla="*/ 2243137 h 3053494"/>
              <a:gd name="connsiteX0" fmla="*/ 1683262 w 2330780"/>
              <a:gd name="connsiteY0" fmla="*/ 3053494 h 3053494"/>
              <a:gd name="connsiteX1" fmla="*/ 120274 w 2330780"/>
              <a:gd name="connsiteY1" fmla="*/ 1767287 h 3053494"/>
              <a:gd name="connsiteX2" fmla="*/ 133889 w 2330780"/>
              <a:gd name="connsiteY2" fmla="*/ 1181260 h 3053494"/>
              <a:gd name="connsiteX3" fmla="*/ 73185 w 2330780"/>
              <a:gd name="connsiteY3" fmla="*/ 752680 h 3053494"/>
              <a:gd name="connsiteX4" fmla="*/ 306574 w 2330780"/>
              <a:gd name="connsiteY4" fmla="*/ 438150 h 3053494"/>
              <a:gd name="connsiteX5" fmla="*/ 749604 w 2330780"/>
              <a:gd name="connsiteY5" fmla="*/ 0 h 3053494"/>
              <a:gd name="connsiteX6" fmla="*/ 911555 w 2330780"/>
              <a:gd name="connsiteY6" fmla="*/ 85725 h 3053494"/>
              <a:gd name="connsiteX7" fmla="*/ 963943 w 2330780"/>
              <a:gd name="connsiteY7" fmla="*/ 95250 h 3053494"/>
              <a:gd name="connsiteX8" fmla="*/ 1011568 w 2330780"/>
              <a:gd name="connsiteY8" fmla="*/ 61912 h 3053494"/>
              <a:gd name="connsiteX9" fmla="*/ 1049668 w 2330780"/>
              <a:gd name="connsiteY9" fmla="*/ 85725 h 3053494"/>
              <a:gd name="connsiteX10" fmla="*/ 1083005 w 2330780"/>
              <a:gd name="connsiteY10" fmla="*/ 109537 h 3053494"/>
              <a:gd name="connsiteX11" fmla="*/ 1111580 w 2330780"/>
              <a:gd name="connsiteY11" fmla="*/ 133350 h 3053494"/>
              <a:gd name="connsiteX12" fmla="*/ 1163968 w 2330780"/>
              <a:gd name="connsiteY12" fmla="*/ 200025 h 3053494"/>
              <a:gd name="connsiteX13" fmla="*/ 1159205 w 2330780"/>
              <a:gd name="connsiteY13" fmla="*/ 209550 h 3053494"/>
              <a:gd name="connsiteX14" fmla="*/ 1149680 w 2330780"/>
              <a:gd name="connsiteY14" fmla="*/ 271462 h 3053494"/>
              <a:gd name="connsiteX15" fmla="*/ 1111580 w 2330780"/>
              <a:gd name="connsiteY15" fmla="*/ 295275 h 3053494"/>
              <a:gd name="connsiteX16" fmla="*/ 1106818 w 2330780"/>
              <a:gd name="connsiteY16" fmla="*/ 333375 h 3053494"/>
              <a:gd name="connsiteX17" fmla="*/ 1106818 w 2330780"/>
              <a:gd name="connsiteY17" fmla="*/ 333375 h 3053494"/>
              <a:gd name="connsiteX18" fmla="*/ 1154443 w 2330780"/>
              <a:gd name="connsiteY18" fmla="*/ 361950 h 3053494"/>
              <a:gd name="connsiteX19" fmla="*/ 1154443 w 2330780"/>
              <a:gd name="connsiteY19" fmla="*/ 361950 h 3053494"/>
              <a:gd name="connsiteX20" fmla="*/ 1206830 w 2330780"/>
              <a:gd name="connsiteY20" fmla="*/ 371475 h 3053494"/>
              <a:gd name="connsiteX21" fmla="*/ 1225880 w 2330780"/>
              <a:gd name="connsiteY21" fmla="*/ 385762 h 3053494"/>
              <a:gd name="connsiteX22" fmla="*/ 1225880 w 2330780"/>
              <a:gd name="connsiteY22" fmla="*/ 385762 h 3053494"/>
              <a:gd name="connsiteX23" fmla="*/ 1225880 w 2330780"/>
              <a:gd name="connsiteY23" fmla="*/ 385762 h 3053494"/>
              <a:gd name="connsiteX24" fmla="*/ 1263980 w 2330780"/>
              <a:gd name="connsiteY24" fmla="*/ 457200 h 3053494"/>
              <a:gd name="connsiteX25" fmla="*/ 1283030 w 2330780"/>
              <a:gd name="connsiteY25" fmla="*/ 442912 h 3053494"/>
              <a:gd name="connsiteX26" fmla="*/ 1325893 w 2330780"/>
              <a:gd name="connsiteY26" fmla="*/ 442912 h 3053494"/>
              <a:gd name="connsiteX27" fmla="*/ 1397330 w 2330780"/>
              <a:gd name="connsiteY27" fmla="*/ 442912 h 3053494"/>
              <a:gd name="connsiteX28" fmla="*/ 1373518 w 2330780"/>
              <a:gd name="connsiteY28" fmla="*/ 461962 h 3053494"/>
              <a:gd name="connsiteX29" fmla="*/ 1373518 w 2330780"/>
              <a:gd name="connsiteY29" fmla="*/ 461962 h 3053494"/>
              <a:gd name="connsiteX30" fmla="*/ 1340180 w 2330780"/>
              <a:gd name="connsiteY30" fmla="*/ 547687 h 3053494"/>
              <a:gd name="connsiteX31" fmla="*/ 1316368 w 2330780"/>
              <a:gd name="connsiteY31" fmla="*/ 557212 h 3053494"/>
              <a:gd name="connsiteX32" fmla="*/ 1273505 w 2330780"/>
              <a:gd name="connsiteY32" fmla="*/ 576262 h 3053494"/>
              <a:gd name="connsiteX33" fmla="*/ 1287793 w 2330780"/>
              <a:gd name="connsiteY33" fmla="*/ 619125 h 3053494"/>
              <a:gd name="connsiteX34" fmla="*/ 1287793 w 2330780"/>
              <a:gd name="connsiteY34" fmla="*/ 652462 h 3053494"/>
              <a:gd name="connsiteX35" fmla="*/ 1292555 w 2330780"/>
              <a:gd name="connsiteY35" fmla="*/ 676275 h 3053494"/>
              <a:gd name="connsiteX36" fmla="*/ 1316368 w 2330780"/>
              <a:gd name="connsiteY36" fmla="*/ 714375 h 3053494"/>
              <a:gd name="connsiteX37" fmla="*/ 1316368 w 2330780"/>
              <a:gd name="connsiteY37" fmla="*/ 714375 h 3053494"/>
              <a:gd name="connsiteX38" fmla="*/ 1402093 w 2330780"/>
              <a:gd name="connsiteY38" fmla="*/ 742950 h 3053494"/>
              <a:gd name="connsiteX39" fmla="*/ 1473530 w 2330780"/>
              <a:gd name="connsiteY39" fmla="*/ 738187 h 3053494"/>
              <a:gd name="connsiteX40" fmla="*/ 1506868 w 2330780"/>
              <a:gd name="connsiteY40" fmla="*/ 738187 h 3053494"/>
              <a:gd name="connsiteX41" fmla="*/ 1559255 w 2330780"/>
              <a:gd name="connsiteY41" fmla="*/ 752475 h 3053494"/>
              <a:gd name="connsiteX42" fmla="*/ 1568780 w 2330780"/>
              <a:gd name="connsiteY42" fmla="*/ 766762 h 3053494"/>
              <a:gd name="connsiteX43" fmla="*/ 1573543 w 2330780"/>
              <a:gd name="connsiteY43" fmla="*/ 838200 h 3053494"/>
              <a:gd name="connsiteX44" fmla="*/ 1573543 w 2330780"/>
              <a:gd name="connsiteY44" fmla="*/ 838200 h 3053494"/>
              <a:gd name="connsiteX45" fmla="*/ 1606880 w 2330780"/>
              <a:gd name="connsiteY45" fmla="*/ 900112 h 3053494"/>
              <a:gd name="connsiteX46" fmla="*/ 1640218 w 2330780"/>
              <a:gd name="connsiteY46" fmla="*/ 942975 h 3053494"/>
              <a:gd name="connsiteX47" fmla="*/ 1649743 w 2330780"/>
              <a:gd name="connsiteY47" fmla="*/ 947737 h 3053494"/>
              <a:gd name="connsiteX48" fmla="*/ 1659268 w 2330780"/>
              <a:gd name="connsiteY48" fmla="*/ 1014412 h 3053494"/>
              <a:gd name="connsiteX49" fmla="*/ 1702130 w 2330780"/>
              <a:gd name="connsiteY49" fmla="*/ 1047750 h 3053494"/>
              <a:gd name="connsiteX50" fmla="*/ 1744993 w 2330780"/>
              <a:gd name="connsiteY50" fmla="*/ 1090612 h 3053494"/>
              <a:gd name="connsiteX51" fmla="*/ 1764043 w 2330780"/>
              <a:gd name="connsiteY51" fmla="*/ 1104900 h 3053494"/>
              <a:gd name="connsiteX52" fmla="*/ 1806905 w 2330780"/>
              <a:gd name="connsiteY52" fmla="*/ 1119187 h 3053494"/>
              <a:gd name="connsiteX53" fmla="*/ 1825955 w 2330780"/>
              <a:gd name="connsiteY53" fmla="*/ 1185862 h 3053494"/>
              <a:gd name="connsiteX54" fmla="*/ 1825955 w 2330780"/>
              <a:gd name="connsiteY54" fmla="*/ 1185862 h 3053494"/>
              <a:gd name="connsiteX55" fmla="*/ 1835480 w 2330780"/>
              <a:gd name="connsiteY55" fmla="*/ 1238250 h 3053494"/>
              <a:gd name="connsiteX56" fmla="*/ 1911680 w 2330780"/>
              <a:gd name="connsiteY56" fmla="*/ 1223962 h 3053494"/>
              <a:gd name="connsiteX57" fmla="*/ 1954543 w 2330780"/>
              <a:gd name="connsiteY57" fmla="*/ 1176337 h 3053494"/>
              <a:gd name="connsiteX58" fmla="*/ 1964068 w 2330780"/>
              <a:gd name="connsiteY58" fmla="*/ 1162050 h 3053494"/>
              <a:gd name="connsiteX59" fmla="*/ 2006930 w 2330780"/>
              <a:gd name="connsiteY59" fmla="*/ 1152525 h 3053494"/>
              <a:gd name="connsiteX60" fmla="*/ 2045030 w 2330780"/>
              <a:gd name="connsiteY60" fmla="*/ 1128712 h 3053494"/>
              <a:gd name="connsiteX61" fmla="*/ 2083130 w 2330780"/>
              <a:gd name="connsiteY61" fmla="*/ 1114425 h 3053494"/>
              <a:gd name="connsiteX62" fmla="*/ 2130755 w 2330780"/>
              <a:gd name="connsiteY62" fmla="*/ 1104900 h 3053494"/>
              <a:gd name="connsiteX63" fmla="*/ 2178380 w 2330780"/>
              <a:gd name="connsiteY63" fmla="*/ 1119187 h 3053494"/>
              <a:gd name="connsiteX64" fmla="*/ 2259343 w 2330780"/>
              <a:gd name="connsiteY64" fmla="*/ 1119187 h 3053494"/>
              <a:gd name="connsiteX65" fmla="*/ 2273630 w 2330780"/>
              <a:gd name="connsiteY65" fmla="*/ 1081087 h 3053494"/>
              <a:gd name="connsiteX66" fmla="*/ 2302205 w 2330780"/>
              <a:gd name="connsiteY66" fmla="*/ 1090612 h 3053494"/>
              <a:gd name="connsiteX67" fmla="*/ 2330780 w 2330780"/>
              <a:gd name="connsiteY67" fmla="*/ 1100137 h 3053494"/>
              <a:gd name="connsiteX68" fmla="*/ 2316493 w 2330780"/>
              <a:gd name="connsiteY68" fmla="*/ 1128712 h 3053494"/>
              <a:gd name="connsiteX69" fmla="*/ 2278393 w 2330780"/>
              <a:gd name="connsiteY69" fmla="*/ 1176337 h 3053494"/>
              <a:gd name="connsiteX70" fmla="*/ 2249818 w 2330780"/>
              <a:gd name="connsiteY70" fmla="*/ 1200150 h 3053494"/>
              <a:gd name="connsiteX71" fmla="*/ 2216480 w 2330780"/>
              <a:gd name="connsiteY71" fmla="*/ 1233487 h 3053494"/>
              <a:gd name="connsiteX72" fmla="*/ 2197430 w 2330780"/>
              <a:gd name="connsiteY72" fmla="*/ 1290637 h 3053494"/>
              <a:gd name="connsiteX73" fmla="*/ 2216480 w 2330780"/>
              <a:gd name="connsiteY73" fmla="*/ 1333500 h 3053494"/>
              <a:gd name="connsiteX74" fmla="*/ 2135518 w 2330780"/>
              <a:gd name="connsiteY74" fmla="*/ 1333500 h 3053494"/>
              <a:gd name="connsiteX75" fmla="*/ 2083130 w 2330780"/>
              <a:gd name="connsiteY75" fmla="*/ 1400175 h 3053494"/>
              <a:gd name="connsiteX76" fmla="*/ 2073605 w 2330780"/>
              <a:gd name="connsiteY76" fmla="*/ 1414462 h 3053494"/>
              <a:gd name="connsiteX77" fmla="*/ 2059318 w 2330780"/>
              <a:gd name="connsiteY77" fmla="*/ 1457325 h 3053494"/>
              <a:gd name="connsiteX78" fmla="*/ 2040268 w 2330780"/>
              <a:gd name="connsiteY78" fmla="*/ 1471612 h 3053494"/>
              <a:gd name="connsiteX79" fmla="*/ 1973593 w 2330780"/>
              <a:gd name="connsiteY79" fmla="*/ 1471612 h 3053494"/>
              <a:gd name="connsiteX80" fmla="*/ 1949780 w 2330780"/>
              <a:gd name="connsiteY80" fmla="*/ 1500187 h 3053494"/>
              <a:gd name="connsiteX81" fmla="*/ 1940255 w 2330780"/>
              <a:gd name="connsiteY81" fmla="*/ 1476375 h 3053494"/>
              <a:gd name="connsiteX82" fmla="*/ 1883105 w 2330780"/>
              <a:gd name="connsiteY82" fmla="*/ 1495425 h 3053494"/>
              <a:gd name="connsiteX83" fmla="*/ 1859293 w 2330780"/>
              <a:gd name="connsiteY83" fmla="*/ 1476375 h 3053494"/>
              <a:gd name="connsiteX84" fmla="*/ 1840243 w 2330780"/>
              <a:gd name="connsiteY84" fmla="*/ 1485900 h 3053494"/>
              <a:gd name="connsiteX85" fmla="*/ 1797380 w 2330780"/>
              <a:gd name="connsiteY85" fmla="*/ 1514475 h 3053494"/>
              <a:gd name="connsiteX86" fmla="*/ 1797380 w 2330780"/>
              <a:gd name="connsiteY86" fmla="*/ 1514475 h 3053494"/>
              <a:gd name="connsiteX87" fmla="*/ 1783093 w 2330780"/>
              <a:gd name="connsiteY87" fmla="*/ 1471612 h 3053494"/>
              <a:gd name="connsiteX88" fmla="*/ 1759280 w 2330780"/>
              <a:gd name="connsiteY88" fmla="*/ 1466850 h 3053494"/>
              <a:gd name="connsiteX89" fmla="*/ 1702130 w 2330780"/>
              <a:gd name="connsiteY89" fmla="*/ 1476375 h 3053494"/>
              <a:gd name="connsiteX90" fmla="*/ 1606880 w 2330780"/>
              <a:gd name="connsiteY90" fmla="*/ 1481137 h 3053494"/>
              <a:gd name="connsiteX91" fmla="*/ 1530680 w 2330780"/>
              <a:gd name="connsiteY91" fmla="*/ 1462087 h 3053494"/>
              <a:gd name="connsiteX92" fmla="*/ 1511630 w 2330780"/>
              <a:gd name="connsiteY92" fmla="*/ 1476375 h 3053494"/>
              <a:gd name="connsiteX93" fmla="*/ 1468768 w 2330780"/>
              <a:gd name="connsiteY93" fmla="*/ 1524000 h 3053494"/>
              <a:gd name="connsiteX94" fmla="*/ 1444955 w 2330780"/>
              <a:gd name="connsiteY94" fmla="*/ 1514475 h 3053494"/>
              <a:gd name="connsiteX95" fmla="*/ 1435430 w 2330780"/>
              <a:gd name="connsiteY95" fmla="*/ 1485900 h 3053494"/>
              <a:gd name="connsiteX96" fmla="*/ 1416380 w 2330780"/>
              <a:gd name="connsiteY96" fmla="*/ 1462087 h 3053494"/>
              <a:gd name="connsiteX97" fmla="*/ 1397330 w 2330780"/>
              <a:gd name="connsiteY97" fmla="*/ 1485900 h 3053494"/>
              <a:gd name="connsiteX98" fmla="*/ 1387805 w 2330780"/>
              <a:gd name="connsiteY98" fmla="*/ 1466850 h 3053494"/>
              <a:gd name="connsiteX99" fmla="*/ 1287793 w 2330780"/>
              <a:gd name="connsiteY99" fmla="*/ 1514475 h 3053494"/>
              <a:gd name="connsiteX100" fmla="*/ 1254455 w 2330780"/>
              <a:gd name="connsiteY100" fmla="*/ 1514475 h 3053494"/>
              <a:gd name="connsiteX101" fmla="*/ 1192543 w 2330780"/>
              <a:gd name="connsiteY101" fmla="*/ 1504950 h 3053494"/>
              <a:gd name="connsiteX102" fmla="*/ 1135393 w 2330780"/>
              <a:gd name="connsiteY102" fmla="*/ 1524000 h 3053494"/>
              <a:gd name="connsiteX103" fmla="*/ 1111580 w 2330780"/>
              <a:gd name="connsiteY103" fmla="*/ 1562100 h 3053494"/>
              <a:gd name="connsiteX104" fmla="*/ 1097293 w 2330780"/>
              <a:gd name="connsiteY104" fmla="*/ 1590675 h 3053494"/>
              <a:gd name="connsiteX105" fmla="*/ 1078243 w 2330780"/>
              <a:gd name="connsiteY105" fmla="*/ 1590675 h 3053494"/>
              <a:gd name="connsiteX106" fmla="*/ 1078243 w 2330780"/>
              <a:gd name="connsiteY106" fmla="*/ 1590675 h 3053494"/>
              <a:gd name="connsiteX107" fmla="*/ 1016330 w 2330780"/>
              <a:gd name="connsiteY107" fmla="*/ 1609725 h 3053494"/>
              <a:gd name="connsiteX108" fmla="*/ 978230 w 2330780"/>
              <a:gd name="connsiteY108" fmla="*/ 1590675 h 3053494"/>
              <a:gd name="connsiteX109" fmla="*/ 868693 w 2330780"/>
              <a:gd name="connsiteY109" fmla="*/ 1624012 h 3053494"/>
              <a:gd name="connsiteX110" fmla="*/ 911555 w 2330780"/>
              <a:gd name="connsiteY110" fmla="*/ 1652587 h 3053494"/>
              <a:gd name="connsiteX111" fmla="*/ 930605 w 2330780"/>
              <a:gd name="connsiteY111" fmla="*/ 1690687 h 3053494"/>
              <a:gd name="connsiteX112" fmla="*/ 930605 w 2330780"/>
              <a:gd name="connsiteY112" fmla="*/ 1738312 h 3053494"/>
              <a:gd name="connsiteX113" fmla="*/ 911555 w 2330780"/>
              <a:gd name="connsiteY113" fmla="*/ 1762125 h 3053494"/>
              <a:gd name="connsiteX114" fmla="*/ 897268 w 2330780"/>
              <a:gd name="connsiteY114" fmla="*/ 1838325 h 3053494"/>
              <a:gd name="connsiteX115" fmla="*/ 916318 w 2330780"/>
              <a:gd name="connsiteY115" fmla="*/ 1866900 h 3053494"/>
              <a:gd name="connsiteX116" fmla="*/ 902030 w 2330780"/>
              <a:gd name="connsiteY116" fmla="*/ 1895475 h 3053494"/>
              <a:gd name="connsiteX117" fmla="*/ 911555 w 2330780"/>
              <a:gd name="connsiteY117" fmla="*/ 1924050 h 3053494"/>
              <a:gd name="connsiteX118" fmla="*/ 911555 w 2330780"/>
              <a:gd name="connsiteY118" fmla="*/ 1947862 h 3053494"/>
              <a:gd name="connsiteX119" fmla="*/ 868693 w 2330780"/>
              <a:gd name="connsiteY119" fmla="*/ 1966912 h 3053494"/>
              <a:gd name="connsiteX120" fmla="*/ 868693 w 2330780"/>
              <a:gd name="connsiteY120" fmla="*/ 1966912 h 3053494"/>
              <a:gd name="connsiteX121" fmla="*/ 882980 w 2330780"/>
              <a:gd name="connsiteY121" fmla="*/ 2043112 h 3053494"/>
              <a:gd name="connsiteX122" fmla="*/ 906793 w 2330780"/>
              <a:gd name="connsiteY122" fmla="*/ 2066925 h 3053494"/>
              <a:gd name="connsiteX123" fmla="*/ 902030 w 2330780"/>
              <a:gd name="connsiteY123" fmla="*/ 2119312 h 3053494"/>
              <a:gd name="connsiteX124" fmla="*/ 959180 w 2330780"/>
              <a:gd name="connsiteY124" fmla="*/ 2147887 h 3053494"/>
              <a:gd name="connsiteX125" fmla="*/ 963943 w 2330780"/>
              <a:gd name="connsiteY125" fmla="*/ 2181225 h 3053494"/>
              <a:gd name="connsiteX126" fmla="*/ 1025855 w 2330780"/>
              <a:gd name="connsiteY126" fmla="*/ 2205037 h 3053494"/>
              <a:gd name="connsiteX127" fmla="*/ 1016330 w 2330780"/>
              <a:gd name="connsiteY127" fmla="*/ 2238375 h 3053494"/>
              <a:gd name="connsiteX128" fmla="*/ 1116343 w 2330780"/>
              <a:gd name="connsiteY128" fmla="*/ 2243137 h 3053494"/>
              <a:gd name="connsiteX129" fmla="*/ 1116343 w 2330780"/>
              <a:gd name="connsiteY129" fmla="*/ 2243137 h 3053494"/>
              <a:gd name="connsiteX0" fmla="*/ 1703184 w 2350702"/>
              <a:gd name="connsiteY0" fmla="*/ 3053494 h 3053494"/>
              <a:gd name="connsiteX1" fmla="*/ 140196 w 2350702"/>
              <a:gd name="connsiteY1" fmla="*/ 1767287 h 3053494"/>
              <a:gd name="connsiteX2" fmla="*/ 86606 w 2350702"/>
              <a:gd name="connsiteY2" fmla="*/ 1514680 h 3053494"/>
              <a:gd name="connsiteX3" fmla="*/ 153811 w 2350702"/>
              <a:gd name="connsiteY3" fmla="*/ 1181260 h 3053494"/>
              <a:gd name="connsiteX4" fmla="*/ 93107 w 2350702"/>
              <a:gd name="connsiteY4" fmla="*/ 752680 h 3053494"/>
              <a:gd name="connsiteX5" fmla="*/ 326496 w 2350702"/>
              <a:gd name="connsiteY5" fmla="*/ 438150 h 3053494"/>
              <a:gd name="connsiteX6" fmla="*/ 769526 w 2350702"/>
              <a:gd name="connsiteY6" fmla="*/ 0 h 3053494"/>
              <a:gd name="connsiteX7" fmla="*/ 931477 w 2350702"/>
              <a:gd name="connsiteY7" fmla="*/ 85725 h 3053494"/>
              <a:gd name="connsiteX8" fmla="*/ 983865 w 2350702"/>
              <a:gd name="connsiteY8" fmla="*/ 95250 h 3053494"/>
              <a:gd name="connsiteX9" fmla="*/ 1031490 w 2350702"/>
              <a:gd name="connsiteY9" fmla="*/ 61912 h 3053494"/>
              <a:gd name="connsiteX10" fmla="*/ 1069590 w 2350702"/>
              <a:gd name="connsiteY10" fmla="*/ 85725 h 3053494"/>
              <a:gd name="connsiteX11" fmla="*/ 1102927 w 2350702"/>
              <a:gd name="connsiteY11" fmla="*/ 109537 h 3053494"/>
              <a:gd name="connsiteX12" fmla="*/ 1131502 w 2350702"/>
              <a:gd name="connsiteY12" fmla="*/ 133350 h 3053494"/>
              <a:gd name="connsiteX13" fmla="*/ 1183890 w 2350702"/>
              <a:gd name="connsiteY13" fmla="*/ 200025 h 3053494"/>
              <a:gd name="connsiteX14" fmla="*/ 1179127 w 2350702"/>
              <a:gd name="connsiteY14" fmla="*/ 209550 h 3053494"/>
              <a:gd name="connsiteX15" fmla="*/ 1169602 w 2350702"/>
              <a:gd name="connsiteY15" fmla="*/ 271462 h 3053494"/>
              <a:gd name="connsiteX16" fmla="*/ 1131502 w 2350702"/>
              <a:gd name="connsiteY16" fmla="*/ 295275 h 3053494"/>
              <a:gd name="connsiteX17" fmla="*/ 1126740 w 2350702"/>
              <a:gd name="connsiteY17" fmla="*/ 333375 h 3053494"/>
              <a:gd name="connsiteX18" fmla="*/ 1126740 w 2350702"/>
              <a:gd name="connsiteY18" fmla="*/ 333375 h 3053494"/>
              <a:gd name="connsiteX19" fmla="*/ 1174365 w 2350702"/>
              <a:gd name="connsiteY19" fmla="*/ 361950 h 3053494"/>
              <a:gd name="connsiteX20" fmla="*/ 1174365 w 2350702"/>
              <a:gd name="connsiteY20" fmla="*/ 361950 h 3053494"/>
              <a:gd name="connsiteX21" fmla="*/ 1226752 w 2350702"/>
              <a:gd name="connsiteY21" fmla="*/ 371475 h 3053494"/>
              <a:gd name="connsiteX22" fmla="*/ 1245802 w 2350702"/>
              <a:gd name="connsiteY22" fmla="*/ 385762 h 3053494"/>
              <a:gd name="connsiteX23" fmla="*/ 1245802 w 2350702"/>
              <a:gd name="connsiteY23" fmla="*/ 385762 h 3053494"/>
              <a:gd name="connsiteX24" fmla="*/ 1245802 w 2350702"/>
              <a:gd name="connsiteY24" fmla="*/ 385762 h 3053494"/>
              <a:gd name="connsiteX25" fmla="*/ 1283902 w 2350702"/>
              <a:gd name="connsiteY25" fmla="*/ 457200 h 3053494"/>
              <a:gd name="connsiteX26" fmla="*/ 1302952 w 2350702"/>
              <a:gd name="connsiteY26" fmla="*/ 442912 h 3053494"/>
              <a:gd name="connsiteX27" fmla="*/ 1345815 w 2350702"/>
              <a:gd name="connsiteY27" fmla="*/ 442912 h 3053494"/>
              <a:gd name="connsiteX28" fmla="*/ 1417252 w 2350702"/>
              <a:gd name="connsiteY28" fmla="*/ 442912 h 3053494"/>
              <a:gd name="connsiteX29" fmla="*/ 1393440 w 2350702"/>
              <a:gd name="connsiteY29" fmla="*/ 461962 h 3053494"/>
              <a:gd name="connsiteX30" fmla="*/ 1393440 w 2350702"/>
              <a:gd name="connsiteY30" fmla="*/ 461962 h 3053494"/>
              <a:gd name="connsiteX31" fmla="*/ 1360102 w 2350702"/>
              <a:gd name="connsiteY31" fmla="*/ 547687 h 3053494"/>
              <a:gd name="connsiteX32" fmla="*/ 1336290 w 2350702"/>
              <a:gd name="connsiteY32" fmla="*/ 557212 h 3053494"/>
              <a:gd name="connsiteX33" fmla="*/ 1293427 w 2350702"/>
              <a:gd name="connsiteY33" fmla="*/ 576262 h 3053494"/>
              <a:gd name="connsiteX34" fmla="*/ 1307715 w 2350702"/>
              <a:gd name="connsiteY34" fmla="*/ 619125 h 3053494"/>
              <a:gd name="connsiteX35" fmla="*/ 1307715 w 2350702"/>
              <a:gd name="connsiteY35" fmla="*/ 652462 h 3053494"/>
              <a:gd name="connsiteX36" fmla="*/ 1312477 w 2350702"/>
              <a:gd name="connsiteY36" fmla="*/ 676275 h 3053494"/>
              <a:gd name="connsiteX37" fmla="*/ 1336290 w 2350702"/>
              <a:gd name="connsiteY37" fmla="*/ 714375 h 3053494"/>
              <a:gd name="connsiteX38" fmla="*/ 1336290 w 2350702"/>
              <a:gd name="connsiteY38" fmla="*/ 714375 h 3053494"/>
              <a:gd name="connsiteX39" fmla="*/ 1422015 w 2350702"/>
              <a:gd name="connsiteY39" fmla="*/ 742950 h 3053494"/>
              <a:gd name="connsiteX40" fmla="*/ 1493452 w 2350702"/>
              <a:gd name="connsiteY40" fmla="*/ 738187 h 3053494"/>
              <a:gd name="connsiteX41" fmla="*/ 1526790 w 2350702"/>
              <a:gd name="connsiteY41" fmla="*/ 738187 h 3053494"/>
              <a:gd name="connsiteX42" fmla="*/ 1579177 w 2350702"/>
              <a:gd name="connsiteY42" fmla="*/ 752475 h 3053494"/>
              <a:gd name="connsiteX43" fmla="*/ 1588702 w 2350702"/>
              <a:gd name="connsiteY43" fmla="*/ 766762 h 3053494"/>
              <a:gd name="connsiteX44" fmla="*/ 1593465 w 2350702"/>
              <a:gd name="connsiteY44" fmla="*/ 838200 h 3053494"/>
              <a:gd name="connsiteX45" fmla="*/ 1593465 w 2350702"/>
              <a:gd name="connsiteY45" fmla="*/ 838200 h 3053494"/>
              <a:gd name="connsiteX46" fmla="*/ 1626802 w 2350702"/>
              <a:gd name="connsiteY46" fmla="*/ 900112 h 3053494"/>
              <a:gd name="connsiteX47" fmla="*/ 1660140 w 2350702"/>
              <a:gd name="connsiteY47" fmla="*/ 942975 h 3053494"/>
              <a:gd name="connsiteX48" fmla="*/ 1669665 w 2350702"/>
              <a:gd name="connsiteY48" fmla="*/ 947737 h 3053494"/>
              <a:gd name="connsiteX49" fmla="*/ 1679190 w 2350702"/>
              <a:gd name="connsiteY49" fmla="*/ 1014412 h 3053494"/>
              <a:gd name="connsiteX50" fmla="*/ 1722052 w 2350702"/>
              <a:gd name="connsiteY50" fmla="*/ 1047750 h 3053494"/>
              <a:gd name="connsiteX51" fmla="*/ 1764915 w 2350702"/>
              <a:gd name="connsiteY51" fmla="*/ 1090612 h 3053494"/>
              <a:gd name="connsiteX52" fmla="*/ 1783965 w 2350702"/>
              <a:gd name="connsiteY52" fmla="*/ 1104900 h 3053494"/>
              <a:gd name="connsiteX53" fmla="*/ 1826827 w 2350702"/>
              <a:gd name="connsiteY53" fmla="*/ 1119187 h 3053494"/>
              <a:gd name="connsiteX54" fmla="*/ 1845877 w 2350702"/>
              <a:gd name="connsiteY54" fmla="*/ 1185862 h 3053494"/>
              <a:gd name="connsiteX55" fmla="*/ 1845877 w 2350702"/>
              <a:gd name="connsiteY55" fmla="*/ 1185862 h 3053494"/>
              <a:gd name="connsiteX56" fmla="*/ 1855402 w 2350702"/>
              <a:gd name="connsiteY56" fmla="*/ 1238250 h 3053494"/>
              <a:gd name="connsiteX57" fmla="*/ 1931602 w 2350702"/>
              <a:gd name="connsiteY57" fmla="*/ 1223962 h 3053494"/>
              <a:gd name="connsiteX58" fmla="*/ 1974465 w 2350702"/>
              <a:gd name="connsiteY58" fmla="*/ 1176337 h 3053494"/>
              <a:gd name="connsiteX59" fmla="*/ 1983990 w 2350702"/>
              <a:gd name="connsiteY59" fmla="*/ 1162050 h 3053494"/>
              <a:gd name="connsiteX60" fmla="*/ 2026852 w 2350702"/>
              <a:gd name="connsiteY60" fmla="*/ 1152525 h 3053494"/>
              <a:gd name="connsiteX61" fmla="*/ 2064952 w 2350702"/>
              <a:gd name="connsiteY61" fmla="*/ 1128712 h 3053494"/>
              <a:gd name="connsiteX62" fmla="*/ 2103052 w 2350702"/>
              <a:gd name="connsiteY62" fmla="*/ 1114425 h 3053494"/>
              <a:gd name="connsiteX63" fmla="*/ 2150677 w 2350702"/>
              <a:gd name="connsiteY63" fmla="*/ 1104900 h 3053494"/>
              <a:gd name="connsiteX64" fmla="*/ 2198302 w 2350702"/>
              <a:gd name="connsiteY64" fmla="*/ 1119187 h 3053494"/>
              <a:gd name="connsiteX65" fmla="*/ 2279265 w 2350702"/>
              <a:gd name="connsiteY65" fmla="*/ 1119187 h 3053494"/>
              <a:gd name="connsiteX66" fmla="*/ 2293552 w 2350702"/>
              <a:gd name="connsiteY66" fmla="*/ 1081087 h 3053494"/>
              <a:gd name="connsiteX67" fmla="*/ 2322127 w 2350702"/>
              <a:gd name="connsiteY67" fmla="*/ 1090612 h 3053494"/>
              <a:gd name="connsiteX68" fmla="*/ 2350702 w 2350702"/>
              <a:gd name="connsiteY68" fmla="*/ 1100137 h 3053494"/>
              <a:gd name="connsiteX69" fmla="*/ 2336415 w 2350702"/>
              <a:gd name="connsiteY69" fmla="*/ 1128712 h 3053494"/>
              <a:gd name="connsiteX70" fmla="*/ 2298315 w 2350702"/>
              <a:gd name="connsiteY70" fmla="*/ 1176337 h 3053494"/>
              <a:gd name="connsiteX71" fmla="*/ 2269740 w 2350702"/>
              <a:gd name="connsiteY71" fmla="*/ 1200150 h 3053494"/>
              <a:gd name="connsiteX72" fmla="*/ 2236402 w 2350702"/>
              <a:gd name="connsiteY72" fmla="*/ 1233487 h 3053494"/>
              <a:gd name="connsiteX73" fmla="*/ 2217352 w 2350702"/>
              <a:gd name="connsiteY73" fmla="*/ 1290637 h 3053494"/>
              <a:gd name="connsiteX74" fmla="*/ 2236402 w 2350702"/>
              <a:gd name="connsiteY74" fmla="*/ 1333500 h 3053494"/>
              <a:gd name="connsiteX75" fmla="*/ 2155440 w 2350702"/>
              <a:gd name="connsiteY75" fmla="*/ 1333500 h 3053494"/>
              <a:gd name="connsiteX76" fmla="*/ 2103052 w 2350702"/>
              <a:gd name="connsiteY76" fmla="*/ 1400175 h 3053494"/>
              <a:gd name="connsiteX77" fmla="*/ 2093527 w 2350702"/>
              <a:gd name="connsiteY77" fmla="*/ 1414462 h 3053494"/>
              <a:gd name="connsiteX78" fmla="*/ 2079240 w 2350702"/>
              <a:gd name="connsiteY78" fmla="*/ 1457325 h 3053494"/>
              <a:gd name="connsiteX79" fmla="*/ 2060190 w 2350702"/>
              <a:gd name="connsiteY79" fmla="*/ 1471612 h 3053494"/>
              <a:gd name="connsiteX80" fmla="*/ 1993515 w 2350702"/>
              <a:gd name="connsiteY80" fmla="*/ 1471612 h 3053494"/>
              <a:gd name="connsiteX81" fmla="*/ 1969702 w 2350702"/>
              <a:gd name="connsiteY81" fmla="*/ 1500187 h 3053494"/>
              <a:gd name="connsiteX82" fmla="*/ 1960177 w 2350702"/>
              <a:gd name="connsiteY82" fmla="*/ 1476375 h 3053494"/>
              <a:gd name="connsiteX83" fmla="*/ 1903027 w 2350702"/>
              <a:gd name="connsiteY83" fmla="*/ 1495425 h 3053494"/>
              <a:gd name="connsiteX84" fmla="*/ 1879215 w 2350702"/>
              <a:gd name="connsiteY84" fmla="*/ 1476375 h 3053494"/>
              <a:gd name="connsiteX85" fmla="*/ 1860165 w 2350702"/>
              <a:gd name="connsiteY85" fmla="*/ 1485900 h 3053494"/>
              <a:gd name="connsiteX86" fmla="*/ 1817302 w 2350702"/>
              <a:gd name="connsiteY86" fmla="*/ 1514475 h 3053494"/>
              <a:gd name="connsiteX87" fmla="*/ 1817302 w 2350702"/>
              <a:gd name="connsiteY87" fmla="*/ 1514475 h 3053494"/>
              <a:gd name="connsiteX88" fmla="*/ 1803015 w 2350702"/>
              <a:gd name="connsiteY88" fmla="*/ 1471612 h 3053494"/>
              <a:gd name="connsiteX89" fmla="*/ 1779202 w 2350702"/>
              <a:gd name="connsiteY89" fmla="*/ 1466850 h 3053494"/>
              <a:gd name="connsiteX90" fmla="*/ 1722052 w 2350702"/>
              <a:gd name="connsiteY90" fmla="*/ 1476375 h 3053494"/>
              <a:gd name="connsiteX91" fmla="*/ 1626802 w 2350702"/>
              <a:gd name="connsiteY91" fmla="*/ 1481137 h 3053494"/>
              <a:gd name="connsiteX92" fmla="*/ 1550602 w 2350702"/>
              <a:gd name="connsiteY92" fmla="*/ 1462087 h 3053494"/>
              <a:gd name="connsiteX93" fmla="*/ 1531552 w 2350702"/>
              <a:gd name="connsiteY93" fmla="*/ 1476375 h 3053494"/>
              <a:gd name="connsiteX94" fmla="*/ 1488690 w 2350702"/>
              <a:gd name="connsiteY94" fmla="*/ 1524000 h 3053494"/>
              <a:gd name="connsiteX95" fmla="*/ 1464877 w 2350702"/>
              <a:gd name="connsiteY95" fmla="*/ 1514475 h 3053494"/>
              <a:gd name="connsiteX96" fmla="*/ 1455352 w 2350702"/>
              <a:gd name="connsiteY96" fmla="*/ 1485900 h 3053494"/>
              <a:gd name="connsiteX97" fmla="*/ 1436302 w 2350702"/>
              <a:gd name="connsiteY97" fmla="*/ 1462087 h 3053494"/>
              <a:gd name="connsiteX98" fmla="*/ 1417252 w 2350702"/>
              <a:gd name="connsiteY98" fmla="*/ 1485900 h 3053494"/>
              <a:gd name="connsiteX99" fmla="*/ 1407727 w 2350702"/>
              <a:gd name="connsiteY99" fmla="*/ 1466850 h 3053494"/>
              <a:gd name="connsiteX100" fmla="*/ 1307715 w 2350702"/>
              <a:gd name="connsiteY100" fmla="*/ 1514475 h 3053494"/>
              <a:gd name="connsiteX101" fmla="*/ 1274377 w 2350702"/>
              <a:gd name="connsiteY101" fmla="*/ 1514475 h 3053494"/>
              <a:gd name="connsiteX102" fmla="*/ 1212465 w 2350702"/>
              <a:gd name="connsiteY102" fmla="*/ 1504950 h 3053494"/>
              <a:gd name="connsiteX103" fmla="*/ 1155315 w 2350702"/>
              <a:gd name="connsiteY103" fmla="*/ 1524000 h 3053494"/>
              <a:gd name="connsiteX104" fmla="*/ 1131502 w 2350702"/>
              <a:gd name="connsiteY104" fmla="*/ 1562100 h 3053494"/>
              <a:gd name="connsiteX105" fmla="*/ 1117215 w 2350702"/>
              <a:gd name="connsiteY105" fmla="*/ 1590675 h 3053494"/>
              <a:gd name="connsiteX106" fmla="*/ 1098165 w 2350702"/>
              <a:gd name="connsiteY106" fmla="*/ 1590675 h 3053494"/>
              <a:gd name="connsiteX107" fmla="*/ 1098165 w 2350702"/>
              <a:gd name="connsiteY107" fmla="*/ 1590675 h 3053494"/>
              <a:gd name="connsiteX108" fmla="*/ 1036252 w 2350702"/>
              <a:gd name="connsiteY108" fmla="*/ 1609725 h 3053494"/>
              <a:gd name="connsiteX109" fmla="*/ 998152 w 2350702"/>
              <a:gd name="connsiteY109" fmla="*/ 1590675 h 3053494"/>
              <a:gd name="connsiteX110" fmla="*/ 888615 w 2350702"/>
              <a:gd name="connsiteY110" fmla="*/ 1624012 h 3053494"/>
              <a:gd name="connsiteX111" fmla="*/ 931477 w 2350702"/>
              <a:gd name="connsiteY111" fmla="*/ 1652587 h 3053494"/>
              <a:gd name="connsiteX112" fmla="*/ 950527 w 2350702"/>
              <a:gd name="connsiteY112" fmla="*/ 1690687 h 3053494"/>
              <a:gd name="connsiteX113" fmla="*/ 950527 w 2350702"/>
              <a:gd name="connsiteY113" fmla="*/ 1738312 h 3053494"/>
              <a:gd name="connsiteX114" fmla="*/ 931477 w 2350702"/>
              <a:gd name="connsiteY114" fmla="*/ 1762125 h 3053494"/>
              <a:gd name="connsiteX115" fmla="*/ 917190 w 2350702"/>
              <a:gd name="connsiteY115" fmla="*/ 1838325 h 3053494"/>
              <a:gd name="connsiteX116" fmla="*/ 936240 w 2350702"/>
              <a:gd name="connsiteY116" fmla="*/ 1866900 h 3053494"/>
              <a:gd name="connsiteX117" fmla="*/ 921952 w 2350702"/>
              <a:gd name="connsiteY117" fmla="*/ 1895475 h 3053494"/>
              <a:gd name="connsiteX118" fmla="*/ 931477 w 2350702"/>
              <a:gd name="connsiteY118" fmla="*/ 1924050 h 3053494"/>
              <a:gd name="connsiteX119" fmla="*/ 931477 w 2350702"/>
              <a:gd name="connsiteY119" fmla="*/ 1947862 h 3053494"/>
              <a:gd name="connsiteX120" fmla="*/ 888615 w 2350702"/>
              <a:gd name="connsiteY120" fmla="*/ 1966912 h 3053494"/>
              <a:gd name="connsiteX121" fmla="*/ 888615 w 2350702"/>
              <a:gd name="connsiteY121" fmla="*/ 1966912 h 3053494"/>
              <a:gd name="connsiteX122" fmla="*/ 902902 w 2350702"/>
              <a:gd name="connsiteY122" fmla="*/ 2043112 h 3053494"/>
              <a:gd name="connsiteX123" fmla="*/ 926715 w 2350702"/>
              <a:gd name="connsiteY123" fmla="*/ 2066925 h 3053494"/>
              <a:gd name="connsiteX124" fmla="*/ 921952 w 2350702"/>
              <a:gd name="connsiteY124" fmla="*/ 2119312 h 3053494"/>
              <a:gd name="connsiteX125" fmla="*/ 979102 w 2350702"/>
              <a:gd name="connsiteY125" fmla="*/ 2147887 h 3053494"/>
              <a:gd name="connsiteX126" fmla="*/ 983865 w 2350702"/>
              <a:gd name="connsiteY126" fmla="*/ 2181225 h 3053494"/>
              <a:gd name="connsiteX127" fmla="*/ 1045777 w 2350702"/>
              <a:gd name="connsiteY127" fmla="*/ 2205037 h 3053494"/>
              <a:gd name="connsiteX128" fmla="*/ 1036252 w 2350702"/>
              <a:gd name="connsiteY128" fmla="*/ 2238375 h 3053494"/>
              <a:gd name="connsiteX129" fmla="*/ 1136265 w 2350702"/>
              <a:gd name="connsiteY129" fmla="*/ 2243137 h 3053494"/>
              <a:gd name="connsiteX130" fmla="*/ 1136265 w 2350702"/>
              <a:gd name="connsiteY130" fmla="*/ 2243137 h 3053494"/>
              <a:gd name="connsiteX0" fmla="*/ 1680480 w 2327998"/>
              <a:gd name="connsiteY0" fmla="*/ 3053494 h 3053494"/>
              <a:gd name="connsiteX1" fmla="*/ 117492 w 2327998"/>
              <a:gd name="connsiteY1" fmla="*/ 1767287 h 3053494"/>
              <a:gd name="connsiteX2" fmla="*/ 144023 w 2327998"/>
              <a:gd name="connsiteY2" fmla="*/ 1757600 h 3053494"/>
              <a:gd name="connsiteX3" fmla="*/ 63902 w 2327998"/>
              <a:gd name="connsiteY3" fmla="*/ 1514680 h 3053494"/>
              <a:gd name="connsiteX4" fmla="*/ 131107 w 2327998"/>
              <a:gd name="connsiteY4" fmla="*/ 1181260 h 3053494"/>
              <a:gd name="connsiteX5" fmla="*/ 70403 w 2327998"/>
              <a:gd name="connsiteY5" fmla="*/ 752680 h 3053494"/>
              <a:gd name="connsiteX6" fmla="*/ 303792 w 2327998"/>
              <a:gd name="connsiteY6" fmla="*/ 438150 h 3053494"/>
              <a:gd name="connsiteX7" fmla="*/ 746822 w 2327998"/>
              <a:gd name="connsiteY7" fmla="*/ 0 h 3053494"/>
              <a:gd name="connsiteX8" fmla="*/ 908773 w 2327998"/>
              <a:gd name="connsiteY8" fmla="*/ 85725 h 3053494"/>
              <a:gd name="connsiteX9" fmla="*/ 961161 w 2327998"/>
              <a:gd name="connsiteY9" fmla="*/ 95250 h 3053494"/>
              <a:gd name="connsiteX10" fmla="*/ 1008786 w 2327998"/>
              <a:gd name="connsiteY10" fmla="*/ 61912 h 3053494"/>
              <a:gd name="connsiteX11" fmla="*/ 1046886 w 2327998"/>
              <a:gd name="connsiteY11" fmla="*/ 85725 h 3053494"/>
              <a:gd name="connsiteX12" fmla="*/ 1080223 w 2327998"/>
              <a:gd name="connsiteY12" fmla="*/ 109537 h 3053494"/>
              <a:gd name="connsiteX13" fmla="*/ 1108798 w 2327998"/>
              <a:gd name="connsiteY13" fmla="*/ 133350 h 3053494"/>
              <a:gd name="connsiteX14" fmla="*/ 1161186 w 2327998"/>
              <a:gd name="connsiteY14" fmla="*/ 200025 h 3053494"/>
              <a:gd name="connsiteX15" fmla="*/ 1156423 w 2327998"/>
              <a:gd name="connsiteY15" fmla="*/ 209550 h 3053494"/>
              <a:gd name="connsiteX16" fmla="*/ 1146898 w 2327998"/>
              <a:gd name="connsiteY16" fmla="*/ 271462 h 3053494"/>
              <a:gd name="connsiteX17" fmla="*/ 1108798 w 2327998"/>
              <a:gd name="connsiteY17" fmla="*/ 295275 h 3053494"/>
              <a:gd name="connsiteX18" fmla="*/ 1104036 w 2327998"/>
              <a:gd name="connsiteY18" fmla="*/ 333375 h 3053494"/>
              <a:gd name="connsiteX19" fmla="*/ 1104036 w 2327998"/>
              <a:gd name="connsiteY19" fmla="*/ 333375 h 3053494"/>
              <a:gd name="connsiteX20" fmla="*/ 1151661 w 2327998"/>
              <a:gd name="connsiteY20" fmla="*/ 361950 h 3053494"/>
              <a:gd name="connsiteX21" fmla="*/ 1151661 w 2327998"/>
              <a:gd name="connsiteY21" fmla="*/ 361950 h 3053494"/>
              <a:gd name="connsiteX22" fmla="*/ 1204048 w 2327998"/>
              <a:gd name="connsiteY22" fmla="*/ 371475 h 3053494"/>
              <a:gd name="connsiteX23" fmla="*/ 1223098 w 2327998"/>
              <a:gd name="connsiteY23" fmla="*/ 385762 h 3053494"/>
              <a:gd name="connsiteX24" fmla="*/ 1223098 w 2327998"/>
              <a:gd name="connsiteY24" fmla="*/ 385762 h 3053494"/>
              <a:gd name="connsiteX25" fmla="*/ 1223098 w 2327998"/>
              <a:gd name="connsiteY25" fmla="*/ 385762 h 3053494"/>
              <a:gd name="connsiteX26" fmla="*/ 1261198 w 2327998"/>
              <a:gd name="connsiteY26" fmla="*/ 457200 h 3053494"/>
              <a:gd name="connsiteX27" fmla="*/ 1280248 w 2327998"/>
              <a:gd name="connsiteY27" fmla="*/ 442912 h 3053494"/>
              <a:gd name="connsiteX28" fmla="*/ 1323111 w 2327998"/>
              <a:gd name="connsiteY28" fmla="*/ 442912 h 3053494"/>
              <a:gd name="connsiteX29" fmla="*/ 1394548 w 2327998"/>
              <a:gd name="connsiteY29" fmla="*/ 442912 h 3053494"/>
              <a:gd name="connsiteX30" fmla="*/ 1370736 w 2327998"/>
              <a:gd name="connsiteY30" fmla="*/ 461962 h 3053494"/>
              <a:gd name="connsiteX31" fmla="*/ 1370736 w 2327998"/>
              <a:gd name="connsiteY31" fmla="*/ 461962 h 3053494"/>
              <a:gd name="connsiteX32" fmla="*/ 1337398 w 2327998"/>
              <a:gd name="connsiteY32" fmla="*/ 547687 h 3053494"/>
              <a:gd name="connsiteX33" fmla="*/ 1313586 w 2327998"/>
              <a:gd name="connsiteY33" fmla="*/ 557212 h 3053494"/>
              <a:gd name="connsiteX34" fmla="*/ 1270723 w 2327998"/>
              <a:gd name="connsiteY34" fmla="*/ 576262 h 3053494"/>
              <a:gd name="connsiteX35" fmla="*/ 1285011 w 2327998"/>
              <a:gd name="connsiteY35" fmla="*/ 619125 h 3053494"/>
              <a:gd name="connsiteX36" fmla="*/ 1285011 w 2327998"/>
              <a:gd name="connsiteY36" fmla="*/ 652462 h 3053494"/>
              <a:gd name="connsiteX37" fmla="*/ 1289773 w 2327998"/>
              <a:gd name="connsiteY37" fmla="*/ 676275 h 3053494"/>
              <a:gd name="connsiteX38" fmla="*/ 1313586 w 2327998"/>
              <a:gd name="connsiteY38" fmla="*/ 714375 h 3053494"/>
              <a:gd name="connsiteX39" fmla="*/ 1313586 w 2327998"/>
              <a:gd name="connsiteY39" fmla="*/ 714375 h 3053494"/>
              <a:gd name="connsiteX40" fmla="*/ 1399311 w 2327998"/>
              <a:gd name="connsiteY40" fmla="*/ 742950 h 3053494"/>
              <a:gd name="connsiteX41" fmla="*/ 1470748 w 2327998"/>
              <a:gd name="connsiteY41" fmla="*/ 738187 h 3053494"/>
              <a:gd name="connsiteX42" fmla="*/ 1504086 w 2327998"/>
              <a:gd name="connsiteY42" fmla="*/ 738187 h 3053494"/>
              <a:gd name="connsiteX43" fmla="*/ 1556473 w 2327998"/>
              <a:gd name="connsiteY43" fmla="*/ 752475 h 3053494"/>
              <a:gd name="connsiteX44" fmla="*/ 1565998 w 2327998"/>
              <a:gd name="connsiteY44" fmla="*/ 766762 h 3053494"/>
              <a:gd name="connsiteX45" fmla="*/ 1570761 w 2327998"/>
              <a:gd name="connsiteY45" fmla="*/ 838200 h 3053494"/>
              <a:gd name="connsiteX46" fmla="*/ 1570761 w 2327998"/>
              <a:gd name="connsiteY46" fmla="*/ 838200 h 3053494"/>
              <a:gd name="connsiteX47" fmla="*/ 1604098 w 2327998"/>
              <a:gd name="connsiteY47" fmla="*/ 900112 h 3053494"/>
              <a:gd name="connsiteX48" fmla="*/ 1637436 w 2327998"/>
              <a:gd name="connsiteY48" fmla="*/ 942975 h 3053494"/>
              <a:gd name="connsiteX49" fmla="*/ 1646961 w 2327998"/>
              <a:gd name="connsiteY49" fmla="*/ 947737 h 3053494"/>
              <a:gd name="connsiteX50" fmla="*/ 1656486 w 2327998"/>
              <a:gd name="connsiteY50" fmla="*/ 1014412 h 3053494"/>
              <a:gd name="connsiteX51" fmla="*/ 1699348 w 2327998"/>
              <a:gd name="connsiteY51" fmla="*/ 1047750 h 3053494"/>
              <a:gd name="connsiteX52" fmla="*/ 1742211 w 2327998"/>
              <a:gd name="connsiteY52" fmla="*/ 1090612 h 3053494"/>
              <a:gd name="connsiteX53" fmla="*/ 1761261 w 2327998"/>
              <a:gd name="connsiteY53" fmla="*/ 1104900 h 3053494"/>
              <a:gd name="connsiteX54" fmla="*/ 1804123 w 2327998"/>
              <a:gd name="connsiteY54" fmla="*/ 1119187 h 3053494"/>
              <a:gd name="connsiteX55" fmla="*/ 1823173 w 2327998"/>
              <a:gd name="connsiteY55" fmla="*/ 1185862 h 3053494"/>
              <a:gd name="connsiteX56" fmla="*/ 1823173 w 2327998"/>
              <a:gd name="connsiteY56" fmla="*/ 1185862 h 3053494"/>
              <a:gd name="connsiteX57" fmla="*/ 1832698 w 2327998"/>
              <a:gd name="connsiteY57" fmla="*/ 1238250 h 3053494"/>
              <a:gd name="connsiteX58" fmla="*/ 1908898 w 2327998"/>
              <a:gd name="connsiteY58" fmla="*/ 1223962 h 3053494"/>
              <a:gd name="connsiteX59" fmla="*/ 1951761 w 2327998"/>
              <a:gd name="connsiteY59" fmla="*/ 1176337 h 3053494"/>
              <a:gd name="connsiteX60" fmla="*/ 1961286 w 2327998"/>
              <a:gd name="connsiteY60" fmla="*/ 1162050 h 3053494"/>
              <a:gd name="connsiteX61" fmla="*/ 2004148 w 2327998"/>
              <a:gd name="connsiteY61" fmla="*/ 1152525 h 3053494"/>
              <a:gd name="connsiteX62" fmla="*/ 2042248 w 2327998"/>
              <a:gd name="connsiteY62" fmla="*/ 1128712 h 3053494"/>
              <a:gd name="connsiteX63" fmla="*/ 2080348 w 2327998"/>
              <a:gd name="connsiteY63" fmla="*/ 1114425 h 3053494"/>
              <a:gd name="connsiteX64" fmla="*/ 2127973 w 2327998"/>
              <a:gd name="connsiteY64" fmla="*/ 1104900 h 3053494"/>
              <a:gd name="connsiteX65" fmla="*/ 2175598 w 2327998"/>
              <a:gd name="connsiteY65" fmla="*/ 1119187 h 3053494"/>
              <a:gd name="connsiteX66" fmla="*/ 2256561 w 2327998"/>
              <a:gd name="connsiteY66" fmla="*/ 1119187 h 3053494"/>
              <a:gd name="connsiteX67" fmla="*/ 2270848 w 2327998"/>
              <a:gd name="connsiteY67" fmla="*/ 1081087 h 3053494"/>
              <a:gd name="connsiteX68" fmla="*/ 2299423 w 2327998"/>
              <a:gd name="connsiteY68" fmla="*/ 1090612 h 3053494"/>
              <a:gd name="connsiteX69" fmla="*/ 2327998 w 2327998"/>
              <a:gd name="connsiteY69" fmla="*/ 1100137 h 3053494"/>
              <a:gd name="connsiteX70" fmla="*/ 2313711 w 2327998"/>
              <a:gd name="connsiteY70" fmla="*/ 1128712 h 3053494"/>
              <a:gd name="connsiteX71" fmla="*/ 2275611 w 2327998"/>
              <a:gd name="connsiteY71" fmla="*/ 1176337 h 3053494"/>
              <a:gd name="connsiteX72" fmla="*/ 2247036 w 2327998"/>
              <a:gd name="connsiteY72" fmla="*/ 1200150 h 3053494"/>
              <a:gd name="connsiteX73" fmla="*/ 2213698 w 2327998"/>
              <a:gd name="connsiteY73" fmla="*/ 1233487 h 3053494"/>
              <a:gd name="connsiteX74" fmla="*/ 2194648 w 2327998"/>
              <a:gd name="connsiteY74" fmla="*/ 1290637 h 3053494"/>
              <a:gd name="connsiteX75" fmla="*/ 2213698 w 2327998"/>
              <a:gd name="connsiteY75" fmla="*/ 1333500 h 3053494"/>
              <a:gd name="connsiteX76" fmla="*/ 2132736 w 2327998"/>
              <a:gd name="connsiteY76" fmla="*/ 1333500 h 3053494"/>
              <a:gd name="connsiteX77" fmla="*/ 2080348 w 2327998"/>
              <a:gd name="connsiteY77" fmla="*/ 1400175 h 3053494"/>
              <a:gd name="connsiteX78" fmla="*/ 2070823 w 2327998"/>
              <a:gd name="connsiteY78" fmla="*/ 1414462 h 3053494"/>
              <a:gd name="connsiteX79" fmla="*/ 2056536 w 2327998"/>
              <a:gd name="connsiteY79" fmla="*/ 1457325 h 3053494"/>
              <a:gd name="connsiteX80" fmla="*/ 2037486 w 2327998"/>
              <a:gd name="connsiteY80" fmla="*/ 1471612 h 3053494"/>
              <a:gd name="connsiteX81" fmla="*/ 1970811 w 2327998"/>
              <a:gd name="connsiteY81" fmla="*/ 1471612 h 3053494"/>
              <a:gd name="connsiteX82" fmla="*/ 1946998 w 2327998"/>
              <a:gd name="connsiteY82" fmla="*/ 1500187 h 3053494"/>
              <a:gd name="connsiteX83" fmla="*/ 1937473 w 2327998"/>
              <a:gd name="connsiteY83" fmla="*/ 1476375 h 3053494"/>
              <a:gd name="connsiteX84" fmla="*/ 1880323 w 2327998"/>
              <a:gd name="connsiteY84" fmla="*/ 1495425 h 3053494"/>
              <a:gd name="connsiteX85" fmla="*/ 1856511 w 2327998"/>
              <a:gd name="connsiteY85" fmla="*/ 1476375 h 3053494"/>
              <a:gd name="connsiteX86" fmla="*/ 1837461 w 2327998"/>
              <a:gd name="connsiteY86" fmla="*/ 1485900 h 3053494"/>
              <a:gd name="connsiteX87" fmla="*/ 1794598 w 2327998"/>
              <a:gd name="connsiteY87" fmla="*/ 1514475 h 3053494"/>
              <a:gd name="connsiteX88" fmla="*/ 1794598 w 2327998"/>
              <a:gd name="connsiteY88" fmla="*/ 1514475 h 3053494"/>
              <a:gd name="connsiteX89" fmla="*/ 1780311 w 2327998"/>
              <a:gd name="connsiteY89" fmla="*/ 1471612 h 3053494"/>
              <a:gd name="connsiteX90" fmla="*/ 1756498 w 2327998"/>
              <a:gd name="connsiteY90" fmla="*/ 1466850 h 3053494"/>
              <a:gd name="connsiteX91" fmla="*/ 1699348 w 2327998"/>
              <a:gd name="connsiteY91" fmla="*/ 1476375 h 3053494"/>
              <a:gd name="connsiteX92" fmla="*/ 1604098 w 2327998"/>
              <a:gd name="connsiteY92" fmla="*/ 1481137 h 3053494"/>
              <a:gd name="connsiteX93" fmla="*/ 1527898 w 2327998"/>
              <a:gd name="connsiteY93" fmla="*/ 1462087 h 3053494"/>
              <a:gd name="connsiteX94" fmla="*/ 1508848 w 2327998"/>
              <a:gd name="connsiteY94" fmla="*/ 1476375 h 3053494"/>
              <a:gd name="connsiteX95" fmla="*/ 1465986 w 2327998"/>
              <a:gd name="connsiteY95" fmla="*/ 1524000 h 3053494"/>
              <a:gd name="connsiteX96" fmla="*/ 1442173 w 2327998"/>
              <a:gd name="connsiteY96" fmla="*/ 1514475 h 3053494"/>
              <a:gd name="connsiteX97" fmla="*/ 1432648 w 2327998"/>
              <a:gd name="connsiteY97" fmla="*/ 1485900 h 3053494"/>
              <a:gd name="connsiteX98" fmla="*/ 1413598 w 2327998"/>
              <a:gd name="connsiteY98" fmla="*/ 1462087 h 3053494"/>
              <a:gd name="connsiteX99" fmla="*/ 1394548 w 2327998"/>
              <a:gd name="connsiteY99" fmla="*/ 1485900 h 3053494"/>
              <a:gd name="connsiteX100" fmla="*/ 1385023 w 2327998"/>
              <a:gd name="connsiteY100" fmla="*/ 1466850 h 3053494"/>
              <a:gd name="connsiteX101" fmla="*/ 1285011 w 2327998"/>
              <a:gd name="connsiteY101" fmla="*/ 1514475 h 3053494"/>
              <a:gd name="connsiteX102" fmla="*/ 1251673 w 2327998"/>
              <a:gd name="connsiteY102" fmla="*/ 1514475 h 3053494"/>
              <a:gd name="connsiteX103" fmla="*/ 1189761 w 2327998"/>
              <a:gd name="connsiteY103" fmla="*/ 1504950 h 3053494"/>
              <a:gd name="connsiteX104" fmla="*/ 1132611 w 2327998"/>
              <a:gd name="connsiteY104" fmla="*/ 1524000 h 3053494"/>
              <a:gd name="connsiteX105" fmla="*/ 1108798 w 2327998"/>
              <a:gd name="connsiteY105" fmla="*/ 1562100 h 3053494"/>
              <a:gd name="connsiteX106" fmla="*/ 1094511 w 2327998"/>
              <a:gd name="connsiteY106" fmla="*/ 1590675 h 3053494"/>
              <a:gd name="connsiteX107" fmla="*/ 1075461 w 2327998"/>
              <a:gd name="connsiteY107" fmla="*/ 1590675 h 3053494"/>
              <a:gd name="connsiteX108" fmla="*/ 1075461 w 2327998"/>
              <a:gd name="connsiteY108" fmla="*/ 1590675 h 3053494"/>
              <a:gd name="connsiteX109" fmla="*/ 1013548 w 2327998"/>
              <a:gd name="connsiteY109" fmla="*/ 1609725 h 3053494"/>
              <a:gd name="connsiteX110" fmla="*/ 975448 w 2327998"/>
              <a:gd name="connsiteY110" fmla="*/ 1590675 h 3053494"/>
              <a:gd name="connsiteX111" fmla="*/ 865911 w 2327998"/>
              <a:gd name="connsiteY111" fmla="*/ 1624012 h 3053494"/>
              <a:gd name="connsiteX112" fmla="*/ 908773 w 2327998"/>
              <a:gd name="connsiteY112" fmla="*/ 1652587 h 3053494"/>
              <a:gd name="connsiteX113" fmla="*/ 927823 w 2327998"/>
              <a:gd name="connsiteY113" fmla="*/ 1690687 h 3053494"/>
              <a:gd name="connsiteX114" fmla="*/ 927823 w 2327998"/>
              <a:gd name="connsiteY114" fmla="*/ 1738312 h 3053494"/>
              <a:gd name="connsiteX115" fmla="*/ 908773 w 2327998"/>
              <a:gd name="connsiteY115" fmla="*/ 1762125 h 3053494"/>
              <a:gd name="connsiteX116" fmla="*/ 894486 w 2327998"/>
              <a:gd name="connsiteY116" fmla="*/ 1838325 h 3053494"/>
              <a:gd name="connsiteX117" fmla="*/ 913536 w 2327998"/>
              <a:gd name="connsiteY117" fmla="*/ 1866900 h 3053494"/>
              <a:gd name="connsiteX118" fmla="*/ 899248 w 2327998"/>
              <a:gd name="connsiteY118" fmla="*/ 1895475 h 3053494"/>
              <a:gd name="connsiteX119" fmla="*/ 908773 w 2327998"/>
              <a:gd name="connsiteY119" fmla="*/ 1924050 h 3053494"/>
              <a:gd name="connsiteX120" fmla="*/ 908773 w 2327998"/>
              <a:gd name="connsiteY120" fmla="*/ 1947862 h 3053494"/>
              <a:gd name="connsiteX121" fmla="*/ 865911 w 2327998"/>
              <a:gd name="connsiteY121" fmla="*/ 1966912 h 3053494"/>
              <a:gd name="connsiteX122" fmla="*/ 865911 w 2327998"/>
              <a:gd name="connsiteY122" fmla="*/ 1966912 h 3053494"/>
              <a:gd name="connsiteX123" fmla="*/ 880198 w 2327998"/>
              <a:gd name="connsiteY123" fmla="*/ 2043112 h 3053494"/>
              <a:gd name="connsiteX124" fmla="*/ 904011 w 2327998"/>
              <a:gd name="connsiteY124" fmla="*/ 2066925 h 3053494"/>
              <a:gd name="connsiteX125" fmla="*/ 899248 w 2327998"/>
              <a:gd name="connsiteY125" fmla="*/ 2119312 h 3053494"/>
              <a:gd name="connsiteX126" fmla="*/ 956398 w 2327998"/>
              <a:gd name="connsiteY126" fmla="*/ 2147887 h 3053494"/>
              <a:gd name="connsiteX127" fmla="*/ 961161 w 2327998"/>
              <a:gd name="connsiteY127" fmla="*/ 2181225 h 3053494"/>
              <a:gd name="connsiteX128" fmla="*/ 1023073 w 2327998"/>
              <a:gd name="connsiteY128" fmla="*/ 2205037 h 3053494"/>
              <a:gd name="connsiteX129" fmla="*/ 1013548 w 2327998"/>
              <a:gd name="connsiteY129" fmla="*/ 2238375 h 3053494"/>
              <a:gd name="connsiteX130" fmla="*/ 1113561 w 2327998"/>
              <a:gd name="connsiteY130" fmla="*/ 2243137 h 3053494"/>
              <a:gd name="connsiteX131" fmla="*/ 1113561 w 2327998"/>
              <a:gd name="connsiteY131" fmla="*/ 2243137 h 3053494"/>
              <a:gd name="connsiteX0" fmla="*/ 1623142 w 2270660"/>
              <a:gd name="connsiteY0" fmla="*/ 3053494 h 3053494"/>
              <a:gd name="connsiteX1" fmla="*/ 1593741 w 2270660"/>
              <a:gd name="connsiteY1" fmla="*/ 2996418 h 3053494"/>
              <a:gd name="connsiteX2" fmla="*/ 86685 w 2270660"/>
              <a:gd name="connsiteY2" fmla="*/ 1757600 h 3053494"/>
              <a:gd name="connsiteX3" fmla="*/ 6564 w 2270660"/>
              <a:gd name="connsiteY3" fmla="*/ 1514680 h 3053494"/>
              <a:gd name="connsiteX4" fmla="*/ 73769 w 2270660"/>
              <a:gd name="connsiteY4" fmla="*/ 1181260 h 3053494"/>
              <a:gd name="connsiteX5" fmla="*/ 13065 w 2270660"/>
              <a:gd name="connsiteY5" fmla="*/ 752680 h 3053494"/>
              <a:gd name="connsiteX6" fmla="*/ 246454 w 2270660"/>
              <a:gd name="connsiteY6" fmla="*/ 438150 h 3053494"/>
              <a:gd name="connsiteX7" fmla="*/ 689484 w 2270660"/>
              <a:gd name="connsiteY7" fmla="*/ 0 h 3053494"/>
              <a:gd name="connsiteX8" fmla="*/ 851435 w 2270660"/>
              <a:gd name="connsiteY8" fmla="*/ 85725 h 3053494"/>
              <a:gd name="connsiteX9" fmla="*/ 903823 w 2270660"/>
              <a:gd name="connsiteY9" fmla="*/ 95250 h 3053494"/>
              <a:gd name="connsiteX10" fmla="*/ 951448 w 2270660"/>
              <a:gd name="connsiteY10" fmla="*/ 61912 h 3053494"/>
              <a:gd name="connsiteX11" fmla="*/ 989548 w 2270660"/>
              <a:gd name="connsiteY11" fmla="*/ 85725 h 3053494"/>
              <a:gd name="connsiteX12" fmla="*/ 1022885 w 2270660"/>
              <a:gd name="connsiteY12" fmla="*/ 109537 h 3053494"/>
              <a:gd name="connsiteX13" fmla="*/ 1051460 w 2270660"/>
              <a:gd name="connsiteY13" fmla="*/ 133350 h 3053494"/>
              <a:gd name="connsiteX14" fmla="*/ 1103848 w 2270660"/>
              <a:gd name="connsiteY14" fmla="*/ 200025 h 3053494"/>
              <a:gd name="connsiteX15" fmla="*/ 1099085 w 2270660"/>
              <a:gd name="connsiteY15" fmla="*/ 209550 h 3053494"/>
              <a:gd name="connsiteX16" fmla="*/ 1089560 w 2270660"/>
              <a:gd name="connsiteY16" fmla="*/ 271462 h 3053494"/>
              <a:gd name="connsiteX17" fmla="*/ 1051460 w 2270660"/>
              <a:gd name="connsiteY17" fmla="*/ 295275 h 3053494"/>
              <a:gd name="connsiteX18" fmla="*/ 1046698 w 2270660"/>
              <a:gd name="connsiteY18" fmla="*/ 333375 h 3053494"/>
              <a:gd name="connsiteX19" fmla="*/ 1046698 w 2270660"/>
              <a:gd name="connsiteY19" fmla="*/ 333375 h 3053494"/>
              <a:gd name="connsiteX20" fmla="*/ 1094323 w 2270660"/>
              <a:gd name="connsiteY20" fmla="*/ 361950 h 3053494"/>
              <a:gd name="connsiteX21" fmla="*/ 1094323 w 2270660"/>
              <a:gd name="connsiteY21" fmla="*/ 361950 h 3053494"/>
              <a:gd name="connsiteX22" fmla="*/ 1146710 w 2270660"/>
              <a:gd name="connsiteY22" fmla="*/ 371475 h 3053494"/>
              <a:gd name="connsiteX23" fmla="*/ 1165760 w 2270660"/>
              <a:gd name="connsiteY23" fmla="*/ 385762 h 3053494"/>
              <a:gd name="connsiteX24" fmla="*/ 1165760 w 2270660"/>
              <a:gd name="connsiteY24" fmla="*/ 385762 h 3053494"/>
              <a:gd name="connsiteX25" fmla="*/ 1165760 w 2270660"/>
              <a:gd name="connsiteY25" fmla="*/ 385762 h 3053494"/>
              <a:gd name="connsiteX26" fmla="*/ 1203860 w 2270660"/>
              <a:gd name="connsiteY26" fmla="*/ 457200 h 3053494"/>
              <a:gd name="connsiteX27" fmla="*/ 1222910 w 2270660"/>
              <a:gd name="connsiteY27" fmla="*/ 442912 h 3053494"/>
              <a:gd name="connsiteX28" fmla="*/ 1265773 w 2270660"/>
              <a:gd name="connsiteY28" fmla="*/ 442912 h 3053494"/>
              <a:gd name="connsiteX29" fmla="*/ 1337210 w 2270660"/>
              <a:gd name="connsiteY29" fmla="*/ 442912 h 3053494"/>
              <a:gd name="connsiteX30" fmla="*/ 1313398 w 2270660"/>
              <a:gd name="connsiteY30" fmla="*/ 461962 h 3053494"/>
              <a:gd name="connsiteX31" fmla="*/ 1313398 w 2270660"/>
              <a:gd name="connsiteY31" fmla="*/ 461962 h 3053494"/>
              <a:gd name="connsiteX32" fmla="*/ 1280060 w 2270660"/>
              <a:gd name="connsiteY32" fmla="*/ 547687 h 3053494"/>
              <a:gd name="connsiteX33" fmla="*/ 1256248 w 2270660"/>
              <a:gd name="connsiteY33" fmla="*/ 557212 h 3053494"/>
              <a:gd name="connsiteX34" fmla="*/ 1213385 w 2270660"/>
              <a:gd name="connsiteY34" fmla="*/ 576262 h 3053494"/>
              <a:gd name="connsiteX35" fmla="*/ 1227673 w 2270660"/>
              <a:gd name="connsiteY35" fmla="*/ 619125 h 3053494"/>
              <a:gd name="connsiteX36" fmla="*/ 1227673 w 2270660"/>
              <a:gd name="connsiteY36" fmla="*/ 652462 h 3053494"/>
              <a:gd name="connsiteX37" fmla="*/ 1232435 w 2270660"/>
              <a:gd name="connsiteY37" fmla="*/ 676275 h 3053494"/>
              <a:gd name="connsiteX38" fmla="*/ 1256248 w 2270660"/>
              <a:gd name="connsiteY38" fmla="*/ 714375 h 3053494"/>
              <a:gd name="connsiteX39" fmla="*/ 1256248 w 2270660"/>
              <a:gd name="connsiteY39" fmla="*/ 714375 h 3053494"/>
              <a:gd name="connsiteX40" fmla="*/ 1341973 w 2270660"/>
              <a:gd name="connsiteY40" fmla="*/ 742950 h 3053494"/>
              <a:gd name="connsiteX41" fmla="*/ 1413410 w 2270660"/>
              <a:gd name="connsiteY41" fmla="*/ 738187 h 3053494"/>
              <a:gd name="connsiteX42" fmla="*/ 1446748 w 2270660"/>
              <a:gd name="connsiteY42" fmla="*/ 738187 h 3053494"/>
              <a:gd name="connsiteX43" fmla="*/ 1499135 w 2270660"/>
              <a:gd name="connsiteY43" fmla="*/ 752475 h 3053494"/>
              <a:gd name="connsiteX44" fmla="*/ 1508660 w 2270660"/>
              <a:gd name="connsiteY44" fmla="*/ 766762 h 3053494"/>
              <a:gd name="connsiteX45" fmla="*/ 1513423 w 2270660"/>
              <a:gd name="connsiteY45" fmla="*/ 838200 h 3053494"/>
              <a:gd name="connsiteX46" fmla="*/ 1513423 w 2270660"/>
              <a:gd name="connsiteY46" fmla="*/ 838200 h 3053494"/>
              <a:gd name="connsiteX47" fmla="*/ 1546760 w 2270660"/>
              <a:gd name="connsiteY47" fmla="*/ 900112 h 3053494"/>
              <a:gd name="connsiteX48" fmla="*/ 1580098 w 2270660"/>
              <a:gd name="connsiteY48" fmla="*/ 942975 h 3053494"/>
              <a:gd name="connsiteX49" fmla="*/ 1589623 w 2270660"/>
              <a:gd name="connsiteY49" fmla="*/ 947737 h 3053494"/>
              <a:gd name="connsiteX50" fmla="*/ 1599148 w 2270660"/>
              <a:gd name="connsiteY50" fmla="*/ 1014412 h 3053494"/>
              <a:gd name="connsiteX51" fmla="*/ 1642010 w 2270660"/>
              <a:gd name="connsiteY51" fmla="*/ 1047750 h 3053494"/>
              <a:gd name="connsiteX52" fmla="*/ 1684873 w 2270660"/>
              <a:gd name="connsiteY52" fmla="*/ 1090612 h 3053494"/>
              <a:gd name="connsiteX53" fmla="*/ 1703923 w 2270660"/>
              <a:gd name="connsiteY53" fmla="*/ 1104900 h 3053494"/>
              <a:gd name="connsiteX54" fmla="*/ 1746785 w 2270660"/>
              <a:gd name="connsiteY54" fmla="*/ 1119187 h 3053494"/>
              <a:gd name="connsiteX55" fmla="*/ 1765835 w 2270660"/>
              <a:gd name="connsiteY55" fmla="*/ 1185862 h 3053494"/>
              <a:gd name="connsiteX56" fmla="*/ 1765835 w 2270660"/>
              <a:gd name="connsiteY56" fmla="*/ 1185862 h 3053494"/>
              <a:gd name="connsiteX57" fmla="*/ 1775360 w 2270660"/>
              <a:gd name="connsiteY57" fmla="*/ 1238250 h 3053494"/>
              <a:gd name="connsiteX58" fmla="*/ 1851560 w 2270660"/>
              <a:gd name="connsiteY58" fmla="*/ 1223962 h 3053494"/>
              <a:gd name="connsiteX59" fmla="*/ 1894423 w 2270660"/>
              <a:gd name="connsiteY59" fmla="*/ 1176337 h 3053494"/>
              <a:gd name="connsiteX60" fmla="*/ 1903948 w 2270660"/>
              <a:gd name="connsiteY60" fmla="*/ 1162050 h 3053494"/>
              <a:gd name="connsiteX61" fmla="*/ 1946810 w 2270660"/>
              <a:gd name="connsiteY61" fmla="*/ 1152525 h 3053494"/>
              <a:gd name="connsiteX62" fmla="*/ 1984910 w 2270660"/>
              <a:gd name="connsiteY62" fmla="*/ 1128712 h 3053494"/>
              <a:gd name="connsiteX63" fmla="*/ 2023010 w 2270660"/>
              <a:gd name="connsiteY63" fmla="*/ 1114425 h 3053494"/>
              <a:gd name="connsiteX64" fmla="*/ 2070635 w 2270660"/>
              <a:gd name="connsiteY64" fmla="*/ 1104900 h 3053494"/>
              <a:gd name="connsiteX65" fmla="*/ 2118260 w 2270660"/>
              <a:gd name="connsiteY65" fmla="*/ 1119187 h 3053494"/>
              <a:gd name="connsiteX66" fmla="*/ 2199223 w 2270660"/>
              <a:gd name="connsiteY66" fmla="*/ 1119187 h 3053494"/>
              <a:gd name="connsiteX67" fmla="*/ 2213510 w 2270660"/>
              <a:gd name="connsiteY67" fmla="*/ 1081087 h 3053494"/>
              <a:gd name="connsiteX68" fmla="*/ 2242085 w 2270660"/>
              <a:gd name="connsiteY68" fmla="*/ 1090612 h 3053494"/>
              <a:gd name="connsiteX69" fmla="*/ 2270660 w 2270660"/>
              <a:gd name="connsiteY69" fmla="*/ 1100137 h 3053494"/>
              <a:gd name="connsiteX70" fmla="*/ 2256373 w 2270660"/>
              <a:gd name="connsiteY70" fmla="*/ 1128712 h 3053494"/>
              <a:gd name="connsiteX71" fmla="*/ 2218273 w 2270660"/>
              <a:gd name="connsiteY71" fmla="*/ 1176337 h 3053494"/>
              <a:gd name="connsiteX72" fmla="*/ 2189698 w 2270660"/>
              <a:gd name="connsiteY72" fmla="*/ 1200150 h 3053494"/>
              <a:gd name="connsiteX73" fmla="*/ 2156360 w 2270660"/>
              <a:gd name="connsiteY73" fmla="*/ 1233487 h 3053494"/>
              <a:gd name="connsiteX74" fmla="*/ 2137310 w 2270660"/>
              <a:gd name="connsiteY74" fmla="*/ 1290637 h 3053494"/>
              <a:gd name="connsiteX75" fmla="*/ 2156360 w 2270660"/>
              <a:gd name="connsiteY75" fmla="*/ 1333500 h 3053494"/>
              <a:gd name="connsiteX76" fmla="*/ 2075398 w 2270660"/>
              <a:gd name="connsiteY76" fmla="*/ 1333500 h 3053494"/>
              <a:gd name="connsiteX77" fmla="*/ 2023010 w 2270660"/>
              <a:gd name="connsiteY77" fmla="*/ 1400175 h 3053494"/>
              <a:gd name="connsiteX78" fmla="*/ 2013485 w 2270660"/>
              <a:gd name="connsiteY78" fmla="*/ 1414462 h 3053494"/>
              <a:gd name="connsiteX79" fmla="*/ 1999198 w 2270660"/>
              <a:gd name="connsiteY79" fmla="*/ 1457325 h 3053494"/>
              <a:gd name="connsiteX80" fmla="*/ 1980148 w 2270660"/>
              <a:gd name="connsiteY80" fmla="*/ 1471612 h 3053494"/>
              <a:gd name="connsiteX81" fmla="*/ 1913473 w 2270660"/>
              <a:gd name="connsiteY81" fmla="*/ 1471612 h 3053494"/>
              <a:gd name="connsiteX82" fmla="*/ 1889660 w 2270660"/>
              <a:gd name="connsiteY82" fmla="*/ 1500187 h 3053494"/>
              <a:gd name="connsiteX83" fmla="*/ 1880135 w 2270660"/>
              <a:gd name="connsiteY83" fmla="*/ 1476375 h 3053494"/>
              <a:gd name="connsiteX84" fmla="*/ 1822985 w 2270660"/>
              <a:gd name="connsiteY84" fmla="*/ 1495425 h 3053494"/>
              <a:gd name="connsiteX85" fmla="*/ 1799173 w 2270660"/>
              <a:gd name="connsiteY85" fmla="*/ 1476375 h 3053494"/>
              <a:gd name="connsiteX86" fmla="*/ 1780123 w 2270660"/>
              <a:gd name="connsiteY86" fmla="*/ 1485900 h 3053494"/>
              <a:gd name="connsiteX87" fmla="*/ 1737260 w 2270660"/>
              <a:gd name="connsiteY87" fmla="*/ 1514475 h 3053494"/>
              <a:gd name="connsiteX88" fmla="*/ 1737260 w 2270660"/>
              <a:gd name="connsiteY88" fmla="*/ 1514475 h 3053494"/>
              <a:gd name="connsiteX89" fmla="*/ 1722973 w 2270660"/>
              <a:gd name="connsiteY89" fmla="*/ 1471612 h 3053494"/>
              <a:gd name="connsiteX90" fmla="*/ 1699160 w 2270660"/>
              <a:gd name="connsiteY90" fmla="*/ 1466850 h 3053494"/>
              <a:gd name="connsiteX91" fmla="*/ 1642010 w 2270660"/>
              <a:gd name="connsiteY91" fmla="*/ 1476375 h 3053494"/>
              <a:gd name="connsiteX92" fmla="*/ 1546760 w 2270660"/>
              <a:gd name="connsiteY92" fmla="*/ 1481137 h 3053494"/>
              <a:gd name="connsiteX93" fmla="*/ 1470560 w 2270660"/>
              <a:gd name="connsiteY93" fmla="*/ 1462087 h 3053494"/>
              <a:gd name="connsiteX94" fmla="*/ 1451510 w 2270660"/>
              <a:gd name="connsiteY94" fmla="*/ 1476375 h 3053494"/>
              <a:gd name="connsiteX95" fmla="*/ 1408648 w 2270660"/>
              <a:gd name="connsiteY95" fmla="*/ 1524000 h 3053494"/>
              <a:gd name="connsiteX96" fmla="*/ 1384835 w 2270660"/>
              <a:gd name="connsiteY96" fmla="*/ 1514475 h 3053494"/>
              <a:gd name="connsiteX97" fmla="*/ 1375310 w 2270660"/>
              <a:gd name="connsiteY97" fmla="*/ 1485900 h 3053494"/>
              <a:gd name="connsiteX98" fmla="*/ 1356260 w 2270660"/>
              <a:gd name="connsiteY98" fmla="*/ 1462087 h 3053494"/>
              <a:gd name="connsiteX99" fmla="*/ 1337210 w 2270660"/>
              <a:gd name="connsiteY99" fmla="*/ 1485900 h 3053494"/>
              <a:gd name="connsiteX100" fmla="*/ 1327685 w 2270660"/>
              <a:gd name="connsiteY100" fmla="*/ 1466850 h 3053494"/>
              <a:gd name="connsiteX101" fmla="*/ 1227673 w 2270660"/>
              <a:gd name="connsiteY101" fmla="*/ 1514475 h 3053494"/>
              <a:gd name="connsiteX102" fmla="*/ 1194335 w 2270660"/>
              <a:gd name="connsiteY102" fmla="*/ 1514475 h 3053494"/>
              <a:gd name="connsiteX103" fmla="*/ 1132423 w 2270660"/>
              <a:gd name="connsiteY103" fmla="*/ 1504950 h 3053494"/>
              <a:gd name="connsiteX104" fmla="*/ 1075273 w 2270660"/>
              <a:gd name="connsiteY104" fmla="*/ 1524000 h 3053494"/>
              <a:gd name="connsiteX105" fmla="*/ 1051460 w 2270660"/>
              <a:gd name="connsiteY105" fmla="*/ 1562100 h 3053494"/>
              <a:gd name="connsiteX106" fmla="*/ 1037173 w 2270660"/>
              <a:gd name="connsiteY106" fmla="*/ 1590675 h 3053494"/>
              <a:gd name="connsiteX107" fmla="*/ 1018123 w 2270660"/>
              <a:gd name="connsiteY107" fmla="*/ 1590675 h 3053494"/>
              <a:gd name="connsiteX108" fmla="*/ 1018123 w 2270660"/>
              <a:gd name="connsiteY108" fmla="*/ 1590675 h 3053494"/>
              <a:gd name="connsiteX109" fmla="*/ 956210 w 2270660"/>
              <a:gd name="connsiteY109" fmla="*/ 1609725 h 3053494"/>
              <a:gd name="connsiteX110" fmla="*/ 918110 w 2270660"/>
              <a:gd name="connsiteY110" fmla="*/ 1590675 h 3053494"/>
              <a:gd name="connsiteX111" fmla="*/ 808573 w 2270660"/>
              <a:gd name="connsiteY111" fmla="*/ 1624012 h 3053494"/>
              <a:gd name="connsiteX112" fmla="*/ 851435 w 2270660"/>
              <a:gd name="connsiteY112" fmla="*/ 1652587 h 3053494"/>
              <a:gd name="connsiteX113" fmla="*/ 870485 w 2270660"/>
              <a:gd name="connsiteY113" fmla="*/ 1690687 h 3053494"/>
              <a:gd name="connsiteX114" fmla="*/ 870485 w 2270660"/>
              <a:gd name="connsiteY114" fmla="*/ 1738312 h 3053494"/>
              <a:gd name="connsiteX115" fmla="*/ 851435 w 2270660"/>
              <a:gd name="connsiteY115" fmla="*/ 1762125 h 3053494"/>
              <a:gd name="connsiteX116" fmla="*/ 837148 w 2270660"/>
              <a:gd name="connsiteY116" fmla="*/ 1838325 h 3053494"/>
              <a:gd name="connsiteX117" fmla="*/ 856198 w 2270660"/>
              <a:gd name="connsiteY117" fmla="*/ 1866900 h 3053494"/>
              <a:gd name="connsiteX118" fmla="*/ 841910 w 2270660"/>
              <a:gd name="connsiteY118" fmla="*/ 1895475 h 3053494"/>
              <a:gd name="connsiteX119" fmla="*/ 851435 w 2270660"/>
              <a:gd name="connsiteY119" fmla="*/ 1924050 h 3053494"/>
              <a:gd name="connsiteX120" fmla="*/ 851435 w 2270660"/>
              <a:gd name="connsiteY120" fmla="*/ 1947862 h 3053494"/>
              <a:gd name="connsiteX121" fmla="*/ 808573 w 2270660"/>
              <a:gd name="connsiteY121" fmla="*/ 1966912 h 3053494"/>
              <a:gd name="connsiteX122" fmla="*/ 808573 w 2270660"/>
              <a:gd name="connsiteY122" fmla="*/ 1966912 h 3053494"/>
              <a:gd name="connsiteX123" fmla="*/ 822860 w 2270660"/>
              <a:gd name="connsiteY123" fmla="*/ 2043112 h 3053494"/>
              <a:gd name="connsiteX124" fmla="*/ 846673 w 2270660"/>
              <a:gd name="connsiteY124" fmla="*/ 2066925 h 3053494"/>
              <a:gd name="connsiteX125" fmla="*/ 841910 w 2270660"/>
              <a:gd name="connsiteY125" fmla="*/ 2119312 h 3053494"/>
              <a:gd name="connsiteX126" fmla="*/ 899060 w 2270660"/>
              <a:gd name="connsiteY126" fmla="*/ 2147887 h 3053494"/>
              <a:gd name="connsiteX127" fmla="*/ 903823 w 2270660"/>
              <a:gd name="connsiteY127" fmla="*/ 2181225 h 3053494"/>
              <a:gd name="connsiteX128" fmla="*/ 965735 w 2270660"/>
              <a:gd name="connsiteY128" fmla="*/ 2205037 h 3053494"/>
              <a:gd name="connsiteX129" fmla="*/ 956210 w 2270660"/>
              <a:gd name="connsiteY129" fmla="*/ 2238375 h 3053494"/>
              <a:gd name="connsiteX130" fmla="*/ 1056223 w 2270660"/>
              <a:gd name="connsiteY130" fmla="*/ 2243137 h 3053494"/>
              <a:gd name="connsiteX131" fmla="*/ 1056223 w 2270660"/>
              <a:gd name="connsiteY131" fmla="*/ 2243137 h 3053494"/>
              <a:gd name="connsiteX0" fmla="*/ 1623142 w 2270660"/>
              <a:gd name="connsiteY0" fmla="*/ 3053494 h 3053494"/>
              <a:gd name="connsiteX1" fmla="*/ 1593741 w 2270660"/>
              <a:gd name="connsiteY1" fmla="*/ 2996418 h 3053494"/>
              <a:gd name="connsiteX2" fmla="*/ 58124 w 2270660"/>
              <a:gd name="connsiteY2" fmla="*/ 1762601 h 3053494"/>
              <a:gd name="connsiteX3" fmla="*/ 6564 w 2270660"/>
              <a:gd name="connsiteY3" fmla="*/ 1514680 h 3053494"/>
              <a:gd name="connsiteX4" fmla="*/ 73769 w 2270660"/>
              <a:gd name="connsiteY4" fmla="*/ 1181260 h 3053494"/>
              <a:gd name="connsiteX5" fmla="*/ 13065 w 2270660"/>
              <a:gd name="connsiteY5" fmla="*/ 752680 h 3053494"/>
              <a:gd name="connsiteX6" fmla="*/ 246454 w 2270660"/>
              <a:gd name="connsiteY6" fmla="*/ 438150 h 3053494"/>
              <a:gd name="connsiteX7" fmla="*/ 689484 w 2270660"/>
              <a:gd name="connsiteY7" fmla="*/ 0 h 3053494"/>
              <a:gd name="connsiteX8" fmla="*/ 851435 w 2270660"/>
              <a:gd name="connsiteY8" fmla="*/ 85725 h 3053494"/>
              <a:gd name="connsiteX9" fmla="*/ 903823 w 2270660"/>
              <a:gd name="connsiteY9" fmla="*/ 95250 h 3053494"/>
              <a:gd name="connsiteX10" fmla="*/ 951448 w 2270660"/>
              <a:gd name="connsiteY10" fmla="*/ 61912 h 3053494"/>
              <a:gd name="connsiteX11" fmla="*/ 989548 w 2270660"/>
              <a:gd name="connsiteY11" fmla="*/ 85725 h 3053494"/>
              <a:gd name="connsiteX12" fmla="*/ 1022885 w 2270660"/>
              <a:gd name="connsiteY12" fmla="*/ 109537 h 3053494"/>
              <a:gd name="connsiteX13" fmla="*/ 1051460 w 2270660"/>
              <a:gd name="connsiteY13" fmla="*/ 133350 h 3053494"/>
              <a:gd name="connsiteX14" fmla="*/ 1103848 w 2270660"/>
              <a:gd name="connsiteY14" fmla="*/ 200025 h 3053494"/>
              <a:gd name="connsiteX15" fmla="*/ 1099085 w 2270660"/>
              <a:gd name="connsiteY15" fmla="*/ 209550 h 3053494"/>
              <a:gd name="connsiteX16" fmla="*/ 1089560 w 2270660"/>
              <a:gd name="connsiteY16" fmla="*/ 271462 h 3053494"/>
              <a:gd name="connsiteX17" fmla="*/ 1051460 w 2270660"/>
              <a:gd name="connsiteY17" fmla="*/ 295275 h 3053494"/>
              <a:gd name="connsiteX18" fmla="*/ 1046698 w 2270660"/>
              <a:gd name="connsiteY18" fmla="*/ 333375 h 3053494"/>
              <a:gd name="connsiteX19" fmla="*/ 1046698 w 2270660"/>
              <a:gd name="connsiteY19" fmla="*/ 333375 h 3053494"/>
              <a:gd name="connsiteX20" fmla="*/ 1094323 w 2270660"/>
              <a:gd name="connsiteY20" fmla="*/ 361950 h 3053494"/>
              <a:gd name="connsiteX21" fmla="*/ 1094323 w 2270660"/>
              <a:gd name="connsiteY21" fmla="*/ 361950 h 3053494"/>
              <a:gd name="connsiteX22" fmla="*/ 1146710 w 2270660"/>
              <a:gd name="connsiteY22" fmla="*/ 371475 h 3053494"/>
              <a:gd name="connsiteX23" fmla="*/ 1165760 w 2270660"/>
              <a:gd name="connsiteY23" fmla="*/ 385762 h 3053494"/>
              <a:gd name="connsiteX24" fmla="*/ 1165760 w 2270660"/>
              <a:gd name="connsiteY24" fmla="*/ 385762 h 3053494"/>
              <a:gd name="connsiteX25" fmla="*/ 1165760 w 2270660"/>
              <a:gd name="connsiteY25" fmla="*/ 385762 h 3053494"/>
              <a:gd name="connsiteX26" fmla="*/ 1203860 w 2270660"/>
              <a:gd name="connsiteY26" fmla="*/ 457200 h 3053494"/>
              <a:gd name="connsiteX27" fmla="*/ 1222910 w 2270660"/>
              <a:gd name="connsiteY27" fmla="*/ 442912 h 3053494"/>
              <a:gd name="connsiteX28" fmla="*/ 1265773 w 2270660"/>
              <a:gd name="connsiteY28" fmla="*/ 442912 h 3053494"/>
              <a:gd name="connsiteX29" fmla="*/ 1337210 w 2270660"/>
              <a:gd name="connsiteY29" fmla="*/ 442912 h 3053494"/>
              <a:gd name="connsiteX30" fmla="*/ 1313398 w 2270660"/>
              <a:gd name="connsiteY30" fmla="*/ 461962 h 3053494"/>
              <a:gd name="connsiteX31" fmla="*/ 1313398 w 2270660"/>
              <a:gd name="connsiteY31" fmla="*/ 461962 h 3053494"/>
              <a:gd name="connsiteX32" fmla="*/ 1280060 w 2270660"/>
              <a:gd name="connsiteY32" fmla="*/ 547687 h 3053494"/>
              <a:gd name="connsiteX33" fmla="*/ 1256248 w 2270660"/>
              <a:gd name="connsiteY33" fmla="*/ 557212 h 3053494"/>
              <a:gd name="connsiteX34" fmla="*/ 1213385 w 2270660"/>
              <a:gd name="connsiteY34" fmla="*/ 576262 h 3053494"/>
              <a:gd name="connsiteX35" fmla="*/ 1227673 w 2270660"/>
              <a:gd name="connsiteY35" fmla="*/ 619125 h 3053494"/>
              <a:gd name="connsiteX36" fmla="*/ 1227673 w 2270660"/>
              <a:gd name="connsiteY36" fmla="*/ 652462 h 3053494"/>
              <a:gd name="connsiteX37" fmla="*/ 1232435 w 2270660"/>
              <a:gd name="connsiteY37" fmla="*/ 676275 h 3053494"/>
              <a:gd name="connsiteX38" fmla="*/ 1256248 w 2270660"/>
              <a:gd name="connsiteY38" fmla="*/ 714375 h 3053494"/>
              <a:gd name="connsiteX39" fmla="*/ 1256248 w 2270660"/>
              <a:gd name="connsiteY39" fmla="*/ 714375 h 3053494"/>
              <a:gd name="connsiteX40" fmla="*/ 1341973 w 2270660"/>
              <a:gd name="connsiteY40" fmla="*/ 742950 h 3053494"/>
              <a:gd name="connsiteX41" fmla="*/ 1413410 w 2270660"/>
              <a:gd name="connsiteY41" fmla="*/ 738187 h 3053494"/>
              <a:gd name="connsiteX42" fmla="*/ 1446748 w 2270660"/>
              <a:gd name="connsiteY42" fmla="*/ 738187 h 3053494"/>
              <a:gd name="connsiteX43" fmla="*/ 1499135 w 2270660"/>
              <a:gd name="connsiteY43" fmla="*/ 752475 h 3053494"/>
              <a:gd name="connsiteX44" fmla="*/ 1508660 w 2270660"/>
              <a:gd name="connsiteY44" fmla="*/ 766762 h 3053494"/>
              <a:gd name="connsiteX45" fmla="*/ 1513423 w 2270660"/>
              <a:gd name="connsiteY45" fmla="*/ 838200 h 3053494"/>
              <a:gd name="connsiteX46" fmla="*/ 1513423 w 2270660"/>
              <a:gd name="connsiteY46" fmla="*/ 838200 h 3053494"/>
              <a:gd name="connsiteX47" fmla="*/ 1546760 w 2270660"/>
              <a:gd name="connsiteY47" fmla="*/ 900112 h 3053494"/>
              <a:gd name="connsiteX48" fmla="*/ 1580098 w 2270660"/>
              <a:gd name="connsiteY48" fmla="*/ 942975 h 3053494"/>
              <a:gd name="connsiteX49" fmla="*/ 1589623 w 2270660"/>
              <a:gd name="connsiteY49" fmla="*/ 947737 h 3053494"/>
              <a:gd name="connsiteX50" fmla="*/ 1599148 w 2270660"/>
              <a:gd name="connsiteY50" fmla="*/ 1014412 h 3053494"/>
              <a:gd name="connsiteX51" fmla="*/ 1642010 w 2270660"/>
              <a:gd name="connsiteY51" fmla="*/ 1047750 h 3053494"/>
              <a:gd name="connsiteX52" fmla="*/ 1684873 w 2270660"/>
              <a:gd name="connsiteY52" fmla="*/ 1090612 h 3053494"/>
              <a:gd name="connsiteX53" fmla="*/ 1703923 w 2270660"/>
              <a:gd name="connsiteY53" fmla="*/ 1104900 h 3053494"/>
              <a:gd name="connsiteX54" fmla="*/ 1746785 w 2270660"/>
              <a:gd name="connsiteY54" fmla="*/ 1119187 h 3053494"/>
              <a:gd name="connsiteX55" fmla="*/ 1765835 w 2270660"/>
              <a:gd name="connsiteY55" fmla="*/ 1185862 h 3053494"/>
              <a:gd name="connsiteX56" fmla="*/ 1765835 w 2270660"/>
              <a:gd name="connsiteY56" fmla="*/ 1185862 h 3053494"/>
              <a:gd name="connsiteX57" fmla="*/ 1775360 w 2270660"/>
              <a:gd name="connsiteY57" fmla="*/ 1238250 h 3053494"/>
              <a:gd name="connsiteX58" fmla="*/ 1851560 w 2270660"/>
              <a:gd name="connsiteY58" fmla="*/ 1223962 h 3053494"/>
              <a:gd name="connsiteX59" fmla="*/ 1894423 w 2270660"/>
              <a:gd name="connsiteY59" fmla="*/ 1176337 h 3053494"/>
              <a:gd name="connsiteX60" fmla="*/ 1903948 w 2270660"/>
              <a:gd name="connsiteY60" fmla="*/ 1162050 h 3053494"/>
              <a:gd name="connsiteX61" fmla="*/ 1946810 w 2270660"/>
              <a:gd name="connsiteY61" fmla="*/ 1152525 h 3053494"/>
              <a:gd name="connsiteX62" fmla="*/ 1984910 w 2270660"/>
              <a:gd name="connsiteY62" fmla="*/ 1128712 h 3053494"/>
              <a:gd name="connsiteX63" fmla="*/ 2023010 w 2270660"/>
              <a:gd name="connsiteY63" fmla="*/ 1114425 h 3053494"/>
              <a:gd name="connsiteX64" fmla="*/ 2070635 w 2270660"/>
              <a:gd name="connsiteY64" fmla="*/ 1104900 h 3053494"/>
              <a:gd name="connsiteX65" fmla="*/ 2118260 w 2270660"/>
              <a:gd name="connsiteY65" fmla="*/ 1119187 h 3053494"/>
              <a:gd name="connsiteX66" fmla="*/ 2199223 w 2270660"/>
              <a:gd name="connsiteY66" fmla="*/ 1119187 h 3053494"/>
              <a:gd name="connsiteX67" fmla="*/ 2213510 w 2270660"/>
              <a:gd name="connsiteY67" fmla="*/ 1081087 h 3053494"/>
              <a:gd name="connsiteX68" fmla="*/ 2242085 w 2270660"/>
              <a:gd name="connsiteY68" fmla="*/ 1090612 h 3053494"/>
              <a:gd name="connsiteX69" fmla="*/ 2270660 w 2270660"/>
              <a:gd name="connsiteY69" fmla="*/ 1100137 h 3053494"/>
              <a:gd name="connsiteX70" fmla="*/ 2256373 w 2270660"/>
              <a:gd name="connsiteY70" fmla="*/ 1128712 h 3053494"/>
              <a:gd name="connsiteX71" fmla="*/ 2218273 w 2270660"/>
              <a:gd name="connsiteY71" fmla="*/ 1176337 h 3053494"/>
              <a:gd name="connsiteX72" fmla="*/ 2189698 w 2270660"/>
              <a:gd name="connsiteY72" fmla="*/ 1200150 h 3053494"/>
              <a:gd name="connsiteX73" fmla="*/ 2156360 w 2270660"/>
              <a:gd name="connsiteY73" fmla="*/ 1233487 h 3053494"/>
              <a:gd name="connsiteX74" fmla="*/ 2137310 w 2270660"/>
              <a:gd name="connsiteY74" fmla="*/ 1290637 h 3053494"/>
              <a:gd name="connsiteX75" fmla="*/ 2156360 w 2270660"/>
              <a:gd name="connsiteY75" fmla="*/ 1333500 h 3053494"/>
              <a:gd name="connsiteX76" fmla="*/ 2075398 w 2270660"/>
              <a:gd name="connsiteY76" fmla="*/ 1333500 h 3053494"/>
              <a:gd name="connsiteX77" fmla="*/ 2023010 w 2270660"/>
              <a:gd name="connsiteY77" fmla="*/ 1400175 h 3053494"/>
              <a:gd name="connsiteX78" fmla="*/ 2013485 w 2270660"/>
              <a:gd name="connsiteY78" fmla="*/ 1414462 h 3053494"/>
              <a:gd name="connsiteX79" fmla="*/ 1999198 w 2270660"/>
              <a:gd name="connsiteY79" fmla="*/ 1457325 h 3053494"/>
              <a:gd name="connsiteX80" fmla="*/ 1980148 w 2270660"/>
              <a:gd name="connsiteY80" fmla="*/ 1471612 h 3053494"/>
              <a:gd name="connsiteX81" fmla="*/ 1913473 w 2270660"/>
              <a:gd name="connsiteY81" fmla="*/ 1471612 h 3053494"/>
              <a:gd name="connsiteX82" fmla="*/ 1889660 w 2270660"/>
              <a:gd name="connsiteY82" fmla="*/ 1500187 h 3053494"/>
              <a:gd name="connsiteX83" fmla="*/ 1880135 w 2270660"/>
              <a:gd name="connsiteY83" fmla="*/ 1476375 h 3053494"/>
              <a:gd name="connsiteX84" fmla="*/ 1822985 w 2270660"/>
              <a:gd name="connsiteY84" fmla="*/ 1495425 h 3053494"/>
              <a:gd name="connsiteX85" fmla="*/ 1799173 w 2270660"/>
              <a:gd name="connsiteY85" fmla="*/ 1476375 h 3053494"/>
              <a:gd name="connsiteX86" fmla="*/ 1780123 w 2270660"/>
              <a:gd name="connsiteY86" fmla="*/ 1485900 h 3053494"/>
              <a:gd name="connsiteX87" fmla="*/ 1737260 w 2270660"/>
              <a:gd name="connsiteY87" fmla="*/ 1514475 h 3053494"/>
              <a:gd name="connsiteX88" fmla="*/ 1737260 w 2270660"/>
              <a:gd name="connsiteY88" fmla="*/ 1514475 h 3053494"/>
              <a:gd name="connsiteX89" fmla="*/ 1722973 w 2270660"/>
              <a:gd name="connsiteY89" fmla="*/ 1471612 h 3053494"/>
              <a:gd name="connsiteX90" fmla="*/ 1699160 w 2270660"/>
              <a:gd name="connsiteY90" fmla="*/ 1466850 h 3053494"/>
              <a:gd name="connsiteX91" fmla="*/ 1642010 w 2270660"/>
              <a:gd name="connsiteY91" fmla="*/ 1476375 h 3053494"/>
              <a:gd name="connsiteX92" fmla="*/ 1546760 w 2270660"/>
              <a:gd name="connsiteY92" fmla="*/ 1481137 h 3053494"/>
              <a:gd name="connsiteX93" fmla="*/ 1470560 w 2270660"/>
              <a:gd name="connsiteY93" fmla="*/ 1462087 h 3053494"/>
              <a:gd name="connsiteX94" fmla="*/ 1451510 w 2270660"/>
              <a:gd name="connsiteY94" fmla="*/ 1476375 h 3053494"/>
              <a:gd name="connsiteX95" fmla="*/ 1408648 w 2270660"/>
              <a:gd name="connsiteY95" fmla="*/ 1524000 h 3053494"/>
              <a:gd name="connsiteX96" fmla="*/ 1384835 w 2270660"/>
              <a:gd name="connsiteY96" fmla="*/ 1514475 h 3053494"/>
              <a:gd name="connsiteX97" fmla="*/ 1375310 w 2270660"/>
              <a:gd name="connsiteY97" fmla="*/ 1485900 h 3053494"/>
              <a:gd name="connsiteX98" fmla="*/ 1356260 w 2270660"/>
              <a:gd name="connsiteY98" fmla="*/ 1462087 h 3053494"/>
              <a:gd name="connsiteX99" fmla="*/ 1337210 w 2270660"/>
              <a:gd name="connsiteY99" fmla="*/ 1485900 h 3053494"/>
              <a:gd name="connsiteX100" fmla="*/ 1327685 w 2270660"/>
              <a:gd name="connsiteY100" fmla="*/ 1466850 h 3053494"/>
              <a:gd name="connsiteX101" fmla="*/ 1227673 w 2270660"/>
              <a:gd name="connsiteY101" fmla="*/ 1514475 h 3053494"/>
              <a:gd name="connsiteX102" fmla="*/ 1194335 w 2270660"/>
              <a:gd name="connsiteY102" fmla="*/ 1514475 h 3053494"/>
              <a:gd name="connsiteX103" fmla="*/ 1132423 w 2270660"/>
              <a:gd name="connsiteY103" fmla="*/ 1504950 h 3053494"/>
              <a:gd name="connsiteX104" fmla="*/ 1075273 w 2270660"/>
              <a:gd name="connsiteY104" fmla="*/ 1524000 h 3053494"/>
              <a:gd name="connsiteX105" fmla="*/ 1051460 w 2270660"/>
              <a:gd name="connsiteY105" fmla="*/ 1562100 h 3053494"/>
              <a:gd name="connsiteX106" fmla="*/ 1037173 w 2270660"/>
              <a:gd name="connsiteY106" fmla="*/ 1590675 h 3053494"/>
              <a:gd name="connsiteX107" fmla="*/ 1018123 w 2270660"/>
              <a:gd name="connsiteY107" fmla="*/ 1590675 h 3053494"/>
              <a:gd name="connsiteX108" fmla="*/ 1018123 w 2270660"/>
              <a:gd name="connsiteY108" fmla="*/ 1590675 h 3053494"/>
              <a:gd name="connsiteX109" fmla="*/ 956210 w 2270660"/>
              <a:gd name="connsiteY109" fmla="*/ 1609725 h 3053494"/>
              <a:gd name="connsiteX110" fmla="*/ 918110 w 2270660"/>
              <a:gd name="connsiteY110" fmla="*/ 1590675 h 3053494"/>
              <a:gd name="connsiteX111" fmla="*/ 808573 w 2270660"/>
              <a:gd name="connsiteY111" fmla="*/ 1624012 h 3053494"/>
              <a:gd name="connsiteX112" fmla="*/ 851435 w 2270660"/>
              <a:gd name="connsiteY112" fmla="*/ 1652587 h 3053494"/>
              <a:gd name="connsiteX113" fmla="*/ 870485 w 2270660"/>
              <a:gd name="connsiteY113" fmla="*/ 1690687 h 3053494"/>
              <a:gd name="connsiteX114" fmla="*/ 870485 w 2270660"/>
              <a:gd name="connsiteY114" fmla="*/ 1738312 h 3053494"/>
              <a:gd name="connsiteX115" fmla="*/ 851435 w 2270660"/>
              <a:gd name="connsiteY115" fmla="*/ 1762125 h 3053494"/>
              <a:gd name="connsiteX116" fmla="*/ 837148 w 2270660"/>
              <a:gd name="connsiteY116" fmla="*/ 1838325 h 3053494"/>
              <a:gd name="connsiteX117" fmla="*/ 856198 w 2270660"/>
              <a:gd name="connsiteY117" fmla="*/ 1866900 h 3053494"/>
              <a:gd name="connsiteX118" fmla="*/ 841910 w 2270660"/>
              <a:gd name="connsiteY118" fmla="*/ 1895475 h 3053494"/>
              <a:gd name="connsiteX119" fmla="*/ 851435 w 2270660"/>
              <a:gd name="connsiteY119" fmla="*/ 1924050 h 3053494"/>
              <a:gd name="connsiteX120" fmla="*/ 851435 w 2270660"/>
              <a:gd name="connsiteY120" fmla="*/ 1947862 h 3053494"/>
              <a:gd name="connsiteX121" fmla="*/ 808573 w 2270660"/>
              <a:gd name="connsiteY121" fmla="*/ 1966912 h 3053494"/>
              <a:gd name="connsiteX122" fmla="*/ 808573 w 2270660"/>
              <a:gd name="connsiteY122" fmla="*/ 1966912 h 3053494"/>
              <a:gd name="connsiteX123" fmla="*/ 822860 w 2270660"/>
              <a:gd name="connsiteY123" fmla="*/ 2043112 h 3053494"/>
              <a:gd name="connsiteX124" fmla="*/ 846673 w 2270660"/>
              <a:gd name="connsiteY124" fmla="*/ 2066925 h 3053494"/>
              <a:gd name="connsiteX125" fmla="*/ 841910 w 2270660"/>
              <a:gd name="connsiteY125" fmla="*/ 2119312 h 3053494"/>
              <a:gd name="connsiteX126" fmla="*/ 899060 w 2270660"/>
              <a:gd name="connsiteY126" fmla="*/ 2147887 h 3053494"/>
              <a:gd name="connsiteX127" fmla="*/ 903823 w 2270660"/>
              <a:gd name="connsiteY127" fmla="*/ 2181225 h 3053494"/>
              <a:gd name="connsiteX128" fmla="*/ 965735 w 2270660"/>
              <a:gd name="connsiteY128" fmla="*/ 2205037 h 3053494"/>
              <a:gd name="connsiteX129" fmla="*/ 956210 w 2270660"/>
              <a:gd name="connsiteY129" fmla="*/ 2238375 h 3053494"/>
              <a:gd name="connsiteX130" fmla="*/ 1056223 w 2270660"/>
              <a:gd name="connsiteY130" fmla="*/ 2243137 h 3053494"/>
              <a:gd name="connsiteX131" fmla="*/ 1056223 w 2270660"/>
              <a:gd name="connsiteY131" fmla="*/ 2243137 h 3053494"/>
              <a:gd name="connsiteX0" fmla="*/ 1623698 w 2271216"/>
              <a:gd name="connsiteY0" fmla="*/ 3053494 h 3053494"/>
              <a:gd name="connsiteX1" fmla="*/ 1594297 w 2271216"/>
              <a:gd name="connsiteY1" fmla="*/ 2996418 h 3053494"/>
              <a:gd name="connsiteX2" fmla="*/ 219683 w 2271216"/>
              <a:gd name="connsiteY2" fmla="*/ 1871916 h 3053494"/>
              <a:gd name="connsiteX3" fmla="*/ 58680 w 2271216"/>
              <a:gd name="connsiteY3" fmla="*/ 1762601 h 3053494"/>
              <a:gd name="connsiteX4" fmla="*/ 7120 w 2271216"/>
              <a:gd name="connsiteY4" fmla="*/ 1514680 h 3053494"/>
              <a:gd name="connsiteX5" fmla="*/ 74325 w 2271216"/>
              <a:gd name="connsiteY5" fmla="*/ 1181260 h 3053494"/>
              <a:gd name="connsiteX6" fmla="*/ 13621 w 2271216"/>
              <a:gd name="connsiteY6" fmla="*/ 752680 h 3053494"/>
              <a:gd name="connsiteX7" fmla="*/ 247010 w 2271216"/>
              <a:gd name="connsiteY7" fmla="*/ 438150 h 3053494"/>
              <a:gd name="connsiteX8" fmla="*/ 690040 w 2271216"/>
              <a:gd name="connsiteY8" fmla="*/ 0 h 3053494"/>
              <a:gd name="connsiteX9" fmla="*/ 851991 w 2271216"/>
              <a:gd name="connsiteY9" fmla="*/ 85725 h 3053494"/>
              <a:gd name="connsiteX10" fmla="*/ 904379 w 2271216"/>
              <a:gd name="connsiteY10" fmla="*/ 95250 h 3053494"/>
              <a:gd name="connsiteX11" fmla="*/ 952004 w 2271216"/>
              <a:gd name="connsiteY11" fmla="*/ 61912 h 3053494"/>
              <a:gd name="connsiteX12" fmla="*/ 990104 w 2271216"/>
              <a:gd name="connsiteY12" fmla="*/ 85725 h 3053494"/>
              <a:gd name="connsiteX13" fmla="*/ 1023441 w 2271216"/>
              <a:gd name="connsiteY13" fmla="*/ 109537 h 3053494"/>
              <a:gd name="connsiteX14" fmla="*/ 1052016 w 2271216"/>
              <a:gd name="connsiteY14" fmla="*/ 133350 h 3053494"/>
              <a:gd name="connsiteX15" fmla="*/ 1104404 w 2271216"/>
              <a:gd name="connsiteY15" fmla="*/ 200025 h 3053494"/>
              <a:gd name="connsiteX16" fmla="*/ 1099641 w 2271216"/>
              <a:gd name="connsiteY16" fmla="*/ 209550 h 3053494"/>
              <a:gd name="connsiteX17" fmla="*/ 1090116 w 2271216"/>
              <a:gd name="connsiteY17" fmla="*/ 271462 h 3053494"/>
              <a:gd name="connsiteX18" fmla="*/ 1052016 w 2271216"/>
              <a:gd name="connsiteY18" fmla="*/ 295275 h 3053494"/>
              <a:gd name="connsiteX19" fmla="*/ 1047254 w 2271216"/>
              <a:gd name="connsiteY19" fmla="*/ 333375 h 3053494"/>
              <a:gd name="connsiteX20" fmla="*/ 1047254 w 2271216"/>
              <a:gd name="connsiteY20" fmla="*/ 333375 h 3053494"/>
              <a:gd name="connsiteX21" fmla="*/ 1094879 w 2271216"/>
              <a:gd name="connsiteY21" fmla="*/ 361950 h 3053494"/>
              <a:gd name="connsiteX22" fmla="*/ 1094879 w 2271216"/>
              <a:gd name="connsiteY22" fmla="*/ 361950 h 3053494"/>
              <a:gd name="connsiteX23" fmla="*/ 1147266 w 2271216"/>
              <a:gd name="connsiteY23" fmla="*/ 371475 h 3053494"/>
              <a:gd name="connsiteX24" fmla="*/ 1166316 w 2271216"/>
              <a:gd name="connsiteY24" fmla="*/ 385762 h 3053494"/>
              <a:gd name="connsiteX25" fmla="*/ 1166316 w 2271216"/>
              <a:gd name="connsiteY25" fmla="*/ 385762 h 3053494"/>
              <a:gd name="connsiteX26" fmla="*/ 1166316 w 2271216"/>
              <a:gd name="connsiteY26" fmla="*/ 385762 h 3053494"/>
              <a:gd name="connsiteX27" fmla="*/ 1204416 w 2271216"/>
              <a:gd name="connsiteY27" fmla="*/ 457200 h 3053494"/>
              <a:gd name="connsiteX28" fmla="*/ 1223466 w 2271216"/>
              <a:gd name="connsiteY28" fmla="*/ 442912 h 3053494"/>
              <a:gd name="connsiteX29" fmla="*/ 1266329 w 2271216"/>
              <a:gd name="connsiteY29" fmla="*/ 442912 h 3053494"/>
              <a:gd name="connsiteX30" fmla="*/ 1337766 w 2271216"/>
              <a:gd name="connsiteY30" fmla="*/ 442912 h 3053494"/>
              <a:gd name="connsiteX31" fmla="*/ 1313954 w 2271216"/>
              <a:gd name="connsiteY31" fmla="*/ 461962 h 3053494"/>
              <a:gd name="connsiteX32" fmla="*/ 1313954 w 2271216"/>
              <a:gd name="connsiteY32" fmla="*/ 461962 h 3053494"/>
              <a:gd name="connsiteX33" fmla="*/ 1280616 w 2271216"/>
              <a:gd name="connsiteY33" fmla="*/ 547687 h 3053494"/>
              <a:gd name="connsiteX34" fmla="*/ 1256804 w 2271216"/>
              <a:gd name="connsiteY34" fmla="*/ 557212 h 3053494"/>
              <a:gd name="connsiteX35" fmla="*/ 1213941 w 2271216"/>
              <a:gd name="connsiteY35" fmla="*/ 576262 h 3053494"/>
              <a:gd name="connsiteX36" fmla="*/ 1228229 w 2271216"/>
              <a:gd name="connsiteY36" fmla="*/ 619125 h 3053494"/>
              <a:gd name="connsiteX37" fmla="*/ 1228229 w 2271216"/>
              <a:gd name="connsiteY37" fmla="*/ 652462 h 3053494"/>
              <a:gd name="connsiteX38" fmla="*/ 1232991 w 2271216"/>
              <a:gd name="connsiteY38" fmla="*/ 676275 h 3053494"/>
              <a:gd name="connsiteX39" fmla="*/ 1256804 w 2271216"/>
              <a:gd name="connsiteY39" fmla="*/ 714375 h 3053494"/>
              <a:gd name="connsiteX40" fmla="*/ 1256804 w 2271216"/>
              <a:gd name="connsiteY40" fmla="*/ 714375 h 3053494"/>
              <a:gd name="connsiteX41" fmla="*/ 1342529 w 2271216"/>
              <a:gd name="connsiteY41" fmla="*/ 742950 h 3053494"/>
              <a:gd name="connsiteX42" fmla="*/ 1413966 w 2271216"/>
              <a:gd name="connsiteY42" fmla="*/ 738187 h 3053494"/>
              <a:gd name="connsiteX43" fmla="*/ 1447304 w 2271216"/>
              <a:gd name="connsiteY43" fmla="*/ 738187 h 3053494"/>
              <a:gd name="connsiteX44" fmla="*/ 1499691 w 2271216"/>
              <a:gd name="connsiteY44" fmla="*/ 752475 h 3053494"/>
              <a:gd name="connsiteX45" fmla="*/ 1509216 w 2271216"/>
              <a:gd name="connsiteY45" fmla="*/ 766762 h 3053494"/>
              <a:gd name="connsiteX46" fmla="*/ 1513979 w 2271216"/>
              <a:gd name="connsiteY46" fmla="*/ 838200 h 3053494"/>
              <a:gd name="connsiteX47" fmla="*/ 1513979 w 2271216"/>
              <a:gd name="connsiteY47" fmla="*/ 838200 h 3053494"/>
              <a:gd name="connsiteX48" fmla="*/ 1547316 w 2271216"/>
              <a:gd name="connsiteY48" fmla="*/ 900112 h 3053494"/>
              <a:gd name="connsiteX49" fmla="*/ 1580654 w 2271216"/>
              <a:gd name="connsiteY49" fmla="*/ 942975 h 3053494"/>
              <a:gd name="connsiteX50" fmla="*/ 1590179 w 2271216"/>
              <a:gd name="connsiteY50" fmla="*/ 947737 h 3053494"/>
              <a:gd name="connsiteX51" fmla="*/ 1599704 w 2271216"/>
              <a:gd name="connsiteY51" fmla="*/ 1014412 h 3053494"/>
              <a:gd name="connsiteX52" fmla="*/ 1642566 w 2271216"/>
              <a:gd name="connsiteY52" fmla="*/ 1047750 h 3053494"/>
              <a:gd name="connsiteX53" fmla="*/ 1685429 w 2271216"/>
              <a:gd name="connsiteY53" fmla="*/ 1090612 h 3053494"/>
              <a:gd name="connsiteX54" fmla="*/ 1704479 w 2271216"/>
              <a:gd name="connsiteY54" fmla="*/ 1104900 h 3053494"/>
              <a:gd name="connsiteX55" fmla="*/ 1747341 w 2271216"/>
              <a:gd name="connsiteY55" fmla="*/ 1119187 h 3053494"/>
              <a:gd name="connsiteX56" fmla="*/ 1766391 w 2271216"/>
              <a:gd name="connsiteY56" fmla="*/ 1185862 h 3053494"/>
              <a:gd name="connsiteX57" fmla="*/ 1766391 w 2271216"/>
              <a:gd name="connsiteY57" fmla="*/ 1185862 h 3053494"/>
              <a:gd name="connsiteX58" fmla="*/ 1775916 w 2271216"/>
              <a:gd name="connsiteY58" fmla="*/ 1238250 h 3053494"/>
              <a:gd name="connsiteX59" fmla="*/ 1852116 w 2271216"/>
              <a:gd name="connsiteY59" fmla="*/ 1223962 h 3053494"/>
              <a:gd name="connsiteX60" fmla="*/ 1894979 w 2271216"/>
              <a:gd name="connsiteY60" fmla="*/ 1176337 h 3053494"/>
              <a:gd name="connsiteX61" fmla="*/ 1904504 w 2271216"/>
              <a:gd name="connsiteY61" fmla="*/ 1162050 h 3053494"/>
              <a:gd name="connsiteX62" fmla="*/ 1947366 w 2271216"/>
              <a:gd name="connsiteY62" fmla="*/ 1152525 h 3053494"/>
              <a:gd name="connsiteX63" fmla="*/ 1985466 w 2271216"/>
              <a:gd name="connsiteY63" fmla="*/ 1128712 h 3053494"/>
              <a:gd name="connsiteX64" fmla="*/ 2023566 w 2271216"/>
              <a:gd name="connsiteY64" fmla="*/ 1114425 h 3053494"/>
              <a:gd name="connsiteX65" fmla="*/ 2071191 w 2271216"/>
              <a:gd name="connsiteY65" fmla="*/ 1104900 h 3053494"/>
              <a:gd name="connsiteX66" fmla="*/ 2118816 w 2271216"/>
              <a:gd name="connsiteY66" fmla="*/ 1119187 h 3053494"/>
              <a:gd name="connsiteX67" fmla="*/ 2199779 w 2271216"/>
              <a:gd name="connsiteY67" fmla="*/ 1119187 h 3053494"/>
              <a:gd name="connsiteX68" fmla="*/ 2214066 w 2271216"/>
              <a:gd name="connsiteY68" fmla="*/ 1081087 h 3053494"/>
              <a:gd name="connsiteX69" fmla="*/ 2242641 w 2271216"/>
              <a:gd name="connsiteY69" fmla="*/ 1090612 h 3053494"/>
              <a:gd name="connsiteX70" fmla="*/ 2271216 w 2271216"/>
              <a:gd name="connsiteY70" fmla="*/ 1100137 h 3053494"/>
              <a:gd name="connsiteX71" fmla="*/ 2256929 w 2271216"/>
              <a:gd name="connsiteY71" fmla="*/ 1128712 h 3053494"/>
              <a:gd name="connsiteX72" fmla="*/ 2218829 w 2271216"/>
              <a:gd name="connsiteY72" fmla="*/ 1176337 h 3053494"/>
              <a:gd name="connsiteX73" fmla="*/ 2190254 w 2271216"/>
              <a:gd name="connsiteY73" fmla="*/ 1200150 h 3053494"/>
              <a:gd name="connsiteX74" fmla="*/ 2156916 w 2271216"/>
              <a:gd name="connsiteY74" fmla="*/ 1233487 h 3053494"/>
              <a:gd name="connsiteX75" fmla="*/ 2137866 w 2271216"/>
              <a:gd name="connsiteY75" fmla="*/ 1290637 h 3053494"/>
              <a:gd name="connsiteX76" fmla="*/ 2156916 w 2271216"/>
              <a:gd name="connsiteY76" fmla="*/ 1333500 h 3053494"/>
              <a:gd name="connsiteX77" fmla="*/ 2075954 w 2271216"/>
              <a:gd name="connsiteY77" fmla="*/ 1333500 h 3053494"/>
              <a:gd name="connsiteX78" fmla="*/ 2023566 w 2271216"/>
              <a:gd name="connsiteY78" fmla="*/ 1400175 h 3053494"/>
              <a:gd name="connsiteX79" fmla="*/ 2014041 w 2271216"/>
              <a:gd name="connsiteY79" fmla="*/ 1414462 h 3053494"/>
              <a:gd name="connsiteX80" fmla="*/ 1999754 w 2271216"/>
              <a:gd name="connsiteY80" fmla="*/ 1457325 h 3053494"/>
              <a:gd name="connsiteX81" fmla="*/ 1980704 w 2271216"/>
              <a:gd name="connsiteY81" fmla="*/ 1471612 h 3053494"/>
              <a:gd name="connsiteX82" fmla="*/ 1914029 w 2271216"/>
              <a:gd name="connsiteY82" fmla="*/ 1471612 h 3053494"/>
              <a:gd name="connsiteX83" fmla="*/ 1890216 w 2271216"/>
              <a:gd name="connsiteY83" fmla="*/ 1500187 h 3053494"/>
              <a:gd name="connsiteX84" fmla="*/ 1880691 w 2271216"/>
              <a:gd name="connsiteY84" fmla="*/ 1476375 h 3053494"/>
              <a:gd name="connsiteX85" fmla="*/ 1823541 w 2271216"/>
              <a:gd name="connsiteY85" fmla="*/ 1495425 h 3053494"/>
              <a:gd name="connsiteX86" fmla="*/ 1799729 w 2271216"/>
              <a:gd name="connsiteY86" fmla="*/ 1476375 h 3053494"/>
              <a:gd name="connsiteX87" fmla="*/ 1780679 w 2271216"/>
              <a:gd name="connsiteY87" fmla="*/ 1485900 h 3053494"/>
              <a:gd name="connsiteX88" fmla="*/ 1737816 w 2271216"/>
              <a:gd name="connsiteY88" fmla="*/ 1514475 h 3053494"/>
              <a:gd name="connsiteX89" fmla="*/ 1737816 w 2271216"/>
              <a:gd name="connsiteY89" fmla="*/ 1514475 h 3053494"/>
              <a:gd name="connsiteX90" fmla="*/ 1723529 w 2271216"/>
              <a:gd name="connsiteY90" fmla="*/ 1471612 h 3053494"/>
              <a:gd name="connsiteX91" fmla="*/ 1699716 w 2271216"/>
              <a:gd name="connsiteY91" fmla="*/ 1466850 h 3053494"/>
              <a:gd name="connsiteX92" fmla="*/ 1642566 w 2271216"/>
              <a:gd name="connsiteY92" fmla="*/ 1476375 h 3053494"/>
              <a:gd name="connsiteX93" fmla="*/ 1547316 w 2271216"/>
              <a:gd name="connsiteY93" fmla="*/ 1481137 h 3053494"/>
              <a:gd name="connsiteX94" fmla="*/ 1471116 w 2271216"/>
              <a:gd name="connsiteY94" fmla="*/ 1462087 h 3053494"/>
              <a:gd name="connsiteX95" fmla="*/ 1452066 w 2271216"/>
              <a:gd name="connsiteY95" fmla="*/ 1476375 h 3053494"/>
              <a:gd name="connsiteX96" fmla="*/ 1409204 w 2271216"/>
              <a:gd name="connsiteY96" fmla="*/ 1524000 h 3053494"/>
              <a:gd name="connsiteX97" fmla="*/ 1385391 w 2271216"/>
              <a:gd name="connsiteY97" fmla="*/ 1514475 h 3053494"/>
              <a:gd name="connsiteX98" fmla="*/ 1375866 w 2271216"/>
              <a:gd name="connsiteY98" fmla="*/ 1485900 h 3053494"/>
              <a:gd name="connsiteX99" fmla="*/ 1356816 w 2271216"/>
              <a:gd name="connsiteY99" fmla="*/ 1462087 h 3053494"/>
              <a:gd name="connsiteX100" fmla="*/ 1337766 w 2271216"/>
              <a:gd name="connsiteY100" fmla="*/ 1485900 h 3053494"/>
              <a:gd name="connsiteX101" fmla="*/ 1328241 w 2271216"/>
              <a:gd name="connsiteY101" fmla="*/ 1466850 h 3053494"/>
              <a:gd name="connsiteX102" fmla="*/ 1228229 w 2271216"/>
              <a:gd name="connsiteY102" fmla="*/ 1514475 h 3053494"/>
              <a:gd name="connsiteX103" fmla="*/ 1194891 w 2271216"/>
              <a:gd name="connsiteY103" fmla="*/ 1514475 h 3053494"/>
              <a:gd name="connsiteX104" fmla="*/ 1132979 w 2271216"/>
              <a:gd name="connsiteY104" fmla="*/ 1504950 h 3053494"/>
              <a:gd name="connsiteX105" fmla="*/ 1075829 w 2271216"/>
              <a:gd name="connsiteY105" fmla="*/ 1524000 h 3053494"/>
              <a:gd name="connsiteX106" fmla="*/ 1052016 w 2271216"/>
              <a:gd name="connsiteY106" fmla="*/ 1562100 h 3053494"/>
              <a:gd name="connsiteX107" fmla="*/ 1037729 w 2271216"/>
              <a:gd name="connsiteY107" fmla="*/ 1590675 h 3053494"/>
              <a:gd name="connsiteX108" fmla="*/ 1018679 w 2271216"/>
              <a:gd name="connsiteY108" fmla="*/ 1590675 h 3053494"/>
              <a:gd name="connsiteX109" fmla="*/ 1018679 w 2271216"/>
              <a:gd name="connsiteY109" fmla="*/ 1590675 h 3053494"/>
              <a:gd name="connsiteX110" fmla="*/ 956766 w 2271216"/>
              <a:gd name="connsiteY110" fmla="*/ 1609725 h 3053494"/>
              <a:gd name="connsiteX111" fmla="*/ 918666 w 2271216"/>
              <a:gd name="connsiteY111" fmla="*/ 1590675 h 3053494"/>
              <a:gd name="connsiteX112" fmla="*/ 809129 w 2271216"/>
              <a:gd name="connsiteY112" fmla="*/ 1624012 h 3053494"/>
              <a:gd name="connsiteX113" fmla="*/ 851991 w 2271216"/>
              <a:gd name="connsiteY113" fmla="*/ 1652587 h 3053494"/>
              <a:gd name="connsiteX114" fmla="*/ 871041 w 2271216"/>
              <a:gd name="connsiteY114" fmla="*/ 1690687 h 3053494"/>
              <a:gd name="connsiteX115" fmla="*/ 871041 w 2271216"/>
              <a:gd name="connsiteY115" fmla="*/ 1738312 h 3053494"/>
              <a:gd name="connsiteX116" fmla="*/ 851991 w 2271216"/>
              <a:gd name="connsiteY116" fmla="*/ 1762125 h 3053494"/>
              <a:gd name="connsiteX117" fmla="*/ 837704 w 2271216"/>
              <a:gd name="connsiteY117" fmla="*/ 1838325 h 3053494"/>
              <a:gd name="connsiteX118" fmla="*/ 856754 w 2271216"/>
              <a:gd name="connsiteY118" fmla="*/ 1866900 h 3053494"/>
              <a:gd name="connsiteX119" fmla="*/ 842466 w 2271216"/>
              <a:gd name="connsiteY119" fmla="*/ 1895475 h 3053494"/>
              <a:gd name="connsiteX120" fmla="*/ 851991 w 2271216"/>
              <a:gd name="connsiteY120" fmla="*/ 1924050 h 3053494"/>
              <a:gd name="connsiteX121" fmla="*/ 851991 w 2271216"/>
              <a:gd name="connsiteY121" fmla="*/ 1947862 h 3053494"/>
              <a:gd name="connsiteX122" fmla="*/ 809129 w 2271216"/>
              <a:gd name="connsiteY122" fmla="*/ 1966912 h 3053494"/>
              <a:gd name="connsiteX123" fmla="*/ 809129 w 2271216"/>
              <a:gd name="connsiteY123" fmla="*/ 1966912 h 3053494"/>
              <a:gd name="connsiteX124" fmla="*/ 823416 w 2271216"/>
              <a:gd name="connsiteY124" fmla="*/ 2043112 h 3053494"/>
              <a:gd name="connsiteX125" fmla="*/ 847229 w 2271216"/>
              <a:gd name="connsiteY125" fmla="*/ 2066925 h 3053494"/>
              <a:gd name="connsiteX126" fmla="*/ 842466 w 2271216"/>
              <a:gd name="connsiteY126" fmla="*/ 2119312 h 3053494"/>
              <a:gd name="connsiteX127" fmla="*/ 899616 w 2271216"/>
              <a:gd name="connsiteY127" fmla="*/ 2147887 h 3053494"/>
              <a:gd name="connsiteX128" fmla="*/ 904379 w 2271216"/>
              <a:gd name="connsiteY128" fmla="*/ 2181225 h 3053494"/>
              <a:gd name="connsiteX129" fmla="*/ 966291 w 2271216"/>
              <a:gd name="connsiteY129" fmla="*/ 2205037 h 3053494"/>
              <a:gd name="connsiteX130" fmla="*/ 956766 w 2271216"/>
              <a:gd name="connsiteY130" fmla="*/ 2238375 h 3053494"/>
              <a:gd name="connsiteX131" fmla="*/ 1056779 w 2271216"/>
              <a:gd name="connsiteY131" fmla="*/ 2243137 h 3053494"/>
              <a:gd name="connsiteX132" fmla="*/ 1056779 w 2271216"/>
              <a:gd name="connsiteY132" fmla="*/ 2243137 h 3053494"/>
              <a:gd name="connsiteX0" fmla="*/ 1623698 w 2271216"/>
              <a:gd name="connsiteY0" fmla="*/ 3053494 h 3053494"/>
              <a:gd name="connsiteX1" fmla="*/ 1594297 w 2271216"/>
              <a:gd name="connsiteY1" fmla="*/ 2996418 h 3053494"/>
              <a:gd name="connsiteX2" fmla="*/ 285807 w 2271216"/>
              <a:gd name="connsiteY2" fmla="*/ 1952890 h 3053494"/>
              <a:gd name="connsiteX3" fmla="*/ 219683 w 2271216"/>
              <a:gd name="connsiteY3" fmla="*/ 1871916 h 3053494"/>
              <a:gd name="connsiteX4" fmla="*/ 58680 w 2271216"/>
              <a:gd name="connsiteY4" fmla="*/ 1762601 h 3053494"/>
              <a:gd name="connsiteX5" fmla="*/ 7120 w 2271216"/>
              <a:gd name="connsiteY5" fmla="*/ 1514680 h 3053494"/>
              <a:gd name="connsiteX6" fmla="*/ 74325 w 2271216"/>
              <a:gd name="connsiteY6" fmla="*/ 1181260 h 3053494"/>
              <a:gd name="connsiteX7" fmla="*/ 13621 w 2271216"/>
              <a:gd name="connsiteY7" fmla="*/ 752680 h 3053494"/>
              <a:gd name="connsiteX8" fmla="*/ 247010 w 2271216"/>
              <a:gd name="connsiteY8" fmla="*/ 438150 h 3053494"/>
              <a:gd name="connsiteX9" fmla="*/ 690040 w 2271216"/>
              <a:gd name="connsiteY9" fmla="*/ 0 h 3053494"/>
              <a:gd name="connsiteX10" fmla="*/ 851991 w 2271216"/>
              <a:gd name="connsiteY10" fmla="*/ 85725 h 3053494"/>
              <a:gd name="connsiteX11" fmla="*/ 904379 w 2271216"/>
              <a:gd name="connsiteY11" fmla="*/ 95250 h 3053494"/>
              <a:gd name="connsiteX12" fmla="*/ 952004 w 2271216"/>
              <a:gd name="connsiteY12" fmla="*/ 61912 h 3053494"/>
              <a:gd name="connsiteX13" fmla="*/ 990104 w 2271216"/>
              <a:gd name="connsiteY13" fmla="*/ 85725 h 3053494"/>
              <a:gd name="connsiteX14" fmla="*/ 1023441 w 2271216"/>
              <a:gd name="connsiteY14" fmla="*/ 109537 h 3053494"/>
              <a:gd name="connsiteX15" fmla="*/ 1052016 w 2271216"/>
              <a:gd name="connsiteY15" fmla="*/ 133350 h 3053494"/>
              <a:gd name="connsiteX16" fmla="*/ 1104404 w 2271216"/>
              <a:gd name="connsiteY16" fmla="*/ 200025 h 3053494"/>
              <a:gd name="connsiteX17" fmla="*/ 1099641 w 2271216"/>
              <a:gd name="connsiteY17" fmla="*/ 209550 h 3053494"/>
              <a:gd name="connsiteX18" fmla="*/ 1090116 w 2271216"/>
              <a:gd name="connsiteY18" fmla="*/ 271462 h 3053494"/>
              <a:gd name="connsiteX19" fmla="*/ 1052016 w 2271216"/>
              <a:gd name="connsiteY19" fmla="*/ 295275 h 3053494"/>
              <a:gd name="connsiteX20" fmla="*/ 1047254 w 2271216"/>
              <a:gd name="connsiteY20" fmla="*/ 333375 h 3053494"/>
              <a:gd name="connsiteX21" fmla="*/ 1047254 w 2271216"/>
              <a:gd name="connsiteY21" fmla="*/ 333375 h 3053494"/>
              <a:gd name="connsiteX22" fmla="*/ 1094879 w 2271216"/>
              <a:gd name="connsiteY22" fmla="*/ 361950 h 3053494"/>
              <a:gd name="connsiteX23" fmla="*/ 1094879 w 2271216"/>
              <a:gd name="connsiteY23" fmla="*/ 361950 h 3053494"/>
              <a:gd name="connsiteX24" fmla="*/ 1147266 w 2271216"/>
              <a:gd name="connsiteY24" fmla="*/ 371475 h 3053494"/>
              <a:gd name="connsiteX25" fmla="*/ 1166316 w 2271216"/>
              <a:gd name="connsiteY25" fmla="*/ 385762 h 3053494"/>
              <a:gd name="connsiteX26" fmla="*/ 1166316 w 2271216"/>
              <a:gd name="connsiteY26" fmla="*/ 385762 h 3053494"/>
              <a:gd name="connsiteX27" fmla="*/ 1166316 w 2271216"/>
              <a:gd name="connsiteY27" fmla="*/ 385762 h 3053494"/>
              <a:gd name="connsiteX28" fmla="*/ 1204416 w 2271216"/>
              <a:gd name="connsiteY28" fmla="*/ 457200 h 3053494"/>
              <a:gd name="connsiteX29" fmla="*/ 1223466 w 2271216"/>
              <a:gd name="connsiteY29" fmla="*/ 442912 h 3053494"/>
              <a:gd name="connsiteX30" fmla="*/ 1266329 w 2271216"/>
              <a:gd name="connsiteY30" fmla="*/ 442912 h 3053494"/>
              <a:gd name="connsiteX31" fmla="*/ 1337766 w 2271216"/>
              <a:gd name="connsiteY31" fmla="*/ 442912 h 3053494"/>
              <a:gd name="connsiteX32" fmla="*/ 1313954 w 2271216"/>
              <a:gd name="connsiteY32" fmla="*/ 461962 h 3053494"/>
              <a:gd name="connsiteX33" fmla="*/ 1313954 w 2271216"/>
              <a:gd name="connsiteY33" fmla="*/ 461962 h 3053494"/>
              <a:gd name="connsiteX34" fmla="*/ 1280616 w 2271216"/>
              <a:gd name="connsiteY34" fmla="*/ 547687 h 3053494"/>
              <a:gd name="connsiteX35" fmla="*/ 1256804 w 2271216"/>
              <a:gd name="connsiteY35" fmla="*/ 557212 h 3053494"/>
              <a:gd name="connsiteX36" fmla="*/ 1213941 w 2271216"/>
              <a:gd name="connsiteY36" fmla="*/ 576262 h 3053494"/>
              <a:gd name="connsiteX37" fmla="*/ 1228229 w 2271216"/>
              <a:gd name="connsiteY37" fmla="*/ 619125 h 3053494"/>
              <a:gd name="connsiteX38" fmla="*/ 1228229 w 2271216"/>
              <a:gd name="connsiteY38" fmla="*/ 652462 h 3053494"/>
              <a:gd name="connsiteX39" fmla="*/ 1232991 w 2271216"/>
              <a:gd name="connsiteY39" fmla="*/ 676275 h 3053494"/>
              <a:gd name="connsiteX40" fmla="*/ 1256804 w 2271216"/>
              <a:gd name="connsiteY40" fmla="*/ 714375 h 3053494"/>
              <a:gd name="connsiteX41" fmla="*/ 1256804 w 2271216"/>
              <a:gd name="connsiteY41" fmla="*/ 714375 h 3053494"/>
              <a:gd name="connsiteX42" fmla="*/ 1342529 w 2271216"/>
              <a:gd name="connsiteY42" fmla="*/ 742950 h 3053494"/>
              <a:gd name="connsiteX43" fmla="*/ 1413966 w 2271216"/>
              <a:gd name="connsiteY43" fmla="*/ 738187 h 3053494"/>
              <a:gd name="connsiteX44" fmla="*/ 1447304 w 2271216"/>
              <a:gd name="connsiteY44" fmla="*/ 738187 h 3053494"/>
              <a:gd name="connsiteX45" fmla="*/ 1499691 w 2271216"/>
              <a:gd name="connsiteY45" fmla="*/ 752475 h 3053494"/>
              <a:gd name="connsiteX46" fmla="*/ 1509216 w 2271216"/>
              <a:gd name="connsiteY46" fmla="*/ 766762 h 3053494"/>
              <a:gd name="connsiteX47" fmla="*/ 1513979 w 2271216"/>
              <a:gd name="connsiteY47" fmla="*/ 838200 h 3053494"/>
              <a:gd name="connsiteX48" fmla="*/ 1513979 w 2271216"/>
              <a:gd name="connsiteY48" fmla="*/ 838200 h 3053494"/>
              <a:gd name="connsiteX49" fmla="*/ 1547316 w 2271216"/>
              <a:gd name="connsiteY49" fmla="*/ 900112 h 3053494"/>
              <a:gd name="connsiteX50" fmla="*/ 1580654 w 2271216"/>
              <a:gd name="connsiteY50" fmla="*/ 942975 h 3053494"/>
              <a:gd name="connsiteX51" fmla="*/ 1590179 w 2271216"/>
              <a:gd name="connsiteY51" fmla="*/ 947737 h 3053494"/>
              <a:gd name="connsiteX52" fmla="*/ 1599704 w 2271216"/>
              <a:gd name="connsiteY52" fmla="*/ 1014412 h 3053494"/>
              <a:gd name="connsiteX53" fmla="*/ 1642566 w 2271216"/>
              <a:gd name="connsiteY53" fmla="*/ 1047750 h 3053494"/>
              <a:gd name="connsiteX54" fmla="*/ 1685429 w 2271216"/>
              <a:gd name="connsiteY54" fmla="*/ 1090612 h 3053494"/>
              <a:gd name="connsiteX55" fmla="*/ 1704479 w 2271216"/>
              <a:gd name="connsiteY55" fmla="*/ 1104900 h 3053494"/>
              <a:gd name="connsiteX56" fmla="*/ 1747341 w 2271216"/>
              <a:gd name="connsiteY56" fmla="*/ 1119187 h 3053494"/>
              <a:gd name="connsiteX57" fmla="*/ 1766391 w 2271216"/>
              <a:gd name="connsiteY57" fmla="*/ 1185862 h 3053494"/>
              <a:gd name="connsiteX58" fmla="*/ 1766391 w 2271216"/>
              <a:gd name="connsiteY58" fmla="*/ 1185862 h 3053494"/>
              <a:gd name="connsiteX59" fmla="*/ 1775916 w 2271216"/>
              <a:gd name="connsiteY59" fmla="*/ 1238250 h 3053494"/>
              <a:gd name="connsiteX60" fmla="*/ 1852116 w 2271216"/>
              <a:gd name="connsiteY60" fmla="*/ 1223962 h 3053494"/>
              <a:gd name="connsiteX61" fmla="*/ 1894979 w 2271216"/>
              <a:gd name="connsiteY61" fmla="*/ 1176337 h 3053494"/>
              <a:gd name="connsiteX62" fmla="*/ 1904504 w 2271216"/>
              <a:gd name="connsiteY62" fmla="*/ 1162050 h 3053494"/>
              <a:gd name="connsiteX63" fmla="*/ 1947366 w 2271216"/>
              <a:gd name="connsiteY63" fmla="*/ 1152525 h 3053494"/>
              <a:gd name="connsiteX64" fmla="*/ 1985466 w 2271216"/>
              <a:gd name="connsiteY64" fmla="*/ 1128712 h 3053494"/>
              <a:gd name="connsiteX65" fmla="*/ 2023566 w 2271216"/>
              <a:gd name="connsiteY65" fmla="*/ 1114425 h 3053494"/>
              <a:gd name="connsiteX66" fmla="*/ 2071191 w 2271216"/>
              <a:gd name="connsiteY66" fmla="*/ 1104900 h 3053494"/>
              <a:gd name="connsiteX67" fmla="*/ 2118816 w 2271216"/>
              <a:gd name="connsiteY67" fmla="*/ 1119187 h 3053494"/>
              <a:gd name="connsiteX68" fmla="*/ 2199779 w 2271216"/>
              <a:gd name="connsiteY68" fmla="*/ 1119187 h 3053494"/>
              <a:gd name="connsiteX69" fmla="*/ 2214066 w 2271216"/>
              <a:gd name="connsiteY69" fmla="*/ 1081087 h 3053494"/>
              <a:gd name="connsiteX70" fmla="*/ 2242641 w 2271216"/>
              <a:gd name="connsiteY70" fmla="*/ 1090612 h 3053494"/>
              <a:gd name="connsiteX71" fmla="*/ 2271216 w 2271216"/>
              <a:gd name="connsiteY71" fmla="*/ 1100137 h 3053494"/>
              <a:gd name="connsiteX72" fmla="*/ 2256929 w 2271216"/>
              <a:gd name="connsiteY72" fmla="*/ 1128712 h 3053494"/>
              <a:gd name="connsiteX73" fmla="*/ 2218829 w 2271216"/>
              <a:gd name="connsiteY73" fmla="*/ 1176337 h 3053494"/>
              <a:gd name="connsiteX74" fmla="*/ 2190254 w 2271216"/>
              <a:gd name="connsiteY74" fmla="*/ 1200150 h 3053494"/>
              <a:gd name="connsiteX75" fmla="*/ 2156916 w 2271216"/>
              <a:gd name="connsiteY75" fmla="*/ 1233487 h 3053494"/>
              <a:gd name="connsiteX76" fmla="*/ 2137866 w 2271216"/>
              <a:gd name="connsiteY76" fmla="*/ 1290637 h 3053494"/>
              <a:gd name="connsiteX77" fmla="*/ 2156916 w 2271216"/>
              <a:gd name="connsiteY77" fmla="*/ 1333500 h 3053494"/>
              <a:gd name="connsiteX78" fmla="*/ 2075954 w 2271216"/>
              <a:gd name="connsiteY78" fmla="*/ 1333500 h 3053494"/>
              <a:gd name="connsiteX79" fmla="*/ 2023566 w 2271216"/>
              <a:gd name="connsiteY79" fmla="*/ 1400175 h 3053494"/>
              <a:gd name="connsiteX80" fmla="*/ 2014041 w 2271216"/>
              <a:gd name="connsiteY80" fmla="*/ 1414462 h 3053494"/>
              <a:gd name="connsiteX81" fmla="*/ 1999754 w 2271216"/>
              <a:gd name="connsiteY81" fmla="*/ 1457325 h 3053494"/>
              <a:gd name="connsiteX82" fmla="*/ 1980704 w 2271216"/>
              <a:gd name="connsiteY82" fmla="*/ 1471612 h 3053494"/>
              <a:gd name="connsiteX83" fmla="*/ 1914029 w 2271216"/>
              <a:gd name="connsiteY83" fmla="*/ 1471612 h 3053494"/>
              <a:gd name="connsiteX84" fmla="*/ 1890216 w 2271216"/>
              <a:gd name="connsiteY84" fmla="*/ 1500187 h 3053494"/>
              <a:gd name="connsiteX85" fmla="*/ 1880691 w 2271216"/>
              <a:gd name="connsiteY85" fmla="*/ 1476375 h 3053494"/>
              <a:gd name="connsiteX86" fmla="*/ 1823541 w 2271216"/>
              <a:gd name="connsiteY86" fmla="*/ 1495425 h 3053494"/>
              <a:gd name="connsiteX87" fmla="*/ 1799729 w 2271216"/>
              <a:gd name="connsiteY87" fmla="*/ 1476375 h 3053494"/>
              <a:gd name="connsiteX88" fmla="*/ 1780679 w 2271216"/>
              <a:gd name="connsiteY88" fmla="*/ 1485900 h 3053494"/>
              <a:gd name="connsiteX89" fmla="*/ 1737816 w 2271216"/>
              <a:gd name="connsiteY89" fmla="*/ 1514475 h 3053494"/>
              <a:gd name="connsiteX90" fmla="*/ 1737816 w 2271216"/>
              <a:gd name="connsiteY90" fmla="*/ 1514475 h 3053494"/>
              <a:gd name="connsiteX91" fmla="*/ 1723529 w 2271216"/>
              <a:gd name="connsiteY91" fmla="*/ 1471612 h 3053494"/>
              <a:gd name="connsiteX92" fmla="*/ 1699716 w 2271216"/>
              <a:gd name="connsiteY92" fmla="*/ 1466850 h 3053494"/>
              <a:gd name="connsiteX93" fmla="*/ 1642566 w 2271216"/>
              <a:gd name="connsiteY93" fmla="*/ 1476375 h 3053494"/>
              <a:gd name="connsiteX94" fmla="*/ 1547316 w 2271216"/>
              <a:gd name="connsiteY94" fmla="*/ 1481137 h 3053494"/>
              <a:gd name="connsiteX95" fmla="*/ 1471116 w 2271216"/>
              <a:gd name="connsiteY95" fmla="*/ 1462087 h 3053494"/>
              <a:gd name="connsiteX96" fmla="*/ 1452066 w 2271216"/>
              <a:gd name="connsiteY96" fmla="*/ 1476375 h 3053494"/>
              <a:gd name="connsiteX97" fmla="*/ 1409204 w 2271216"/>
              <a:gd name="connsiteY97" fmla="*/ 1524000 h 3053494"/>
              <a:gd name="connsiteX98" fmla="*/ 1385391 w 2271216"/>
              <a:gd name="connsiteY98" fmla="*/ 1514475 h 3053494"/>
              <a:gd name="connsiteX99" fmla="*/ 1375866 w 2271216"/>
              <a:gd name="connsiteY99" fmla="*/ 1485900 h 3053494"/>
              <a:gd name="connsiteX100" fmla="*/ 1356816 w 2271216"/>
              <a:gd name="connsiteY100" fmla="*/ 1462087 h 3053494"/>
              <a:gd name="connsiteX101" fmla="*/ 1337766 w 2271216"/>
              <a:gd name="connsiteY101" fmla="*/ 1485900 h 3053494"/>
              <a:gd name="connsiteX102" fmla="*/ 1328241 w 2271216"/>
              <a:gd name="connsiteY102" fmla="*/ 1466850 h 3053494"/>
              <a:gd name="connsiteX103" fmla="*/ 1228229 w 2271216"/>
              <a:gd name="connsiteY103" fmla="*/ 1514475 h 3053494"/>
              <a:gd name="connsiteX104" fmla="*/ 1194891 w 2271216"/>
              <a:gd name="connsiteY104" fmla="*/ 1514475 h 3053494"/>
              <a:gd name="connsiteX105" fmla="*/ 1132979 w 2271216"/>
              <a:gd name="connsiteY105" fmla="*/ 1504950 h 3053494"/>
              <a:gd name="connsiteX106" fmla="*/ 1075829 w 2271216"/>
              <a:gd name="connsiteY106" fmla="*/ 1524000 h 3053494"/>
              <a:gd name="connsiteX107" fmla="*/ 1052016 w 2271216"/>
              <a:gd name="connsiteY107" fmla="*/ 1562100 h 3053494"/>
              <a:gd name="connsiteX108" fmla="*/ 1037729 w 2271216"/>
              <a:gd name="connsiteY108" fmla="*/ 1590675 h 3053494"/>
              <a:gd name="connsiteX109" fmla="*/ 1018679 w 2271216"/>
              <a:gd name="connsiteY109" fmla="*/ 1590675 h 3053494"/>
              <a:gd name="connsiteX110" fmla="*/ 1018679 w 2271216"/>
              <a:gd name="connsiteY110" fmla="*/ 1590675 h 3053494"/>
              <a:gd name="connsiteX111" fmla="*/ 956766 w 2271216"/>
              <a:gd name="connsiteY111" fmla="*/ 1609725 h 3053494"/>
              <a:gd name="connsiteX112" fmla="*/ 918666 w 2271216"/>
              <a:gd name="connsiteY112" fmla="*/ 1590675 h 3053494"/>
              <a:gd name="connsiteX113" fmla="*/ 809129 w 2271216"/>
              <a:gd name="connsiteY113" fmla="*/ 1624012 h 3053494"/>
              <a:gd name="connsiteX114" fmla="*/ 851991 w 2271216"/>
              <a:gd name="connsiteY114" fmla="*/ 1652587 h 3053494"/>
              <a:gd name="connsiteX115" fmla="*/ 871041 w 2271216"/>
              <a:gd name="connsiteY115" fmla="*/ 1690687 h 3053494"/>
              <a:gd name="connsiteX116" fmla="*/ 871041 w 2271216"/>
              <a:gd name="connsiteY116" fmla="*/ 1738312 h 3053494"/>
              <a:gd name="connsiteX117" fmla="*/ 851991 w 2271216"/>
              <a:gd name="connsiteY117" fmla="*/ 1762125 h 3053494"/>
              <a:gd name="connsiteX118" fmla="*/ 837704 w 2271216"/>
              <a:gd name="connsiteY118" fmla="*/ 1838325 h 3053494"/>
              <a:gd name="connsiteX119" fmla="*/ 856754 w 2271216"/>
              <a:gd name="connsiteY119" fmla="*/ 1866900 h 3053494"/>
              <a:gd name="connsiteX120" fmla="*/ 842466 w 2271216"/>
              <a:gd name="connsiteY120" fmla="*/ 1895475 h 3053494"/>
              <a:gd name="connsiteX121" fmla="*/ 851991 w 2271216"/>
              <a:gd name="connsiteY121" fmla="*/ 1924050 h 3053494"/>
              <a:gd name="connsiteX122" fmla="*/ 851991 w 2271216"/>
              <a:gd name="connsiteY122" fmla="*/ 1947862 h 3053494"/>
              <a:gd name="connsiteX123" fmla="*/ 809129 w 2271216"/>
              <a:gd name="connsiteY123" fmla="*/ 1966912 h 3053494"/>
              <a:gd name="connsiteX124" fmla="*/ 809129 w 2271216"/>
              <a:gd name="connsiteY124" fmla="*/ 1966912 h 3053494"/>
              <a:gd name="connsiteX125" fmla="*/ 823416 w 2271216"/>
              <a:gd name="connsiteY125" fmla="*/ 2043112 h 3053494"/>
              <a:gd name="connsiteX126" fmla="*/ 847229 w 2271216"/>
              <a:gd name="connsiteY126" fmla="*/ 2066925 h 3053494"/>
              <a:gd name="connsiteX127" fmla="*/ 842466 w 2271216"/>
              <a:gd name="connsiteY127" fmla="*/ 2119312 h 3053494"/>
              <a:gd name="connsiteX128" fmla="*/ 899616 w 2271216"/>
              <a:gd name="connsiteY128" fmla="*/ 2147887 h 3053494"/>
              <a:gd name="connsiteX129" fmla="*/ 904379 w 2271216"/>
              <a:gd name="connsiteY129" fmla="*/ 2181225 h 3053494"/>
              <a:gd name="connsiteX130" fmla="*/ 966291 w 2271216"/>
              <a:gd name="connsiteY130" fmla="*/ 2205037 h 3053494"/>
              <a:gd name="connsiteX131" fmla="*/ 956766 w 2271216"/>
              <a:gd name="connsiteY131" fmla="*/ 2238375 h 3053494"/>
              <a:gd name="connsiteX132" fmla="*/ 1056779 w 2271216"/>
              <a:gd name="connsiteY132" fmla="*/ 2243137 h 3053494"/>
              <a:gd name="connsiteX133" fmla="*/ 1056779 w 2271216"/>
              <a:gd name="connsiteY133" fmla="*/ 2243137 h 3053494"/>
              <a:gd name="connsiteX0" fmla="*/ 1623698 w 2271216"/>
              <a:gd name="connsiteY0" fmla="*/ 3053494 h 3053494"/>
              <a:gd name="connsiteX1" fmla="*/ 1594297 w 2271216"/>
              <a:gd name="connsiteY1" fmla="*/ 2996418 h 3053494"/>
              <a:gd name="connsiteX2" fmla="*/ 323915 w 2271216"/>
              <a:gd name="connsiteY2" fmla="*/ 1967179 h 3053494"/>
              <a:gd name="connsiteX3" fmla="*/ 285807 w 2271216"/>
              <a:gd name="connsiteY3" fmla="*/ 1952890 h 3053494"/>
              <a:gd name="connsiteX4" fmla="*/ 219683 w 2271216"/>
              <a:gd name="connsiteY4" fmla="*/ 1871916 h 3053494"/>
              <a:gd name="connsiteX5" fmla="*/ 58680 w 2271216"/>
              <a:gd name="connsiteY5" fmla="*/ 1762601 h 3053494"/>
              <a:gd name="connsiteX6" fmla="*/ 7120 w 2271216"/>
              <a:gd name="connsiteY6" fmla="*/ 1514680 h 3053494"/>
              <a:gd name="connsiteX7" fmla="*/ 74325 w 2271216"/>
              <a:gd name="connsiteY7" fmla="*/ 1181260 h 3053494"/>
              <a:gd name="connsiteX8" fmla="*/ 13621 w 2271216"/>
              <a:gd name="connsiteY8" fmla="*/ 752680 h 3053494"/>
              <a:gd name="connsiteX9" fmla="*/ 247010 w 2271216"/>
              <a:gd name="connsiteY9" fmla="*/ 438150 h 3053494"/>
              <a:gd name="connsiteX10" fmla="*/ 690040 w 2271216"/>
              <a:gd name="connsiteY10" fmla="*/ 0 h 3053494"/>
              <a:gd name="connsiteX11" fmla="*/ 851991 w 2271216"/>
              <a:gd name="connsiteY11" fmla="*/ 85725 h 3053494"/>
              <a:gd name="connsiteX12" fmla="*/ 904379 w 2271216"/>
              <a:gd name="connsiteY12" fmla="*/ 95250 h 3053494"/>
              <a:gd name="connsiteX13" fmla="*/ 952004 w 2271216"/>
              <a:gd name="connsiteY13" fmla="*/ 61912 h 3053494"/>
              <a:gd name="connsiteX14" fmla="*/ 990104 w 2271216"/>
              <a:gd name="connsiteY14" fmla="*/ 85725 h 3053494"/>
              <a:gd name="connsiteX15" fmla="*/ 1023441 w 2271216"/>
              <a:gd name="connsiteY15" fmla="*/ 109537 h 3053494"/>
              <a:gd name="connsiteX16" fmla="*/ 1052016 w 2271216"/>
              <a:gd name="connsiteY16" fmla="*/ 133350 h 3053494"/>
              <a:gd name="connsiteX17" fmla="*/ 1104404 w 2271216"/>
              <a:gd name="connsiteY17" fmla="*/ 200025 h 3053494"/>
              <a:gd name="connsiteX18" fmla="*/ 1099641 w 2271216"/>
              <a:gd name="connsiteY18" fmla="*/ 209550 h 3053494"/>
              <a:gd name="connsiteX19" fmla="*/ 1090116 w 2271216"/>
              <a:gd name="connsiteY19" fmla="*/ 271462 h 3053494"/>
              <a:gd name="connsiteX20" fmla="*/ 1052016 w 2271216"/>
              <a:gd name="connsiteY20" fmla="*/ 295275 h 3053494"/>
              <a:gd name="connsiteX21" fmla="*/ 1047254 w 2271216"/>
              <a:gd name="connsiteY21" fmla="*/ 333375 h 3053494"/>
              <a:gd name="connsiteX22" fmla="*/ 1047254 w 2271216"/>
              <a:gd name="connsiteY22" fmla="*/ 333375 h 3053494"/>
              <a:gd name="connsiteX23" fmla="*/ 1094879 w 2271216"/>
              <a:gd name="connsiteY23" fmla="*/ 361950 h 3053494"/>
              <a:gd name="connsiteX24" fmla="*/ 1094879 w 2271216"/>
              <a:gd name="connsiteY24" fmla="*/ 361950 h 3053494"/>
              <a:gd name="connsiteX25" fmla="*/ 1147266 w 2271216"/>
              <a:gd name="connsiteY25" fmla="*/ 371475 h 3053494"/>
              <a:gd name="connsiteX26" fmla="*/ 1166316 w 2271216"/>
              <a:gd name="connsiteY26" fmla="*/ 385762 h 3053494"/>
              <a:gd name="connsiteX27" fmla="*/ 1166316 w 2271216"/>
              <a:gd name="connsiteY27" fmla="*/ 385762 h 3053494"/>
              <a:gd name="connsiteX28" fmla="*/ 1166316 w 2271216"/>
              <a:gd name="connsiteY28" fmla="*/ 385762 h 3053494"/>
              <a:gd name="connsiteX29" fmla="*/ 1204416 w 2271216"/>
              <a:gd name="connsiteY29" fmla="*/ 457200 h 3053494"/>
              <a:gd name="connsiteX30" fmla="*/ 1223466 w 2271216"/>
              <a:gd name="connsiteY30" fmla="*/ 442912 h 3053494"/>
              <a:gd name="connsiteX31" fmla="*/ 1266329 w 2271216"/>
              <a:gd name="connsiteY31" fmla="*/ 442912 h 3053494"/>
              <a:gd name="connsiteX32" fmla="*/ 1337766 w 2271216"/>
              <a:gd name="connsiteY32" fmla="*/ 442912 h 3053494"/>
              <a:gd name="connsiteX33" fmla="*/ 1313954 w 2271216"/>
              <a:gd name="connsiteY33" fmla="*/ 461962 h 3053494"/>
              <a:gd name="connsiteX34" fmla="*/ 1313954 w 2271216"/>
              <a:gd name="connsiteY34" fmla="*/ 461962 h 3053494"/>
              <a:gd name="connsiteX35" fmla="*/ 1280616 w 2271216"/>
              <a:gd name="connsiteY35" fmla="*/ 547687 h 3053494"/>
              <a:gd name="connsiteX36" fmla="*/ 1256804 w 2271216"/>
              <a:gd name="connsiteY36" fmla="*/ 557212 h 3053494"/>
              <a:gd name="connsiteX37" fmla="*/ 1213941 w 2271216"/>
              <a:gd name="connsiteY37" fmla="*/ 576262 h 3053494"/>
              <a:gd name="connsiteX38" fmla="*/ 1228229 w 2271216"/>
              <a:gd name="connsiteY38" fmla="*/ 619125 h 3053494"/>
              <a:gd name="connsiteX39" fmla="*/ 1228229 w 2271216"/>
              <a:gd name="connsiteY39" fmla="*/ 652462 h 3053494"/>
              <a:gd name="connsiteX40" fmla="*/ 1232991 w 2271216"/>
              <a:gd name="connsiteY40" fmla="*/ 676275 h 3053494"/>
              <a:gd name="connsiteX41" fmla="*/ 1256804 w 2271216"/>
              <a:gd name="connsiteY41" fmla="*/ 714375 h 3053494"/>
              <a:gd name="connsiteX42" fmla="*/ 1256804 w 2271216"/>
              <a:gd name="connsiteY42" fmla="*/ 714375 h 3053494"/>
              <a:gd name="connsiteX43" fmla="*/ 1342529 w 2271216"/>
              <a:gd name="connsiteY43" fmla="*/ 742950 h 3053494"/>
              <a:gd name="connsiteX44" fmla="*/ 1413966 w 2271216"/>
              <a:gd name="connsiteY44" fmla="*/ 738187 h 3053494"/>
              <a:gd name="connsiteX45" fmla="*/ 1447304 w 2271216"/>
              <a:gd name="connsiteY45" fmla="*/ 738187 h 3053494"/>
              <a:gd name="connsiteX46" fmla="*/ 1499691 w 2271216"/>
              <a:gd name="connsiteY46" fmla="*/ 752475 h 3053494"/>
              <a:gd name="connsiteX47" fmla="*/ 1509216 w 2271216"/>
              <a:gd name="connsiteY47" fmla="*/ 766762 h 3053494"/>
              <a:gd name="connsiteX48" fmla="*/ 1513979 w 2271216"/>
              <a:gd name="connsiteY48" fmla="*/ 838200 h 3053494"/>
              <a:gd name="connsiteX49" fmla="*/ 1513979 w 2271216"/>
              <a:gd name="connsiteY49" fmla="*/ 838200 h 3053494"/>
              <a:gd name="connsiteX50" fmla="*/ 1547316 w 2271216"/>
              <a:gd name="connsiteY50" fmla="*/ 900112 h 3053494"/>
              <a:gd name="connsiteX51" fmla="*/ 1580654 w 2271216"/>
              <a:gd name="connsiteY51" fmla="*/ 942975 h 3053494"/>
              <a:gd name="connsiteX52" fmla="*/ 1590179 w 2271216"/>
              <a:gd name="connsiteY52" fmla="*/ 947737 h 3053494"/>
              <a:gd name="connsiteX53" fmla="*/ 1599704 w 2271216"/>
              <a:gd name="connsiteY53" fmla="*/ 1014412 h 3053494"/>
              <a:gd name="connsiteX54" fmla="*/ 1642566 w 2271216"/>
              <a:gd name="connsiteY54" fmla="*/ 1047750 h 3053494"/>
              <a:gd name="connsiteX55" fmla="*/ 1685429 w 2271216"/>
              <a:gd name="connsiteY55" fmla="*/ 1090612 h 3053494"/>
              <a:gd name="connsiteX56" fmla="*/ 1704479 w 2271216"/>
              <a:gd name="connsiteY56" fmla="*/ 1104900 h 3053494"/>
              <a:gd name="connsiteX57" fmla="*/ 1747341 w 2271216"/>
              <a:gd name="connsiteY57" fmla="*/ 1119187 h 3053494"/>
              <a:gd name="connsiteX58" fmla="*/ 1766391 w 2271216"/>
              <a:gd name="connsiteY58" fmla="*/ 1185862 h 3053494"/>
              <a:gd name="connsiteX59" fmla="*/ 1766391 w 2271216"/>
              <a:gd name="connsiteY59" fmla="*/ 1185862 h 3053494"/>
              <a:gd name="connsiteX60" fmla="*/ 1775916 w 2271216"/>
              <a:gd name="connsiteY60" fmla="*/ 1238250 h 3053494"/>
              <a:gd name="connsiteX61" fmla="*/ 1852116 w 2271216"/>
              <a:gd name="connsiteY61" fmla="*/ 1223962 h 3053494"/>
              <a:gd name="connsiteX62" fmla="*/ 1894979 w 2271216"/>
              <a:gd name="connsiteY62" fmla="*/ 1176337 h 3053494"/>
              <a:gd name="connsiteX63" fmla="*/ 1904504 w 2271216"/>
              <a:gd name="connsiteY63" fmla="*/ 1162050 h 3053494"/>
              <a:gd name="connsiteX64" fmla="*/ 1947366 w 2271216"/>
              <a:gd name="connsiteY64" fmla="*/ 1152525 h 3053494"/>
              <a:gd name="connsiteX65" fmla="*/ 1985466 w 2271216"/>
              <a:gd name="connsiteY65" fmla="*/ 1128712 h 3053494"/>
              <a:gd name="connsiteX66" fmla="*/ 2023566 w 2271216"/>
              <a:gd name="connsiteY66" fmla="*/ 1114425 h 3053494"/>
              <a:gd name="connsiteX67" fmla="*/ 2071191 w 2271216"/>
              <a:gd name="connsiteY67" fmla="*/ 1104900 h 3053494"/>
              <a:gd name="connsiteX68" fmla="*/ 2118816 w 2271216"/>
              <a:gd name="connsiteY68" fmla="*/ 1119187 h 3053494"/>
              <a:gd name="connsiteX69" fmla="*/ 2199779 w 2271216"/>
              <a:gd name="connsiteY69" fmla="*/ 1119187 h 3053494"/>
              <a:gd name="connsiteX70" fmla="*/ 2214066 w 2271216"/>
              <a:gd name="connsiteY70" fmla="*/ 1081087 h 3053494"/>
              <a:gd name="connsiteX71" fmla="*/ 2242641 w 2271216"/>
              <a:gd name="connsiteY71" fmla="*/ 1090612 h 3053494"/>
              <a:gd name="connsiteX72" fmla="*/ 2271216 w 2271216"/>
              <a:gd name="connsiteY72" fmla="*/ 1100137 h 3053494"/>
              <a:gd name="connsiteX73" fmla="*/ 2256929 w 2271216"/>
              <a:gd name="connsiteY73" fmla="*/ 1128712 h 3053494"/>
              <a:gd name="connsiteX74" fmla="*/ 2218829 w 2271216"/>
              <a:gd name="connsiteY74" fmla="*/ 1176337 h 3053494"/>
              <a:gd name="connsiteX75" fmla="*/ 2190254 w 2271216"/>
              <a:gd name="connsiteY75" fmla="*/ 1200150 h 3053494"/>
              <a:gd name="connsiteX76" fmla="*/ 2156916 w 2271216"/>
              <a:gd name="connsiteY76" fmla="*/ 1233487 h 3053494"/>
              <a:gd name="connsiteX77" fmla="*/ 2137866 w 2271216"/>
              <a:gd name="connsiteY77" fmla="*/ 1290637 h 3053494"/>
              <a:gd name="connsiteX78" fmla="*/ 2156916 w 2271216"/>
              <a:gd name="connsiteY78" fmla="*/ 1333500 h 3053494"/>
              <a:gd name="connsiteX79" fmla="*/ 2075954 w 2271216"/>
              <a:gd name="connsiteY79" fmla="*/ 1333500 h 3053494"/>
              <a:gd name="connsiteX80" fmla="*/ 2023566 w 2271216"/>
              <a:gd name="connsiteY80" fmla="*/ 1400175 h 3053494"/>
              <a:gd name="connsiteX81" fmla="*/ 2014041 w 2271216"/>
              <a:gd name="connsiteY81" fmla="*/ 1414462 h 3053494"/>
              <a:gd name="connsiteX82" fmla="*/ 1999754 w 2271216"/>
              <a:gd name="connsiteY82" fmla="*/ 1457325 h 3053494"/>
              <a:gd name="connsiteX83" fmla="*/ 1980704 w 2271216"/>
              <a:gd name="connsiteY83" fmla="*/ 1471612 h 3053494"/>
              <a:gd name="connsiteX84" fmla="*/ 1914029 w 2271216"/>
              <a:gd name="connsiteY84" fmla="*/ 1471612 h 3053494"/>
              <a:gd name="connsiteX85" fmla="*/ 1890216 w 2271216"/>
              <a:gd name="connsiteY85" fmla="*/ 1500187 h 3053494"/>
              <a:gd name="connsiteX86" fmla="*/ 1880691 w 2271216"/>
              <a:gd name="connsiteY86" fmla="*/ 1476375 h 3053494"/>
              <a:gd name="connsiteX87" fmla="*/ 1823541 w 2271216"/>
              <a:gd name="connsiteY87" fmla="*/ 1495425 h 3053494"/>
              <a:gd name="connsiteX88" fmla="*/ 1799729 w 2271216"/>
              <a:gd name="connsiteY88" fmla="*/ 1476375 h 3053494"/>
              <a:gd name="connsiteX89" fmla="*/ 1780679 w 2271216"/>
              <a:gd name="connsiteY89" fmla="*/ 1485900 h 3053494"/>
              <a:gd name="connsiteX90" fmla="*/ 1737816 w 2271216"/>
              <a:gd name="connsiteY90" fmla="*/ 1514475 h 3053494"/>
              <a:gd name="connsiteX91" fmla="*/ 1737816 w 2271216"/>
              <a:gd name="connsiteY91" fmla="*/ 1514475 h 3053494"/>
              <a:gd name="connsiteX92" fmla="*/ 1723529 w 2271216"/>
              <a:gd name="connsiteY92" fmla="*/ 1471612 h 3053494"/>
              <a:gd name="connsiteX93" fmla="*/ 1699716 w 2271216"/>
              <a:gd name="connsiteY93" fmla="*/ 1466850 h 3053494"/>
              <a:gd name="connsiteX94" fmla="*/ 1642566 w 2271216"/>
              <a:gd name="connsiteY94" fmla="*/ 1476375 h 3053494"/>
              <a:gd name="connsiteX95" fmla="*/ 1547316 w 2271216"/>
              <a:gd name="connsiteY95" fmla="*/ 1481137 h 3053494"/>
              <a:gd name="connsiteX96" fmla="*/ 1471116 w 2271216"/>
              <a:gd name="connsiteY96" fmla="*/ 1462087 h 3053494"/>
              <a:gd name="connsiteX97" fmla="*/ 1452066 w 2271216"/>
              <a:gd name="connsiteY97" fmla="*/ 1476375 h 3053494"/>
              <a:gd name="connsiteX98" fmla="*/ 1409204 w 2271216"/>
              <a:gd name="connsiteY98" fmla="*/ 1524000 h 3053494"/>
              <a:gd name="connsiteX99" fmla="*/ 1385391 w 2271216"/>
              <a:gd name="connsiteY99" fmla="*/ 1514475 h 3053494"/>
              <a:gd name="connsiteX100" fmla="*/ 1375866 w 2271216"/>
              <a:gd name="connsiteY100" fmla="*/ 1485900 h 3053494"/>
              <a:gd name="connsiteX101" fmla="*/ 1356816 w 2271216"/>
              <a:gd name="connsiteY101" fmla="*/ 1462087 h 3053494"/>
              <a:gd name="connsiteX102" fmla="*/ 1337766 w 2271216"/>
              <a:gd name="connsiteY102" fmla="*/ 1485900 h 3053494"/>
              <a:gd name="connsiteX103" fmla="*/ 1328241 w 2271216"/>
              <a:gd name="connsiteY103" fmla="*/ 1466850 h 3053494"/>
              <a:gd name="connsiteX104" fmla="*/ 1228229 w 2271216"/>
              <a:gd name="connsiteY104" fmla="*/ 1514475 h 3053494"/>
              <a:gd name="connsiteX105" fmla="*/ 1194891 w 2271216"/>
              <a:gd name="connsiteY105" fmla="*/ 1514475 h 3053494"/>
              <a:gd name="connsiteX106" fmla="*/ 1132979 w 2271216"/>
              <a:gd name="connsiteY106" fmla="*/ 1504950 h 3053494"/>
              <a:gd name="connsiteX107" fmla="*/ 1075829 w 2271216"/>
              <a:gd name="connsiteY107" fmla="*/ 1524000 h 3053494"/>
              <a:gd name="connsiteX108" fmla="*/ 1052016 w 2271216"/>
              <a:gd name="connsiteY108" fmla="*/ 1562100 h 3053494"/>
              <a:gd name="connsiteX109" fmla="*/ 1037729 w 2271216"/>
              <a:gd name="connsiteY109" fmla="*/ 1590675 h 3053494"/>
              <a:gd name="connsiteX110" fmla="*/ 1018679 w 2271216"/>
              <a:gd name="connsiteY110" fmla="*/ 1590675 h 3053494"/>
              <a:gd name="connsiteX111" fmla="*/ 1018679 w 2271216"/>
              <a:gd name="connsiteY111" fmla="*/ 1590675 h 3053494"/>
              <a:gd name="connsiteX112" fmla="*/ 956766 w 2271216"/>
              <a:gd name="connsiteY112" fmla="*/ 1609725 h 3053494"/>
              <a:gd name="connsiteX113" fmla="*/ 918666 w 2271216"/>
              <a:gd name="connsiteY113" fmla="*/ 1590675 h 3053494"/>
              <a:gd name="connsiteX114" fmla="*/ 809129 w 2271216"/>
              <a:gd name="connsiteY114" fmla="*/ 1624012 h 3053494"/>
              <a:gd name="connsiteX115" fmla="*/ 851991 w 2271216"/>
              <a:gd name="connsiteY115" fmla="*/ 1652587 h 3053494"/>
              <a:gd name="connsiteX116" fmla="*/ 871041 w 2271216"/>
              <a:gd name="connsiteY116" fmla="*/ 1690687 h 3053494"/>
              <a:gd name="connsiteX117" fmla="*/ 871041 w 2271216"/>
              <a:gd name="connsiteY117" fmla="*/ 1738312 h 3053494"/>
              <a:gd name="connsiteX118" fmla="*/ 851991 w 2271216"/>
              <a:gd name="connsiteY118" fmla="*/ 1762125 h 3053494"/>
              <a:gd name="connsiteX119" fmla="*/ 837704 w 2271216"/>
              <a:gd name="connsiteY119" fmla="*/ 1838325 h 3053494"/>
              <a:gd name="connsiteX120" fmla="*/ 856754 w 2271216"/>
              <a:gd name="connsiteY120" fmla="*/ 1866900 h 3053494"/>
              <a:gd name="connsiteX121" fmla="*/ 842466 w 2271216"/>
              <a:gd name="connsiteY121" fmla="*/ 1895475 h 3053494"/>
              <a:gd name="connsiteX122" fmla="*/ 851991 w 2271216"/>
              <a:gd name="connsiteY122" fmla="*/ 1924050 h 3053494"/>
              <a:gd name="connsiteX123" fmla="*/ 851991 w 2271216"/>
              <a:gd name="connsiteY123" fmla="*/ 1947862 h 3053494"/>
              <a:gd name="connsiteX124" fmla="*/ 809129 w 2271216"/>
              <a:gd name="connsiteY124" fmla="*/ 1966912 h 3053494"/>
              <a:gd name="connsiteX125" fmla="*/ 809129 w 2271216"/>
              <a:gd name="connsiteY125" fmla="*/ 1966912 h 3053494"/>
              <a:gd name="connsiteX126" fmla="*/ 823416 w 2271216"/>
              <a:gd name="connsiteY126" fmla="*/ 2043112 h 3053494"/>
              <a:gd name="connsiteX127" fmla="*/ 847229 w 2271216"/>
              <a:gd name="connsiteY127" fmla="*/ 2066925 h 3053494"/>
              <a:gd name="connsiteX128" fmla="*/ 842466 w 2271216"/>
              <a:gd name="connsiteY128" fmla="*/ 2119312 h 3053494"/>
              <a:gd name="connsiteX129" fmla="*/ 899616 w 2271216"/>
              <a:gd name="connsiteY129" fmla="*/ 2147887 h 3053494"/>
              <a:gd name="connsiteX130" fmla="*/ 904379 w 2271216"/>
              <a:gd name="connsiteY130" fmla="*/ 2181225 h 3053494"/>
              <a:gd name="connsiteX131" fmla="*/ 966291 w 2271216"/>
              <a:gd name="connsiteY131" fmla="*/ 2205037 h 3053494"/>
              <a:gd name="connsiteX132" fmla="*/ 956766 w 2271216"/>
              <a:gd name="connsiteY132" fmla="*/ 2238375 h 3053494"/>
              <a:gd name="connsiteX133" fmla="*/ 1056779 w 2271216"/>
              <a:gd name="connsiteY133" fmla="*/ 2243137 h 3053494"/>
              <a:gd name="connsiteX134" fmla="*/ 1056779 w 2271216"/>
              <a:gd name="connsiteY134" fmla="*/ 2243137 h 3053494"/>
              <a:gd name="connsiteX0" fmla="*/ 1623698 w 2271216"/>
              <a:gd name="connsiteY0" fmla="*/ 3053494 h 3053494"/>
              <a:gd name="connsiteX1" fmla="*/ 1594297 w 2271216"/>
              <a:gd name="connsiteY1" fmla="*/ 2996418 h 3053494"/>
              <a:gd name="connsiteX2" fmla="*/ 314388 w 2271216"/>
              <a:gd name="connsiteY2" fmla="*/ 2038626 h 3053494"/>
              <a:gd name="connsiteX3" fmla="*/ 323915 w 2271216"/>
              <a:gd name="connsiteY3" fmla="*/ 1967179 h 3053494"/>
              <a:gd name="connsiteX4" fmla="*/ 285807 w 2271216"/>
              <a:gd name="connsiteY4" fmla="*/ 1952890 h 3053494"/>
              <a:gd name="connsiteX5" fmla="*/ 219683 w 2271216"/>
              <a:gd name="connsiteY5" fmla="*/ 1871916 h 3053494"/>
              <a:gd name="connsiteX6" fmla="*/ 58680 w 2271216"/>
              <a:gd name="connsiteY6" fmla="*/ 1762601 h 3053494"/>
              <a:gd name="connsiteX7" fmla="*/ 7120 w 2271216"/>
              <a:gd name="connsiteY7" fmla="*/ 1514680 h 3053494"/>
              <a:gd name="connsiteX8" fmla="*/ 74325 w 2271216"/>
              <a:gd name="connsiteY8" fmla="*/ 1181260 h 3053494"/>
              <a:gd name="connsiteX9" fmla="*/ 13621 w 2271216"/>
              <a:gd name="connsiteY9" fmla="*/ 752680 h 3053494"/>
              <a:gd name="connsiteX10" fmla="*/ 247010 w 2271216"/>
              <a:gd name="connsiteY10" fmla="*/ 438150 h 3053494"/>
              <a:gd name="connsiteX11" fmla="*/ 690040 w 2271216"/>
              <a:gd name="connsiteY11" fmla="*/ 0 h 3053494"/>
              <a:gd name="connsiteX12" fmla="*/ 851991 w 2271216"/>
              <a:gd name="connsiteY12" fmla="*/ 85725 h 3053494"/>
              <a:gd name="connsiteX13" fmla="*/ 904379 w 2271216"/>
              <a:gd name="connsiteY13" fmla="*/ 95250 h 3053494"/>
              <a:gd name="connsiteX14" fmla="*/ 952004 w 2271216"/>
              <a:gd name="connsiteY14" fmla="*/ 61912 h 3053494"/>
              <a:gd name="connsiteX15" fmla="*/ 990104 w 2271216"/>
              <a:gd name="connsiteY15" fmla="*/ 85725 h 3053494"/>
              <a:gd name="connsiteX16" fmla="*/ 1023441 w 2271216"/>
              <a:gd name="connsiteY16" fmla="*/ 109537 h 3053494"/>
              <a:gd name="connsiteX17" fmla="*/ 1052016 w 2271216"/>
              <a:gd name="connsiteY17" fmla="*/ 133350 h 3053494"/>
              <a:gd name="connsiteX18" fmla="*/ 1104404 w 2271216"/>
              <a:gd name="connsiteY18" fmla="*/ 200025 h 3053494"/>
              <a:gd name="connsiteX19" fmla="*/ 1099641 w 2271216"/>
              <a:gd name="connsiteY19" fmla="*/ 209550 h 3053494"/>
              <a:gd name="connsiteX20" fmla="*/ 1090116 w 2271216"/>
              <a:gd name="connsiteY20" fmla="*/ 271462 h 3053494"/>
              <a:gd name="connsiteX21" fmla="*/ 1052016 w 2271216"/>
              <a:gd name="connsiteY21" fmla="*/ 295275 h 3053494"/>
              <a:gd name="connsiteX22" fmla="*/ 1047254 w 2271216"/>
              <a:gd name="connsiteY22" fmla="*/ 333375 h 3053494"/>
              <a:gd name="connsiteX23" fmla="*/ 1047254 w 2271216"/>
              <a:gd name="connsiteY23" fmla="*/ 333375 h 3053494"/>
              <a:gd name="connsiteX24" fmla="*/ 1094879 w 2271216"/>
              <a:gd name="connsiteY24" fmla="*/ 361950 h 3053494"/>
              <a:gd name="connsiteX25" fmla="*/ 1094879 w 2271216"/>
              <a:gd name="connsiteY25" fmla="*/ 361950 h 3053494"/>
              <a:gd name="connsiteX26" fmla="*/ 1147266 w 2271216"/>
              <a:gd name="connsiteY26" fmla="*/ 371475 h 3053494"/>
              <a:gd name="connsiteX27" fmla="*/ 1166316 w 2271216"/>
              <a:gd name="connsiteY27" fmla="*/ 385762 h 3053494"/>
              <a:gd name="connsiteX28" fmla="*/ 1166316 w 2271216"/>
              <a:gd name="connsiteY28" fmla="*/ 385762 h 3053494"/>
              <a:gd name="connsiteX29" fmla="*/ 1166316 w 2271216"/>
              <a:gd name="connsiteY29" fmla="*/ 385762 h 3053494"/>
              <a:gd name="connsiteX30" fmla="*/ 1204416 w 2271216"/>
              <a:gd name="connsiteY30" fmla="*/ 457200 h 3053494"/>
              <a:gd name="connsiteX31" fmla="*/ 1223466 w 2271216"/>
              <a:gd name="connsiteY31" fmla="*/ 442912 h 3053494"/>
              <a:gd name="connsiteX32" fmla="*/ 1266329 w 2271216"/>
              <a:gd name="connsiteY32" fmla="*/ 442912 h 3053494"/>
              <a:gd name="connsiteX33" fmla="*/ 1337766 w 2271216"/>
              <a:gd name="connsiteY33" fmla="*/ 442912 h 3053494"/>
              <a:gd name="connsiteX34" fmla="*/ 1313954 w 2271216"/>
              <a:gd name="connsiteY34" fmla="*/ 461962 h 3053494"/>
              <a:gd name="connsiteX35" fmla="*/ 1313954 w 2271216"/>
              <a:gd name="connsiteY35" fmla="*/ 461962 h 3053494"/>
              <a:gd name="connsiteX36" fmla="*/ 1280616 w 2271216"/>
              <a:gd name="connsiteY36" fmla="*/ 547687 h 3053494"/>
              <a:gd name="connsiteX37" fmla="*/ 1256804 w 2271216"/>
              <a:gd name="connsiteY37" fmla="*/ 557212 h 3053494"/>
              <a:gd name="connsiteX38" fmla="*/ 1213941 w 2271216"/>
              <a:gd name="connsiteY38" fmla="*/ 576262 h 3053494"/>
              <a:gd name="connsiteX39" fmla="*/ 1228229 w 2271216"/>
              <a:gd name="connsiteY39" fmla="*/ 619125 h 3053494"/>
              <a:gd name="connsiteX40" fmla="*/ 1228229 w 2271216"/>
              <a:gd name="connsiteY40" fmla="*/ 652462 h 3053494"/>
              <a:gd name="connsiteX41" fmla="*/ 1232991 w 2271216"/>
              <a:gd name="connsiteY41" fmla="*/ 676275 h 3053494"/>
              <a:gd name="connsiteX42" fmla="*/ 1256804 w 2271216"/>
              <a:gd name="connsiteY42" fmla="*/ 714375 h 3053494"/>
              <a:gd name="connsiteX43" fmla="*/ 1256804 w 2271216"/>
              <a:gd name="connsiteY43" fmla="*/ 714375 h 3053494"/>
              <a:gd name="connsiteX44" fmla="*/ 1342529 w 2271216"/>
              <a:gd name="connsiteY44" fmla="*/ 742950 h 3053494"/>
              <a:gd name="connsiteX45" fmla="*/ 1413966 w 2271216"/>
              <a:gd name="connsiteY45" fmla="*/ 738187 h 3053494"/>
              <a:gd name="connsiteX46" fmla="*/ 1447304 w 2271216"/>
              <a:gd name="connsiteY46" fmla="*/ 738187 h 3053494"/>
              <a:gd name="connsiteX47" fmla="*/ 1499691 w 2271216"/>
              <a:gd name="connsiteY47" fmla="*/ 752475 h 3053494"/>
              <a:gd name="connsiteX48" fmla="*/ 1509216 w 2271216"/>
              <a:gd name="connsiteY48" fmla="*/ 766762 h 3053494"/>
              <a:gd name="connsiteX49" fmla="*/ 1513979 w 2271216"/>
              <a:gd name="connsiteY49" fmla="*/ 838200 h 3053494"/>
              <a:gd name="connsiteX50" fmla="*/ 1513979 w 2271216"/>
              <a:gd name="connsiteY50" fmla="*/ 838200 h 3053494"/>
              <a:gd name="connsiteX51" fmla="*/ 1547316 w 2271216"/>
              <a:gd name="connsiteY51" fmla="*/ 900112 h 3053494"/>
              <a:gd name="connsiteX52" fmla="*/ 1580654 w 2271216"/>
              <a:gd name="connsiteY52" fmla="*/ 942975 h 3053494"/>
              <a:gd name="connsiteX53" fmla="*/ 1590179 w 2271216"/>
              <a:gd name="connsiteY53" fmla="*/ 947737 h 3053494"/>
              <a:gd name="connsiteX54" fmla="*/ 1599704 w 2271216"/>
              <a:gd name="connsiteY54" fmla="*/ 1014412 h 3053494"/>
              <a:gd name="connsiteX55" fmla="*/ 1642566 w 2271216"/>
              <a:gd name="connsiteY55" fmla="*/ 1047750 h 3053494"/>
              <a:gd name="connsiteX56" fmla="*/ 1685429 w 2271216"/>
              <a:gd name="connsiteY56" fmla="*/ 1090612 h 3053494"/>
              <a:gd name="connsiteX57" fmla="*/ 1704479 w 2271216"/>
              <a:gd name="connsiteY57" fmla="*/ 1104900 h 3053494"/>
              <a:gd name="connsiteX58" fmla="*/ 1747341 w 2271216"/>
              <a:gd name="connsiteY58" fmla="*/ 1119187 h 3053494"/>
              <a:gd name="connsiteX59" fmla="*/ 1766391 w 2271216"/>
              <a:gd name="connsiteY59" fmla="*/ 1185862 h 3053494"/>
              <a:gd name="connsiteX60" fmla="*/ 1766391 w 2271216"/>
              <a:gd name="connsiteY60" fmla="*/ 1185862 h 3053494"/>
              <a:gd name="connsiteX61" fmla="*/ 1775916 w 2271216"/>
              <a:gd name="connsiteY61" fmla="*/ 1238250 h 3053494"/>
              <a:gd name="connsiteX62" fmla="*/ 1852116 w 2271216"/>
              <a:gd name="connsiteY62" fmla="*/ 1223962 h 3053494"/>
              <a:gd name="connsiteX63" fmla="*/ 1894979 w 2271216"/>
              <a:gd name="connsiteY63" fmla="*/ 1176337 h 3053494"/>
              <a:gd name="connsiteX64" fmla="*/ 1904504 w 2271216"/>
              <a:gd name="connsiteY64" fmla="*/ 1162050 h 3053494"/>
              <a:gd name="connsiteX65" fmla="*/ 1947366 w 2271216"/>
              <a:gd name="connsiteY65" fmla="*/ 1152525 h 3053494"/>
              <a:gd name="connsiteX66" fmla="*/ 1985466 w 2271216"/>
              <a:gd name="connsiteY66" fmla="*/ 1128712 h 3053494"/>
              <a:gd name="connsiteX67" fmla="*/ 2023566 w 2271216"/>
              <a:gd name="connsiteY67" fmla="*/ 1114425 h 3053494"/>
              <a:gd name="connsiteX68" fmla="*/ 2071191 w 2271216"/>
              <a:gd name="connsiteY68" fmla="*/ 1104900 h 3053494"/>
              <a:gd name="connsiteX69" fmla="*/ 2118816 w 2271216"/>
              <a:gd name="connsiteY69" fmla="*/ 1119187 h 3053494"/>
              <a:gd name="connsiteX70" fmla="*/ 2199779 w 2271216"/>
              <a:gd name="connsiteY70" fmla="*/ 1119187 h 3053494"/>
              <a:gd name="connsiteX71" fmla="*/ 2214066 w 2271216"/>
              <a:gd name="connsiteY71" fmla="*/ 1081087 h 3053494"/>
              <a:gd name="connsiteX72" fmla="*/ 2242641 w 2271216"/>
              <a:gd name="connsiteY72" fmla="*/ 1090612 h 3053494"/>
              <a:gd name="connsiteX73" fmla="*/ 2271216 w 2271216"/>
              <a:gd name="connsiteY73" fmla="*/ 1100137 h 3053494"/>
              <a:gd name="connsiteX74" fmla="*/ 2256929 w 2271216"/>
              <a:gd name="connsiteY74" fmla="*/ 1128712 h 3053494"/>
              <a:gd name="connsiteX75" fmla="*/ 2218829 w 2271216"/>
              <a:gd name="connsiteY75" fmla="*/ 1176337 h 3053494"/>
              <a:gd name="connsiteX76" fmla="*/ 2190254 w 2271216"/>
              <a:gd name="connsiteY76" fmla="*/ 1200150 h 3053494"/>
              <a:gd name="connsiteX77" fmla="*/ 2156916 w 2271216"/>
              <a:gd name="connsiteY77" fmla="*/ 1233487 h 3053494"/>
              <a:gd name="connsiteX78" fmla="*/ 2137866 w 2271216"/>
              <a:gd name="connsiteY78" fmla="*/ 1290637 h 3053494"/>
              <a:gd name="connsiteX79" fmla="*/ 2156916 w 2271216"/>
              <a:gd name="connsiteY79" fmla="*/ 1333500 h 3053494"/>
              <a:gd name="connsiteX80" fmla="*/ 2075954 w 2271216"/>
              <a:gd name="connsiteY80" fmla="*/ 1333500 h 3053494"/>
              <a:gd name="connsiteX81" fmla="*/ 2023566 w 2271216"/>
              <a:gd name="connsiteY81" fmla="*/ 1400175 h 3053494"/>
              <a:gd name="connsiteX82" fmla="*/ 2014041 w 2271216"/>
              <a:gd name="connsiteY82" fmla="*/ 1414462 h 3053494"/>
              <a:gd name="connsiteX83" fmla="*/ 1999754 w 2271216"/>
              <a:gd name="connsiteY83" fmla="*/ 1457325 h 3053494"/>
              <a:gd name="connsiteX84" fmla="*/ 1980704 w 2271216"/>
              <a:gd name="connsiteY84" fmla="*/ 1471612 h 3053494"/>
              <a:gd name="connsiteX85" fmla="*/ 1914029 w 2271216"/>
              <a:gd name="connsiteY85" fmla="*/ 1471612 h 3053494"/>
              <a:gd name="connsiteX86" fmla="*/ 1890216 w 2271216"/>
              <a:gd name="connsiteY86" fmla="*/ 1500187 h 3053494"/>
              <a:gd name="connsiteX87" fmla="*/ 1880691 w 2271216"/>
              <a:gd name="connsiteY87" fmla="*/ 1476375 h 3053494"/>
              <a:gd name="connsiteX88" fmla="*/ 1823541 w 2271216"/>
              <a:gd name="connsiteY88" fmla="*/ 1495425 h 3053494"/>
              <a:gd name="connsiteX89" fmla="*/ 1799729 w 2271216"/>
              <a:gd name="connsiteY89" fmla="*/ 1476375 h 3053494"/>
              <a:gd name="connsiteX90" fmla="*/ 1780679 w 2271216"/>
              <a:gd name="connsiteY90" fmla="*/ 1485900 h 3053494"/>
              <a:gd name="connsiteX91" fmla="*/ 1737816 w 2271216"/>
              <a:gd name="connsiteY91" fmla="*/ 1514475 h 3053494"/>
              <a:gd name="connsiteX92" fmla="*/ 1737816 w 2271216"/>
              <a:gd name="connsiteY92" fmla="*/ 1514475 h 3053494"/>
              <a:gd name="connsiteX93" fmla="*/ 1723529 w 2271216"/>
              <a:gd name="connsiteY93" fmla="*/ 1471612 h 3053494"/>
              <a:gd name="connsiteX94" fmla="*/ 1699716 w 2271216"/>
              <a:gd name="connsiteY94" fmla="*/ 1466850 h 3053494"/>
              <a:gd name="connsiteX95" fmla="*/ 1642566 w 2271216"/>
              <a:gd name="connsiteY95" fmla="*/ 1476375 h 3053494"/>
              <a:gd name="connsiteX96" fmla="*/ 1547316 w 2271216"/>
              <a:gd name="connsiteY96" fmla="*/ 1481137 h 3053494"/>
              <a:gd name="connsiteX97" fmla="*/ 1471116 w 2271216"/>
              <a:gd name="connsiteY97" fmla="*/ 1462087 h 3053494"/>
              <a:gd name="connsiteX98" fmla="*/ 1452066 w 2271216"/>
              <a:gd name="connsiteY98" fmla="*/ 1476375 h 3053494"/>
              <a:gd name="connsiteX99" fmla="*/ 1409204 w 2271216"/>
              <a:gd name="connsiteY99" fmla="*/ 1524000 h 3053494"/>
              <a:gd name="connsiteX100" fmla="*/ 1385391 w 2271216"/>
              <a:gd name="connsiteY100" fmla="*/ 1514475 h 3053494"/>
              <a:gd name="connsiteX101" fmla="*/ 1375866 w 2271216"/>
              <a:gd name="connsiteY101" fmla="*/ 1485900 h 3053494"/>
              <a:gd name="connsiteX102" fmla="*/ 1356816 w 2271216"/>
              <a:gd name="connsiteY102" fmla="*/ 1462087 h 3053494"/>
              <a:gd name="connsiteX103" fmla="*/ 1337766 w 2271216"/>
              <a:gd name="connsiteY103" fmla="*/ 1485900 h 3053494"/>
              <a:gd name="connsiteX104" fmla="*/ 1328241 w 2271216"/>
              <a:gd name="connsiteY104" fmla="*/ 1466850 h 3053494"/>
              <a:gd name="connsiteX105" fmla="*/ 1228229 w 2271216"/>
              <a:gd name="connsiteY105" fmla="*/ 1514475 h 3053494"/>
              <a:gd name="connsiteX106" fmla="*/ 1194891 w 2271216"/>
              <a:gd name="connsiteY106" fmla="*/ 1514475 h 3053494"/>
              <a:gd name="connsiteX107" fmla="*/ 1132979 w 2271216"/>
              <a:gd name="connsiteY107" fmla="*/ 1504950 h 3053494"/>
              <a:gd name="connsiteX108" fmla="*/ 1075829 w 2271216"/>
              <a:gd name="connsiteY108" fmla="*/ 1524000 h 3053494"/>
              <a:gd name="connsiteX109" fmla="*/ 1052016 w 2271216"/>
              <a:gd name="connsiteY109" fmla="*/ 1562100 h 3053494"/>
              <a:gd name="connsiteX110" fmla="*/ 1037729 w 2271216"/>
              <a:gd name="connsiteY110" fmla="*/ 1590675 h 3053494"/>
              <a:gd name="connsiteX111" fmla="*/ 1018679 w 2271216"/>
              <a:gd name="connsiteY111" fmla="*/ 1590675 h 3053494"/>
              <a:gd name="connsiteX112" fmla="*/ 1018679 w 2271216"/>
              <a:gd name="connsiteY112" fmla="*/ 1590675 h 3053494"/>
              <a:gd name="connsiteX113" fmla="*/ 956766 w 2271216"/>
              <a:gd name="connsiteY113" fmla="*/ 1609725 h 3053494"/>
              <a:gd name="connsiteX114" fmla="*/ 918666 w 2271216"/>
              <a:gd name="connsiteY114" fmla="*/ 1590675 h 3053494"/>
              <a:gd name="connsiteX115" fmla="*/ 809129 w 2271216"/>
              <a:gd name="connsiteY115" fmla="*/ 1624012 h 3053494"/>
              <a:gd name="connsiteX116" fmla="*/ 851991 w 2271216"/>
              <a:gd name="connsiteY116" fmla="*/ 1652587 h 3053494"/>
              <a:gd name="connsiteX117" fmla="*/ 871041 w 2271216"/>
              <a:gd name="connsiteY117" fmla="*/ 1690687 h 3053494"/>
              <a:gd name="connsiteX118" fmla="*/ 871041 w 2271216"/>
              <a:gd name="connsiteY118" fmla="*/ 1738312 h 3053494"/>
              <a:gd name="connsiteX119" fmla="*/ 851991 w 2271216"/>
              <a:gd name="connsiteY119" fmla="*/ 1762125 h 3053494"/>
              <a:gd name="connsiteX120" fmla="*/ 837704 w 2271216"/>
              <a:gd name="connsiteY120" fmla="*/ 1838325 h 3053494"/>
              <a:gd name="connsiteX121" fmla="*/ 856754 w 2271216"/>
              <a:gd name="connsiteY121" fmla="*/ 1866900 h 3053494"/>
              <a:gd name="connsiteX122" fmla="*/ 842466 w 2271216"/>
              <a:gd name="connsiteY122" fmla="*/ 1895475 h 3053494"/>
              <a:gd name="connsiteX123" fmla="*/ 851991 w 2271216"/>
              <a:gd name="connsiteY123" fmla="*/ 1924050 h 3053494"/>
              <a:gd name="connsiteX124" fmla="*/ 851991 w 2271216"/>
              <a:gd name="connsiteY124" fmla="*/ 1947862 h 3053494"/>
              <a:gd name="connsiteX125" fmla="*/ 809129 w 2271216"/>
              <a:gd name="connsiteY125" fmla="*/ 1966912 h 3053494"/>
              <a:gd name="connsiteX126" fmla="*/ 809129 w 2271216"/>
              <a:gd name="connsiteY126" fmla="*/ 1966912 h 3053494"/>
              <a:gd name="connsiteX127" fmla="*/ 823416 w 2271216"/>
              <a:gd name="connsiteY127" fmla="*/ 2043112 h 3053494"/>
              <a:gd name="connsiteX128" fmla="*/ 847229 w 2271216"/>
              <a:gd name="connsiteY128" fmla="*/ 2066925 h 3053494"/>
              <a:gd name="connsiteX129" fmla="*/ 842466 w 2271216"/>
              <a:gd name="connsiteY129" fmla="*/ 2119312 h 3053494"/>
              <a:gd name="connsiteX130" fmla="*/ 899616 w 2271216"/>
              <a:gd name="connsiteY130" fmla="*/ 2147887 h 3053494"/>
              <a:gd name="connsiteX131" fmla="*/ 904379 w 2271216"/>
              <a:gd name="connsiteY131" fmla="*/ 2181225 h 3053494"/>
              <a:gd name="connsiteX132" fmla="*/ 966291 w 2271216"/>
              <a:gd name="connsiteY132" fmla="*/ 2205037 h 3053494"/>
              <a:gd name="connsiteX133" fmla="*/ 956766 w 2271216"/>
              <a:gd name="connsiteY133" fmla="*/ 2238375 h 3053494"/>
              <a:gd name="connsiteX134" fmla="*/ 1056779 w 2271216"/>
              <a:gd name="connsiteY134" fmla="*/ 2243137 h 3053494"/>
              <a:gd name="connsiteX135" fmla="*/ 1056779 w 2271216"/>
              <a:gd name="connsiteY135" fmla="*/ 2243137 h 3053494"/>
              <a:gd name="connsiteX0" fmla="*/ 1623698 w 2271216"/>
              <a:gd name="connsiteY0" fmla="*/ 3053494 h 3053494"/>
              <a:gd name="connsiteX1" fmla="*/ 1594297 w 2271216"/>
              <a:gd name="connsiteY1" fmla="*/ 2996418 h 3053494"/>
              <a:gd name="connsiteX2" fmla="*/ 219119 w 2271216"/>
              <a:gd name="connsiteY2" fmla="*/ 2533917 h 3053494"/>
              <a:gd name="connsiteX3" fmla="*/ 314388 w 2271216"/>
              <a:gd name="connsiteY3" fmla="*/ 2038626 h 3053494"/>
              <a:gd name="connsiteX4" fmla="*/ 323915 w 2271216"/>
              <a:gd name="connsiteY4" fmla="*/ 1967179 h 3053494"/>
              <a:gd name="connsiteX5" fmla="*/ 285807 w 2271216"/>
              <a:gd name="connsiteY5" fmla="*/ 1952890 h 3053494"/>
              <a:gd name="connsiteX6" fmla="*/ 219683 w 2271216"/>
              <a:gd name="connsiteY6" fmla="*/ 1871916 h 3053494"/>
              <a:gd name="connsiteX7" fmla="*/ 58680 w 2271216"/>
              <a:gd name="connsiteY7" fmla="*/ 1762601 h 3053494"/>
              <a:gd name="connsiteX8" fmla="*/ 7120 w 2271216"/>
              <a:gd name="connsiteY8" fmla="*/ 1514680 h 3053494"/>
              <a:gd name="connsiteX9" fmla="*/ 74325 w 2271216"/>
              <a:gd name="connsiteY9" fmla="*/ 1181260 h 3053494"/>
              <a:gd name="connsiteX10" fmla="*/ 13621 w 2271216"/>
              <a:gd name="connsiteY10" fmla="*/ 752680 h 3053494"/>
              <a:gd name="connsiteX11" fmla="*/ 247010 w 2271216"/>
              <a:gd name="connsiteY11" fmla="*/ 438150 h 3053494"/>
              <a:gd name="connsiteX12" fmla="*/ 690040 w 2271216"/>
              <a:gd name="connsiteY12" fmla="*/ 0 h 3053494"/>
              <a:gd name="connsiteX13" fmla="*/ 851991 w 2271216"/>
              <a:gd name="connsiteY13" fmla="*/ 85725 h 3053494"/>
              <a:gd name="connsiteX14" fmla="*/ 904379 w 2271216"/>
              <a:gd name="connsiteY14" fmla="*/ 95250 h 3053494"/>
              <a:gd name="connsiteX15" fmla="*/ 952004 w 2271216"/>
              <a:gd name="connsiteY15" fmla="*/ 61912 h 3053494"/>
              <a:gd name="connsiteX16" fmla="*/ 990104 w 2271216"/>
              <a:gd name="connsiteY16" fmla="*/ 85725 h 3053494"/>
              <a:gd name="connsiteX17" fmla="*/ 1023441 w 2271216"/>
              <a:gd name="connsiteY17" fmla="*/ 109537 h 3053494"/>
              <a:gd name="connsiteX18" fmla="*/ 1052016 w 2271216"/>
              <a:gd name="connsiteY18" fmla="*/ 133350 h 3053494"/>
              <a:gd name="connsiteX19" fmla="*/ 1104404 w 2271216"/>
              <a:gd name="connsiteY19" fmla="*/ 200025 h 3053494"/>
              <a:gd name="connsiteX20" fmla="*/ 1099641 w 2271216"/>
              <a:gd name="connsiteY20" fmla="*/ 209550 h 3053494"/>
              <a:gd name="connsiteX21" fmla="*/ 1090116 w 2271216"/>
              <a:gd name="connsiteY21" fmla="*/ 271462 h 3053494"/>
              <a:gd name="connsiteX22" fmla="*/ 1052016 w 2271216"/>
              <a:gd name="connsiteY22" fmla="*/ 295275 h 3053494"/>
              <a:gd name="connsiteX23" fmla="*/ 1047254 w 2271216"/>
              <a:gd name="connsiteY23" fmla="*/ 333375 h 3053494"/>
              <a:gd name="connsiteX24" fmla="*/ 1047254 w 2271216"/>
              <a:gd name="connsiteY24" fmla="*/ 333375 h 3053494"/>
              <a:gd name="connsiteX25" fmla="*/ 1094879 w 2271216"/>
              <a:gd name="connsiteY25" fmla="*/ 361950 h 3053494"/>
              <a:gd name="connsiteX26" fmla="*/ 1094879 w 2271216"/>
              <a:gd name="connsiteY26" fmla="*/ 361950 h 3053494"/>
              <a:gd name="connsiteX27" fmla="*/ 1147266 w 2271216"/>
              <a:gd name="connsiteY27" fmla="*/ 371475 h 3053494"/>
              <a:gd name="connsiteX28" fmla="*/ 1166316 w 2271216"/>
              <a:gd name="connsiteY28" fmla="*/ 385762 h 3053494"/>
              <a:gd name="connsiteX29" fmla="*/ 1166316 w 2271216"/>
              <a:gd name="connsiteY29" fmla="*/ 385762 h 3053494"/>
              <a:gd name="connsiteX30" fmla="*/ 1166316 w 2271216"/>
              <a:gd name="connsiteY30" fmla="*/ 385762 h 3053494"/>
              <a:gd name="connsiteX31" fmla="*/ 1204416 w 2271216"/>
              <a:gd name="connsiteY31" fmla="*/ 457200 h 3053494"/>
              <a:gd name="connsiteX32" fmla="*/ 1223466 w 2271216"/>
              <a:gd name="connsiteY32" fmla="*/ 442912 h 3053494"/>
              <a:gd name="connsiteX33" fmla="*/ 1266329 w 2271216"/>
              <a:gd name="connsiteY33" fmla="*/ 442912 h 3053494"/>
              <a:gd name="connsiteX34" fmla="*/ 1337766 w 2271216"/>
              <a:gd name="connsiteY34" fmla="*/ 442912 h 3053494"/>
              <a:gd name="connsiteX35" fmla="*/ 1313954 w 2271216"/>
              <a:gd name="connsiteY35" fmla="*/ 461962 h 3053494"/>
              <a:gd name="connsiteX36" fmla="*/ 1313954 w 2271216"/>
              <a:gd name="connsiteY36" fmla="*/ 461962 h 3053494"/>
              <a:gd name="connsiteX37" fmla="*/ 1280616 w 2271216"/>
              <a:gd name="connsiteY37" fmla="*/ 547687 h 3053494"/>
              <a:gd name="connsiteX38" fmla="*/ 1256804 w 2271216"/>
              <a:gd name="connsiteY38" fmla="*/ 557212 h 3053494"/>
              <a:gd name="connsiteX39" fmla="*/ 1213941 w 2271216"/>
              <a:gd name="connsiteY39" fmla="*/ 576262 h 3053494"/>
              <a:gd name="connsiteX40" fmla="*/ 1228229 w 2271216"/>
              <a:gd name="connsiteY40" fmla="*/ 619125 h 3053494"/>
              <a:gd name="connsiteX41" fmla="*/ 1228229 w 2271216"/>
              <a:gd name="connsiteY41" fmla="*/ 652462 h 3053494"/>
              <a:gd name="connsiteX42" fmla="*/ 1232991 w 2271216"/>
              <a:gd name="connsiteY42" fmla="*/ 676275 h 3053494"/>
              <a:gd name="connsiteX43" fmla="*/ 1256804 w 2271216"/>
              <a:gd name="connsiteY43" fmla="*/ 714375 h 3053494"/>
              <a:gd name="connsiteX44" fmla="*/ 1256804 w 2271216"/>
              <a:gd name="connsiteY44" fmla="*/ 714375 h 3053494"/>
              <a:gd name="connsiteX45" fmla="*/ 1342529 w 2271216"/>
              <a:gd name="connsiteY45" fmla="*/ 742950 h 3053494"/>
              <a:gd name="connsiteX46" fmla="*/ 1413966 w 2271216"/>
              <a:gd name="connsiteY46" fmla="*/ 738187 h 3053494"/>
              <a:gd name="connsiteX47" fmla="*/ 1447304 w 2271216"/>
              <a:gd name="connsiteY47" fmla="*/ 738187 h 3053494"/>
              <a:gd name="connsiteX48" fmla="*/ 1499691 w 2271216"/>
              <a:gd name="connsiteY48" fmla="*/ 752475 h 3053494"/>
              <a:gd name="connsiteX49" fmla="*/ 1509216 w 2271216"/>
              <a:gd name="connsiteY49" fmla="*/ 766762 h 3053494"/>
              <a:gd name="connsiteX50" fmla="*/ 1513979 w 2271216"/>
              <a:gd name="connsiteY50" fmla="*/ 838200 h 3053494"/>
              <a:gd name="connsiteX51" fmla="*/ 1513979 w 2271216"/>
              <a:gd name="connsiteY51" fmla="*/ 838200 h 3053494"/>
              <a:gd name="connsiteX52" fmla="*/ 1547316 w 2271216"/>
              <a:gd name="connsiteY52" fmla="*/ 900112 h 3053494"/>
              <a:gd name="connsiteX53" fmla="*/ 1580654 w 2271216"/>
              <a:gd name="connsiteY53" fmla="*/ 942975 h 3053494"/>
              <a:gd name="connsiteX54" fmla="*/ 1590179 w 2271216"/>
              <a:gd name="connsiteY54" fmla="*/ 947737 h 3053494"/>
              <a:gd name="connsiteX55" fmla="*/ 1599704 w 2271216"/>
              <a:gd name="connsiteY55" fmla="*/ 1014412 h 3053494"/>
              <a:gd name="connsiteX56" fmla="*/ 1642566 w 2271216"/>
              <a:gd name="connsiteY56" fmla="*/ 1047750 h 3053494"/>
              <a:gd name="connsiteX57" fmla="*/ 1685429 w 2271216"/>
              <a:gd name="connsiteY57" fmla="*/ 1090612 h 3053494"/>
              <a:gd name="connsiteX58" fmla="*/ 1704479 w 2271216"/>
              <a:gd name="connsiteY58" fmla="*/ 1104900 h 3053494"/>
              <a:gd name="connsiteX59" fmla="*/ 1747341 w 2271216"/>
              <a:gd name="connsiteY59" fmla="*/ 1119187 h 3053494"/>
              <a:gd name="connsiteX60" fmla="*/ 1766391 w 2271216"/>
              <a:gd name="connsiteY60" fmla="*/ 1185862 h 3053494"/>
              <a:gd name="connsiteX61" fmla="*/ 1766391 w 2271216"/>
              <a:gd name="connsiteY61" fmla="*/ 1185862 h 3053494"/>
              <a:gd name="connsiteX62" fmla="*/ 1775916 w 2271216"/>
              <a:gd name="connsiteY62" fmla="*/ 1238250 h 3053494"/>
              <a:gd name="connsiteX63" fmla="*/ 1852116 w 2271216"/>
              <a:gd name="connsiteY63" fmla="*/ 1223962 h 3053494"/>
              <a:gd name="connsiteX64" fmla="*/ 1894979 w 2271216"/>
              <a:gd name="connsiteY64" fmla="*/ 1176337 h 3053494"/>
              <a:gd name="connsiteX65" fmla="*/ 1904504 w 2271216"/>
              <a:gd name="connsiteY65" fmla="*/ 1162050 h 3053494"/>
              <a:gd name="connsiteX66" fmla="*/ 1947366 w 2271216"/>
              <a:gd name="connsiteY66" fmla="*/ 1152525 h 3053494"/>
              <a:gd name="connsiteX67" fmla="*/ 1985466 w 2271216"/>
              <a:gd name="connsiteY67" fmla="*/ 1128712 h 3053494"/>
              <a:gd name="connsiteX68" fmla="*/ 2023566 w 2271216"/>
              <a:gd name="connsiteY68" fmla="*/ 1114425 h 3053494"/>
              <a:gd name="connsiteX69" fmla="*/ 2071191 w 2271216"/>
              <a:gd name="connsiteY69" fmla="*/ 1104900 h 3053494"/>
              <a:gd name="connsiteX70" fmla="*/ 2118816 w 2271216"/>
              <a:gd name="connsiteY70" fmla="*/ 1119187 h 3053494"/>
              <a:gd name="connsiteX71" fmla="*/ 2199779 w 2271216"/>
              <a:gd name="connsiteY71" fmla="*/ 1119187 h 3053494"/>
              <a:gd name="connsiteX72" fmla="*/ 2214066 w 2271216"/>
              <a:gd name="connsiteY72" fmla="*/ 1081087 h 3053494"/>
              <a:gd name="connsiteX73" fmla="*/ 2242641 w 2271216"/>
              <a:gd name="connsiteY73" fmla="*/ 1090612 h 3053494"/>
              <a:gd name="connsiteX74" fmla="*/ 2271216 w 2271216"/>
              <a:gd name="connsiteY74" fmla="*/ 1100137 h 3053494"/>
              <a:gd name="connsiteX75" fmla="*/ 2256929 w 2271216"/>
              <a:gd name="connsiteY75" fmla="*/ 1128712 h 3053494"/>
              <a:gd name="connsiteX76" fmla="*/ 2218829 w 2271216"/>
              <a:gd name="connsiteY76" fmla="*/ 1176337 h 3053494"/>
              <a:gd name="connsiteX77" fmla="*/ 2190254 w 2271216"/>
              <a:gd name="connsiteY77" fmla="*/ 1200150 h 3053494"/>
              <a:gd name="connsiteX78" fmla="*/ 2156916 w 2271216"/>
              <a:gd name="connsiteY78" fmla="*/ 1233487 h 3053494"/>
              <a:gd name="connsiteX79" fmla="*/ 2137866 w 2271216"/>
              <a:gd name="connsiteY79" fmla="*/ 1290637 h 3053494"/>
              <a:gd name="connsiteX80" fmla="*/ 2156916 w 2271216"/>
              <a:gd name="connsiteY80" fmla="*/ 1333500 h 3053494"/>
              <a:gd name="connsiteX81" fmla="*/ 2075954 w 2271216"/>
              <a:gd name="connsiteY81" fmla="*/ 1333500 h 3053494"/>
              <a:gd name="connsiteX82" fmla="*/ 2023566 w 2271216"/>
              <a:gd name="connsiteY82" fmla="*/ 1400175 h 3053494"/>
              <a:gd name="connsiteX83" fmla="*/ 2014041 w 2271216"/>
              <a:gd name="connsiteY83" fmla="*/ 1414462 h 3053494"/>
              <a:gd name="connsiteX84" fmla="*/ 1999754 w 2271216"/>
              <a:gd name="connsiteY84" fmla="*/ 1457325 h 3053494"/>
              <a:gd name="connsiteX85" fmla="*/ 1980704 w 2271216"/>
              <a:gd name="connsiteY85" fmla="*/ 1471612 h 3053494"/>
              <a:gd name="connsiteX86" fmla="*/ 1914029 w 2271216"/>
              <a:gd name="connsiteY86" fmla="*/ 1471612 h 3053494"/>
              <a:gd name="connsiteX87" fmla="*/ 1890216 w 2271216"/>
              <a:gd name="connsiteY87" fmla="*/ 1500187 h 3053494"/>
              <a:gd name="connsiteX88" fmla="*/ 1880691 w 2271216"/>
              <a:gd name="connsiteY88" fmla="*/ 1476375 h 3053494"/>
              <a:gd name="connsiteX89" fmla="*/ 1823541 w 2271216"/>
              <a:gd name="connsiteY89" fmla="*/ 1495425 h 3053494"/>
              <a:gd name="connsiteX90" fmla="*/ 1799729 w 2271216"/>
              <a:gd name="connsiteY90" fmla="*/ 1476375 h 3053494"/>
              <a:gd name="connsiteX91" fmla="*/ 1780679 w 2271216"/>
              <a:gd name="connsiteY91" fmla="*/ 1485900 h 3053494"/>
              <a:gd name="connsiteX92" fmla="*/ 1737816 w 2271216"/>
              <a:gd name="connsiteY92" fmla="*/ 1514475 h 3053494"/>
              <a:gd name="connsiteX93" fmla="*/ 1737816 w 2271216"/>
              <a:gd name="connsiteY93" fmla="*/ 1514475 h 3053494"/>
              <a:gd name="connsiteX94" fmla="*/ 1723529 w 2271216"/>
              <a:gd name="connsiteY94" fmla="*/ 1471612 h 3053494"/>
              <a:gd name="connsiteX95" fmla="*/ 1699716 w 2271216"/>
              <a:gd name="connsiteY95" fmla="*/ 1466850 h 3053494"/>
              <a:gd name="connsiteX96" fmla="*/ 1642566 w 2271216"/>
              <a:gd name="connsiteY96" fmla="*/ 1476375 h 3053494"/>
              <a:gd name="connsiteX97" fmla="*/ 1547316 w 2271216"/>
              <a:gd name="connsiteY97" fmla="*/ 1481137 h 3053494"/>
              <a:gd name="connsiteX98" fmla="*/ 1471116 w 2271216"/>
              <a:gd name="connsiteY98" fmla="*/ 1462087 h 3053494"/>
              <a:gd name="connsiteX99" fmla="*/ 1452066 w 2271216"/>
              <a:gd name="connsiteY99" fmla="*/ 1476375 h 3053494"/>
              <a:gd name="connsiteX100" fmla="*/ 1409204 w 2271216"/>
              <a:gd name="connsiteY100" fmla="*/ 1524000 h 3053494"/>
              <a:gd name="connsiteX101" fmla="*/ 1385391 w 2271216"/>
              <a:gd name="connsiteY101" fmla="*/ 1514475 h 3053494"/>
              <a:gd name="connsiteX102" fmla="*/ 1375866 w 2271216"/>
              <a:gd name="connsiteY102" fmla="*/ 1485900 h 3053494"/>
              <a:gd name="connsiteX103" fmla="*/ 1356816 w 2271216"/>
              <a:gd name="connsiteY103" fmla="*/ 1462087 h 3053494"/>
              <a:gd name="connsiteX104" fmla="*/ 1337766 w 2271216"/>
              <a:gd name="connsiteY104" fmla="*/ 1485900 h 3053494"/>
              <a:gd name="connsiteX105" fmla="*/ 1328241 w 2271216"/>
              <a:gd name="connsiteY105" fmla="*/ 1466850 h 3053494"/>
              <a:gd name="connsiteX106" fmla="*/ 1228229 w 2271216"/>
              <a:gd name="connsiteY106" fmla="*/ 1514475 h 3053494"/>
              <a:gd name="connsiteX107" fmla="*/ 1194891 w 2271216"/>
              <a:gd name="connsiteY107" fmla="*/ 1514475 h 3053494"/>
              <a:gd name="connsiteX108" fmla="*/ 1132979 w 2271216"/>
              <a:gd name="connsiteY108" fmla="*/ 1504950 h 3053494"/>
              <a:gd name="connsiteX109" fmla="*/ 1075829 w 2271216"/>
              <a:gd name="connsiteY109" fmla="*/ 1524000 h 3053494"/>
              <a:gd name="connsiteX110" fmla="*/ 1052016 w 2271216"/>
              <a:gd name="connsiteY110" fmla="*/ 1562100 h 3053494"/>
              <a:gd name="connsiteX111" fmla="*/ 1037729 w 2271216"/>
              <a:gd name="connsiteY111" fmla="*/ 1590675 h 3053494"/>
              <a:gd name="connsiteX112" fmla="*/ 1018679 w 2271216"/>
              <a:gd name="connsiteY112" fmla="*/ 1590675 h 3053494"/>
              <a:gd name="connsiteX113" fmla="*/ 1018679 w 2271216"/>
              <a:gd name="connsiteY113" fmla="*/ 1590675 h 3053494"/>
              <a:gd name="connsiteX114" fmla="*/ 956766 w 2271216"/>
              <a:gd name="connsiteY114" fmla="*/ 1609725 h 3053494"/>
              <a:gd name="connsiteX115" fmla="*/ 918666 w 2271216"/>
              <a:gd name="connsiteY115" fmla="*/ 1590675 h 3053494"/>
              <a:gd name="connsiteX116" fmla="*/ 809129 w 2271216"/>
              <a:gd name="connsiteY116" fmla="*/ 1624012 h 3053494"/>
              <a:gd name="connsiteX117" fmla="*/ 851991 w 2271216"/>
              <a:gd name="connsiteY117" fmla="*/ 1652587 h 3053494"/>
              <a:gd name="connsiteX118" fmla="*/ 871041 w 2271216"/>
              <a:gd name="connsiteY118" fmla="*/ 1690687 h 3053494"/>
              <a:gd name="connsiteX119" fmla="*/ 871041 w 2271216"/>
              <a:gd name="connsiteY119" fmla="*/ 1738312 h 3053494"/>
              <a:gd name="connsiteX120" fmla="*/ 851991 w 2271216"/>
              <a:gd name="connsiteY120" fmla="*/ 1762125 h 3053494"/>
              <a:gd name="connsiteX121" fmla="*/ 837704 w 2271216"/>
              <a:gd name="connsiteY121" fmla="*/ 1838325 h 3053494"/>
              <a:gd name="connsiteX122" fmla="*/ 856754 w 2271216"/>
              <a:gd name="connsiteY122" fmla="*/ 1866900 h 3053494"/>
              <a:gd name="connsiteX123" fmla="*/ 842466 w 2271216"/>
              <a:gd name="connsiteY123" fmla="*/ 1895475 h 3053494"/>
              <a:gd name="connsiteX124" fmla="*/ 851991 w 2271216"/>
              <a:gd name="connsiteY124" fmla="*/ 1924050 h 3053494"/>
              <a:gd name="connsiteX125" fmla="*/ 851991 w 2271216"/>
              <a:gd name="connsiteY125" fmla="*/ 1947862 h 3053494"/>
              <a:gd name="connsiteX126" fmla="*/ 809129 w 2271216"/>
              <a:gd name="connsiteY126" fmla="*/ 1966912 h 3053494"/>
              <a:gd name="connsiteX127" fmla="*/ 809129 w 2271216"/>
              <a:gd name="connsiteY127" fmla="*/ 1966912 h 3053494"/>
              <a:gd name="connsiteX128" fmla="*/ 823416 w 2271216"/>
              <a:gd name="connsiteY128" fmla="*/ 2043112 h 3053494"/>
              <a:gd name="connsiteX129" fmla="*/ 847229 w 2271216"/>
              <a:gd name="connsiteY129" fmla="*/ 2066925 h 3053494"/>
              <a:gd name="connsiteX130" fmla="*/ 842466 w 2271216"/>
              <a:gd name="connsiteY130" fmla="*/ 2119312 h 3053494"/>
              <a:gd name="connsiteX131" fmla="*/ 899616 w 2271216"/>
              <a:gd name="connsiteY131" fmla="*/ 2147887 h 3053494"/>
              <a:gd name="connsiteX132" fmla="*/ 904379 w 2271216"/>
              <a:gd name="connsiteY132" fmla="*/ 2181225 h 3053494"/>
              <a:gd name="connsiteX133" fmla="*/ 966291 w 2271216"/>
              <a:gd name="connsiteY133" fmla="*/ 2205037 h 3053494"/>
              <a:gd name="connsiteX134" fmla="*/ 956766 w 2271216"/>
              <a:gd name="connsiteY134" fmla="*/ 2238375 h 3053494"/>
              <a:gd name="connsiteX135" fmla="*/ 1056779 w 2271216"/>
              <a:gd name="connsiteY135" fmla="*/ 2243137 h 3053494"/>
              <a:gd name="connsiteX136" fmla="*/ 1056779 w 2271216"/>
              <a:gd name="connsiteY136" fmla="*/ 2243137 h 3053494"/>
              <a:gd name="connsiteX0" fmla="*/ 1623698 w 2271216"/>
              <a:gd name="connsiteY0" fmla="*/ 3053494 h 3053494"/>
              <a:gd name="connsiteX1" fmla="*/ 1594297 w 2271216"/>
              <a:gd name="connsiteY1" fmla="*/ 2996418 h 3053494"/>
              <a:gd name="connsiteX2" fmla="*/ 219119 w 2271216"/>
              <a:gd name="connsiteY2" fmla="*/ 2533917 h 3053494"/>
              <a:gd name="connsiteX3" fmla="*/ 200065 w 2271216"/>
              <a:gd name="connsiteY3" fmla="*/ 2267257 h 3053494"/>
              <a:gd name="connsiteX4" fmla="*/ 314388 w 2271216"/>
              <a:gd name="connsiteY4" fmla="*/ 2038626 h 3053494"/>
              <a:gd name="connsiteX5" fmla="*/ 323915 w 2271216"/>
              <a:gd name="connsiteY5" fmla="*/ 1967179 h 3053494"/>
              <a:gd name="connsiteX6" fmla="*/ 285807 w 2271216"/>
              <a:gd name="connsiteY6" fmla="*/ 1952890 h 3053494"/>
              <a:gd name="connsiteX7" fmla="*/ 219683 w 2271216"/>
              <a:gd name="connsiteY7" fmla="*/ 1871916 h 3053494"/>
              <a:gd name="connsiteX8" fmla="*/ 58680 w 2271216"/>
              <a:gd name="connsiteY8" fmla="*/ 1762601 h 3053494"/>
              <a:gd name="connsiteX9" fmla="*/ 7120 w 2271216"/>
              <a:gd name="connsiteY9" fmla="*/ 1514680 h 3053494"/>
              <a:gd name="connsiteX10" fmla="*/ 74325 w 2271216"/>
              <a:gd name="connsiteY10" fmla="*/ 1181260 h 3053494"/>
              <a:gd name="connsiteX11" fmla="*/ 13621 w 2271216"/>
              <a:gd name="connsiteY11" fmla="*/ 752680 h 3053494"/>
              <a:gd name="connsiteX12" fmla="*/ 247010 w 2271216"/>
              <a:gd name="connsiteY12" fmla="*/ 438150 h 3053494"/>
              <a:gd name="connsiteX13" fmla="*/ 690040 w 2271216"/>
              <a:gd name="connsiteY13" fmla="*/ 0 h 3053494"/>
              <a:gd name="connsiteX14" fmla="*/ 851991 w 2271216"/>
              <a:gd name="connsiteY14" fmla="*/ 85725 h 3053494"/>
              <a:gd name="connsiteX15" fmla="*/ 904379 w 2271216"/>
              <a:gd name="connsiteY15" fmla="*/ 95250 h 3053494"/>
              <a:gd name="connsiteX16" fmla="*/ 952004 w 2271216"/>
              <a:gd name="connsiteY16" fmla="*/ 61912 h 3053494"/>
              <a:gd name="connsiteX17" fmla="*/ 990104 w 2271216"/>
              <a:gd name="connsiteY17" fmla="*/ 85725 h 3053494"/>
              <a:gd name="connsiteX18" fmla="*/ 1023441 w 2271216"/>
              <a:gd name="connsiteY18" fmla="*/ 109537 h 3053494"/>
              <a:gd name="connsiteX19" fmla="*/ 1052016 w 2271216"/>
              <a:gd name="connsiteY19" fmla="*/ 133350 h 3053494"/>
              <a:gd name="connsiteX20" fmla="*/ 1104404 w 2271216"/>
              <a:gd name="connsiteY20" fmla="*/ 200025 h 3053494"/>
              <a:gd name="connsiteX21" fmla="*/ 1099641 w 2271216"/>
              <a:gd name="connsiteY21" fmla="*/ 209550 h 3053494"/>
              <a:gd name="connsiteX22" fmla="*/ 1090116 w 2271216"/>
              <a:gd name="connsiteY22" fmla="*/ 271462 h 3053494"/>
              <a:gd name="connsiteX23" fmla="*/ 1052016 w 2271216"/>
              <a:gd name="connsiteY23" fmla="*/ 295275 h 3053494"/>
              <a:gd name="connsiteX24" fmla="*/ 1047254 w 2271216"/>
              <a:gd name="connsiteY24" fmla="*/ 333375 h 3053494"/>
              <a:gd name="connsiteX25" fmla="*/ 1047254 w 2271216"/>
              <a:gd name="connsiteY25" fmla="*/ 333375 h 3053494"/>
              <a:gd name="connsiteX26" fmla="*/ 1094879 w 2271216"/>
              <a:gd name="connsiteY26" fmla="*/ 361950 h 3053494"/>
              <a:gd name="connsiteX27" fmla="*/ 1094879 w 2271216"/>
              <a:gd name="connsiteY27" fmla="*/ 361950 h 3053494"/>
              <a:gd name="connsiteX28" fmla="*/ 1147266 w 2271216"/>
              <a:gd name="connsiteY28" fmla="*/ 371475 h 3053494"/>
              <a:gd name="connsiteX29" fmla="*/ 1166316 w 2271216"/>
              <a:gd name="connsiteY29" fmla="*/ 385762 h 3053494"/>
              <a:gd name="connsiteX30" fmla="*/ 1166316 w 2271216"/>
              <a:gd name="connsiteY30" fmla="*/ 385762 h 3053494"/>
              <a:gd name="connsiteX31" fmla="*/ 1166316 w 2271216"/>
              <a:gd name="connsiteY31" fmla="*/ 385762 h 3053494"/>
              <a:gd name="connsiteX32" fmla="*/ 1204416 w 2271216"/>
              <a:gd name="connsiteY32" fmla="*/ 457200 h 3053494"/>
              <a:gd name="connsiteX33" fmla="*/ 1223466 w 2271216"/>
              <a:gd name="connsiteY33" fmla="*/ 442912 h 3053494"/>
              <a:gd name="connsiteX34" fmla="*/ 1266329 w 2271216"/>
              <a:gd name="connsiteY34" fmla="*/ 442912 h 3053494"/>
              <a:gd name="connsiteX35" fmla="*/ 1337766 w 2271216"/>
              <a:gd name="connsiteY35" fmla="*/ 442912 h 3053494"/>
              <a:gd name="connsiteX36" fmla="*/ 1313954 w 2271216"/>
              <a:gd name="connsiteY36" fmla="*/ 461962 h 3053494"/>
              <a:gd name="connsiteX37" fmla="*/ 1313954 w 2271216"/>
              <a:gd name="connsiteY37" fmla="*/ 461962 h 3053494"/>
              <a:gd name="connsiteX38" fmla="*/ 1280616 w 2271216"/>
              <a:gd name="connsiteY38" fmla="*/ 547687 h 3053494"/>
              <a:gd name="connsiteX39" fmla="*/ 1256804 w 2271216"/>
              <a:gd name="connsiteY39" fmla="*/ 557212 h 3053494"/>
              <a:gd name="connsiteX40" fmla="*/ 1213941 w 2271216"/>
              <a:gd name="connsiteY40" fmla="*/ 576262 h 3053494"/>
              <a:gd name="connsiteX41" fmla="*/ 1228229 w 2271216"/>
              <a:gd name="connsiteY41" fmla="*/ 619125 h 3053494"/>
              <a:gd name="connsiteX42" fmla="*/ 1228229 w 2271216"/>
              <a:gd name="connsiteY42" fmla="*/ 652462 h 3053494"/>
              <a:gd name="connsiteX43" fmla="*/ 1232991 w 2271216"/>
              <a:gd name="connsiteY43" fmla="*/ 676275 h 3053494"/>
              <a:gd name="connsiteX44" fmla="*/ 1256804 w 2271216"/>
              <a:gd name="connsiteY44" fmla="*/ 714375 h 3053494"/>
              <a:gd name="connsiteX45" fmla="*/ 1256804 w 2271216"/>
              <a:gd name="connsiteY45" fmla="*/ 714375 h 3053494"/>
              <a:gd name="connsiteX46" fmla="*/ 1342529 w 2271216"/>
              <a:gd name="connsiteY46" fmla="*/ 742950 h 3053494"/>
              <a:gd name="connsiteX47" fmla="*/ 1413966 w 2271216"/>
              <a:gd name="connsiteY47" fmla="*/ 738187 h 3053494"/>
              <a:gd name="connsiteX48" fmla="*/ 1447304 w 2271216"/>
              <a:gd name="connsiteY48" fmla="*/ 738187 h 3053494"/>
              <a:gd name="connsiteX49" fmla="*/ 1499691 w 2271216"/>
              <a:gd name="connsiteY49" fmla="*/ 752475 h 3053494"/>
              <a:gd name="connsiteX50" fmla="*/ 1509216 w 2271216"/>
              <a:gd name="connsiteY50" fmla="*/ 766762 h 3053494"/>
              <a:gd name="connsiteX51" fmla="*/ 1513979 w 2271216"/>
              <a:gd name="connsiteY51" fmla="*/ 838200 h 3053494"/>
              <a:gd name="connsiteX52" fmla="*/ 1513979 w 2271216"/>
              <a:gd name="connsiteY52" fmla="*/ 838200 h 3053494"/>
              <a:gd name="connsiteX53" fmla="*/ 1547316 w 2271216"/>
              <a:gd name="connsiteY53" fmla="*/ 900112 h 3053494"/>
              <a:gd name="connsiteX54" fmla="*/ 1580654 w 2271216"/>
              <a:gd name="connsiteY54" fmla="*/ 942975 h 3053494"/>
              <a:gd name="connsiteX55" fmla="*/ 1590179 w 2271216"/>
              <a:gd name="connsiteY55" fmla="*/ 947737 h 3053494"/>
              <a:gd name="connsiteX56" fmla="*/ 1599704 w 2271216"/>
              <a:gd name="connsiteY56" fmla="*/ 1014412 h 3053494"/>
              <a:gd name="connsiteX57" fmla="*/ 1642566 w 2271216"/>
              <a:gd name="connsiteY57" fmla="*/ 1047750 h 3053494"/>
              <a:gd name="connsiteX58" fmla="*/ 1685429 w 2271216"/>
              <a:gd name="connsiteY58" fmla="*/ 1090612 h 3053494"/>
              <a:gd name="connsiteX59" fmla="*/ 1704479 w 2271216"/>
              <a:gd name="connsiteY59" fmla="*/ 1104900 h 3053494"/>
              <a:gd name="connsiteX60" fmla="*/ 1747341 w 2271216"/>
              <a:gd name="connsiteY60" fmla="*/ 1119187 h 3053494"/>
              <a:gd name="connsiteX61" fmla="*/ 1766391 w 2271216"/>
              <a:gd name="connsiteY61" fmla="*/ 1185862 h 3053494"/>
              <a:gd name="connsiteX62" fmla="*/ 1766391 w 2271216"/>
              <a:gd name="connsiteY62" fmla="*/ 1185862 h 3053494"/>
              <a:gd name="connsiteX63" fmla="*/ 1775916 w 2271216"/>
              <a:gd name="connsiteY63" fmla="*/ 1238250 h 3053494"/>
              <a:gd name="connsiteX64" fmla="*/ 1852116 w 2271216"/>
              <a:gd name="connsiteY64" fmla="*/ 1223962 h 3053494"/>
              <a:gd name="connsiteX65" fmla="*/ 1894979 w 2271216"/>
              <a:gd name="connsiteY65" fmla="*/ 1176337 h 3053494"/>
              <a:gd name="connsiteX66" fmla="*/ 1904504 w 2271216"/>
              <a:gd name="connsiteY66" fmla="*/ 1162050 h 3053494"/>
              <a:gd name="connsiteX67" fmla="*/ 1947366 w 2271216"/>
              <a:gd name="connsiteY67" fmla="*/ 1152525 h 3053494"/>
              <a:gd name="connsiteX68" fmla="*/ 1985466 w 2271216"/>
              <a:gd name="connsiteY68" fmla="*/ 1128712 h 3053494"/>
              <a:gd name="connsiteX69" fmla="*/ 2023566 w 2271216"/>
              <a:gd name="connsiteY69" fmla="*/ 1114425 h 3053494"/>
              <a:gd name="connsiteX70" fmla="*/ 2071191 w 2271216"/>
              <a:gd name="connsiteY70" fmla="*/ 1104900 h 3053494"/>
              <a:gd name="connsiteX71" fmla="*/ 2118816 w 2271216"/>
              <a:gd name="connsiteY71" fmla="*/ 1119187 h 3053494"/>
              <a:gd name="connsiteX72" fmla="*/ 2199779 w 2271216"/>
              <a:gd name="connsiteY72" fmla="*/ 1119187 h 3053494"/>
              <a:gd name="connsiteX73" fmla="*/ 2214066 w 2271216"/>
              <a:gd name="connsiteY73" fmla="*/ 1081087 h 3053494"/>
              <a:gd name="connsiteX74" fmla="*/ 2242641 w 2271216"/>
              <a:gd name="connsiteY74" fmla="*/ 1090612 h 3053494"/>
              <a:gd name="connsiteX75" fmla="*/ 2271216 w 2271216"/>
              <a:gd name="connsiteY75" fmla="*/ 1100137 h 3053494"/>
              <a:gd name="connsiteX76" fmla="*/ 2256929 w 2271216"/>
              <a:gd name="connsiteY76" fmla="*/ 1128712 h 3053494"/>
              <a:gd name="connsiteX77" fmla="*/ 2218829 w 2271216"/>
              <a:gd name="connsiteY77" fmla="*/ 1176337 h 3053494"/>
              <a:gd name="connsiteX78" fmla="*/ 2190254 w 2271216"/>
              <a:gd name="connsiteY78" fmla="*/ 1200150 h 3053494"/>
              <a:gd name="connsiteX79" fmla="*/ 2156916 w 2271216"/>
              <a:gd name="connsiteY79" fmla="*/ 1233487 h 3053494"/>
              <a:gd name="connsiteX80" fmla="*/ 2137866 w 2271216"/>
              <a:gd name="connsiteY80" fmla="*/ 1290637 h 3053494"/>
              <a:gd name="connsiteX81" fmla="*/ 2156916 w 2271216"/>
              <a:gd name="connsiteY81" fmla="*/ 1333500 h 3053494"/>
              <a:gd name="connsiteX82" fmla="*/ 2075954 w 2271216"/>
              <a:gd name="connsiteY82" fmla="*/ 1333500 h 3053494"/>
              <a:gd name="connsiteX83" fmla="*/ 2023566 w 2271216"/>
              <a:gd name="connsiteY83" fmla="*/ 1400175 h 3053494"/>
              <a:gd name="connsiteX84" fmla="*/ 2014041 w 2271216"/>
              <a:gd name="connsiteY84" fmla="*/ 1414462 h 3053494"/>
              <a:gd name="connsiteX85" fmla="*/ 1999754 w 2271216"/>
              <a:gd name="connsiteY85" fmla="*/ 1457325 h 3053494"/>
              <a:gd name="connsiteX86" fmla="*/ 1980704 w 2271216"/>
              <a:gd name="connsiteY86" fmla="*/ 1471612 h 3053494"/>
              <a:gd name="connsiteX87" fmla="*/ 1914029 w 2271216"/>
              <a:gd name="connsiteY87" fmla="*/ 1471612 h 3053494"/>
              <a:gd name="connsiteX88" fmla="*/ 1890216 w 2271216"/>
              <a:gd name="connsiteY88" fmla="*/ 1500187 h 3053494"/>
              <a:gd name="connsiteX89" fmla="*/ 1880691 w 2271216"/>
              <a:gd name="connsiteY89" fmla="*/ 1476375 h 3053494"/>
              <a:gd name="connsiteX90" fmla="*/ 1823541 w 2271216"/>
              <a:gd name="connsiteY90" fmla="*/ 1495425 h 3053494"/>
              <a:gd name="connsiteX91" fmla="*/ 1799729 w 2271216"/>
              <a:gd name="connsiteY91" fmla="*/ 1476375 h 3053494"/>
              <a:gd name="connsiteX92" fmla="*/ 1780679 w 2271216"/>
              <a:gd name="connsiteY92" fmla="*/ 1485900 h 3053494"/>
              <a:gd name="connsiteX93" fmla="*/ 1737816 w 2271216"/>
              <a:gd name="connsiteY93" fmla="*/ 1514475 h 3053494"/>
              <a:gd name="connsiteX94" fmla="*/ 1737816 w 2271216"/>
              <a:gd name="connsiteY94" fmla="*/ 1514475 h 3053494"/>
              <a:gd name="connsiteX95" fmla="*/ 1723529 w 2271216"/>
              <a:gd name="connsiteY95" fmla="*/ 1471612 h 3053494"/>
              <a:gd name="connsiteX96" fmla="*/ 1699716 w 2271216"/>
              <a:gd name="connsiteY96" fmla="*/ 1466850 h 3053494"/>
              <a:gd name="connsiteX97" fmla="*/ 1642566 w 2271216"/>
              <a:gd name="connsiteY97" fmla="*/ 1476375 h 3053494"/>
              <a:gd name="connsiteX98" fmla="*/ 1547316 w 2271216"/>
              <a:gd name="connsiteY98" fmla="*/ 1481137 h 3053494"/>
              <a:gd name="connsiteX99" fmla="*/ 1471116 w 2271216"/>
              <a:gd name="connsiteY99" fmla="*/ 1462087 h 3053494"/>
              <a:gd name="connsiteX100" fmla="*/ 1452066 w 2271216"/>
              <a:gd name="connsiteY100" fmla="*/ 1476375 h 3053494"/>
              <a:gd name="connsiteX101" fmla="*/ 1409204 w 2271216"/>
              <a:gd name="connsiteY101" fmla="*/ 1524000 h 3053494"/>
              <a:gd name="connsiteX102" fmla="*/ 1385391 w 2271216"/>
              <a:gd name="connsiteY102" fmla="*/ 1514475 h 3053494"/>
              <a:gd name="connsiteX103" fmla="*/ 1375866 w 2271216"/>
              <a:gd name="connsiteY103" fmla="*/ 1485900 h 3053494"/>
              <a:gd name="connsiteX104" fmla="*/ 1356816 w 2271216"/>
              <a:gd name="connsiteY104" fmla="*/ 1462087 h 3053494"/>
              <a:gd name="connsiteX105" fmla="*/ 1337766 w 2271216"/>
              <a:gd name="connsiteY105" fmla="*/ 1485900 h 3053494"/>
              <a:gd name="connsiteX106" fmla="*/ 1328241 w 2271216"/>
              <a:gd name="connsiteY106" fmla="*/ 1466850 h 3053494"/>
              <a:gd name="connsiteX107" fmla="*/ 1228229 w 2271216"/>
              <a:gd name="connsiteY107" fmla="*/ 1514475 h 3053494"/>
              <a:gd name="connsiteX108" fmla="*/ 1194891 w 2271216"/>
              <a:gd name="connsiteY108" fmla="*/ 1514475 h 3053494"/>
              <a:gd name="connsiteX109" fmla="*/ 1132979 w 2271216"/>
              <a:gd name="connsiteY109" fmla="*/ 1504950 h 3053494"/>
              <a:gd name="connsiteX110" fmla="*/ 1075829 w 2271216"/>
              <a:gd name="connsiteY110" fmla="*/ 1524000 h 3053494"/>
              <a:gd name="connsiteX111" fmla="*/ 1052016 w 2271216"/>
              <a:gd name="connsiteY111" fmla="*/ 1562100 h 3053494"/>
              <a:gd name="connsiteX112" fmla="*/ 1037729 w 2271216"/>
              <a:gd name="connsiteY112" fmla="*/ 1590675 h 3053494"/>
              <a:gd name="connsiteX113" fmla="*/ 1018679 w 2271216"/>
              <a:gd name="connsiteY113" fmla="*/ 1590675 h 3053494"/>
              <a:gd name="connsiteX114" fmla="*/ 1018679 w 2271216"/>
              <a:gd name="connsiteY114" fmla="*/ 1590675 h 3053494"/>
              <a:gd name="connsiteX115" fmla="*/ 956766 w 2271216"/>
              <a:gd name="connsiteY115" fmla="*/ 1609725 h 3053494"/>
              <a:gd name="connsiteX116" fmla="*/ 918666 w 2271216"/>
              <a:gd name="connsiteY116" fmla="*/ 1590675 h 3053494"/>
              <a:gd name="connsiteX117" fmla="*/ 809129 w 2271216"/>
              <a:gd name="connsiteY117" fmla="*/ 1624012 h 3053494"/>
              <a:gd name="connsiteX118" fmla="*/ 851991 w 2271216"/>
              <a:gd name="connsiteY118" fmla="*/ 1652587 h 3053494"/>
              <a:gd name="connsiteX119" fmla="*/ 871041 w 2271216"/>
              <a:gd name="connsiteY119" fmla="*/ 1690687 h 3053494"/>
              <a:gd name="connsiteX120" fmla="*/ 871041 w 2271216"/>
              <a:gd name="connsiteY120" fmla="*/ 1738312 h 3053494"/>
              <a:gd name="connsiteX121" fmla="*/ 851991 w 2271216"/>
              <a:gd name="connsiteY121" fmla="*/ 1762125 h 3053494"/>
              <a:gd name="connsiteX122" fmla="*/ 837704 w 2271216"/>
              <a:gd name="connsiteY122" fmla="*/ 1838325 h 3053494"/>
              <a:gd name="connsiteX123" fmla="*/ 856754 w 2271216"/>
              <a:gd name="connsiteY123" fmla="*/ 1866900 h 3053494"/>
              <a:gd name="connsiteX124" fmla="*/ 842466 w 2271216"/>
              <a:gd name="connsiteY124" fmla="*/ 1895475 h 3053494"/>
              <a:gd name="connsiteX125" fmla="*/ 851991 w 2271216"/>
              <a:gd name="connsiteY125" fmla="*/ 1924050 h 3053494"/>
              <a:gd name="connsiteX126" fmla="*/ 851991 w 2271216"/>
              <a:gd name="connsiteY126" fmla="*/ 1947862 h 3053494"/>
              <a:gd name="connsiteX127" fmla="*/ 809129 w 2271216"/>
              <a:gd name="connsiteY127" fmla="*/ 1966912 h 3053494"/>
              <a:gd name="connsiteX128" fmla="*/ 809129 w 2271216"/>
              <a:gd name="connsiteY128" fmla="*/ 1966912 h 3053494"/>
              <a:gd name="connsiteX129" fmla="*/ 823416 w 2271216"/>
              <a:gd name="connsiteY129" fmla="*/ 2043112 h 3053494"/>
              <a:gd name="connsiteX130" fmla="*/ 847229 w 2271216"/>
              <a:gd name="connsiteY130" fmla="*/ 2066925 h 3053494"/>
              <a:gd name="connsiteX131" fmla="*/ 842466 w 2271216"/>
              <a:gd name="connsiteY131" fmla="*/ 2119312 h 3053494"/>
              <a:gd name="connsiteX132" fmla="*/ 899616 w 2271216"/>
              <a:gd name="connsiteY132" fmla="*/ 2147887 h 3053494"/>
              <a:gd name="connsiteX133" fmla="*/ 904379 w 2271216"/>
              <a:gd name="connsiteY133" fmla="*/ 2181225 h 3053494"/>
              <a:gd name="connsiteX134" fmla="*/ 966291 w 2271216"/>
              <a:gd name="connsiteY134" fmla="*/ 2205037 h 3053494"/>
              <a:gd name="connsiteX135" fmla="*/ 956766 w 2271216"/>
              <a:gd name="connsiteY135" fmla="*/ 2238375 h 3053494"/>
              <a:gd name="connsiteX136" fmla="*/ 1056779 w 2271216"/>
              <a:gd name="connsiteY136" fmla="*/ 2243137 h 3053494"/>
              <a:gd name="connsiteX137" fmla="*/ 1056779 w 2271216"/>
              <a:gd name="connsiteY137" fmla="*/ 2243137 h 3053494"/>
              <a:gd name="connsiteX0" fmla="*/ 1623698 w 2271216"/>
              <a:gd name="connsiteY0" fmla="*/ 3053494 h 3053494"/>
              <a:gd name="connsiteX1" fmla="*/ 1594297 w 2271216"/>
              <a:gd name="connsiteY1" fmla="*/ 2996418 h 3053494"/>
              <a:gd name="connsiteX2" fmla="*/ 219119 w 2271216"/>
              <a:gd name="connsiteY2" fmla="*/ 2533917 h 3053494"/>
              <a:gd name="connsiteX3" fmla="*/ 200065 w 2271216"/>
              <a:gd name="connsiteY3" fmla="*/ 2267257 h 3053494"/>
              <a:gd name="connsiteX4" fmla="*/ 314388 w 2271216"/>
              <a:gd name="connsiteY4" fmla="*/ 2038626 h 3053494"/>
              <a:gd name="connsiteX5" fmla="*/ 323915 w 2271216"/>
              <a:gd name="connsiteY5" fmla="*/ 1967179 h 3053494"/>
              <a:gd name="connsiteX6" fmla="*/ 285807 w 2271216"/>
              <a:gd name="connsiteY6" fmla="*/ 1952890 h 3053494"/>
              <a:gd name="connsiteX7" fmla="*/ 219683 w 2271216"/>
              <a:gd name="connsiteY7" fmla="*/ 1871916 h 3053494"/>
              <a:gd name="connsiteX8" fmla="*/ 58680 w 2271216"/>
              <a:gd name="connsiteY8" fmla="*/ 1762601 h 3053494"/>
              <a:gd name="connsiteX9" fmla="*/ 7120 w 2271216"/>
              <a:gd name="connsiteY9" fmla="*/ 1514680 h 3053494"/>
              <a:gd name="connsiteX10" fmla="*/ 74325 w 2271216"/>
              <a:gd name="connsiteY10" fmla="*/ 1181260 h 3053494"/>
              <a:gd name="connsiteX11" fmla="*/ 13621 w 2271216"/>
              <a:gd name="connsiteY11" fmla="*/ 752680 h 3053494"/>
              <a:gd name="connsiteX12" fmla="*/ 247010 w 2271216"/>
              <a:gd name="connsiteY12" fmla="*/ 438150 h 3053494"/>
              <a:gd name="connsiteX13" fmla="*/ 690040 w 2271216"/>
              <a:gd name="connsiteY13" fmla="*/ 0 h 3053494"/>
              <a:gd name="connsiteX14" fmla="*/ 851991 w 2271216"/>
              <a:gd name="connsiteY14" fmla="*/ 85725 h 3053494"/>
              <a:gd name="connsiteX15" fmla="*/ 904379 w 2271216"/>
              <a:gd name="connsiteY15" fmla="*/ 95250 h 3053494"/>
              <a:gd name="connsiteX16" fmla="*/ 952004 w 2271216"/>
              <a:gd name="connsiteY16" fmla="*/ 61912 h 3053494"/>
              <a:gd name="connsiteX17" fmla="*/ 990104 w 2271216"/>
              <a:gd name="connsiteY17" fmla="*/ 85725 h 3053494"/>
              <a:gd name="connsiteX18" fmla="*/ 1023441 w 2271216"/>
              <a:gd name="connsiteY18" fmla="*/ 109537 h 3053494"/>
              <a:gd name="connsiteX19" fmla="*/ 1052016 w 2271216"/>
              <a:gd name="connsiteY19" fmla="*/ 133350 h 3053494"/>
              <a:gd name="connsiteX20" fmla="*/ 1104404 w 2271216"/>
              <a:gd name="connsiteY20" fmla="*/ 200025 h 3053494"/>
              <a:gd name="connsiteX21" fmla="*/ 1099641 w 2271216"/>
              <a:gd name="connsiteY21" fmla="*/ 209550 h 3053494"/>
              <a:gd name="connsiteX22" fmla="*/ 1090116 w 2271216"/>
              <a:gd name="connsiteY22" fmla="*/ 271462 h 3053494"/>
              <a:gd name="connsiteX23" fmla="*/ 1052016 w 2271216"/>
              <a:gd name="connsiteY23" fmla="*/ 295275 h 3053494"/>
              <a:gd name="connsiteX24" fmla="*/ 1047254 w 2271216"/>
              <a:gd name="connsiteY24" fmla="*/ 333375 h 3053494"/>
              <a:gd name="connsiteX25" fmla="*/ 1047254 w 2271216"/>
              <a:gd name="connsiteY25" fmla="*/ 333375 h 3053494"/>
              <a:gd name="connsiteX26" fmla="*/ 1094879 w 2271216"/>
              <a:gd name="connsiteY26" fmla="*/ 361950 h 3053494"/>
              <a:gd name="connsiteX27" fmla="*/ 1094879 w 2271216"/>
              <a:gd name="connsiteY27" fmla="*/ 361950 h 3053494"/>
              <a:gd name="connsiteX28" fmla="*/ 1147266 w 2271216"/>
              <a:gd name="connsiteY28" fmla="*/ 371475 h 3053494"/>
              <a:gd name="connsiteX29" fmla="*/ 1166316 w 2271216"/>
              <a:gd name="connsiteY29" fmla="*/ 385762 h 3053494"/>
              <a:gd name="connsiteX30" fmla="*/ 1166316 w 2271216"/>
              <a:gd name="connsiteY30" fmla="*/ 385762 h 3053494"/>
              <a:gd name="connsiteX31" fmla="*/ 1166316 w 2271216"/>
              <a:gd name="connsiteY31" fmla="*/ 385762 h 3053494"/>
              <a:gd name="connsiteX32" fmla="*/ 1204416 w 2271216"/>
              <a:gd name="connsiteY32" fmla="*/ 457200 h 3053494"/>
              <a:gd name="connsiteX33" fmla="*/ 1223466 w 2271216"/>
              <a:gd name="connsiteY33" fmla="*/ 442912 h 3053494"/>
              <a:gd name="connsiteX34" fmla="*/ 1266329 w 2271216"/>
              <a:gd name="connsiteY34" fmla="*/ 442912 h 3053494"/>
              <a:gd name="connsiteX35" fmla="*/ 1337766 w 2271216"/>
              <a:gd name="connsiteY35" fmla="*/ 442912 h 3053494"/>
              <a:gd name="connsiteX36" fmla="*/ 1313954 w 2271216"/>
              <a:gd name="connsiteY36" fmla="*/ 461962 h 3053494"/>
              <a:gd name="connsiteX37" fmla="*/ 1313954 w 2271216"/>
              <a:gd name="connsiteY37" fmla="*/ 461962 h 3053494"/>
              <a:gd name="connsiteX38" fmla="*/ 1280616 w 2271216"/>
              <a:gd name="connsiteY38" fmla="*/ 547687 h 3053494"/>
              <a:gd name="connsiteX39" fmla="*/ 1256804 w 2271216"/>
              <a:gd name="connsiteY39" fmla="*/ 557212 h 3053494"/>
              <a:gd name="connsiteX40" fmla="*/ 1213941 w 2271216"/>
              <a:gd name="connsiteY40" fmla="*/ 576262 h 3053494"/>
              <a:gd name="connsiteX41" fmla="*/ 1228229 w 2271216"/>
              <a:gd name="connsiteY41" fmla="*/ 619125 h 3053494"/>
              <a:gd name="connsiteX42" fmla="*/ 1228229 w 2271216"/>
              <a:gd name="connsiteY42" fmla="*/ 652462 h 3053494"/>
              <a:gd name="connsiteX43" fmla="*/ 1232991 w 2271216"/>
              <a:gd name="connsiteY43" fmla="*/ 676275 h 3053494"/>
              <a:gd name="connsiteX44" fmla="*/ 1256804 w 2271216"/>
              <a:gd name="connsiteY44" fmla="*/ 714375 h 3053494"/>
              <a:gd name="connsiteX45" fmla="*/ 1256804 w 2271216"/>
              <a:gd name="connsiteY45" fmla="*/ 714375 h 3053494"/>
              <a:gd name="connsiteX46" fmla="*/ 1342529 w 2271216"/>
              <a:gd name="connsiteY46" fmla="*/ 742950 h 3053494"/>
              <a:gd name="connsiteX47" fmla="*/ 1413966 w 2271216"/>
              <a:gd name="connsiteY47" fmla="*/ 738187 h 3053494"/>
              <a:gd name="connsiteX48" fmla="*/ 1447304 w 2271216"/>
              <a:gd name="connsiteY48" fmla="*/ 738187 h 3053494"/>
              <a:gd name="connsiteX49" fmla="*/ 1499691 w 2271216"/>
              <a:gd name="connsiteY49" fmla="*/ 752475 h 3053494"/>
              <a:gd name="connsiteX50" fmla="*/ 1509216 w 2271216"/>
              <a:gd name="connsiteY50" fmla="*/ 766762 h 3053494"/>
              <a:gd name="connsiteX51" fmla="*/ 1513979 w 2271216"/>
              <a:gd name="connsiteY51" fmla="*/ 838200 h 3053494"/>
              <a:gd name="connsiteX52" fmla="*/ 1513979 w 2271216"/>
              <a:gd name="connsiteY52" fmla="*/ 838200 h 3053494"/>
              <a:gd name="connsiteX53" fmla="*/ 1547316 w 2271216"/>
              <a:gd name="connsiteY53" fmla="*/ 900112 h 3053494"/>
              <a:gd name="connsiteX54" fmla="*/ 1580654 w 2271216"/>
              <a:gd name="connsiteY54" fmla="*/ 942975 h 3053494"/>
              <a:gd name="connsiteX55" fmla="*/ 1590179 w 2271216"/>
              <a:gd name="connsiteY55" fmla="*/ 947737 h 3053494"/>
              <a:gd name="connsiteX56" fmla="*/ 1599704 w 2271216"/>
              <a:gd name="connsiteY56" fmla="*/ 1014412 h 3053494"/>
              <a:gd name="connsiteX57" fmla="*/ 1642566 w 2271216"/>
              <a:gd name="connsiteY57" fmla="*/ 1047750 h 3053494"/>
              <a:gd name="connsiteX58" fmla="*/ 1685429 w 2271216"/>
              <a:gd name="connsiteY58" fmla="*/ 1090612 h 3053494"/>
              <a:gd name="connsiteX59" fmla="*/ 1704479 w 2271216"/>
              <a:gd name="connsiteY59" fmla="*/ 1104900 h 3053494"/>
              <a:gd name="connsiteX60" fmla="*/ 1747341 w 2271216"/>
              <a:gd name="connsiteY60" fmla="*/ 1119187 h 3053494"/>
              <a:gd name="connsiteX61" fmla="*/ 1766391 w 2271216"/>
              <a:gd name="connsiteY61" fmla="*/ 1185862 h 3053494"/>
              <a:gd name="connsiteX62" fmla="*/ 1766391 w 2271216"/>
              <a:gd name="connsiteY62" fmla="*/ 1185862 h 3053494"/>
              <a:gd name="connsiteX63" fmla="*/ 1775916 w 2271216"/>
              <a:gd name="connsiteY63" fmla="*/ 1238250 h 3053494"/>
              <a:gd name="connsiteX64" fmla="*/ 1852116 w 2271216"/>
              <a:gd name="connsiteY64" fmla="*/ 1223962 h 3053494"/>
              <a:gd name="connsiteX65" fmla="*/ 1894979 w 2271216"/>
              <a:gd name="connsiteY65" fmla="*/ 1176337 h 3053494"/>
              <a:gd name="connsiteX66" fmla="*/ 1904504 w 2271216"/>
              <a:gd name="connsiteY66" fmla="*/ 1162050 h 3053494"/>
              <a:gd name="connsiteX67" fmla="*/ 1947366 w 2271216"/>
              <a:gd name="connsiteY67" fmla="*/ 1152525 h 3053494"/>
              <a:gd name="connsiteX68" fmla="*/ 1985466 w 2271216"/>
              <a:gd name="connsiteY68" fmla="*/ 1128712 h 3053494"/>
              <a:gd name="connsiteX69" fmla="*/ 2023566 w 2271216"/>
              <a:gd name="connsiteY69" fmla="*/ 1114425 h 3053494"/>
              <a:gd name="connsiteX70" fmla="*/ 2071191 w 2271216"/>
              <a:gd name="connsiteY70" fmla="*/ 1104900 h 3053494"/>
              <a:gd name="connsiteX71" fmla="*/ 2118816 w 2271216"/>
              <a:gd name="connsiteY71" fmla="*/ 1119187 h 3053494"/>
              <a:gd name="connsiteX72" fmla="*/ 2199779 w 2271216"/>
              <a:gd name="connsiteY72" fmla="*/ 1119187 h 3053494"/>
              <a:gd name="connsiteX73" fmla="*/ 2214066 w 2271216"/>
              <a:gd name="connsiteY73" fmla="*/ 1081087 h 3053494"/>
              <a:gd name="connsiteX74" fmla="*/ 2242641 w 2271216"/>
              <a:gd name="connsiteY74" fmla="*/ 1090612 h 3053494"/>
              <a:gd name="connsiteX75" fmla="*/ 2271216 w 2271216"/>
              <a:gd name="connsiteY75" fmla="*/ 1100137 h 3053494"/>
              <a:gd name="connsiteX76" fmla="*/ 2256929 w 2271216"/>
              <a:gd name="connsiteY76" fmla="*/ 1128712 h 3053494"/>
              <a:gd name="connsiteX77" fmla="*/ 2218829 w 2271216"/>
              <a:gd name="connsiteY77" fmla="*/ 1176337 h 3053494"/>
              <a:gd name="connsiteX78" fmla="*/ 2190254 w 2271216"/>
              <a:gd name="connsiteY78" fmla="*/ 1200150 h 3053494"/>
              <a:gd name="connsiteX79" fmla="*/ 2156916 w 2271216"/>
              <a:gd name="connsiteY79" fmla="*/ 1233487 h 3053494"/>
              <a:gd name="connsiteX80" fmla="*/ 2137866 w 2271216"/>
              <a:gd name="connsiteY80" fmla="*/ 1290637 h 3053494"/>
              <a:gd name="connsiteX81" fmla="*/ 2156916 w 2271216"/>
              <a:gd name="connsiteY81" fmla="*/ 1333500 h 3053494"/>
              <a:gd name="connsiteX82" fmla="*/ 2075954 w 2271216"/>
              <a:gd name="connsiteY82" fmla="*/ 1333500 h 3053494"/>
              <a:gd name="connsiteX83" fmla="*/ 2023566 w 2271216"/>
              <a:gd name="connsiteY83" fmla="*/ 1400175 h 3053494"/>
              <a:gd name="connsiteX84" fmla="*/ 2014041 w 2271216"/>
              <a:gd name="connsiteY84" fmla="*/ 1414462 h 3053494"/>
              <a:gd name="connsiteX85" fmla="*/ 1999754 w 2271216"/>
              <a:gd name="connsiteY85" fmla="*/ 1457325 h 3053494"/>
              <a:gd name="connsiteX86" fmla="*/ 1980704 w 2271216"/>
              <a:gd name="connsiteY86" fmla="*/ 1471612 h 3053494"/>
              <a:gd name="connsiteX87" fmla="*/ 1914029 w 2271216"/>
              <a:gd name="connsiteY87" fmla="*/ 1471612 h 3053494"/>
              <a:gd name="connsiteX88" fmla="*/ 1890216 w 2271216"/>
              <a:gd name="connsiteY88" fmla="*/ 1500187 h 3053494"/>
              <a:gd name="connsiteX89" fmla="*/ 1880691 w 2271216"/>
              <a:gd name="connsiteY89" fmla="*/ 1476375 h 3053494"/>
              <a:gd name="connsiteX90" fmla="*/ 1823541 w 2271216"/>
              <a:gd name="connsiteY90" fmla="*/ 1495425 h 3053494"/>
              <a:gd name="connsiteX91" fmla="*/ 1799729 w 2271216"/>
              <a:gd name="connsiteY91" fmla="*/ 1476375 h 3053494"/>
              <a:gd name="connsiteX92" fmla="*/ 1780679 w 2271216"/>
              <a:gd name="connsiteY92" fmla="*/ 1485900 h 3053494"/>
              <a:gd name="connsiteX93" fmla="*/ 1737816 w 2271216"/>
              <a:gd name="connsiteY93" fmla="*/ 1514475 h 3053494"/>
              <a:gd name="connsiteX94" fmla="*/ 1737816 w 2271216"/>
              <a:gd name="connsiteY94" fmla="*/ 1514475 h 3053494"/>
              <a:gd name="connsiteX95" fmla="*/ 1723529 w 2271216"/>
              <a:gd name="connsiteY95" fmla="*/ 1471612 h 3053494"/>
              <a:gd name="connsiteX96" fmla="*/ 1699716 w 2271216"/>
              <a:gd name="connsiteY96" fmla="*/ 1466850 h 3053494"/>
              <a:gd name="connsiteX97" fmla="*/ 1642566 w 2271216"/>
              <a:gd name="connsiteY97" fmla="*/ 1476375 h 3053494"/>
              <a:gd name="connsiteX98" fmla="*/ 1547316 w 2271216"/>
              <a:gd name="connsiteY98" fmla="*/ 1481137 h 3053494"/>
              <a:gd name="connsiteX99" fmla="*/ 1471116 w 2271216"/>
              <a:gd name="connsiteY99" fmla="*/ 1462087 h 3053494"/>
              <a:gd name="connsiteX100" fmla="*/ 1452066 w 2271216"/>
              <a:gd name="connsiteY100" fmla="*/ 1476375 h 3053494"/>
              <a:gd name="connsiteX101" fmla="*/ 1409204 w 2271216"/>
              <a:gd name="connsiteY101" fmla="*/ 1524000 h 3053494"/>
              <a:gd name="connsiteX102" fmla="*/ 1385391 w 2271216"/>
              <a:gd name="connsiteY102" fmla="*/ 1514475 h 3053494"/>
              <a:gd name="connsiteX103" fmla="*/ 1375866 w 2271216"/>
              <a:gd name="connsiteY103" fmla="*/ 1485900 h 3053494"/>
              <a:gd name="connsiteX104" fmla="*/ 1356816 w 2271216"/>
              <a:gd name="connsiteY104" fmla="*/ 1462087 h 3053494"/>
              <a:gd name="connsiteX105" fmla="*/ 1337766 w 2271216"/>
              <a:gd name="connsiteY105" fmla="*/ 1485900 h 3053494"/>
              <a:gd name="connsiteX106" fmla="*/ 1328241 w 2271216"/>
              <a:gd name="connsiteY106" fmla="*/ 1466850 h 3053494"/>
              <a:gd name="connsiteX107" fmla="*/ 1228229 w 2271216"/>
              <a:gd name="connsiteY107" fmla="*/ 1514475 h 3053494"/>
              <a:gd name="connsiteX108" fmla="*/ 1194891 w 2271216"/>
              <a:gd name="connsiteY108" fmla="*/ 1514475 h 3053494"/>
              <a:gd name="connsiteX109" fmla="*/ 1132979 w 2271216"/>
              <a:gd name="connsiteY109" fmla="*/ 1504950 h 3053494"/>
              <a:gd name="connsiteX110" fmla="*/ 1075829 w 2271216"/>
              <a:gd name="connsiteY110" fmla="*/ 1524000 h 3053494"/>
              <a:gd name="connsiteX111" fmla="*/ 1052016 w 2271216"/>
              <a:gd name="connsiteY111" fmla="*/ 1562100 h 3053494"/>
              <a:gd name="connsiteX112" fmla="*/ 1037729 w 2271216"/>
              <a:gd name="connsiteY112" fmla="*/ 1590675 h 3053494"/>
              <a:gd name="connsiteX113" fmla="*/ 1018679 w 2271216"/>
              <a:gd name="connsiteY113" fmla="*/ 1590675 h 3053494"/>
              <a:gd name="connsiteX114" fmla="*/ 1018679 w 2271216"/>
              <a:gd name="connsiteY114" fmla="*/ 1590675 h 3053494"/>
              <a:gd name="connsiteX115" fmla="*/ 956766 w 2271216"/>
              <a:gd name="connsiteY115" fmla="*/ 1609725 h 3053494"/>
              <a:gd name="connsiteX116" fmla="*/ 918666 w 2271216"/>
              <a:gd name="connsiteY116" fmla="*/ 1590675 h 3053494"/>
              <a:gd name="connsiteX117" fmla="*/ 809129 w 2271216"/>
              <a:gd name="connsiteY117" fmla="*/ 1624012 h 3053494"/>
              <a:gd name="connsiteX118" fmla="*/ 851991 w 2271216"/>
              <a:gd name="connsiteY118" fmla="*/ 1652587 h 3053494"/>
              <a:gd name="connsiteX119" fmla="*/ 871041 w 2271216"/>
              <a:gd name="connsiteY119" fmla="*/ 1690687 h 3053494"/>
              <a:gd name="connsiteX120" fmla="*/ 871041 w 2271216"/>
              <a:gd name="connsiteY120" fmla="*/ 1738312 h 3053494"/>
              <a:gd name="connsiteX121" fmla="*/ 851991 w 2271216"/>
              <a:gd name="connsiteY121" fmla="*/ 1762125 h 3053494"/>
              <a:gd name="connsiteX122" fmla="*/ 837704 w 2271216"/>
              <a:gd name="connsiteY122" fmla="*/ 1838325 h 3053494"/>
              <a:gd name="connsiteX123" fmla="*/ 856754 w 2271216"/>
              <a:gd name="connsiteY123" fmla="*/ 1866900 h 3053494"/>
              <a:gd name="connsiteX124" fmla="*/ 842466 w 2271216"/>
              <a:gd name="connsiteY124" fmla="*/ 1895475 h 3053494"/>
              <a:gd name="connsiteX125" fmla="*/ 851991 w 2271216"/>
              <a:gd name="connsiteY125" fmla="*/ 1924050 h 3053494"/>
              <a:gd name="connsiteX126" fmla="*/ 851991 w 2271216"/>
              <a:gd name="connsiteY126" fmla="*/ 1947862 h 3053494"/>
              <a:gd name="connsiteX127" fmla="*/ 809129 w 2271216"/>
              <a:gd name="connsiteY127" fmla="*/ 1966912 h 3053494"/>
              <a:gd name="connsiteX128" fmla="*/ 809129 w 2271216"/>
              <a:gd name="connsiteY128" fmla="*/ 1966912 h 3053494"/>
              <a:gd name="connsiteX129" fmla="*/ 823416 w 2271216"/>
              <a:gd name="connsiteY129" fmla="*/ 2043112 h 3053494"/>
              <a:gd name="connsiteX130" fmla="*/ 847229 w 2271216"/>
              <a:gd name="connsiteY130" fmla="*/ 2066925 h 3053494"/>
              <a:gd name="connsiteX131" fmla="*/ 842466 w 2271216"/>
              <a:gd name="connsiteY131" fmla="*/ 2119312 h 3053494"/>
              <a:gd name="connsiteX132" fmla="*/ 899616 w 2271216"/>
              <a:gd name="connsiteY132" fmla="*/ 2147887 h 3053494"/>
              <a:gd name="connsiteX133" fmla="*/ 904379 w 2271216"/>
              <a:gd name="connsiteY133" fmla="*/ 2181225 h 3053494"/>
              <a:gd name="connsiteX134" fmla="*/ 966291 w 2271216"/>
              <a:gd name="connsiteY134" fmla="*/ 2205037 h 3053494"/>
              <a:gd name="connsiteX135" fmla="*/ 956766 w 2271216"/>
              <a:gd name="connsiteY135" fmla="*/ 2238375 h 3053494"/>
              <a:gd name="connsiteX136" fmla="*/ 1056779 w 2271216"/>
              <a:gd name="connsiteY136" fmla="*/ 2243137 h 3053494"/>
              <a:gd name="connsiteX137" fmla="*/ 1056779 w 2271216"/>
              <a:gd name="connsiteY137" fmla="*/ 2243137 h 3053494"/>
              <a:gd name="connsiteX0" fmla="*/ 1623698 w 2271216"/>
              <a:gd name="connsiteY0" fmla="*/ 3053494 h 3063393"/>
              <a:gd name="connsiteX1" fmla="*/ 1594297 w 2271216"/>
              <a:gd name="connsiteY1" fmla="*/ 2996418 h 3063393"/>
              <a:gd name="connsiteX2" fmla="*/ 1581512 w 2271216"/>
              <a:gd name="connsiteY2" fmla="*/ 3020101 h 3063393"/>
              <a:gd name="connsiteX3" fmla="*/ 200065 w 2271216"/>
              <a:gd name="connsiteY3" fmla="*/ 2267257 h 3063393"/>
              <a:gd name="connsiteX4" fmla="*/ 314388 w 2271216"/>
              <a:gd name="connsiteY4" fmla="*/ 2038626 h 3063393"/>
              <a:gd name="connsiteX5" fmla="*/ 323915 w 2271216"/>
              <a:gd name="connsiteY5" fmla="*/ 1967179 h 3063393"/>
              <a:gd name="connsiteX6" fmla="*/ 285807 w 2271216"/>
              <a:gd name="connsiteY6" fmla="*/ 1952890 h 3063393"/>
              <a:gd name="connsiteX7" fmla="*/ 219683 w 2271216"/>
              <a:gd name="connsiteY7" fmla="*/ 1871916 h 3063393"/>
              <a:gd name="connsiteX8" fmla="*/ 58680 w 2271216"/>
              <a:gd name="connsiteY8" fmla="*/ 1762601 h 3063393"/>
              <a:gd name="connsiteX9" fmla="*/ 7120 w 2271216"/>
              <a:gd name="connsiteY9" fmla="*/ 1514680 h 3063393"/>
              <a:gd name="connsiteX10" fmla="*/ 74325 w 2271216"/>
              <a:gd name="connsiteY10" fmla="*/ 1181260 h 3063393"/>
              <a:gd name="connsiteX11" fmla="*/ 13621 w 2271216"/>
              <a:gd name="connsiteY11" fmla="*/ 752680 h 3063393"/>
              <a:gd name="connsiteX12" fmla="*/ 247010 w 2271216"/>
              <a:gd name="connsiteY12" fmla="*/ 438150 h 3063393"/>
              <a:gd name="connsiteX13" fmla="*/ 690040 w 2271216"/>
              <a:gd name="connsiteY13" fmla="*/ 0 h 3063393"/>
              <a:gd name="connsiteX14" fmla="*/ 851991 w 2271216"/>
              <a:gd name="connsiteY14" fmla="*/ 85725 h 3063393"/>
              <a:gd name="connsiteX15" fmla="*/ 904379 w 2271216"/>
              <a:gd name="connsiteY15" fmla="*/ 95250 h 3063393"/>
              <a:gd name="connsiteX16" fmla="*/ 952004 w 2271216"/>
              <a:gd name="connsiteY16" fmla="*/ 61912 h 3063393"/>
              <a:gd name="connsiteX17" fmla="*/ 990104 w 2271216"/>
              <a:gd name="connsiteY17" fmla="*/ 85725 h 3063393"/>
              <a:gd name="connsiteX18" fmla="*/ 1023441 w 2271216"/>
              <a:gd name="connsiteY18" fmla="*/ 109537 h 3063393"/>
              <a:gd name="connsiteX19" fmla="*/ 1052016 w 2271216"/>
              <a:gd name="connsiteY19" fmla="*/ 133350 h 3063393"/>
              <a:gd name="connsiteX20" fmla="*/ 1104404 w 2271216"/>
              <a:gd name="connsiteY20" fmla="*/ 200025 h 3063393"/>
              <a:gd name="connsiteX21" fmla="*/ 1099641 w 2271216"/>
              <a:gd name="connsiteY21" fmla="*/ 209550 h 3063393"/>
              <a:gd name="connsiteX22" fmla="*/ 1090116 w 2271216"/>
              <a:gd name="connsiteY22" fmla="*/ 271462 h 3063393"/>
              <a:gd name="connsiteX23" fmla="*/ 1052016 w 2271216"/>
              <a:gd name="connsiteY23" fmla="*/ 295275 h 3063393"/>
              <a:gd name="connsiteX24" fmla="*/ 1047254 w 2271216"/>
              <a:gd name="connsiteY24" fmla="*/ 333375 h 3063393"/>
              <a:gd name="connsiteX25" fmla="*/ 1047254 w 2271216"/>
              <a:gd name="connsiteY25" fmla="*/ 333375 h 3063393"/>
              <a:gd name="connsiteX26" fmla="*/ 1094879 w 2271216"/>
              <a:gd name="connsiteY26" fmla="*/ 361950 h 3063393"/>
              <a:gd name="connsiteX27" fmla="*/ 1094879 w 2271216"/>
              <a:gd name="connsiteY27" fmla="*/ 361950 h 3063393"/>
              <a:gd name="connsiteX28" fmla="*/ 1147266 w 2271216"/>
              <a:gd name="connsiteY28" fmla="*/ 371475 h 3063393"/>
              <a:gd name="connsiteX29" fmla="*/ 1166316 w 2271216"/>
              <a:gd name="connsiteY29" fmla="*/ 385762 h 3063393"/>
              <a:gd name="connsiteX30" fmla="*/ 1166316 w 2271216"/>
              <a:gd name="connsiteY30" fmla="*/ 385762 h 3063393"/>
              <a:gd name="connsiteX31" fmla="*/ 1166316 w 2271216"/>
              <a:gd name="connsiteY31" fmla="*/ 385762 h 3063393"/>
              <a:gd name="connsiteX32" fmla="*/ 1204416 w 2271216"/>
              <a:gd name="connsiteY32" fmla="*/ 457200 h 3063393"/>
              <a:gd name="connsiteX33" fmla="*/ 1223466 w 2271216"/>
              <a:gd name="connsiteY33" fmla="*/ 442912 h 3063393"/>
              <a:gd name="connsiteX34" fmla="*/ 1266329 w 2271216"/>
              <a:gd name="connsiteY34" fmla="*/ 442912 h 3063393"/>
              <a:gd name="connsiteX35" fmla="*/ 1337766 w 2271216"/>
              <a:gd name="connsiteY35" fmla="*/ 442912 h 3063393"/>
              <a:gd name="connsiteX36" fmla="*/ 1313954 w 2271216"/>
              <a:gd name="connsiteY36" fmla="*/ 461962 h 3063393"/>
              <a:gd name="connsiteX37" fmla="*/ 1313954 w 2271216"/>
              <a:gd name="connsiteY37" fmla="*/ 461962 h 3063393"/>
              <a:gd name="connsiteX38" fmla="*/ 1280616 w 2271216"/>
              <a:gd name="connsiteY38" fmla="*/ 547687 h 3063393"/>
              <a:gd name="connsiteX39" fmla="*/ 1256804 w 2271216"/>
              <a:gd name="connsiteY39" fmla="*/ 557212 h 3063393"/>
              <a:gd name="connsiteX40" fmla="*/ 1213941 w 2271216"/>
              <a:gd name="connsiteY40" fmla="*/ 576262 h 3063393"/>
              <a:gd name="connsiteX41" fmla="*/ 1228229 w 2271216"/>
              <a:gd name="connsiteY41" fmla="*/ 619125 h 3063393"/>
              <a:gd name="connsiteX42" fmla="*/ 1228229 w 2271216"/>
              <a:gd name="connsiteY42" fmla="*/ 652462 h 3063393"/>
              <a:gd name="connsiteX43" fmla="*/ 1232991 w 2271216"/>
              <a:gd name="connsiteY43" fmla="*/ 676275 h 3063393"/>
              <a:gd name="connsiteX44" fmla="*/ 1256804 w 2271216"/>
              <a:gd name="connsiteY44" fmla="*/ 714375 h 3063393"/>
              <a:gd name="connsiteX45" fmla="*/ 1256804 w 2271216"/>
              <a:gd name="connsiteY45" fmla="*/ 714375 h 3063393"/>
              <a:gd name="connsiteX46" fmla="*/ 1342529 w 2271216"/>
              <a:gd name="connsiteY46" fmla="*/ 742950 h 3063393"/>
              <a:gd name="connsiteX47" fmla="*/ 1413966 w 2271216"/>
              <a:gd name="connsiteY47" fmla="*/ 738187 h 3063393"/>
              <a:gd name="connsiteX48" fmla="*/ 1447304 w 2271216"/>
              <a:gd name="connsiteY48" fmla="*/ 738187 h 3063393"/>
              <a:gd name="connsiteX49" fmla="*/ 1499691 w 2271216"/>
              <a:gd name="connsiteY49" fmla="*/ 752475 h 3063393"/>
              <a:gd name="connsiteX50" fmla="*/ 1509216 w 2271216"/>
              <a:gd name="connsiteY50" fmla="*/ 766762 h 3063393"/>
              <a:gd name="connsiteX51" fmla="*/ 1513979 w 2271216"/>
              <a:gd name="connsiteY51" fmla="*/ 838200 h 3063393"/>
              <a:gd name="connsiteX52" fmla="*/ 1513979 w 2271216"/>
              <a:gd name="connsiteY52" fmla="*/ 838200 h 3063393"/>
              <a:gd name="connsiteX53" fmla="*/ 1547316 w 2271216"/>
              <a:gd name="connsiteY53" fmla="*/ 900112 h 3063393"/>
              <a:gd name="connsiteX54" fmla="*/ 1580654 w 2271216"/>
              <a:gd name="connsiteY54" fmla="*/ 942975 h 3063393"/>
              <a:gd name="connsiteX55" fmla="*/ 1590179 w 2271216"/>
              <a:gd name="connsiteY55" fmla="*/ 947737 h 3063393"/>
              <a:gd name="connsiteX56" fmla="*/ 1599704 w 2271216"/>
              <a:gd name="connsiteY56" fmla="*/ 1014412 h 3063393"/>
              <a:gd name="connsiteX57" fmla="*/ 1642566 w 2271216"/>
              <a:gd name="connsiteY57" fmla="*/ 1047750 h 3063393"/>
              <a:gd name="connsiteX58" fmla="*/ 1685429 w 2271216"/>
              <a:gd name="connsiteY58" fmla="*/ 1090612 h 3063393"/>
              <a:gd name="connsiteX59" fmla="*/ 1704479 w 2271216"/>
              <a:gd name="connsiteY59" fmla="*/ 1104900 h 3063393"/>
              <a:gd name="connsiteX60" fmla="*/ 1747341 w 2271216"/>
              <a:gd name="connsiteY60" fmla="*/ 1119187 h 3063393"/>
              <a:gd name="connsiteX61" fmla="*/ 1766391 w 2271216"/>
              <a:gd name="connsiteY61" fmla="*/ 1185862 h 3063393"/>
              <a:gd name="connsiteX62" fmla="*/ 1766391 w 2271216"/>
              <a:gd name="connsiteY62" fmla="*/ 1185862 h 3063393"/>
              <a:gd name="connsiteX63" fmla="*/ 1775916 w 2271216"/>
              <a:gd name="connsiteY63" fmla="*/ 1238250 h 3063393"/>
              <a:gd name="connsiteX64" fmla="*/ 1852116 w 2271216"/>
              <a:gd name="connsiteY64" fmla="*/ 1223962 h 3063393"/>
              <a:gd name="connsiteX65" fmla="*/ 1894979 w 2271216"/>
              <a:gd name="connsiteY65" fmla="*/ 1176337 h 3063393"/>
              <a:gd name="connsiteX66" fmla="*/ 1904504 w 2271216"/>
              <a:gd name="connsiteY66" fmla="*/ 1162050 h 3063393"/>
              <a:gd name="connsiteX67" fmla="*/ 1947366 w 2271216"/>
              <a:gd name="connsiteY67" fmla="*/ 1152525 h 3063393"/>
              <a:gd name="connsiteX68" fmla="*/ 1985466 w 2271216"/>
              <a:gd name="connsiteY68" fmla="*/ 1128712 h 3063393"/>
              <a:gd name="connsiteX69" fmla="*/ 2023566 w 2271216"/>
              <a:gd name="connsiteY69" fmla="*/ 1114425 h 3063393"/>
              <a:gd name="connsiteX70" fmla="*/ 2071191 w 2271216"/>
              <a:gd name="connsiteY70" fmla="*/ 1104900 h 3063393"/>
              <a:gd name="connsiteX71" fmla="*/ 2118816 w 2271216"/>
              <a:gd name="connsiteY71" fmla="*/ 1119187 h 3063393"/>
              <a:gd name="connsiteX72" fmla="*/ 2199779 w 2271216"/>
              <a:gd name="connsiteY72" fmla="*/ 1119187 h 3063393"/>
              <a:gd name="connsiteX73" fmla="*/ 2214066 w 2271216"/>
              <a:gd name="connsiteY73" fmla="*/ 1081087 h 3063393"/>
              <a:gd name="connsiteX74" fmla="*/ 2242641 w 2271216"/>
              <a:gd name="connsiteY74" fmla="*/ 1090612 h 3063393"/>
              <a:gd name="connsiteX75" fmla="*/ 2271216 w 2271216"/>
              <a:gd name="connsiteY75" fmla="*/ 1100137 h 3063393"/>
              <a:gd name="connsiteX76" fmla="*/ 2256929 w 2271216"/>
              <a:gd name="connsiteY76" fmla="*/ 1128712 h 3063393"/>
              <a:gd name="connsiteX77" fmla="*/ 2218829 w 2271216"/>
              <a:gd name="connsiteY77" fmla="*/ 1176337 h 3063393"/>
              <a:gd name="connsiteX78" fmla="*/ 2190254 w 2271216"/>
              <a:gd name="connsiteY78" fmla="*/ 1200150 h 3063393"/>
              <a:gd name="connsiteX79" fmla="*/ 2156916 w 2271216"/>
              <a:gd name="connsiteY79" fmla="*/ 1233487 h 3063393"/>
              <a:gd name="connsiteX80" fmla="*/ 2137866 w 2271216"/>
              <a:gd name="connsiteY80" fmla="*/ 1290637 h 3063393"/>
              <a:gd name="connsiteX81" fmla="*/ 2156916 w 2271216"/>
              <a:gd name="connsiteY81" fmla="*/ 1333500 h 3063393"/>
              <a:gd name="connsiteX82" fmla="*/ 2075954 w 2271216"/>
              <a:gd name="connsiteY82" fmla="*/ 1333500 h 3063393"/>
              <a:gd name="connsiteX83" fmla="*/ 2023566 w 2271216"/>
              <a:gd name="connsiteY83" fmla="*/ 1400175 h 3063393"/>
              <a:gd name="connsiteX84" fmla="*/ 2014041 w 2271216"/>
              <a:gd name="connsiteY84" fmla="*/ 1414462 h 3063393"/>
              <a:gd name="connsiteX85" fmla="*/ 1999754 w 2271216"/>
              <a:gd name="connsiteY85" fmla="*/ 1457325 h 3063393"/>
              <a:gd name="connsiteX86" fmla="*/ 1980704 w 2271216"/>
              <a:gd name="connsiteY86" fmla="*/ 1471612 h 3063393"/>
              <a:gd name="connsiteX87" fmla="*/ 1914029 w 2271216"/>
              <a:gd name="connsiteY87" fmla="*/ 1471612 h 3063393"/>
              <a:gd name="connsiteX88" fmla="*/ 1890216 w 2271216"/>
              <a:gd name="connsiteY88" fmla="*/ 1500187 h 3063393"/>
              <a:gd name="connsiteX89" fmla="*/ 1880691 w 2271216"/>
              <a:gd name="connsiteY89" fmla="*/ 1476375 h 3063393"/>
              <a:gd name="connsiteX90" fmla="*/ 1823541 w 2271216"/>
              <a:gd name="connsiteY90" fmla="*/ 1495425 h 3063393"/>
              <a:gd name="connsiteX91" fmla="*/ 1799729 w 2271216"/>
              <a:gd name="connsiteY91" fmla="*/ 1476375 h 3063393"/>
              <a:gd name="connsiteX92" fmla="*/ 1780679 w 2271216"/>
              <a:gd name="connsiteY92" fmla="*/ 1485900 h 3063393"/>
              <a:gd name="connsiteX93" fmla="*/ 1737816 w 2271216"/>
              <a:gd name="connsiteY93" fmla="*/ 1514475 h 3063393"/>
              <a:gd name="connsiteX94" fmla="*/ 1737816 w 2271216"/>
              <a:gd name="connsiteY94" fmla="*/ 1514475 h 3063393"/>
              <a:gd name="connsiteX95" fmla="*/ 1723529 w 2271216"/>
              <a:gd name="connsiteY95" fmla="*/ 1471612 h 3063393"/>
              <a:gd name="connsiteX96" fmla="*/ 1699716 w 2271216"/>
              <a:gd name="connsiteY96" fmla="*/ 1466850 h 3063393"/>
              <a:gd name="connsiteX97" fmla="*/ 1642566 w 2271216"/>
              <a:gd name="connsiteY97" fmla="*/ 1476375 h 3063393"/>
              <a:gd name="connsiteX98" fmla="*/ 1547316 w 2271216"/>
              <a:gd name="connsiteY98" fmla="*/ 1481137 h 3063393"/>
              <a:gd name="connsiteX99" fmla="*/ 1471116 w 2271216"/>
              <a:gd name="connsiteY99" fmla="*/ 1462087 h 3063393"/>
              <a:gd name="connsiteX100" fmla="*/ 1452066 w 2271216"/>
              <a:gd name="connsiteY100" fmla="*/ 1476375 h 3063393"/>
              <a:gd name="connsiteX101" fmla="*/ 1409204 w 2271216"/>
              <a:gd name="connsiteY101" fmla="*/ 1524000 h 3063393"/>
              <a:gd name="connsiteX102" fmla="*/ 1385391 w 2271216"/>
              <a:gd name="connsiteY102" fmla="*/ 1514475 h 3063393"/>
              <a:gd name="connsiteX103" fmla="*/ 1375866 w 2271216"/>
              <a:gd name="connsiteY103" fmla="*/ 1485900 h 3063393"/>
              <a:gd name="connsiteX104" fmla="*/ 1356816 w 2271216"/>
              <a:gd name="connsiteY104" fmla="*/ 1462087 h 3063393"/>
              <a:gd name="connsiteX105" fmla="*/ 1337766 w 2271216"/>
              <a:gd name="connsiteY105" fmla="*/ 1485900 h 3063393"/>
              <a:gd name="connsiteX106" fmla="*/ 1328241 w 2271216"/>
              <a:gd name="connsiteY106" fmla="*/ 1466850 h 3063393"/>
              <a:gd name="connsiteX107" fmla="*/ 1228229 w 2271216"/>
              <a:gd name="connsiteY107" fmla="*/ 1514475 h 3063393"/>
              <a:gd name="connsiteX108" fmla="*/ 1194891 w 2271216"/>
              <a:gd name="connsiteY108" fmla="*/ 1514475 h 3063393"/>
              <a:gd name="connsiteX109" fmla="*/ 1132979 w 2271216"/>
              <a:gd name="connsiteY109" fmla="*/ 1504950 h 3063393"/>
              <a:gd name="connsiteX110" fmla="*/ 1075829 w 2271216"/>
              <a:gd name="connsiteY110" fmla="*/ 1524000 h 3063393"/>
              <a:gd name="connsiteX111" fmla="*/ 1052016 w 2271216"/>
              <a:gd name="connsiteY111" fmla="*/ 1562100 h 3063393"/>
              <a:gd name="connsiteX112" fmla="*/ 1037729 w 2271216"/>
              <a:gd name="connsiteY112" fmla="*/ 1590675 h 3063393"/>
              <a:gd name="connsiteX113" fmla="*/ 1018679 w 2271216"/>
              <a:gd name="connsiteY113" fmla="*/ 1590675 h 3063393"/>
              <a:gd name="connsiteX114" fmla="*/ 1018679 w 2271216"/>
              <a:gd name="connsiteY114" fmla="*/ 1590675 h 3063393"/>
              <a:gd name="connsiteX115" fmla="*/ 956766 w 2271216"/>
              <a:gd name="connsiteY115" fmla="*/ 1609725 h 3063393"/>
              <a:gd name="connsiteX116" fmla="*/ 918666 w 2271216"/>
              <a:gd name="connsiteY116" fmla="*/ 1590675 h 3063393"/>
              <a:gd name="connsiteX117" fmla="*/ 809129 w 2271216"/>
              <a:gd name="connsiteY117" fmla="*/ 1624012 h 3063393"/>
              <a:gd name="connsiteX118" fmla="*/ 851991 w 2271216"/>
              <a:gd name="connsiteY118" fmla="*/ 1652587 h 3063393"/>
              <a:gd name="connsiteX119" fmla="*/ 871041 w 2271216"/>
              <a:gd name="connsiteY119" fmla="*/ 1690687 h 3063393"/>
              <a:gd name="connsiteX120" fmla="*/ 871041 w 2271216"/>
              <a:gd name="connsiteY120" fmla="*/ 1738312 h 3063393"/>
              <a:gd name="connsiteX121" fmla="*/ 851991 w 2271216"/>
              <a:gd name="connsiteY121" fmla="*/ 1762125 h 3063393"/>
              <a:gd name="connsiteX122" fmla="*/ 837704 w 2271216"/>
              <a:gd name="connsiteY122" fmla="*/ 1838325 h 3063393"/>
              <a:gd name="connsiteX123" fmla="*/ 856754 w 2271216"/>
              <a:gd name="connsiteY123" fmla="*/ 1866900 h 3063393"/>
              <a:gd name="connsiteX124" fmla="*/ 842466 w 2271216"/>
              <a:gd name="connsiteY124" fmla="*/ 1895475 h 3063393"/>
              <a:gd name="connsiteX125" fmla="*/ 851991 w 2271216"/>
              <a:gd name="connsiteY125" fmla="*/ 1924050 h 3063393"/>
              <a:gd name="connsiteX126" fmla="*/ 851991 w 2271216"/>
              <a:gd name="connsiteY126" fmla="*/ 1947862 h 3063393"/>
              <a:gd name="connsiteX127" fmla="*/ 809129 w 2271216"/>
              <a:gd name="connsiteY127" fmla="*/ 1966912 h 3063393"/>
              <a:gd name="connsiteX128" fmla="*/ 809129 w 2271216"/>
              <a:gd name="connsiteY128" fmla="*/ 1966912 h 3063393"/>
              <a:gd name="connsiteX129" fmla="*/ 823416 w 2271216"/>
              <a:gd name="connsiteY129" fmla="*/ 2043112 h 3063393"/>
              <a:gd name="connsiteX130" fmla="*/ 847229 w 2271216"/>
              <a:gd name="connsiteY130" fmla="*/ 2066925 h 3063393"/>
              <a:gd name="connsiteX131" fmla="*/ 842466 w 2271216"/>
              <a:gd name="connsiteY131" fmla="*/ 2119312 h 3063393"/>
              <a:gd name="connsiteX132" fmla="*/ 899616 w 2271216"/>
              <a:gd name="connsiteY132" fmla="*/ 2147887 h 3063393"/>
              <a:gd name="connsiteX133" fmla="*/ 904379 w 2271216"/>
              <a:gd name="connsiteY133" fmla="*/ 2181225 h 3063393"/>
              <a:gd name="connsiteX134" fmla="*/ 966291 w 2271216"/>
              <a:gd name="connsiteY134" fmla="*/ 2205037 h 3063393"/>
              <a:gd name="connsiteX135" fmla="*/ 956766 w 2271216"/>
              <a:gd name="connsiteY135" fmla="*/ 2238375 h 3063393"/>
              <a:gd name="connsiteX136" fmla="*/ 1056779 w 2271216"/>
              <a:gd name="connsiteY136" fmla="*/ 2243137 h 3063393"/>
              <a:gd name="connsiteX137" fmla="*/ 1056779 w 2271216"/>
              <a:gd name="connsiteY137" fmla="*/ 2243137 h 3063393"/>
              <a:gd name="connsiteX0" fmla="*/ 1623698 w 2271216"/>
              <a:gd name="connsiteY0" fmla="*/ 3053494 h 3063393"/>
              <a:gd name="connsiteX1" fmla="*/ 1594297 w 2271216"/>
              <a:gd name="connsiteY1" fmla="*/ 2996418 h 3063393"/>
              <a:gd name="connsiteX2" fmla="*/ 1581512 w 2271216"/>
              <a:gd name="connsiteY2" fmla="*/ 3020101 h 3063393"/>
              <a:gd name="connsiteX3" fmla="*/ 200065 w 2271216"/>
              <a:gd name="connsiteY3" fmla="*/ 2324216 h 3063393"/>
              <a:gd name="connsiteX4" fmla="*/ 200065 w 2271216"/>
              <a:gd name="connsiteY4" fmla="*/ 2267257 h 3063393"/>
              <a:gd name="connsiteX5" fmla="*/ 314388 w 2271216"/>
              <a:gd name="connsiteY5" fmla="*/ 2038626 h 3063393"/>
              <a:gd name="connsiteX6" fmla="*/ 323915 w 2271216"/>
              <a:gd name="connsiteY6" fmla="*/ 1967179 h 3063393"/>
              <a:gd name="connsiteX7" fmla="*/ 285807 w 2271216"/>
              <a:gd name="connsiteY7" fmla="*/ 1952890 h 3063393"/>
              <a:gd name="connsiteX8" fmla="*/ 219683 w 2271216"/>
              <a:gd name="connsiteY8" fmla="*/ 1871916 h 3063393"/>
              <a:gd name="connsiteX9" fmla="*/ 58680 w 2271216"/>
              <a:gd name="connsiteY9" fmla="*/ 1762601 h 3063393"/>
              <a:gd name="connsiteX10" fmla="*/ 7120 w 2271216"/>
              <a:gd name="connsiteY10" fmla="*/ 1514680 h 3063393"/>
              <a:gd name="connsiteX11" fmla="*/ 74325 w 2271216"/>
              <a:gd name="connsiteY11" fmla="*/ 1181260 h 3063393"/>
              <a:gd name="connsiteX12" fmla="*/ 13621 w 2271216"/>
              <a:gd name="connsiteY12" fmla="*/ 752680 h 3063393"/>
              <a:gd name="connsiteX13" fmla="*/ 247010 w 2271216"/>
              <a:gd name="connsiteY13" fmla="*/ 438150 h 3063393"/>
              <a:gd name="connsiteX14" fmla="*/ 690040 w 2271216"/>
              <a:gd name="connsiteY14" fmla="*/ 0 h 3063393"/>
              <a:gd name="connsiteX15" fmla="*/ 851991 w 2271216"/>
              <a:gd name="connsiteY15" fmla="*/ 85725 h 3063393"/>
              <a:gd name="connsiteX16" fmla="*/ 904379 w 2271216"/>
              <a:gd name="connsiteY16" fmla="*/ 95250 h 3063393"/>
              <a:gd name="connsiteX17" fmla="*/ 952004 w 2271216"/>
              <a:gd name="connsiteY17" fmla="*/ 61912 h 3063393"/>
              <a:gd name="connsiteX18" fmla="*/ 990104 w 2271216"/>
              <a:gd name="connsiteY18" fmla="*/ 85725 h 3063393"/>
              <a:gd name="connsiteX19" fmla="*/ 1023441 w 2271216"/>
              <a:gd name="connsiteY19" fmla="*/ 109537 h 3063393"/>
              <a:gd name="connsiteX20" fmla="*/ 1052016 w 2271216"/>
              <a:gd name="connsiteY20" fmla="*/ 133350 h 3063393"/>
              <a:gd name="connsiteX21" fmla="*/ 1104404 w 2271216"/>
              <a:gd name="connsiteY21" fmla="*/ 200025 h 3063393"/>
              <a:gd name="connsiteX22" fmla="*/ 1099641 w 2271216"/>
              <a:gd name="connsiteY22" fmla="*/ 209550 h 3063393"/>
              <a:gd name="connsiteX23" fmla="*/ 1090116 w 2271216"/>
              <a:gd name="connsiteY23" fmla="*/ 271462 h 3063393"/>
              <a:gd name="connsiteX24" fmla="*/ 1052016 w 2271216"/>
              <a:gd name="connsiteY24" fmla="*/ 295275 h 3063393"/>
              <a:gd name="connsiteX25" fmla="*/ 1047254 w 2271216"/>
              <a:gd name="connsiteY25" fmla="*/ 333375 h 3063393"/>
              <a:gd name="connsiteX26" fmla="*/ 1047254 w 2271216"/>
              <a:gd name="connsiteY26" fmla="*/ 333375 h 3063393"/>
              <a:gd name="connsiteX27" fmla="*/ 1094879 w 2271216"/>
              <a:gd name="connsiteY27" fmla="*/ 361950 h 3063393"/>
              <a:gd name="connsiteX28" fmla="*/ 1094879 w 2271216"/>
              <a:gd name="connsiteY28" fmla="*/ 361950 h 3063393"/>
              <a:gd name="connsiteX29" fmla="*/ 1147266 w 2271216"/>
              <a:gd name="connsiteY29" fmla="*/ 371475 h 3063393"/>
              <a:gd name="connsiteX30" fmla="*/ 1166316 w 2271216"/>
              <a:gd name="connsiteY30" fmla="*/ 385762 h 3063393"/>
              <a:gd name="connsiteX31" fmla="*/ 1166316 w 2271216"/>
              <a:gd name="connsiteY31" fmla="*/ 385762 h 3063393"/>
              <a:gd name="connsiteX32" fmla="*/ 1166316 w 2271216"/>
              <a:gd name="connsiteY32" fmla="*/ 385762 h 3063393"/>
              <a:gd name="connsiteX33" fmla="*/ 1204416 w 2271216"/>
              <a:gd name="connsiteY33" fmla="*/ 457200 h 3063393"/>
              <a:gd name="connsiteX34" fmla="*/ 1223466 w 2271216"/>
              <a:gd name="connsiteY34" fmla="*/ 442912 h 3063393"/>
              <a:gd name="connsiteX35" fmla="*/ 1266329 w 2271216"/>
              <a:gd name="connsiteY35" fmla="*/ 442912 h 3063393"/>
              <a:gd name="connsiteX36" fmla="*/ 1337766 w 2271216"/>
              <a:gd name="connsiteY36" fmla="*/ 442912 h 3063393"/>
              <a:gd name="connsiteX37" fmla="*/ 1313954 w 2271216"/>
              <a:gd name="connsiteY37" fmla="*/ 461962 h 3063393"/>
              <a:gd name="connsiteX38" fmla="*/ 1313954 w 2271216"/>
              <a:gd name="connsiteY38" fmla="*/ 461962 h 3063393"/>
              <a:gd name="connsiteX39" fmla="*/ 1280616 w 2271216"/>
              <a:gd name="connsiteY39" fmla="*/ 547687 h 3063393"/>
              <a:gd name="connsiteX40" fmla="*/ 1256804 w 2271216"/>
              <a:gd name="connsiteY40" fmla="*/ 557212 h 3063393"/>
              <a:gd name="connsiteX41" fmla="*/ 1213941 w 2271216"/>
              <a:gd name="connsiteY41" fmla="*/ 576262 h 3063393"/>
              <a:gd name="connsiteX42" fmla="*/ 1228229 w 2271216"/>
              <a:gd name="connsiteY42" fmla="*/ 619125 h 3063393"/>
              <a:gd name="connsiteX43" fmla="*/ 1228229 w 2271216"/>
              <a:gd name="connsiteY43" fmla="*/ 652462 h 3063393"/>
              <a:gd name="connsiteX44" fmla="*/ 1232991 w 2271216"/>
              <a:gd name="connsiteY44" fmla="*/ 676275 h 3063393"/>
              <a:gd name="connsiteX45" fmla="*/ 1256804 w 2271216"/>
              <a:gd name="connsiteY45" fmla="*/ 714375 h 3063393"/>
              <a:gd name="connsiteX46" fmla="*/ 1256804 w 2271216"/>
              <a:gd name="connsiteY46" fmla="*/ 714375 h 3063393"/>
              <a:gd name="connsiteX47" fmla="*/ 1342529 w 2271216"/>
              <a:gd name="connsiteY47" fmla="*/ 742950 h 3063393"/>
              <a:gd name="connsiteX48" fmla="*/ 1413966 w 2271216"/>
              <a:gd name="connsiteY48" fmla="*/ 738187 h 3063393"/>
              <a:gd name="connsiteX49" fmla="*/ 1447304 w 2271216"/>
              <a:gd name="connsiteY49" fmla="*/ 738187 h 3063393"/>
              <a:gd name="connsiteX50" fmla="*/ 1499691 w 2271216"/>
              <a:gd name="connsiteY50" fmla="*/ 752475 h 3063393"/>
              <a:gd name="connsiteX51" fmla="*/ 1509216 w 2271216"/>
              <a:gd name="connsiteY51" fmla="*/ 766762 h 3063393"/>
              <a:gd name="connsiteX52" fmla="*/ 1513979 w 2271216"/>
              <a:gd name="connsiteY52" fmla="*/ 838200 h 3063393"/>
              <a:gd name="connsiteX53" fmla="*/ 1513979 w 2271216"/>
              <a:gd name="connsiteY53" fmla="*/ 838200 h 3063393"/>
              <a:gd name="connsiteX54" fmla="*/ 1547316 w 2271216"/>
              <a:gd name="connsiteY54" fmla="*/ 900112 h 3063393"/>
              <a:gd name="connsiteX55" fmla="*/ 1580654 w 2271216"/>
              <a:gd name="connsiteY55" fmla="*/ 942975 h 3063393"/>
              <a:gd name="connsiteX56" fmla="*/ 1590179 w 2271216"/>
              <a:gd name="connsiteY56" fmla="*/ 947737 h 3063393"/>
              <a:gd name="connsiteX57" fmla="*/ 1599704 w 2271216"/>
              <a:gd name="connsiteY57" fmla="*/ 1014412 h 3063393"/>
              <a:gd name="connsiteX58" fmla="*/ 1642566 w 2271216"/>
              <a:gd name="connsiteY58" fmla="*/ 1047750 h 3063393"/>
              <a:gd name="connsiteX59" fmla="*/ 1685429 w 2271216"/>
              <a:gd name="connsiteY59" fmla="*/ 1090612 h 3063393"/>
              <a:gd name="connsiteX60" fmla="*/ 1704479 w 2271216"/>
              <a:gd name="connsiteY60" fmla="*/ 1104900 h 3063393"/>
              <a:gd name="connsiteX61" fmla="*/ 1747341 w 2271216"/>
              <a:gd name="connsiteY61" fmla="*/ 1119187 h 3063393"/>
              <a:gd name="connsiteX62" fmla="*/ 1766391 w 2271216"/>
              <a:gd name="connsiteY62" fmla="*/ 1185862 h 3063393"/>
              <a:gd name="connsiteX63" fmla="*/ 1766391 w 2271216"/>
              <a:gd name="connsiteY63" fmla="*/ 1185862 h 3063393"/>
              <a:gd name="connsiteX64" fmla="*/ 1775916 w 2271216"/>
              <a:gd name="connsiteY64" fmla="*/ 1238250 h 3063393"/>
              <a:gd name="connsiteX65" fmla="*/ 1852116 w 2271216"/>
              <a:gd name="connsiteY65" fmla="*/ 1223962 h 3063393"/>
              <a:gd name="connsiteX66" fmla="*/ 1894979 w 2271216"/>
              <a:gd name="connsiteY66" fmla="*/ 1176337 h 3063393"/>
              <a:gd name="connsiteX67" fmla="*/ 1904504 w 2271216"/>
              <a:gd name="connsiteY67" fmla="*/ 1162050 h 3063393"/>
              <a:gd name="connsiteX68" fmla="*/ 1947366 w 2271216"/>
              <a:gd name="connsiteY68" fmla="*/ 1152525 h 3063393"/>
              <a:gd name="connsiteX69" fmla="*/ 1985466 w 2271216"/>
              <a:gd name="connsiteY69" fmla="*/ 1128712 h 3063393"/>
              <a:gd name="connsiteX70" fmla="*/ 2023566 w 2271216"/>
              <a:gd name="connsiteY70" fmla="*/ 1114425 h 3063393"/>
              <a:gd name="connsiteX71" fmla="*/ 2071191 w 2271216"/>
              <a:gd name="connsiteY71" fmla="*/ 1104900 h 3063393"/>
              <a:gd name="connsiteX72" fmla="*/ 2118816 w 2271216"/>
              <a:gd name="connsiteY72" fmla="*/ 1119187 h 3063393"/>
              <a:gd name="connsiteX73" fmla="*/ 2199779 w 2271216"/>
              <a:gd name="connsiteY73" fmla="*/ 1119187 h 3063393"/>
              <a:gd name="connsiteX74" fmla="*/ 2214066 w 2271216"/>
              <a:gd name="connsiteY74" fmla="*/ 1081087 h 3063393"/>
              <a:gd name="connsiteX75" fmla="*/ 2242641 w 2271216"/>
              <a:gd name="connsiteY75" fmla="*/ 1090612 h 3063393"/>
              <a:gd name="connsiteX76" fmla="*/ 2271216 w 2271216"/>
              <a:gd name="connsiteY76" fmla="*/ 1100137 h 3063393"/>
              <a:gd name="connsiteX77" fmla="*/ 2256929 w 2271216"/>
              <a:gd name="connsiteY77" fmla="*/ 1128712 h 3063393"/>
              <a:gd name="connsiteX78" fmla="*/ 2218829 w 2271216"/>
              <a:gd name="connsiteY78" fmla="*/ 1176337 h 3063393"/>
              <a:gd name="connsiteX79" fmla="*/ 2190254 w 2271216"/>
              <a:gd name="connsiteY79" fmla="*/ 1200150 h 3063393"/>
              <a:gd name="connsiteX80" fmla="*/ 2156916 w 2271216"/>
              <a:gd name="connsiteY80" fmla="*/ 1233487 h 3063393"/>
              <a:gd name="connsiteX81" fmla="*/ 2137866 w 2271216"/>
              <a:gd name="connsiteY81" fmla="*/ 1290637 h 3063393"/>
              <a:gd name="connsiteX82" fmla="*/ 2156916 w 2271216"/>
              <a:gd name="connsiteY82" fmla="*/ 1333500 h 3063393"/>
              <a:gd name="connsiteX83" fmla="*/ 2075954 w 2271216"/>
              <a:gd name="connsiteY83" fmla="*/ 1333500 h 3063393"/>
              <a:gd name="connsiteX84" fmla="*/ 2023566 w 2271216"/>
              <a:gd name="connsiteY84" fmla="*/ 1400175 h 3063393"/>
              <a:gd name="connsiteX85" fmla="*/ 2014041 w 2271216"/>
              <a:gd name="connsiteY85" fmla="*/ 1414462 h 3063393"/>
              <a:gd name="connsiteX86" fmla="*/ 1999754 w 2271216"/>
              <a:gd name="connsiteY86" fmla="*/ 1457325 h 3063393"/>
              <a:gd name="connsiteX87" fmla="*/ 1980704 w 2271216"/>
              <a:gd name="connsiteY87" fmla="*/ 1471612 h 3063393"/>
              <a:gd name="connsiteX88" fmla="*/ 1914029 w 2271216"/>
              <a:gd name="connsiteY88" fmla="*/ 1471612 h 3063393"/>
              <a:gd name="connsiteX89" fmla="*/ 1890216 w 2271216"/>
              <a:gd name="connsiteY89" fmla="*/ 1500187 h 3063393"/>
              <a:gd name="connsiteX90" fmla="*/ 1880691 w 2271216"/>
              <a:gd name="connsiteY90" fmla="*/ 1476375 h 3063393"/>
              <a:gd name="connsiteX91" fmla="*/ 1823541 w 2271216"/>
              <a:gd name="connsiteY91" fmla="*/ 1495425 h 3063393"/>
              <a:gd name="connsiteX92" fmla="*/ 1799729 w 2271216"/>
              <a:gd name="connsiteY92" fmla="*/ 1476375 h 3063393"/>
              <a:gd name="connsiteX93" fmla="*/ 1780679 w 2271216"/>
              <a:gd name="connsiteY93" fmla="*/ 1485900 h 3063393"/>
              <a:gd name="connsiteX94" fmla="*/ 1737816 w 2271216"/>
              <a:gd name="connsiteY94" fmla="*/ 1514475 h 3063393"/>
              <a:gd name="connsiteX95" fmla="*/ 1737816 w 2271216"/>
              <a:gd name="connsiteY95" fmla="*/ 1514475 h 3063393"/>
              <a:gd name="connsiteX96" fmla="*/ 1723529 w 2271216"/>
              <a:gd name="connsiteY96" fmla="*/ 1471612 h 3063393"/>
              <a:gd name="connsiteX97" fmla="*/ 1699716 w 2271216"/>
              <a:gd name="connsiteY97" fmla="*/ 1466850 h 3063393"/>
              <a:gd name="connsiteX98" fmla="*/ 1642566 w 2271216"/>
              <a:gd name="connsiteY98" fmla="*/ 1476375 h 3063393"/>
              <a:gd name="connsiteX99" fmla="*/ 1547316 w 2271216"/>
              <a:gd name="connsiteY99" fmla="*/ 1481137 h 3063393"/>
              <a:gd name="connsiteX100" fmla="*/ 1471116 w 2271216"/>
              <a:gd name="connsiteY100" fmla="*/ 1462087 h 3063393"/>
              <a:gd name="connsiteX101" fmla="*/ 1452066 w 2271216"/>
              <a:gd name="connsiteY101" fmla="*/ 1476375 h 3063393"/>
              <a:gd name="connsiteX102" fmla="*/ 1409204 w 2271216"/>
              <a:gd name="connsiteY102" fmla="*/ 1524000 h 3063393"/>
              <a:gd name="connsiteX103" fmla="*/ 1385391 w 2271216"/>
              <a:gd name="connsiteY103" fmla="*/ 1514475 h 3063393"/>
              <a:gd name="connsiteX104" fmla="*/ 1375866 w 2271216"/>
              <a:gd name="connsiteY104" fmla="*/ 1485900 h 3063393"/>
              <a:gd name="connsiteX105" fmla="*/ 1356816 w 2271216"/>
              <a:gd name="connsiteY105" fmla="*/ 1462087 h 3063393"/>
              <a:gd name="connsiteX106" fmla="*/ 1337766 w 2271216"/>
              <a:gd name="connsiteY106" fmla="*/ 1485900 h 3063393"/>
              <a:gd name="connsiteX107" fmla="*/ 1328241 w 2271216"/>
              <a:gd name="connsiteY107" fmla="*/ 1466850 h 3063393"/>
              <a:gd name="connsiteX108" fmla="*/ 1228229 w 2271216"/>
              <a:gd name="connsiteY108" fmla="*/ 1514475 h 3063393"/>
              <a:gd name="connsiteX109" fmla="*/ 1194891 w 2271216"/>
              <a:gd name="connsiteY109" fmla="*/ 1514475 h 3063393"/>
              <a:gd name="connsiteX110" fmla="*/ 1132979 w 2271216"/>
              <a:gd name="connsiteY110" fmla="*/ 1504950 h 3063393"/>
              <a:gd name="connsiteX111" fmla="*/ 1075829 w 2271216"/>
              <a:gd name="connsiteY111" fmla="*/ 1524000 h 3063393"/>
              <a:gd name="connsiteX112" fmla="*/ 1052016 w 2271216"/>
              <a:gd name="connsiteY112" fmla="*/ 1562100 h 3063393"/>
              <a:gd name="connsiteX113" fmla="*/ 1037729 w 2271216"/>
              <a:gd name="connsiteY113" fmla="*/ 1590675 h 3063393"/>
              <a:gd name="connsiteX114" fmla="*/ 1018679 w 2271216"/>
              <a:gd name="connsiteY114" fmla="*/ 1590675 h 3063393"/>
              <a:gd name="connsiteX115" fmla="*/ 1018679 w 2271216"/>
              <a:gd name="connsiteY115" fmla="*/ 1590675 h 3063393"/>
              <a:gd name="connsiteX116" fmla="*/ 956766 w 2271216"/>
              <a:gd name="connsiteY116" fmla="*/ 1609725 h 3063393"/>
              <a:gd name="connsiteX117" fmla="*/ 918666 w 2271216"/>
              <a:gd name="connsiteY117" fmla="*/ 1590675 h 3063393"/>
              <a:gd name="connsiteX118" fmla="*/ 809129 w 2271216"/>
              <a:gd name="connsiteY118" fmla="*/ 1624012 h 3063393"/>
              <a:gd name="connsiteX119" fmla="*/ 851991 w 2271216"/>
              <a:gd name="connsiteY119" fmla="*/ 1652587 h 3063393"/>
              <a:gd name="connsiteX120" fmla="*/ 871041 w 2271216"/>
              <a:gd name="connsiteY120" fmla="*/ 1690687 h 3063393"/>
              <a:gd name="connsiteX121" fmla="*/ 871041 w 2271216"/>
              <a:gd name="connsiteY121" fmla="*/ 1738312 h 3063393"/>
              <a:gd name="connsiteX122" fmla="*/ 851991 w 2271216"/>
              <a:gd name="connsiteY122" fmla="*/ 1762125 h 3063393"/>
              <a:gd name="connsiteX123" fmla="*/ 837704 w 2271216"/>
              <a:gd name="connsiteY123" fmla="*/ 1838325 h 3063393"/>
              <a:gd name="connsiteX124" fmla="*/ 856754 w 2271216"/>
              <a:gd name="connsiteY124" fmla="*/ 1866900 h 3063393"/>
              <a:gd name="connsiteX125" fmla="*/ 842466 w 2271216"/>
              <a:gd name="connsiteY125" fmla="*/ 1895475 h 3063393"/>
              <a:gd name="connsiteX126" fmla="*/ 851991 w 2271216"/>
              <a:gd name="connsiteY126" fmla="*/ 1924050 h 3063393"/>
              <a:gd name="connsiteX127" fmla="*/ 851991 w 2271216"/>
              <a:gd name="connsiteY127" fmla="*/ 1947862 h 3063393"/>
              <a:gd name="connsiteX128" fmla="*/ 809129 w 2271216"/>
              <a:gd name="connsiteY128" fmla="*/ 1966912 h 3063393"/>
              <a:gd name="connsiteX129" fmla="*/ 809129 w 2271216"/>
              <a:gd name="connsiteY129" fmla="*/ 1966912 h 3063393"/>
              <a:gd name="connsiteX130" fmla="*/ 823416 w 2271216"/>
              <a:gd name="connsiteY130" fmla="*/ 2043112 h 3063393"/>
              <a:gd name="connsiteX131" fmla="*/ 847229 w 2271216"/>
              <a:gd name="connsiteY131" fmla="*/ 2066925 h 3063393"/>
              <a:gd name="connsiteX132" fmla="*/ 842466 w 2271216"/>
              <a:gd name="connsiteY132" fmla="*/ 2119312 h 3063393"/>
              <a:gd name="connsiteX133" fmla="*/ 899616 w 2271216"/>
              <a:gd name="connsiteY133" fmla="*/ 2147887 h 3063393"/>
              <a:gd name="connsiteX134" fmla="*/ 904379 w 2271216"/>
              <a:gd name="connsiteY134" fmla="*/ 2181225 h 3063393"/>
              <a:gd name="connsiteX135" fmla="*/ 966291 w 2271216"/>
              <a:gd name="connsiteY135" fmla="*/ 2205037 h 3063393"/>
              <a:gd name="connsiteX136" fmla="*/ 956766 w 2271216"/>
              <a:gd name="connsiteY136" fmla="*/ 2238375 h 3063393"/>
              <a:gd name="connsiteX137" fmla="*/ 1056779 w 2271216"/>
              <a:gd name="connsiteY137" fmla="*/ 2243137 h 3063393"/>
              <a:gd name="connsiteX138" fmla="*/ 1056779 w 2271216"/>
              <a:gd name="connsiteY138" fmla="*/ 2243137 h 3063393"/>
              <a:gd name="connsiteX0" fmla="*/ 1623698 w 2271216"/>
              <a:gd name="connsiteY0" fmla="*/ 3053494 h 3063393"/>
              <a:gd name="connsiteX1" fmla="*/ 1594297 w 2271216"/>
              <a:gd name="connsiteY1" fmla="*/ 2996418 h 3063393"/>
              <a:gd name="connsiteX2" fmla="*/ 1581512 w 2271216"/>
              <a:gd name="connsiteY2" fmla="*/ 3020101 h 3063393"/>
              <a:gd name="connsiteX3" fmla="*/ 347773 w 2271216"/>
              <a:gd name="connsiteY3" fmla="*/ 2333858 h 3063393"/>
              <a:gd name="connsiteX4" fmla="*/ 200065 w 2271216"/>
              <a:gd name="connsiteY4" fmla="*/ 2267257 h 3063393"/>
              <a:gd name="connsiteX5" fmla="*/ 314388 w 2271216"/>
              <a:gd name="connsiteY5" fmla="*/ 2038626 h 3063393"/>
              <a:gd name="connsiteX6" fmla="*/ 323915 w 2271216"/>
              <a:gd name="connsiteY6" fmla="*/ 1967179 h 3063393"/>
              <a:gd name="connsiteX7" fmla="*/ 285807 w 2271216"/>
              <a:gd name="connsiteY7" fmla="*/ 1952890 h 3063393"/>
              <a:gd name="connsiteX8" fmla="*/ 219683 w 2271216"/>
              <a:gd name="connsiteY8" fmla="*/ 1871916 h 3063393"/>
              <a:gd name="connsiteX9" fmla="*/ 58680 w 2271216"/>
              <a:gd name="connsiteY9" fmla="*/ 1762601 h 3063393"/>
              <a:gd name="connsiteX10" fmla="*/ 7120 w 2271216"/>
              <a:gd name="connsiteY10" fmla="*/ 1514680 h 3063393"/>
              <a:gd name="connsiteX11" fmla="*/ 74325 w 2271216"/>
              <a:gd name="connsiteY11" fmla="*/ 1181260 h 3063393"/>
              <a:gd name="connsiteX12" fmla="*/ 13621 w 2271216"/>
              <a:gd name="connsiteY12" fmla="*/ 752680 h 3063393"/>
              <a:gd name="connsiteX13" fmla="*/ 247010 w 2271216"/>
              <a:gd name="connsiteY13" fmla="*/ 438150 h 3063393"/>
              <a:gd name="connsiteX14" fmla="*/ 690040 w 2271216"/>
              <a:gd name="connsiteY14" fmla="*/ 0 h 3063393"/>
              <a:gd name="connsiteX15" fmla="*/ 851991 w 2271216"/>
              <a:gd name="connsiteY15" fmla="*/ 85725 h 3063393"/>
              <a:gd name="connsiteX16" fmla="*/ 904379 w 2271216"/>
              <a:gd name="connsiteY16" fmla="*/ 95250 h 3063393"/>
              <a:gd name="connsiteX17" fmla="*/ 952004 w 2271216"/>
              <a:gd name="connsiteY17" fmla="*/ 61912 h 3063393"/>
              <a:gd name="connsiteX18" fmla="*/ 990104 w 2271216"/>
              <a:gd name="connsiteY18" fmla="*/ 85725 h 3063393"/>
              <a:gd name="connsiteX19" fmla="*/ 1023441 w 2271216"/>
              <a:gd name="connsiteY19" fmla="*/ 109537 h 3063393"/>
              <a:gd name="connsiteX20" fmla="*/ 1052016 w 2271216"/>
              <a:gd name="connsiteY20" fmla="*/ 133350 h 3063393"/>
              <a:gd name="connsiteX21" fmla="*/ 1104404 w 2271216"/>
              <a:gd name="connsiteY21" fmla="*/ 200025 h 3063393"/>
              <a:gd name="connsiteX22" fmla="*/ 1099641 w 2271216"/>
              <a:gd name="connsiteY22" fmla="*/ 209550 h 3063393"/>
              <a:gd name="connsiteX23" fmla="*/ 1090116 w 2271216"/>
              <a:gd name="connsiteY23" fmla="*/ 271462 h 3063393"/>
              <a:gd name="connsiteX24" fmla="*/ 1052016 w 2271216"/>
              <a:gd name="connsiteY24" fmla="*/ 295275 h 3063393"/>
              <a:gd name="connsiteX25" fmla="*/ 1047254 w 2271216"/>
              <a:gd name="connsiteY25" fmla="*/ 333375 h 3063393"/>
              <a:gd name="connsiteX26" fmla="*/ 1047254 w 2271216"/>
              <a:gd name="connsiteY26" fmla="*/ 333375 h 3063393"/>
              <a:gd name="connsiteX27" fmla="*/ 1094879 w 2271216"/>
              <a:gd name="connsiteY27" fmla="*/ 361950 h 3063393"/>
              <a:gd name="connsiteX28" fmla="*/ 1094879 w 2271216"/>
              <a:gd name="connsiteY28" fmla="*/ 361950 h 3063393"/>
              <a:gd name="connsiteX29" fmla="*/ 1147266 w 2271216"/>
              <a:gd name="connsiteY29" fmla="*/ 371475 h 3063393"/>
              <a:gd name="connsiteX30" fmla="*/ 1166316 w 2271216"/>
              <a:gd name="connsiteY30" fmla="*/ 385762 h 3063393"/>
              <a:gd name="connsiteX31" fmla="*/ 1166316 w 2271216"/>
              <a:gd name="connsiteY31" fmla="*/ 385762 h 3063393"/>
              <a:gd name="connsiteX32" fmla="*/ 1166316 w 2271216"/>
              <a:gd name="connsiteY32" fmla="*/ 385762 h 3063393"/>
              <a:gd name="connsiteX33" fmla="*/ 1204416 w 2271216"/>
              <a:gd name="connsiteY33" fmla="*/ 457200 h 3063393"/>
              <a:gd name="connsiteX34" fmla="*/ 1223466 w 2271216"/>
              <a:gd name="connsiteY34" fmla="*/ 442912 h 3063393"/>
              <a:gd name="connsiteX35" fmla="*/ 1266329 w 2271216"/>
              <a:gd name="connsiteY35" fmla="*/ 442912 h 3063393"/>
              <a:gd name="connsiteX36" fmla="*/ 1337766 w 2271216"/>
              <a:gd name="connsiteY36" fmla="*/ 442912 h 3063393"/>
              <a:gd name="connsiteX37" fmla="*/ 1313954 w 2271216"/>
              <a:gd name="connsiteY37" fmla="*/ 461962 h 3063393"/>
              <a:gd name="connsiteX38" fmla="*/ 1313954 w 2271216"/>
              <a:gd name="connsiteY38" fmla="*/ 461962 h 3063393"/>
              <a:gd name="connsiteX39" fmla="*/ 1280616 w 2271216"/>
              <a:gd name="connsiteY39" fmla="*/ 547687 h 3063393"/>
              <a:gd name="connsiteX40" fmla="*/ 1256804 w 2271216"/>
              <a:gd name="connsiteY40" fmla="*/ 557212 h 3063393"/>
              <a:gd name="connsiteX41" fmla="*/ 1213941 w 2271216"/>
              <a:gd name="connsiteY41" fmla="*/ 576262 h 3063393"/>
              <a:gd name="connsiteX42" fmla="*/ 1228229 w 2271216"/>
              <a:gd name="connsiteY42" fmla="*/ 619125 h 3063393"/>
              <a:gd name="connsiteX43" fmla="*/ 1228229 w 2271216"/>
              <a:gd name="connsiteY43" fmla="*/ 652462 h 3063393"/>
              <a:gd name="connsiteX44" fmla="*/ 1232991 w 2271216"/>
              <a:gd name="connsiteY44" fmla="*/ 676275 h 3063393"/>
              <a:gd name="connsiteX45" fmla="*/ 1256804 w 2271216"/>
              <a:gd name="connsiteY45" fmla="*/ 714375 h 3063393"/>
              <a:gd name="connsiteX46" fmla="*/ 1256804 w 2271216"/>
              <a:gd name="connsiteY46" fmla="*/ 714375 h 3063393"/>
              <a:gd name="connsiteX47" fmla="*/ 1342529 w 2271216"/>
              <a:gd name="connsiteY47" fmla="*/ 742950 h 3063393"/>
              <a:gd name="connsiteX48" fmla="*/ 1413966 w 2271216"/>
              <a:gd name="connsiteY48" fmla="*/ 738187 h 3063393"/>
              <a:gd name="connsiteX49" fmla="*/ 1447304 w 2271216"/>
              <a:gd name="connsiteY49" fmla="*/ 738187 h 3063393"/>
              <a:gd name="connsiteX50" fmla="*/ 1499691 w 2271216"/>
              <a:gd name="connsiteY50" fmla="*/ 752475 h 3063393"/>
              <a:gd name="connsiteX51" fmla="*/ 1509216 w 2271216"/>
              <a:gd name="connsiteY51" fmla="*/ 766762 h 3063393"/>
              <a:gd name="connsiteX52" fmla="*/ 1513979 w 2271216"/>
              <a:gd name="connsiteY52" fmla="*/ 838200 h 3063393"/>
              <a:gd name="connsiteX53" fmla="*/ 1513979 w 2271216"/>
              <a:gd name="connsiteY53" fmla="*/ 838200 h 3063393"/>
              <a:gd name="connsiteX54" fmla="*/ 1547316 w 2271216"/>
              <a:gd name="connsiteY54" fmla="*/ 900112 h 3063393"/>
              <a:gd name="connsiteX55" fmla="*/ 1580654 w 2271216"/>
              <a:gd name="connsiteY55" fmla="*/ 942975 h 3063393"/>
              <a:gd name="connsiteX56" fmla="*/ 1590179 w 2271216"/>
              <a:gd name="connsiteY56" fmla="*/ 947737 h 3063393"/>
              <a:gd name="connsiteX57" fmla="*/ 1599704 w 2271216"/>
              <a:gd name="connsiteY57" fmla="*/ 1014412 h 3063393"/>
              <a:gd name="connsiteX58" fmla="*/ 1642566 w 2271216"/>
              <a:gd name="connsiteY58" fmla="*/ 1047750 h 3063393"/>
              <a:gd name="connsiteX59" fmla="*/ 1685429 w 2271216"/>
              <a:gd name="connsiteY59" fmla="*/ 1090612 h 3063393"/>
              <a:gd name="connsiteX60" fmla="*/ 1704479 w 2271216"/>
              <a:gd name="connsiteY60" fmla="*/ 1104900 h 3063393"/>
              <a:gd name="connsiteX61" fmla="*/ 1747341 w 2271216"/>
              <a:gd name="connsiteY61" fmla="*/ 1119187 h 3063393"/>
              <a:gd name="connsiteX62" fmla="*/ 1766391 w 2271216"/>
              <a:gd name="connsiteY62" fmla="*/ 1185862 h 3063393"/>
              <a:gd name="connsiteX63" fmla="*/ 1766391 w 2271216"/>
              <a:gd name="connsiteY63" fmla="*/ 1185862 h 3063393"/>
              <a:gd name="connsiteX64" fmla="*/ 1775916 w 2271216"/>
              <a:gd name="connsiteY64" fmla="*/ 1238250 h 3063393"/>
              <a:gd name="connsiteX65" fmla="*/ 1852116 w 2271216"/>
              <a:gd name="connsiteY65" fmla="*/ 1223962 h 3063393"/>
              <a:gd name="connsiteX66" fmla="*/ 1894979 w 2271216"/>
              <a:gd name="connsiteY66" fmla="*/ 1176337 h 3063393"/>
              <a:gd name="connsiteX67" fmla="*/ 1904504 w 2271216"/>
              <a:gd name="connsiteY67" fmla="*/ 1162050 h 3063393"/>
              <a:gd name="connsiteX68" fmla="*/ 1947366 w 2271216"/>
              <a:gd name="connsiteY68" fmla="*/ 1152525 h 3063393"/>
              <a:gd name="connsiteX69" fmla="*/ 1985466 w 2271216"/>
              <a:gd name="connsiteY69" fmla="*/ 1128712 h 3063393"/>
              <a:gd name="connsiteX70" fmla="*/ 2023566 w 2271216"/>
              <a:gd name="connsiteY70" fmla="*/ 1114425 h 3063393"/>
              <a:gd name="connsiteX71" fmla="*/ 2071191 w 2271216"/>
              <a:gd name="connsiteY71" fmla="*/ 1104900 h 3063393"/>
              <a:gd name="connsiteX72" fmla="*/ 2118816 w 2271216"/>
              <a:gd name="connsiteY72" fmla="*/ 1119187 h 3063393"/>
              <a:gd name="connsiteX73" fmla="*/ 2199779 w 2271216"/>
              <a:gd name="connsiteY73" fmla="*/ 1119187 h 3063393"/>
              <a:gd name="connsiteX74" fmla="*/ 2214066 w 2271216"/>
              <a:gd name="connsiteY74" fmla="*/ 1081087 h 3063393"/>
              <a:gd name="connsiteX75" fmla="*/ 2242641 w 2271216"/>
              <a:gd name="connsiteY75" fmla="*/ 1090612 h 3063393"/>
              <a:gd name="connsiteX76" fmla="*/ 2271216 w 2271216"/>
              <a:gd name="connsiteY76" fmla="*/ 1100137 h 3063393"/>
              <a:gd name="connsiteX77" fmla="*/ 2256929 w 2271216"/>
              <a:gd name="connsiteY77" fmla="*/ 1128712 h 3063393"/>
              <a:gd name="connsiteX78" fmla="*/ 2218829 w 2271216"/>
              <a:gd name="connsiteY78" fmla="*/ 1176337 h 3063393"/>
              <a:gd name="connsiteX79" fmla="*/ 2190254 w 2271216"/>
              <a:gd name="connsiteY79" fmla="*/ 1200150 h 3063393"/>
              <a:gd name="connsiteX80" fmla="*/ 2156916 w 2271216"/>
              <a:gd name="connsiteY80" fmla="*/ 1233487 h 3063393"/>
              <a:gd name="connsiteX81" fmla="*/ 2137866 w 2271216"/>
              <a:gd name="connsiteY81" fmla="*/ 1290637 h 3063393"/>
              <a:gd name="connsiteX82" fmla="*/ 2156916 w 2271216"/>
              <a:gd name="connsiteY82" fmla="*/ 1333500 h 3063393"/>
              <a:gd name="connsiteX83" fmla="*/ 2075954 w 2271216"/>
              <a:gd name="connsiteY83" fmla="*/ 1333500 h 3063393"/>
              <a:gd name="connsiteX84" fmla="*/ 2023566 w 2271216"/>
              <a:gd name="connsiteY84" fmla="*/ 1400175 h 3063393"/>
              <a:gd name="connsiteX85" fmla="*/ 2014041 w 2271216"/>
              <a:gd name="connsiteY85" fmla="*/ 1414462 h 3063393"/>
              <a:gd name="connsiteX86" fmla="*/ 1999754 w 2271216"/>
              <a:gd name="connsiteY86" fmla="*/ 1457325 h 3063393"/>
              <a:gd name="connsiteX87" fmla="*/ 1980704 w 2271216"/>
              <a:gd name="connsiteY87" fmla="*/ 1471612 h 3063393"/>
              <a:gd name="connsiteX88" fmla="*/ 1914029 w 2271216"/>
              <a:gd name="connsiteY88" fmla="*/ 1471612 h 3063393"/>
              <a:gd name="connsiteX89" fmla="*/ 1890216 w 2271216"/>
              <a:gd name="connsiteY89" fmla="*/ 1500187 h 3063393"/>
              <a:gd name="connsiteX90" fmla="*/ 1880691 w 2271216"/>
              <a:gd name="connsiteY90" fmla="*/ 1476375 h 3063393"/>
              <a:gd name="connsiteX91" fmla="*/ 1823541 w 2271216"/>
              <a:gd name="connsiteY91" fmla="*/ 1495425 h 3063393"/>
              <a:gd name="connsiteX92" fmla="*/ 1799729 w 2271216"/>
              <a:gd name="connsiteY92" fmla="*/ 1476375 h 3063393"/>
              <a:gd name="connsiteX93" fmla="*/ 1780679 w 2271216"/>
              <a:gd name="connsiteY93" fmla="*/ 1485900 h 3063393"/>
              <a:gd name="connsiteX94" fmla="*/ 1737816 w 2271216"/>
              <a:gd name="connsiteY94" fmla="*/ 1514475 h 3063393"/>
              <a:gd name="connsiteX95" fmla="*/ 1737816 w 2271216"/>
              <a:gd name="connsiteY95" fmla="*/ 1514475 h 3063393"/>
              <a:gd name="connsiteX96" fmla="*/ 1723529 w 2271216"/>
              <a:gd name="connsiteY96" fmla="*/ 1471612 h 3063393"/>
              <a:gd name="connsiteX97" fmla="*/ 1699716 w 2271216"/>
              <a:gd name="connsiteY97" fmla="*/ 1466850 h 3063393"/>
              <a:gd name="connsiteX98" fmla="*/ 1642566 w 2271216"/>
              <a:gd name="connsiteY98" fmla="*/ 1476375 h 3063393"/>
              <a:gd name="connsiteX99" fmla="*/ 1547316 w 2271216"/>
              <a:gd name="connsiteY99" fmla="*/ 1481137 h 3063393"/>
              <a:gd name="connsiteX100" fmla="*/ 1471116 w 2271216"/>
              <a:gd name="connsiteY100" fmla="*/ 1462087 h 3063393"/>
              <a:gd name="connsiteX101" fmla="*/ 1452066 w 2271216"/>
              <a:gd name="connsiteY101" fmla="*/ 1476375 h 3063393"/>
              <a:gd name="connsiteX102" fmla="*/ 1409204 w 2271216"/>
              <a:gd name="connsiteY102" fmla="*/ 1524000 h 3063393"/>
              <a:gd name="connsiteX103" fmla="*/ 1385391 w 2271216"/>
              <a:gd name="connsiteY103" fmla="*/ 1514475 h 3063393"/>
              <a:gd name="connsiteX104" fmla="*/ 1375866 w 2271216"/>
              <a:gd name="connsiteY104" fmla="*/ 1485900 h 3063393"/>
              <a:gd name="connsiteX105" fmla="*/ 1356816 w 2271216"/>
              <a:gd name="connsiteY105" fmla="*/ 1462087 h 3063393"/>
              <a:gd name="connsiteX106" fmla="*/ 1337766 w 2271216"/>
              <a:gd name="connsiteY106" fmla="*/ 1485900 h 3063393"/>
              <a:gd name="connsiteX107" fmla="*/ 1328241 w 2271216"/>
              <a:gd name="connsiteY107" fmla="*/ 1466850 h 3063393"/>
              <a:gd name="connsiteX108" fmla="*/ 1228229 w 2271216"/>
              <a:gd name="connsiteY108" fmla="*/ 1514475 h 3063393"/>
              <a:gd name="connsiteX109" fmla="*/ 1194891 w 2271216"/>
              <a:gd name="connsiteY109" fmla="*/ 1514475 h 3063393"/>
              <a:gd name="connsiteX110" fmla="*/ 1132979 w 2271216"/>
              <a:gd name="connsiteY110" fmla="*/ 1504950 h 3063393"/>
              <a:gd name="connsiteX111" fmla="*/ 1075829 w 2271216"/>
              <a:gd name="connsiteY111" fmla="*/ 1524000 h 3063393"/>
              <a:gd name="connsiteX112" fmla="*/ 1052016 w 2271216"/>
              <a:gd name="connsiteY112" fmla="*/ 1562100 h 3063393"/>
              <a:gd name="connsiteX113" fmla="*/ 1037729 w 2271216"/>
              <a:gd name="connsiteY113" fmla="*/ 1590675 h 3063393"/>
              <a:gd name="connsiteX114" fmla="*/ 1018679 w 2271216"/>
              <a:gd name="connsiteY114" fmla="*/ 1590675 h 3063393"/>
              <a:gd name="connsiteX115" fmla="*/ 1018679 w 2271216"/>
              <a:gd name="connsiteY115" fmla="*/ 1590675 h 3063393"/>
              <a:gd name="connsiteX116" fmla="*/ 956766 w 2271216"/>
              <a:gd name="connsiteY116" fmla="*/ 1609725 h 3063393"/>
              <a:gd name="connsiteX117" fmla="*/ 918666 w 2271216"/>
              <a:gd name="connsiteY117" fmla="*/ 1590675 h 3063393"/>
              <a:gd name="connsiteX118" fmla="*/ 809129 w 2271216"/>
              <a:gd name="connsiteY118" fmla="*/ 1624012 h 3063393"/>
              <a:gd name="connsiteX119" fmla="*/ 851991 w 2271216"/>
              <a:gd name="connsiteY119" fmla="*/ 1652587 h 3063393"/>
              <a:gd name="connsiteX120" fmla="*/ 871041 w 2271216"/>
              <a:gd name="connsiteY120" fmla="*/ 1690687 h 3063393"/>
              <a:gd name="connsiteX121" fmla="*/ 871041 w 2271216"/>
              <a:gd name="connsiteY121" fmla="*/ 1738312 h 3063393"/>
              <a:gd name="connsiteX122" fmla="*/ 851991 w 2271216"/>
              <a:gd name="connsiteY122" fmla="*/ 1762125 h 3063393"/>
              <a:gd name="connsiteX123" fmla="*/ 837704 w 2271216"/>
              <a:gd name="connsiteY123" fmla="*/ 1838325 h 3063393"/>
              <a:gd name="connsiteX124" fmla="*/ 856754 w 2271216"/>
              <a:gd name="connsiteY124" fmla="*/ 1866900 h 3063393"/>
              <a:gd name="connsiteX125" fmla="*/ 842466 w 2271216"/>
              <a:gd name="connsiteY125" fmla="*/ 1895475 h 3063393"/>
              <a:gd name="connsiteX126" fmla="*/ 851991 w 2271216"/>
              <a:gd name="connsiteY126" fmla="*/ 1924050 h 3063393"/>
              <a:gd name="connsiteX127" fmla="*/ 851991 w 2271216"/>
              <a:gd name="connsiteY127" fmla="*/ 1947862 h 3063393"/>
              <a:gd name="connsiteX128" fmla="*/ 809129 w 2271216"/>
              <a:gd name="connsiteY128" fmla="*/ 1966912 h 3063393"/>
              <a:gd name="connsiteX129" fmla="*/ 809129 w 2271216"/>
              <a:gd name="connsiteY129" fmla="*/ 1966912 h 3063393"/>
              <a:gd name="connsiteX130" fmla="*/ 823416 w 2271216"/>
              <a:gd name="connsiteY130" fmla="*/ 2043112 h 3063393"/>
              <a:gd name="connsiteX131" fmla="*/ 847229 w 2271216"/>
              <a:gd name="connsiteY131" fmla="*/ 2066925 h 3063393"/>
              <a:gd name="connsiteX132" fmla="*/ 842466 w 2271216"/>
              <a:gd name="connsiteY132" fmla="*/ 2119312 h 3063393"/>
              <a:gd name="connsiteX133" fmla="*/ 899616 w 2271216"/>
              <a:gd name="connsiteY133" fmla="*/ 2147887 h 3063393"/>
              <a:gd name="connsiteX134" fmla="*/ 904379 w 2271216"/>
              <a:gd name="connsiteY134" fmla="*/ 2181225 h 3063393"/>
              <a:gd name="connsiteX135" fmla="*/ 966291 w 2271216"/>
              <a:gd name="connsiteY135" fmla="*/ 2205037 h 3063393"/>
              <a:gd name="connsiteX136" fmla="*/ 956766 w 2271216"/>
              <a:gd name="connsiteY136" fmla="*/ 2238375 h 3063393"/>
              <a:gd name="connsiteX137" fmla="*/ 1056779 w 2271216"/>
              <a:gd name="connsiteY137" fmla="*/ 2243137 h 3063393"/>
              <a:gd name="connsiteX138" fmla="*/ 1056779 w 2271216"/>
              <a:gd name="connsiteY138" fmla="*/ 2243137 h 3063393"/>
              <a:gd name="connsiteX0" fmla="*/ 1623698 w 2271216"/>
              <a:gd name="connsiteY0" fmla="*/ 3053494 h 3063393"/>
              <a:gd name="connsiteX1" fmla="*/ 1594297 w 2271216"/>
              <a:gd name="connsiteY1" fmla="*/ 2996418 h 3063393"/>
              <a:gd name="connsiteX2" fmla="*/ 1581512 w 2271216"/>
              <a:gd name="connsiteY2" fmla="*/ 3020101 h 3063393"/>
              <a:gd name="connsiteX3" fmla="*/ 347773 w 2271216"/>
              <a:gd name="connsiteY3" fmla="*/ 2333858 h 3063393"/>
              <a:gd name="connsiteX4" fmla="*/ 200065 w 2271216"/>
              <a:gd name="connsiteY4" fmla="*/ 2267257 h 3063393"/>
              <a:gd name="connsiteX5" fmla="*/ 314388 w 2271216"/>
              <a:gd name="connsiteY5" fmla="*/ 2038626 h 3063393"/>
              <a:gd name="connsiteX6" fmla="*/ 323915 w 2271216"/>
              <a:gd name="connsiteY6" fmla="*/ 1967179 h 3063393"/>
              <a:gd name="connsiteX7" fmla="*/ 285807 w 2271216"/>
              <a:gd name="connsiteY7" fmla="*/ 1952890 h 3063393"/>
              <a:gd name="connsiteX8" fmla="*/ 219683 w 2271216"/>
              <a:gd name="connsiteY8" fmla="*/ 1871916 h 3063393"/>
              <a:gd name="connsiteX9" fmla="*/ 58680 w 2271216"/>
              <a:gd name="connsiteY9" fmla="*/ 1762601 h 3063393"/>
              <a:gd name="connsiteX10" fmla="*/ 7120 w 2271216"/>
              <a:gd name="connsiteY10" fmla="*/ 1514680 h 3063393"/>
              <a:gd name="connsiteX11" fmla="*/ 74325 w 2271216"/>
              <a:gd name="connsiteY11" fmla="*/ 1181260 h 3063393"/>
              <a:gd name="connsiteX12" fmla="*/ 13621 w 2271216"/>
              <a:gd name="connsiteY12" fmla="*/ 752680 h 3063393"/>
              <a:gd name="connsiteX13" fmla="*/ 247010 w 2271216"/>
              <a:gd name="connsiteY13" fmla="*/ 438150 h 3063393"/>
              <a:gd name="connsiteX14" fmla="*/ 690040 w 2271216"/>
              <a:gd name="connsiteY14" fmla="*/ 0 h 3063393"/>
              <a:gd name="connsiteX15" fmla="*/ 851991 w 2271216"/>
              <a:gd name="connsiteY15" fmla="*/ 85725 h 3063393"/>
              <a:gd name="connsiteX16" fmla="*/ 904379 w 2271216"/>
              <a:gd name="connsiteY16" fmla="*/ 95250 h 3063393"/>
              <a:gd name="connsiteX17" fmla="*/ 952004 w 2271216"/>
              <a:gd name="connsiteY17" fmla="*/ 61912 h 3063393"/>
              <a:gd name="connsiteX18" fmla="*/ 990104 w 2271216"/>
              <a:gd name="connsiteY18" fmla="*/ 85725 h 3063393"/>
              <a:gd name="connsiteX19" fmla="*/ 1023441 w 2271216"/>
              <a:gd name="connsiteY19" fmla="*/ 109537 h 3063393"/>
              <a:gd name="connsiteX20" fmla="*/ 1052016 w 2271216"/>
              <a:gd name="connsiteY20" fmla="*/ 133350 h 3063393"/>
              <a:gd name="connsiteX21" fmla="*/ 1104404 w 2271216"/>
              <a:gd name="connsiteY21" fmla="*/ 200025 h 3063393"/>
              <a:gd name="connsiteX22" fmla="*/ 1099641 w 2271216"/>
              <a:gd name="connsiteY22" fmla="*/ 209550 h 3063393"/>
              <a:gd name="connsiteX23" fmla="*/ 1090116 w 2271216"/>
              <a:gd name="connsiteY23" fmla="*/ 271462 h 3063393"/>
              <a:gd name="connsiteX24" fmla="*/ 1052016 w 2271216"/>
              <a:gd name="connsiteY24" fmla="*/ 295275 h 3063393"/>
              <a:gd name="connsiteX25" fmla="*/ 1047254 w 2271216"/>
              <a:gd name="connsiteY25" fmla="*/ 333375 h 3063393"/>
              <a:gd name="connsiteX26" fmla="*/ 1047254 w 2271216"/>
              <a:gd name="connsiteY26" fmla="*/ 333375 h 3063393"/>
              <a:gd name="connsiteX27" fmla="*/ 1094879 w 2271216"/>
              <a:gd name="connsiteY27" fmla="*/ 361950 h 3063393"/>
              <a:gd name="connsiteX28" fmla="*/ 1094879 w 2271216"/>
              <a:gd name="connsiteY28" fmla="*/ 361950 h 3063393"/>
              <a:gd name="connsiteX29" fmla="*/ 1147266 w 2271216"/>
              <a:gd name="connsiteY29" fmla="*/ 371475 h 3063393"/>
              <a:gd name="connsiteX30" fmla="*/ 1166316 w 2271216"/>
              <a:gd name="connsiteY30" fmla="*/ 385762 h 3063393"/>
              <a:gd name="connsiteX31" fmla="*/ 1166316 w 2271216"/>
              <a:gd name="connsiteY31" fmla="*/ 385762 h 3063393"/>
              <a:gd name="connsiteX32" fmla="*/ 1166316 w 2271216"/>
              <a:gd name="connsiteY32" fmla="*/ 385762 h 3063393"/>
              <a:gd name="connsiteX33" fmla="*/ 1204416 w 2271216"/>
              <a:gd name="connsiteY33" fmla="*/ 457200 h 3063393"/>
              <a:gd name="connsiteX34" fmla="*/ 1223466 w 2271216"/>
              <a:gd name="connsiteY34" fmla="*/ 442912 h 3063393"/>
              <a:gd name="connsiteX35" fmla="*/ 1266329 w 2271216"/>
              <a:gd name="connsiteY35" fmla="*/ 442912 h 3063393"/>
              <a:gd name="connsiteX36" fmla="*/ 1337766 w 2271216"/>
              <a:gd name="connsiteY36" fmla="*/ 442912 h 3063393"/>
              <a:gd name="connsiteX37" fmla="*/ 1313954 w 2271216"/>
              <a:gd name="connsiteY37" fmla="*/ 461962 h 3063393"/>
              <a:gd name="connsiteX38" fmla="*/ 1313954 w 2271216"/>
              <a:gd name="connsiteY38" fmla="*/ 461962 h 3063393"/>
              <a:gd name="connsiteX39" fmla="*/ 1280616 w 2271216"/>
              <a:gd name="connsiteY39" fmla="*/ 547687 h 3063393"/>
              <a:gd name="connsiteX40" fmla="*/ 1256804 w 2271216"/>
              <a:gd name="connsiteY40" fmla="*/ 557212 h 3063393"/>
              <a:gd name="connsiteX41" fmla="*/ 1213941 w 2271216"/>
              <a:gd name="connsiteY41" fmla="*/ 576262 h 3063393"/>
              <a:gd name="connsiteX42" fmla="*/ 1228229 w 2271216"/>
              <a:gd name="connsiteY42" fmla="*/ 619125 h 3063393"/>
              <a:gd name="connsiteX43" fmla="*/ 1228229 w 2271216"/>
              <a:gd name="connsiteY43" fmla="*/ 652462 h 3063393"/>
              <a:gd name="connsiteX44" fmla="*/ 1232991 w 2271216"/>
              <a:gd name="connsiteY44" fmla="*/ 676275 h 3063393"/>
              <a:gd name="connsiteX45" fmla="*/ 1256804 w 2271216"/>
              <a:gd name="connsiteY45" fmla="*/ 714375 h 3063393"/>
              <a:gd name="connsiteX46" fmla="*/ 1256804 w 2271216"/>
              <a:gd name="connsiteY46" fmla="*/ 714375 h 3063393"/>
              <a:gd name="connsiteX47" fmla="*/ 1342529 w 2271216"/>
              <a:gd name="connsiteY47" fmla="*/ 742950 h 3063393"/>
              <a:gd name="connsiteX48" fmla="*/ 1413966 w 2271216"/>
              <a:gd name="connsiteY48" fmla="*/ 738187 h 3063393"/>
              <a:gd name="connsiteX49" fmla="*/ 1447304 w 2271216"/>
              <a:gd name="connsiteY49" fmla="*/ 738187 h 3063393"/>
              <a:gd name="connsiteX50" fmla="*/ 1499691 w 2271216"/>
              <a:gd name="connsiteY50" fmla="*/ 752475 h 3063393"/>
              <a:gd name="connsiteX51" fmla="*/ 1509216 w 2271216"/>
              <a:gd name="connsiteY51" fmla="*/ 766762 h 3063393"/>
              <a:gd name="connsiteX52" fmla="*/ 1513979 w 2271216"/>
              <a:gd name="connsiteY52" fmla="*/ 838200 h 3063393"/>
              <a:gd name="connsiteX53" fmla="*/ 1513979 w 2271216"/>
              <a:gd name="connsiteY53" fmla="*/ 838200 h 3063393"/>
              <a:gd name="connsiteX54" fmla="*/ 1547316 w 2271216"/>
              <a:gd name="connsiteY54" fmla="*/ 900112 h 3063393"/>
              <a:gd name="connsiteX55" fmla="*/ 1580654 w 2271216"/>
              <a:gd name="connsiteY55" fmla="*/ 942975 h 3063393"/>
              <a:gd name="connsiteX56" fmla="*/ 1590179 w 2271216"/>
              <a:gd name="connsiteY56" fmla="*/ 947737 h 3063393"/>
              <a:gd name="connsiteX57" fmla="*/ 1599704 w 2271216"/>
              <a:gd name="connsiteY57" fmla="*/ 1014412 h 3063393"/>
              <a:gd name="connsiteX58" fmla="*/ 1642566 w 2271216"/>
              <a:gd name="connsiteY58" fmla="*/ 1047750 h 3063393"/>
              <a:gd name="connsiteX59" fmla="*/ 1685429 w 2271216"/>
              <a:gd name="connsiteY59" fmla="*/ 1090612 h 3063393"/>
              <a:gd name="connsiteX60" fmla="*/ 1704479 w 2271216"/>
              <a:gd name="connsiteY60" fmla="*/ 1104900 h 3063393"/>
              <a:gd name="connsiteX61" fmla="*/ 1747341 w 2271216"/>
              <a:gd name="connsiteY61" fmla="*/ 1119187 h 3063393"/>
              <a:gd name="connsiteX62" fmla="*/ 1766391 w 2271216"/>
              <a:gd name="connsiteY62" fmla="*/ 1185862 h 3063393"/>
              <a:gd name="connsiteX63" fmla="*/ 1766391 w 2271216"/>
              <a:gd name="connsiteY63" fmla="*/ 1185862 h 3063393"/>
              <a:gd name="connsiteX64" fmla="*/ 1775916 w 2271216"/>
              <a:gd name="connsiteY64" fmla="*/ 1238250 h 3063393"/>
              <a:gd name="connsiteX65" fmla="*/ 1852116 w 2271216"/>
              <a:gd name="connsiteY65" fmla="*/ 1223962 h 3063393"/>
              <a:gd name="connsiteX66" fmla="*/ 1894979 w 2271216"/>
              <a:gd name="connsiteY66" fmla="*/ 1176337 h 3063393"/>
              <a:gd name="connsiteX67" fmla="*/ 1904504 w 2271216"/>
              <a:gd name="connsiteY67" fmla="*/ 1162050 h 3063393"/>
              <a:gd name="connsiteX68" fmla="*/ 1947366 w 2271216"/>
              <a:gd name="connsiteY68" fmla="*/ 1152525 h 3063393"/>
              <a:gd name="connsiteX69" fmla="*/ 1985466 w 2271216"/>
              <a:gd name="connsiteY69" fmla="*/ 1128712 h 3063393"/>
              <a:gd name="connsiteX70" fmla="*/ 2023566 w 2271216"/>
              <a:gd name="connsiteY70" fmla="*/ 1114425 h 3063393"/>
              <a:gd name="connsiteX71" fmla="*/ 2071191 w 2271216"/>
              <a:gd name="connsiteY71" fmla="*/ 1104900 h 3063393"/>
              <a:gd name="connsiteX72" fmla="*/ 2118816 w 2271216"/>
              <a:gd name="connsiteY72" fmla="*/ 1119187 h 3063393"/>
              <a:gd name="connsiteX73" fmla="*/ 2199779 w 2271216"/>
              <a:gd name="connsiteY73" fmla="*/ 1119187 h 3063393"/>
              <a:gd name="connsiteX74" fmla="*/ 2214066 w 2271216"/>
              <a:gd name="connsiteY74" fmla="*/ 1081087 h 3063393"/>
              <a:gd name="connsiteX75" fmla="*/ 2242641 w 2271216"/>
              <a:gd name="connsiteY75" fmla="*/ 1090612 h 3063393"/>
              <a:gd name="connsiteX76" fmla="*/ 2271216 w 2271216"/>
              <a:gd name="connsiteY76" fmla="*/ 1100137 h 3063393"/>
              <a:gd name="connsiteX77" fmla="*/ 2256929 w 2271216"/>
              <a:gd name="connsiteY77" fmla="*/ 1128712 h 3063393"/>
              <a:gd name="connsiteX78" fmla="*/ 2218829 w 2271216"/>
              <a:gd name="connsiteY78" fmla="*/ 1176337 h 3063393"/>
              <a:gd name="connsiteX79" fmla="*/ 2190254 w 2271216"/>
              <a:gd name="connsiteY79" fmla="*/ 1200150 h 3063393"/>
              <a:gd name="connsiteX80" fmla="*/ 2156916 w 2271216"/>
              <a:gd name="connsiteY80" fmla="*/ 1233487 h 3063393"/>
              <a:gd name="connsiteX81" fmla="*/ 2137866 w 2271216"/>
              <a:gd name="connsiteY81" fmla="*/ 1290637 h 3063393"/>
              <a:gd name="connsiteX82" fmla="*/ 2156916 w 2271216"/>
              <a:gd name="connsiteY82" fmla="*/ 1333500 h 3063393"/>
              <a:gd name="connsiteX83" fmla="*/ 2075954 w 2271216"/>
              <a:gd name="connsiteY83" fmla="*/ 1333500 h 3063393"/>
              <a:gd name="connsiteX84" fmla="*/ 2023566 w 2271216"/>
              <a:gd name="connsiteY84" fmla="*/ 1400175 h 3063393"/>
              <a:gd name="connsiteX85" fmla="*/ 2014041 w 2271216"/>
              <a:gd name="connsiteY85" fmla="*/ 1414462 h 3063393"/>
              <a:gd name="connsiteX86" fmla="*/ 1999754 w 2271216"/>
              <a:gd name="connsiteY86" fmla="*/ 1457325 h 3063393"/>
              <a:gd name="connsiteX87" fmla="*/ 1980704 w 2271216"/>
              <a:gd name="connsiteY87" fmla="*/ 1471612 h 3063393"/>
              <a:gd name="connsiteX88" fmla="*/ 1914029 w 2271216"/>
              <a:gd name="connsiteY88" fmla="*/ 1471612 h 3063393"/>
              <a:gd name="connsiteX89" fmla="*/ 1890216 w 2271216"/>
              <a:gd name="connsiteY89" fmla="*/ 1500187 h 3063393"/>
              <a:gd name="connsiteX90" fmla="*/ 1880691 w 2271216"/>
              <a:gd name="connsiteY90" fmla="*/ 1476375 h 3063393"/>
              <a:gd name="connsiteX91" fmla="*/ 1823541 w 2271216"/>
              <a:gd name="connsiteY91" fmla="*/ 1495425 h 3063393"/>
              <a:gd name="connsiteX92" fmla="*/ 1799729 w 2271216"/>
              <a:gd name="connsiteY92" fmla="*/ 1476375 h 3063393"/>
              <a:gd name="connsiteX93" fmla="*/ 1780679 w 2271216"/>
              <a:gd name="connsiteY93" fmla="*/ 1485900 h 3063393"/>
              <a:gd name="connsiteX94" fmla="*/ 1737816 w 2271216"/>
              <a:gd name="connsiteY94" fmla="*/ 1514475 h 3063393"/>
              <a:gd name="connsiteX95" fmla="*/ 1737816 w 2271216"/>
              <a:gd name="connsiteY95" fmla="*/ 1514475 h 3063393"/>
              <a:gd name="connsiteX96" fmla="*/ 1723529 w 2271216"/>
              <a:gd name="connsiteY96" fmla="*/ 1471612 h 3063393"/>
              <a:gd name="connsiteX97" fmla="*/ 1699716 w 2271216"/>
              <a:gd name="connsiteY97" fmla="*/ 1466850 h 3063393"/>
              <a:gd name="connsiteX98" fmla="*/ 1642566 w 2271216"/>
              <a:gd name="connsiteY98" fmla="*/ 1476375 h 3063393"/>
              <a:gd name="connsiteX99" fmla="*/ 1547316 w 2271216"/>
              <a:gd name="connsiteY99" fmla="*/ 1481137 h 3063393"/>
              <a:gd name="connsiteX100" fmla="*/ 1471116 w 2271216"/>
              <a:gd name="connsiteY100" fmla="*/ 1462087 h 3063393"/>
              <a:gd name="connsiteX101" fmla="*/ 1452066 w 2271216"/>
              <a:gd name="connsiteY101" fmla="*/ 1476375 h 3063393"/>
              <a:gd name="connsiteX102" fmla="*/ 1409204 w 2271216"/>
              <a:gd name="connsiteY102" fmla="*/ 1524000 h 3063393"/>
              <a:gd name="connsiteX103" fmla="*/ 1385391 w 2271216"/>
              <a:gd name="connsiteY103" fmla="*/ 1514475 h 3063393"/>
              <a:gd name="connsiteX104" fmla="*/ 1375866 w 2271216"/>
              <a:gd name="connsiteY104" fmla="*/ 1485900 h 3063393"/>
              <a:gd name="connsiteX105" fmla="*/ 1356816 w 2271216"/>
              <a:gd name="connsiteY105" fmla="*/ 1462087 h 3063393"/>
              <a:gd name="connsiteX106" fmla="*/ 1337766 w 2271216"/>
              <a:gd name="connsiteY106" fmla="*/ 1485900 h 3063393"/>
              <a:gd name="connsiteX107" fmla="*/ 1328241 w 2271216"/>
              <a:gd name="connsiteY107" fmla="*/ 1466850 h 3063393"/>
              <a:gd name="connsiteX108" fmla="*/ 1228229 w 2271216"/>
              <a:gd name="connsiteY108" fmla="*/ 1514475 h 3063393"/>
              <a:gd name="connsiteX109" fmla="*/ 1194891 w 2271216"/>
              <a:gd name="connsiteY109" fmla="*/ 1514475 h 3063393"/>
              <a:gd name="connsiteX110" fmla="*/ 1132979 w 2271216"/>
              <a:gd name="connsiteY110" fmla="*/ 1504950 h 3063393"/>
              <a:gd name="connsiteX111" fmla="*/ 1075829 w 2271216"/>
              <a:gd name="connsiteY111" fmla="*/ 1524000 h 3063393"/>
              <a:gd name="connsiteX112" fmla="*/ 1052016 w 2271216"/>
              <a:gd name="connsiteY112" fmla="*/ 1562100 h 3063393"/>
              <a:gd name="connsiteX113" fmla="*/ 1037729 w 2271216"/>
              <a:gd name="connsiteY113" fmla="*/ 1590675 h 3063393"/>
              <a:gd name="connsiteX114" fmla="*/ 1018679 w 2271216"/>
              <a:gd name="connsiteY114" fmla="*/ 1590675 h 3063393"/>
              <a:gd name="connsiteX115" fmla="*/ 1018679 w 2271216"/>
              <a:gd name="connsiteY115" fmla="*/ 1590675 h 3063393"/>
              <a:gd name="connsiteX116" fmla="*/ 956766 w 2271216"/>
              <a:gd name="connsiteY116" fmla="*/ 1609725 h 3063393"/>
              <a:gd name="connsiteX117" fmla="*/ 918666 w 2271216"/>
              <a:gd name="connsiteY117" fmla="*/ 1590675 h 3063393"/>
              <a:gd name="connsiteX118" fmla="*/ 809129 w 2271216"/>
              <a:gd name="connsiteY118" fmla="*/ 1624012 h 3063393"/>
              <a:gd name="connsiteX119" fmla="*/ 851991 w 2271216"/>
              <a:gd name="connsiteY119" fmla="*/ 1652587 h 3063393"/>
              <a:gd name="connsiteX120" fmla="*/ 871041 w 2271216"/>
              <a:gd name="connsiteY120" fmla="*/ 1690687 h 3063393"/>
              <a:gd name="connsiteX121" fmla="*/ 871041 w 2271216"/>
              <a:gd name="connsiteY121" fmla="*/ 1738312 h 3063393"/>
              <a:gd name="connsiteX122" fmla="*/ 851991 w 2271216"/>
              <a:gd name="connsiteY122" fmla="*/ 1762125 h 3063393"/>
              <a:gd name="connsiteX123" fmla="*/ 837704 w 2271216"/>
              <a:gd name="connsiteY123" fmla="*/ 1838325 h 3063393"/>
              <a:gd name="connsiteX124" fmla="*/ 856754 w 2271216"/>
              <a:gd name="connsiteY124" fmla="*/ 1866900 h 3063393"/>
              <a:gd name="connsiteX125" fmla="*/ 842466 w 2271216"/>
              <a:gd name="connsiteY125" fmla="*/ 1895475 h 3063393"/>
              <a:gd name="connsiteX126" fmla="*/ 851991 w 2271216"/>
              <a:gd name="connsiteY126" fmla="*/ 1924050 h 3063393"/>
              <a:gd name="connsiteX127" fmla="*/ 851991 w 2271216"/>
              <a:gd name="connsiteY127" fmla="*/ 1947862 h 3063393"/>
              <a:gd name="connsiteX128" fmla="*/ 809129 w 2271216"/>
              <a:gd name="connsiteY128" fmla="*/ 1966912 h 3063393"/>
              <a:gd name="connsiteX129" fmla="*/ 809129 w 2271216"/>
              <a:gd name="connsiteY129" fmla="*/ 1966912 h 3063393"/>
              <a:gd name="connsiteX130" fmla="*/ 823416 w 2271216"/>
              <a:gd name="connsiteY130" fmla="*/ 2043112 h 3063393"/>
              <a:gd name="connsiteX131" fmla="*/ 847229 w 2271216"/>
              <a:gd name="connsiteY131" fmla="*/ 2066925 h 3063393"/>
              <a:gd name="connsiteX132" fmla="*/ 842466 w 2271216"/>
              <a:gd name="connsiteY132" fmla="*/ 2119312 h 3063393"/>
              <a:gd name="connsiteX133" fmla="*/ 899616 w 2271216"/>
              <a:gd name="connsiteY133" fmla="*/ 2147887 h 3063393"/>
              <a:gd name="connsiteX134" fmla="*/ 904379 w 2271216"/>
              <a:gd name="connsiteY134" fmla="*/ 2181225 h 3063393"/>
              <a:gd name="connsiteX135" fmla="*/ 966291 w 2271216"/>
              <a:gd name="connsiteY135" fmla="*/ 2205037 h 3063393"/>
              <a:gd name="connsiteX136" fmla="*/ 956766 w 2271216"/>
              <a:gd name="connsiteY136" fmla="*/ 2238375 h 3063393"/>
              <a:gd name="connsiteX137" fmla="*/ 1056779 w 2271216"/>
              <a:gd name="connsiteY137" fmla="*/ 2243137 h 3063393"/>
              <a:gd name="connsiteX138" fmla="*/ 1056779 w 2271216"/>
              <a:gd name="connsiteY138" fmla="*/ 2243137 h 3063393"/>
              <a:gd name="connsiteX0" fmla="*/ 1623698 w 2271216"/>
              <a:gd name="connsiteY0" fmla="*/ 3053494 h 3063393"/>
              <a:gd name="connsiteX1" fmla="*/ 1594297 w 2271216"/>
              <a:gd name="connsiteY1" fmla="*/ 2996418 h 3063393"/>
              <a:gd name="connsiteX2" fmla="*/ 1581512 w 2271216"/>
              <a:gd name="connsiteY2" fmla="*/ 3020101 h 3063393"/>
              <a:gd name="connsiteX3" fmla="*/ 347773 w 2271216"/>
              <a:gd name="connsiteY3" fmla="*/ 2333858 h 3063393"/>
              <a:gd name="connsiteX4" fmla="*/ 200105 w 2271216"/>
              <a:gd name="connsiteY4" fmla="*/ 2305472 h 3063393"/>
              <a:gd name="connsiteX5" fmla="*/ 314388 w 2271216"/>
              <a:gd name="connsiteY5" fmla="*/ 2038626 h 3063393"/>
              <a:gd name="connsiteX6" fmla="*/ 323915 w 2271216"/>
              <a:gd name="connsiteY6" fmla="*/ 1967179 h 3063393"/>
              <a:gd name="connsiteX7" fmla="*/ 285807 w 2271216"/>
              <a:gd name="connsiteY7" fmla="*/ 1952890 h 3063393"/>
              <a:gd name="connsiteX8" fmla="*/ 219683 w 2271216"/>
              <a:gd name="connsiteY8" fmla="*/ 1871916 h 3063393"/>
              <a:gd name="connsiteX9" fmla="*/ 58680 w 2271216"/>
              <a:gd name="connsiteY9" fmla="*/ 1762601 h 3063393"/>
              <a:gd name="connsiteX10" fmla="*/ 7120 w 2271216"/>
              <a:gd name="connsiteY10" fmla="*/ 1514680 h 3063393"/>
              <a:gd name="connsiteX11" fmla="*/ 74325 w 2271216"/>
              <a:gd name="connsiteY11" fmla="*/ 1181260 h 3063393"/>
              <a:gd name="connsiteX12" fmla="*/ 13621 w 2271216"/>
              <a:gd name="connsiteY12" fmla="*/ 752680 h 3063393"/>
              <a:gd name="connsiteX13" fmla="*/ 247010 w 2271216"/>
              <a:gd name="connsiteY13" fmla="*/ 438150 h 3063393"/>
              <a:gd name="connsiteX14" fmla="*/ 690040 w 2271216"/>
              <a:gd name="connsiteY14" fmla="*/ 0 h 3063393"/>
              <a:gd name="connsiteX15" fmla="*/ 851991 w 2271216"/>
              <a:gd name="connsiteY15" fmla="*/ 85725 h 3063393"/>
              <a:gd name="connsiteX16" fmla="*/ 904379 w 2271216"/>
              <a:gd name="connsiteY16" fmla="*/ 95250 h 3063393"/>
              <a:gd name="connsiteX17" fmla="*/ 952004 w 2271216"/>
              <a:gd name="connsiteY17" fmla="*/ 61912 h 3063393"/>
              <a:gd name="connsiteX18" fmla="*/ 990104 w 2271216"/>
              <a:gd name="connsiteY18" fmla="*/ 85725 h 3063393"/>
              <a:gd name="connsiteX19" fmla="*/ 1023441 w 2271216"/>
              <a:gd name="connsiteY19" fmla="*/ 109537 h 3063393"/>
              <a:gd name="connsiteX20" fmla="*/ 1052016 w 2271216"/>
              <a:gd name="connsiteY20" fmla="*/ 133350 h 3063393"/>
              <a:gd name="connsiteX21" fmla="*/ 1104404 w 2271216"/>
              <a:gd name="connsiteY21" fmla="*/ 200025 h 3063393"/>
              <a:gd name="connsiteX22" fmla="*/ 1099641 w 2271216"/>
              <a:gd name="connsiteY22" fmla="*/ 209550 h 3063393"/>
              <a:gd name="connsiteX23" fmla="*/ 1090116 w 2271216"/>
              <a:gd name="connsiteY23" fmla="*/ 271462 h 3063393"/>
              <a:gd name="connsiteX24" fmla="*/ 1052016 w 2271216"/>
              <a:gd name="connsiteY24" fmla="*/ 295275 h 3063393"/>
              <a:gd name="connsiteX25" fmla="*/ 1047254 w 2271216"/>
              <a:gd name="connsiteY25" fmla="*/ 333375 h 3063393"/>
              <a:gd name="connsiteX26" fmla="*/ 1047254 w 2271216"/>
              <a:gd name="connsiteY26" fmla="*/ 333375 h 3063393"/>
              <a:gd name="connsiteX27" fmla="*/ 1094879 w 2271216"/>
              <a:gd name="connsiteY27" fmla="*/ 361950 h 3063393"/>
              <a:gd name="connsiteX28" fmla="*/ 1094879 w 2271216"/>
              <a:gd name="connsiteY28" fmla="*/ 361950 h 3063393"/>
              <a:gd name="connsiteX29" fmla="*/ 1147266 w 2271216"/>
              <a:gd name="connsiteY29" fmla="*/ 371475 h 3063393"/>
              <a:gd name="connsiteX30" fmla="*/ 1166316 w 2271216"/>
              <a:gd name="connsiteY30" fmla="*/ 385762 h 3063393"/>
              <a:gd name="connsiteX31" fmla="*/ 1166316 w 2271216"/>
              <a:gd name="connsiteY31" fmla="*/ 385762 h 3063393"/>
              <a:gd name="connsiteX32" fmla="*/ 1166316 w 2271216"/>
              <a:gd name="connsiteY32" fmla="*/ 385762 h 3063393"/>
              <a:gd name="connsiteX33" fmla="*/ 1204416 w 2271216"/>
              <a:gd name="connsiteY33" fmla="*/ 457200 h 3063393"/>
              <a:gd name="connsiteX34" fmla="*/ 1223466 w 2271216"/>
              <a:gd name="connsiteY34" fmla="*/ 442912 h 3063393"/>
              <a:gd name="connsiteX35" fmla="*/ 1266329 w 2271216"/>
              <a:gd name="connsiteY35" fmla="*/ 442912 h 3063393"/>
              <a:gd name="connsiteX36" fmla="*/ 1337766 w 2271216"/>
              <a:gd name="connsiteY36" fmla="*/ 442912 h 3063393"/>
              <a:gd name="connsiteX37" fmla="*/ 1313954 w 2271216"/>
              <a:gd name="connsiteY37" fmla="*/ 461962 h 3063393"/>
              <a:gd name="connsiteX38" fmla="*/ 1313954 w 2271216"/>
              <a:gd name="connsiteY38" fmla="*/ 461962 h 3063393"/>
              <a:gd name="connsiteX39" fmla="*/ 1280616 w 2271216"/>
              <a:gd name="connsiteY39" fmla="*/ 547687 h 3063393"/>
              <a:gd name="connsiteX40" fmla="*/ 1256804 w 2271216"/>
              <a:gd name="connsiteY40" fmla="*/ 557212 h 3063393"/>
              <a:gd name="connsiteX41" fmla="*/ 1213941 w 2271216"/>
              <a:gd name="connsiteY41" fmla="*/ 576262 h 3063393"/>
              <a:gd name="connsiteX42" fmla="*/ 1228229 w 2271216"/>
              <a:gd name="connsiteY42" fmla="*/ 619125 h 3063393"/>
              <a:gd name="connsiteX43" fmla="*/ 1228229 w 2271216"/>
              <a:gd name="connsiteY43" fmla="*/ 652462 h 3063393"/>
              <a:gd name="connsiteX44" fmla="*/ 1232991 w 2271216"/>
              <a:gd name="connsiteY44" fmla="*/ 676275 h 3063393"/>
              <a:gd name="connsiteX45" fmla="*/ 1256804 w 2271216"/>
              <a:gd name="connsiteY45" fmla="*/ 714375 h 3063393"/>
              <a:gd name="connsiteX46" fmla="*/ 1256804 w 2271216"/>
              <a:gd name="connsiteY46" fmla="*/ 714375 h 3063393"/>
              <a:gd name="connsiteX47" fmla="*/ 1342529 w 2271216"/>
              <a:gd name="connsiteY47" fmla="*/ 742950 h 3063393"/>
              <a:gd name="connsiteX48" fmla="*/ 1413966 w 2271216"/>
              <a:gd name="connsiteY48" fmla="*/ 738187 h 3063393"/>
              <a:gd name="connsiteX49" fmla="*/ 1447304 w 2271216"/>
              <a:gd name="connsiteY49" fmla="*/ 738187 h 3063393"/>
              <a:gd name="connsiteX50" fmla="*/ 1499691 w 2271216"/>
              <a:gd name="connsiteY50" fmla="*/ 752475 h 3063393"/>
              <a:gd name="connsiteX51" fmla="*/ 1509216 w 2271216"/>
              <a:gd name="connsiteY51" fmla="*/ 766762 h 3063393"/>
              <a:gd name="connsiteX52" fmla="*/ 1513979 w 2271216"/>
              <a:gd name="connsiteY52" fmla="*/ 838200 h 3063393"/>
              <a:gd name="connsiteX53" fmla="*/ 1513979 w 2271216"/>
              <a:gd name="connsiteY53" fmla="*/ 838200 h 3063393"/>
              <a:gd name="connsiteX54" fmla="*/ 1547316 w 2271216"/>
              <a:gd name="connsiteY54" fmla="*/ 900112 h 3063393"/>
              <a:gd name="connsiteX55" fmla="*/ 1580654 w 2271216"/>
              <a:gd name="connsiteY55" fmla="*/ 942975 h 3063393"/>
              <a:gd name="connsiteX56" fmla="*/ 1590179 w 2271216"/>
              <a:gd name="connsiteY56" fmla="*/ 947737 h 3063393"/>
              <a:gd name="connsiteX57" fmla="*/ 1599704 w 2271216"/>
              <a:gd name="connsiteY57" fmla="*/ 1014412 h 3063393"/>
              <a:gd name="connsiteX58" fmla="*/ 1642566 w 2271216"/>
              <a:gd name="connsiteY58" fmla="*/ 1047750 h 3063393"/>
              <a:gd name="connsiteX59" fmla="*/ 1685429 w 2271216"/>
              <a:gd name="connsiteY59" fmla="*/ 1090612 h 3063393"/>
              <a:gd name="connsiteX60" fmla="*/ 1704479 w 2271216"/>
              <a:gd name="connsiteY60" fmla="*/ 1104900 h 3063393"/>
              <a:gd name="connsiteX61" fmla="*/ 1747341 w 2271216"/>
              <a:gd name="connsiteY61" fmla="*/ 1119187 h 3063393"/>
              <a:gd name="connsiteX62" fmla="*/ 1766391 w 2271216"/>
              <a:gd name="connsiteY62" fmla="*/ 1185862 h 3063393"/>
              <a:gd name="connsiteX63" fmla="*/ 1766391 w 2271216"/>
              <a:gd name="connsiteY63" fmla="*/ 1185862 h 3063393"/>
              <a:gd name="connsiteX64" fmla="*/ 1775916 w 2271216"/>
              <a:gd name="connsiteY64" fmla="*/ 1238250 h 3063393"/>
              <a:gd name="connsiteX65" fmla="*/ 1852116 w 2271216"/>
              <a:gd name="connsiteY65" fmla="*/ 1223962 h 3063393"/>
              <a:gd name="connsiteX66" fmla="*/ 1894979 w 2271216"/>
              <a:gd name="connsiteY66" fmla="*/ 1176337 h 3063393"/>
              <a:gd name="connsiteX67" fmla="*/ 1904504 w 2271216"/>
              <a:gd name="connsiteY67" fmla="*/ 1162050 h 3063393"/>
              <a:gd name="connsiteX68" fmla="*/ 1947366 w 2271216"/>
              <a:gd name="connsiteY68" fmla="*/ 1152525 h 3063393"/>
              <a:gd name="connsiteX69" fmla="*/ 1985466 w 2271216"/>
              <a:gd name="connsiteY69" fmla="*/ 1128712 h 3063393"/>
              <a:gd name="connsiteX70" fmla="*/ 2023566 w 2271216"/>
              <a:gd name="connsiteY70" fmla="*/ 1114425 h 3063393"/>
              <a:gd name="connsiteX71" fmla="*/ 2071191 w 2271216"/>
              <a:gd name="connsiteY71" fmla="*/ 1104900 h 3063393"/>
              <a:gd name="connsiteX72" fmla="*/ 2118816 w 2271216"/>
              <a:gd name="connsiteY72" fmla="*/ 1119187 h 3063393"/>
              <a:gd name="connsiteX73" fmla="*/ 2199779 w 2271216"/>
              <a:gd name="connsiteY73" fmla="*/ 1119187 h 3063393"/>
              <a:gd name="connsiteX74" fmla="*/ 2214066 w 2271216"/>
              <a:gd name="connsiteY74" fmla="*/ 1081087 h 3063393"/>
              <a:gd name="connsiteX75" fmla="*/ 2242641 w 2271216"/>
              <a:gd name="connsiteY75" fmla="*/ 1090612 h 3063393"/>
              <a:gd name="connsiteX76" fmla="*/ 2271216 w 2271216"/>
              <a:gd name="connsiteY76" fmla="*/ 1100137 h 3063393"/>
              <a:gd name="connsiteX77" fmla="*/ 2256929 w 2271216"/>
              <a:gd name="connsiteY77" fmla="*/ 1128712 h 3063393"/>
              <a:gd name="connsiteX78" fmla="*/ 2218829 w 2271216"/>
              <a:gd name="connsiteY78" fmla="*/ 1176337 h 3063393"/>
              <a:gd name="connsiteX79" fmla="*/ 2190254 w 2271216"/>
              <a:gd name="connsiteY79" fmla="*/ 1200150 h 3063393"/>
              <a:gd name="connsiteX80" fmla="*/ 2156916 w 2271216"/>
              <a:gd name="connsiteY80" fmla="*/ 1233487 h 3063393"/>
              <a:gd name="connsiteX81" fmla="*/ 2137866 w 2271216"/>
              <a:gd name="connsiteY81" fmla="*/ 1290637 h 3063393"/>
              <a:gd name="connsiteX82" fmla="*/ 2156916 w 2271216"/>
              <a:gd name="connsiteY82" fmla="*/ 1333500 h 3063393"/>
              <a:gd name="connsiteX83" fmla="*/ 2075954 w 2271216"/>
              <a:gd name="connsiteY83" fmla="*/ 1333500 h 3063393"/>
              <a:gd name="connsiteX84" fmla="*/ 2023566 w 2271216"/>
              <a:gd name="connsiteY84" fmla="*/ 1400175 h 3063393"/>
              <a:gd name="connsiteX85" fmla="*/ 2014041 w 2271216"/>
              <a:gd name="connsiteY85" fmla="*/ 1414462 h 3063393"/>
              <a:gd name="connsiteX86" fmla="*/ 1999754 w 2271216"/>
              <a:gd name="connsiteY86" fmla="*/ 1457325 h 3063393"/>
              <a:gd name="connsiteX87" fmla="*/ 1980704 w 2271216"/>
              <a:gd name="connsiteY87" fmla="*/ 1471612 h 3063393"/>
              <a:gd name="connsiteX88" fmla="*/ 1914029 w 2271216"/>
              <a:gd name="connsiteY88" fmla="*/ 1471612 h 3063393"/>
              <a:gd name="connsiteX89" fmla="*/ 1890216 w 2271216"/>
              <a:gd name="connsiteY89" fmla="*/ 1500187 h 3063393"/>
              <a:gd name="connsiteX90" fmla="*/ 1880691 w 2271216"/>
              <a:gd name="connsiteY90" fmla="*/ 1476375 h 3063393"/>
              <a:gd name="connsiteX91" fmla="*/ 1823541 w 2271216"/>
              <a:gd name="connsiteY91" fmla="*/ 1495425 h 3063393"/>
              <a:gd name="connsiteX92" fmla="*/ 1799729 w 2271216"/>
              <a:gd name="connsiteY92" fmla="*/ 1476375 h 3063393"/>
              <a:gd name="connsiteX93" fmla="*/ 1780679 w 2271216"/>
              <a:gd name="connsiteY93" fmla="*/ 1485900 h 3063393"/>
              <a:gd name="connsiteX94" fmla="*/ 1737816 w 2271216"/>
              <a:gd name="connsiteY94" fmla="*/ 1514475 h 3063393"/>
              <a:gd name="connsiteX95" fmla="*/ 1737816 w 2271216"/>
              <a:gd name="connsiteY95" fmla="*/ 1514475 h 3063393"/>
              <a:gd name="connsiteX96" fmla="*/ 1723529 w 2271216"/>
              <a:gd name="connsiteY96" fmla="*/ 1471612 h 3063393"/>
              <a:gd name="connsiteX97" fmla="*/ 1699716 w 2271216"/>
              <a:gd name="connsiteY97" fmla="*/ 1466850 h 3063393"/>
              <a:gd name="connsiteX98" fmla="*/ 1642566 w 2271216"/>
              <a:gd name="connsiteY98" fmla="*/ 1476375 h 3063393"/>
              <a:gd name="connsiteX99" fmla="*/ 1547316 w 2271216"/>
              <a:gd name="connsiteY99" fmla="*/ 1481137 h 3063393"/>
              <a:gd name="connsiteX100" fmla="*/ 1471116 w 2271216"/>
              <a:gd name="connsiteY100" fmla="*/ 1462087 h 3063393"/>
              <a:gd name="connsiteX101" fmla="*/ 1452066 w 2271216"/>
              <a:gd name="connsiteY101" fmla="*/ 1476375 h 3063393"/>
              <a:gd name="connsiteX102" fmla="*/ 1409204 w 2271216"/>
              <a:gd name="connsiteY102" fmla="*/ 1524000 h 3063393"/>
              <a:gd name="connsiteX103" fmla="*/ 1385391 w 2271216"/>
              <a:gd name="connsiteY103" fmla="*/ 1514475 h 3063393"/>
              <a:gd name="connsiteX104" fmla="*/ 1375866 w 2271216"/>
              <a:gd name="connsiteY104" fmla="*/ 1485900 h 3063393"/>
              <a:gd name="connsiteX105" fmla="*/ 1356816 w 2271216"/>
              <a:gd name="connsiteY105" fmla="*/ 1462087 h 3063393"/>
              <a:gd name="connsiteX106" fmla="*/ 1337766 w 2271216"/>
              <a:gd name="connsiteY106" fmla="*/ 1485900 h 3063393"/>
              <a:gd name="connsiteX107" fmla="*/ 1328241 w 2271216"/>
              <a:gd name="connsiteY107" fmla="*/ 1466850 h 3063393"/>
              <a:gd name="connsiteX108" fmla="*/ 1228229 w 2271216"/>
              <a:gd name="connsiteY108" fmla="*/ 1514475 h 3063393"/>
              <a:gd name="connsiteX109" fmla="*/ 1194891 w 2271216"/>
              <a:gd name="connsiteY109" fmla="*/ 1514475 h 3063393"/>
              <a:gd name="connsiteX110" fmla="*/ 1132979 w 2271216"/>
              <a:gd name="connsiteY110" fmla="*/ 1504950 h 3063393"/>
              <a:gd name="connsiteX111" fmla="*/ 1075829 w 2271216"/>
              <a:gd name="connsiteY111" fmla="*/ 1524000 h 3063393"/>
              <a:gd name="connsiteX112" fmla="*/ 1052016 w 2271216"/>
              <a:gd name="connsiteY112" fmla="*/ 1562100 h 3063393"/>
              <a:gd name="connsiteX113" fmla="*/ 1037729 w 2271216"/>
              <a:gd name="connsiteY113" fmla="*/ 1590675 h 3063393"/>
              <a:gd name="connsiteX114" fmla="*/ 1018679 w 2271216"/>
              <a:gd name="connsiteY114" fmla="*/ 1590675 h 3063393"/>
              <a:gd name="connsiteX115" fmla="*/ 1018679 w 2271216"/>
              <a:gd name="connsiteY115" fmla="*/ 1590675 h 3063393"/>
              <a:gd name="connsiteX116" fmla="*/ 956766 w 2271216"/>
              <a:gd name="connsiteY116" fmla="*/ 1609725 h 3063393"/>
              <a:gd name="connsiteX117" fmla="*/ 918666 w 2271216"/>
              <a:gd name="connsiteY117" fmla="*/ 1590675 h 3063393"/>
              <a:gd name="connsiteX118" fmla="*/ 809129 w 2271216"/>
              <a:gd name="connsiteY118" fmla="*/ 1624012 h 3063393"/>
              <a:gd name="connsiteX119" fmla="*/ 851991 w 2271216"/>
              <a:gd name="connsiteY119" fmla="*/ 1652587 h 3063393"/>
              <a:gd name="connsiteX120" fmla="*/ 871041 w 2271216"/>
              <a:gd name="connsiteY120" fmla="*/ 1690687 h 3063393"/>
              <a:gd name="connsiteX121" fmla="*/ 871041 w 2271216"/>
              <a:gd name="connsiteY121" fmla="*/ 1738312 h 3063393"/>
              <a:gd name="connsiteX122" fmla="*/ 851991 w 2271216"/>
              <a:gd name="connsiteY122" fmla="*/ 1762125 h 3063393"/>
              <a:gd name="connsiteX123" fmla="*/ 837704 w 2271216"/>
              <a:gd name="connsiteY123" fmla="*/ 1838325 h 3063393"/>
              <a:gd name="connsiteX124" fmla="*/ 856754 w 2271216"/>
              <a:gd name="connsiteY124" fmla="*/ 1866900 h 3063393"/>
              <a:gd name="connsiteX125" fmla="*/ 842466 w 2271216"/>
              <a:gd name="connsiteY125" fmla="*/ 1895475 h 3063393"/>
              <a:gd name="connsiteX126" fmla="*/ 851991 w 2271216"/>
              <a:gd name="connsiteY126" fmla="*/ 1924050 h 3063393"/>
              <a:gd name="connsiteX127" fmla="*/ 851991 w 2271216"/>
              <a:gd name="connsiteY127" fmla="*/ 1947862 h 3063393"/>
              <a:gd name="connsiteX128" fmla="*/ 809129 w 2271216"/>
              <a:gd name="connsiteY128" fmla="*/ 1966912 h 3063393"/>
              <a:gd name="connsiteX129" fmla="*/ 809129 w 2271216"/>
              <a:gd name="connsiteY129" fmla="*/ 1966912 h 3063393"/>
              <a:gd name="connsiteX130" fmla="*/ 823416 w 2271216"/>
              <a:gd name="connsiteY130" fmla="*/ 2043112 h 3063393"/>
              <a:gd name="connsiteX131" fmla="*/ 847229 w 2271216"/>
              <a:gd name="connsiteY131" fmla="*/ 2066925 h 3063393"/>
              <a:gd name="connsiteX132" fmla="*/ 842466 w 2271216"/>
              <a:gd name="connsiteY132" fmla="*/ 2119312 h 3063393"/>
              <a:gd name="connsiteX133" fmla="*/ 899616 w 2271216"/>
              <a:gd name="connsiteY133" fmla="*/ 2147887 h 3063393"/>
              <a:gd name="connsiteX134" fmla="*/ 904379 w 2271216"/>
              <a:gd name="connsiteY134" fmla="*/ 2181225 h 3063393"/>
              <a:gd name="connsiteX135" fmla="*/ 966291 w 2271216"/>
              <a:gd name="connsiteY135" fmla="*/ 2205037 h 3063393"/>
              <a:gd name="connsiteX136" fmla="*/ 956766 w 2271216"/>
              <a:gd name="connsiteY136" fmla="*/ 2238375 h 3063393"/>
              <a:gd name="connsiteX137" fmla="*/ 1056779 w 2271216"/>
              <a:gd name="connsiteY137" fmla="*/ 2243137 h 3063393"/>
              <a:gd name="connsiteX138" fmla="*/ 1056779 w 2271216"/>
              <a:gd name="connsiteY138" fmla="*/ 2243137 h 3063393"/>
              <a:gd name="connsiteX0" fmla="*/ 1623698 w 2271216"/>
              <a:gd name="connsiteY0" fmla="*/ 3053494 h 3063393"/>
              <a:gd name="connsiteX1" fmla="*/ 1594297 w 2271216"/>
              <a:gd name="connsiteY1" fmla="*/ 2996418 h 3063393"/>
              <a:gd name="connsiteX2" fmla="*/ 1581512 w 2271216"/>
              <a:gd name="connsiteY2" fmla="*/ 3020101 h 3063393"/>
              <a:gd name="connsiteX3" fmla="*/ 347773 w 2271216"/>
              <a:gd name="connsiteY3" fmla="*/ 2333858 h 3063393"/>
              <a:gd name="connsiteX4" fmla="*/ 142984 w 2271216"/>
              <a:gd name="connsiteY4" fmla="*/ 2305587 h 3063393"/>
              <a:gd name="connsiteX5" fmla="*/ 314388 w 2271216"/>
              <a:gd name="connsiteY5" fmla="*/ 2038626 h 3063393"/>
              <a:gd name="connsiteX6" fmla="*/ 323915 w 2271216"/>
              <a:gd name="connsiteY6" fmla="*/ 1967179 h 3063393"/>
              <a:gd name="connsiteX7" fmla="*/ 285807 w 2271216"/>
              <a:gd name="connsiteY7" fmla="*/ 1952890 h 3063393"/>
              <a:gd name="connsiteX8" fmla="*/ 219683 w 2271216"/>
              <a:gd name="connsiteY8" fmla="*/ 1871916 h 3063393"/>
              <a:gd name="connsiteX9" fmla="*/ 58680 w 2271216"/>
              <a:gd name="connsiteY9" fmla="*/ 1762601 h 3063393"/>
              <a:gd name="connsiteX10" fmla="*/ 7120 w 2271216"/>
              <a:gd name="connsiteY10" fmla="*/ 1514680 h 3063393"/>
              <a:gd name="connsiteX11" fmla="*/ 74325 w 2271216"/>
              <a:gd name="connsiteY11" fmla="*/ 1181260 h 3063393"/>
              <a:gd name="connsiteX12" fmla="*/ 13621 w 2271216"/>
              <a:gd name="connsiteY12" fmla="*/ 752680 h 3063393"/>
              <a:gd name="connsiteX13" fmla="*/ 247010 w 2271216"/>
              <a:gd name="connsiteY13" fmla="*/ 438150 h 3063393"/>
              <a:gd name="connsiteX14" fmla="*/ 690040 w 2271216"/>
              <a:gd name="connsiteY14" fmla="*/ 0 h 3063393"/>
              <a:gd name="connsiteX15" fmla="*/ 851991 w 2271216"/>
              <a:gd name="connsiteY15" fmla="*/ 85725 h 3063393"/>
              <a:gd name="connsiteX16" fmla="*/ 904379 w 2271216"/>
              <a:gd name="connsiteY16" fmla="*/ 95250 h 3063393"/>
              <a:gd name="connsiteX17" fmla="*/ 952004 w 2271216"/>
              <a:gd name="connsiteY17" fmla="*/ 61912 h 3063393"/>
              <a:gd name="connsiteX18" fmla="*/ 990104 w 2271216"/>
              <a:gd name="connsiteY18" fmla="*/ 85725 h 3063393"/>
              <a:gd name="connsiteX19" fmla="*/ 1023441 w 2271216"/>
              <a:gd name="connsiteY19" fmla="*/ 109537 h 3063393"/>
              <a:gd name="connsiteX20" fmla="*/ 1052016 w 2271216"/>
              <a:gd name="connsiteY20" fmla="*/ 133350 h 3063393"/>
              <a:gd name="connsiteX21" fmla="*/ 1104404 w 2271216"/>
              <a:gd name="connsiteY21" fmla="*/ 200025 h 3063393"/>
              <a:gd name="connsiteX22" fmla="*/ 1099641 w 2271216"/>
              <a:gd name="connsiteY22" fmla="*/ 209550 h 3063393"/>
              <a:gd name="connsiteX23" fmla="*/ 1090116 w 2271216"/>
              <a:gd name="connsiteY23" fmla="*/ 271462 h 3063393"/>
              <a:gd name="connsiteX24" fmla="*/ 1052016 w 2271216"/>
              <a:gd name="connsiteY24" fmla="*/ 295275 h 3063393"/>
              <a:gd name="connsiteX25" fmla="*/ 1047254 w 2271216"/>
              <a:gd name="connsiteY25" fmla="*/ 333375 h 3063393"/>
              <a:gd name="connsiteX26" fmla="*/ 1047254 w 2271216"/>
              <a:gd name="connsiteY26" fmla="*/ 333375 h 3063393"/>
              <a:gd name="connsiteX27" fmla="*/ 1094879 w 2271216"/>
              <a:gd name="connsiteY27" fmla="*/ 361950 h 3063393"/>
              <a:gd name="connsiteX28" fmla="*/ 1094879 w 2271216"/>
              <a:gd name="connsiteY28" fmla="*/ 361950 h 3063393"/>
              <a:gd name="connsiteX29" fmla="*/ 1147266 w 2271216"/>
              <a:gd name="connsiteY29" fmla="*/ 371475 h 3063393"/>
              <a:gd name="connsiteX30" fmla="*/ 1166316 w 2271216"/>
              <a:gd name="connsiteY30" fmla="*/ 385762 h 3063393"/>
              <a:gd name="connsiteX31" fmla="*/ 1166316 w 2271216"/>
              <a:gd name="connsiteY31" fmla="*/ 385762 h 3063393"/>
              <a:gd name="connsiteX32" fmla="*/ 1166316 w 2271216"/>
              <a:gd name="connsiteY32" fmla="*/ 385762 h 3063393"/>
              <a:gd name="connsiteX33" fmla="*/ 1204416 w 2271216"/>
              <a:gd name="connsiteY33" fmla="*/ 457200 h 3063393"/>
              <a:gd name="connsiteX34" fmla="*/ 1223466 w 2271216"/>
              <a:gd name="connsiteY34" fmla="*/ 442912 h 3063393"/>
              <a:gd name="connsiteX35" fmla="*/ 1266329 w 2271216"/>
              <a:gd name="connsiteY35" fmla="*/ 442912 h 3063393"/>
              <a:gd name="connsiteX36" fmla="*/ 1337766 w 2271216"/>
              <a:gd name="connsiteY36" fmla="*/ 442912 h 3063393"/>
              <a:gd name="connsiteX37" fmla="*/ 1313954 w 2271216"/>
              <a:gd name="connsiteY37" fmla="*/ 461962 h 3063393"/>
              <a:gd name="connsiteX38" fmla="*/ 1313954 w 2271216"/>
              <a:gd name="connsiteY38" fmla="*/ 461962 h 3063393"/>
              <a:gd name="connsiteX39" fmla="*/ 1280616 w 2271216"/>
              <a:gd name="connsiteY39" fmla="*/ 547687 h 3063393"/>
              <a:gd name="connsiteX40" fmla="*/ 1256804 w 2271216"/>
              <a:gd name="connsiteY40" fmla="*/ 557212 h 3063393"/>
              <a:gd name="connsiteX41" fmla="*/ 1213941 w 2271216"/>
              <a:gd name="connsiteY41" fmla="*/ 576262 h 3063393"/>
              <a:gd name="connsiteX42" fmla="*/ 1228229 w 2271216"/>
              <a:gd name="connsiteY42" fmla="*/ 619125 h 3063393"/>
              <a:gd name="connsiteX43" fmla="*/ 1228229 w 2271216"/>
              <a:gd name="connsiteY43" fmla="*/ 652462 h 3063393"/>
              <a:gd name="connsiteX44" fmla="*/ 1232991 w 2271216"/>
              <a:gd name="connsiteY44" fmla="*/ 676275 h 3063393"/>
              <a:gd name="connsiteX45" fmla="*/ 1256804 w 2271216"/>
              <a:gd name="connsiteY45" fmla="*/ 714375 h 3063393"/>
              <a:gd name="connsiteX46" fmla="*/ 1256804 w 2271216"/>
              <a:gd name="connsiteY46" fmla="*/ 714375 h 3063393"/>
              <a:gd name="connsiteX47" fmla="*/ 1342529 w 2271216"/>
              <a:gd name="connsiteY47" fmla="*/ 742950 h 3063393"/>
              <a:gd name="connsiteX48" fmla="*/ 1413966 w 2271216"/>
              <a:gd name="connsiteY48" fmla="*/ 738187 h 3063393"/>
              <a:gd name="connsiteX49" fmla="*/ 1447304 w 2271216"/>
              <a:gd name="connsiteY49" fmla="*/ 738187 h 3063393"/>
              <a:gd name="connsiteX50" fmla="*/ 1499691 w 2271216"/>
              <a:gd name="connsiteY50" fmla="*/ 752475 h 3063393"/>
              <a:gd name="connsiteX51" fmla="*/ 1509216 w 2271216"/>
              <a:gd name="connsiteY51" fmla="*/ 766762 h 3063393"/>
              <a:gd name="connsiteX52" fmla="*/ 1513979 w 2271216"/>
              <a:gd name="connsiteY52" fmla="*/ 838200 h 3063393"/>
              <a:gd name="connsiteX53" fmla="*/ 1513979 w 2271216"/>
              <a:gd name="connsiteY53" fmla="*/ 838200 h 3063393"/>
              <a:gd name="connsiteX54" fmla="*/ 1547316 w 2271216"/>
              <a:gd name="connsiteY54" fmla="*/ 900112 h 3063393"/>
              <a:gd name="connsiteX55" fmla="*/ 1580654 w 2271216"/>
              <a:gd name="connsiteY55" fmla="*/ 942975 h 3063393"/>
              <a:gd name="connsiteX56" fmla="*/ 1590179 w 2271216"/>
              <a:gd name="connsiteY56" fmla="*/ 947737 h 3063393"/>
              <a:gd name="connsiteX57" fmla="*/ 1599704 w 2271216"/>
              <a:gd name="connsiteY57" fmla="*/ 1014412 h 3063393"/>
              <a:gd name="connsiteX58" fmla="*/ 1642566 w 2271216"/>
              <a:gd name="connsiteY58" fmla="*/ 1047750 h 3063393"/>
              <a:gd name="connsiteX59" fmla="*/ 1685429 w 2271216"/>
              <a:gd name="connsiteY59" fmla="*/ 1090612 h 3063393"/>
              <a:gd name="connsiteX60" fmla="*/ 1704479 w 2271216"/>
              <a:gd name="connsiteY60" fmla="*/ 1104900 h 3063393"/>
              <a:gd name="connsiteX61" fmla="*/ 1747341 w 2271216"/>
              <a:gd name="connsiteY61" fmla="*/ 1119187 h 3063393"/>
              <a:gd name="connsiteX62" fmla="*/ 1766391 w 2271216"/>
              <a:gd name="connsiteY62" fmla="*/ 1185862 h 3063393"/>
              <a:gd name="connsiteX63" fmla="*/ 1766391 w 2271216"/>
              <a:gd name="connsiteY63" fmla="*/ 1185862 h 3063393"/>
              <a:gd name="connsiteX64" fmla="*/ 1775916 w 2271216"/>
              <a:gd name="connsiteY64" fmla="*/ 1238250 h 3063393"/>
              <a:gd name="connsiteX65" fmla="*/ 1852116 w 2271216"/>
              <a:gd name="connsiteY65" fmla="*/ 1223962 h 3063393"/>
              <a:gd name="connsiteX66" fmla="*/ 1894979 w 2271216"/>
              <a:gd name="connsiteY66" fmla="*/ 1176337 h 3063393"/>
              <a:gd name="connsiteX67" fmla="*/ 1904504 w 2271216"/>
              <a:gd name="connsiteY67" fmla="*/ 1162050 h 3063393"/>
              <a:gd name="connsiteX68" fmla="*/ 1947366 w 2271216"/>
              <a:gd name="connsiteY68" fmla="*/ 1152525 h 3063393"/>
              <a:gd name="connsiteX69" fmla="*/ 1985466 w 2271216"/>
              <a:gd name="connsiteY69" fmla="*/ 1128712 h 3063393"/>
              <a:gd name="connsiteX70" fmla="*/ 2023566 w 2271216"/>
              <a:gd name="connsiteY70" fmla="*/ 1114425 h 3063393"/>
              <a:gd name="connsiteX71" fmla="*/ 2071191 w 2271216"/>
              <a:gd name="connsiteY71" fmla="*/ 1104900 h 3063393"/>
              <a:gd name="connsiteX72" fmla="*/ 2118816 w 2271216"/>
              <a:gd name="connsiteY72" fmla="*/ 1119187 h 3063393"/>
              <a:gd name="connsiteX73" fmla="*/ 2199779 w 2271216"/>
              <a:gd name="connsiteY73" fmla="*/ 1119187 h 3063393"/>
              <a:gd name="connsiteX74" fmla="*/ 2214066 w 2271216"/>
              <a:gd name="connsiteY74" fmla="*/ 1081087 h 3063393"/>
              <a:gd name="connsiteX75" fmla="*/ 2242641 w 2271216"/>
              <a:gd name="connsiteY75" fmla="*/ 1090612 h 3063393"/>
              <a:gd name="connsiteX76" fmla="*/ 2271216 w 2271216"/>
              <a:gd name="connsiteY76" fmla="*/ 1100137 h 3063393"/>
              <a:gd name="connsiteX77" fmla="*/ 2256929 w 2271216"/>
              <a:gd name="connsiteY77" fmla="*/ 1128712 h 3063393"/>
              <a:gd name="connsiteX78" fmla="*/ 2218829 w 2271216"/>
              <a:gd name="connsiteY78" fmla="*/ 1176337 h 3063393"/>
              <a:gd name="connsiteX79" fmla="*/ 2190254 w 2271216"/>
              <a:gd name="connsiteY79" fmla="*/ 1200150 h 3063393"/>
              <a:gd name="connsiteX80" fmla="*/ 2156916 w 2271216"/>
              <a:gd name="connsiteY80" fmla="*/ 1233487 h 3063393"/>
              <a:gd name="connsiteX81" fmla="*/ 2137866 w 2271216"/>
              <a:gd name="connsiteY81" fmla="*/ 1290637 h 3063393"/>
              <a:gd name="connsiteX82" fmla="*/ 2156916 w 2271216"/>
              <a:gd name="connsiteY82" fmla="*/ 1333500 h 3063393"/>
              <a:gd name="connsiteX83" fmla="*/ 2075954 w 2271216"/>
              <a:gd name="connsiteY83" fmla="*/ 1333500 h 3063393"/>
              <a:gd name="connsiteX84" fmla="*/ 2023566 w 2271216"/>
              <a:gd name="connsiteY84" fmla="*/ 1400175 h 3063393"/>
              <a:gd name="connsiteX85" fmla="*/ 2014041 w 2271216"/>
              <a:gd name="connsiteY85" fmla="*/ 1414462 h 3063393"/>
              <a:gd name="connsiteX86" fmla="*/ 1999754 w 2271216"/>
              <a:gd name="connsiteY86" fmla="*/ 1457325 h 3063393"/>
              <a:gd name="connsiteX87" fmla="*/ 1980704 w 2271216"/>
              <a:gd name="connsiteY87" fmla="*/ 1471612 h 3063393"/>
              <a:gd name="connsiteX88" fmla="*/ 1914029 w 2271216"/>
              <a:gd name="connsiteY88" fmla="*/ 1471612 h 3063393"/>
              <a:gd name="connsiteX89" fmla="*/ 1890216 w 2271216"/>
              <a:gd name="connsiteY89" fmla="*/ 1500187 h 3063393"/>
              <a:gd name="connsiteX90" fmla="*/ 1880691 w 2271216"/>
              <a:gd name="connsiteY90" fmla="*/ 1476375 h 3063393"/>
              <a:gd name="connsiteX91" fmla="*/ 1823541 w 2271216"/>
              <a:gd name="connsiteY91" fmla="*/ 1495425 h 3063393"/>
              <a:gd name="connsiteX92" fmla="*/ 1799729 w 2271216"/>
              <a:gd name="connsiteY92" fmla="*/ 1476375 h 3063393"/>
              <a:gd name="connsiteX93" fmla="*/ 1780679 w 2271216"/>
              <a:gd name="connsiteY93" fmla="*/ 1485900 h 3063393"/>
              <a:gd name="connsiteX94" fmla="*/ 1737816 w 2271216"/>
              <a:gd name="connsiteY94" fmla="*/ 1514475 h 3063393"/>
              <a:gd name="connsiteX95" fmla="*/ 1737816 w 2271216"/>
              <a:gd name="connsiteY95" fmla="*/ 1514475 h 3063393"/>
              <a:gd name="connsiteX96" fmla="*/ 1723529 w 2271216"/>
              <a:gd name="connsiteY96" fmla="*/ 1471612 h 3063393"/>
              <a:gd name="connsiteX97" fmla="*/ 1699716 w 2271216"/>
              <a:gd name="connsiteY97" fmla="*/ 1466850 h 3063393"/>
              <a:gd name="connsiteX98" fmla="*/ 1642566 w 2271216"/>
              <a:gd name="connsiteY98" fmla="*/ 1476375 h 3063393"/>
              <a:gd name="connsiteX99" fmla="*/ 1547316 w 2271216"/>
              <a:gd name="connsiteY99" fmla="*/ 1481137 h 3063393"/>
              <a:gd name="connsiteX100" fmla="*/ 1471116 w 2271216"/>
              <a:gd name="connsiteY100" fmla="*/ 1462087 h 3063393"/>
              <a:gd name="connsiteX101" fmla="*/ 1452066 w 2271216"/>
              <a:gd name="connsiteY101" fmla="*/ 1476375 h 3063393"/>
              <a:gd name="connsiteX102" fmla="*/ 1409204 w 2271216"/>
              <a:gd name="connsiteY102" fmla="*/ 1524000 h 3063393"/>
              <a:gd name="connsiteX103" fmla="*/ 1385391 w 2271216"/>
              <a:gd name="connsiteY103" fmla="*/ 1514475 h 3063393"/>
              <a:gd name="connsiteX104" fmla="*/ 1375866 w 2271216"/>
              <a:gd name="connsiteY104" fmla="*/ 1485900 h 3063393"/>
              <a:gd name="connsiteX105" fmla="*/ 1356816 w 2271216"/>
              <a:gd name="connsiteY105" fmla="*/ 1462087 h 3063393"/>
              <a:gd name="connsiteX106" fmla="*/ 1337766 w 2271216"/>
              <a:gd name="connsiteY106" fmla="*/ 1485900 h 3063393"/>
              <a:gd name="connsiteX107" fmla="*/ 1328241 w 2271216"/>
              <a:gd name="connsiteY107" fmla="*/ 1466850 h 3063393"/>
              <a:gd name="connsiteX108" fmla="*/ 1228229 w 2271216"/>
              <a:gd name="connsiteY108" fmla="*/ 1514475 h 3063393"/>
              <a:gd name="connsiteX109" fmla="*/ 1194891 w 2271216"/>
              <a:gd name="connsiteY109" fmla="*/ 1514475 h 3063393"/>
              <a:gd name="connsiteX110" fmla="*/ 1132979 w 2271216"/>
              <a:gd name="connsiteY110" fmla="*/ 1504950 h 3063393"/>
              <a:gd name="connsiteX111" fmla="*/ 1075829 w 2271216"/>
              <a:gd name="connsiteY111" fmla="*/ 1524000 h 3063393"/>
              <a:gd name="connsiteX112" fmla="*/ 1052016 w 2271216"/>
              <a:gd name="connsiteY112" fmla="*/ 1562100 h 3063393"/>
              <a:gd name="connsiteX113" fmla="*/ 1037729 w 2271216"/>
              <a:gd name="connsiteY113" fmla="*/ 1590675 h 3063393"/>
              <a:gd name="connsiteX114" fmla="*/ 1018679 w 2271216"/>
              <a:gd name="connsiteY114" fmla="*/ 1590675 h 3063393"/>
              <a:gd name="connsiteX115" fmla="*/ 1018679 w 2271216"/>
              <a:gd name="connsiteY115" fmla="*/ 1590675 h 3063393"/>
              <a:gd name="connsiteX116" fmla="*/ 956766 w 2271216"/>
              <a:gd name="connsiteY116" fmla="*/ 1609725 h 3063393"/>
              <a:gd name="connsiteX117" fmla="*/ 918666 w 2271216"/>
              <a:gd name="connsiteY117" fmla="*/ 1590675 h 3063393"/>
              <a:gd name="connsiteX118" fmla="*/ 809129 w 2271216"/>
              <a:gd name="connsiteY118" fmla="*/ 1624012 h 3063393"/>
              <a:gd name="connsiteX119" fmla="*/ 851991 w 2271216"/>
              <a:gd name="connsiteY119" fmla="*/ 1652587 h 3063393"/>
              <a:gd name="connsiteX120" fmla="*/ 871041 w 2271216"/>
              <a:gd name="connsiteY120" fmla="*/ 1690687 h 3063393"/>
              <a:gd name="connsiteX121" fmla="*/ 871041 w 2271216"/>
              <a:gd name="connsiteY121" fmla="*/ 1738312 h 3063393"/>
              <a:gd name="connsiteX122" fmla="*/ 851991 w 2271216"/>
              <a:gd name="connsiteY122" fmla="*/ 1762125 h 3063393"/>
              <a:gd name="connsiteX123" fmla="*/ 837704 w 2271216"/>
              <a:gd name="connsiteY123" fmla="*/ 1838325 h 3063393"/>
              <a:gd name="connsiteX124" fmla="*/ 856754 w 2271216"/>
              <a:gd name="connsiteY124" fmla="*/ 1866900 h 3063393"/>
              <a:gd name="connsiteX125" fmla="*/ 842466 w 2271216"/>
              <a:gd name="connsiteY125" fmla="*/ 1895475 h 3063393"/>
              <a:gd name="connsiteX126" fmla="*/ 851991 w 2271216"/>
              <a:gd name="connsiteY126" fmla="*/ 1924050 h 3063393"/>
              <a:gd name="connsiteX127" fmla="*/ 851991 w 2271216"/>
              <a:gd name="connsiteY127" fmla="*/ 1947862 h 3063393"/>
              <a:gd name="connsiteX128" fmla="*/ 809129 w 2271216"/>
              <a:gd name="connsiteY128" fmla="*/ 1966912 h 3063393"/>
              <a:gd name="connsiteX129" fmla="*/ 809129 w 2271216"/>
              <a:gd name="connsiteY129" fmla="*/ 1966912 h 3063393"/>
              <a:gd name="connsiteX130" fmla="*/ 823416 w 2271216"/>
              <a:gd name="connsiteY130" fmla="*/ 2043112 h 3063393"/>
              <a:gd name="connsiteX131" fmla="*/ 847229 w 2271216"/>
              <a:gd name="connsiteY131" fmla="*/ 2066925 h 3063393"/>
              <a:gd name="connsiteX132" fmla="*/ 842466 w 2271216"/>
              <a:gd name="connsiteY132" fmla="*/ 2119312 h 3063393"/>
              <a:gd name="connsiteX133" fmla="*/ 899616 w 2271216"/>
              <a:gd name="connsiteY133" fmla="*/ 2147887 h 3063393"/>
              <a:gd name="connsiteX134" fmla="*/ 904379 w 2271216"/>
              <a:gd name="connsiteY134" fmla="*/ 2181225 h 3063393"/>
              <a:gd name="connsiteX135" fmla="*/ 966291 w 2271216"/>
              <a:gd name="connsiteY135" fmla="*/ 2205037 h 3063393"/>
              <a:gd name="connsiteX136" fmla="*/ 956766 w 2271216"/>
              <a:gd name="connsiteY136" fmla="*/ 2238375 h 3063393"/>
              <a:gd name="connsiteX137" fmla="*/ 1056779 w 2271216"/>
              <a:gd name="connsiteY137" fmla="*/ 2243137 h 3063393"/>
              <a:gd name="connsiteX138" fmla="*/ 1056779 w 2271216"/>
              <a:gd name="connsiteY138" fmla="*/ 2243137 h 3063393"/>
              <a:gd name="connsiteX0" fmla="*/ 1623698 w 2271216"/>
              <a:gd name="connsiteY0" fmla="*/ 3053494 h 3063393"/>
              <a:gd name="connsiteX1" fmla="*/ 1594297 w 2271216"/>
              <a:gd name="connsiteY1" fmla="*/ 2996418 h 3063393"/>
              <a:gd name="connsiteX2" fmla="*/ 1581512 w 2271216"/>
              <a:gd name="connsiteY2" fmla="*/ 3020101 h 3063393"/>
              <a:gd name="connsiteX3" fmla="*/ 347773 w 2271216"/>
              <a:gd name="connsiteY3" fmla="*/ 2333858 h 3063393"/>
              <a:gd name="connsiteX4" fmla="*/ 142984 w 2271216"/>
              <a:gd name="connsiteY4" fmla="*/ 2305587 h 3063393"/>
              <a:gd name="connsiteX5" fmla="*/ 314388 w 2271216"/>
              <a:gd name="connsiteY5" fmla="*/ 2038626 h 3063393"/>
              <a:gd name="connsiteX6" fmla="*/ 323915 w 2271216"/>
              <a:gd name="connsiteY6" fmla="*/ 1967179 h 3063393"/>
              <a:gd name="connsiteX7" fmla="*/ 285807 w 2271216"/>
              <a:gd name="connsiteY7" fmla="*/ 1952890 h 3063393"/>
              <a:gd name="connsiteX8" fmla="*/ 219683 w 2271216"/>
              <a:gd name="connsiteY8" fmla="*/ 1871916 h 3063393"/>
              <a:gd name="connsiteX9" fmla="*/ 58680 w 2271216"/>
              <a:gd name="connsiteY9" fmla="*/ 1762601 h 3063393"/>
              <a:gd name="connsiteX10" fmla="*/ 7120 w 2271216"/>
              <a:gd name="connsiteY10" fmla="*/ 1514680 h 3063393"/>
              <a:gd name="connsiteX11" fmla="*/ 74325 w 2271216"/>
              <a:gd name="connsiteY11" fmla="*/ 1181260 h 3063393"/>
              <a:gd name="connsiteX12" fmla="*/ 13621 w 2271216"/>
              <a:gd name="connsiteY12" fmla="*/ 752680 h 3063393"/>
              <a:gd name="connsiteX13" fmla="*/ 247010 w 2271216"/>
              <a:gd name="connsiteY13" fmla="*/ 438150 h 3063393"/>
              <a:gd name="connsiteX14" fmla="*/ 690040 w 2271216"/>
              <a:gd name="connsiteY14" fmla="*/ 0 h 3063393"/>
              <a:gd name="connsiteX15" fmla="*/ 851991 w 2271216"/>
              <a:gd name="connsiteY15" fmla="*/ 85725 h 3063393"/>
              <a:gd name="connsiteX16" fmla="*/ 904379 w 2271216"/>
              <a:gd name="connsiteY16" fmla="*/ 95250 h 3063393"/>
              <a:gd name="connsiteX17" fmla="*/ 952004 w 2271216"/>
              <a:gd name="connsiteY17" fmla="*/ 61912 h 3063393"/>
              <a:gd name="connsiteX18" fmla="*/ 990104 w 2271216"/>
              <a:gd name="connsiteY18" fmla="*/ 85725 h 3063393"/>
              <a:gd name="connsiteX19" fmla="*/ 1023441 w 2271216"/>
              <a:gd name="connsiteY19" fmla="*/ 109537 h 3063393"/>
              <a:gd name="connsiteX20" fmla="*/ 1052016 w 2271216"/>
              <a:gd name="connsiteY20" fmla="*/ 133350 h 3063393"/>
              <a:gd name="connsiteX21" fmla="*/ 1104404 w 2271216"/>
              <a:gd name="connsiteY21" fmla="*/ 200025 h 3063393"/>
              <a:gd name="connsiteX22" fmla="*/ 1099641 w 2271216"/>
              <a:gd name="connsiteY22" fmla="*/ 209550 h 3063393"/>
              <a:gd name="connsiteX23" fmla="*/ 1090116 w 2271216"/>
              <a:gd name="connsiteY23" fmla="*/ 271462 h 3063393"/>
              <a:gd name="connsiteX24" fmla="*/ 1052016 w 2271216"/>
              <a:gd name="connsiteY24" fmla="*/ 295275 h 3063393"/>
              <a:gd name="connsiteX25" fmla="*/ 1047254 w 2271216"/>
              <a:gd name="connsiteY25" fmla="*/ 333375 h 3063393"/>
              <a:gd name="connsiteX26" fmla="*/ 1047254 w 2271216"/>
              <a:gd name="connsiteY26" fmla="*/ 333375 h 3063393"/>
              <a:gd name="connsiteX27" fmla="*/ 1094879 w 2271216"/>
              <a:gd name="connsiteY27" fmla="*/ 361950 h 3063393"/>
              <a:gd name="connsiteX28" fmla="*/ 1094879 w 2271216"/>
              <a:gd name="connsiteY28" fmla="*/ 361950 h 3063393"/>
              <a:gd name="connsiteX29" fmla="*/ 1147266 w 2271216"/>
              <a:gd name="connsiteY29" fmla="*/ 371475 h 3063393"/>
              <a:gd name="connsiteX30" fmla="*/ 1166316 w 2271216"/>
              <a:gd name="connsiteY30" fmla="*/ 385762 h 3063393"/>
              <a:gd name="connsiteX31" fmla="*/ 1166316 w 2271216"/>
              <a:gd name="connsiteY31" fmla="*/ 385762 h 3063393"/>
              <a:gd name="connsiteX32" fmla="*/ 1166316 w 2271216"/>
              <a:gd name="connsiteY32" fmla="*/ 385762 h 3063393"/>
              <a:gd name="connsiteX33" fmla="*/ 1204416 w 2271216"/>
              <a:gd name="connsiteY33" fmla="*/ 457200 h 3063393"/>
              <a:gd name="connsiteX34" fmla="*/ 1223466 w 2271216"/>
              <a:gd name="connsiteY34" fmla="*/ 442912 h 3063393"/>
              <a:gd name="connsiteX35" fmla="*/ 1266329 w 2271216"/>
              <a:gd name="connsiteY35" fmla="*/ 442912 h 3063393"/>
              <a:gd name="connsiteX36" fmla="*/ 1337766 w 2271216"/>
              <a:gd name="connsiteY36" fmla="*/ 442912 h 3063393"/>
              <a:gd name="connsiteX37" fmla="*/ 1313954 w 2271216"/>
              <a:gd name="connsiteY37" fmla="*/ 461962 h 3063393"/>
              <a:gd name="connsiteX38" fmla="*/ 1313954 w 2271216"/>
              <a:gd name="connsiteY38" fmla="*/ 461962 h 3063393"/>
              <a:gd name="connsiteX39" fmla="*/ 1280616 w 2271216"/>
              <a:gd name="connsiteY39" fmla="*/ 547687 h 3063393"/>
              <a:gd name="connsiteX40" fmla="*/ 1256804 w 2271216"/>
              <a:gd name="connsiteY40" fmla="*/ 557212 h 3063393"/>
              <a:gd name="connsiteX41" fmla="*/ 1213941 w 2271216"/>
              <a:gd name="connsiteY41" fmla="*/ 576262 h 3063393"/>
              <a:gd name="connsiteX42" fmla="*/ 1228229 w 2271216"/>
              <a:gd name="connsiteY42" fmla="*/ 619125 h 3063393"/>
              <a:gd name="connsiteX43" fmla="*/ 1228229 w 2271216"/>
              <a:gd name="connsiteY43" fmla="*/ 652462 h 3063393"/>
              <a:gd name="connsiteX44" fmla="*/ 1232991 w 2271216"/>
              <a:gd name="connsiteY44" fmla="*/ 676275 h 3063393"/>
              <a:gd name="connsiteX45" fmla="*/ 1256804 w 2271216"/>
              <a:gd name="connsiteY45" fmla="*/ 714375 h 3063393"/>
              <a:gd name="connsiteX46" fmla="*/ 1256804 w 2271216"/>
              <a:gd name="connsiteY46" fmla="*/ 714375 h 3063393"/>
              <a:gd name="connsiteX47" fmla="*/ 1342529 w 2271216"/>
              <a:gd name="connsiteY47" fmla="*/ 742950 h 3063393"/>
              <a:gd name="connsiteX48" fmla="*/ 1413966 w 2271216"/>
              <a:gd name="connsiteY48" fmla="*/ 738187 h 3063393"/>
              <a:gd name="connsiteX49" fmla="*/ 1447304 w 2271216"/>
              <a:gd name="connsiteY49" fmla="*/ 738187 h 3063393"/>
              <a:gd name="connsiteX50" fmla="*/ 1499691 w 2271216"/>
              <a:gd name="connsiteY50" fmla="*/ 752475 h 3063393"/>
              <a:gd name="connsiteX51" fmla="*/ 1509216 w 2271216"/>
              <a:gd name="connsiteY51" fmla="*/ 766762 h 3063393"/>
              <a:gd name="connsiteX52" fmla="*/ 1513979 w 2271216"/>
              <a:gd name="connsiteY52" fmla="*/ 838200 h 3063393"/>
              <a:gd name="connsiteX53" fmla="*/ 1513979 w 2271216"/>
              <a:gd name="connsiteY53" fmla="*/ 838200 h 3063393"/>
              <a:gd name="connsiteX54" fmla="*/ 1547316 w 2271216"/>
              <a:gd name="connsiteY54" fmla="*/ 900112 h 3063393"/>
              <a:gd name="connsiteX55" fmla="*/ 1580654 w 2271216"/>
              <a:gd name="connsiteY55" fmla="*/ 942975 h 3063393"/>
              <a:gd name="connsiteX56" fmla="*/ 1590179 w 2271216"/>
              <a:gd name="connsiteY56" fmla="*/ 947737 h 3063393"/>
              <a:gd name="connsiteX57" fmla="*/ 1599704 w 2271216"/>
              <a:gd name="connsiteY57" fmla="*/ 1014412 h 3063393"/>
              <a:gd name="connsiteX58" fmla="*/ 1642566 w 2271216"/>
              <a:gd name="connsiteY58" fmla="*/ 1047750 h 3063393"/>
              <a:gd name="connsiteX59" fmla="*/ 1685429 w 2271216"/>
              <a:gd name="connsiteY59" fmla="*/ 1090612 h 3063393"/>
              <a:gd name="connsiteX60" fmla="*/ 1704479 w 2271216"/>
              <a:gd name="connsiteY60" fmla="*/ 1104900 h 3063393"/>
              <a:gd name="connsiteX61" fmla="*/ 1747341 w 2271216"/>
              <a:gd name="connsiteY61" fmla="*/ 1119187 h 3063393"/>
              <a:gd name="connsiteX62" fmla="*/ 1766391 w 2271216"/>
              <a:gd name="connsiteY62" fmla="*/ 1185862 h 3063393"/>
              <a:gd name="connsiteX63" fmla="*/ 1766391 w 2271216"/>
              <a:gd name="connsiteY63" fmla="*/ 1185862 h 3063393"/>
              <a:gd name="connsiteX64" fmla="*/ 1775916 w 2271216"/>
              <a:gd name="connsiteY64" fmla="*/ 1238250 h 3063393"/>
              <a:gd name="connsiteX65" fmla="*/ 1852116 w 2271216"/>
              <a:gd name="connsiteY65" fmla="*/ 1223962 h 3063393"/>
              <a:gd name="connsiteX66" fmla="*/ 1894979 w 2271216"/>
              <a:gd name="connsiteY66" fmla="*/ 1176337 h 3063393"/>
              <a:gd name="connsiteX67" fmla="*/ 1904504 w 2271216"/>
              <a:gd name="connsiteY67" fmla="*/ 1162050 h 3063393"/>
              <a:gd name="connsiteX68" fmla="*/ 1947366 w 2271216"/>
              <a:gd name="connsiteY68" fmla="*/ 1152525 h 3063393"/>
              <a:gd name="connsiteX69" fmla="*/ 1985466 w 2271216"/>
              <a:gd name="connsiteY69" fmla="*/ 1128712 h 3063393"/>
              <a:gd name="connsiteX70" fmla="*/ 2023566 w 2271216"/>
              <a:gd name="connsiteY70" fmla="*/ 1114425 h 3063393"/>
              <a:gd name="connsiteX71" fmla="*/ 2071191 w 2271216"/>
              <a:gd name="connsiteY71" fmla="*/ 1104900 h 3063393"/>
              <a:gd name="connsiteX72" fmla="*/ 2118816 w 2271216"/>
              <a:gd name="connsiteY72" fmla="*/ 1119187 h 3063393"/>
              <a:gd name="connsiteX73" fmla="*/ 2199779 w 2271216"/>
              <a:gd name="connsiteY73" fmla="*/ 1119187 h 3063393"/>
              <a:gd name="connsiteX74" fmla="*/ 2214066 w 2271216"/>
              <a:gd name="connsiteY74" fmla="*/ 1081087 h 3063393"/>
              <a:gd name="connsiteX75" fmla="*/ 2242641 w 2271216"/>
              <a:gd name="connsiteY75" fmla="*/ 1090612 h 3063393"/>
              <a:gd name="connsiteX76" fmla="*/ 2271216 w 2271216"/>
              <a:gd name="connsiteY76" fmla="*/ 1100137 h 3063393"/>
              <a:gd name="connsiteX77" fmla="*/ 2256929 w 2271216"/>
              <a:gd name="connsiteY77" fmla="*/ 1128712 h 3063393"/>
              <a:gd name="connsiteX78" fmla="*/ 2218829 w 2271216"/>
              <a:gd name="connsiteY78" fmla="*/ 1176337 h 3063393"/>
              <a:gd name="connsiteX79" fmla="*/ 2190254 w 2271216"/>
              <a:gd name="connsiteY79" fmla="*/ 1200150 h 3063393"/>
              <a:gd name="connsiteX80" fmla="*/ 2156916 w 2271216"/>
              <a:gd name="connsiteY80" fmla="*/ 1233487 h 3063393"/>
              <a:gd name="connsiteX81" fmla="*/ 2137866 w 2271216"/>
              <a:gd name="connsiteY81" fmla="*/ 1290637 h 3063393"/>
              <a:gd name="connsiteX82" fmla="*/ 2156916 w 2271216"/>
              <a:gd name="connsiteY82" fmla="*/ 1333500 h 3063393"/>
              <a:gd name="connsiteX83" fmla="*/ 2075954 w 2271216"/>
              <a:gd name="connsiteY83" fmla="*/ 1333500 h 3063393"/>
              <a:gd name="connsiteX84" fmla="*/ 2023566 w 2271216"/>
              <a:gd name="connsiteY84" fmla="*/ 1400175 h 3063393"/>
              <a:gd name="connsiteX85" fmla="*/ 2014041 w 2271216"/>
              <a:gd name="connsiteY85" fmla="*/ 1414462 h 3063393"/>
              <a:gd name="connsiteX86" fmla="*/ 1999754 w 2271216"/>
              <a:gd name="connsiteY86" fmla="*/ 1457325 h 3063393"/>
              <a:gd name="connsiteX87" fmla="*/ 1980704 w 2271216"/>
              <a:gd name="connsiteY87" fmla="*/ 1471612 h 3063393"/>
              <a:gd name="connsiteX88" fmla="*/ 1914029 w 2271216"/>
              <a:gd name="connsiteY88" fmla="*/ 1471612 h 3063393"/>
              <a:gd name="connsiteX89" fmla="*/ 1890216 w 2271216"/>
              <a:gd name="connsiteY89" fmla="*/ 1500187 h 3063393"/>
              <a:gd name="connsiteX90" fmla="*/ 1880691 w 2271216"/>
              <a:gd name="connsiteY90" fmla="*/ 1476375 h 3063393"/>
              <a:gd name="connsiteX91" fmla="*/ 1823541 w 2271216"/>
              <a:gd name="connsiteY91" fmla="*/ 1495425 h 3063393"/>
              <a:gd name="connsiteX92" fmla="*/ 1799729 w 2271216"/>
              <a:gd name="connsiteY92" fmla="*/ 1476375 h 3063393"/>
              <a:gd name="connsiteX93" fmla="*/ 1780679 w 2271216"/>
              <a:gd name="connsiteY93" fmla="*/ 1485900 h 3063393"/>
              <a:gd name="connsiteX94" fmla="*/ 1737816 w 2271216"/>
              <a:gd name="connsiteY94" fmla="*/ 1514475 h 3063393"/>
              <a:gd name="connsiteX95" fmla="*/ 1737816 w 2271216"/>
              <a:gd name="connsiteY95" fmla="*/ 1514475 h 3063393"/>
              <a:gd name="connsiteX96" fmla="*/ 1723529 w 2271216"/>
              <a:gd name="connsiteY96" fmla="*/ 1471612 h 3063393"/>
              <a:gd name="connsiteX97" fmla="*/ 1699716 w 2271216"/>
              <a:gd name="connsiteY97" fmla="*/ 1466850 h 3063393"/>
              <a:gd name="connsiteX98" fmla="*/ 1642566 w 2271216"/>
              <a:gd name="connsiteY98" fmla="*/ 1476375 h 3063393"/>
              <a:gd name="connsiteX99" fmla="*/ 1547316 w 2271216"/>
              <a:gd name="connsiteY99" fmla="*/ 1481137 h 3063393"/>
              <a:gd name="connsiteX100" fmla="*/ 1471116 w 2271216"/>
              <a:gd name="connsiteY100" fmla="*/ 1462087 h 3063393"/>
              <a:gd name="connsiteX101" fmla="*/ 1452066 w 2271216"/>
              <a:gd name="connsiteY101" fmla="*/ 1476375 h 3063393"/>
              <a:gd name="connsiteX102" fmla="*/ 1409204 w 2271216"/>
              <a:gd name="connsiteY102" fmla="*/ 1524000 h 3063393"/>
              <a:gd name="connsiteX103" fmla="*/ 1385391 w 2271216"/>
              <a:gd name="connsiteY103" fmla="*/ 1514475 h 3063393"/>
              <a:gd name="connsiteX104" fmla="*/ 1375866 w 2271216"/>
              <a:gd name="connsiteY104" fmla="*/ 1485900 h 3063393"/>
              <a:gd name="connsiteX105" fmla="*/ 1356816 w 2271216"/>
              <a:gd name="connsiteY105" fmla="*/ 1462087 h 3063393"/>
              <a:gd name="connsiteX106" fmla="*/ 1337766 w 2271216"/>
              <a:gd name="connsiteY106" fmla="*/ 1485900 h 3063393"/>
              <a:gd name="connsiteX107" fmla="*/ 1328241 w 2271216"/>
              <a:gd name="connsiteY107" fmla="*/ 1466850 h 3063393"/>
              <a:gd name="connsiteX108" fmla="*/ 1228229 w 2271216"/>
              <a:gd name="connsiteY108" fmla="*/ 1514475 h 3063393"/>
              <a:gd name="connsiteX109" fmla="*/ 1194891 w 2271216"/>
              <a:gd name="connsiteY109" fmla="*/ 1514475 h 3063393"/>
              <a:gd name="connsiteX110" fmla="*/ 1132979 w 2271216"/>
              <a:gd name="connsiteY110" fmla="*/ 1504950 h 3063393"/>
              <a:gd name="connsiteX111" fmla="*/ 1075829 w 2271216"/>
              <a:gd name="connsiteY111" fmla="*/ 1524000 h 3063393"/>
              <a:gd name="connsiteX112" fmla="*/ 1052016 w 2271216"/>
              <a:gd name="connsiteY112" fmla="*/ 1562100 h 3063393"/>
              <a:gd name="connsiteX113" fmla="*/ 1037729 w 2271216"/>
              <a:gd name="connsiteY113" fmla="*/ 1590675 h 3063393"/>
              <a:gd name="connsiteX114" fmla="*/ 1018679 w 2271216"/>
              <a:gd name="connsiteY114" fmla="*/ 1590675 h 3063393"/>
              <a:gd name="connsiteX115" fmla="*/ 1018679 w 2271216"/>
              <a:gd name="connsiteY115" fmla="*/ 1590675 h 3063393"/>
              <a:gd name="connsiteX116" fmla="*/ 956766 w 2271216"/>
              <a:gd name="connsiteY116" fmla="*/ 1609725 h 3063393"/>
              <a:gd name="connsiteX117" fmla="*/ 918666 w 2271216"/>
              <a:gd name="connsiteY117" fmla="*/ 1590675 h 3063393"/>
              <a:gd name="connsiteX118" fmla="*/ 809129 w 2271216"/>
              <a:gd name="connsiteY118" fmla="*/ 1624012 h 3063393"/>
              <a:gd name="connsiteX119" fmla="*/ 851991 w 2271216"/>
              <a:gd name="connsiteY119" fmla="*/ 1652587 h 3063393"/>
              <a:gd name="connsiteX120" fmla="*/ 871041 w 2271216"/>
              <a:gd name="connsiteY120" fmla="*/ 1690687 h 3063393"/>
              <a:gd name="connsiteX121" fmla="*/ 871041 w 2271216"/>
              <a:gd name="connsiteY121" fmla="*/ 1738312 h 3063393"/>
              <a:gd name="connsiteX122" fmla="*/ 851991 w 2271216"/>
              <a:gd name="connsiteY122" fmla="*/ 1762125 h 3063393"/>
              <a:gd name="connsiteX123" fmla="*/ 837704 w 2271216"/>
              <a:gd name="connsiteY123" fmla="*/ 1838325 h 3063393"/>
              <a:gd name="connsiteX124" fmla="*/ 856754 w 2271216"/>
              <a:gd name="connsiteY124" fmla="*/ 1866900 h 3063393"/>
              <a:gd name="connsiteX125" fmla="*/ 842466 w 2271216"/>
              <a:gd name="connsiteY125" fmla="*/ 1895475 h 3063393"/>
              <a:gd name="connsiteX126" fmla="*/ 851991 w 2271216"/>
              <a:gd name="connsiteY126" fmla="*/ 1924050 h 3063393"/>
              <a:gd name="connsiteX127" fmla="*/ 851991 w 2271216"/>
              <a:gd name="connsiteY127" fmla="*/ 1947862 h 3063393"/>
              <a:gd name="connsiteX128" fmla="*/ 809129 w 2271216"/>
              <a:gd name="connsiteY128" fmla="*/ 1966912 h 3063393"/>
              <a:gd name="connsiteX129" fmla="*/ 809129 w 2271216"/>
              <a:gd name="connsiteY129" fmla="*/ 1966912 h 3063393"/>
              <a:gd name="connsiteX130" fmla="*/ 823416 w 2271216"/>
              <a:gd name="connsiteY130" fmla="*/ 2043112 h 3063393"/>
              <a:gd name="connsiteX131" fmla="*/ 847229 w 2271216"/>
              <a:gd name="connsiteY131" fmla="*/ 2066925 h 3063393"/>
              <a:gd name="connsiteX132" fmla="*/ 842466 w 2271216"/>
              <a:gd name="connsiteY132" fmla="*/ 2119312 h 3063393"/>
              <a:gd name="connsiteX133" fmla="*/ 899616 w 2271216"/>
              <a:gd name="connsiteY133" fmla="*/ 2147887 h 3063393"/>
              <a:gd name="connsiteX134" fmla="*/ 904379 w 2271216"/>
              <a:gd name="connsiteY134" fmla="*/ 2181225 h 3063393"/>
              <a:gd name="connsiteX135" fmla="*/ 966291 w 2271216"/>
              <a:gd name="connsiteY135" fmla="*/ 2205037 h 3063393"/>
              <a:gd name="connsiteX136" fmla="*/ 956766 w 2271216"/>
              <a:gd name="connsiteY136" fmla="*/ 2238375 h 3063393"/>
              <a:gd name="connsiteX137" fmla="*/ 1056779 w 2271216"/>
              <a:gd name="connsiteY137" fmla="*/ 2243137 h 3063393"/>
              <a:gd name="connsiteX138" fmla="*/ 1056779 w 2271216"/>
              <a:gd name="connsiteY138" fmla="*/ 2243137 h 3063393"/>
              <a:gd name="connsiteX0" fmla="*/ 1623698 w 2271216"/>
              <a:gd name="connsiteY0" fmla="*/ 3053494 h 3063393"/>
              <a:gd name="connsiteX1" fmla="*/ 1594297 w 2271216"/>
              <a:gd name="connsiteY1" fmla="*/ 2996418 h 3063393"/>
              <a:gd name="connsiteX2" fmla="*/ 1581512 w 2271216"/>
              <a:gd name="connsiteY2" fmla="*/ 3020101 h 3063393"/>
              <a:gd name="connsiteX3" fmla="*/ 347773 w 2271216"/>
              <a:gd name="connsiteY3" fmla="*/ 2333858 h 3063393"/>
              <a:gd name="connsiteX4" fmla="*/ 228646 w 2271216"/>
              <a:gd name="connsiteY4" fmla="*/ 2295640 h 3063393"/>
              <a:gd name="connsiteX5" fmla="*/ 142984 w 2271216"/>
              <a:gd name="connsiteY5" fmla="*/ 2305587 h 3063393"/>
              <a:gd name="connsiteX6" fmla="*/ 314388 w 2271216"/>
              <a:gd name="connsiteY6" fmla="*/ 2038626 h 3063393"/>
              <a:gd name="connsiteX7" fmla="*/ 323915 w 2271216"/>
              <a:gd name="connsiteY7" fmla="*/ 1967179 h 3063393"/>
              <a:gd name="connsiteX8" fmla="*/ 285807 w 2271216"/>
              <a:gd name="connsiteY8" fmla="*/ 1952890 h 3063393"/>
              <a:gd name="connsiteX9" fmla="*/ 219683 w 2271216"/>
              <a:gd name="connsiteY9" fmla="*/ 1871916 h 3063393"/>
              <a:gd name="connsiteX10" fmla="*/ 58680 w 2271216"/>
              <a:gd name="connsiteY10" fmla="*/ 1762601 h 3063393"/>
              <a:gd name="connsiteX11" fmla="*/ 7120 w 2271216"/>
              <a:gd name="connsiteY11" fmla="*/ 1514680 h 3063393"/>
              <a:gd name="connsiteX12" fmla="*/ 74325 w 2271216"/>
              <a:gd name="connsiteY12" fmla="*/ 1181260 h 3063393"/>
              <a:gd name="connsiteX13" fmla="*/ 13621 w 2271216"/>
              <a:gd name="connsiteY13" fmla="*/ 752680 h 3063393"/>
              <a:gd name="connsiteX14" fmla="*/ 247010 w 2271216"/>
              <a:gd name="connsiteY14" fmla="*/ 438150 h 3063393"/>
              <a:gd name="connsiteX15" fmla="*/ 690040 w 2271216"/>
              <a:gd name="connsiteY15" fmla="*/ 0 h 3063393"/>
              <a:gd name="connsiteX16" fmla="*/ 851991 w 2271216"/>
              <a:gd name="connsiteY16" fmla="*/ 85725 h 3063393"/>
              <a:gd name="connsiteX17" fmla="*/ 904379 w 2271216"/>
              <a:gd name="connsiteY17" fmla="*/ 95250 h 3063393"/>
              <a:gd name="connsiteX18" fmla="*/ 952004 w 2271216"/>
              <a:gd name="connsiteY18" fmla="*/ 61912 h 3063393"/>
              <a:gd name="connsiteX19" fmla="*/ 990104 w 2271216"/>
              <a:gd name="connsiteY19" fmla="*/ 85725 h 3063393"/>
              <a:gd name="connsiteX20" fmla="*/ 1023441 w 2271216"/>
              <a:gd name="connsiteY20" fmla="*/ 109537 h 3063393"/>
              <a:gd name="connsiteX21" fmla="*/ 1052016 w 2271216"/>
              <a:gd name="connsiteY21" fmla="*/ 133350 h 3063393"/>
              <a:gd name="connsiteX22" fmla="*/ 1104404 w 2271216"/>
              <a:gd name="connsiteY22" fmla="*/ 200025 h 3063393"/>
              <a:gd name="connsiteX23" fmla="*/ 1099641 w 2271216"/>
              <a:gd name="connsiteY23" fmla="*/ 209550 h 3063393"/>
              <a:gd name="connsiteX24" fmla="*/ 1090116 w 2271216"/>
              <a:gd name="connsiteY24" fmla="*/ 271462 h 3063393"/>
              <a:gd name="connsiteX25" fmla="*/ 1052016 w 2271216"/>
              <a:gd name="connsiteY25" fmla="*/ 295275 h 3063393"/>
              <a:gd name="connsiteX26" fmla="*/ 1047254 w 2271216"/>
              <a:gd name="connsiteY26" fmla="*/ 333375 h 3063393"/>
              <a:gd name="connsiteX27" fmla="*/ 1047254 w 2271216"/>
              <a:gd name="connsiteY27" fmla="*/ 333375 h 3063393"/>
              <a:gd name="connsiteX28" fmla="*/ 1094879 w 2271216"/>
              <a:gd name="connsiteY28" fmla="*/ 361950 h 3063393"/>
              <a:gd name="connsiteX29" fmla="*/ 1094879 w 2271216"/>
              <a:gd name="connsiteY29" fmla="*/ 361950 h 3063393"/>
              <a:gd name="connsiteX30" fmla="*/ 1147266 w 2271216"/>
              <a:gd name="connsiteY30" fmla="*/ 371475 h 3063393"/>
              <a:gd name="connsiteX31" fmla="*/ 1166316 w 2271216"/>
              <a:gd name="connsiteY31" fmla="*/ 385762 h 3063393"/>
              <a:gd name="connsiteX32" fmla="*/ 1166316 w 2271216"/>
              <a:gd name="connsiteY32" fmla="*/ 385762 h 3063393"/>
              <a:gd name="connsiteX33" fmla="*/ 1166316 w 2271216"/>
              <a:gd name="connsiteY33" fmla="*/ 385762 h 3063393"/>
              <a:gd name="connsiteX34" fmla="*/ 1204416 w 2271216"/>
              <a:gd name="connsiteY34" fmla="*/ 457200 h 3063393"/>
              <a:gd name="connsiteX35" fmla="*/ 1223466 w 2271216"/>
              <a:gd name="connsiteY35" fmla="*/ 442912 h 3063393"/>
              <a:gd name="connsiteX36" fmla="*/ 1266329 w 2271216"/>
              <a:gd name="connsiteY36" fmla="*/ 442912 h 3063393"/>
              <a:gd name="connsiteX37" fmla="*/ 1337766 w 2271216"/>
              <a:gd name="connsiteY37" fmla="*/ 442912 h 3063393"/>
              <a:gd name="connsiteX38" fmla="*/ 1313954 w 2271216"/>
              <a:gd name="connsiteY38" fmla="*/ 461962 h 3063393"/>
              <a:gd name="connsiteX39" fmla="*/ 1313954 w 2271216"/>
              <a:gd name="connsiteY39" fmla="*/ 461962 h 3063393"/>
              <a:gd name="connsiteX40" fmla="*/ 1280616 w 2271216"/>
              <a:gd name="connsiteY40" fmla="*/ 547687 h 3063393"/>
              <a:gd name="connsiteX41" fmla="*/ 1256804 w 2271216"/>
              <a:gd name="connsiteY41" fmla="*/ 557212 h 3063393"/>
              <a:gd name="connsiteX42" fmla="*/ 1213941 w 2271216"/>
              <a:gd name="connsiteY42" fmla="*/ 576262 h 3063393"/>
              <a:gd name="connsiteX43" fmla="*/ 1228229 w 2271216"/>
              <a:gd name="connsiteY43" fmla="*/ 619125 h 3063393"/>
              <a:gd name="connsiteX44" fmla="*/ 1228229 w 2271216"/>
              <a:gd name="connsiteY44" fmla="*/ 652462 h 3063393"/>
              <a:gd name="connsiteX45" fmla="*/ 1232991 w 2271216"/>
              <a:gd name="connsiteY45" fmla="*/ 676275 h 3063393"/>
              <a:gd name="connsiteX46" fmla="*/ 1256804 w 2271216"/>
              <a:gd name="connsiteY46" fmla="*/ 714375 h 3063393"/>
              <a:gd name="connsiteX47" fmla="*/ 1256804 w 2271216"/>
              <a:gd name="connsiteY47" fmla="*/ 714375 h 3063393"/>
              <a:gd name="connsiteX48" fmla="*/ 1342529 w 2271216"/>
              <a:gd name="connsiteY48" fmla="*/ 742950 h 3063393"/>
              <a:gd name="connsiteX49" fmla="*/ 1413966 w 2271216"/>
              <a:gd name="connsiteY49" fmla="*/ 738187 h 3063393"/>
              <a:gd name="connsiteX50" fmla="*/ 1447304 w 2271216"/>
              <a:gd name="connsiteY50" fmla="*/ 738187 h 3063393"/>
              <a:gd name="connsiteX51" fmla="*/ 1499691 w 2271216"/>
              <a:gd name="connsiteY51" fmla="*/ 752475 h 3063393"/>
              <a:gd name="connsiteX52" fmla="*/ 1509216 w 2271216"/>
              <a:gd name="connsiteY52" fmla="*/ 766762 h 3063393"/>
              <a:gd name="connsiteX53" fmla="*/ 1513979 w 2271216"/>
              <a:gd name="connsiteY53" fmla="*/ 838200 h 3063393"/>
              <a:gd name="connsiteX54" fmla="*/ 1513979 w 2271216"/>
              <a:gd name="connsiteY54" fmla="*/ 838200 h 3063393"/>
              <a:gd name="connsiteX55" fmla="*/ 1547316 w 2271216"/>
              <a:gd name="connsiteY55" fmla="*/ 900112 h 3063393"/>
              <a:gd name="connsiteX56" fmla="*/ 1580654 w 2271216"/>
              <a:gd name="connsiteY56" fmla="*/ 942975 h 3063393"/>
              <a:gd name="connsiteX57" fmla="*/ 1590179 w 2271216"/>
              <a:gd name="connsiteY57" fmla="*/ 947737 h 3063393"/>
              <a:gd name="connsiteX58" fmla="*/ 1599704 w 2271216"/>
              <a:gd name="connsiteY58" fmla="*/ 1014412 h 3063393"/>
              <a:gd name="connsiteX59" fmla="*/ 1642566 w 2271216"/>
              <a:gd name="connsiteY59" fmla="*/ 1047750 h 3063393"/>
              <a:gd name="connsiteX60" fmla="*/ 1685429 w 2271216"/>
              <a:gd name="connsiteY60" fmla="*/ 1090612 h 3063393"/>
              <a:gd name="connsiteX61" fmla="*/ 1704479 w 2271216"/>
              <a:gd name="connsiteY61" fmla="*/ 1104900 h 3063393"/>
              <a:gd name="connsiteX62" fmla="*/ 1747341 w 2271216"/>
              <a:gd name="connsiteY62" fmla="*/ 1119187 h 3063393"/>
              <a:gd name="connsiteX63" fmla="*/ 1766391 w 2271216"/>
              <a:gd name="connsiteY63" fmla="*/ 1185862 h 3063393"/>
              <a:gd name="connsiteX64" fmla="*/ 1766391 w 2271216"/>
              <a:gd name="connsiteY64" fmla="*/ 1185862 h 3063393"/>
              <a:gd name="connsiteX65" fmla="*/ 1775916 w 2271216"/>
              <a:gd name="connsiteY65" fmla="*/ 1238250 h 3063393"/>
              <a:gd name="connsiteX66" fmla="*/ 1852116 w 2271216"/>
              <a:gd name="connsiteY66" fmla="*/ 1223962 h 3063393"/>
              <a:gd name="connsiteX67" fmla="*/ 1894979 w 2271216"/>
              <a:gd name="connsiteY67" fmla="*/ 1176337 h 3063393"/>
              <a:gd name="connsiteX68" fmla="*/ 1904504 w 2271216"/>
              <a:gd name="connsiteY68" fmla="*/ 1162050 h 3063393"/>
              <a:gd name="connsiteX69" fmla="*/ 1947366 w 2271216"/>
              <a:gd name="connsiteY69" fmla="*/ 1152525 h 3063393"/>
              <a:gd name="connsiteX70" fmla="*/ 1985466 w 2271216"/>
              <a:gd name="connsiteY70" fmla="*/ 1128712 h 3063393"/>
              <a:gd name="connsiteX71" fmla="*/ 2023566 w 2271216"/>
              <a:gd name="connsiteY71" fmla="*/ 1114425 h 3063393"/>
              <a:gd name="connsiteX72" fmla="*/ 2071191 w 2271216"/>
              <a:gd name="connsiteY72" fmla="*/ 1104900 h 3063393"/>
              <a:gd name="connsiteX73" fmla="*/ 2118816 w 2271216"/>
              <a:gd name="connsiteY73" fmla="*/ 1119187 h 3063393"/>
              <a:gd name="connsiteX74" fmla="*/ 2199779 w 2271216"/>
              <a:gd name="connsiteY74" fmla="*/ 1119187 h 3063393"/>
              <a:gd name="connsiteX75" fmla="*/ 2214066 w 2271216"/>
              <a:gd name="connsiteY75" fmla="*/ 1081087 h 3063393"/>
              <a:gd name="connsiteX76" fmla="*/ 2242641 w 2271216"/>
              <a:gd name="connsiteY76" fmla="*/ 1090612 h 3063393"/>
              <a:gd name="connsiteX77" fmla="*/ 2271216 w 2271216"/>
              <a:gd name="connsiteY77" fmla="*/ 1100137 h 3063393"/>
              <a:gd name="connsiteX78" fmla="*/ 2256929 w 2271216"/>
              <a:gd name="connsiteY78" fmla="*/ 1128712 h 3063393"/>
              <a:gd name="connsiteX79" fmla="*/ 2218829 w 2271216"/>
              <a:gd name="connsiteY79" fmla="*/ 1176337 h 3063393"/>
              <a:gd name="connsiteX80" fmla="*/ 2190254 w 2271216"/>
              <a:gd name="connsiteY80" fmla="*/ 1200150 h 3063393"/>
              <a:gd name="connsiteX81" fmla="*/ 2156916 w 2271216"/>
              <a:gd name="connsiteY81" fmla="*/ 1233487 h 3063393"/>
              <a:gd name="connsiteX82" fmla="*/ 2137866 w 2271216"/>
              <a:gd name="connsiteY82" fmla="*/ 1290637 h 3063393"/>
              <a:gd name="connsiteX83" fmla="*/ 2156916 w 2271216"/>
              <a:gd name="connsiteY83" fmla="*/ 1333500 h 3063393"/>
              <a:gd name="connsiteX84" fmla="*/ 2075954 w 2271216"/>
              <a:gd name="connsiteY84" fmla="*/ 1333500 h 3063393"/>
              <a:gd name="connsiteX85" fmla="*/ 2023566 w 2271216"/>
              <a:gd name="connsiteY85" fmla="*/ 1400175 h 3063393"/>
              <a:gd name="connsiteX86" fmla="*/ 2014041 w 2271216"/>
              <a:gd name="connsiteY86" fmla="*/ 1414462 h 3063393"/>
              <a:gd name="connsiteX87" fmla="*/ 1999754 w 2271216"/>
              <a:gd name="connsiteY87" fmla="*/ 1457325 h 3063393"/>
              <a:gd name="connsiteX88" fmla="*/ 1980704 w 2271216"/>
              <a:gd name="connsiteY88" fmla="*/ 1471612 h 3063393"/>
              <a:gd name="connsiteX89" fmla="*/ 1914029 w 2271216"/>
              <a:gd name="connsiteY89" fmla="*/ 1471612 h 3063393"/>
              <a:gd name="connsiteX90" fmla="*/ 1890216 w 2271216"/>
              <a:gd name="connsiteY90" fmla="*/ 1500187 h 3063393"/>
              <a:gd name="connsiteX91" fmla="*/ 1880691 w 2271216"/>
              <a:gd name="connsiteY91" fmla="*/ 1476375 h 3063393"/>
              <a:gd name="connsiteX92" fmla="*/ 1823541 w 2271216"/>
              <a:gd name="connsiteY92" fmla="*/ 1495425 h 3063393"/>
              <a:gd name="connsiteX93" fmla="*/ 1799729 w 2271216"/>
              <a:gd name="connsiteY93" fmla="*/ 1476375 h 3063393"/>
              <a:gd name="connsiteX94" fmla="*/ 1780679 w 2271216"/>
              <a:gd name="connsiteY94" fmla="*/ 1485900 h 3063393"/>
              <a:gd name="connsiteX95" fmla="*/ 1737816 w 2271216"/>
              <a:gd name="connsiteY95" fmla="*/ 1514475 h 3063393"/>
              <a:gd name="connsiteX96" fmla="*/ 1737816 w 2271216"/>
              <a:gd name="connsiteY96" fmla="*/ 1514475 h 3063393"/>
              <a:gd name="connsiteX97" fmla="*/ 1723529 w 2271216"/>
              <a:gd name="connsiteY97" fmla="*/ 1471612 h 3063393"/>
              <a:gd name="connsiteX98" fmla="*/ 1699716 w 2271216"/>
              <a:gd name="connsiteY98" fmla="*/ 1466850 h 3063393"/>
              <a:gd name="connsiteX99" fmla="*/ 1642566 w 2271216"/>
              <a:gd name="connsiteY99" fmla="*/ 1476375 h 3063393"/>
              <a:gd name="connsiteX100" fmla="*/ 1547316 w 2271216"/>
              <a:gd name="connsiteY100" fmla="*/ 1481137 h 3063393"/>
              <a:gd name="connsiteX101" fmla="*/ 1471116 w 2271216"/>
              <a:gd name="connsiteY101" fmla="*/ 1462087 h 3063393"/>
              <a:gd name="connsiteX102" fmla="*/ 1452066 w 2271216"/>
              <a:gd name="connsiteY102" fmla="*/ 1476375 h 3063393"/>
              <a:gd name="connsiteX103" fmla="*/ 1409204 w 2271216"/>
              <a:gd name="connsiteY103" fmla="*/ 1524000 h 3063393"/>
              <a:gd name="connsiteX104" fmla="*/ 1385391 w 2271216"/>
              <a:gd name="connsiteY104" fmla="*/ 1514475 h 3063393"/>
              <a:gd name="connsiteX105" fmla="*/ 1375866 w 2271216"/>
              <a:gd name="connsiteY105" fmla="*/ 1485900 h 3063393"/>
              <a:gd name="connsiteX106" fmla="*/ 1356816 w 2271216"/>
              <a:gd name="connsiteY106" fmla="*/ 1462087 h 3063393"/>
              <a:gd name="connsiteX107" fmla="*/ 1337766 w 2271216"/>
              <a:gd name="connsiteY107" fmla="*/ 1485900 h 3063393"/>
              <a:gd name="connsiteX108" fmla="*/ 1328241 w 2271216"/>
              <a:gd name="connsiteY108" fmla="*/ 1466850 h 3063393"/>
              <a:gd name="connsiteX109" fmla="*/ 1228229 w 2271216"/>
              <a:gd name="connsiteY109" fmla="*/ 1514475 h 3063393"/>
              <a:gd name="connsiteX110" fmla="*/ 1194891 w 2271216"/>
              <a:gd name="connsiteY110" fmla="*/ 1514475 h 3063393"/>
              <a:gd name="connsiteX111" fmla="*/ 1132979 w 2271216"/>
              <a:gd name="connsiteY111" fmla="*/ 1504950 h 3063393"/>
              <a:gd name="connsiteX112" fmla="*/ 1075829 w 2271216"/>
              <a:gd name="connsiteY112" fmla="*/ 1524000 h 3063393"/>
              <a:gd name="connsiteX113" fmla="*/ 1052016 w 2271216"/>
              <a:gd name="connsiteY113" fmla="*/ 1562100 h 3063393"/>
              <a:gd name="connsiteX114" fmla="*/ 1037729 w 2271216"/>
              <a:gd name="connsiteY114" fmla="*/ 1590675 h 3063393"/>
              <a:gd name="connsiteX115" fmla="*/ 1018679 w 2271216"/>
              <a:gd name="connsiteY115" fmla="*/ 1590675 h 3063393"/>
              <a:gd name="connsiteX116" fmla="*/ 1018679 w 2271216"/>
              <a:gd name="connsiteY116" fmla="*/ 1590675 h 3063393"/>
              <a:gd name="connsiteX117" fmla="*/ 956766 w 2271216"/>
              <a:gd name="connsiteY117" fmla="*/ 1609725 h 3063393"/>
              <a:gd name="connsiteX118" fmla="*/ 918666 w 2271216"/>
              <a:gd name="connsiteY118" fmla="*/ 1590675 h 3063393"/>
              <a:gd name="connsiteX119" fmla="*/ 809129 w 2271216"/>
              <a:gd name="connsiteY119" fmla="*/ 1624012 h 3063393"/>
              <a:gd name="connsiteX120" fmla="*/ 851991 w 2271216"/>
              <a:gd name="connsiteY120" fmla="*/ 1652587 h 3063393"/>
              <a:gd name="connsiteX121" fmla="*/ 871041 w 2271216"/>
              <a:gd name="connsiteY121" fmla="*/ 1690687 h 3063393"/>
              <a:gd name="connsiteX122" fmla="*/ 871041 w 2271216"/>
              <a:gd name="connsiteY122" fmla="*/ 1738312 h 3063393"/>
              <a:gd name="connsiteX123" fmla="*/ 851991 w 2271216"/>
              <a:gd name="connsiteY123" fmla="*/ 1762125 h 3063393"/>
              <a:gd name="connsiteX124" fmla="*/ 837704 w 2271216"/>
              <a:gd name="connsiteY124" fmla="*/ 1838325 h 3063393"/>
              <a:gd name="connsiteX125" fmla="*/ 856754 w 2271216"/>
              <a:gd name="connsiteY125" fmla="*/ 1866900 h 3063393"/>
              <a:gd name="connsiteX126" fmla="*/ 842466 w 2271216"/>
              <a:gd name="connsiteY126" fmla="*/ 1895475 h 3063393"/>
              <a:gd name="connsiteX127" fmla="*/ 851991 w 2271216"/>
              <a:gd name="connsiteY127" fmla="*/ 1924050 h 3063393"/>
              <a:gd name="connsiteX128" fmla="*/ 851991 w 2271216"/>
              <a:gd name="connsiteY128" fmla="*/ 1947862 h 3063393"/>
              <a:gd name="connsiteX129" fmla="*/ 809129 w 2271216"/>
              <a:gd name="connsiteY129" fmla="*/ 1966912 h 3063393"/>
              <a:gd name="connsiteX130" fmla="*/ 809129 w 2271216"/>
              <a:gd name="connsiteY130" fmla="*/ 1966912 h 3063393"/>
              <a:gd name="connsiteX131" fmla="*/ 823416 w 2271216"/>
              <a:gd name="connsiteY131" fmla="*/ 2043112 h 3063393"/>
              <a:gd name="connsiteX132" fmla="*/ 847229 w 2271216"/>
              <a:gd name="connsiteY132" fmla="*/ 2066925 h 3063393"/>
              <a:gd name="connsiteX133" fmla="*/ 842466 w 2271216"/>
              <a:gd name="connsiteY133" fmla="*/ 2119312 h 3063393"/>
              <a:gd name="connsiteX134" fmla="*/ 899616 w 2271216"/>
              <a:gd name="connsiteY134" fmla="*/ 2147887 h 3063393"/>
              <a:gd name="connsiteX135" fmla="*/ 904379 w 2271216"/>
              <a:gd name="connsiteY135" fmla="*/ 2181225 h 3063393"/>
              <a:gd name="connsiteX136" fmla="*/ 966291 w 2271216"/>
              <a:gd name="connsiteY136" fmla="*/ 2205037 h 3063393"/>
              <a:gd name="connsiteX137" fmla="*/ 956766 w 2271216"/>
              <a:gd name="connsiteY137" fmla="*/ 2238375 h 3063393"/>
              <a:gd name="connsiteX138" fmla="*/ 1056779 w 2271216"/>
              <a:gd name="connsiteY138" fmla="*/ 2243137 h 3063393"/>
              <a:gd name="connsiteX139" fmla="*/ 1056779 w 2271216"/>
              <a:gd name="connsiteY139" fmla="*/ 2243137 h 3063393"/>
              <a:gd name="connsiteX0" fmla="*/ 1623698 w 2271216"/>
              <a:gd name="connsiteY0" fmla="*/ 3053494 h 3063393"/>
              <a:gd name="connsiteX1" fmla="*/ 1594297 w 2271216"/>
              <a:gd name="connsiteY1" fmla="*/ 2996418 h 3063393"/>
              <a:gd name="connsiteX2" fmla="*/ 1581512 w 2271216"/>
              <a:gd name="connsiteY2" fmla="*/ 3020101 h 3063393"/>
              <a:gd name="connsiteX3" fmla="*/ 333553 w 2271216"/>
              <a:gd name="connsiteY3" fmla="*/ 2348262 h 3063393"/>
              <a:gd name="connsiteX4" fmla="*/ 228646 w 2271216"/>
              <a:gd name="connsiteY4" fmla="*/ 2295640 h 3063393"/>
              <a:gd name="connsiteX5" fmla="*/ 142984 w 2271216"/>
              <a:gd name="connsiteY5" fmla="*/ 2305587 h 3063393"/>
              <a:gd name="connsiteX6" fmla="*/ 314388 w 2271216"/>
              <a:gd name="connsiteY6" fmla="*/ 2038626 h 3063393"/>
              <a:gd name="connsiteX7" fmla="*/ 323915 w 2271216"/>
              <a:gd name="connsiteY7" fmla="*/ 1967179 h 3063393"/>
              <a:gd name="connsiteX8" fmla="*/ 285807 w 2271216"/>
              <a:gd name="connsiteY8" fmla="*/ 1952890 h 3063393"/>
              <a:gd name="connsiteX9" fmla="*/ 219683 w 2271216"/>
              <a:gd name="connsiteY9" fmla="*/ 1871916 h 3063393"/>
              <a:gd name="connsiteX10" fmla="*/ 58680 w 2271216"/>
              <a:gd name="connsiteY10" fmla="*/ 1762601 h 3063393"/>
              <a:gd name="connsiteX11" fmla="*/ 7120 w 2271216"/>
              <a:gd name="connsiteY11" fmla="*/ 1514680 h 3063393"/>
              <a:gd name="connsiteX12" fmla="*/ 74325 w 2271216"/>
              <a:gd name="connsiteY12" fmla="*/ 1181260 h 3063393"/>
              <a:gd name="connsiteX13" fmla="*/ 13621 w 2271216"/>
              <a:gd name="connsiteY13" fmla="*/ 752680 h 3063393"/>
              <a:gd name="connsiteX14" fmla="*/ 247010 w 2271216"/>
              <a:gd name="connsiteY14" fmla="*/ 438150 h 3063393"/>
              <a:gd name="connsiteX15" fmla="*/ 690040 w 2271216"/>
              <a:gd name="connsiteY15" fmla="*/ 0 h 3063393"/>
              <a:gd name="connsiteX16" fmla="*/ 851991 w 2271216"/>
              <a:gd name="connsiteY16" fmla="*/ 85725 h 3063393"/>
              <a:gd name="connsiteX17" fmla="*/ 904379 w 2271216"/>
              <a:gd name="connsiteY17" fmla="*/ 95250 h 3063393"/>
              <a:gd name="connsiteX18" fmla="*/ 952004 w 2271216"/>
              <a:gd name="connsiteY18" fmla="*/ 61912 h 3063393"/>
              <a:gd name="connsiteX19" fmla="*/ 990104 w 2271216"/>
              <a:gd name="connsiteY19" fmla="*/ 85725 h 3063393"/>
              <a:gd name="connsiteX20" fmla="*/ 1023441 w 2271216"/>
              <a:gd name="connsiteY20" fmla="*/ 109537 h 3063393"/>
              <a:gd name="connsiteX21" fmla="*/ 1052016 w 2271216"/>
              <a:gd name="connsiteY21" fmla="*/ 133350 h 3063393"/>
              <a:gd name="connsiteX22" fmla="*/ 1104404 w 2271216"/>
              <a:gd name="connsiteY22" fmla="*/ 200025 h 3063393"/>
              <a:gd name="connsiteX23" fmla="*/ 1099641 w 2271216"/>
              <a:gd name="connsiteY23" fmla="*/ 209550 h 3063393"/>
              <a:gd name="connsiteX24" fmla="*/ 1090116 w 2271216"/>
              <a:gd name="connsiteY24" fmla="*/ 271462 h 3063393"/>
              <a:gd name="connsiteX25" fmla="*/ 1052016 w 2271216"/>
              <a:gd name="connsiteY25" fmla="*/ 295275 h 3063393"/>
              <a:gd name="connsiteX26" fmla="*/ 1047254 w 2271216"/>
              <a:gd name="connsiteY26" fmla="*/ 333375 h 3063393"/>
              <a:gd name="connsiteX27" fmla="*/ 1047254 w 2271216"/>
              <a:gd name="connsiteY27" fmla="*/ 333375 h 3063393"/>
              <a:gd name="connsiteX28" fmla="*/ 1094879 w 2271216"/>
              <a:gd name="connsiteY28" fmla="*/ 361950 h 3063393"/>
              <a:gd name="connsiteX29" fmla="*/ 1094879 w 2271216"/>
              <a:gd name="connsiteY29" fmla="*/ 361950 h 3063393"/>
              <a:gd name="connsiteX30" fmla="*/ 1147266 w 2271216"/>
              <a:gd name="connsiteY30" fmla="*/ 371475 h 3063393"/>
              <a:gd name="connsiteX31" fmla="*/ 1166316 w 2271216"/>
              <a:gd name="connsiteY31" fmla="*/ 385762 h 3063393"/>
              <a:gd name="connsiteX32" fmla="*/ 1166316 w 2271216"/>
              <a:gd name="connsiteY32" fmla="*/ 385762 h 3063393"/>
              <a:gd name="connsiteX33" fmla="*/ 1166316 w 2271216"/>
              <a:gd name="connsiteY33" fmla="*/ 385762 h 3063393"/>
              <a:gd name="connsiteX34" fmla="*/ 1204416 w 2271216"/>
              <a:gd name="connsiteY34" fmla="*/ 457200 h 3063393"/>
              <a:gd name="connsiteX35" fmla="*/ 1223466 w 2271216"/>
              <a:gd name="connsiteY35" fmla="*/ 442912 h 3063393"/>
              <a:gd name="connsiteX36" fmla="*/ 1266329 w 2271216"/>
              <a:gd name="connsiteY36" fmla="*/ 442912 h 3063393"/>
              <a:gd name="connsiteX37" fmla="*/ 1337766 w 2271216"/>
              <a:gd name="connsiteY37" fmla="*/ 442912 h 3063393"/>
              <a:gd name="connsiteX38" fmla="*/ 1313954 w 2271216"/>
              <a:gd name="connsiteY38" fmla="*/ 461962 h 3063393"/>
              <a:gd name="connsiteX39" fmla="*/ 1313954 w 2271216"/>
              <a:gd name="connsiteY39" fmla="*/ 461962 h 3063393"/>
              <a:gd name="connsiteX40" fmla="*/ 1280616 w 2271216"/>
              <a:gd name="connsiteY40" fmla="*/ 547687 h 3063393"/>
              <a:gd name="connsiteX41" fmla="*/ 1256804 w 2271216"/>
              <a:gd name="connsiteY41" fmla="*/ 557212 h 3063393"/>
              <a:gd name="connsiteX42" fmla="*/ 1213941 w 2271216"/>
              <a:gd name="connsiteY42" fmla="*/ 576262 h 3063393"/>
              <a:gd name="connsiteX43" fmla="*/ 1228229 w 2271216"/>
              <a:gd name="connsiteY43" fmla="*/ 619125 h 3063393"/>
              <a:gd name="connsiteX44" fmla="*/ 1228229 w 2271216"/>
              <a:gd name="connsiteY44" fmla="*/ 652462 h 3063393"/>
              <a:gd name="connsiteX45" fmla="*/ 1232991 w 2271216"/>
              <a:gd name="connsiteY45" fmla="*/ 676275 h 3063393"/>
              <a:gd name="connsiteX46" fmla="*/ 1256804 w 2271216"/>
              <a:gd name="connsiteY46" fmla="*/ 714375 h 3063393"/>
              <a:gd name="connsiteX47" fmla="*/ 1256804 w 2271216"/>
              <a:gd name="connsiteY47" fmla="*/ 714375 h 3063393"/>
              <a:gd name="connsiteX48" fmla="*/ 1342529 w 2271216"/>
              <a:gd name="connsiteY48" fmla="*/ 742950 h 3063393"/>
              <a:gd name="connsiteX49" fmla="*/ 1413966 w 2271216"/>
              <a:gd name="connsiteY49" fmla="*/ 738187 h 3063393"/>
              <a:gd name="connsiteX50" fmla="*/ 1447304 w 2271216"/>
              <a:gd name="connsiteY50" fmla="*/ 738187 h 3063393"/>
              <a:gd name="connsiteX51" fmla="*/ 1499691 w 2271216"/>
              <a:gd name="connsiteY51" fmla="*/ 752475 h 3063393"/>
              <a:gd name="connsiteX52" fmla="*/ 1509216 w 2271216"/>
              <a:gd name="connsiteY52" fmla="*/ 766762 h 3063393"/>
              <a:gd name="connsiteX53" fmla="*/ 1513979 w 2271216"/>
              <a:gd name="connsiteY53" fmla="*/ 838200 h 3063393"/>
              <a:gd name="connsiteX54" fmla="*/ 1513979 w 2271216"/>
              <a:gd name="connsiteY54" fmla="*/ 838200 h 3063393"/>
              <a:gd name="connsiteX55" fmla="*/ 1547316 w 2271216"/>
              <a:gd name="connsiteY55" fmla="*/ 900112 h 3063393"/>
              <a:gd name="connsiteX56" fmla="*/ 1580654 w 2271216"/>
              <a:gd name="connsiteY56" fmla="*/ 942975 h 3063393"/>
              <a:gd name="connsiteX57" fmla="*/ 1590179 w 2271216"/>
              <a:gd name="connsiteY57" fmla="*/ 947737 h 3063393"/>
              <a:gd name="connsiteX58" fmla="*/ 1599704 w 2271216"/>
              <a:gd name="connsiteY58" fmla="*/ 1014412 h 3063393"/>
              <a:gd name="connsiteX59" fmla="*/ 1642566 w 2271216"/>
              <a:gd name="connsiteY59" fmla="*/ 1047750 h 3063393"/>
              <a:gd name="connsiteX60" fmla="*/ 1685429 w 2271216"/>
              <a:gd name="connsiteY60" fmla="*/ 1090612 h 3063393"/>
              <a:gd name="connsiteX61" fmla="*/ 1704479 w 2271216"/>
              <a:gd name="connsiteY61" fmla="*/ 1104900 h 3063393"/>
              <a:gd name="connsiteX62" fmla="*/ 1747341 w 2271216"/>
              <a:gd name="connsiteY62" fmla="*/ 1119187 h 3063393"/>
              <a:gd name="connsiteX63" fmla="*/ 1766391 w 2271216"/>
              <a:gd name="connsiteY63" fmla="*/ 1185862 h 3063393"/>
              <a:gd name="connsiteX64" fmla="*/ 1766391 w 2271216"/>
              <a:gd name="connsiteY64" fmla="*/ 1185862 h 3063393"/>
              <a:gd name="connsiteX65" fmla="*/ 1775916 w 2271216"/>
              <a:gd name="connsiteY65" fmla="*/ 1238250 h 3063393"/>
              <a:gd name="connsiteX66" fmla="*/ 1852116 w 2271216"/>
              <a:gd name="connsiteY66" fmla="*/ 1223962 h 3063393"/>
              <a:gd name="connsiteX67" fmla="*/ 1894979 w 2271216"/>
              <a:gd name="connsiteY67" fmla="*/ 1176337 h 3063393"/>
              <a:gd name="connsiteX68" fmla="*/ 1904504 w 2271216"/>
              <a:gd name="connsiteY68" fmla="*/ 1162050 h 3063393"/>
              <a:gd name="connsiteX69" fmla="*/ 1947366 w 2271216"/>
              <a:gd name="connsiteY69" fmla="*/ 1152525 h 3063393"/>
              <a:gd name="connsiteX70" fmla="*/ 1985466 w 2271216"/>
              <a:gd name="connsiteY70" fmla="*/ 1128712 h 3063393"/>
              <a:gd name="connsiteX71" fmla="*/ 2023566 w 2271216"/>
              <a:gd name="connsiteY71" fmla="*/ 1114425 h 3063393"/>
              <a:gd name="connsiteX72" fmla="*/ 2071191 w 2271216"/>
              <a:gd name="connsiteY72" fmla="*/ 1104900 h 3063393"/>
              <a:gd name="connsiteX73" fmla="*/ 2118816 w 2271216"/>
              <a:gd name="connsiteY73" fmla="*/ 1119187 h 3063393"/>
              <a:gd name="connsiteX74" fmla="*/ 2199779 w 2271216"/>
              <a:gd name="connsiteY74" fmla="*/ 1119187 h 3063393"/>
              <a:gd name="connsiteX75" fmla="*/ 2214066 w 2271216"/>
              <a:gd name="connsiteY75" fmla="*/ 1081087 h 3063393"/>
              <a:gd name="connsiteX76" fmla="*/ 2242641 w 2271216"/>
              <a:gd name="connsiteY76" fmla="*/ 1090612 h 3063393"/>
              <a:gd name="connsiteX77" fmla="*/ 2271216 w 2271216"/>
              <a:gd name="connsiteY77" fmla="*/ 1100137 h 3063393"/>
              <a:gd name="connsiteX78" fmla="*/ 2256929 w 2271216"/>
              <a:gd name="connsiteY78" fmla="*/ 1128712 h 3063393"/>
              <a:gd name="connsiteX79" fmla="*/ 2218829 w 2271216"/>
              <a:gd name="connsiteY79" fmla="*/ 1176337 h 3063393"/>
              <a:gd name="connsiteX80" fmla="*/ 2190254 w 2271216"/>
              <a:gd name="connsiteY80" fmla="*/ 1200150 h 3063393"/>
              <a:gd name="connsiteX81" fmla="*/ 2156916 w 2271216"/>
              <a:gd name="connsiteY81" fmla="*/ 1233487 h 3063393"/>
              <a:gd name="connsiteX82" fmla="*/ 2137866 w 2271216"/>
              <a:gd name="connsiteY82" fmla="*/ 1290637 h 3063393"/>
              <a:gd name="connsiteX83" fmla="*/ 2156916 w 2271216"/>
              <a:gd name="connsiteY83" fmla="*/ 1333500 h 3063393"/>
              <a:gd name="connsiteX84" fmla="*/ 2075954 w 2271216"/>
              <a:gd name="connsiteY84" fmla="*/ 1333500 h 3063393"/>
              <a:gd name="connsiteX85" fmla="*/ 2023566 w 2271216"/>
              <a:gd name="connsiteY85" fmla="*/ 1400175 h 3063393"/>
              <a:gd name="connsiteX86" fmla="*/ 2014041 w 2271216"/>
              <a:gd name="connsiteY86" fmla="*/ 1414462 h 3063393"/>
              <a:gd name="connsiteX87" fmla="*/ 1999754 w 2271216"/>
              <a:gd name="connsiteY87" fmla="*/ 1457325 h 3063393"/>
              <a:gd name="connsiteX88" fmla="*/ 1980704 w 2271216"/>
              <a:gd name="connsiteY88" fmla="*/ 1471612 h 3063393"/>
              <a:gd name="connsiteX89" fmla="*/ 1914029 w 2271216"/>
              <a:gd name="connsiteY89" fmla="*/ 1471612 h 3063393"/>
              <a:gd name="connsiteX90" fmla="*/ 1890216 w 2271216"/>
              <a:gd name="connsiteY90" fmla="*/ 1500187 h 3063393"/>
              <a:gd name="connsiteX91" fmla="*/ 1880691 w 2271216"/>
              <a:gd name="connsiteY91" fmla="*/ 1476375 h 3063393"/>
              <a:gd name="connsiteX92" fmla="*/ 1823541 w 2271216"/>
              <a:gd name="connsiteY92" fmla="*/ 1495425 h 3063393"/>
              <a:gd name="connsiteX93" fmla="*/ 1799729 w 2271216"/>
              <a:gd name="connsiteY93" fmla="*/ 1476375 h 3063393"/>
              <a:gd name="connsiteX94" fmla="*/ 1780679 w 2271216"/>
              <a:gd name="connsiteY94" fmla="*/ 1485900 h 3063393"/>
              <a:gd name="connsiteX95" fmla="*/ 1737816 w 2271216"/>
              <a:gd name="connsiteY95" fmla="*/ 1514475 h 3063393"/>
              <a:gd name="connsiteX96" fmla="*/ 1737816 w 2271216"/>
              <a:gd name="connsiteY96" fmla="*/ 1514475 h 3063393"/>
              <a:gd name="connsiteX97" fmla="*/ 1723529 w 2271216"/>
              <a:gd name="connsiteY97" fmla="*/ 1471612 h 3063393"/>
              <a:gd name="connsiteX98" fmla="*/ 1699716 w 2271216"/>
              <a:gd name="connsiteY98" fmla="*/ 1466850 h 3063393"/>
              <a:gd name="connsiteX99" fmla="*/ 1642566 w 2271216"/>
              <a:gd name="connsiteY99" fmla="*/ 1476375 h 3063393"/>
              <a:gd name="connsiteX100" fmla="*/ 1547316 w 2271216"/>
              <a:gd name="connsiteY100" fmla="*/ 1481137 h 3063393"/>
              <a:gd name="connsiteX101" fmla="*/ 1471116 w 2271216"/>
              <a:gd name="connsiteY101" fmla="*/ 1462087 h 3063393"/>
              <a:gd name="connsiteX102" fmla="*/ 1452066 w 2271216"/>
              <a:gd name="connsiteY102" fmla="*/ 1476375 h 3063393"/>
              <a:gd name="connsiteX103" fmla="*/ 1409204 w 2271216"/>
              <a:gd name="connsiteY103" fmla="*/ 1524000 h 3063393"/>
              <a:gd name="connsiteX104" fmla="*/ 1385391 w 2271216"/>
              <a:gd name="connsiteY104" fmla="*/ 1514475 h 3063393"/>
              <a:gd name="connsiteX105" fmla="*/ 1375866 w 2271216"/>
              <a:gd name="connsiteY105" fmla="*/ 1485900 h 3063393"/>
              <a:gd name="connsiteX106" fmla="*/ 1356816 w 2271216"/>
              <a:gd name="connsiteY106" fmla="*/ 1462087 h 3063393"/>
              <a:gd name="connsiteX107" fmla="*/ 1337766 w 2271216"/>
              <a:gd name="connsiteY107" fmla="*/ 1485900 h 3063393"/>
              <a:gd name="connsiteX108" fmla="*/ 1328241 w 2271216"/>
              <a:gd name="connsiteY108" fmla="*/ 1466850 h 3063393"/>
              <a:gd name="connsiteX109" fmla="*/ 1228229 w 2271216"/>
              <a:gd name="connsiteY109" fmla="*/ 1514475 h 3063393"/>
              <a:gd name="connsiteX110" fmla="*/ 1194891 w 2271216"/>
              <a:gd name="connsiteY110" fmla="*/ 1514475 h 3063393"/>
              <a:gd name="connsiteX111" fmla="*/ 1132979 w 2271216"/>
              <a:gd name="connsiteY111" fmla="*/ 1504950 h 3063393"/>
              <a:gd name="connsiteX112" fmla="*/ 1075829 w 2271216"/>
              <a:gd name="connsiteY112" fmla="*/ 1524000 h 3063393"/>
              <a:gd name="connsiteX113" fmla="*/ 1052016 w 2271216"/>
              <a:gd name="connsiteY113" fmla="*/ 1562100 h 3063393"/>
              <a:gd name="connsiteX114" fmla="*/ 1037729 w 2271216"/>
              <a:gd name="connsiteY114" fmla="*/ 1590675 h 3063393"/>
              <a:gd name="connsiteX115" fmla="*/ 1018679 w 2271216"/>
              <a:gd name="connsiteY115" fmla="*/ 1590675 h 3063393"/>
              <a:gd name="connsiteX116" fmla="*/ 1018679 w 2271216"/>
              <a:gd name="connsiteY116" fmla="*/ 1590675 h 3063393"/>
              <a:gd name="connsiteX117" fmla="*/ 956766 w 2271216"/>
              <a:gd name="connsiteY117" fmla="*/ 1609725 h 3063393"/>
              <a:gd name="connsiteX118" fmla="*/ 918666 w 2271216"/>
              <a:gd name="connsiteY118" fmla="*/ 1590675 h 3063393"/>
              <a:gd name="connsiteX119" fmla="*/ 809129 w 2271216"/>
              <a:gd name="connsiteY119" fmla="*/ 1624012 h 3063393"/>
              <a:gd name="connsiteX120" fmla="*/ 851991 w 2271216"/>
              <a:gd name="connsiteY120" fmla="*/ 1652587 h 3063393"/>
              <a:gd name="connsiteX121" fmla="*/ 871041 w 2271216"/>
              <a:gd name="connsiteY121" fmla="*/ 1690687 h 3063393"/>
              <a:gd name="connsiteX122" fmla="*/ 871041 w 2271216"/>
              <a:gd name="connsiteY122" fmla="*/ 1738312 h 3063393"/>
              <a:gd name="connsiteX123" fmla="*/ 851991 w 2271216"/>
              <a:gd name="connsiteY123" fmla="*/ 1762125 h 3063393"/>
              <a:gd name="connsiteX124" fmla="*/ 837704 w 2271216"/>
              <a:gd name="connsiteY124" fmla="*/ 1838325 h 3063393"/>
              <a:gd name="connsiteX125" fmla="*/ 856754 w 2271216"/>
              <a:gd name="connsiteY125" fmla="*/ 1866900 h 3063393"/>
              <a:gd name="connsiteX126" fmla="*/ 842466 w 2271216"/>
              <a:gd name="connsiteY126" fmla="*/ 1895475 h 3063393"/>
              <a:gd name="connsiteX127" fmla="*/ 851991 w 2271216"/>
              <a:gd name="connsiteY127" fmla="*/ 1924050 h 3063393"/>
              <a:gd name="connsiteX128" fmla="*/ 851991 w 2271216"/>
              <a:gd name="connsiteY128" fmla="*/ 1947862 h 3063393"/>
              <a:gd name="connsiteX129" fmla="*/ 809129 w 2271216"/>
              <a:gd name="connsiteY129" fmla="*/ 1966912 h 3063393"/>
              <a:gd name="connsiteX130" fmla="*/ 809129 w 2271216"/>
              <a:gd name="connsiteY130" fmla="*/ 1966912 h 3063393"/>
              <a:gd name="connsiteX131" fmla="*/ 823416 w 2271216"/>
              <a:gd name="connsiteY131" fmla="*/ 2043112 h 3063393"/>
              <a:gd name="connsiteX132" fmla="*/ 847229 w 2271216"/>
              <a:gd name="connsiteY132" fmla="*/ 2066925 h 3063393"/>
              <a:gd name="connsiteX133" fmla="*/ 842466 w 2271216"/>
              <a:gd name="connsiteY133" fmla="*/ 2119312 h 3063393"/>
              <a:gd name="connsiteX134" fmla="*/ 899616 w 2271216"/>
              <a:gd name="connsiteY134" fmla="*/ 2147887 h 3063393"/>
              <a:gd name="connsiteX135" fmla="*/ 904379 w 2271216"/>
              <a:gd name="connsiteY135" fmla="*/ 2181225 h 3063393"/>
              <a:gd name="connsiteX136" fmla="*/ 966291 w 2271216"/>
              <a:gd name="connsiteY136" fmla="*/ 2205037 h 3063393"/>
              <a:gd name="connsiteX137" fmla="*/ 956766 w 2271216"/>
              <a:gd name="connsiteY137" fmla="*/ 2238375 h 3063393"/>
              <a:gd name="connsiteX138" fmla="*/ 1056779 w 2271216"/>
              <a:gd name="connsiteY138" fmla="*/ 2243137 h 3063393"/>
              <a:gd name="connsiteX139" fmla="*/ 1056779 w 2271216"/>
              <a:gd name="connsiteY139" fmla="*/ 2243137 h 3063393"/>
              <a:gd name="connsiteX0" fmla="*/ 1623698 w 2271216"/>
              <a:gd name="connsiteY0" fmla="*/ 3053494 h 3063393"/>
              <a:gd name="connsiteX1" fmla="*/ 1594297 w 2271216"/>
              <a:gd name="connsiteY1" fmla="*/ 2996418 h 3063393"/>
              <a:gd name="connsiteX2" fmla="*/ 1581512 w 2271216"/>
              <a:gd name="connsiteY2" fmla="*/ 3020101 h 3063393"/>
              <a:gd name="connsiteX3" fmla="*/ 333553 w 2271216"/>
              <a:gd name="connsiteY3" fmla="*/ 2348262 h 3063393"/>
              <a:gd name="connsiteX4" fmla="*/ 314388 w 2271216"/>
              <a:gd name="connsiteY4" fmla="*/ 2319453 h 3063393"/>
              <a:gd name="connsiteX5" fmla="*/ 228646 w 2271216"/>
              <a:gd name="connsiteY5" fmla="*/ 2295640 h 3063393"/>
              <a:gd name="connsiteX6" fmla="*/ 142984 w 2271216"/>
              <a:gd name="connsiteY6" fmla="*/ 2305587 h 3063393"/>
              <a:gd name="connsiteX7" fmla="*/ 314388 w 2271216"/>
              <a:gd name="connsiteY7" fmla="*/ 2038626 h 3063393"/>
              <a:gd name="connsiteX8" fmla="*/ 323915 w 2271216"/>
              <a:gd name="connsiteY8" fmla="*/ 1967179 h 3063393"/>
              <a:gd name="connsiteX9" fmla="*/ 285807 w 2271216"/>
              <a:gd name="connsiteY9" fmla="*/ 1952890 h 3063393"/>
              <a:gd name="connsiteX10" fmla="*/ 219683 w 2271216"/>
              <a:gd name="connsiteY10" fmla="*/ 1871916 h 3063393"/>
              <a:gd name="connsiteX11" fmla="*/ 58680 w 2271216"/>
              <a:gd name="connsiteY11" fmla="*/ 1762601 h 3063393"/>
              <a:gd name="connsiteX12" fmla="*/ 7120 w 2271216"/>
              <a:gd name="connsiteY12" fmla="*/ 1514680 h 3063393"/>
              <a:gd name="connsiteX13" fmla="*/ 74325 w 2271216"/>
              <a:gd name="connsiteY13" fmla="*/ 1181260 h 3063393"/>
              <a:gd name="connsiteX14" fmla="*/ 13621 w 2271216"/>
              <a:gd name="connsiteY14" fmla="*/ 752680 h 3063393"/>
              <a:gd name="connsiteX15" fmla="*/ 247010 w 2271216"/>
              <a:gd name="connsiteY15" fmla="*/ 438150 h 3063393"/>
              <a:gd name="connsiteX16" fmla="*/ 690040 w 2271216"/>
              <a:gd name="connsiteY16" fmla="*/ 0 h 3063393"/>
              <a:gd name="connsiteX17" fmla="*/ 851991 w 2271216"/>
              <a:gd name="connsiteY17" fmla="*/ 85725 h 3063393"/>
              <a:gd name="connsiteX18" fmla="*/ 904379 w 2271216"/>
              <a:gd name="connsiteY18" fmla="*/ 95250 h 3063393"/>
              <a:gd name="connsiteX19" fmla="*/ 952004 w 2271216"/>
              <a:gd name="connsiteY19" fmla="*/ 61912 h 3063393"/>
              <a:gd name="connsiteX20" fmla="*/ 990104 w 2271216"/>
              <a:gd name="connsiteY20" fmla="*/ 85725 h 3063393"/>
              <a:gd name="connsiteX21" fmla="*/ 1023441 w 2271216"/>
              <a:gd name="connsiteY21" fmla="*/ 109537 h 3063393"/>
              <a:gd name="connsiteX22" fmla="*/ 1052016 w 2271216"/>
              <a:gd name="connsiteY22" fmla="*/ 133350 h 3063393"/>
              <a:gd name="connsiteX23" fmla="*/ 1104404 w 2271216"/>
              <a:gd name="connsiteY23" fmla="*/ 200025 h 3063393"/>
              <a:gd name="connsiteX24" fmla="*/ 1099641 w 2271216"/>
              <a:gd name="connsiteY24" fmla="*/ 209550 h 3063393"/>
              <a:gd name="connsiteX25" fmla="*/ 1090116 w 2271216"/>
              <a:gd name="connsiteY25" fmla="*/ 271462 h 3063393"/>
              <a:gd name="connsiteX26" fmla="*/ 1052016 w 2271216"/>
              <a:gd name="connsiteY26" fmla="*/ 295275 h 3063393"/>
              <a:gd name="connsiteX27" fmla="*/ 1047254 w 2271216"/>
              <a:gd name="connsiteY27" fmla="*/ 333375 h 3063393"/>
              <a:gd name="connsiteX28" fmla="*/ 1047254 w 2271216"/>
              <a:gd name="connsiteY28" fmla="*/ 333375 h 3063393"/>
              <a:gd name="connsiteX29" fmla="*/ 1094879 w 2271216"/>
              <a:gd name="connsiteY29" fmla="*/ 361950 h 3063393"/>
              <a:gd name="connsiteX30" fmla="*/ 1094879 w 2271216"/>
              <a:gd name="connsiteY30" fmla="*/ 361950 h 3063393"/>
              <a:gd name="connsiteX31" fmla="*/ 1147266 w 2271216"/>
              <a:gd name="connsiteY31" fmla="*/ 371475 h 3063393"/>
              <a:gd name="connsiteX32" fmla="*/ 1166316 w 2271216"/>
              <a:gd name="connsiteY32" fmla="*/ 385762 h 3063393"/>
              <a:gd name="connsiteX33" fmla="*/ 1166316 w 2271216"/>
              <a:gd name="connsiteY33" fmla="*/ 385762 h 3063393"/>
              <a:gd name="connsiteX34" fmla="*/ 1166316 w 2271216"/>
              <a:gd name="connsiteY34" fmla="*/ 385762 h 3063393"/>
              <a:gd name="connsiteX35" fmla="*/ 1204416 w 2271216"/>
              <a:gd name="connsiteY35" fmla="*/ 457200 h 3063393"/>
              <a:gd name="connsiteX36" fmla="*/ 1223466 w 2271216"/>
              <a:gd name="connsiteY36" fmla="*/ 442912 h 3063393"/>
              <a:gd name="connsiteX37" fmla="*/ 1266329 w 2271216"/>
              <a:gd name="connsiteY37" fmla="*/ 442912 h 3063393"/>
              <a:gd name="connsiteX38" fmla="*/ 1337766 w 2271216"/>
              <a:gd name="connsiteY38" fmla="*/ 442912 h 3063393"/>
              <a:gd name="connsiteX39" fmla="*/ 1313954 w 2271216"/>
              <a:gd name="connsiteY39" fmla="*/ 461962 h 3063393"/>
              <a:gd name="connsiteX40" fmla="*/ 1313954 w 2271216"/>
              <a:gd name="connsiteY40" fmla="*/ 461962 h 3063393"/>
              <a:gd name="connsiteX41" fmla="*/ 1280616 w 2271216"/>
              <a:gd name="connsiteY41" fmla="*/ 547687 h 3063393"/>
              <a:gd name="connsiteX42" fmla="*/ 1256804 w 2271216"/>
              <a:gd name="connsiteY42" fmla="*/ 557212 h 3063393"/>
              <a:gd name="connsiteX43" fmla="*/ 1213941 w 2271216"/>
              <a:gd name="connsiteY43" fmla="*/ 576262 h 3063393"/>
              <a:gd name="connsiteX44" fmla="*/ 1228229 w 2271216"/>
              <a:gd name="connsiteY44" fmla="*/ 619125 h 3063393"/>
              <a:gd name="connsiteX45" fmla="*/ 1228229 w 2271216"/>
              <a:gd name="connsiteY45" fmla="*/ 652462 h 3063393"/>
              <a:gd name="connsiteX46" fmla="*/ 1232991 w 2271216"/>
              <a:gd name="connsiteY46" fmla="*/ 676275 h 3063393"/>
              <a:gd name="connsiteX47" fmla="*/ 1256804 w 2271216"/>
              <a:gd name="connsiteY47" fmla="*/ 714375 h 3063393"/>
              <a:gd name="connsiteX48" fmla="*/ 1256804 w 2271216"/>
              <a:gd name="connsiteY48" fmla="*/ 714375 h 3063393"/>
              <a:gd name="connsiteX49" fmla="*/ 1342529 w 2271216"/>
              <a:gd name="connsiteY49" fmla="*/ 742950 h 3063393"/>
              <a:gd name="connsiteX50" fmla="*/ 1413966 w 2271216"/>
              <a:gd name="connsiteY50" fmla="*/ 738187 h 3063393"/>
              <a:gd name="connsiteX51" fmla="*/ 1447304 w 2271216"/>
              <a:gd name="connsiteY51" fmla="*/ 738187 h 3063393"/>
              <a:gd name="connsiteX52" fmla="*/ 1499691 w 2271216"/>
              <a:gd name="connsiteY52" fmla="*/ 752475 h 3063393"/>
              <a:gd name="connsiteX53" fmla="*/ 1509216 w 2271216"/>
              <a:gd name="connsiteY53" fmla="*/ 766762 h 3063393"/>
              <a:gd name="connsiteX54" fmla="*/ 1513979 w 2271216"/>
              <a:gd name="connsiteY54" fmla="*/ 838200 h 3063393"/>
              <a:gd name="connsiteX55" fmla="*/ 1513979 w 2271216"/>
              <a:gd name="connsiteY55" fmla="*/ 838200 h 3063393"/>
              <a:gd name="connsiteX56" fmla="*/ 1547316 w 2271216"/>
              <a:gd name="connsiteY56" fmla="*/ 900112 h 3063393"/>
              <a:gd name="connsiteX57" fmla="*/ 1580654 w 2271216"/>
              <a:gd name="connsiteY57" fmla="*/ 942975 h 3063393"/>
              <a:gd name="connsiteX58" fmla="*/ 1590179 w 2271216"/>
              <a:gd name="connsiteY58" fmla="*/ 947737 h 3063393"/>
              <a:gd name="connsiteX59" fmla="*/ 1599704 w 2271216"/>
              <a:gd name="connsiteY59" fmla="*/ 1014412 h 3063393"/>
              <a:gd name="connsiteX60" fmla="*/ 1642566 w 2271216"/>
              <a:gd name="connsiteY60" fmla="*/ 1047750 h 3063393"/>
              <a:gd name="connsiteX61" fmla="*/ 1685429 w 2271216"/>
              <a:gd name="connsiteY61" fmla="*/ 1090612 h 3063393"/>
              <a:gd name="connsiteX62" fmla="*/ 1704479 w 2271216"/>
              <a:gd name="connsiteY62" fmla="*/ 1104900 h 3063393"/>
              <a:gd name="connsiteX63" fmla="*/ 1747341 w 2271216"/>
              <a:gd name="connsiteY63" fmla="*/ 1119187 h 3063393"/>
              <a:gd name="connsiteX64" fmla="*/ 1766391 w 2271216"/>
              <a:gd name="connsiteY64" fmla="*/ 1185862 h 3063393"/>
              <a:gd name="connsiteX65" fmla="*/ 1766391 w 2271216"/>
              <a:gd name="connsiteY65" fmla="*/ 1185862 h 3063393"/>
              <a:gd name="connsiteX66" fmla="*/ 1775916 w 2271216"/>
              <a:gd name="connsiteY66" fmla="*/ 1238250 h 3063393"/>
              <a:gd name="connsiteX67" fmla="*/ 1852116 w 2271216"/>
              <a:gd name="connsiteY67" fmla="*/ 1223962 h 3063393"/>
              <a:gd name="connsiteX68" fmla="*/ 1894979 w 2271216"/>
              <a:gd name="connsiteY68" fmla="*/ 1176337 h 3063393"/>
              <a:gd name="connsiteX69" fmla="*/ 1904504 w 2271216"/>
              <a:gd name="connsiteY69" fmla="*/ 1162050 h 3063393"/>
              <a:gd name="connsiteX70" fmla="*/ 1947366 w 2271216"/>
              <a:gd name="connsiteY70" fmla="*/ 1152525 h 3063393"/>
              <a:gd name="connsiteX71" fmla="*/ 1985466 w 2271216"/>
              <a:gd name="connsiteY71" fmla="*/ 1128712 h 3063393"/>
              <a:gd name="connsiteX72" fmla="*/ 2023566 w 2271216"/>
              <a:gd name="connsiteY72" fmla="*/ 1114425 h 3063393"/>
              <a:gd name="connsiteX73" fmla="*/ 2071191 w 2271216"/>
              <a:gd name="connsiteY73" fmla="*/ 1104900 h 3063393"/>
              <a:gd name="connsiteX74" fmla="*/ 2118816 w 2271216"/>
              <a:gd name="connsiteY74" fmla="*/ 1119187 h 3063393"/>
              <a:gd name="connsiteX75" fmla="*/ 2199779 w 2271216"/>
              <a:gd name="connsiteY75" fmla="*/ 1119187 h 3063393"/>
              <a:gd name="connsiteX76" fmla="*/ 2214066 w 2271216"/>
              <a:gd name="connsiteY76" fmla="*/ 1081087 h 3063393"/>
              <a:gd name="connsiteX77" fmla="*/ 2242641 w 2271216"/>
              <a:gd name="connsiteY77" fmla="*/ 1090612 h 3063393"/>
              <a:gd name="connsiteX78" fmla="*/ 2271216 w 2271216"/>
              <a:gd name="connsiteY78" fmla="*/ 1100137 h 3063393"/>
              <a:gd name="connsiteX79" fmla="*/ 2256929 w 2271216"/>
              <a:gd name="connsiteY79" fmla="*/ 1128712 h 3063393"/>
              <a:gd name="connsiteX80" fmla="*/ 2218829 w 2271216"/>
              <a:gd name="connsiteY80" fmla="*/ 1176337 h 3063393"/>
              <a:gd name="connsiteX81" fmla="*/ 2190254 w 2271216"/>
              <a:gd name="connsiteY81" fmla="*/ 1200150 h 3063393"/>
              <a:gd name="connsiteX82" fmla="*/ 2156916 w 2271216"/>
              <a:gd name="connsiteY82" fmla="*/ 1233487 h 3063393"/>
              <a:gd name="connsiteX83" fmla="*/ 2137866 w 2271216"/>
              <a:gd name="connsiteY83" fmla="*/ 1290637 h 3063393"/>
              <a:gd name="connsiteX84" fmla="*/ 2156916 w 2271216"/>
              <a:gd name="connsiteY84" fmla="*/ 1333500 h 3063393"/>
              <a:gd name="connsiteX85" fmla="*/ 2075954 w 2271216"/>
              <a:gd name="connsiteY85" fmla="*/ 1333500 h 3063393"/>
              <a:gd name="connsiteX86" fmla="*/ 2023566 w 2271216"/>
              <a:gd name="connsiteY86" fmla="*/ 1400175 h 3063393"/>
              <a:gd name="connsiteX87" fmla="*/ 2014041 w 2271216"/>
              <a:gd name="connsiteY87" fmla="*/ 1414462 h 3063393"/>
              <a:gd name="connsiteX88" fmla="*/ 1999754 w 2271216"/>
              <a:gd name="connsiteY88" fmla="*/ 1457325 h 3063393"/>
              <a:gd name="connsiteX89" fmla="*/ 1980704 w 2271216"/>
              <a:gd name="connsiteY89" fmla="*/ 1471612 h 3063393"/>
              <a:gd name="connsiteX90" fmla="*/ 1914029 w 2271216"/>
              <a:gd name="connsiteY90" fmla="*/ 1471612 h 3063393"/>
              <a:gd name="connsiteX91" fmla="*/ 1890216 w 2271216"/>
              <a:gd name="connsiteY91" fmla="*/ 1500187 h 3063393"/>
              <a:gd name="connsiteX92" fmla="*/ 1880691 w 2271216"/>
              <a:gd name="connsiteY92" fmla="*/ 1476375 h 3063393"/>
              <a:gd name="connsiteX93" fmla="*/ 1823541 w 2271216"/>
              <a:gd name="connsiteY93" fmla="*/ 1495425 h 3063393"/>
              <a:gd name="connsiteX94" fmla="*/ 1799729 w 2271216"/>
              <a:gd name="connsiteY94" fmla="*/ 1476375 h 3063393"/>
              <a:gd name="connsiteX95" fmla="*/ 1780679 w 2271216"/>
              <a:gd name="connsiteY95" fmla="*/ 1485900 h 3063393"/>
              <a:gd name="connsiteX96" fmla="*/ 1737816 w 2271216"/>
              <a:gd name="connsiteY96" fmla="*/ 1514475 h 3063393"/>
              <a:gd name="connsiteX97" fmla="*/ 1737816 w 2271216"/>
              <a:gd name="connsiteY97" fmla="*/ 1514475 h 3063393"/>
              <a:gd name="connsiteX98" fmla="*/ 1723529 w 2271216"/>
              <a:gd name="connsiteY98" fmla="*/ 1471612 h 3063393"/>
              <a:gd name="connsiteX99" fmla="*/ 1699716 w 2271216"/>
              <a:gd name="connsiteY99" fmla="*/ 1466850 h 3063393"/>
              <a:gd name="connsiteX100" fmla="*/ 1642566 w 2271216"/>
              <a:gd name="connsiteY100" fmla="*/ 1476375 h 3063393"/>
              <a:gd name="connsiteX101" fmla="*/ 1547316 w 2271216"/>
              <a:gd name="connsiteY101" fmla="*/ 1481137 h 3063393"/>
              <a:gd name="connsiteX102" fmla="*/ 1471116 w 2271216"/>
              <a:gd name="connsiteY102" fmla="*/ 1462087 h 3063393"/>
              <a:gd name="connsiteX103" fmla="*/ 1452066 w 2271216"/>
              <a:gd name="connsiteY103" fmla="*/ 1476375 h 3063393"/>
              <a:gd name="connsiteX104" fmla="*/ 1409204 w 2271216"/>
              <a:gd name="connsiteY104" fmla="*/ 1524000 h 3063393"/>
              <a:gd name="connsiteX105" fmla="*/ 1385391 w 2271216"/>
              <a:gd name="connsiteY105" fmla="*/ 1514475 h 3063393"/>
              <a:gd name="connsiteX106" fmla="*/ 1375866 w 2271216"/>
              <a:gd name="connsiteY106" fmla="*/ 1485900 h 3063393"/>
              <a:gd name="connsiteX107" fmla="*/ 1356816 w 2271216"/>
              <a:gd name="connsiteY107" fmla="*/ 1462087 h 3063393"/>
              <a:gd name="connsiteX108" fmla="*/ 1337766 w 2271216"/>
              <a:gd name="connsiteY108" fmla="*/ 1485900 h 3063393"/>
              <a:gd name="connsiteX109" fmla="*/ 1328241 w 2271216"/>
              <a:gd name="connsiteY109" fmla="*/ 1466850 h 3063393"/>
              <a:gd name="connsiteX110" fmla="*/ 1228229 w 2271216"/>
              <a:gd name="connsiteY110" fmla="*/ 1514475 h 3063393"/>
              <a:gd name="connsiteX111" fmla="*/ 1194891 w 2271216"/>
              <a:gd name="connsiteY111" fmla="*/ 1514475 h 3063393"/>
              <a:gd name="connsiteX112" fmla="*/ 1132979 w 2271216"/>
              <a:gd name="connsiteY112" fmla="*/ 1504950 h 3063393"/>
              <a:gd name="connsiteX113" fmla="*/ 1075829 w 2271216"/>
              <a:gd name="connsiteY113" fmla="*/ 1524000 h 3063393"/>
              <a:gd name="connsiteX114" fmla="*/ 1052016 w 2271216"/>
              <a:gd name="connsiteY114" fmla="*/ 1562100 h 3063393"/>
              <a:gd name="connsiteX115" fmla="*/ 1037729 w 2271216"/>
              <a:gd name="connsiteY115" fmla="*/ 1590675 h 3063393"/>
              <a:gd name="connsiteX116" fmla="*/ 1018679 w 2271216"/>
              <a:gd name="connsiteY116" fmla="*/ 1590675 h 3063393"/>
              <a:gd name="connsiteX117" fmla="*/ 1018679 w 2271216"/>
              <a:gd name="connsiteY117" fmla="*/ 1590675 h 3063393"/>
              <a:gd name="connsiteX118" fmla="*/ 956766 w 2271216"/>
              <a:gd name="connsiteY118" fmla="*/ 1609725 h 3063393"/>
              <a:gd name="connsiteX119" fmla="*/ 918666 w 2271216"/>
              <a:gd name="connsiteY119" fmla="*/ 1590675 h 3063393"/>
              <a:gd name="connsiteX120" fmla="*/ 809129 w 2271216"/>
              <a:gd name="connsiteY120" fmla="*/ 1624012 h 3063393"/>
              <a:gd name="connsiteX121" fmla="*/ 851991 w 2271216"/>
              <a:gd name="connsiteY121" fmla="*/ 1652587 h 3063393"/>
              <a:gd name="connsiteX122" fmla="*/ 871041 w 2271216"/>
              <a:gd name="connsiteY122" fmla="*/ 1690687 h 3063393"/>
              <a:gd name="connsiteX123" fmla="*/ 871041 w 2271216"/>
              <a:gd name="connsiteY123" fmla="*/ 1738312 h 3063393"/>
              <a:gd name="connsiteX124" fmla="*/ 851991 w 2271216"/>
              <a:gd name="connsiteY124" fmla="*/ 1762125 h 3063393"/>
              <a:gd name="connsiteX125" fmla="*/ 837704 w 2271216"/>
              <a:gd name="connsiteY125" fmla="*/ 1838325 h 3063393"/>
              <a:gd name="connsiteX126" fmla="*/ 856754 w 2271216"/>
              <a:gd name="connsiteY126" fmla="*/ 1866900 h 3063393"/>
              <a:gd name="connsiteX127" fmla="*/ 842466 w 2271216"/>
              <a:gd name="connsiteY127" fmla="*/ 1895475 h 3063393"/>
              <a:gd name="connsiteX128" fmla="*/ 851991 w 2271216"/>
              <a:gd name="connsiteY128" fmla="*/ 1924050 h 3063393"/>
              <a:gd name="connsiteX129" fmla="*/ 851991 w 2271216"/>
              <a:gd name="connsiteY129" fmla="*/ 1947862 h 3063393"/>
              <a:gd name="connsiteX130" fmla="*/ 809129 w 2271216"/>
              <a:gd name="connsiteY130" fmla="*/ 1966912 h 3063393"/>
              <a:gd name="connsiteX131" fmla="*/ 809129 w 2271216"/>
              <a:gd name="connsiteY131" fmla="*/ 1966912 h 3063393"/>
              <a:gd name="connsiteX132" fmla="*/ 823416 w 2271216"/>
              <a:gd name="connsiteY132" fmla="*/ 2043112 h 3063393"/>
              <a:gd name="connsiteX133" fmla="*/ 847229 w 2271216"/>
              <a:gd name="connsiteY133" fmla="*/ 2066925 h 3063393"/>
              <a:gd name="connsiteX134" fmla="*/ 842466 w 2271216"/>
              <a:gd name="connsiteY134" fmla="*/ 2119312 h 3063393"/>
              <a:gd name="connsiteX135" fmla="*/ 899616 w 2271216"/>
              <a:gd name="connsiteY135" fmla="*/ 2147887 h 3063393"/>
              <a:gd name="connsiteX136" fmla="*/ 904379 w 2271216"/>
              <a:gd name="connsiteY136" fmla="*/ 2181225 h 3063393"/>
              <a:gd name="connsiteX137" fmla="*/ 966291 w 2271216"/>
              <a:gd name="connsiteY137" fmla="*/ 2205037 h 3063393"/>
              <a:gd name="connsiteX138" fmla="*/ 956766 w 2271216"/>
              <a:gd name="connsiteY138" fmla="*/ 2238375 h 3063393"/>
              <a:gd name="connsiteX139" fmla="*/ 1056779 w 2271216"/>
              <a:gd name="connsiteY139" fmla="*/ 2243137 h 3063393"/>
              <a:gd name="connsiteX140" fmla="*/ 1056779 w 2271216"/>
              <a:gd name="connsiteY140" fmla="*/ 2243137 h 3063393"/>
              <a:gd name="connsiteX0" fmla="*/ 1623698 w 2271216"/>
              <a:gd name="connsiteY0" fmla="*/ 3053494 h 3063393"/>
              <a:gd name="connsiteX1" fmla="*/ 1594297 w 2271216"/>
              <a:gd name="connsiteY1" fmla="*/ 2996418 h 3063393"/>
              <a:gd name="connsiteX2" fmla="*/ 1581512 w 2271216"/>
              <a:gd name="connsiteY2" fmla="*/ 3020101 h 3063393"/>
              <a:gd name="connsiteX3" fmla="*/ 333553 w 2271216"/>
              <a:gd name="connsiteY3" fmla="*/ 2348262 h 3063393"/>
              <a:gd name="connsiteX4" fmla="*/ 314388 w 2271216"/>
              <a:gd name="connsiteY4" fmla="*/ 2319453 h 3063393"/>
              <a:gd name="connsiteX5" fmla="*/ 228646 w 2271216"/>
              <a:gd name="connsiteY5" fmla="*/ 2295640 h 3063393"/>
              <a:gd name="connsiteX6" fmla="*/ 142984 w 2271216"/>
              <a:gd name="connsiteY6" fmla="*/ 2305587 h 3063393"/>
              <a:gd name="connsiteX7" fmla="*/ 314388 w 2271216"/>
              <a:gd name="connsiteY7" fmla="*/ 2038626 h 3063393"/>
              <a:gd name="connsiteX8" fmla="*/ 323915 w 2271216"/>
              <a:gd name="connsiteY8" fmla="*/ 1967179 h 3063393"/>
              <a:gd name="connsiteX9" fmla="*/ 285807 w 2271216"/>
              <a:gd name="connsiteY9" fmla="*/ 1952890 h 3063393"/>
              <a:gd name="connsiteX10" fmla="*/ 219683 w 2271216"/>
              <a:gd name="connsiteY10" fmla="*/ 1871916 h 3063393"/>
              <a:gd name="connsiteX11" fmla="*/ 58680 w 2271216"/>
              <a:gd name="connsiteY11" fmla="*/ 1762601 h 3063393"/>
              <a:gd name="connsiteX12" fmla="*/ 7120 w 2271216"/>
              <a:gd name="connsiteY12" fmla="*/ 1514680 h 3063393"/>
              <a:gd name="connsiteX13" fmla="*/ 74325 w 2271216"/>
              <a:gd name="connsiteY13" fmla="*/ 1181260 h 3063393"/>
              <a:gd name="connsiteX14" fmla="*/ 13621 w 2271216"/>
              <a:gd name="connsiteY14" fmla="*/ 752680 h 3063393"/>
              <a:gd name="connsiteX15" fmla="*/ 247010 w 2271216"/>
              <a:gd name="connsiteY15" fmla="*/ 438150 h 3063393"/>
              <a:gd name="connsiteX16" fmla="*/ 690040 w 2271216"/>
              <a:gd name="connsiteY16" fmla="*/ 0 h 3063393"/>
              <a:gd name="connsiteX17" fmla="*/ 851991 w 2271216"/>
              <a:gd name="connsiteY17" fmla="*/ 85725 h 3063393"/>
              <a:gd name="connsiteX18" fmla="*/ 904379 w 2271216"/>
              <a:gd name="connsiteY18" fmla="*/ 95250 h 3063393"/>
              <a:gd name="connsiteX19" fmla="*/ 952004 w 2271216"/>
              <a:gd name="connsiteY19" fmla="*/ 61912 h 3063393"/>
              <a:gd name="connsiteX20" fmla="*/ 990104 w 2271216"/>
              <a:gd name="connsiteY20" fmla="*/ 85725 h 3063393"/>
              <a:gd name="connsiteX21" fmla="*/ 1023441 w 2271216"/>
              <a:gd name="connsiteY21" fmla="*/ 109537 h 3063393"/>
              <a:gd name="connsiteX22" fmla="*/ 1052016 w 2271216"/>
              <a:gd name="connsiteY22" fmla="*/ 133350 h 3063393"/>
              <a:gd name="connsiteX23" fmla="*/ 1104404 w 2271216"/>
              <a:gd name="connsiteY23" fmla="*/ 200025 h 3063393"/>
              <a:gd name="connsiteX24" fmla="*/ 1099641 w 2271216"/>
              <a:gd name="connsiteY24" fmla="*/ 209550 h 3063393"/>
              <a:gd name="connsiteX25" fmla="*/ 1090116 w 2271216"/>
              <a:gd name="connsiteY25" fmla="*/ 271462 h 3063393"/>
              <a:gd name="connsiteX26" fmla="*/ 1052016 w 2271216"/>
              <a:gd name="connsiteY26" fmla="*/ 295275 h 3063393"/>
              <a:gd name="connsiteX27" fmla="*/ 1047254 w 2271216"/>
              <a:gd name="connsiteY27" fmla="*/ 333375 h 3063393"/>
              <a:gd name="connsiteX28" fmla="*/ 1047254 w 2271216"/>
              <a:gd name="connsiteY28" fmla="*/ 333375 h 3063393"/>
              <a:gd name="connsiteX29" fmla="*/ 1094879 w 2271216"/>
              <a:gd name="connsiteY29" fmla="*/ 361950 h 3063393"/>
              <a:gd name="connsiteX30" fmla="*/ 1094879 w 2271216"/>
              <a:gd name="connsiteY30" fmla="*/ 361950 h 3063393"/>
              <a:gd name="connsiteX31" fmla="*/ 1147266 w 2271216"/>
              <a:gd name="connsiteY31" fmla="*/ 371475 h 3063393"/>
              <a:gd name="connsiteX32" fmla="*/ 1166316 w 2271216"/>
              <a:gd name="connsiteY32" fmla="*/ 385762 h 3063393"/>
              <a:gd name="connsiteX33" fmla="*/ 1166316 w 2271216"/>
              <a:gd name="connsiteY33" fmla="*/ 385762 h 3063393"/>
              <a:gd name="connsiteX34" fmla="*/ 1166316 w 2271216"/>
              <a:gd name="connsiteY34" fmla="*/ 385762 h 3063393"/>
              <a:gd name="connsiteX35" fmla="*/ 1204416 w 2271216"/>
              <a:gd name="connsiteY35" fmla="*/ 457200 h 3063393"/>
              <a:gd name="connsiteX36" fmla="*/ 1223466 w 2271216"/>
              <a:gd name="connsiteY36" fmla="*/ 442912 h 3063393"/>
              <a:gd name="connsiteX37" fmla="*/ 1266329 w 2271216"/>
              <a:gd name="connsiteY37" fmla="*/ 442912 h 3063393"/>
              <a:gd name="connsiteX38" fmla="*/ 1337766 w 2271216"/>
              <a:gd name="connsiteY38" fmla="*/ 442912 h 3063393"/>
              <a:gd name="connsiteX39" fmla="*/ 1313954 w 2271216"/>
              <a:gd name="connsiteY39" fmla="*/ 461962 h 3063393"/>
              <a:gd name="connsiteX40" fmla="*/ 1313954 w 2271216"/>
              <a:gd name="connsiteY40" fmla="*/ 461962 h 3063393"/>
              <a:gd name="connsiteX41" fmla="*/ 1280616 w 2271216"/>
              <a:gd name="connsiteY41" fmla="*/ 547687 h 3063393"/>
              <a:gd name="connsiteX42" fmla="*/ 1256804 w 2271216"/>
              <a:gd name="connsiteY42" fmla="*/ 557212 h 3063393"/>
              <a:gd name="connsiteX43" fmla="*/ 1213941 w 2271216"/>
              <a:gd name="connsiteY43" fmla="*/ 576262 h 3063393"/>
              <a:gd name="connsiteX44" fmla="*/ 1228229 w 2271216"/>
              <a:gd name="connsiteY44" fmla="*/ 619125 h 3063393"/>
              <a:gd name="connsiteX45" fmla="*/ 1228229 w 2271216"/>
              <a:gd name="connsiteY45" fmla="*/ 652462 h 3063393"/>
              <a:gd name="connsiteX46" fmla="*/ 1232991 w 2271216"/>
              <a:gd name="connsiteY46" fmla="*/ 676275 h 3063393"/>
              <a:gd name="connsiteX47" fmla="*/ 1256804 w 2271216"/>
              <a:gd name="connsiteY47" fmla="*/ 714375 h 3063393"/>
              <a:gd name="connsiteX48" fmla="*/ 1256804 w 2271216"/>
              <a:gd name="connsiteY48" fmla="*/ 714375 h 3063393"/>
              <a:gd name="connsiteX49" fmla="*/ 1342529 w 2271216"/>
              <a:gd name="connsiteY49" fmla="*/ 742950 h 3063393"/>
              <a:gd name="connsiteX50" fmla="*/ 1413966 w 2271216"/>
              <a:gd name="connsiteY50" fmla="*/ 738187 h 3063393"/>
              <a:gd name="connsiteX51" fmla="*/ 1447304 w 2271216"/>
              <a:gd name="connsiteY51" fmla="*/ 738187 h 3063393"/>
              <a:gd name="connsiteX52" fmla="*/ 1499691 w 2271216"/>
              <a:gd name="connsiteY52" fmla="*/ 752475 h 3063393"/>
              <a:gd name="connsiteX53" fmla="*/ 1509216 w 2271216"/>
              <a:gd name="connsiteY53" fmla="*/ 766762 h 3063393"/>
              <a:gd name="connsiteX54" fmla="*/ 1513979 w 2271216"/>
              <a:gd name="connsiteY54" fmla="*/ 838200 h 3063393"/>
              <a:gd name="connsiteX55" fmla="*/ 1513979 w 2271216"/>
              <a:gd name="connsiteY55" fmla="*/ 838200 h 3063393"/>
              <a:gd name="connsiteX56" fmla="*/ 1547316 w 2271216"/>
              <a:gd name="connsiteY56" fmla="*/ 900112 h 3063393"/>
              <a:gd name="connsiteX57" fmla="*/ 1580654 w 2271216"/>
              <a:gd name="connsiteY57" fmla="*/ 942975 h 3063393"/>
              <a:gd name="connsiteX58" fmla="*/ 1590179 w 2271216"/>
              <a:gd name="connsiteY58" fmla="*/ 947737 h 3063393"/>
              <a:gd name="connsiteX59" fmla="*/ 1599704 w 2271216"/>
              <a:gd name="connsiteY59" fmla="*/ 1014412 h 3063393"/>
              <a:gd name="connsiteX60" fmla="*/ 1642566 w 2271216"/>
              <a:gd name="connsiteY60" fmla="*/ 1047750 h 3063393"/>
              <a:gd name="connsiteX61" fmla="*/ 1685429 w 2271216"/>
              <a:gd name="connsiteY61" fmla="*/ 1090612 h 3063393"/>
              <a:gd name="connsiteX62" fmla="*/ 1704479 w 2271216"/>
              <a:gd name="connsiteY62" fmla="*/ 1104900 h 3063393"/>
              <a:gd name="connsiteX63" fmla="*/ 1747341 w 2271216"/>
              <a:gd name="connsiteY63" fmla="*/ 1119187 h 3063393"/>
              <a:gd name="connsiteX64" fmla="*/ 1766391 w 2271216"/>
              <a:gd name="connsiteY64" fmla="*/ 1185862 h 3063393"/>
              <a:gd name="connsiteX65" fmla="*/ 1766391 w 2271216"/>
              <a:gd name="connsiteY65" fmla="*/ 1185862 h 3063393"/>
              <a:gd name="connsiteX66" fmla="*/ 1775916 w 2271216"/>
              <a:gd name="connsiteY66" fmla="*/ 1238250 h 3063393"/>
              <a:gd name="connsiteX67" fmla="*/ 1852116 w 2271216"/>
              <a:gd name="connsiteY67" fmla="*/ 1223962 h 3063393"/>
              <a:gd name="connsiteX68" fmla="*/ 1894979 w 2271216"/>
              <a:gd name="connsiteY68" fmla="*/ 1176337 h 3063393"/>
              <a:gd name="connsiteX69" fmla="*/ 1904504 w 2271216"/>
              <a:gd name="connsiteY69" fmla="*/ 1162050 h 3063393"/>
              <a:gd name="connsiteX70" fmla="*/ 1947366 w 2271216"/>
              <a:gd name="connsiteY70" fmla="*/ 1152525 h 3063393"/>
              <a:gd name="connsiteX71" fmla="*/ 1985466 w 2271216"/>
              <a:gd name="connsiteY71" fmla="*/ 1128712 h 3063393"/>
              <a:gd name="connsiteX72" fmla="*/ 2023566 w 2271216"/>
              <a:gd name="connsiteY72" fmla="*/ 1114425 h 3063393"/>
              <a:gd name="connsiteX73" fmla="*/ 2071191 w 2271216"/>
              <a:gd name="connsiteY73" fmla="*/ 1104900 h 3063393"/>
              <a:gd name="connsiteX74" fmla="*/ 2118816 w 2271216"/>
              <a:gd name="connsiteY74" fmla="*/ 1119187 h 3063393"/>
              <a:gd name="connsiteX75" fmla="*/ 2199779 w 2271216"/>
              <a:gd name="connsiteY75" fmla="*/ 1119187 h 3063393"/>
              <a:gd name="connsiteX76" fmla="*/ 2214066 w 2271216"/>
              <a:gd name="connsiteY76" fmla="*/ 1081087 h 3063393"/>
              <a:gd name="connsiteX77" fmla="*/ 2242641 w 2271216"/>
              <a:gd name="connsiteY77" fmla="*/ 1090612 h 3063393"/>
              <a:gd name="connsiteX78" fmla="*/ 2271216 w 2271216"/>
              <a:gd name="connsiteY78" fmla="*/ 1100137 h 3063393"/>
              <a:gd name="connsiteX79" fmla="*/ 2256929 w 2271216"/>
              <a:gd name="connsiteY79" fmla="*/ 1128712 h 3063393"/>
              <a:gd name="connsiteX80" fmla="*/ 2218829 w 2271216"/>
              <a:gd name="connsiteY80" fmla="*/ 1176337 h 3063393"/>
              <a:gd name="connsiteX81" fmla="*/ 2190254 w 2271216"/>
              <a:gd name="connsiteY81" fmla="*/ 1200150 h 3063393"/>
              <a:gd name="connsiteX82" fmla="*/ 2156916 w 2271216"/>
              <a:gd name="connsiteY82" fmla="*/ 1233487 h 3063393"/>
              <a:gd name="connsiteX83" fmla="*/ 2137866 w 2271216"/>
              <a:gd name="connsiteY83" fmla="*/ 1290637 h 3063393"/>
              <a:gd name="connsiteX84" fmla="*/ 2156916 w 2271216"/>
              <a:gd name="connsiteY84" fmla="*/ 1333500 h 3063393"/>
              <a:gd name="connsiteX85" fmla="*/ 2075954 w 2271216"/>
              <a:gd name="connsiteY85" fmla="*/ 1333500 h 3063393"/>
              <a:gd name="connsiteX86" fmla="*/ 2023566 w 2271216"/>
              <a:gd name="connsiteY86" fmla="*/ 1400175 h 3063393"/>
              <a:gd name="connsiteX87" fmla="*/ 2014041 w 2271216"/>
              <a:gd name="connsiteY87" fmla="*/ 1414462 h 3063393"/>
              <a:gd name="connsiteX88" fmla="*/ 1999754 w 2271216"/>
              <a:gd name="connsiteY88" fmla="*/ 1457325 h 3063393"/>
              <a:gd name="connsiteX89" fmla="*/ 1980704 w 2271216"/>
              <a:gd name="connsiteY89" fmla="*/ 1471612 h 3063393"/>
              <a:gd name="connsiteX90" fmla="*/ 1914029 w 2271216"/>
              <a:gd name="connsiteY90" fmla="*/ 1471612 h 3063393"/>
              <a:gd name="connsiteX91" fmla="*/ 1890216 w 2271216"/>
              <a:gd name="connsiteY91" fmla="*/ 1500187 h 3063393"/>
              <a:gd name="connsiteX92" fmla="*/ 1880691 w 2271216"/>
              <a:gd name="connsiteY92" fmla="*/ 1476375 h 3063393"/>
              <a:gd name="connsiteX93" fmla="*/ 1823541 w 2271216"/>
              <a:gd name="connsiteY93" fmla="*/ 1495425 h 3063393"/>
              <a:gd name="connsiteX94" fmla="*/ 1799729 w 2271216"/>
              <a:gd name="connsiteY94" fmla="*/ 1476375 h 3063393"/>
              <a:gd name="connsiteX95" fmla="*/ 1780679 w 2271216"/>
              <a:gd name="connsiteY95" fmla="*/ 1485900 h 3063393"/>
              <a:gd name="connsiteX96" fmla="*/ 1737816 w 2271216"/>
              <a:gd name="connsiteY96" fmla="*/ 1514475 h 3063393"/>
              <a:gd name="connsiteX97" fmla="*/ 1737816 w 2271216"/>
              <a:gd name="connsiteY97" fmla="*/ 1514475 h 3063393"/>
              <a:gd name="connsiteX98" fmla="*/ 1723529 w 2271216"/>
              <a:gd name="connsiteY98" fmla="*/ 1471612 h 3063393"/>
              <a:gd name="connsiteX99" fmla="*/ 1699716 w 2271216"/>
              <a:gd name="connsiteY99" fmla="*/ 1466850 h 3063393"/>
              <a:gd name="connsiteX100" fmla="*/ 1642566 w 2271216"/>
              <a:gd name="connsiteY100" fmla="*/ 1476375 h 3063393"/>
              <a:gd name="connsiteX101" fmla="*/ 1547316 w 2271216"/>
              <a:gd name="connsiteY101" fmla="*/ 1481137 h 3063393"/>
              <a:gd name="connsiteX102" fmla="*/ 1471116 w 2271216"/>
              <a:gd name="connsiteY102" fmla="*/ 1462087 h 3063393"/>
              <a:gd name="connsiteX103" fmla="*/ 1452066 w 2271216"/>
              <a:gd name="connsiteY103" fmla="*/ 1476375 h 3063393"/>
              <a:gd name="connsiteX104" fmla="*/ 1409204 w 2271216"/>
              <a:gd name="connsiteY104" fmla="*/ 1524000 h 3063393"/>
              <a:gd name="connsiteX105" fmla="*/ 1385391 w 2271216"/>
              <a:gd name="connsiteY105" fmla="*/ 1514475 h 3063393"/>
              <a:gd name="connsiteX106" fmla="*/ 1375866 w 2271216"/>
              <a:gd name="connsiteY106" fmla="*/ 1485900 h 3063393"/>
              <a:gd name="connsiteX107" fmla="*/ 1356816 w 2271216"/>
              <a:gd name="connsiteY107" fmla="*/ 1462087 h 3063393"/>
              <a:gd name="connsiteX108" fmla="*/ 1337766 w 2271216"/>
              <a:gd name="connsiteY108" fmla="*/ 1485900 h 3063393"/>
              <a:gd name="connsiteX109" fmla="*/ 1328241 w 2271216"/>
              <a:gd name="connsiteY109" fmla="*/ 1466850 h 3063393"/>
              <a:gd name="connsiteX110" fmla="*/ 1228229 w 2271216"/>
              <a:gd name="connsiteY110" fmla="*/ 1514475 h 3063393"/>
              <a:gd name="connsiteX111" fmla="*/ 1194891 w 2271216"/>
              <a:gd name="connsiteY111" fmla="*/ 1514475 h 3063393"/>
              <a:gd name="connsiteX112" fmla="*/ 1132979 w 2271216"/>
              <a:gd name="connsiteY112" fmla="*/ 1504950 h 3063393"/>
              <a:gd name="connsiteX113" fmla="*/ 1075829 w 2271216"/>
              <a:gd name="connsiteY113" fmla="*/ 1524000 h 3063393"/>
              <a:gd name="connsiteX114" fmla="*/ 1052016 w 2271216"/>
              <a:gd name="connsiteY114" fmla="*/ 1562100 h 3063393"/>
              <a:gd name="connsiteX115" fmla="*/ 1037729 w 2271216"/>
              <a:gd name="connsiteY115" fmla="*/ 1590675 h 3063393"/>
              <a:gd name="connsiteX116" fmla="*/ 1018679 w 2271216"/>
              <a:gd name="connsiteY116" fmla="*/ 1590675 h 3063393"/>
              <a:gd name="connsiteX117" fmla="*/ 1018679 w 2271216"/>
              <a:gd name="connsiteY117" fmla="*/ 1590675 h 3063393"/>
              <a:gd name="connsiteX118" fmla="*/ 956766 w 2271216"/>
              <a:gd name="connsiteY118" fmla="*/ 1609725 h 3063393"/>
              <a:gd name="connsiteX119" fmla="*/ 918666 w 2271216"/>
              <a:gd name="connsiteY119" fmla="*/ 1590675 h 3063393"/>
              <a:gd name="connsiteX120" fmla="*/ 809129 w 2271216"/>
              <a:gd name="connsiteY120" fmla="*/ 1624012 h 3063393"/>
              <a:gd name="connsiteX121" fmla="*/ 851991 w 2271216"/>
              <a:gd name="connsiteY121" fmla="*/ 1652587 h 3063393"/>
              <a:gd name="connsiteX122" fmla="*/ 871041 w 2271216"/>
              <a:gd name="connsiteY122" fmla="*/ 1690687 h 3063393"/>
              <a:gd name="connsiteX123" fmla="*/ 871041 w 2271216"/>
              <a:gd name="connsiteY123" fmla="*/ 1738312 h 3063393"/>
              <a:gd name="connsiteX124" fmla="*/ 851991 w 2271216"/>
              <a:gd name="connsiteY124" fmla="*/ 1762125 h 3063393"/>
              <a:gd name="connsiteX125" fmla="*/ 837704 w 2271216"/>
              <a:gd name="connsiteY125" fmla="*/ 1838325 h 3063393"/>
              <a:gd name="connsiteX126" fmla="*/ 856754 w 2271216"/>
              <a:gd name="connsiteY126" fmla="*/ 1866900 h 3063393"/>
              <a:gd name="connsiteX127" fmla="*/ 842466 w 2271216"/>
              <a:gd name="connsiteY127" fmla="*/ 1895475 h 3063393"/>
              <a:gd name="connsiteX128" fmla="*/ 851991 w 2271216"/>
              <a:gd name="connsiteY128" fmla="*/ 1924050 h 3063393"/>
              <a:gd name="connsiteX129" fmla="*/ 851991 w 2271216"/>
              <a:gd name="connsiteY129" fmla="*/ 1947862 h 3063393"/>
              <a:gd name="connsiteX130" fmla="*/ 809129 w 2271216"/>
              <a:gd name="connsiteY130" fmla="*/ 1966912 h 3063393"/>
              <a:gd name="connsiteX131" fmla="*/ 809129 w 2271216"/>
              <a:gd name="connsiteY131" fmla="*/ 1966912 h 3063393"/>
              <a:gd name="connsiteX132" fmla="*/ 823416 w 2271216"/>
              <a:gd name="connsiteY132" fmla="*/ 2043112 h 3063393"/>
              <a:gd name="connsiteX133" fmla="*/ 847229 w 2271216"/>
              <a:gd name="connsiteY133" fmla="*/ 2066925 h 3063393"/>
              <a:gd name="connsiteX134" fmla="*/ 842466 w 2271216"/>
              <a:gd name="connsiteY134" fmla="*/ 2119312 h 3063393"/>
              <a:gd name="connsiteX135" fmla="*/ 899616 w 2271216"/>
              <a:gd name="connsiteY135" fmla="*/ 2147887 h 3063393"/>
              <a:gd name="connsiteX136" fmla="*/ 904379 w 2271216"/>
              <a:gd name="connsiteY136" fmla="*/ 2181225 h 3063393"/>
              <a:gd name="connsiteX137" fmla="*/ 966291 w 2271216"/>
              <a:gd name="connsiteY137" fmla="*/ 2205037 h 3063393"/>
              <a:gd name="connsiteX138" fmla="*/ 956766 w 2271216"/>
              <a:gd name="connsiteY138" fmla="*/ 2238375 h 3063393"/>
              <a:gd name="connsiteX139" fmla="*/ 1056779 w 2271216"/>
              <a:gd name="connsiteY139" fmla="*/ 2243137 h 3063393"/>
              <a:gd name="connsiteX140" fmla="*/ 1056779 w 2271216"/>
              <a:gd name="connsiteY140" fmla="*/ 2243137 h 3063393"/>
              <a:gd name="connsiteX0" fmla="*/ 1623698 w 2271216"/>
              <a:gd name="connsiteY0" fmla="*/ 3053494 h 3063393"/>
              <a:gd name="connsiteX1" fmla="*/ 1594297 w 2271216"/>
              <a:gd name="connsiteY1" fmla="*/ 2996418 h 3063393"/>
              <a:gd name="connsiteX2" fmla="*/ 1581512 w 2271216"/>
              <a:gd name="connsiteY2" fmla="*/ 3020101 h 3063393"/>
              <a:gd name="connsiteX3" fmla="*/ 333553 w 2271216"/>
              <a:gd name="connsiteY3" fmla="*/ 2348262 h 3063393"/>
              <a:gd name="connsiteX4" fmla="*/ 314388 w 2271216"/>
              <a:gd name="connsiteY4" fmla="*/ 2319453 h 3063393"/>
              <a:gd name="connsiteX5" fmla="*/ 228646 w 2271216"/>
              <a:gd name="connsiteY5" fmla="*/ 2295640 h 3063393"/>
              <a:gd name="connsiteX6" fmla="*/ 181011 w 2271216"/>
              <a:gd name="connsiteY6" fmla="*/ 2314691 h 3063393"/>
              <a:gd name="connsiteX7" fmla="*/ 142984 w 2271216"/>
              <a:gd name="connsiteY7" fmla="*/ 2305587 h 3063393"/>
              <a:gd name="connsiteX8" fmla="*/ 314388 w 2271216"/>
              <a:gd name="connsiteY8" fmla="*/ 2038626 h 3063393"/>
              <a:gd name="connsiteX9" fmla="*/ 323915 w 2271216"/>
              <a:gd name="connsiteY9" fmla="*/ 1967179 h 3063393"/>
              <a:gd name="connsiteX10" fmla="*/ 285807 w 2271216"/>
              <a:gd name="connsiteY10" fmla="*/ 1952890 h 3063393"/>
              <a:gd name="connsiteX11" fmla="*/ 219683 w 2271216"/>
              <a:gd name="connsiteY11" fmla="*/ 1871916 h 3063393"/>
              <a:gd name="connsiteX12" fmla="*/ 58680 w 2271216"/>
              <a:gd name="connsiteY12" fmla="*/ 1762601 h 3063393"/>
              <a:gd name="connsiteX13" fmla="*/ 7120 w 2271216"/>
              <a:gd name="connsiteY13" fmla="*/ 1514680 h 3063393"/>
              <a:gd name="connsiteX14" fmla="*/ 74325 w 2271216"/>
              <a:gd name="connsiteY14" fmla="*/ 1181260 h 3063393"/>
              <a:gd name="connsiteX15" fmla="*/ 13621 w 2271216"/>
              <a:gd name="connsiteY15" fmla="*/ 752680 h 3063393"/>
              <a:gd name="connsiteX16" fmla="*/ 247010 w 2271216"/>
              <a:gd name="connsiteY16" fmla="*/ 438150 h 3063393"/>
              <a:gd name="connsiteX17" fmla="*/ 690040 w 2271216"/>
              <a:gd name="connsiteY17" fmla="*/ 0 h 3063393"/>
              <a:gd name="connsiteX18" fmla="*/ 851991 w 2271216"/>
              <a:gd name="connsiteY18" fmla="*/ 85725 h 3063393"/>
              <a:gd name="connsiteX19" fmla="*/ 904379 w 2271216"/>
              <a:gd name="connsiteY19" fmla="*/ 95250 h 3063393"/>
              <a:gd name="connsiteX20" fmla="*/ 952004 w 2271216"/>
              <a:gd name="connsiteY20" fmla="*/ 61912 h 3063393"/>
              <a:gd name="connsiteX21" fmla="*/ 990104 w 2271216"/>
              <a:gd name="connsiteY21" fmla="*/ 85725 h 3063393"/>
              <a:gd name="connsiteX22" fmla="*/ 1023441 w 2271216"/>
              <a:gd name="connsiteY22" fmla="*/ 109537 h 3063393"/>
              <a:gd name="connsiteX23" fmla="*/ 1052016 w 2271216"/>
              <a:gd name="connsiteY23" fmla="*/ 133350 h 3063393"/>
              <a:gd name="connsiteX24" fmla="*/ 1104404 w 2271216"/>
              <a:gd name="connsiteY24" fmla="*/ 200025 h 3063393"/>
              <a:gd name="connsiteX25" fmla="*/ 1099641 w 2271216"/>
              <a:gd name="connsiteY25" fmla="*/ 209550 h 3063393"/>
              <a:gd name="connsiteX26" fmla="*/ 1090116 w 2271216"/>
              <a:gd name="connsiteY26" fmla="*/ 271462 h 3063393"/>
              <a:gd name="connsiteX27" fmla="*/ 1052016 w 2271216"/>
              <a:gd name="connsiteY27" fmla="*/ 295275 h 3063393"/>
              <a:gd name="connsiteX28" fmla="*/ 1047254 w 2271216"/>
              <a:gd name="connsiteY28" fmla="*/ 333375 h 3063393"/>
              <a:gd name="connsiteX29" fmla="*/ 1047254 w 2271216"/>
              <a:gd name="connsiteY29" fmla="*/ 333375 h 3063393"/>
              <a:gd name="connsiteX30" fmla="*/ 1094879 w 2271216"/>
              <a:gd name="connsiteY30" fmla="*/ 361950 h 3063393"/>
              <a:gd name="connsiteX31" fmla="*/ 1094879 w 2271216"/>
              <a:gd name="connsiteY31" fmla="*/ 361950 h 3063393"/>
              <a:gd name="connsiteX32" fmla="*/ 1147266 w 2271216"/>
              <a:gd name="connsiteY32" fmla="*/ 371475 h 3063393"/>
              <a:gd name="connsiteX33" fmla="*/ 1166316 w 2271216"/>
              <a:gd name="connsiteY33" fmla="*/ 385762 h 3063393"/>
              <a:gd name="connsiteX34" fmla="*/ 1166316 w 2271216"/>
              <a:gd name="connsiteY34" fmla="*/ 385762 h 3063393"/>
              <a:gd name="connsiteX35" fmla="*/ 1166316 w 2271216"/>
              <a:gd name="connsiteY35" fmla="*/ 385762 h 3063393"/>
              <a:gd name="connsiteX36" fmla="*/ 1204416 w 2271216"/>
              <a:gd name="connsiteY36" fmla="*/ 457200 h 3063393"/>
              <a:gd name="connsiteX37" fmla="*/ 1223466 w 2271216"/>
              <a:gd name="connsiteY37" fmla="*/ 442912 h 3063393"/>
              <a:gd name="connsiteX38" fmla="*/ 1266329 w 2271216"/>
              <a:gd name="connsiteY38" fmla="*/ 442912 h 3063393"/>
              <a:gd name="connsiteX39" fmla="*/ 1337766 w 2271216"/>
              <a:gd name="connsiteY39" fmla="*/ 442912 h 3063393"/>
              <a:gd name="connsiteX40" fmla="*/ 1313954 w 2271216"/>
              <a:gd name="connsiteY40" fmla="*/ 461962 h 3063393"/>
              <a:gd name="connsiteX41" fmla="*/ 1313954 w 2271216"/>
              <a:gd name="connsiteY41" fmla="*/ 461962 h 3063393"/>
              <a:gd name="connsiteX42" fmla="*/ 1280616 w 2271216"/>
              <a:gd name="connsiteY42" fmla="*/ 547687 h 3063393"/>
              <a:gd name="connsiteX43" fmla="*/ 1256804 w 2271216"/>
              <a:gd name="connsiteY43" fmla="*/ 557212 h 3063393"/>
              <a:gd name="connsiteX44" fmla="*/ 1213941 w 2271216"/>
              <a:gd name="connsiteY44" fmla="*/ 576262 h 3063393"/>
              <a:gd name="connsiteX45" fmla="*/ 1228229 w 2271216"/>
              <a:gd name="connsiteY45" fmla="*/ 619125 h 3063393"/>
              <a:gd name="connsiteX46" fmla="*/ 1228229 w 2271216"/>
              <a:gd name="connsiteY46" fmla="*/ 652462 h 3063393"/>
              <a:gd name="connsiteX47" fmla="*/ 1232991 w 2271216"/>
              <a:gd name="connsiteY47" fmla="*/ 676275 h 3063393"/>
              <a:gd name="connsiteX48" fmla="*/ 1256804 w 2271216"/>
              <a:gd name="connsiteY48" fmla="*/ 714375 h 3063393"/>
              <a:gd name="connsiteX49" fmla="*/ 1256804 w 2271216"/>
              <a:gd name="connsiteY49" fmla="*/ 714375 h 3063393"/>
              <a:gd name="connsiteX50" fmla="*/ 1342529 w 2271216"/>
              <a:gd name="connsiteY50" fmla="*/ 742950 h 3063393"/>
              <a:gd name="connsiteX51" fmla="*/ 1413966 w 2271216"/>
              <a:gd name="connsiteY51" fmla="*/ 738187 h 3063393"/>
              <a:gd name="connsiteX52" fmla="*/ 1447304 w 2271216"/>
              <a:gd name="connsiteY52" fmla="*/ 738187 h 3063393"/>
              <a:gd name="connsiteX53" fmla="*/ 1499691 w 2271216"/>
              <a:gd name="connsiteY53" fmla="*/ 752475 h 3063393"/>
              <a:gd name="connsiteX54" fmla="*/ 1509216 w 2271216"/>
              <a:gd name="connsiteY54" fmla="*/ 766762 h 3063393"/>
              <a:gd name="connsiteX55" fmla="*/ 1513979 w 2271216"/>
              <a:gd name="connsiteY55" fmla="*/ 838200 h 3063393"/>
              <a:gd name="connsiteX56" fmla="*/ 1513979 w 2271216"/>
              <a:gd name="connsiteY56" fmla="*/ 838200 h 3063393"/>
              <a:gd name="connsiteX57" fmla="*/ 1547316 w 2271216"/>
              <a:gd name="connsiteY57" fmla="*/ 900112 h 3063393"/>
              <a:gd name="connsiteX58" fmla="*/ 1580654 w 2271216"/>
              <a:gd name="connsiteY58" fmla="*/ 942975 h 3063393"/>
              <a:gd name="connsiteX59" fmla="*/ 1590179 w 2271216"/>
              <a:gd name="connsiteY59" fmla="*/ 947737 h 3063393"/>
              <a:gd name="connsiteX60" fmla="*/ 1599704 w 2271216"/>
              <a:gd name="connsiteY60" fmla="*/ 1014412 h 3063393"/>
              <a:gd name="connsiteX61" fmla="*/ 1642566 w 2271216"/>
              <a:gd name="connsiteY61" fmla="*/ 1047750 h 3063393"/>
              <a:gd name="connsiteX62" fmla="*/ 1685429 w 2271216"/>
              <a:gd name="connsiteY62" fmla="*/ 1090612 h 3063393"/>
              <a:gd name="connsiteX63" fmla="*/ 1704479 w 2271216"/>
              <a:gd name="connsiteY63" fmla="*/ 1104900 h 3063393"/>
              <a:gd name="connsiteX64" fmla="*/ 1747341 w 2271216"/>
              <a:gd name="connsiteY64" fmla="*/ 1119187 h 3063393"/>
              <a:gd name="connsiteX65" fmla="*/ 1766391 w 2271216"/>
              <a:gd name="connsiteY65" fmla="*/ 1185862 h 3063393"/>
              <a:gd name="connsiteX66" fmla="*/ 1766391 w 2271216"/>
              <a:gd name="connsiteY66" fmla="*/ 1185862 h 3063393"/>
              <a:gd name="connsiteX67" fmla="*/ 1775916 w 2271216"/>
              <a:gd name="connsiteY67" fmla="*/ 1238250 h 3063393"/>
              <a:gd name="connsiteX68" fmla="*/ 1852116 w 2271216"/>
              <a:gd name="connsiteY68" fmla="*/ 1223962 h 3063393"/>
              <a:gd name="connsiteX69" fmla="*/ 1894979 w 2271216"/>
              <a:gd name="connsiteY69" fmla="*/ 1176337 h 3063393"/>
              <a:gd name="connsiteX70" fmla="*/ 1904504 w 2271216"/>
              <a:gd name="connsiteY70" fmla="*/ 1162050 h 3063393"/>
              <a:gd name="connsiteX71" fmla="*/ 1947366 w 2271216"/>
              <a:gd name="connsiteY71" fmla="*/ 1152525 h 3063393"/>
              <a:gd name="connsiteX72" fmla="*/ 1985466 w 2271216"/>
              <a:gd name="connsiteY72" fmla="*/ 1128712 h 3063393"/>
              <a:gd name="connsiteX73" fmla="*/ 2023566 w 2271216"/>
              <a:gd name="connsiteY73" fmla="*/ 1114425 h 3063393"/>
              <a:gd name="connsiteX74" fmla="*/ 2071191 w 2271216"/>
              <a:gd name="connsiteY74" fmla="*/ 1104900 h 3063393"/>
              <a:gd name="connsiteX75" fmla="*/ 2118816 w 2271216"/>
              <a:gd name="connsiteY75" fmla="*/ 1119187 h 3063393"/>
              <a:gd name="connsiteX76" fmla="*/ 2199779 w 2271216"/>
              <a:gd name="connsiteY76" fmla="*/ 1119187 h 3063393"/>
              <a:gd name="connsiteX77" fmla="*/ 2214066 w 2271216"/>
              <a:gd name="connsiteY77" fmla="*/ 1081087 h 3063393"/>
              <a:gd name="connsiteX78" fmla="*/ 2242641 w 2271216"/>
              <a:gd name="connsiteY78" fmla="*/ 1090612 h 3063393"/>
              <a:gd name="connsiteX79" fmla="*/ 2271216 w 2271216"/>
              <a:gd name="connsiteY79" fmla="*/ 1100137 h 3063393"/>
              <a:gd name="connsiteX80" fmla="*/ 2256929 w 2271216"/>
              <a:gd name="connsiteY80" fmla="*/ 1128712 h 3063393"/>
              <a:gd name="connsiteX81" fmla="*/ 2218829 w 2271216"/>
              <a:gd name="connsiteY81" fmla="*/ 1176337 h 3063393"/>
              <a:gd name="connsiteX82" fmla="*/ 2190254 w 2271216"/>
              <a:gd name="connsiteY82" fmla="*/ 1200150 h 3063393"/>
              <a:gd name="connsiteX83" fmla="*/ 2156916 w 2271216"/>
              <a:gd name="connsiteY83" fmla="*/ 1233487 h 3063393"/>
              <a:gd name="connsiteX84" fmla="*/ 2137866 w 2271216"/>
              <a:gd name="connsiteY84" fmla="*/ 1290637 h 3063393"/>
              <a:gd name="connsiteX85" fmla="*/ 2156916 w 2271216"/>
              <a:gd name="connsiteY85" fmla="*/ 1333500 h 3063393"/>
              <a:gd name="connsiteX86" fmla="*/ 2075954 w 2271216"/>
              <a:gd name="connsiteY86" fmla="*/ 1333500 h 3063393"/>
              <a:gd name="connsiteX87" fmla="*/ 2023566 w 2271216"/>
              <a:gd name="connsiteY87" fmla="*/ 1400175 h 3063393"/>
              <a:gd name="connsiteX88" fmla="*/ 2014041 w 2271216"/>
              <a:gd name="connsiteY88" fmla="*/ 1414462 h 3063393"/>
              <a:gd name="connsiteX89" fmla="*/ 1999754 w 2271216"/>
              <a:gd name="connsiteY89" fmla="*/ 1457325 h 3063393"/>
              <a:gd name="connsiteX90" fmla="*/ 1980704 w 2271216"/>
              <a:gd name="connsiteY90" fmla="*/ 1471612 h 3063393"/>
              <a:gd name="connsiteX91" fmla="*/ 1914029 w 2271216"/>
              <a:gd name="connsiteY91" fmla="*/ 1471612 h 3063393"/>
              <a:gd name="connsiteX92" fmla="*/ 1890216 w 2271216"/>
              <a:gd name="connsiteY92" fmla="*/ 1500187 h 3063393"/>
              <a:gd name="connsiteX93" fmla="*/ 1880691 w 2271216"/>
              <a:gd name="connsiteY93" fmla="*/ 1476375 h 3063393"/>
              <a:gd name="connsiteX94" fmla="*/ 1823541 w 2271216"/>
              <a:gd name="connsiteY94" fmla="*/ 1495425 h 3063393"/>
              <a:gd name="connsiteX95" fmla="*/ 1799729 w 2271216"/>
              <a:gd name="connsiteY95" fmla="*/ 1476375 h 3063393"/>
              <a:gd name="connsiteX96" fmla="*/ 1780679 w 2271216"/>
              <a:gd name="connsiteY96" fmla="*/ 1485900 h 3063393"/>
              <a:gd name="connsiteX97" fmla="*/ 1737816 w 2271216"/>
              <a:gd name="connsiteY97" fmla="*/ 1514475 h 3063393"/>
              <a:gd name="connsiteX98" fmla="*/ 1737816 w 2271216"/>
              <a:gd name="connsiteY98" fmla="*/ 1514475 h 3063393"/>
              <a:gd name="connsiteX99" fmla="*/ 1723529 w 2271216"/>
              <a:gd name="connsiteY99" fmla="*/ 1471612 h 3063393"/>
              <a:gd name="connsiteX100" fmla="*/ 1699716 w 2271216"/>
              <a:gd name="connsiteY100" fmla="*/ 1466850 h 3063393"/>
              <a:gd name="connsiteX101" fmla="*/ 1642566 w 2271216"/>
              <a:gd name="connsiteY101" fmla="*/ 1476375 h 3063393"/>
              <a:gd name="connsiteX102" fmla="*/ 1547316 w 2271216"/>
              <a:gd name="connsiteY102" fmla="*/ 1481137 h 3063393"/>
              <a:gd name="connsiteX103" fmla="*/ 1471116 w 2271216"/>
              <a:gd name="connsiteY103" fmla="*/ 1462087 h 3063393"/>
              <a:gd name="connsiteX104" fmla="*/ 1452066 w 2271216"/>
              <a:gd name="connsiteY104" fmla="*/ 1476375 h 3063393"/>
              <a:gd name="connsiteX105" fmla="*/ 1409204 w 2271216"/>
              <a:gd name="connsiteY105" fmla="*/ 1524000 h 3063393"/>
              <a:gd name="connsiteX106" fmla="*/ 1385391 w 2271216"/>
              <a:gd name="connsiteY106" fmla="*/ 1514475 h 3063393"/>
              <a:gd name="connsiteX107" fmla="*/ 1375866 w 2271216"/>
              <a:gd name="connsiteY107" fmla="*/ 1485900 h 3063393"/>
              <a:gd name="connsiteX108" fmla="*/ 1356816 w 2271216"/>
              <a:gd name="connsiteY108" fmla="*/ 1462087 h 3063393"/>
              <a:gd name="connsiteX109" fmla="*/ 1337766 w 2271216"/>
              <a:gd name="connsiteY109" fmla="*/ 1485900 h 3063393"/>
              <a:gd name="connsiteX110" fmla="*/ 1328241 w 2271216"/>
              <a:gd name="connsiteY110" fmla="*/ 1466850 h 3063393"/>
              <a:gd name="connsiteX111" fmla="*/ 1228229 w 2271216"/>
              <a:gd name="connsiteY111" fmla="*/ 1514475 h 3063393"/>
              <a:gd name="connsiteX112" fmla="*/ 1194891 w 2271216"/>
              <a:gd name="connsiteY112" fmla="*/ 1514475 h 3063393"/>
              <a:gd name="connsiteX113" fmla="*/ 1132979 w 2271216"/>
              <a:gd name="connsiteY113" fmla="*/ 1504950 h 3063393"/>
              <a:gd name="connsiteX114" fmla="*/ 1075829 w 2271216"/>
              <a:gd name="connsiteY114" fmla="*/ 1524000 h 3063393"/>
              <a:gd name="connsiteX115" fmla="*/ 1052016 w 2271216"/>
              <a:gd name="connsiteY115" fmla="*/ 1562100 h 3063393"/>
              <a:gd name="connsiteX116" fmla="*/ 1037729 w 2271216"/>
              <a:gd name="connsiteY116" fmla="*/ 1590675 h 3063393"/>
              <a:gd name="connsiteX117" fmla="*/ 1018679 w 2271216"/>
              <a:gd name="connsiteY117" fmla="*/ 1590675 h 3063393"/>
              <a:gd name="connsiteX118" fmla="*/ 1018679 w 2271216"/>
              <a:gd name="connsiteY118" fmla="*/ 1590675 h 3063393"/>
              <a:gd name="connsiteX119" fmla="*/ 956766 w 2271216"/>
              <a:gd name="connsiteY119" fmla="*/ 1609725 h 3063393"/>
              <a:gd name="connsiteX120" fmla="*/ 918666 w 2271216"/>
              <a:gd name="connsiteY120" fmla="*/ 1590675 h 3063393"/>
              <a:gd name="connsiteX121" fmla="*/ 809129 w 2271216"/>
              <a:gd name="connsiteY121" fmla="*/ 1624012 h 3063393"/>
              <a:gd name="connsiteX122" fmla="*/ 851991 w 2271216"/>
              <a:gd name="connsiteY122" fmla="*/ 1652587 h 3063393"/>
              <a:gd name="connsiteX123" fmla="*/ 871041 w 2271216"/>
              <a:gd name="connsiteY123" fmla="*/ 1690687 h 3063393"/>
              <a:gd name="connsiteX124" fmla="*/ 871041 w 2271216"/>
              <a:gd name="connsiteY124" fmla="*/ 1738312 h 3063393"/>
              <a:gd name="connsiteX125" fmla="*/ 851991 w 2271216"/>
              <a:gd name="connsiteY125" fmla="*/ 1762125 h 3063393"/>
              <a:gd name="connsiteX126" fmla="*/ 837704 w 2271216"/>
              <a:gd name="connsiteY126" fmla="*/ 1838325 h 3063393"/>
              <a:gd name="connsiteX127" fmla="*/ 856754 w 2271216"/>
              <a:gd name="connsiteY127" fmla="*/ 1866900 h 3063393"/>
              <a:gd name="connsiteX128" fmla="*/ 842466 w 2271216"/>
              <a:gd name="connsiteY128" fmla="*/ 1895475 h 3063393"/>
              <a:gd name="connsiteX129" fmla="*/ 851991 w 2271216"/>
              <a:gd name="connsiteY129" fmla="*/ 1924050 h 3063393"/>
              <a:gd name="connsiteX130" fmla="*/ 851991 w 2271216"/>
              <a:gd name="connsiteY130" fmla="*/ 1947862 h 3063393"/>
              <a:gd name="connsiteX131" fmla="*/ 809129 w 2271216"/>
              <a:gd name="connsiteY131" fmla="*/ 1966912 h 3063393"/>
              <a:gd name="connsiteX132" fmla="*/ 809129 w 2271216"/>
              <a:gd name="connsiteY132" fmla="*/ 1966912 h 3063393"/>
              <a:gd name="connsiteX133" fmla="*/ 823416 w 2271216"/>
              <a:gd name="connsiteY133" fmla="*/ 2043112 h 3063393"/>
              <a:gd name="connsiteX134" fmla="*/ 847229 w 2271216"/>
              <a:gd name="connsiteY134" fmla="*/ 2066925 h 3063393"/>
              <a:gd name="connsiteX135" fmla="*/ 842466 w 2271216"/>
              <a:gd name="connsiteY135" fmla="*/ 2119312 h 3063393"/>
              <a:gd name="connsiteX136" fmla="*/ 899616 w 2271216"/>
              <a:gd name="connsiteY136" fmla="*/ 2147887 h 3063393"/>
              <a:gd name="connsiteX137" fmla="*/ 904379 w 2271216"/>
              <a:gd name="connsiteY137" fmla="*/ 2181225 h 3063393"/>
              <a:gd name="connsiteX138" fmla="*/ 966291 w 2271216"/>
              <a:gd name="connsiteY138" fmla="*/ 2205037 h 3063393"/>
              <a:gd name="connsiteX139" fmla="*/ 956766 w 2271216"/>
              <a:gd name="connsiteY139" fmla="*/ 2238375 h 3063393"/>
              <a:gd name="connsiteX140" fmla="*/ 1056779 w 2271216"/>
              <a:gd name="connsiteY140" fmla="*/ 2243137 h 3063393"/>
              <a:gd name="connsiteX141" fmla="*/ 1056779 w 2271216"/>
              <a:gd name="connsiteY141" fmla="*/ 2243137 h 3063393"/>
              <a:gd name="connsiteX0" fmla="*/ 1623698 w 2271216"/>
              <a:gd name="connsiteY0" fmla="*/ 3053494 h 3063393"/>
              <a:gd name="connsiteX1" fmla="*/ 1594297 w 2271216"/>
              <a:gd name="connsiteY1" fmla="*/ 2996418 h 3063393"/>
              <a:gd name="connsiteX2" fmla="*/ 1581512 w 2271216"/>
              <a:gd name="connsiteY2" fmla="*/ 3020101 h 3063393"/>
              <a:gd name="connsiteX3" fmla="*/ 333553 w 2271216"/>
              <a:gd name="connsiteY3" fmla="*/ 2348262 h 3063393"/>
              <a:gd name="connsiteX4" fmla="*/ 314388 w 2271216"/>
              <a:gd name="connsiteY4" fmla="*/ 2319453 h 3063393"/>
              <a:gd name="connsiteX5" fmla="*/ 228646 w 2271216"/>
              <a:gd name="connsiteY5" fmla="*/ 2295640 h 3063393"/>
              <a:gd name="connsiteX6" fmla="*/ 181011 w 2271216"/>
              <a:gd name="connsiteY6" fmla="*/ 2314691 h 3063393"/>
              <a:gd name="connsiteX7" fmla="*/ 142984 w 2271216"/>
              <a:gd name="connsiteY7" fmla="*/ 2305587 h 3063393"/>
              <a:gd name="connsiteX8" fmla="*/ 314388 w 2271216"/>
              <a:gd name="connsiteY8" fmla="*/ 2038626 h 3063393"/>
              <a:gd name="connsiteX9" fmla="*/ 323915 w 2271216"/>
              <a:gd name="connsiteY9" fmla="*/ 1967179 h 3063393"/>
              <a:gd name="connsiteX10" fmla="*/ 285807 w 2271216"/>
              <a:gd name="connsiteY10" fmla="*/ 1952890 h 3063393"/>
              <a:gd name="connsiteX11" fmla="*/ 219683 w 2271216"/>
              <a:gd name="connsiteY11" fmla="*/ 1871916 h 3063393"/>
              <a:gd name="connsiteX12" fmla="*/ 58680 w 2271216"/>
              <a:gd name="connsiteY12" fmla="*/ 1762601 h 3063393"/>
              <a:gd name="connsiteX13" fmla="*/ 7120 w 2271216"/>
              <a:gd name="connsiteY13" fmla="*/ 1514680 h 3063393"/>
              <a:gd name="connsiteX14" fmla="*/ 74325 w 2271216"/>
              <a:gd name="connsiteY14" fmla="*/ 1181260 h 3063393"/>
              <a:gd name="connsiteX15" fmla="*/ 13621 w 2271216"/>
              <a:gd name="connsiteY15" fmla="*/ 752680 h 3063393"/>
              <a:gd name="connsiteX16" fmla="*/ 247010 w 2271216"/>
              <a:gd name="connsiteY16" fmla="*/ 438150 h 3063393"/>
              <a:gd name="connsiteX17" fmla="*/ 690040 w 2271216"/>
              <a:gd name="connsiteY17" fmla="*/ 0 h 3063393"/>
              <a:gd name="connsiteX18" fmla="*/ 851991 w 2271216"/>
              <a:gd name="connsiteY18" fmla="*/ 85725 h 3063393"/>
              <a:gd name="connsiteX19" fmla="*/ 904379 w 2271216"/>
              <a:gd name="connsiteY19" fmla="*/ 95250 h 3063393"/>
              <a:gd name="connsiteX20" fmla="*/ 952004 w 2271216"/>
              <a:gd name="connsiteY20" fmla="*/ 61912 h 3063393"/>
              <a:gd name="connsiteX21" fmla="*/ 990104 w 2271216"/>
              <a:gd name="connsiteY21" fmla="*/ 85725 h 3063393"/>
              <a:gd name="connsiteX22" fmla="*/ 1023441 w 2271216"/>
              <a:gd name="connsiteY22" fmla="*/ 109537 h 3063393"/>
              <a:gd name="connsiteX23" fmla="*/ 1052016 w 2271216"/>
              <a:gd name="connsiteY23" fmla="*/ 133350 h 3063393"/>
              <a:gd name="connsiteX24" fmla="*/ 1104404 w 2271216"/>
              <a:gd name="connsiteY24" fmla="*/ 200025 h 3063393"/>
              <a:gd name="connsiteX25" fmla="*/ 1099641 w 2271216"/>
              <a:gd name="connsiteY25" fmla="*/ 209550 h 3063393"/>
              <a:gd name="connsiteX26" fmla="*/ 1090116 w 2271216"/>
              <a:gd name="connsiteY26" fmla="*/ 271462 h 3063393"/>
              <a:gd name="connsiteX27" fmla="*/ 1052016 w 2271216"/>
              <a:gd name="connsiteY27" fmla="*/ 295275 h 3063393"/>
              <a:gd name="connsiteX28" fmla="*/ 1047254 w 2271216"/>
              <a:gd name="connsiteY28" fmla="*/ 333375 h 3063393"/>
              <a:gd name="connsiteX29" fmla="*/ 1047254 w 2271216"/>
              <a:gd name="connsiteY29" fmla="*/ 333375 h 3063393"/>
              <a:gd name="connsiteX30" fmla="*/ 1094879 w 2271216"/>
              <a:gd name="connsiteY30" fmla="*/ 361950 h 3063393"/>
              <a:gd name="connsiteX31" fmla="*/ 1094879 w 2271216"/>
              <a:gd name="connsiteY31" fmla="*/ 361950 h 3063393"/>
              <a:gd name="connsiteX32" fmla="*/ 1147266 w 2271216"/>
              <a:gd name="connsiteY32" fmla="*/ 371475 h 3063393"/>
              <a:gd name="connsiteX33" fmla="*/ 1166316 w 2271216"/>
              <a:gd name="connsiteY33" fmla="*/ 385762 h 3063393"/>
              <a:gd name="connsiteX34" fmla="*/ 1166316 w 2271216"/>
              <a:gd name="connsiteY34" fmla="*/ 385762 h 3063393"/>
              <a:gd name="connsiteX35" fmla="*/ 1166316 w 2271216"/>
              <a:gd name="connsiteY35" fmla="*/ 385762 h 3063393"/>
              <a:gd name="connsiteX36" fmla="*/ 1204416 w 2271216"/>
              <a:gd name="connsiteY36" fmla="*/ 457200 h 3063393"/>
              <a:gd name="connsiteX37" fmla="*/ 1223466 w 2271216"/>
              <a:gd name="connsiteY37" fmla="*/ 442912 h 3063393"/>
              <a:gd name="connsiteX38" fmla="*/ 1266329 w 2271216"/>
              <a:gd name="connsiteY38" fmla="*/ 442912 h 3063393"/>
              <a:gd name="connsiteX39" fmla="*/ 1337766 w 2271216"/>
              <a:gd name="connsiteY39" fmla="*/ 442912 h 3063393"/>
              <a:gd name="connsiteX40" fmla="*/ 1313954 w 2271216"/>
              <a:gd name="connsiteY40" fmla="*/ 461962 h 3063393"/>
              <a:gd name="connsiteX41" fmla="*/ 1313954 w 2271216"/>
              <a:gd name="connsiteY41" fmla="*/ 461962 h 3063393"/>
              <a:gd name="connsiteX42" fmla="*/ 1280616 w 2271216"/>
              <a:gd name="connsiteY42" fmla="*/ 547687 h 3063393"/>
              <a:gd name="connsiteX43" fmla="*/ 1256804 w 2271216"/>
              <a:gd name="connsiteY43" fmla="*/ 557212 h 3063393"/>
              <a:gd name="connsiteX44" fmla="*/ 1213941 w 2271216"/>
              <a:gd name="connsiteY44" fmla="*/ 576262 h 3063393"/>
              <a:gd name="connsiteX45" fmla="*/ 1228229 w 2271216"/>
              <a:gd name="connsiteY45" fmla="*/ 619125 h 3063393"/>
              <a:gd name="connsiteX46" fmla="*/ 1228229 w 2271216"/>
              <a:gd name="connsiteY46" fmla="*/ 652462 h 3063393"/>
              <a:gd name="connsiteX47" fmla="*/ 1232991 w 2271216"/>
              <a:gd name="connsiteY47" fmla="*/ 676275 h 3063393"/>
              <a:gd name="connsiteX48" fmla="*/ 1256804 w 2271216"/>
              <a:gd name="connsiteY48" fmla="*/ 714375 h 3063393"/>
              <a:gd name="connsiteX49" fmla="*/ 1256804 w 2271216"/>
              <a:gd name="connsiteY49" fmla="*/ 714375 h 3063393"/>
              <a:gd name="connsiteX50" fmla="*/ 1342529 w 2271216"/>
              <a:gd name="connsiteY50" fmla="*/ 742950 h 3063393"/>
              <a:gd name="connsiteX51" fmla="*/ 1413966 w 2271216"/>
              <a:gd name="connsiteY51" fmla="*/ 738187 h 3063393"/>
              <a:gd name="connsiteX52" fmla="*/ 1447304 w 2271216"/>
              <a:gd name="connsiteY52" fmla="*/ 738187 h 3063393"/>
              <a:gd name="connsiteX53" fmla="*/ 1499691 w 2271216"/>
              <a:gd name="connsiteY53" fmla="*/ 752475 h 3063393"/>
              <a:gd name="connsiteX54" fmla="*/ 1509216 w 2271216"/>
              <a:gd name="connsiteY54" fmla="*/ 766762 h 3063393"/>
              <a:gd name="connsiteX55" fmla="*/ 1513979 w 2271216"/>
              <a:gd name="connsiteY55" fmla="*/ 838200 h 3063393"/>
              <a:gd name="connsiteX56" fmla="*/ 1513979 w 2271216"/>
              <a:gd name="connsiteY56" fmla="*/ 838200 h 3063393"/>
              <a:gd name="connsiteX57" fmla="*/ 1547316 w 2271216"/>
              <a:gd name="connsiteY57" fmla="*/ 900112 h 3063393"/>
              <a:gd name="connsiteX58" fmla="*/ 1580654 w 2271216"/>
              <a:gd name="connsiteY58" fmla="*/ 942975 h 3063393"/>
              <a:gd name="connsiteX59" fmla="*/ 1590179 w 2271216"/>
              <a:gd name="connsiteY59" fmla="*/ 947737 h 3063393"/>
              <a:gd name="connsiteX60" fmla="*/ 1599704 w 2271216"/>
              <a:gd name="connsiteY60" fmla="*/ 1014412 h 3063393"/>
              <a:gd name="connsiteX61" fmla="*/ 1642566 w 2271216"/>
              <a:gd name="connsiteY61" fmla="*/ 1047750 h 3063393"/>
              <a:gd name="connsiteX62" fmla="*/ 1685429 w 2271216"/>
              <a:gd name="connsiteY62" fmla="*/ 1090612 h 3063393"/>
              <a:gd name="connsiteX63" fmla="*/ 1704479 w 2271216"/>
              <a:gd name="connsiteY63" fmla="*/ 1104900 h 3063393"/>
              <a:gd name="connsiteX64" fmla="*/ 1747341 w 2271216"/>
              <a:gd name="connsiteY64" fmla="*/ 1119187 h 3063393"/>
              <a:gd name="connsiteX65" fmla="*/ 1766391 w 2271216"/>
              <a:gd name="connsiteY65" fmla="*/ 1185862 h 3063393"/>
              <a:gd name="connsiteX66" fmla="*/ 1766391 w 2271216"/>
              <a:gd name="connsiteY66" fmla="*/ 1185862 h 3063393"/>
              <a:gd name="connsiteX67" fmla="*/ 1775916 w 2271216"/>
              <a:gd name="connsiteY67" fmla="*/ 1238250 h 3063393"/>
              <a:gd name="connsiteX68" fmla="*/ 1852116 w 2271216"/>
              <a:gd name="connsiteY68" fmla="*/ 1223962 h 3063393"/>
              <a:gd name="connsiteX69" fmla="*/ 1894979 w 2271216"/>
              <a:gd name="connsiteY69" fmla="*/ 1176337 h 3063393"/>
              <a:gd name="connsiteX70" fmla="*/ 1904504 w 2271216"/>
              <a:gd name="connsiteY70" fmla="*/ 1162050 h 3063393"/>
              <a:gd name="connsiteX71" fmla="*/ 1947366 w 2271216"/>
              <a:gd name="connsiteY71" fmla="*/ 1152525 h 3063393"/>
              <a:gd name="connsiteX72" fmla="*/ 1985466 w 2271216"/>
              <a:gd name="connsiteY72" fmla="*/ 1128712 h 3063393"/>
              <a:gd name="connsiteX73" fmla="*/ 2023566 w 2271216"/>
              <a:gd name="connsiteY73" fmla="*/ 1114425 h 3063393"/>
              <a:gd name="connsiteX74" fmla="*/ 2071191 w 2271216"/>
              <a:gd name="connsiteY74" fmla="*/ 1104900 h 3063393"/>
              <a:gd name="connsiteX75" fmla="*/ 2118816 w 2271216"/>
              <a:gd name="connsiteY75" fmla="*/ 1119187 h 3063393"/>
              <a:gd name="connsiteX76" fmla="*/ 2199779 w 2271216"/>
              <a:gd name="connsiteY76" fmla="*/ 1119187 h 3063393"/>
              <a:gd name="connsiteX77" fmla="*/ 2214066 w 2271216"/>
              <a:gd name="connsiteY77" fmla="*/ 1081087 h 3063393"/>
              <a:gd name="connsiteX78" fmla="*/ 2242641 w 2271216"/>
              <a:gd name="connsiteY78" fmla="*/ 1090612 h 3063393"/>
              <a:gd name="connsiteX79" fmla="*/ 2271216 w 2271216"/>
              <a:gd name="connsiteY79" fmla="*/ 1100137 h 3063393"/>
              <a:gd name="connsiteX80" fmla="*/ 2256929 w 2271216"/>
              <a:gd name="connsiteY80" fmla="*/ 1128712 h 3063393"/>
              <a:gd name="connsiteX81" fmla="*/ 2218829 w 2271216"/>
              <a:gd name="connsiteY81" fmla="*/ 1176337 h 3063393"/>
              <a:gd name="connsiteX82" fmla="*/ 2190254 w 2271216"/>
              <a:gd name="connsiteY82" fmla="*/ 1200150 h 3063393"/>
              <a:gd name="connsiteX83" fmla="*/ 2156916 w 2271216"/>
              <a:gd name="connsiteY83" fmla="*/ 1233487 h 3063393"/>
              <a:gd name="connsiteX84" fmla="*/ 2137866 w 2271216"/>
              <a:gd name="connsiteY84" fmla="*/ 1290637 h 3063393"/>
              <a:gd name="connsiteX85" fmla="*/ 2156916 w 2271216"/>
              <a:gd name="connsiteY85" fmla="*/ 1333500 h 3063393"/>
              <a:gd name="connsiteX86" fmla="*/ 2075954 w 2271216"/>
              <a:gd name="connsiteY86" fmla="*/ 1333500 h 3063393"/>
              <a:gd name="connsiteX87" fmla="*/ 2023566 w 2271216"/>
              <a:gd name="connsiteY87" fmla="*/ 1400175 h 3063393"/>
              <a:gd name="connsiteX88" fmla="*/ 2014041 w 2271216"/>
              <a:gd name="connsiteY88" fmla="*/ 1414462 h 3063393"/>
              <a:gd name="connsiteX89" fmla="*/ 1999754 w 2271216"/>
              <a:gd name="connsiteY89" fmla="*/ 1457325 h 3063393"/>
              <a:gd name="connsiteX90" fmla="*/ 1980704 w 2271216"/>
              <a:gd name="connsiteY90" fmla="*/ 1471612 h 3063393"/>
              <a:gd name="connsiteX91" fmla="*/ 1914029 w 2271216"/>
              <a:gd name="connsiteY91" fmla="*/ 1471612 h 3063393"/>
              <a:gd name="connsiteX92" fmla="*/ 1890216 w 2271216"/>
              <a:gd name="connsiteY92" fmla="*/ 1500187 h 3063393"/>
              <a:gd name="connsiteX93" fmla="*/ 1880691 w 2271216"/>
              <a:gd name="connsiteY93" fmla="*/ 1476375 h 3063393"/>
              <a:gd name="connsiteX94" fmla="*/ 1823541 w 2271216"/>
              <a:gd name="connsiteY94" fmla="*/ 1495425 h 3063393"/>
              <a:gd name="connsiteX95" fmla="*/ 1799729 w 2271216"/>
              <a:gd name="connsiteY95" fmla="*/ 1476375 h 3063393"/>
              <a:gd name="connsiteX96" fmla="*/ 1780679 w 2271216"/>
              <a:gd name="connsiteY96" fmla="*/ 1485900 h 3063393"/>
              <a:gd name="connsiteX97" fmla="*/ 1737816 w 2271216"/>
              <a:gd name="connsiteY97" fmla="*/ 1514475 h 3063393"/>
              <a:gd name="connsiteX98" fmla="*/ 1737816 w 2271216"/>
              <a:gd name="connsiteY98" fmla="*/ 1514475 h 3063393"/>
              <a:gd name="connsiteX99" fmla="*/ 1723529 w 2271216"/>
              <a:gd name="connsiteY99" fmla="*/ 1471612 h 3063393"/>
              <a:gd name="connsiteX100" fmla="*/ 1699716 w 2271216"/>
              <a:gd name="connsiteY100" fmla="*/ 1466850 h 3063393"/>
              <a:gd name="connsiteX101" fmla="*/ 1642566 w 2271216"/>
              <a:gd name="connsiteY101" fmla="*/ 1476375 h 3063393"/>
              <a:gd name="connsiteX102" fmla="*/ 1547316 w 2271216"/>
              <a:gd name="connsiteY102" fmla="*/ 1481137 h 3063393"/>
              <a:gd name="connsiteX103" fmla="*/ 1471116 w 2271216"/>
              <a:gd name="connsiteY103" fmla="*/ 1462087 h 3063393"/>
              <a:gd name="connsiteX104" fmla="*/ 1452066 w 2271216"/>
              <a:gd name="connsiteY104" fmla="*/ 1476375 h 3063393"/>
              <a:gd name="connsiteX105" fmla="*/ 1409204 w 2271216"/>
              <a:gd name="connsiteY105" fmla="*/ 1524000 h 3063393"/>
              <a:gd name="connsiteX106" fmla="*/ 1385391 w 2271216"/>
              <a:gd name="connsiteY106" fmla="*/ 1514475 h 3063393"/>
              <a:gd name="connsiteX107" fmla="*/ 1375866 w 2271216"/>
              <a:gd name="connsiteY107" fmla="*/ 1485900 h 3063393"/>
              <a:gd name="connsiteX108" fmla="*/ 1356816 w 2271216"/>
              <a:gd name="connsiteY108" fmla="*/ 1462087 h 3063393"/>
              <a:gd name="connsiteX109" fmla="*/ 1337766 w 2271216"/>
              <a:gd name="connsiteY109" fmla="*/ 1485900 h 3063393"/>
              <a:gd name="connsiteX110" fmla="*/ 1328241 w 2271216"/>
              <a:gd name="connsiteY110" fmla="*/ 1466850 h 3063393"/>
              <a:gd name="connsiteX111" fmla="*/ 1228229 w 2271216"/>
              <a:gd name="connsiteY111" fmla="*/ 1514475 h 3063393"/>
              <a:gd name="connsiteX112" fmla="*/ 1194891 w 2271216"/>
              <a:gd name="connsiteY112" fmla="*/ 1514475 h 3063393"/>
              <a:gd name="connsiteX113" fmla="*/ 1132979 w 2271216"/>
              <a:gd name="connsiteY113" fmla="*/ 1504950 h 3063393"/>
              <a:gd name="connsiteX114" fmla="*/ 1075829 w 2271216"/>
              <a:gd name="connsiteY114" fmla="*/ 1524000 h 3063393"/>
              <a:gd name="connsiteX115" fmla="*/ 1052016 w 2271216"/>
              <a:gd name="connsiteY115" fmla="*/ 1562100 h 3063393"/>
              <a:gd name="connsiteX116" fmla="*/ 1037729 w 2271216"/>
              <a:gd name="connsiteY116" fmla="*/ 1590675 h 3063393"/>
              <a:gd name="connsiteX117" fmla="*/ 1018679 w 2271216"/>
              <a:gd name="connsiteY117" fmla="*/ 1590675 h 3063393"/>
              <a:gd name="connsiteX118" fmla="*/ 1018679 w 2271216"/>
              <a:gd name="connsiteY118" fmla="*/ 1590675 h 3063393"/>
              <a:gd name="connsiteX119" fmla="*/ 956766 w 2271216"/>
              <a:gd name="connsiteY119" fmla="*/ 1609725 h 3063393"/>
              <a:gd name="connsiteX120" fmla="*/ 918666 w 2271216"/>
              <a:gd name="connsiteY120" fmla="*/ 1590675 h 3063393"/>
              <a:gd name="connsiteX121" fmla="*/ 809129 w 2271216"/>
              <a:gd name="connsiteY121" fmla="*/ 1624012 h 3063393"/>
              <a:gd name="connsiteX122" fmla="*/ 851991 w 2271216"/>
              <a:gd name="connsiteY122" fmla="*/ 1652587 h 3063393"/>
              <a:gd name="connsiteX123" fmla="*/ 871041 w 2271216"/>
              <a:gd name="connsiteY123" fmla="*/ 1690687 h 3063393"/>
              <a:gd name="connsiteX124" fmla="*/ 871041 w 2271216"/>
              <a:gd name="connsiteY124" fmla="*/ 1738312 h 3063393"/>
              <a:gd name="connsiteX125" fmla="*/ 851991 w 2271216"/>
              <a:gd name="connsiteY125" fmla="*/ 1762125 h 3063393"/>
              <a:gd name="connsiteX126" fmla="*/ 837704 w 2271216"/>
              <a:gd name="connsiteY126" fmla="*/ 1838325 h 3063393"/>
              <a:gd name="connsiteX127" fmla="*/ 856754 w 2271216"/>
              <a:gd name="connsiteY127" fmla="*/ 1866900 h 3063393"/>
              <a:gd name="connsiteX128" fmla="*/ 842466 w 2271216"/>
              <a:gd name="connsiteY128" fmla="*/ 1895475 h 3063393"/>
              <a:gd name="connsiteX129" fmla="*/ 851991 w 2271216"/>
              <a:gd name="connsiteY129" fmla="*/ 1924050 h 3063393"/>
              <a:gd name="connsiteX130" fmla="*/ 851991 w 2271216"/>
              <a:gd name="connsiteY130" fmla="*/ 1947862 h 3063393"/>
              <a:gd name="connsiteX131" fmla="*/ 809129 w 2271216"/>
              <a:gd name="connsiteY131" fmla="*/ 1966912 h 3063393"/>
              <a:gd name="connsiteX132" fmla="*/ 809129 w 2271216"/>
              <a:gd name="connsiteY132" fmla="*/ 1966912 h 3063393"/>
              <a:gd name="connsiteX133" fmla="*/ 809788 w 2271216"/>
              <a:gd name="connsiteY133" fmla="*/ 2022576 h 3063393"/>
              <a:gd name="connsiteX134" fmla="*/ 823416 w 2271216"/>
              <a:gd name="connsiteY134" fmla="*/ 2043112 h 3063393"/>
              <a:gd name="connsiteX135" fmla="*/ 847229 w 2271216"/>
              <a:gd name="connsiteY135" fmla="*/ 2066925 h 3063393"/>
              <a:gd name="connsiteX136" fmla="*/ 842466 w 2271216"/>
              <a:gd name="connsiteY136" fmla="*/ 2119312 h 3063393"/>
              <a:gd name="connsiteX137" fmla="*/ 899616 w 2271216"/>
              <a:gd name="connsiteY137" fmla="*/ 2147887 h 3063393"/>
              <a:gd name="connsiteX138" fmla="*/ 904379 w 2271216"/>
              <a:gd name="connsiteY138" fmla="*/ 2181225 h 3063393"/>
              <a:gd name="connsiteX139" fmla="*/ 966291 w 2271216"/>
              <a:gd name="connsiteY139" fmla="*/ 2205037 h 3063393"/>
              <a:gd name="connsiteX140" fmla="*/ 956766 w 2271216"/>
              <a:gd name="connsiteY140" fmla="*/ 2238375 h 3063393"/>
              <a:gd name="connsiteX141" fmla="*/ 1056779 w 2271216"/>
              <a:gd name="connsiteY141" fmla="*/ 2243137 h 3063393"/>
              <a:gd name="connsiteX142" fmla="*/ 1056779 w 2271216"/>
              <a:gd name="connsiteY142" fmla="*/ 2243137 h 3063393"/>
              <a:gd name="connsiteX0" fmla="*/ 1623698 w 2271216"/>
              <a:gd name="connsiteY0" fmla="*/ 3053494 h 3063393"/>
              <a:gd name="connsiteX1" fmla="*/ 1594297 w 2271216"/>
              <a:gd name="connsiteY1" fmla="*/ 2996418 h 3063393"/>
              <a:gd name="connsiteX2" fmla="*/ 1581512 w 2271216"/>
              <a:gd name="connsiteY2" fmla="*/ 3020101 h 3063393"/>
              <a:gd name="connsiteX3" fmla="*/ 333553 w 2271216"/>
              <a:gd name="connsiteY3" fmla="*/ 2348262 h 3063393"/>
              <a:gd name="connsiteX4" fmla="*/ 314388 w 2271216"/>
              <a:gd name="connsiteY4" fmla="*/ 2319453 h 3063393"/>
              <a:gd name="connsiteX5" fmla="*/ 228646 w 2271216"/>
              <a:gd name="connsiteY5" fmla="*/ 2295640 h 3063393"/>
              <a:gd name="connsiteX6" fmla="*/ 181011 w 2271216"/>
              <a:gd name="connsiteY6" fmla="*/ 2314691 h 3063393"/>
              <a:gd name="connsiteX7" fmla="*/ 142984 w 2271216"/>
              <a:gd name="connsiteY7" fmla="*/ 2305587 h 3063393"/>
              <a:gd name="connsiteX8" fmla="*/ 314388 w 2271216"/>
              <a:gd name="connsiteY8" fmla="*/ 2038626 h 3063393"/>
              <a:gd name="connsiteX9" fmla="*/ 323915 w 2271216"/>
              <a:gd name="connsiteY9" fmla="*/ 1967179 h 3063393"/>
              <a:gd name="connsiteX10" fmla="*/ 285864 w 2271216"/>
              <a:gd name="connsiteY10" fmla="*/ 1952988 h 3063393"/>
              <a:gd name="connsiteX11" fmla="*/ 219683 w 2271216"/>
              <a:gd name="connsiteY11" fmla="*/ 1871916 h 3063393"/>
              <a:gd name="connsiteX12" fmla="*/ 58680 w 2271216"/>
              <a:gd name="connsiteY12" fmla="*/ 1762601 h 3063393"/>
              <a:gd name="connsiteX13" fmla="*/ 7120 w 2271216"/>
              <a:gd name="connsiteY13" fmla="*/ 1514680 h 3063393"/>
              <a:gd name="connsiteX14" fmla="*/ 74325 w 2271216"/>
              <a:gd name="connsiteY14" fmla="*/ 1181260 h 3063393"/>
              <a:gd name="connsiteX15" fmla="*/ 13621 w 2271216"/>
              <a:gd name="connsiteY15" fmla="*/ 752680 h 3063393"/>
              <a:gd name="connsiteX16" fmla="*/ 247010 w 2271216"/>
              <a:gd name="connsiteY16" fmla="*/ 438150 h 3063393"/>
              <a:gd name="connsiteX17" fmla="*/ 690040 w 2271216"/>
              <a:gd name="connsiteY17" fmla="*/ 0 h 3063393"/>
              <a:gd name="connsiteX18" fmla="*/ 851991 w 2271216"/>
              <a:gd name="connsiteY18" fmla="*/ 85725 h 3063393"/>
              <a:gd name="connsiteX19" fmla="*/ 904379 w 2271216"/>
              <a:gd name="connsiteY19" fmla="*/ 95250 h 3063393"/>
              <a:gd name="connsiteX20" fmla="*/ 952004 w 2271216"/>
              <a:gd name="connsiteY20" fmla="*/ 61912 h 3063393"/>
              <a:gd name="connsiteX21" fmla="*/ 990104 w 2271216"/>
              <a:gd name="connsiteY21" fmla="*/ 85725 h 3063393"/>
              <a:gd name="connsiteX22" fmla="*/ 1023441 w 2271216"/>
              <a:gd name="connsiteY22" fmla="*/ 109537 h 3063393"/>
              <a:gd name="connsiteX23" fmla="*/ 1052016 w 2271216"/>
              <a:gd name="connsiteY23" fmla="*/ 133350 h 3063393"/>
              <a:gd name="connsiteX24" fmla="*/ 1104404 w 2271216"/>
              <a:gd name="connsiteY24" fmla="*/ 200025 h 3063393"/>
              <a:gd name="connsiteX25" fmla="*/ 1099641 w 2271216"/>
              <a:gd name="connsiteY25" fmla="*/ 209550 h 3063393"/>
              <a:gd name="connsiteX26" fmla="*/ 1090116 w 2271216"/>
              <a:gd name="connsiteY26" fmla="*/ 271462 h 3063393"/>
              <a:gd name="connsiteX27" fmla="*/ 1052016 w 2271216"/>
              <a:gd name="connsiteY27" fmla="*/ 295275 h 3063393"/>
              <a:gd name="connsiteX28" fmla="*/ 1047254 w 2271216"/>
              <a:gd name="connsiteY28" fmla="*/ 333375 h 3063393"/>
              <a:gd name="connsiteX29" fmla="*/ 1047254 w 2271216"/>
              <a:gd name="connsiteY29" fmla="*/ 333375 h 3063393"/>
              <a:gd name="connsiteX30" fmla="*/ 1094879 w 2271216"/>
              <a:gd name="connsiteY30" fmla="*/ 361950 h 3063393"/>
              <a:gd name="connsiteX31" fmla="*/ 1094879 w 2271216"/>
              <a:gd name="connsiteY31" fmla="*/ 361950 h 3063393"/>
              <a:gd name="connsiteX32" fmla="*/ 1147266 w 2271216"/>
              <a:gd name="connsiteY32" fmla="*/ 371475 h 3063393"/>
              <a:gd name="connsiteX33" fmla="*/ 1166316 w 2271216"/>
              <a:gd name="connsiteY33" fmla="*/ 385762 h 3063393"/>
              <a:gd name="connsiteX34" fmla="*/ 1166316 w 2271216"/>
              <a:gd name="connsiteY34" fmla="*/ 385762 h 3063393"/>
              <a:gd name="connsiteX35" fmla="*/ 1166316 w 2271216"/>
              <a:gd name="connsiteY35" fmla="*/ 385762 h 3063393"/>
              <a:gd name="connsiteX36" fmla="*/ 1204416 w 2271216"/>
              <a:gd name="connsiteY36" fmla="*/ 457200 h 3063393"/>
              <a:gd name="connsiteX37" fmla="*/ 1223466 w 2271216"/>
              <a:gd name="connsiteY37" fmla="*/ 442912 h 3063393"/>
              <a:gd name="connsiteX38" fmla="*/ 1266329 w 2271216"/>
              <a:gd name="connsiteY38" fmla="*/ 442912 h 3063393"/>
              <a:gd name="connsiteX39" fmla="*/ 1337766 w 2271216"/>
              <a:gd name="connsiteY39" fmla="*/ 442912 h 3063393"/>
              <a:gd name="connsiteX40" fmla="*/ 1313954 w 2271216"/>
              <a:gd name="connsiteY40" fmla="*/ 461962 h 3063393"/>
              <a:gd name="connsiteX41" fmla="*/ 1313954 w 2271216"/>
              <a:gd name="connsiteY41" fmla="*/ 461962 h 3063393"/>
              <a:gd name="connsiteX42" fmla="*/ 1280616 w 2271216"/>
              <a:gd name="connsiteY42" fmla="*/ 547687 h 3063393"/>
              <a:gd name="connsiteX43" fmla="*/ 1256804 w 2271216"/>
              <a:gd name="connsiteY43" fmla="*/ 557212 h 3063393"/>
              <a:gd name="connsiteX44" fmla="*/ 1213941 w 2271216"/>
              <a:gd name="connsiteY44" fmla="*/ 576262 h 3063393"/>
              <a:gd name="connsiteX45" fmla="*/ 1228229 w 2271216"/>
              <a:gd name="connsiteY45" fmla="*/ 619125 h 3063393"/>
              <a:gd name="connsiteX46" fmla="*/ 1228229 w 2271216"/>
              <a:gd name="connsiteY46" fmla="*/ 652462 h 3063393"/>
              <a:gd name="connsiteX47" fmla="*/ 1232991 w 2271216"/>
              <a:gd name="connsiteY47" fmla="*/ 676275 h 3063393"/>
              <a:gd name="connsiteX48" fmla="*/ 1256804 w 2271216"/>
              <a:gd name="connsiteY48" fmla="*/ 714375 h 3063393"/>
              <a:gd name="connsiteX49" fmla="*/ 1256804 w 2271216"/>
              <a:gd name="connsiteY49" fmla="*/ 714375 h 3063393"/>
              <a:gd name="connsiteX50" fmla="*/ 1342529 w 2271216"/>
              <a:gd name="connsiteY50" fmla="*/ 742950 h 3063393"/>
              <a:gd name="connsiteX51" fmla="*/ 1413966 w 2271216"/>
              <a:gd name="connsiteY51" fmla="*/ 738187 h 3063393"/>
              <a:gd name="connsiteX52" fmla="*/ 1447304 w 2271216"/>
              <a:gd name="connsiteY52" fmla="*/ 738187 h 3063393"/>
              <a:gd name="connsiteX53" fmla="*/ 1499691 w 2271216"/>
              <a:gd name="connsiteY53" fmla="*/ 752475 h 3063393"/>
              <a:gd name="connsiteX54" fmla="*/ 1509216 w 2271216"/>
              <a:gd name="connsiteY54" fmla="*/ 766762 h 3063393"/>
              <a:gd name="connsiteX55" fmla="*/ 1513979 w 2271216"/>
              <a:gd name="connsiteY55" fmla="*/ 838200 h 3063393"/>
              <a:gd name="connsiteX56" fmla="*/ 1513979 w 2271216"/>
              <a:gd name="connsiteY56" fmla="*/ 838200 h 3063393"/>
              <a:gd name="connsiteX57" fmla="*/ 1547316 w 2271216"/>
              <a:gd name="connsiteY57" fmla="*/ 900112 h 3063393"/>
              <a:gd name="connsiteX58" fmla="*/ 1580654 w 2271216"/>
              <a:gd name="connsiteY58" fmla="*/ 942975 h 3063393"/>
              <a:gd name="connsiteX59" fmla="*/ 1590179 w 2271216"/>
              <a:gd name="connsiteY59" fmla="*/ 947737 h 3063393"/>
              <a:gd name="connsiteX60" fmla="*/ 1599704 w 2271216"/>
              <a:gd name="connsiteY60" fmla="*/ 1014412 h 3063393"/>
              <a:gd name="connsiteX61" fmla="*/ 1642566 w 2271216"/>
              <a:gd name="connsiteY61" fmla="*/ 1047750 h 3063393"/>
              <a:gd name="connsiteX62" fmla="*/ 1685429 w 2271216"/>
              <a:gd name="connsiteY62" fmla="*/ 1090612 h 3063393"/>
              <a:gd name="connsiteX63" fmla="*/ 1704479 w 2271216"/>
              <a:gd name="connsiteY63" fmla="*/ 1104900 h 3063393"/>
              <a:gd name="connsiteX64" fmla="*/ 1747341 w 2271216"/>
              <a:gd name="connsiteY64" fmla="*/ 1119187 h 3063393"/>
              <a:gd name="connsiteX65" fmla="*/ 1766391 w 2271216"/>
              <a:gd name="connsiteY65" fmla="*/ 1185862 h 3063393"/>
              <a:gd name="connsiteX66" fmla="*/ 1766391 w 2271216"/>
              <a:gd name="connsiteY66" fmla="*/ 1185862 h 3063393"/>
              <a:gd name="connsiteX67" fmla="*/ 1775916 w 2271216"/>
              <a:gd name="connsiteY67" fmla="*/ 1238250 h 3063393"/>
              <a:gd name="connsiteX68" fmla="*/ 1852116 w 2271216"/>
              <a:gd name="connsiteY68" fmla="*/ 1223962 h 3063393"/>
              <a:gd name="connsiteX69" fmla="*/ 1894979 w 2271216"/>
              <a:gd name="connsiteY69" fmla="*/ 1176337 h 3063393"/>
              <a:gd name="connsiteX70" fmla="*/ 1904504 w 2271216"/>
              <a:gd name="connsiteY70" fmla="*/ 1162050 h 3063393"/>
              <a:gd name="connsiteX71" fmla="*/ 1947366 w 2271216"/>
              <a:gd name="connsiteY71" fmla="*/ 1152525 h 3063393"/>
              <a:gd name="connsiteX72" fmla="*/ 1985466 w 2271216"/>
              <a:gd name="connsiteY72" fmla="*/ 1128712 h 3063393"/>
              <a:gd name="connsiteX73" fmla="*/ 2023566 w 2271216"/>
              <a:gd name="connsiteY73" fmla="*/ 1114425 h 3063393"/>
              <a:gd name="connsiteX74" fmla="*/ 2071191 w 2271216"/>
              <a:gd name="connsiteY74" fmla="*/ 1104900 h 3063393"/>
              <a:gd name="connsiteX75" fmla="*/ 2118816 w 2271216"/>
              <a:gd name="connsiteY75" fmla="*/ 1119187 h 3063393"/>
              <a:gd name="connsiteX76" fmla="*/ 2199779 w 2271216"/>
              <a:gd name="connsiteY76" fmla="*/ 1119187 h 3063393"/>
              <a:gd name="connsiteX77" fmla="*/ 2214066 w 2271216"/>
              <a:gd name="connsiteY77" fmla="*/ 1081087 h 3063393"/>
              <a:gd name="connsiteX78" fmla="*/ 2242641 w 2271216"/>
              <a:gd name="connsiteY78" fmla="*/ 1090612 h 3063393"/>
              <a:gd name="connsiteX79" fmla="*/ 2271216 w 2271216"/>
              <a:gd name="connsiteY79" fmla="*/ 1100137 h 3063393"/>
              <a:gd name="connsiteX80" fmla="*/ 2256929 w 2271216"/>
              <a:gd name="connsiteY80" fmla="*/ 1128712 h 3063393"/>
              <a:gd name="connsiteX81" fmla="*/ 2218829 w 2271216"/>
              <a:gd name="connsiteY81" fmla="*/ 1176337 h 3063393"/>
              <a:gd name="connsiteX82" fmla="*/ 2190254 w 2271216"/>
              <a:gd name="connsiteY82" fmla="*/ 1200150 h 3063393"/>
              <a:gd name="connsiteX83" fmla="*/ 2156916 w 2271216"/>
              <a:gd name="connsiteY83" fmla="*/ 1233487 h 3063393"/>
              <a:gd name="connsiteX84" fmla="*/ 2137866 w 2271216"/>
              <a:gd name="connsiteY84" fmla="*/ 1290637 h 3063393"/>
              <a:gd name="connsiteX85" fmla="*/ 2156916 w 2271216"/>
              <a:gd name="connsiteY85" fmla="*/ 1333500 h 3063393"/>
              <a:gd name="connsiteX86" fmla="*/ 2075954 w 2271216"/>
              <a:gd name="connsiteY86" fmla="*/ 1333500 h 3063393"/>
              <a:gd name="connsiteX87" fmla="*/ 2023566 w 2271216"/>
              <a:gd name="connsiteY87" fmla="*/ 1400175 h 3063393"/>
              <a:gd name="connsiteX88" fmla="*/ 2014041 w 2271216"/>
              <a:gd name="connsiteY88" fmla="*/ 1414462 h 3063393"/>
              <a:gd name="connsiteX89" fmla="*/ 1999754 w 2271216"/>
              <a:gd name="connsiteY89" fmla="*/ 1457325 h 3063393"/>
              <a:gd name="connsiteX90" fmla="*/ 1980704 w 2271216"/>
              <a:gd name="connsiteY90" fmla="*/ 1471612 h 3063393"/>
              <a:gd name="connsiteX91" fmla="*/ 1914029 w 2271216"/>
              <a:gd name="connsiteY91" fmla="*/ 1471612 h 3063393"/>
              <a:gd name="connsiteX92" fmla="*/ 1890216 w 2271216"/>
              <a:gd name="connsiteY92" fmla="*/ 1500187 h 3063393"/>
              <a:gd name="connsiteX93" fmla="*/ 1880691 w 2271216"/>
              <a:gd name="connsiteY93" fmla="*/ 1476375 h 3063393"/>
              <a:gd name="connsiteX94" fmla="*/ 1823541 w 2271216"/>
              <a:gd name="connsiteY94" fmla="*/ 1495425 h 3063393"/>
              <a:gd name="connsiteX95" fmla="*/ 1799729 w 2271216"/>
              <a:gd name="connsiteY95" fmla="*/ 1476375 h 3063393"/>
              <a:gd name="connsiteX96" fmla="*/ 1780679 w 2271216"/>
              <a:gd name="connsiteY96" fmla="*/ 1485900 h 3063393"/>
              <a:gd name="connsiteX97" fmla="*/ 1737816 w 2271216"/>
              <a:gd name="connsiteY97" fmla="*/ 1514475 h 3063393"/>
              <a:gd name="connsiteX98" fmla="*/ 1737816 w 2271216"/>
              <a:gd name="connsiteY98" fmla="*/ 1514475 h 3063393"/>
              <a:gd name="connsiteX99" fmla="*/ 1723529 w 2271216"/>
              <a:gd name="connsiteY99" fmla="*/ 1471612 h 3063393"/>
              <a:gd name="connsiteX100" fmla="*/ 1699716 w 2271216"/>
              <a:gd name="connsiteY100" fmla="*/ 1466850 h 3063393"/>
              <a:gd name="connsiteX101" fmla="*/ 1642566 w 2271216"/>
              <a:gd name="connsiteY101" fmla="*/ 1476375 h 3063393"/>
              <a:gd name="connsiteX102" fmla="*/ 1547316 w 2271216"/>
              <a:gd name="connsiteY102" fmla="*/ 1481137 h 3063393"/>
              <a:gd name="connsiteX103" fmla="*/ 1471116 w 2271216"/>
              <a:gd name="connsiteY103" fmla="*/ 1462087 h 3063393"/>
              <a:gd name="connsiteX104" fmla="*/ 1452066 w 2271216"/>
              <a:gd name="connsiteY104" fmla="*/ 1476375 h 3063393"/>
              <a:gd name="connsiteX105" fmla="*/ 1409204 w 2271216"/>
              <a:gd name="connsiteY105" fmla="*/ 1524000 h 3063393"/>
              <a:gd name="connsiteX106" fmla="*/ 1385391 w 2271216"/>
              <a:gd name="connsiteY106" fmla="*/ 1514475 h 3063393"/>
              <a:gd name="connsiteX107" fmla="*/ 1375866 w 2271216"/>
              <a:gd name="connsiteY107" fmla="*/ 1485900 h 3063393"/>
              <a:gd name="connsiteX108" fmla="*/ 1356816 w 2271216"/>
              <a:gd name="connsiteY108" fmla="*/ 1462087 h 3063393"/>
              <a:gd name="connsiteX109" fmla="*/ 1337766 w 2271216"/>
              <a:gd name="connsiteY109" fmla="*/ 1485900 h 3063393"/>
              <a:gd name="connsiteX110" fmla="*/ 1328241 w 2271216"/>
              <a:gd name="connsiteY110" fmla="*/ 1466850 h 3063393"/>
              <a:gd name="connsiteX111" fmla="*/ 1228229 w 2271216"/>
              <a:gd name="connsiteY111" fmla="*/ 1514475 h 3063393"/>
              <a:gd name="connsiteX112" fmla="*/ 1194891 w 2271216"/>
              <a:gd name="connsiteY112" fmla="*/ 1514475 h 3063393"/>
              <a:gd name="connsiteX113" fmla="*/ 1132979 w 2271216"/>
              <a:gd name="connsiteY113" fmla="*/ 1504950 h 3063393"/>
              <a:gd name="connsiteX114" fmla="*/ 1075829 w 2271216"/>
              <a:gd name="connsiteY114" fmla="*/ 1524000 h 3063393"/>
              <a:gd name="connsiteX115" fmla="*/ 1052016 w 2271216"/>
              <a:gd name="connsiteY115" fmla="*/ 1562100 h 3063393"/>
              <a:gd name="connsiteX116" fmla="*/ 1037729 w 2271216"/>
              <a:gd name="connsiteY116" fmla="*/ 1590675 h 3063393"/>
              <a:gd name="connsiteX117" fmla="*/ 1018679 w 2271216"/>
              <a:gd name="connsiteY117" fmla="*/ 1590675 h 3063393"/>
              <a:gd name="connsiteX118" fmla="*/ 1018679 w 2271216"/>
              <a:gd name="connsiteY118" fmla="*/ 1590675 h 3063393"/>
              <a:gd name="connsiteX119" fmla="*/ 956766 w 2271216"/>
              <a:gd name="connsiteY119" fmla="*/ 1609725 h 3063393"/>
              <a:gd name="connsiteX120" fmla="*/ 918666 w 2271216"/>
              <a:gd name="connsiteY120" fmla="*/ 1590675 h 3063393"/>
              <a:gd name="connsiteX121" fmla="*/ 809129 w 2271216"/>
              <a:gd name="connsiteY121" fmla="*/ 1624012 h 3063393"/>
              <a:gd name="connsiteX122" fmla="*/ 851991 w 2271216"/>
              <a:gd name="connsiteY122" fmla="*/ 1652587 h 3063393"/>
              <a:gd name="connsiteX123" fmla="*/ 871041 w 2271216"/>
              <a:gd name="connsiteY123" fmla="*/ 1690687 h 3063393"/>
              <a:gd name="connsiteX124" fmla="*/ 871041 w 2271216"/>
              <a:gd name="connsiteY124" fmla="*/ 1738312 h 3063393"/>
              <a:gd name="connsiteX125" fmla="*/ 851991 w 2271216"/>
              <a:gd name="connsiteY125" fmla="*/ 1762125 h 3063393"/>
              <a:gd name="connsiteX126" fmla="*/ 837704 w 2271216"/>
              <a:gd name="connsiteY126" fmla="*/ 1838325 h 3063393"/>
              <a:gd name="connsiteX127" fmla="*/ 856754 w 2271216"/>
              <a:gd name="connsiteY127" fmla="*/ 1866900 h 3063393"/>
              <a:gd name="connsiteX128" fmla="*/ 842466 w 2271216"/>
              <a:gd name="connsiteY128" fmla="*/ 1895475 h 3063393"/>
              <a:gd name="connsiteX129" fmla="*/ 851991 w 2271216"/>
              <a:gd name="connsiteY129" fmla="*/ 1924050 h 3063393"/>
              <a:gd name="connsiteX130" fmla="*/ 851991 w 2271216"/>
              <a:gd name="connsiteY130" fmla="*/ 1947862 h 3063393"/>
              <a:gd name="connsiteX131" fmla="*/ 809129 w 2271216"/>
              <a:gd name="connsiteY131" fmla="*/ 1966912 h 3063393"/>
              <a:gd name="connsiteX132" fmla="*/ 809129 w 2271216"/>
              <a:gd name="connsiteY132" fmla="*/ 1966912 h 3063393"/>
              <a:gd name="connsiteX133" fmla="*/ 809788 w 2271216"/>
              <a:gd name="connsiteY133" fmla="*/ 2022576 h 3063393"/>
              <a:gd name="connsiteX134" fmla="*/ 823416 w 2271216"/>
              <a:gd name="connsiteY134" fmla="*/ 2043112 h 3063393"/>
              <a:gd name="connsiteX135" fmla="*/ 847229 w 2271216"/>
              <a:gd name="connsiteY135" fmla="*/ 2066925 h 3063393"/>
              <a:gd name="connsiteX136" fmla="*/ 842466 w 2271216"/>
              <a:gd name="connsiteY136" fmla="*/ 2119312 h 3063393"/>
              <a:gd name="connsiteX137" fmla="*/ 899616 w 2271216"/>
              <a:gd name="connsiteY137" fmla="*/ 2147887 h 3063393"/>
              <a:gd name="connsiteX138" fmla="*/ 904379 w 2271216"/>
              <a:gd name="connsiteY138" fmla="*/ 2181225 h 3063393"/>
              <a:gd name="connsiteX139" fmla="*/ 966291 w 2271216"/>
              <a:gd name="connsiteY139" fmla="*/ 2205037 h 3063393"/>
              <a:gd name="connsiteX140" fmla="*/ 956766 w 2271216"/>
              <a:gd name="connsiteY140" fmla="*/ 2238375 h 3063393"/>
              <a:gd name="connsiteX141" fmla="*/ 1056779 w 2271216"/>
              <a:gd name="connsiteY141" fmla="*/ 2243137 h 3063393"/>
              <a:gd name="connsiteX142" fmla="*/ 1056779 w 2271216"/>
              <a:gd name="connsiteY142" fmla="*/ 2243137 h 3063393"/>
              <a:gd name="connsiteX0" fmla="*/ 1623698 w 2271216"/>
              <a:gd name="connsiteY0" fmla="*/ 3053494 h 3063393"/>
              <a:gd name="connsiteX1" fmla="*/ 1594297 w 2271216"/>
              <a:gd name="connsiteY1" fmla="*/ 2996418 h 3063393"/>
              <a:gd name="connsiteX2" fmla="*/ 1581512 w 2271216"/>
              <a:gd name="connsiteY2" fmla="*/ 3020101 h 3063393"/>
              <a:gd name="connsiteX3" fmla="*/ 333553 w 2271216"/>
              <a:gd name="connsiteY3" fmla="*/ 2348262 h 3063393"/>
              <a:gd name="connsiteX4" fmla="*/ 314388 w 2271216"/>
              <a:gd name="connsiteY4" fmla="*/ 2319453 h 3063393"/>
              <a:gd name="connsiteX5" fmla="*/ 228646 w 2271216"/>
              <a:gd name="connsiteY5" fmla="*/ 2295640 h 3063393"/>
              <a:gd name="connsiteX6" fmla="*/ 181011 w 2271216"/>
              <a:gd name="connsiteY6" fmla="*/ 2314691 h 3063393"/>
              <a:gd name="connsiteX7" fmla="*/ 142984 w 2271216"/>
              <a:gd name="connsiteY7" fmla="*/ 2305587 h 3063393"/>
              <a:gd name="connsiteX8" fmla="*/ 314388 w 2271216"/>
              <a:gd name="connsiteY8" fmla="*/ 2038626 h 3063393"/>
              <a:gd name="connsiteX9" fmla="*/ 323915 w 2271216"/>
              <a:gd name="connsiteY9" fmla="*/ 1967179 h 3063393"/>
              <a:gd name="connsiteX10" fmla="*/ 219683 w 2271216"/>
              <a:gd name="connsiteY10" fmla="*/ 1871916 h 3063393"/>
              <a:gd name="connsiteX11" fmla="*/ 58680 w 2271216"/>
              <a:gd name="connsiteY11" fmla="*/ 1762601 h 3063393"/>
              <a:gd name="connsiteX12" fmla="*/ 7120 w 2271216"/>
              <a:gd name="connsiteY12" fmla="*/ 1514680 h 3063393"/>
              <a:gd name="connsiteX13" fmla="*/ 74325 w 2271216"/>
              <a:gd name="connsiteY13" fmla="*/ 1181260 h 3063393"/>
              <a:gd name="connsiteX14" fmla="*/ 13621 w 2271216"/>
              <a:gd name="connsiteY14" fmla="*/ 752680 h 3063393"/>
              <a:gd name="connsiteX15" fmla="*/ 247010 w 2271216"/>
              <a:gd name="connsiteY15" fmla="*/ 438150 h 3063393"/>
              <a:gd name="connsiteX16" fmla="*/ 690040 w 2271216"/>
              <a:gd name="connsiteY16" fmla="*/ 0 h 3063393"/>
              <a:gd name="connsiteX17" fmla="*/ 851991 w 2271216"/>
              <a:gd name="connsiteY17" fmla="*/ 85725 h 3063393"/>
              <a:gd name="connsiteX18" fmla="*/ 904379 w 2271216"/>
              <a:gd name="connsiteY18" fmla="*/ 95250 h 3063393"/>
              <a:gd name="connsiteX19" fmla="*/ 952004 w 2271216"/>
              <a:gd name="connsiteY19" fmla="*/ 61912 h 3063393"/>
              <a:gd name="connsiteX20" fmla="*/ 990104 w 2271216"/>
              <a:gd name="connsiteY20" fmla="*/ 85725 h 3063393"/>
              <a:gd name="connsiteX21" fmla="*/ 1023441 w 2271216"/>
              <a:gd name="connsiteY21" fmla="*/ 109537 h 3063393"/>
              <a:gd name="connsiteX22" fmla="*/ 1052016 w 2271216"/>
              <a:gd name="connsiteY22" fmla="*/ 133350 h 3063393"/>
              <a:gd name="connsiteX23" fmla="*/ 1104404 w 2271216"/>
              <a:gd name="connsiteY23" fmla="*/ 200025 h 3063393"/>
              <a:gd name="connsiteX24" fmla="*/ 1099641 w 2271216"/>
              <a:gd name="connsiteY24" fmla="*/ 209550 h 3063393"/>
              <a:gd name="connsiteX25" fmla="*/ 1090116 w 2271216"/>
              <a:gd name="connsiteY25" fmla="*/ 271462 h 3063393"/>
              <a:gd name="connsiteX26" fmla="*/ 1052016 w 2271216"/>
              <a:gd name="connsiteY26" fmla="*/ 295275 h 3063393"/>
              <a:gd name="connsiteX27" fmla="*/ 1047254 w 2271216"/>
              <a:gd name="connsiteY27" fmla="*/ 333375 h 3063393"/>
              <a:gd name="connsiteX28" fmla="*/ 1047254 w 2271216"/>
              <a:gd name="connsiteY28" fmla="*/ 333375 h 3063393"/>
              <a:gd name="connsiteX29" fmla="*/ 1094879 w 2271216"/>
              <a:gd name="connsiteY29" fmla="*/ 361950 h 3063393"/>
              <a:gd name="connsiteX30" fmla="*/ 1094879 w 2271216"/>
              <a:gd name="connsiteY30" fmla="*/ 361950 h 3063393"/>
              <a:gd name="connsiteX31" fmla="*/ 1147266 w 2271216"/>
              <a:gd name="connsiteY31" fmla="*/ 371475 h 3063393"/>
              <a:gd name="connsiteX32" fmla="*/ 1166316 w 2271216"/>
              <a:gd name="connsiteY32" fmla="*/ 385762 h 3063393"/>
              <a:gd name="connsiteX33" fmla="*/ 1166316 w 2271216"/>
              <a:gd name="connsiteY33" fmla="*/ 385762 h 3063393"/>
              <a:gd name="connsiteX34" fmla="*/ 1166316 w 2271216"/>
              <a:gd name="connsiteY34" fmla="*/ 385762 h 3063393"/>
              <a:gd name="connsiteX35" fmla="*/ 1204416 w 2271216"/>
              <a:gd name="connsiteY35" fmla="*/ 457200 h 3063393"/>
              <a:gd name="connsiteX36" fmla="*/ 1223466 w 2271216"/>
              <a:gd name="connsiteY36" fmla="*/ 442912 h 3063393"/>
              <a:gd name="connsiteX37" fmla="*/ 1266329 w 2271216"/>
              <a:gd name="connsiteY37" fmla="*/ 442912 h 3063393"/>
              <a:gd name="connsiteX38" fmla="*/ 1337766 w 2271216"/>
              <a:gd name="connsiteY38" fmla="*/ 442912 h 3063393"/>
              <a:gd name="connsiteX39" fmla="*/ 1313954 w 2271216"/>
              <a:gd name="connsiteY39" fmla="*/ 461962 h 3063393"/>
              <a:gd name="connsiteX40" fmla="*/ 1313954 w 2271216"/>
              <a:gd name="connsiteY40" fmla="*/ 461962 h 3063393"/>
              <a:gd name="connsiteX41" fmla="*/ 1280616 w 2271216"/>
              <a:gd name="connsiteY41" fmla="*/ 547687 h 3063393"/>
              <a:gd name="connsiteX42" fmla="*/ 1256804 w 2271216"/>
              <a:gd name="connsiteY42" fmla="*/ 557212 h 3063393"/>
              <a:gd name="connsiteX43" fmla="*/ 1213941 w 2271216"/>
              <a:gd name="connsiteY43" fmla="*/ 576262 h 3063393"/>
              <a:gd name="connsiteX44" fmla="*/ 1228229 w 2271216"/>
              <a:gd name="connsiteY44" fmla="*/ 619125 h 3063393"/>
              <a:gd name="connsiteX45" fmla="*/ 1228229 w 2271216"/>
              <a:gd name="connsiteY45" fmla="*/ 652462 h 3063393"/>
              <a:gd name="connsiteX46" fmla="*/ 1232991 w 2271216"/>
              <a:gd name="connsiteY46" fmla="*/ 676275 h 3063393"/>
              <a:gd name="connsiteX47" fmla="*/ 1256804 w 2271216"/>
              <a:gd name="connsiteY47" fmla="*/ 714375 h 3063393"/>
              <a:gd name="connsiteX48" fmla="*/ 1256804 w 2271216"/>
              <a:gd name="connsiteY48" fmla="*/ 714375 h 3063393"/>
              <a:gd name="connsiteX49" fmla="*/ 1342529 w 2271216"/>
              <a:gd name="connsiteY49" fmla="*/ 742950 h 3063393"/>
              <a:gd name="connsiteX50" fmla="*/ 1413966 w 2271216"/>
              <a:gd name="connsiteY50" fmla="*/ 738187 h 3063393"/>
              <a:gd name="connsiteX51" fmla="*/ 1447304 w 2271216"/>
              <a:gd name="connsiteY51" fmla="*/ 738187 h 3063393"/>
              <a:gd name="connsiteX52" fmla="*/ 1499691 w 2271216"/>
              <a:gd name="connsiteY52" fmla="*/ 752475 h 3063393"/>
              <a:gd name="connsiteX53" fmla="*/ 1509216 w 2271216"/>
              <a:gd name="connsiteY53" fmla="*/ 766762 h 3063393"/>
              <a:gd name="connsiteX54" fmla="*/ 1513979 w 2271216"/>
              <a:gd name="connsiteY54" fmla="*/ 838200 h 3063393"/>
              <a:gd name="connsiteX55" fmla="*/ 1513979 w 2271216"/>
              <a:gd name="connsiteY55" fmla="*/ 838200 h 3063393"/>
              <a:gd name="connsiteX56" fmla="*/ 1547316 w 2271216"/>
              <a:gd name="connsiteY56" fmla="*/ 900112 h 3063393"/>
              <a:gd name="connsiteX57" fmla="*/ 1580654 w 2271216"/>
              <a:gd name="connsiteY57" fmla="*/ 942975 h 3063393"/>
              <a:gd name="connsiteX58" fmla="*/ 1590179 w 2271216"/>
              <a:gd name="connsiteY58" fmla="*/ 947737 h 3063393"/>
              <a:gd name="connsiteX59" fmla="*/ 1599704 w 2271216"/>
              <a:gd name="connsiteY59" fmla="*/ 1014412 h 3063393"/>
              <a:gd name="connsiteX60" fmla="*/ 1642566 w 2271216"/>
              <a:gd name="connsiteY60" fmla="*/ 1047750 h 3063393"/>
              <a:gd name="connsiteX61" fmla="*/ 1685429 w 2271216"/>
              <a:gd name="connsiteY61" fmla="*/ 1090612 h 3063393"/>
              <a:gd name="connsiteX62" fmla="*/ 1704479 w 2271216"/>
              <a:gd name="connsiteY62" fmla="*/ 1104900 h 3063393"/>
              <a:gd name="connsiteX63" fmla="*/ 1747341 w 2271216"/>
              <a:gd name="connsiteY63" fmla="*/ 1119187 h 3063393"/>
              <a:gd name="connsiteX64" fmla="*/ 1766391 w 2271216"/>
              <a:gd name="connsiteY64" fmla="*/ 1185862 h 3063393"/>
              <a:gd name="connsiteX65" fmla="*/ 1766391 w 2271216"/>
              <a:gd name="connsiteY65" fmla="*/ 1185862 h 3063393"/>
              <a:gd name="connsiteX66" fmla="*/ 1775916 w 2271216"/>
              <a:gd name="connsiteY66" fmla="*/ 1238250 h 3063393"/>
              <a:gd name="connsiteX67" fmla="*/ 1852116 w 2271216"/>
              <a:gd name="connsiteY67" fmla="*/ 1223962 h 3063393"/>
              <a:gd name="connsiteX68" fmla="*/ 1894979 w 2271216"/>
              <a:gd name="connsiteY68" fmla="*/ 1176337 h 3063393"/>
              <a:gd name="connsiteX69" fmla="*/ 1904504 w 2271216"/>
              <a:gd name="connsiteY69" fmla="*/ 1162050 h 3063393"/>
              <a:gd name="connsiteX70" fmla="*/ 1947366 w 2271216"/>
              <a:gd name="connsiteY70" fmla="*/ 1152525 h 3063393"/>
              <a:gd name="connsiteX71" fmla="*/ 1985466 w 2271216"/>
              <a:gd name="connsiteY71" fmla="*/ 1128712 h 3063393"/>
              <a:gd name="connsiteX72" fmla="*/ 2023566 w 2271216"/>
              <a:gd name="connsiteY72" fmla="*/ 1114425 h 3063393"/>
              <a:gd name="connsiteX73" fmla="*/ 2071191 w 2271216"/>
              <a:gd name="connsiteY73" fmla="*/ 1104900 h 3063393"/>
              <a:gd name="connsiteX74" fmla="*/ 2118816 w 2271216"/>
              <a:gd name="connsiteY74" fmla="*/ 1119187 h 3063393"/>
              <a:gd name="connsiteX75" fmla="*/ 2199779 w 2271216"/>
              <a:gd name="connsiteY75" fmla="*/ 1119187 h 3063393"/>
              <a:gd name="connsiteX76" fmla="*/ 2214066 w 2271216"/>
              <a:gd name="connsiteY76" fmla="*/ 1081087 h 3063393"/>
              <a:gd name="connsiteX77" fmla="*/ 2242641 w 2271216"/>
              <a:gd name="connsiteY77" fmla="*/ 1090612 h 3063393"/>
              <a:gd name="connsiteX78" fmla="*/ 2271216 w 2271216"/>
              <a:gd name="connsiteY78" fmla="*/ 1100137 h 3063393"/>
              <a:gd name="connsiteX79" fmla="*/ 2256929 w 2271216"/>
              <a:gd name="connsiteY79" fmla="*/ 1128712 h 3063393"/>
              <a:gd name="connsiteX80" fmla="*/ 2218829 w 2271216"/>
              <a:gd name="connsiteY80" fmla="*/ 1176337 h 3063393"/>
              <a:gd name="connsiteX81" fmla="*/ 2190254 w 2271216"/>
              <a:gd name="connsiteY81" fmla="*/ 1200150 h 3063393"/>
              <a:gd name="connsiteX82" fmla="*/ 2156916 w 2271216"/>
              <a:gd name="connsiteY82" fmla="*/ 1233487 h 3063393"/>
              <a:gd name="connsiteX83" fmla="*/ 2137866 w 2271216"/>
              <a:gd name="connsiteY83" fmla="*/ 1290637 h 3063393"/>
              <a:gd name="connsiteX84" fmla="*/ 2156916 w 2271216"/>
              <a:gd name="connsiteY84" fmla="*/ 1333500 h 3063393"/>
              <a:gd name="connsiteX85" fmla="*/ 2075954 w 2271216"/>
              <a:gd name="connsiteY85" fmla="*/ 1333500 h 3063393"/>
              <a:gd name="connsiteX86" fmla="*/ 2023566 w 2271216"/>
              <a:gd name="connsiteY86" fmla="*/ 1400175 h 3063393"/>
              <a:gd name="connsiteX87" fmla="*/ 2014041 w 2271216"/>
              <a:gd name="connsiteY87" fmla="*/ 1414462 h 3063393"/>
              <a:gd name="connsiteX88" fmla="*/ 1999754 w 2271216"/>
              <a:gd name="connsiteY88" fmla="*/ 1457325 h 3063393"/>
              <a:gd name="connsiteX89" fmla="*/ 1980704 w 2271216"/>
              <a:gd name="connsiteY89" fmla="*/ 1471612 h 3063393"/>
              <a:gd name="connsiteX90" fmla="*/ 1914029 w 2271216"/>
              <a:gd name="connsiteY90" fmla="*/ 1471612 h 3063393"/>
              <a:gd name="connsiteX91" fmla="*/ 1890216 w 2271216"/>
              <a:gd name="connsiteY91" fmla="*/ 1500187 h 3063393"/>
              <a:gd name="connsiteX92" fmla="*/ 1880691 w 2271216"/>
              <a:gd name="connsiteY92" fmla="*/ 1476375 h 3063393"/>
              <a:gd name="connsiteX93" fmla="*/ 1823541 w 2271216"/>
              <a:gd name="connsiteY93" fmla="*/ 1495425 h 3063393"/>
              <a:gd name="connsiteX94" fmla="*/ 1799729 w 2271216"/>
              <a:gd name="connsiteY94" fmla="*/ 1476375 h 3063393"/>
              <a:gd name="connsiteX95" fmla="*/ 1780679 w 2271216"/>
              <a:gd name="connsiteY95" fmla="*/ 1485900 h 3063393"/>
              <a:gd name="connsiteX96" fmla="*/ 1737816 w 2271216"/>
              <a:gd name="connsiteY96" fmla="*/ 1514475 h 3063393"/>
              <a:gd name="connsiteX97" fmla="*/ 1737816 w 2271216"/>
              <a:gd name="connsiteY97" fmla="*/ 1514475 h 3063393"/>
              <a:gd name="connsiteX98" fmla="*/ 1723529 w 2271216"/>
              <a:gd name="connsiteY98" fmla="*/ 1471612 h 3063393"/>
              <a:gd name="connsiteX99" fmla="*/ 1699716 w 2271216"/>
              <a:gd name="connsiteY99" fmla="*/ 1466850 h 3063393"/>
              <a:gd name="connsiteX100" fmla="*/ 1642566 w 2271216"/>
              <a:gd name="connsiteY100" fmla="*/ 1476375 h 3063393"/>
              <a:gd name="connsiteX101" fmla="*/ 1547316 w 2271216"/>
              <a:gd name="connsiteY101" fmla="*/ 1481137 h 3063393"/>
              <a:gd name="connsiteX102" fmla="*/ 1471116 w 2271216"/>
              <a:gd name="connsiteY102" fmla="*/ 1462087 h 3063393"/>
              <a:gd name="connsiteX103" fmla="*/ 1452066 w 2271216"/>
              <a:gd name="connsiteY103" fmla="*/ 1476375 h 3063393"/>
              <a:gd name="connsiteX104" fmla="*/ 1409204 w 2271216"/>
              <a:gd name="connsiteY104" fmla="*/ 1524000 h 3063393"/>
              <a:gd name="connsiteX105" fmla="*/ 1385391 w 2271216"/>
              <a:gd name="connsiteY105" fmla="*/ 1514475 h 3063393"/>
              <a:gd name="connsiteX106" fmla="*/ 1375866 w 2271216"/>
              <a:gd name="connsiteY106" fmla="*/ 1485900 h 3063393"/>
              <a:gd name="connsiteX107" fmla="*/ 1356816 w 2271216"/>
              <a:gd name="connsiteY107" fmla="*/ 1462087 h 3063393"/>
              <a:gd name="connsiteX108" fmla="*/ 1337766 w 2271216"/>
              <a:gd name="connsiteY108" fmla="*/ 1485900 h 3063393"/>
              <a:gd name="connsiteX109" fmla="*/ 1328241 w 2271216"/>
              <a:gd name="connsiteY109" fmla="*/ 1466850 h 3063393"/>
              <a:gd name="connsiteX110" fmla="*/ 1228229 w 2271216"/>
              <a:gd name="connsiteY110" fmla="*/ 1514475 h 3063393"/>
              <a:gd name="connsiteX111" fmla="*/ 1194891 w 2271216"/>
              <a:gd name="connsiteY111" fmla="*/ 1514475 h 3063393"/>
              <a:gd name="connsiteX112" fmla="*/ 1132979 w 2271216"/>
              <a:gd name="connsiteY112" fmla="*/ 1504950 h 3063393"/>
              <a:gd name="connsiteX113" fmla="*/ 1075829 w 2271216"/>
              <a:gd name="connsiteY113" fmla="*/ 1524000 h 3063393"/>
              <a:gd name="connsiteX114" fmla="*/ 1052016 w 2271216"/>
              <a:gd name="connsiteY114" fmla="*/ 1562100 h 3063393"/>
              <a:gd name="connsiteX115" fmla="*/ 1037729 w 2271216"/>
              <a:gd name="connsiteY115" fmla="*/ 1590675 h 3063393"/>
              <a:gd name="connsiteX116" fmla="*/ 1018679 w 2271216"/>
              <a:gd name="connsiteY116" fmla="*/ 1590675 h 3063393"/>
              <a:gd name="connsiteX117" fmla="*/ 1018679 w 2271216"/>
              <a:gd name="connsiteY117" fmla="*/ 1590675 h 3063393"/>
              <a:gd name="connsiteX118" fmla="*/ 956766 w 2271216"/>
              <a:gd name="connsiteY118" fmla="*/ 1609725 h 3063393"/>
              <a:gd name="connsiteX119" fmla="*/ 918666 w 2271216"/>
              <a:gd name="connsiteY119" fmla="*/ 1590675 h 3063393"/>
              <a:gd name="connsiteX120" fmla="*/ 809129 w 2271216"/>
              <a:gd name="connsiteY120" fmla="*/ 1624012 h 3063393"/>
              <a:gd name="connsiteX121" fmla="*/ 851991 w 2271216"/>
              <a:gd name="connsiteY121" fmla="*/ 1652587 h 3063393"/>
              <a:gd name="connsiteX122" fmla="*/ 871041 w 2271216"/>
              <a:gd name="connsiteY122" fmla="*/ 1690687 h 3063393"/>
              <a:gd name="connsiteX123" fmla="*/ 871041 w 2271216"/>
              <a:gd name="connsiteY123" fmla="*/ 1738312 h 3063393"/>
              <a:gd name="connsiteX124" fmla="*/ 851991 w 2271216"/>
              <a:gd name="connsiteY124" fmla="*/ 1762125 h 3063393"/>
              <a:gd name="connsiteX125" fmla="*/ 837704 w 2271216"/>
              <a:gd name="connsiteY125" fmla="*/ 1838325 h 3063393"/>
              <a:gd name="connsiteX126" fmla="*/ 856754 w 2271216"/>
              <a:gd name="connsiteY126" fmla="*/ 1866900 h 3063393"/>
              <a:gd name="connsiteX127" fmla="*/ 842466 w 2271216"/>
              <a:gd name="connsiteY127" fmla="*/ 1895475 h 3063393"/>
              <a:gd name="connsiteX128" fmla="*/ 851991 w 2271216"/>
              <a:gd name="connsiteY128" fmla="*/ 1924050 h 3063393"/>
              <a:gd name="connsiteX129" fmla="*/ 851991 w 2271216"/>
              <a:gd name="connsiteY129" fmla="*/ 1947862 h 3063393"/>
              <a:gd name="connsiteX130" fmla="*/ 809129 w 2271216"/>
              <a:gd name="connsiteY130" fmla="*/ 1966912 h 3063393"/>
              <a:gd name="connsiteX131" fmla="*/ 809129 w 2271216"/>
              <a:gd name="connsiteY131" fmla="*/ 1966912 h 3063393"/>
              <a:gd name="connsiteX132" fmla="*/ 809788 w 2271216"/>
              <a:gd name="connsiteY132" fmla="*/ 2022576 h 3063393"/>
              <a:gd name="connsiteX133" fmla="*/ 823416 w 2271216"/>
              <a:gd name="connsiteY133" fmla="*/ 2043112 h 3063393"/>
              <a:gd name="connsiteX134" fmla="*/ 847229 w 2271216"/>
              <a:gd name="connsiteY134" fmla="*/ 2066925 h 3063393"/>
              <a:gd name="connsiteX135" fmla="*/ 842466 w 2271216"/>
              <a:gd name="connsiteY135" fmla="*/ 2119312 h 3063393"/>
              <a:gd name="connsiteX136" fmla="*/ 899616 w 2271216"/>
              <a:gd name="connsiteY136" fmla="*/ 2147887 h 3063393"/>
              <a:gd name="connsiteX137" fmla="*/ 904379 w 2271216"/>
              <a:gd name="connsiteY137" fmla="*/ 2181225 h 3063393"/>
              <a:gd name="connsiteX138" fmla="*/ 966291 w 2271216"/>
              <a:gd name="connsiteY138" fmla="*/ 2205037 h 3063393"/>
              <a:gd name="connsiteX139" fmla="*/ 956766 w 2271216"/>
              <a:gd name="connsiteY139" fmla="*/ 2238375 h 3063393"/>
              <a:gd name="connsiteX140" fmla="*/ 1056779 w 2271216"/>
              <a:gd name="connsiteY140" fmla="*/ 2243137 h 3063393"/>
              <a:gd name="connsiteX141" fmla="*/ 1056779 w 2271216"/>
              <a:gd name="connsiteY141" fmla="*/ 2243137 h 3063393"/>
              <a:gd name="connsiteX0" fmla="*/ 1623698 w 2271216"/>
              <a:gd name="connsiteY0" fmla="*/ 3053494 h 3063393"/>
              <a:gd name="connsiteX1" fmla="*/ 1594297 w 2271216"/>
              <a:gd name="connsiteY1" fmla="*/ 2996418 h 3063393"/>
              <a:gd name="connsiteX2" fmla="*/ 1581512 w 2271216"/>
              <a:gd name="connsiteY2" fmla="*/ 3020101 h 3063393"/>
              <a:gd name="connsiteX3" fmla="*/ 333553 w 2271216"/>
              <a:gd name="connsiteY3" fmla="*/ 2348262 h 3063393"/>
              <a:gd name="connsiteX4" fmla="*/ 228646 w 2271216"/>
              <a:gd name="connsiteY4" fmla="*/ 2295640 h 3063393"/>
              <a:gd name="connsiteX5" fmla="*/ 181011 w 2271216"/>
              <a:gd name="connsiteY5" fmla="*/ 2314691 h 3063393"/>
              <a:gd name="connsiteX6" fmla="*/ 142984 w 2271216"/>
              <a:gd name="connsiteY6" fmla="*/ 2305587 h 3063393"/>
              <a:gd name="connsiteX7" fmla="*/ 314388 w 2271216"/>
              <a:gd name="connsiteY7" fmla="*/ 2038626 h 3063393"/>
              <a:gd name="connsiteX8" fmla="*/ 323915 w 2271216"/>
              <a:gd name="connsiteY8" fmla="*/ 1967179 h 3063393"/>
              <a:gd name="connsiteX9" fmla="*/ 219683 w 2271216"/>
              <a:gd name="connsiteY9" fmla="*/ 1871916 h 3063393"/>
              <a:gd name="connsiteX10" fmla="*/ 58680 w 2271216"/>
              <a:gd name="connsiteY10" fmla="*/ 1762601 h 3063393"/>
              <a:gd name="connsiteX11" fmla="*/ 7120 w 2271216"/>
              <a:gd name="connsiteY11" fmla="*/ 1514680 h 3063393"/>
              <a:gd name="connsiteX12" fmla="*/ 74325 w 2271216"/>
              <a:gd name="connsiteY12" fmla="*/ 1181260 h 3063393"/>
              <a:gd name="connsiteX13" fmla="*/ 13621 w 2271216"/>
              <a:gd name="connsiteY13" fmla="*/ 752680 h 3063393"/>
              <a:gd name="connsiteX14" fmla="*/ 247010 w 2271216"/>
              <a:gd name="connsiteY14" fmla="*/ 438150 h 3063393"/>
              <a:gd name="connsiteX15" fmla="*/ 690040 w 2271216"/>
              <a:gd name="connsiteY15" fmla="*/ 0 h 3063393"/>
              <a:gd name="connsiteX16" fmla="*/ 851991 w 2271216"/>
              <a:gd name="connsiteY16" fmla="*/ 85725 h 3063393"/>
              <a:gd name="connsiteX17" fmla="*/ 904379 w 2271216"/>
              <a:gd name="connsiteY17" fmla="*/ 95250 h 3063393"/>
              <a:gd name="connsiteX18" fmla="*/ 952004 w 2271216"/>
              <a:gd name="connsiteY18" fmla="*/ 61912 h 3063393"/>
              <a:gd name="connsiteX19" fmla="*/ 990104 w 2271216"/>
              <a:gd name="connsiteY19" fmla="*/ 85725 h 3063393"/>
              <a:gd name="connsiteX20" fmla="*/ 1023441 w 2271216"/>
              <a:gd name="connsiteY20" fmla="*/ 109537 h 3063393"/>
              <a:gd name="connsiteX21" fmla="*/ 1052016 w 2271216"/>
              <a:gd name="connsiteY21" fmla="*/ 133350 h 3063393"/>
              <a:gd name="connsiteX22" fmla="*/ 1104404 w 2271216"/>
              <a:gd name="connsiteY22" fmla="*/ 200025 h 3063393"/>
              <a:gd name="connsiteX23" fmla="*/ 1099641 w 2271216"/>
              <a:gd name="connsiteY23" fmla="*/ 209550 h 3063393"/>
              <a:gd name="connsiteX24" fmla="*/ 1090116 w 2271216"/>
              <a:gd name="connsiteY24" fmla="*/ 271462 h 3063393"/>
              <a:gd name="connsiteX25" fmla="*/ 1052016 w 2271216"/>
              <a:gd name="connsiteY25" fmla="*/ 295275 h 3063393"/>
              <a:gd name="connsiteX26" fmla="*/ 1047254 w 2271216"/>
              <a:gd name="connsiteY26" fmla="*/ 333375 h 3063393"/>
              <a:gd name="connsiteX27" fmla="*/ 1047254 w 2271216"/>
              <a:gd name="connsiteY27" fmla="*/ 333375 h 3063393"/>
              <a:gd name="connsiteX28" fmla="*/ 1094879 w 2271216"/>
              <a:gd name="connsiteY28" fmla="*/ 361950 h 3063393"/>
              <a:gd name="connsiteX29" fmla="*/ 1094879 w 2271216"/>
              <a:gd name="connsiteY29" fmla="*/ 361950 h 3063393"/>
              <a:gd name="connsiteX30" fmla="*/ 1147266 w 2271216"/>
              <a:gd name="connsiteY30" fmla="*/ 371475 h 3063393"/>
              <a:gd name="connsiteX31" fmla="*/ 1166316 w 2271216"/>
              <a:gd name="connsiteY31" fmla="*/ 385762 h 3063393"/>
              <a:gd name="connsiteX32" fmla="*/ 1166316 w 2271216"/>
              <a:gd name="connsiteY32" fmla="*/ 385762 h 3063393"/>
              <a:gd name="connsiteX33" fmla="*/ 1166316 w 2271216"/>
              <a:gd name="connsiteY33" fmla="*/ 385762 h 3063393"/>
              <a:gd name="connsiteX34" fmla="*/ 1204416 w 2271216"/>
              <a:gd name="connsiteY34" fmla="*/ 457200 h 3063393"/>
              <a:gd name="connsiteX35" fmla="*/ 1223466 w 2271216"/>
              <a:gd name="connsiteY35" fmla="*/ 442912 h 3063393"/>
              <a:gd name="connsiteX36" fmla="*/ 1266329 w 2271216"/>
              <a:gd name="connsiteY36" fmla="*/ 442912 h 3063393"/>
              <a:gd name="connsiteX37" fmla="*/ 1337766 w 2271216"/>
              <a:gd name="connsiteY37" fmla="*/ 442912 h 3063393"/>
              <a:gd name="connsiteX38" fmla="*/ 1313954 w 2271216"/>
              <a:gd name="connsiteY38" fmla="*/ 461962 h 3063393"/>
              <a:gd name="connsiteX39" fmla="*/ 1313954 w 2271216"/>
              <a:gd name="connsiteY39" fmla="*/ 461962 h 3063393"/>
              <a:gd name="connsiteX40" fmla="*/ 1280616 w 2271216"/>
              <a:gd name="connsiteY40" fmla="*/ 547687 h 3063393"/>
              <a:gd name="connsiteX41" fmla="*/ 1256804 w 2271216"/>
              <a:gd name="connsiteY41" fmla="*/ 557212 h 3063393"/>
              <a:gd name="connsiteX42" fmla="*/ 1213941 w 2271216"/>
              <a:gd name="connsiteY42" fmla="*/ 576262 h 3063393"/>
              <a:gd name="connsiteX43" fmla="*/ 1228229 w 2271216"/>
              <a:gd name="connsiteY43" fmla="*/ 619125 h 3063393"/>
              <a:gd name="connsiteX44" fmla="*/ 1228229 w 2271216"/>
              <a:gd name="connsiteY44" fmla="*/ 652462 h 3063393"/>
              <a:gd name="connsiteX45" fmla="*/ 1232991 w 2271216"/>
              <a:gd name="connsiteY45" fmla="*/ 676275 h 3063393"/>
              <a:gd name="connsiteX46" fmla="*/ 1256804 w 2271216"/>
              <a:gd name="connsiteY46" fmla="*/ 714375 h 3063393"/>
              <a:gd name="connsiteX47" fmla="*/ 1256804 w 2271216"/>
              <a:gd name="connsiteY47" fmla="*/ 714375 h 3063393"/>
              <a:gd name="connsiteX48" fmla="*/ 1342529 w 2271216"/>
              <a:gd name="connsiteY48" fmla="*/ 742950 h 3063393"/>
              <a:gd name="connsiteX49" fmla="*/ 1413966 w 2271216"/>
              <a:gd name="connsiteY49" fmla="*/ 738187 h 3063393"/>
              <a:gd name="connsiteX50" fmla="*/ 1447304 w 2271216"/>
              <a:gd name="connsiteY50" fmla="*/ 738187 h 3063393"/>
              <a:gd name="connsiteX51" fmla="*/ 1499691 w 2271216"/>
              <a:gd name="connsiteY51" fmla="*/ 752475 h 3063393"/>
              <a:gd name="connsiteX52" fmla="*/ 1509216 w 2271216"/>
              <a:gd name="connsiteY52" fmla="*/ 766762 h 3063393"/>
              <a:gd name="connsiteX53" fmla="*/ 1513979 w 2271216"/>
              <a:gd name="connsiteY53" fmla="*/ 838200 h 3063393"/>
              <a:gd name="connsiteX54" fmla="*/ 1513979 w 2271216"/>
              <a:gd name="connsiteY54" fmla="*/ 838200 h 3063393"/>
              <a:gd name="connsiteX55" fmla="*/ 1547316 w 2271216"/>
              <a:gd name="connsiteY55" fmla="*/ 900112 h 3063393"/>
              <a:gd name="connsiteX56" fmla="*/ 1580654 w 2271216"/>
              <a:gd name="connsiteY56" fmla="*/ 942975 h 3063393"/>
              <a:gd name="connsiteX57" fmla="*/ 1590179 w 2271216"/>
              <a:gd name="connsiteY57" fmla="*/ 947737 h 3063393"/>
              <a:gd name="connsiteX58" fmla="*/ 1599704 w 2271216"/>
              <a:gd name="connsiteY58" fmla="*/ 1014412 h 3063393"/>
              <a:gd name="connsiteX59" fmla="*/ 1642566 w 2271216"/>
              <a:gd name="connsiteY59" fmla="*/ 1047750 h 3063393"/>
              <a:gd name="connsiteX60" fmla="*/ 1685429 w 2271216"/>
              <a:gd name="connsiteY60" fmla="*/ 1090612 h 3063393"/>
              <a:gd name="connsiteX61" fmla="*/ 1704479 w 2271216"/>
              <a:gd name="connsiteY61" fmla="*/ 1104900 h 3063393"/>
              <a:gd name="connsiteX62" fmla="*/ 1747341 w 2271216"/>
              <a:gd name="connsiteY62" fmla="*/ 1119187 h 3063393"/>
              <a:gd name="connsiteX63" fmla="*/ 1766391 w 2271216"/>
              <a:gd name="connsiteY63" fmla="*/ 1185862 h 3063393"/>
              <a:gd name="connsiteX64" fmla="*/ 1766391 w 2271216"/>
              <a:gd name="connsiteY64" fmla="*/ 1185862 h 3063393"/>
              <a:gd name="connsiteX65" fmla="*/ 1775916 w 2271216"/>
              <a:gd name="connsiteY65" fmla="*/ 1238250 h 3063393"/>
              <a:gd name="connsiteX66" fmla="*/ 1852116 w 2271216"/>
              <a:gd name="connsiteY66" fmla="*/ 1223962 h 3063393"/>
              <a:gd name="connsiteX67" fmla="*/ 1894979 w 2271216"/>
              <a:gd name="connsiteY67" fmla="*/ 1176337 h 3063393"/>
              <a:gd name="connsiteX68" fmla="*/ 1904504 w 2271216"/>
              <a:gd name="connsiteY68" fmla="*/ 1162050 h 3063393"/>
              <a:gd name="connsiteX69" fmla="*/ 1947366 w 2271216"/>
              <a:gd name="connsiteY69" fmla="*/ 1152525 h 3063393"/>
              <a:gd name="connsiteX70" fmla="*/ 1985466 w 2271216"/>
              <a:gd name="connsiteY70" fmla="*/ 1128712 h 3063393"/>
              <a:gd name="connsiteX71" fmla="*/ 2023566 w 2271216"/>
              <a:gd name="connsiteY71" fmla="*/ 1114425 h 3063393"/>
              <a:gd name="connsiteX72" fmla="*/ 2071191 w 2271216"/>
              <a:gd name="connsiteY72" fmla="*/ 1104900 h 3063393"/>
              <a:gd name="connsiteX73" fmla="*/ 2118816 w 2271216"/>
              <a:gd name="connsiteY73" fmla="*/ 1119187 h 3063393"/>
              <a:gd name="connsiteX74" fmla="*/ 2199779 w 2271216"/>
              <a:gd name="connsiteY74" fmla="*/ 1119187 h 3063393"/>
              <a:gd name="connsiteX75" fmla="*/ 2214066 w 2271216"/>
              <a:gd name="connsiteY75" fmla="*/ 1081087 h 3063393"/>
              <a:gd name="connsiteX76" fmla="*/ 2242641 w 2271216"/>
              <a:gd name="connsiteY76" fmla="*/ 1090612 h 3063393"/>
              <a:gd name="connsiteX77" fmla="*/ 2271216 w 2271216"/>
              <a:gd name="connsiteY77" fmla="*/ 1100137 h 3063393"/>
              <a:gd name="connsiteX78" fmla="*/ 2256929 w 2271216"/>
              <a:gd name="connsiteY78" fmla="*/ 1128712 h 3063393"/>
              <a:gd name="connsiteX79" fmla="*/ 2218829 w 2271216"/>
              <a:gd name="connsiteY79" fmla="*/ 1176337 h 3063393"/>
              <a:gd name="connsiteX80" fmla="*/ 2190254 w 2271216"/>
              <a:gd name="connsiteY80" fmla="*/ 1200150 h 3063393"/>
              <a:gd name="connsiteX81" fmla="*/ 2156916 w 2271216"/>
              <a:gd name="connsiteY81" fmla="*/ 1233487 h 3063393"/>
              <a:gd name="connsiteX82" fmla="*/ 2137866 w 2271216"/>
              <a:gd name="connsiteY82" fmla="*/ 1290637 h 3063393"/>
              <a:gd name="connsiteX83" fmla="*/ 2156916 w 2271216"/>
              <a:gd name="connsiteY83" fmla="*/ 1333500 h 3063393"/>
              <a:gd name="connsiteX84" fmla="*/ 2075954 w 2271216"/>
              <a:gd name="connsiteY84" fmla="*/ 1333500 h 3063393"/>
              <a:gd name="connsiteX85" fmla="*/ 2023566 w 2271216"/>
              <a:gd name="connsiteY85" fmla="*/ 1400175 h 3063393"/>
              <a:gd name="connsiteX86" fmla="*/ 2014041 w 2271216"/>
              <a:gd name="connsiteY86" fmla="*/ 1414462 h 3063393"/>
              <a:gd name="connsiteX87" fmla="*/ 1999754 w 2271216"/>
              <a:gd name="connsiteY87" fmla="*/ 1457325 h 3063393"/>
              <a:gd name="connsiteX88" fmla="*/ 1980704 w 2271216"/>
              <a:gd name="connsiteY88" fmla="*/ 1471612 h 3063393"/>
              <a:gd name="connsiteX89" fmla="*/ 1914029 w 2271216"/>
              <a:gd name="connsiteY89" fmla="*/ 1471612 h 3063393"/>
              <a:gd name="connsiteX90" fmla="*/ 1890216 w 2271216"/>
              <a:gd name="connsiteY90" fmla="*/ 1500187 h 3063393"/>
              <a:gd name="connsiteX91" fmla="*/ 1880691 w 2271216"/>
              <a:gd name="connsiteY91" fmla="*/ 1476375 h 3063393"/>
              <a:gd name="connsiteX92" fmla="*/ 1823541 w 2271216"/>
              <a:gd name="connsiteY92" fmla="*/ 1495425 h 3063393"/>
              <a:gd name="connsiteX93" fmla="*/ 1799729 w 2271216"/>
              <a:gd name="connsiteY93" fmla="*/ 1476375 h 3063393"/>
              <a:gd name="connsiteX94" fmla="*/ 1780679 w 2271216"/>
              <a:gd name="connsiteY94" fmla="*/ 1485900 h 3063393"/>
              <a:gd name="connsiteX95" fmla="*/ 1737816 w 2271216"/>
              <a:gd name="connsiteY95" fmla="*/ 1514475 h 3063393"/>
              <a:gd name="connsiteX96" fmla="*/ 1737816 w 2271216"/>
              <a:gd name="connsiteY96" fmla="*/ 1514475 h 3063393"/>
              <a:gd name="connsiteX97" fmla="*/ 1723529 w 2271216"/>
              <a:gd name="connsiteY97" fmla="*/ 1471612 h 3063393"/>
              <a:gd name="connsiteX98" fmla="*/ 1699716 w 2271216"/>
              <a:gd name="connsiteY98" fmla="*/ 1466850 h 3063393"/>
              <a:gd name="connsiteX99" fmla="*/ 1642566 w 2271216"/>
              <a:gd name="connsiteY99" fmla="*/ 1476375 h 3063393"/>
              <a:gd name="connsiteX100" fmla="*/ 1547316 w 2271216"/>
              <a:gd name="connsiteY100" fmla="*/ 1481137 h 3063393"/>
              <a:gd name="connsiteX101" fmla="*/ 1471116 w 2271216"/>
              <a:gd name="connsiteY101" fmla="*/ 1462087 h 3063393"/>
              <a:gd name="connsiteX102" fmla="*/ 1452066 w 2271216"/>
              <a:gd name="connsiteY102" fmla="*/ 1476375 h 3063393"/>
              <a:gd name="connsiteX103" fmla="*/ 1409204 w 2271216"/>
              <a:gd name="connsiteY103" fmla="*/ 1524000 h 3063393"/>
              <a:gd name="connsiteX104" fmla="*/ 1385391 w 2271216"/>
              <a:gd name="connsiteY104" fmla="*/ 1514475 h 3063393"/>
              <a:gd name="connsiteX105" fmla="*/ 1375866 w 2271216"/>
              <a:gd name="connsiteY105" fmla="*/ 1485900 h 3063393"/>
              <a:gd name="connsiteX106" fmla="*/ 1356816 w 2271216"/>
              <a:gd name="connsiteY106" fmla="*/ 1462087 h 3063393"/>
              <a:gd name="connsiteX107" fmla="*/ 1337766 w 2271216"/>
              <a:gd name="connsiteY107" fmla="*/ 1485900 h 3063393"/>
              <a:gd name="connsiteX108" fmla="*/ 1328241 w 2271216"/>
              <a:gd name="connsiteY108" fmla="*/ 1466850 h 3063393"/>
              <a:gd name="connsiteX109" fmla="*/ 1228229 w 2271216"/>
              <a:gd name="connsiteY109" fmla="*/ 1514475 h 3063393"/>
              <a:gd name="connsiteX110" fmla="*/ 1194891 w 2271216"/>
              <a:gd name="connsiteY110" fmla="*/ 1514475 h 3063393"/>
              <a:gd name="connsiteX111" fmla="*/ 1132979 w 2271216"/>
              <a:gd name="connsiteY111" fmla="*/ 1504950 h 3063393"/>
              <a:gd name="connsiteX112" fmla="*/ 1075829 w 2271216"/>
              <a:gd name="connsiteY112" fmla="*/ 1524000 h 3063393"/>
              <a:gd name="connsiteX113" fmla="*/ 1052016 w 2271216"/>
              <a:gd name="connsiteY113" fmla="*/ 1562100 h 3063393"/>
              <a:gd name="connsiteX114" fmla="*/ 1037729 w 2271216"/>
              <a:gd name="connsiteY114" fmla="*/ 1590675 h 3063393"/>
              <a:gd name="connsiteX115" fmla="*/ 1018679 w 2271216"/>
              <a:gd name="connsiteY115" fmla="*/ 1590675 h 3063393"/>
              <a:gd name="connsiteX116" fmla="*/ 1018679 w 2271216"/>
              <a:gd name="connsiteY116" fmla="*/ 1590675 h 3063393"/>
              <a:gd name="connsiteX117" fmla="*/ 956766 w 2271216"/>
              <a:gd name="connsiteY117" fmla="*/ 1609725 h 3063393"/>
              <a:gd name="connsiteX118" fmla="*/ 918666 w 2271216"/>
              <a:gd name="connsiteY118" fmla="*/ 1590675 h 3063393"/>
              <a:gd name="connsiteX119" fmla="*/ 809129 w 2271216"/>
              <a:gd name="connsiteY119" fmla="*/ 1624012 h 3063393"/>
              <a:gd name="connsiteX120" fmla="*/ 851991 w 2271216"/>
              <a:gd name="connsiteY120" fmla="*/ 1652587 h 3063393"/>
              <a:gd name="connsiteX121" fmla="*/ 871041 w 2271216"/>
              <a:gd name="connsiteY121" fmla="*/ 1690687 h 3063393"/>
              <a:gd name="connsiteX122" fmla="*/ 871041 w 2271216"/>
              <a:gd name="connsiteY122" fmla="*/ 1738312 h 3063393"/>
              <a:gd name="connsiteX123" fmla="*/ 851991 w 2271216"/>
              <a:gd name="connsiteY123" fmla="*/ 1762125 h 3063393"/>
              <a:gd name="connsiteX124" fmla="*/ 837704 w 2271216"/>
              <a:gd name="connsiteY124" fmla="*/ 1838325 h 3063393"/>
              <a:gd name="connsiteX125" fmla="*/ 856754 w 2271216"/>
              <a:gd name="connsiteY125" fmla="*/ 1866900 h 3063393"/>
              <a:gd name="connsiteX126" fmla="*/ 842466 w 2271216"/>
              <a:gd name="connsiteY126" fmla="*/ 1895475 h 3063393"/>
              <a:gd name="connsiteX127" fmla="*/ 851991 w 2271216"/>
              <a:gd name="connsiteY127" fmla="*/ 1924050 h 3063393"/>
              <a:gd name="connsiteX128" fmla="*/ 851991 w 2271216"/>
              <a:gd name="connsiteY128" fmla="*/ 1947862 h 3063393"/>
              <a:gd name="connsiteX129" fmla="*/ 809129 w 2271216"/>
              <a:gd name="connsiteY129" fmla="*/ 1966912 h 3063393"/>
              <a:gd name="connsiteX130" fmla="*/ 809129 w 2271216"/>
              <a:gd name="connsiteY130" fmla="*/ 1966912 h 3063393"/>
              <a:gd name="connsiteX131" fmla="*/ 809788 w 2271216"/>
              <a:gd name="connsiteY131" fmla="*/ 2022576 h 3063393"/>
              <a:gd name="connsiteX132" fmla="*/ 823416 w 2271216"/>
              <a:gd name="connsiteY132" fmla="*/ 2043112 h 3063393"/>
              <a:gd name="connsiteX133" fmla="*/ 847229 w 2271216"/>
              <a:gd name="connsiteY133" fmla="*/ 2066925 h 3063393"/>
              <a:gd name="connsiteX134" fmla="*/ 842466 w 2271216"/>
              <a:gd name="connsiteY134" fmla="*/ 2119312 h 3063393"/>
              <a:gd name="connsiteX135" fmla="*/ 899616 w 2271216"/>
              <a:gd name="connsiteY135" fmla="*/ 2147887 h 3063393"/>
              <a:gd name="connsiteX136" fmla="*/ 904379 w 2271216"/>
              <a:gd name="connsiteY136" fmla="*/ 2181225 h 3063393"/>
              <a:gd name="connsiteX137" fmla="*/ 966291 w 2271216"/>
              <a:gd name="connsiteY137" fmla="*/ 2205037 h 3063393"/>
              <a:gd name="connsiteX138" fmla="*/ 956766 w 2271216"/>
              <a:gd name="connsiteY138" fmla="*/ 2238375 h 3063393"/>
              <a:gd name="connsiteX139" fmla="*/ 1056779 w 2271216"/>
              <a:gd name="connsiteY139" fmla="*/ 2243137 h 3063393"/>
              <a:gd name="connsiteX140" fmla="*/ 1056779 w 2271216"/>
              <a:gd name="connsiteY140" fmla="*/ 2243137 h 3063393"/>
              <a:gd name="connsiteX0" fmla="*/ 1623698 w 2271216"/>
              <a:gd name="connsiteY0" fmla="*/ 3053494 h 3063393"/>
              <a:gd name="connsiteX1" fmla="*/ 1594297 w 2271216"/>
              <a:gd name="connsiteY1" fmla="*/ 2996418 h 3063393"/>
              <a:gd name="connsiteX2" fmla="*/ 1581512 w 2271216"/>
              <a:gd name="connsiteY2" fmla="*/ 3020101 h 3063393"/>
              <a:gd name="connsiteX3" fmla="*/ 333553 w 2271216"/>
              <a:gd name="connsiteY3" fmla="*/ 2348262 h 3063393"/>
              <a:gd name="connsiteX4" fmla="*/ 288983 w 2271216"/>
              <a:gd name="connsiteY4" fmla="*/ 2359143 h 3063393"/>
              <a:gd name="connsiteX5" fmla="*/ 228646 w 2271216"/>
              <a:gd name="connsiteY5" fmla="*/ 2295640 h 3063393"/>
              <a:gd name="connsiteX6" fmla="*/ 181011 w 2271216"/>
              <a:gd name="connsiteY6" fmla="*/ 2314691 h 3063393"/>
              <a:gd name="connsiteX7" fmla="*/ 142984 w 2271216"/>
              <a:gd name="connsiteY7" fmla="*/ 2305587 h 3063393"/>
              <a:gd name="connsiteX8" fmla="*/ 314388 w 2271216"/>
              <a:gd name="connsiteY8" fmla="*/ 2038626 h 3063393"/>
              <a:gd name="connsiteX9" fmla="*/ 323915 w 2271216"/>
              <a:gd name="connsiteY9" fmla="*/ 1967179 h 3063393"/>
              <a:gd name="connsiteX10" fmla="*/ 219683 w 2271216"/>
              <a:gd name="connsiteY10" fmla="*/ 1871916 h 3063393"/>
              <a:gd name="connsiteX11" fmla="*/ 58680 w 2271216"/>
              <a:gd name="connsiteY11" fmla="*/ 1762601 h 3063393"/>
              <a:gd name="connsiteX12" fmla="*/ 7120 w 2271216"/>
              <a:gd name="connsiteY12" fmla="*/ 1514680 h 3063393"/>
              <a:gd name="connsiteX13" fmla="*/ 74325 w 2271216"/>
              <a:gd name="connsiteY13" fmla="*/ 1181260 h 3063393"/>
              <a:gd name="connsiteX14" fmla="*/ 13621 w 2271216"/>
              <a:gd name="connsiteY14" fmla="*/ 752680 h 3063393"/>
              <a:gd name="connsiteX15" fmla="*/ 247010 w 2271216"/>
              <a:gd name="connsiteY15" fmla="*/ 438150 h 3063393"/>
              <a:gd name="connsiteX16" fmla="*/ 690040 w 2271216"/>
              <a:gd name="connsiteY16" fmla="*/ 0 h 3063393"/>
              <a:gd name="connsiteX17" fmla="*/ 851991 w 2271216"/>
              <a:gd name="connsiteY17" fmla="*/ 85725 h 3063393"/>
              <a:gd name="connsiteX18" fmla="*/ 904379 w 2271216"/>
              <a:gd name="connsiteY18" fmla="*/ 95250 h 3063393"/>
              <a:gd name="connsiteX19" fmla="*/ 952004 w 2271216"/>
              <a:gd name="connsiteY19" fmla="*/ 61912 h 3063393"/>
              <a:gd name="connsiteX20" fmla="*/ 990104 w 2271216"/>
              <a:gd name="connsiteY20" fmla="*/ 85725 h 3063393"/>
              <a:gd name="connsiteX21" fmla="*/ 1023441 w 2271216"/>
              <a:gd name="connsiteY21" fmla="*/ 109537 h 3063393"/>
              <a:gd name="connsiteX22" fmla="*/ 1052016 w 2271216"/>
              <a:gd name="connsiteY22" fmla="*/ 133350 h 3063393"/>
              <a:gd name="connsiteX23" fmla="*/ 1104404 w 2271216"/>
              <a:gd name="connsiteY23" fmla="*/ 200025 h 3063393"/>
              <a:gd name="connsiteX24" fmla="*/ 1099641 w 2271216"/>
              <a:gd name="connsiteY24" fmla="*/ 209550 h 3063393"/>
              <a:gd name="connsiteX25" fmla="*/ 1090116 w 2271216"/>
              <a:gd name="connsiteY25" fmla="*/ 271462 h 3063393"/>
              <a:gd name="connsiteX26" fmla="*/ 1052016 w 2271216"/>
              <a:gd name="connsiteY26" fmla="*/ 295275 h 3063393"/>
              <a:gd name="connsiteX27" fmla="*/ 1047254 w 2271216"/>
              <a:gd name="connsiteY27" fmla="*/ 333375 h 3063393"/>
              <a:gd name="connsiteX28" fmla="*/ 1047254 w 2271216"/>
              <a:gd name="connsiteY28" fmla="*/ 333375 h 3063393"/>
              <a:gd name="connsiteX29" fmla="*/ 1094879 w 2271216"/>
              <a:gd name="connsiteY29" fmla="*/ 361950 h 3063393"/>
              <a:gd name="connsiteX30" fmla="*/ 1094879 w 2271216"/>
              <a:gd name="connsiteY30" fmla="*/ 361950 h 3063393"/>
              <a:gd name="connsiteX31" fmla="*/ 1147266 w 2271216"/>
              <a:gd name="connsiteY31" fmla="*/ 371475 h 3063393"/>
              <a:gd name="connsiteX32" fmla="*/ 1166316 w 2271216"/>
              <a:gd name="connsiteY32" fmla="*/ 385762 h 3063393"/>
              <a:gd name="connsiteX33" fmla="*/ 1166316 w 2271216"/>
              <a:gd name="connsiteY33" fmla="*/ 385762 h 3063393"/>
              <a:gd name="connsiteX34" fmla="*/ 1166316 w 2271216"/>
              <a:gd name="connsiteY34" fmla="*/ 385762 h 3063393"/>
              <a:gd name="connsiteX35" fmla="*/ 1204416 w 2271216"/>
              <a:gd name="connsiteY35" fmla="*/ 457200 h 3063393"/>
              <a:gd name="connsiteX36" fmla="*/ 1223466 w 2271216"/>
              <a:gd name="connsiteY36" fmla="*/ 442912 h 3063393"/>
              <a:gd name="connsiteX37" fmla="*/ 1266329 w 2271216"/>
              <a:gd name="connsiteY37" fmla="*/ 442912 h 3063393"/>
              <a:gd name="connsiteX38" fmla="*/ 1337766 w 2271216"/>
              <a:gd name="connsiteY38" fmla="*/ 442912 h 3063393"/>
              <a:gd name="connsiteX39" fmla="*/ 1313954 w 2271216"/>
              <a:gd name="connsiteY39" fmla="*/ 461962 h 3063393"/>
              <a:gd name="connsiteX40" fmla="*/ 1313954 w 2271216"/>
              <a:gd name="connsiteY40" fmla="*/ 461962 h 3063393"/>
              <a:gd name="connsiteX41" fmla="*/ 1280616 w 2271216"/>
              <a:gd name="connsiteY41" fmla="*/ 547687 h 3063393"/>
              <a:gd name="connsiteX42" fmla="*/ 1256804 w 2271216"/>
              <a:gd name="connsiteY42" fmla="*/ 557212 h 3063393"/>
              <a:gd name="connsiteX43" fmla="*/ 1213941 w 2271216"/>
              <a:gd name="connsiteY43" fmla="*/ 576262 h 3063393"/>
              <a:gd name="connsiteX44" fmla="*/ 1228229 w 2271216"/>
              <a:gd name="connsiteY44" fmla="*/ 619125 h 3063393"/>
              <a:gd name="connsiteX45" fmla="*/ 1228229 w 2271216"/>
              <a:gd name="connsiteY45" fmla="*/ 652462 h 3063393"/>
              <a:gd name="connsiteX46" fmla="*/ 1232991 w 2271216"/>
              <a:gd name="connsiteY46" fmla="*/ 676275 h 3063393"/>
              <a:gd name="connsiteX47" fmla="*/ 1256804 w 2271216"/>
              <a:gd name="connsiteY47" fmla="*/ 714375 h 3063393"/>
              <a:gd name="connsiteX48" fmla="*/ 1256804 w 2271216"/>
              <a:gd name="connsiteY48" fmla="*/ 714375 h 3063393"/>
              <a:gd name="connsiteX49" fmla="*/ 1342529 w 2271216"/>
              <a:gd name="connsiteY49" fmla="*/ 742950 h 3063393"/>
              <a:gd name="connsiteX50" fmla="*/ 1413966 w 2271216"/>
              <a:gd name="connsiteY50" fmla="*/ 738187 h 3063393"/>
              <a:gd name="connsiteX51" fmla="*/ 1447304 w 2271216"/>
              <a:gd name="connsiteY51" fmla="*/ 738187 h 3063393"/>
              <a:gd name="connsiteX52" fmla="*/ 1499691 w 2271216"/>
              <a:gd name="connsiteY52" fmla="*/ 752475 h 3063393"/>
              <a:gd name="connsiteX53" fmla="*/ 1509216 w 2271216"/>
              <a:gd name="connsiteY53" fmla="*/ 766762 h 3063393"/>
              <a:gd name="connsiteX54" fmla="*/ 1513979 w 2271216"/>
              <a:gd name="connsiteY54" fmla="*/ 838200 h 3063393"/>
              <a:gd name="connsiteX55" fmla="*/ 1513979 w 2271216"/>
              <a:gd name="connsiteY55" fmla="*/ 838200 h 3063393"/>
              <a:gd name="connsiteX56" fmla="*/ 1547316 w 2271216"/>
              <a:gd name="connsiteY56" fmla="*/ 900112 h 3063393"/>
              <a:gd name="connsiteX57" fmla="*/ 1580654 w 2271216"/>
              <a:gd name="connsiteY57" fmla="*/ 942975 h 3063393"/>
              <a:gd name="connsiteX58" fmla="*/ 1590179 w 2271216"/>
              <a:gd name="connsiteY58" fmla="*/ 947737 h 3063393"/>
              <a:gd name="connsiteX59" fmla="*/ 1599704 w 2271216"/>
              <a:gd name="connsiteY59" fmla="*/ 1014412 h 3063393"/>
              <a:gd name="connsiteX60" fmla="*/ 1642566 w 2271216"/>
              <a:gd name="connsiteY60" fmla="*/ 1047750 h 3063393"/>
              <a:gd name="connsiteX61" fmla="*/ 1685429 w 2271216"/>
              <a:gd name="connsiteY61" fmla="*/ 1090612 h 3063393"/>
              <a:gd name="connsiteX62" fmla="*/ 1704479 w 2271216"/>
              <a:gd name="connsiteY62" fmla="*/ 1104900 h 3063393"/>
              <a:gd name="connsiteX63" fmla="*/ 1747341 w 2271216"/>
              <a:gd name="connsiteY63" fmla="*/ 1119187 h 3063393"/>
              <a:gd name="connsiteX64" fmla="*/ 1766391 w 2271216"/>
              <a:gd name="connsiteY64" fmla="*/ 1185862 h 3063393"/>
              <a:gd name="connsiteX65" fmla="*/ 1766391 w 2271216"/>
              <a:gd name="connsiteY65" fmla="*/ 1185862 h 3063393"/>
              <a:gd name="connsiteX66" fmla="*/ 1775916 w 2271216"/>
              <a:gd name="connsiteY66" fmla="*/ 1238250 h 3063393"/>
              <a:gd name="connsiteX67" fmla="*/ 1852116 w 2271216"/>
              <a:gd name="connsiteY67" fmla="*/ 1223962 h 3063393"/>
              <a:gd name="connsiteX68" fmla="*/ 1894979 w 2271216"/>
              <a:gd name="connsiteY68" fmla="*/ 1176337 h 3063393"/>
              <a:gd name="connsiteX69" fmla="*/ 1904504 w 2271216"/>
              <a:gd name="connsiteY69" fmla="*/ 1162050 h 3063393"/>
              <a:gd name="connsiteX70" fmla="*/ 1947366 w 2271216"/>
              <a:gd name="connsiteY70" fmla="*/ 1152525 h 3063393"/>
              <a:gd name="connsiteX71" fmla="*/ 1985466 w 2271216"/>
              <a:gd name="connsiteY71" fmla="*/ 1128712 h 3063393"/>
              <a:gd name="connsiteX72" fmla="*/ 2023566 w 2271216"/>
              <a:gd name="connsiteY72" fmla="*/ 1114425 h 3063393"/>
              <a:gd name="connsiteX73" fmla="*/ 2071191 w 2271216"/>
              <a:gd name="connsiteY73" fmla="*/ 1104900 h 3063393"/>
              <a:gd name="connsiteX74" fmla="*/ 2118816 w 2271216"/>
              <a:gd name="connsiteY74" fmla="*/ 1119187 h 3063393"/>
              <a:gd name="connsiteX75" fmla="*/ 2199779 w 2271216"/>
              <a:gd name="connsiteY75" fmla="*/ 1119187 h 3063393"/>
              <a:gd name="connsiteX76" fmla="*/ 2214066 w 2271216"/>
              <a:gd name="connsiteY76" fmla="*/ 1081087 h 3063393"/>
              <a:gd name="connsiteX77" fmla="*/ 2242641 w 2271216"/>
              <a:gd name="connsiteY77" fmla="*/ 1090612 h 3063393"/>
              <a:gd name="connsiteX78" fmla="*/ 2271216 w 2271216"/>
              <a:gd name="connsiteY78" fmla="*/ 1100137 h 3063393"/>
              <a:gd name="connsiteX79" fmla="*/ 2256929 w 2271216"/>
              <a:gd name="connsiteY79" fmla="*/ 1128712 h 3063393"/>
              <a:gd name="connsiteX80" fmla="*/ 2218829 w 2271216"/>
              <a:gd name="connsiteY80" fmla="*/ 1176337 h 3063393"/>
              <a:gd name="connsiteX81" fmla="*/ 2190254 w 2271216"/>
              <a:gd name="connsiteY81" fmla="*/ 1200150 h 3063393"/>
              <a:gd name="connsiteX82" fmla="*/ 2156916 w 2271216"/>
              <a:gd name="connsiteY82" fmla="*/ 1233487 h 3063393"/>
              <a:gd name="connsiteX83" fmla="*/ 2137866 w 2271216"/>
              <a:gd name="connsiteY83" fmla="*/ 1290637 h 3063393"/>
              <a:gd name="connsiteX84" fmla="*/ 2156916 w 2271216"/>
              <a:gd name="connsiteY84" fmla="*/ 1333500 h 3063393"/>
              <a:gd name="connsiteX85" fmla="*/ 2075954 w 2271216"/>
              <a:gd name="connsiteY85" fmla="*/ 1333500 h 3063393"/>
              <a:gd name="connsiteX86" fmla="*/ 2023566 w 2271216"/>
              <a:gd name="connsiteY86" fmla="*/ 1400175 h 3063393"/>
              <a:gd name="connsiteX87" fmla="*/ 2014041 w 2271216"/>
              <a:gd name="connsiteY87" fmla="*/ 1414462 h 3063393"/>
              <a:gd name="connsiteX88" fmla="*/ 1999754 w 2271216"/>
              <a:gd name="connsiteY88" fmla="*/ 1457325 h 3063393"/>
              <a:gd name="connsiteX89" fmla="*/ 1980704 w 2271216"/>
              <a:gd name="connsiteY89" fmla="*/ 1471612 h 3063393"/>
              <a:gd name="connsiteX90" fmla="*/ 1914029 w 2271216"/>
              <a:gd name="connsiteY90" fmla="*/ 1471612 h 3063393"/>
              <a:gd name="connsiteX91" fmla="*/ 1890216 w 2271216"/>
              <a:gd name="connsiteY91" fmla="*/ 1500187 h 3063393"/>
              <a:gd name="connsiteX92" fmla="*/ 1880691 w 2271216"/>
              <a:gd name="connsiteY92" fmla="*/ 1476375 h 3063393"/>
              <a:gd name="connsiteX93" fmla="*/ 1823541 w 2271216"/>
              <a:gd name="connsiteY93" fmla="*/ 1495425 h 3063393"/>
              <a:gd name="connsiteX94" fmla="*/ 1799729 w 2271216"/>
              <a:gd name="connsiteY94" fmla="*/ 1476375 h 3063393"/>
              <a:gd name="connsiteX95" fmla="*/ 1780679 w 2271216"/>
              <a:gd name="connsiteY95" fmla="*/ 1485900 h 3063393"/>
              <a:gd name="connsiteX96" fmla="*/ 1737816 w 2271216"/>
              <a:gd name="connsiteY96" fmla="*/ 1514475 h 3063393"/>
              <a:gd name="connsiteX97" fmla="*/ 1737816 w 2271216"/>
              <a:gd name="connsiteY97" fmla="*/ 1514475 h 3063393"/>
              <a:gd name="connsiteX98" fmla="*/ 1723529 w 2271216"/>
              <a:gd name="connsiteY98" fmla="*/ 1471612 h 3063393"/>
              <a:gd name="connsiteX99" fmla="*/ 1699716 w 2271216"/>
              <a:gd name="connsiteY99" fmla="*/ 1466850 h 3063393"/>
              <a:gd name="connsiteX100" fmla="*/ 1642566 w 2271216"/>
              <a:gd name="connsiteY100" fmla="*/ 1476375 h 3063393"/>
              <a:gd name="connsiteX101" fmla="*/ 1547316 w 2271216"/>
              <a:gd name="connsiteY101" fmla="*/ 1481137 h 3063393"/>
              <a:gd name="connsiteX102" fmla="*/ 1471116 w 2271216"/>
              <a:gd name="connsiteY102" fmla="*/ 1462087 h 3063393"/>
              <a:gd name="connsiteX103" fmla="*/ 1452066 w 2271216"/>
              <a:gd name="connsiteY103" fmla="*/ 1476375 h 3063393"/>
              <a:gd name="connsiteX104" fmla="*/ 1409204 w 2271216"/>
              <a:gd name="connsiteY104" fmla="*/ 1524000 h 3063393"/>
              <a:gd name="connsiteX105" fmla="*/ 1385391 w 2271216"/>
              <a:gd name="connsiteY105" fmla="*/ 1514475 h 3063393"/>
              <a:gd name="connsiteX106" fmla="*/ 1375866 w 2271216"/>
              <a:gd name="connsiteY106" fmla="*/ 1485900 h 3063393"/>
              <a:gd name="connsiteX107" fmla="*/ 1356816 w 2271216"/>
              <a:gd name="connsiteY107" fmla="*/ 1462087 h 3063393"/>
              <a:gd name="connsiteX108" fmla="*/ 1337766 w 2271216"/>
              <a:gd name="connsiteY108" fmla="*/ 1485900 h 3063393"/>
              <a:gd name="connsiteX109" fmla="*/ 1328241 w 2271216"/>
              <a:gd name="connsiteY109" fmla="*/ 1466850 h 3063393"/>
              <a:gd name="connsiteX110" fmla="*/ 1228229 w 2271216"/>
              <a:gd name="connsiteY110" fmla="*/ 1514475 h 3063393"/>
              <a:gd name="connsiteX111" fmla="*/ 1194891 w 2271216"/>
              <a:gd name="connsiteY111" fmla="*/ 1514475 h 3063393"/>
              <a:gd name="connsiteX112" fmla="*/ 1132979 w 2271216"/>
              <a:gd name="connsiteY112" fmla="*/ 1504950 h 3063393"/>
              <a:gd name="connsiteX113" fmla="*/ 1075829 w 2271216"/>
              <a:gd name="connsiteY113" fmla="*/ 1524000 h 3063393"/>
              <a:gd name="connsiteX114" fmla="*/ 1052016 w 2271216"/>
              <a:gd name="connsiteY114" fmla="*/ 1562100 h 3063393"/>
              <a:gd name="connsiteX115" fmla="*/ 1037729 w 2271216"/>
              <a:gd name="connsiteY115" fmla="*/ 1590675 h 3063393"/>
              <a:gd name="connsiteX116" fmla="*/ 1018679 w 2271216"/>
              <a:gd name="connsiteY116" fmla="*/ 1590675 h 3063393"/>
              <a:gd name="connsiteX117" fmla="*/ 1018679 w 2271216"/>
              <a:gd name="connsiteY117" fmla="*/ 1590675 h 3063393"/>
              <a:gd name="connsiteX118" fmla="*/ 956766 w 2271216"/>
              <a:gd name="connsiteY118" fmla="*/ 1609725 h 3063393"/>
              <a:gd name="connsiteX119" fmla="*/ 918666 w 2271216"/>
              <a:gd name="connsiteY119" fmla="*/ 1590675 h 3063393"/>
              <a:gd name="connsiteX120" fmla="*/ 809129 w 2271216"/>
              <a:gd name="connsiteY120" fmla="*/ 1624012 h 3063393"/>
              <a:gd name="connsiteX121" fmla="*/ 851991 w 2271216"/>
              <a:gd name="connsiteY121" fmla="*/ 1652587 h 3063393"/>
              <a:gd name="connsiteX122" fmla="*/ 871041 w 2271216"/>
              <a:gd name="connsiteY122" fmla="*/ 1690687 h 3063393"/>
              <a:gd name="connsiteX123" fmla="*/ 871041 w 2271216"/>
              <a:gd name="connsiteY123" fmla="*/ 1738312 h 3063393"/>
              <a:gd name="connsiteX124" fmla="*/ 851991 w 2271216"/>
              <a:gd name="connsiteY124" fmla="*/ 1762125 h 3063393"/>
              <a:gd name="connsiteX125" fmla="*/ 837704 w 2271216"/>
              <a:gd name="connsiteY125" fmla="*/ 1838325 h 3063393"/>
              <a:gd name="connsiteX126" fmla="*/ 856754 w 2271216"/>
              <a:gd name="connsiteY126" fmla="*/ 1866900 h 3063393"/>
              <a:gd name="connsiteX127" fmla="*/ 842466 w 2271216"/>
              <a:gd name="connsiteY127" fmla="*/ 1895475 h 3063393"/>
              <a:gd name="connsiteX128" fmla="*/ 851991 w 2271216"/>
              <a:gd name="connsiteY128" fmla="*/ 1924050 h 3063393"/>
              <a:gd name="connsiteX129" fmla="*/ 851991 w 2271216"/>
              <a:gd name="connsiteY129" fmla="*/ 1947862 h 3063393"/>
              <a:gd name="connsiteX130" fmla="*/ 809129 w 2271216"/>
              <a:gd name="connsiteY130" fmla="*/ 1966912 h 3063393"/>
              <a:gd name="connsiteX131" fmla="*/ 809129 w 2271216"/>
              <a:gd name="connsiteY131" fmla="*/ 1966912 h 3063393"/>
              <a:gd name="connsiteX132" fmla="*/ 809788 w 2271216"/>
              <a:gd name="connsiteY132" fmla="*/ 2022576 h 3063393"/>
              <a:gd name="connsiteX133" fmla="*/ 823416 w 2271216"/>
              <a:gd name="connsiteY133" fmla="*/ 2043112 h 3063393"/>
              <a:gd name="connsiteX134" fmla="*/ 847229 w 2271216"/>
              <a:gd name="connsiteY134" fmla="*/ 2066925 h 3063393"/>
              <a:gd name="connsiteX135" fmla="*/ 842466 w 2271216"/>
              <a:gd name="connsiteY135" fmla="*/ 2119312 h 3063393"/>
              <a:gd name="connsiteX136" fmla="*/ 899616 w 2271216"/>
              <a:gd name="connsiteY136" fmla="*/ 2147887 h 3063393"/>
              <a:gd name="connsiteX137" fmla="*/ 904379 w 2271216"/>
              <a:gd name="connsiteY137" fmla="*/ 2181225 h 3063393"/>
              <a:gd name="connsiteX138" fmla="*/ 966291 w 2271216"/>
              <a:gd name="connsiteY138" fmla="*/ 2205037 h 3063393"/>
              <a:gd name="connsiteX139" fmla="*/ 956766 w 2271216"/>
              <a:gd name="connsiteY139" fmla="*/ 2238375 h 3063393"/>
              <a:gd name="connsiteX140" fmla="*/ 1056779 w 2271216"/>
              <a:gd name="connsiteY140" fmla="*/ 2243137 h 3063393"/>
              <a:gd name="connsiteX141" fmla="*/ 1056779 w 2271216"/>
              <a:gd name="connsiteY141" fmla="*/ 2243137 h 3063393"/>
              <a:gd name="connsiteX0" fmla="*/ 1623698 w 2271216"/>
              <a:gd name="connsiteY0" fmla="*/ 3053494 h 3063393"/>
              <a:gd name="connsiteX1" fmla="*/ 1594297 w 2271216"/>
              <a:gd name="connsiteY1" fmla="*/ 2996418 h 3063393"/>
              <a:gd name="connsiteX2" fmla="*/ 1581512 w 2271216"/>
              <a:gd name="connsiteY2" fmla="*/ 3020101 h 3063393"/>
              <a:gd name="connsiteX3" fmla="*/ 333553 w 2271216"/>
              <a:gd name="connsiteY3" fmla="*/ 2348262 h 3063393"/>
              <a:gd name="connsiteX4" fmla="*/ 228646 w 2271216"/>
              <a:gd name="connsiteY4" fmla="*/ 2295640 h 3063393"/>
              <a:gd name="connsiteX5" fmla="*/ 181011 w 2271216"/>
              <a:gd name="connsiteY5" fmla="*/ 2314691 h 3063393"/>
              <a:gd name="connsiteX6" fmla="*/ 142984 w 2271216"/>
              <a:gd name="connsiteY6" fmla="*/ 2305587 h 3063393"/>
              <a:gd name="connsiteX7" fmla="*/ 314388 w 2271216"/>
              <a:gd name="connsiteY7" fmla="*/ 2038626 h 3063393"/>
              <a:gd name="connsiteX8" fmla="*/ 323915 w 2271216"/>
              <a:gd name="connsiteY8" fmla="*/ 1967179 h 3063393"/>
              <a:gd name="connsiteX9" fmla="*/ 219683 w 2271216"/>
              <a:gd name="connsiteY9" fmla="*/ 1871916 h 3063393"/>
              <a:gd name="connsiteX10" fmla="*/ 58680 w 2271216"/>
              <a:gd name="connsiteY10" fmla="*/ 1762601 h 3063393"/>
              <a:gd name="connsiteX11" fmla="*/ 7120 w 2271216"/>
              <a:gd name="connsiteY11" fmla="*/ 1514680 h 3063393"/>
              <a:gd name="connsiteX12" fmla="*/ 74325 w 2271216"/>
              <a:gd name="connsiteY12" fmla="*/ 1181260 h 3063393"/>
              <a:gd name="connsiteX13" fmla="*/ 13621 w 2271216"/>
              <a:gd name="connsiteY13" fmla="*/ 752680 h 3063393"/>
              <a:gd name="connsiteX14" fmla="*/ 247010 w 2271216"/>
              <a:gd name="connsiteY14" fmla="*/ 438150 h 3063393"/>
              <a:gd name="connsiteX15" fmla="*/ 690040 w 2271216"/>
              <a:gd name="connsiteY15" fmla="*/ 0 h 3063393"/>
              <a:gd name="connsiteX16" fmla="*/ 851991 w 2271216"/>
              <a:gd name="connsiteY16" fmla="*/ 85725 h 3063393"/>
              <a:gd name="connsiteX17" fmla="*/ 904379 w 2271216"/>
              <a:gd name="connsiteY17" fmla="*/ 95250 h 3063393"/>
              <a:gd name="connsiteX18" fmla="*/ 952004 w 2271216"/>
              <a:gd name="connsiteY18" fmla="*/ 61912 h 3063393"/>
              <a:gd name="connsiteX19" fmla="*/ 990104 w 2271216"/>
              <a:gd name="connsiteY19" fmla="*/ 85725 h 3063393"/>
              <a:gd name="connsiteX20" fmla="*/ 1023441 w 2271216"/>
              <a:gd name="connsiteY20" fmla="*/ 109537 h 3063393"/>
              <a:gd name="connsiteX21" fmla="*/ 1052016 w 2271216"/>
              <a:gd name="connsiteY21" fmla="*/ 133350 h 3063393"/>
              <a:gd name="connsiteX22" fmla="*/ 1104404 w 2271216"/>
              <a:gd name="connsiteY22" fmla="*/ 200025 h 3063393"/>
              <a:gd name="connsiteX23" fmla="*/ 1099641 w 2271216"/>
              <a:gd name="connsiteY23" fmla="*/ 209550 h 3063393"/>
              <a:gd name="connsiteX24" fmla="*/ 1090116 w 2271216"/>
              <a:gd name="connsiteY24" fmla="*/ 271462 h 3063393"/>
              <a:gd name="connsiteX25" fmla="*/ 1052016 w 2271216"/>
              <a:gd name="connsiteY25" fmla="*/ 295275 h 3063393"/>
              <a:gd name="connsiteX26" fmla="*/ 1047254 w 2271216"/>
              <a:gd name="connsiteY26" fmla="*/ 333375 h 3063393"/>
              <a:gd name="connsiteX27" fmla="*/ 1047254 w 2271216"/>
              <a:gd name="connsiteY27" fmla="*/ 333375 h 3063393"/>
              <a:gd name="connsiteX28" fmla="*/ 1094879 w 2271216"/>
              <a:gd name="connsiteY28" fmla="*/ 361950 h 3063393"/>
              <a:gd name="connsiteX29" fmla="*/ 1094879 w 2271216"/>
              <a:gd name="connsiteY29" fmla="*/ 361950 h 3063393"/>
              <a:gd name="connsiteX30" fmla="*/ 1147266 w 2271216"/>
              <a:gd name="connsiteY30" fmla="*/ 371475 h 3063393"/>
              <a:gd name="connsiteX31" fmla="*/ 1166316 w 2271216"/>
              <a:gd name="connsiteY31" fmla="*/ 385762 h 3063393"/>
              <a:gd name="connsiteX32" fmla="*/ 1166316 w 2271216"/>
              <a:gd name="connsiteY32" fmla="*/ 385762 h 3063393"/>
              <a:gd name="connsiteX33" fmla="*/ 1166316 w 2271216"/>
              <a:gd name="connsiteY33" fmla="*/ 385762 h 3063393"/>
              <a:gd name="connsiteX34" fmla="*/ 1204416 w 2271216"/>
              <a:gd name="connsiteY34" fmla="*/ 457200 h 3063393"/>
              <a:gd name="connsiteX35" fmla="*/ 1223466 w 2271216"/>
              <a:gd name="connsiteY35" fmla="*/ 442912 h 3063393"/>
              <a:gd name="connsiteX36" fmla="*/ 1266329 w 2271216"/>
              <a:gd name="connsiteY36" fmla="*/ 442912 h 3063393"/>
              <a:gd name="connsiteX37" fmla="*/ 1337766 w 2271216"/>
              <a:gd name="connsiteY37" fmla="*/ 442912 h 3063393"/>
              <a:gd name="connsiteX38" fmla="*/ 1313954 w 2271216"/>
              <a:gd name="connsiteY38" fmla="*/ 461962 h 3063393"/>
              <a:gd name="connsiteX39" fmla="*/ 1313954 w 2271216"/>
              <a:gd name="connsiteY39" fmla="*/ 461962 h 3063393"/>
              <a:gd name="connsiteX40" fmla="*/ 1280616 w 2271216"/>
              <a:gd name="connsiteY40" fmla="*/ 547687 h 3063393"/>
              <a:gd name="connsiteX41" fmla="*/ 1256804 w 2271216"/>
              <a:gd name="connsiteY41" fmla="*/ 557212 h 3063393"/>
              <a:gd name="connsiteX42" fmla="*/ 1213941 w 2271216"/>
              <a:gd name="connsiteY42" fmla="*/ 576262 h 3063393"/>
              <a:gd name="connsiteX43" fmla="*/ 1228229 w 2271216"/>
              <a:gd name="connsiteY43" fmla="*/ 619125 h 3063393"/>
              <a:gd name="connsiteX44" fmla="*/ 1228229 w 2271216"/>
              <a:gd name="connsiteY44" fmla="*/ 652462 h 3063393"/>
              <a:gd name="connsiteX45" fmla="*/ 1232991 w 2271216"/>
              <a:gd name="connsiteY45" fmla="*/ 676275 h 3063393"/>
              <a:gd name="connsiteX46" fmla="*/ 1256804 w 2271216"/>
              <a:gd name="connsiteY46" fmla="*/ 714375 h 3063393"/>
              <a:gd name="connsiteX47" fmla="*/ 1256804 w 2271216"/>
              <a:gd name="connsiteY47" fmla="*/ 714375 h 3063393"/>
              <a:gd name="connsiteX48" fmla="*/ 1342529 w 2271216"/>
              <a:gd name="connsiteY48" fmla="*/ 742950 h 3063393"/>
              <a:gd name="connsiteX49" fmla="*/ 1413966 w 2271216"/>
              <a:gd name="connsiteY49" fmla="*/ 738187 h 3063393"/>
              <a:gd name="connsiteX50" fmla="*/ 1447304 w 2271216"/>
              <a:gd name="connsiteY50" fmla="*/ 738187 h 3063393"/>
              <a:gd name="connsiteX51" fmla="*/ 1499691 w 2271216"/>
              <a:gd name="connsiteY51" fmla="*/ 752475 h 3063393"/>
              <a:gd name="connsiteX52" fmla="*/ 1509216 w 2271216"/>
              <a:gd name="connsiteY52" fmla="*/ 766762 h 3063393"/>
              <a:gd name="connsiteX53" fmla="*/ 1513979 w 2271216"/>
              <a:gd name="connsiteY53" fmla="*/ 838200 h 3063393"/>
              <a:gd name="connsiteX54" fmla="*/ 1513979 w 2271216"/>
              <a:gd name="connsiteY54" fmla="*/ 838200 h 3063393"/>
              <a:gd name="connsiteX55" fmla="*/ 1547316 w 2271216"/>
              <a:gd name="connsiteY55" fmla="*/ 900112 h 3063393"/>
              <a:gd name="connsiteX56" fmla="*/ 1580654 w 2271216"/>
              <a:gd name="connsiteY56" fmla="*/ 942975 h 3063393"/>
              <a:gd name="connsiteX57" fmla="*/ 1590179 w 2271216"/>
              <a:gd name="connsiteY57" fmla="*/ 947737 h 3063393"/>
              <a:gd name="connsiteX58" fmla="*/ 1599704 w 2271216"/>
              <a:gd name="connsiteY58" fmla="*/ 1014412 h 3063393"/>
              <a:gd name="connsiteX59" fmla="*/ 1642566 w 2271216"/>
              <a:gd name="connsiteY59" fmla="*/ 1047750 h 3063393"/>
              <a:gd name="connsiteX60" fmla="*/ 1685429 w 2271216"/>
              <a:gd name="connsiteY60" fmla="*/ 1090612 h 3063393"/>
              <a:gd name="connsiteX61" fmla="*/ 1704479 w 2271216"/>
              <a:gd name="connsiteY61" fmla="*/ 1104900 h 3063393"/>
              <a:gd name="connsiteX62" fmla="*/ 1747341 w 2271216"/>
              <a:gd name="connsiteY62" fmla="*/ 1119187 h 3063393"/>
              <a:gd name="connsiteX63" fmla="*/ 1766391 w 2271216"/>
              <a:gd name="connsiteY63" fmla="*/ 1185862 h 3063393"/>
              <a:gd name="connsiteX64" fmla="*/ 1766391 w 2271216"/>
              <a:gd name="connsiteY64" fmla="*/ 1185862 h 3063393"/>
              <a:gd name="connsiteX65" fmla="*/ 1775916 w 2271216"/>
              <a:gd name="connsiteY65" fmla="*/ 1238250 h 3063393"/>
              <a:gd name="connsiteX66" fmla="*/ 1852116 w 2271216"/>
              <a:gd name="connsiteY66" fmla="*/ 1223962 h 3063393"/>
              <a:gd name="connsiteX67" fmla="*/ 1894979 w 2271216"/>
              <a:gd name="connsiteY67" fmla="*/ 1176337 h 3063393"/>
              <a:gd name="connsiteX68" fmla="*/ 1904504 w 2271216"/>
              <a:gd name="connsiteY68" fmla="*/ 1162050 h 3063393"/>
              <a:gd name="connsiteX69" fmla="*/ 1947366 w 2271216"/>
              <a:gd name="connsiteY69" fmla="*/ 1152525 h 3063393"/>
              <a:gd name="connsiteX70" fmla="*/ 1985466 w 2271216"/>
              <a:gd name="connsiteY70" fmla="*/ 1128712 h 3063393"/>
              <a:gd name="connsiteX71" fmla="*/ 2023566 w 2271216"/>
              <a:gd name="connsiteY71" fmla="*/ 1114425 h 3063393"/>
              <a:gd name="connsiteX72" fmla="*/ 2071191 w 2271216"/>
              <a:gd name="connsiteY72" fmla="*/ 1104900 h 3063393"/>
              <a:gd name="connsiteX73" fmla="*/ 2118816 w 2271216"/>
              <a:gd name="connsiteY73" fmla="*/ 1119187 h 3063393"/>
              <a:gd name="connsiteX74" fmla="*/ 2199779 w 2271216"/>
              <a:gd name="connsiteY74" fmla="*/ 1119187 h 3063393"/>
              <a:gd name="connsiteX75" fmla="*/ 2214066 w 2271216"/>
              <a:gd name="connsiteY75" fmla="*/ 1081087 h 3063393"/>
              <a:gd name="connsiteX76" fmla="*/ 2242641 w 2271216"/>
              <a:gd name="connsiteY76" fmla="*/ 1090612 h 3063393"/>
              <a:gd name="connsiteX77" fmla="*/ 2271216 w 2271216"/>
              <a:gd name="connsiteY77" fmla="*/ 1100137 h 3063393"/>
              <a:gd name="connsiteX78" fmla="*/ 2256929 w 2271216"/>
              <a:gd name="connsiteY78" fmla="*/ 1128712 h 3063393"/>
              <a:gd name="connsiteX79" fmla="*/ 2218829 w 2271216"/>
              <a:gd name="connsiteY79" fmla="*/ 1176337 h 3063393"/>
              <a:gd name="connsiteX80" fmla="*/ 2190254 w 2271216"/>
              <a:gd name="connsiteY80" fmla="*/ 1200150 h 3063393"/>
              <a:gd name="connsiteX81" fmla="*/ 2156916 w 2271216"/>
              <a:gd name="connsiteY81" fmla="*/ 1233487 h 3063393"/>
              <a:gd name="connsiteX82" fmla="*/ 2137866 w 2271216"/>
              <a:gd name="connsiteY82" fmla="*/ 1290637 h 3063393"/>
              <a:gd name="connsiteX83" fmla="*/ 2156916 w 2271216"/>
              <a:gd name="connsiteY83" fmla="*/ 1333500 h 3063393"/>
              <a:gd name="connsiteX84" fmla="*/ 2075954 w 2271216"/>
              <a:gd name="connsiteY84" fmla="*/ 1333500 h 3063393"/>
              <a:gd name="connsiteX85" fmla="*/ 2023566 w 2271216"/>
              <a:gd name="connsiteY85" fmla="*/ 1400175 h 3063393"/>
              <a:gd name="connsiteX86" fmla="*/ 2014041 w 2271216"/>
              <a:gd name="connsiteY86" fmla="*/ 1414462 h 3063393"/>
              <a:gd name="connsiteX87" fmla="*/ 1999754 w 2271216"/>
              <a:gd name="connsiteY87" fmla="*/ 1457325 h 3063393"/>
              <a:gd name="connsiteX88" fmla="*/ 1980704 w 2271216"/>
              <a:gd name="connsiteY88" fmla="*/ 1471612 h 3063393"/>
              <a:gd name="connsiteX89" fmla="*/ 1914029 w 2271216"/>
              <a:gd name="connsiteY89" fmla="*/ 1471612 h 3063393"/>
              <a:gd name="connsiteX90" fmla="*/ 1890216 w 2271216"/>
              <a:gd name="connsiteY90" fmla="*/ 1500187 h 3063393"/>
              <a:gd name="connsiteX91" fmla="*/ 1880691 w 2271216"/>
              <a:gd name="connsiteY91" fmla="*/ 1476375 h 3063393"/>
              <a:gd name="connsiteX92" fmla="*/ 1823541 w 2271216"/>
              <a:gd name="connsiteY92" fmla="*/ 1495425 h 3063393"/>
              <a:gd name="connsiteX93" fmla="*/ 1799729 w 2271216"/>
              <a:gd name="connsiteY93" fmla="*/ 1476375 h 3063393"/>
              <a:gd name="connsiteX94" fmla="*/ 1780679 w 2271216"/>
              <a:gd name="connsiteY94" fmla="*/ 1485900 h 3063393"/>
              <a:gd name="connsiteX95" fmla="*/ 1737816 w 2271216"/>
              <a:gd name="connsiteY95" fmla="*/ 1514475 h 3063393"/>
              <a:gd name="connsiteX96" fmla="*/ 1737816 w 2271216"/>
              <a:gd name="connsiteY96" fmla="*/ 1514475 h 3063393"/>
              <a:gd name="connsiteX97" fmla="*/ 1723529 w 2271216"/>
              <a:gd name="connsiteY97" fmla="*/ 1471612 h 3063393"/>
              <a:gd name="connsiteX98" fmla="*/ 1699716 w 2271216"/>
              <a:gd name="connsiteY98" fmla="*/ 1466850 h 3063393"/>
              <a:gd name="connsiteX99" fmla="*/ 1642566 w 2271216"/>
              <a:gd name="connsiteY99" fmla="*/ 1476375 h 3063393"/>
              <a:gd name="connsiteX100" fmla="*/ 1547316 w 2271216"/>
              <a:gd name="connsiteY100" fmla="*/ 1481137 h 3063393"/>
              <a:gd name="connsiteX101" fmla="*/ 1471116 w 2271216"/>
              <a:gd name="connsiteY101" fmla="*/ 1462087 h 3063393"/>
              <a:gd name="connsiteX102" fmla="*/ 1452066 w 2271216"/>
              <a:gd name="connsiteY102" fmla="*/ 1476375 h 3063393"/>
              <a:gd name="connsiteX103" fmla="*/ 1409204 w 2271216"/>
              <a:gd name="connsiteY103" fmla="*/ 1524000 h 3063393"/>
              <a:gd name="connsiteX104" fmla="*/ 1385391 w 2271216"/>
              <a:gd name="connsiteY104" fmla="*/ 1514475 h 3063393"/>
              <a:gd name="connsiteX105" fmla="*/ 1375866 w 2271216"/>
              <a:gd name="connsiteY105" fmla="*/ 1485900 h 3063393"/>
              <a:gd name="connsiteX106" fmla="*/ 1356816 w 2271216"/>
              <a:gd name="connsiteY106" fmla="*/ 1462087 h 3063393"/>
              <a:gd name="connsiteX107" fmla="*/ 1337766 w 2271216"/>
              <a:gd name="connsiteY107" fmla="*/ 1485900 h 3063393"/>
              <a:gd name="connsiteX108" fmla="*/ 1328241 w 2271216"/>
              <a:gd name="connsiteY108" fmla="*/ 1466850 h 3063393"/>
              <a:gd name="connsiteX109" fmla="*/ 1228229 w 2271216"/>
              <a:gd name="connsiteY109" fmla="*/ 1514475 h 3063393"/>
              <a:gd name="connsiteX110" fmla="*/ 1194891 w 2271216"/>
              <a:gd name="connsiteY110" fmla="*/ 1514475 h 3063393"/>
              <a:gd name="connsiteX111" fmla="*/ 1132979 w 2271216"/>
              <a:gd name="connsiteY111" fmla="*/ 1504950 h 3063393"/>
              <a:gd name="connsiteX112" fmla="*/ 1075829 w 2271216"/>
              <a:gd name="connsiteY112" fmla="*/ 1524000 h 3063393"/>
              <a:gd name="connsiteX113" fmla="*/ 1052016 w 2271216"/>
              <a:gd name="connsiteY113" fmla="*/ 1562100 h 3063393"/>
              <a:gd name="connsiteX114" fmla="*/ 1037729 w 2271216"/>
              <a:gd name="connsiteY114" fmla="*/ 1590675 h 3063393"/>
              <a:gd name="connsiteX115" fmla="*/ 1018679 w 2271216"/>
              <a:gd name="connsiteY115" fmla="*/ 1590675 h 3063393"/>
              <a:gd name="connsiteX116" fmla="*/ 1018679 w 2271216"/>
              <a:gd name="connsiteY116" fmla="*/ 1590675 h 3063393"/>
              <a:gd name="connsiteX117" fmla="*/ 956766 w 2271216"/>
              <a:gd name="connsiteY117" fmla="*/ 1609725 h 3063393"/>
              <a:gd name="connsiteX118" fmla="*/ 918666 w 2271216"/>
              <a:gd name="connsiteY118" fmla="*/ 1590675 h 3063393"/>
              <a:gd name="connsiteX119" fmla="*/ 809129 w 2271216"/>
              <a:gd name="connsiteY119" fmla="*/ 1624012 h 3063393"/>
              <a:gd name="connsiteX120" fmla="*/ 851991 w 2271216"/>
              <a:gd name="connsiteY120" fmla="*/ 1652587 h 3063393"/>
              <a:gd name="connsiteX121" fmla="*/ 871041 w 2271216"/>
              <a:gd name="connsiteY121" fmla="*/ 1690687 h 3063393"/>
              <a:gd name="connsiteX122" fmla="*/ 871041 w 2271216"/>
              <a:gd name="connsiteY122" fmla="*/ 1738312 h 3063393"/>
              <a:gd name="connsiteX123" fmla="*/ 851991 w 2271216"/>
              <a:gd name="connsiteY123" fmla="*/ 1762125 h 3063393"/>
              <a:gd name="connsiteX124" fmla="*/ 837704 w 2271216"/>
              <a:gd name="connsiteY124" fmla="*/ 1838325 h 3063393"/>
              <a:gd name="connsiteX125" fmla="*/ 856754 w 2271216"/>
              <a:gd name="connsiteY125" fmla="*/ 1866900 h 3063393"/>
              <a:gd name="connsiteX126" fmla="*/ 842466 w 2271216"/>
              <a:gd name="connsiteY126" fmla="*/ 1895475 h 3063393"/>
              <a:gd name="connsiteX127" fmla="*/ 851991 w 2271216"/>
              <a:gd name="connsiteY127" fmla="*/ 1924050 h 3063393"/>
              <a:gd name="connsiteX128" fmla="*/ 851991 w 2271216"/>
              <a:gd name="connsiteY128" fmla="*/ 1947862 h 3063393"/>
              <a:gd name="connsiteX129" fmla="*/ 809129 w 2271216"/>
              <a:gd name="connsiteY129" fmla="*/ 1966912 h 3063393"/>
              <a:gd name="connsiteX130" fmla="*/ 809129 w 2271216"/>
              <a:gd name="connsiteY130" fmla="*/ 1966912 h 3063393"/>
              <a:gd name="connsiteX131" fmla="*/ 809788 w 2271216"/>
              <a:gd name="connsiteY131" fmla="*/ 2022576 h 3063393"/>
              <a:gd name="connsiteX132" fmla="*/ 823416 w 2271216"/>
              <a:gd name="connsiteY132" fmla="*/ 2043112 h 3063393"/>
              <a:gd name="connsiteX133" fmla="*/ 847229 w 2271216"/>
              <a:gd name="connsiteY133" fmla="*/ 2066925 h 3063393"/>
              <a:gd name="connsiteX134" fmla="*/ 842466 w 2271216"/>
              <a:gd name="connsiteY134" fmla="*/ 2119312 h 3063393"/>
              <a:gd name="connsiteX135" fmla="*/ 899616 w 2271216"/>
              <a:gd name="connsiteY135" fmla="*/ 2147887 h 3063393"/>
              <a:gd name="connsiteX136" fmla="*/ 904379 w 2271216"/>
              <a:gd name="connsiteY136" fmla="*/ 2181225 h 3063393"/>
              <a:gd name="connsiteX137" fmla="*/ 966291 w 2271216"/>
              <a:gd name="connsiteY137" fmla="*/ 2205037 h 3063393"/>
              <a:gd name="connsiteX138" fmla="*/ 956766 w 2271216"/>
              <a:gd name="connsiteY138" fmla="*/ 2238375 h 3063393"/>
              <a:gd name="connsiteX139" fmla="*/ 1056779 w 2271216"/>
              <a:gd name="connsiteY139" fmla="*/ 2243137 h 3063393"/>
              <a:gd name="connsiteX140" fmla="*/ 1056779 w 2271216"/>
              <a:gd name="connsiteY140" fmla="*/ 2243137 h 3063393"/>
              <a:gd name="connsiteX0" fmla="*/ 1623698 w 2271216"/>
              <a:gd name="connsiteY0" fmla="*/ 3053494 h 3063393"/>
              <a:gd name="connsiteX1" fmla="*/ 1594297 w 2271216"/>
              <a:gd name="connsiteY1" fmla="*/ 2996418 h 3063393"/>
              <a:gd name="connsiteX2" fmla="*/ 1581512 w 2271216"/>
              <a:gd name="connsiteY2" fmla="*/ 3020101 h 3063393"/>
              <a:gd name="connsiteX3" fmla="*/ 333553 w 2271216"/>
              <a:gd name="connsiteY3" fmla="*/ 2348262 h 3063393"/>
              <a:gd name="connsiteX4" fmla="*/ 181011 w 2271216"/>
              <a:gd name="connsiteY4" fmla="*/ 2314691 h 3063393"/>
              <a:gd name="connsiteX5" fmla="*/ 142984 w 2271216"/>
              <a:gd name="connsiteY5" fmla="*/ 2305587 h 3063393"/>
              <a:gd name="connsiteX6" fmla="*/ 314388 w 2271216"/>
              <a:gd name="connsiteY6" fmla="*/ 2038626 h 3063393"/>
              <a:gd name="connsiteX7" fmla="*/ 323915 w 2271216"/>
              <a:gd name="connsiteY7" fmla="*/ 1967179 h 3063393"/>
              <a:gd name="connsiteX8" fmla="*/ 219683 w 2271216"/>
              <a:gd name="connsiteY8" fmla="*/ 1871916 h 3063393"/>
              <a:gd name="connsiteX9" fmla="*/ 58680 w 2271216"/>
              <a:gd name="connsiteY9" fmla="*/ 1762601 h 3063393"/>
              <a:gd name="connsiteX10" fmla="*/ 7120 w 2271216"/>
              <a:gd name="connsiteY10" fmla="*/ 1514680 h 3063393"/>
              <a:gd name="connsiteX11" fmla="*/ 74325 w 2271216"/>
              <a:gd name="connsiteY11" fmla="*/ 1181260 h 3063393"/>
              <a:gd name="connsiteX12" fmla="*/ 13621 w 2271216"/>
              <a:gd name="connsiteY12" fmla="*/ 752680 h 3063393"/>
              <a:gd name="connsiteX13" fmla="*/ 247010 w 2271216"/>
              <a:gd name="connsiteY13" fmla="*/ 438150 h 3063393"/>
              <a:gd name="connsiteX14" fmla="*/ 690040 w 2271216"/>
              <a:gd name="connsiteY14" fmla="*/ 0 h 3063393"/>
              <a:gd name="connsiteX15" fmla="*/ 851991 w 2271216"/>
              <a:gd name="connsiteY15" fmla="*/ 85725 h 3063393"/>
              <a:gd name="connsiteX16" fmla="*/ 904379 w 2271216"/>
              <a:gd name="connsiteY16" fmla="*/ 95250 h 3063393"/>
              <a:gd name="connsiteX17" fmla="*/ 952004 w 2271216"/>
              <a:gd name="connsiteY17" fmla="*/ 61912 h 3063393"/>
              <a:gd name="connsiteX18" fmla="*/ 990104 w 2271216"/>
              <a:gd name="connsiteY18" fmla="*/ 85725 h 3063393"/>
              <a:gd name="connsiteX19" fmla="*/ 1023441 w 2271216"/>
              <a:gd name="connsiteY19" fmla="*/ 109537 h 3063393"/>
              <a:gd name="connsiteX20" fmla="*/ 1052016 w 2271216"/>
              <a:gd name="connsiteY20" fmla="*/ 133350 h 3063393"/>
              <a:gd name="connsiteX21" fmla="*/ 1104404 w 2271216"/>
              <a:gd name="connsiteY21" fmla="*/ 200025 h 3063393"/>
              <a:gd name="connsiteX22" fmla="*/ 1099641 w 2271216"/>
              <a:gd name="connsiteY22" fmla="*/ 209550 h 3063393"/>
              <a:gd name="connsiteX23" fmla="*/ 1090116 w 2271216"/>
              <a:gd name="connsiteY23" fmla="*/ 271462 h 3063393"/>
              <a:gd name="connsiteX24" fmla="*/ 1052016 w 2271216"/>
              <a:gd name="connsiteY24" fmla="*/ 295275 h 3063393"/>
              <a:gd name="connsiteX25" fmla="*/ 1047254 w 2271216"/>
              <a:gd name="connsiteY25" fmla="*/ 333375 h 3063393"/>
              <a:gd name="connsiteX26" fmla="*/ 1047254 w 2271216"/>
              <a:gd name="connsiteY26" fmla="*/ 333375 h 3063393"/>
              <a:gd name="connsiteX27" fmla="*/ 1094879 w 2271216"/>
              <a:gd name="connsiteY27" fmla="*/ 361950 h 3063393"/>
              <a:gd name="connsiteX28" fmla="*/ 1094879 w 2271216"/>
              <a:gd name="connsiteY28" fmla="*/ 361950 h 3063393"/>
              <a:gd name="connsiteX29" fmla="*/ 1147266 w 2271216"/>
              <a:gd name="connsiteY29" fmla="*/ 371475 h 3063393"/>
              <a:gd name="connsiteX30" fmla="*/ 1166316 w 2271216"/>
              <a:gd name="connsiteY30" fmla="*/ 385762 h 3063393"/>
              <a:gd name="connsiteX31" fmla="*/ 1166316 w 2271216"/>
              <a:gd name="connsiteY31" fmla="*/ 385762 h 3063393"/>
              <a:gd name="connsiteX32" fmla="*/ 1166316 w 2271216"/>
              <a:gd name="connsiteY32" fmla="*/ 385762 h 3063393"/>
              <a:gd name="connsiteX33" fmla="*/ 1204416 w 2271216"/>
              <a:gd name="connsiteY33" fmla="*/ 457200 h 3063393"/>
              <a:gd name="connsiteX34" fmla="*/ 1223466 w 2271216"/>
              <a:gd name="connsiteY34" fmla="*/ 442912 h 3063393"/>
              <a:gd name="connsiteX35" fmla="*/ 1266329 w 2271216"/>
              <a:gd name="connsiteY35" fmla="*/ 442912 h 3063393"/>
              <a:gd name="connsiteX36" fmla="*/ 1337766 w 2271216"/>
              <a:gd name="connsiteY36" fmla="*/ 442912 h 3063393"/>
              <a:gd name="connsiteX37" fmla="*/ 1313954 w 2271216"/>
              <a:gd name="connsiteY37" fmla="*/ 461962 h 3063393"/>
              <a:gd name="connsiteX38" fmla="*/ 1313954 w 2271216"/>
              <a:gd name="connsiteY38" fmla="*/ 461962 h 3063393"/>
              <a:gd name="connsiteX39" fmla="*/ 1280616 w 2271216"/>
              <a:gd name="connsiteY39" fmla="*/ 547687 h 3063393"/>
              <a:gd name="connsiteX40" fmla="*/ 1256804 w 2271216"/>
              <a:gd name="connsiteY40" fmla="*/ 557212 h 3063393"/>
              <a:gd name="connsiteX41" fmla="*/ 1213941 w 2271216"/>
              <a:gd name="connsiteY41" fmla="*/ 576262 h 3063393"/>
              <a:gd name="connsiteX42" fmla="*/ 1228229 w 2271216"/>
              <a:gd name="connsiteY42" fmla="*/ 619125 h 3063393"/>
              <a:gd name="connsiteX43" fmla="*/ 1228229 w 2271216"/>
              <a:gd name="connsiteY43" fmla="*/ 652462 h 3063393"/>
              <a:gd name="connsiteX44" fmla="*/ 1232991 w 2271216"/>
              <a:gd name="connsiteY44" fmla="*/ 676275 h 3063393"/>
              <a:gd name="connsiteX45" fmla="*/ 1256804 w 2271216"/>
              <a:gd name="connsiteY45" fmla="*/ 714375 h 3063393"/>
              <a:gd name="connsiteX46" fmla="*/ 1256804 w 2271216"/>
              <a:gd name="connsiteY46" fmla="*/ 714375 h 3063393"/>
              <a:gd name="connsiteX47" fmla="*/ 1342529 w 2271216"/>
              <a:gd name="connsiteY47" fmla="*/ 742950 h 3063393"/>
              <a:gd name="connsiteX48" fmla="*/ 1413966 w 2271216"/>
              <a:gd name="connsiteY48" fmla="*/ 738187 h 3063393"/>
              <a:gd name="connsiteX49" fmla="*/ 1447304 w 2271216"/>
              <a:gd name="connsiteY49" fmla="*/ 738187 h 3063393"/>
              <a:gd name="connsiteX50" fmla="*/ 1499691 w 2271216"/>
              <a:gd name="connsiteY50" fmla="*/ 752475 h 3063393"/>
              <a:gd name="connsiteX51" fmla="*/ 1509216 w 2271216"/>
              <a:gd name="connsiteY51" fmla="*/ 766762 h 3063393"/>
              <a:gd name="connsiteX52" fmla="*/ 1513979 w 2271216"/>
              <a:gd name="connsiteY52" fmla="*/ 838200 h 3063393"/>
              <a:gd name="connsiteX53" fmla="*/ 1513979 w 2271216"/>
              <a:gd name="connsiteY53" fmla="*/ 838200 h 3063393"/>
              <a:gd name="connsiteX54" fmla="*/ 1547316 w 2271216"/>
              <a:gd name="connsiteY54" fmla="*/ 900112 h 3063393"/>
              <a:gd name="connsiteX55" fmla="*/ 1580654 w 2271216"/>
              <a:gd name="connsiteY55" fmla="*/ 942975 h 3063393"/>
              <a:gd name="connsiteX56" fmla="*/ 1590179 w 2271216"/>
              <a:gd name="connsiteY56" fmla="*/ 947737 h 3063393"/>
              <a:gd name="connsiteX57" fmla="*/ 1599704 w 2271216"/>
              <a:gd name="connsiteY57" fmla="*/ 1014412 h 3063393"/>
              <a:gd name="connsiteX58" fmla="*/ 1642566 w 2271216"/>
              <a:gd name="connsiteY58" fmla="*/ 1047750 h 3063393"/>
              <a:gd name="connsiteX59" fmla="*/ 1685429 w 2271216"/>
              <a:gd name="connsiteY59" fmla="*/ 1090612 h 3063393"/>
              <a:gd name="connsiteX60" fmla="*/ 1704479 w 2271216"/>
              <a:gd name="connsiteY60" fmla="*/ 1104900 h 3063393"/>
              <a:gd name="connsiteX61" fmla="*/ 1747341 w 2271216"/>
              <a:gd name="connsiteY61" fmla="*/ 1119187 h 3063393"/>
              <a:gd name="connsiteX62" fmla="*/ 1766391 w 2271216"/>
              <a:gd name="connsiteY62" fmla="*/ 1185862 h 3063393"/>
              <a:gd name="connsiteX63" fmla="*/ 1766391 w 2271216"/>
              <a:gd name="connsiteY63" fmla="*/ 1185862 h 3063393"/>
              <a:gd name="connsiteX64" fmla="*/ 1775916 w 2271216"/>
              <a:gd name="connsiteY64" fmla="*/ 1238250 h 3063393"/>
              <a:gd name="connsiteX65" fmla="*/ 1852116 w 2271216"/>
              <a:gd name="connsiteY65" fmla="*/ 1223962 h 3063393"/>
              <a:gd name="connsiteX66" fmla="*/ 1894979 w 2271216"/>
              <a:gd name="connsiteY66" fmla="*/ 1176337 h 3063393"/>
              <a:gd name="connsiteX67" fmla="*/ 1904504 w 2271216"/>
              <a:gd name="connsiteY67" fmla="*/ 1162050 h 3063393"/>
              <a:gd name="connsiteX68" fmla="*/ 1947366 w 2271216"/>
              <a:gd name="connsiteY68" fmla="*/ 1152525 h 3063393"/>
              <a:gd name="connsiteX69" fmla="*/ 1985466 w 2271216"/>
              <a:gd name="connsiteY69" fmla="*/ 1128712 h 3063393"/>
              <a:gd name="connsiteX70" fmla="*/ 2023566 w 2271216"/>
              <a:gd name="connsiteY70" fmla="*/ 1114425 h 3063393"/>
              <a:gd name="connsiteX71" fmla="*/ 2071191 w 2271216"/>
              <a:gd name="connsiteY71" fmla="*/ 1104900 h 3063393"/>
              <a:gd name="connsiteX72" fmla="*/ 2118816 w 2271216"/>
              <a:gd name="connsiteY72" fmla="*/ 1119187 h 3063393"/>
              <a:gd name="connsiteX73" fmla="*/ 2199779 w 2271216"/>
              <a:gd name="connsiteY73" fmla="*/ 1119187 h 3063393"/>
              <a:gd name="connsiteX74" fmla="*/ 2214066 w 2271216"/>
              <a:gd name="connsiteY74" fmla="*/ 1081087 h 3063393"/>
              <a:gd name="connsiteX75" fmla="*/ 2242641 w 2271216"/>
              <a:gd name="connsiteY75" fmla="*/ 1090612 h 3063393"/>
              <a:gd name="connsiteX76" fmla="*/ 2271216 w 2271216"/>
              <a:gd name="connsiteY76" fmla="*/ 1100137 h 3063393"/>
              <a:gd name="connsiteX77" fmla="*/ 2256929 w 2271216"/>
              <a:gd name="connsiteY77" fmla="*/ 1128712 h 3063393"/>
              <a:gd name="connsiteX78" fmla="*/ 2218829 w 2271216"/>
              <a:gd name="connsiteY78" fmla="*/ 1176337 h 3063393"/>
              <a:gd name="connsiteX79" fmla="*/ 2190254 w 2271216"/>
              <a:gd name="connsiteY79" fmla="*/ 1200150 h 3063393"/>
              <a:gd name="connsiteX80" fmla="*/ 2156916 w 2271216"/>
              <a:gd name="connsiteY80" fmla="*/ 1233487 h 3063393"/>
              <a:gd name="connsiteX81" fmla="*/ 2137866 w 2271216"/>
              <a:gd name="connsiteY81" fmla="*/ 1290637 h 3063393"/>
              <a:gd name="connsiteX82" fmla="*/ 2156916 w 2271216"/>
              <a:gd name="connsiteY82" fmla="*/ 1333500 h 3063393"/>
              <a:gd name="connsiteX83" fmla="*/ 2075954 w 2271216"/>
              <a:gd name="connsiteY83" fmla="*/ 1333500 h 3063393"/>
              <a:gd name="connsiteX84" fmla="*/ 2023566 w 2271216"/>
              <a:gd name="connsiteY84" fmla="*/ 1400175 h 3063393"/>
              <a:gd name="connsiteX85" fmla="*/ 2014041 w 2271216"/>
              <a:gd name="connsiteY85" fmla="*/ 1414462 h 3063393"/>
              <a:gd name="connsiteX86" fmla="*/ 1999754 w 2271216"/>
              <a:gd name="connsiteY86" fmla="*/ 1457325 h 3063393"/>
              <a:gd name="connsiteX87" fmla="*/ 1980704 w 2271216"/>
              <a:gd name="connsiteY87" fmla="*/ 1471612 h 3063393"/>
              <a:gd name="connsiteX88" fmla="*/ 1914029 w 2271216"/>
              <a:gd name="connsiteY88" fmla="*/ 1471612 h 3063393"/>
              <a:gd name="connsiteX89" fmla="*/ 1890216 w 2271216"/>
              <a:gd name="connsiteY89" fmla="*/ 1500187 h 3063393"/>
              <a:gd name="connsiteX90" fmla="*/ 1880691 w 2271216"/>
              <a:gd name="connsiteY90" fmla="*/ 1476375 h 3063393"/>
              <a:gd name="connsiteX91" fmla="*/ 1823541 w 2271216"/>
              <a:gd name="connsiteY91" fmla="*/ 1495425 h 3063393"/>
              <a:gd name="connsiteX92" fmla="*/ 1799729 w 2271216"/>
              <a:gd name="connsiteY92" fmla="*/ 1476375 h 3063393"/>
              <a:gd name="connsiteX93" fmla="*/ 1780679 w 2271216"/>
              <a:gd name="connsiteY93" fmla="*/ 1485900 h 3063393"/>
              <a:gd name="connsiteX94" fmla="*/ 1737816 w 2271216"/>
              <a:gd name="connsiteY94" fmla="*/ 1514475 h 3063393"/>
              <a:gd name="connsiteX95" fmla="*/ 1737816 w 2271216"/>
              <a:gd name="connsiteY95" fmla="*/ 1514475 h 3063393"/>
              <a:gd name="connsiteX96" fmla="*/ 1723529 w 2271216"/>
              <a:gd name="connsiteY96" fmla="*/ 1471612 h 3063393"/>
              <a:gd name="connsiteX97" fmla="*/ 1699716 w 2271216"/>
              <a:gd name="connsiteY97" fmla="*/ 1466850 h 3063393"/>
              <a:gd name="connsiteX98" fmla="*/ 1642566 w 2271216"/>
              <a:gd name="connsiteY98" fmla="*/ 1476375 h 3063393"/>
              <a:gd name="connsiteX99" fmla="*/ 1547316 w 2271216"/>
              <a:gd name="connsiteY99" fmla="*/ 1481137 h 3063393"/>
              <a:gd name="connsiteX100" fmla="*/ 1471116 w 2271216"/>
              <a:gd name="connsiteY100" fmla="*/ 1462087 h 3063393"/>
              <a:gd name="connsiteX101" fmla="*/ 1452066 w 2271216"/>
              <a:gd name="connsiteY101" fmla="*/ 1476375 h 3063393"/>
              <a:gd name="connsiteX102" fmla="*/ 1409204 w 2271216"/>
              <a:gd name="connsiteY102" fmla="*/ 1524000 h 3063393"/>
              <a:gd name="connsiteX103" fmla="*/ 1385391 w 2271216"/>
              <a:gd name="connsiteY103" fmla="*/ 1514475 h 3063393"/>
              <a:gd name="connsiteX104" fmla="*/ 1375866 w 2271216"/>
              <a:gd name="connsiteY104" fmla="*/ 1485900 h 3063393"/>
              <a:gd name="connsiteX105" fmla="*/ 1356816 w 2271216"/>
              <a:gd name="connsiteY105" fmla="*/ 1462087 h 3063393"/>
              <a:gd name="connsiteX106" fmla="*/ 1337766 w 2271216"/>
              <a:gd name="connsiteY106" fmla="*/ 1485900 h 3063393"/>
              <a:gd name="connsiteX107" fmla="*/ 1328241 w 2271216"/>
              <a:gd name="connsiteY107" fmla="*/ 1466850 h 3063393"/>
              <a:gd name="connsiteX108" fmla="*/ 1228229 w 2271216"/>
              <a:gd name="connsiteY108" fmla="*/ 1514475 h 3063393"/>
              <a:gd name="connsiteX109" fmla="*/ 1194891 w 2271216"/>
              <a:gd name="connsiteY109" fmla="*/ 1514475 h 3063393"/>
              <a:gd name="connsiteX110" fmla="*/ 1132979 w 2271216"/>
              <a:gd name="connsiteY110" fmla="*/ 1504950 h 3063393"/>
              <a:gd name="connsiteX111" fmla="*/ 1075829 w 2271216"/>
              <a:gd name="connsiteY111" fmla="*/ 1524000 h 3063393"/>
              <a:gd name="connsiteX112" fmla="*/ 1052016 w 2271216"/>
              <a:gd name="connsiteY112" fmla="*/ 1562100 h 3063393"/>
              <a:gd name="connsiteX113" fmla="*/ 1037729 w 2271216"/>
              <a:gd name="connsiteY113" fmla="*/ 1590675 h 3063393"/>
              <a:gd name="connsiteX114" fmla="*/ 1018679 w 2271216"/>
              <a:gd name="connsiteY114" fmla="*/ 1590675 h 3063393"/>
              <a:gd name="connsiteX115" fmla="*/ 1018679 w 2271216"/>
              <a:gd name="connsiteY115" fmla="*/ 1590675 h 3063393"/>
              <a:gd name="connsiteX116" fmla="*/ 956766 w 2271216"/>
              <a:gd name="connsiteY116" fmla="*/ 1609725 h 3063393"/>
              <a:gd name="connsiteX117" fmla="*/ 918666 w 2271216"/>
              <a:gd name="connsiteY117" fmla="*/ 1590675 h 3063393"/>
              <a:gd name="connsiteX118" fmla="*/ 809129 w 2271216"/>
              <a:gd name="connsiteY118" fmla="*/ 1624012 h 3063393"/>
              <a:gd name="connsiteX119" fmla="*/ 851991 w 2271216"/>
              <a:gd name="connsiteY119" fmla="*/ 1652587 h 3063393"/>
              <a:gd name="connsiteX120" fmla="*/ 871041 w 2271216"/>
              <a:gd name="connsiteY120" fmla="*/ 1690687 h 3063393"/>
              <a:gd name="connsiteX121" fmla="*/ 871041 w 2271216"/>
              <a:gd name="connsiteY121" fmla="*/ 1738312 h 3063393"/>
              <a:gd name="connsiteX122" fmla="*/ 851991 w 2271216"/>
              <a:gd name="connsiteY122" fmla="*/ 1762125 h 3063393"/>
              <a:gd name="connsiteX123" fmla="*/ 837704 w 2271216"/>
              <a:gd name="connsiteY123" fmla="*/ 1838325 h 3063393"/>
              <a:gd name="connsiteX124" fmla="*/ 856754 w 2271216"/>
              <a:gd name="connsiteY124" fmla="*/ 1866900 h 3063393"/>
              <a:gd name="connsiteX125" fmla="*/ 842466 w 2271216"/>
              <a:gd name="connsiteY125" fmla="*/ 1895475 h 3063393"/>
              <a:gd name="connsiteX126" fmla="*/ 851991 w 2271216"/>
              <a:gd name="connsiteY126" fmla="*/ 1924050 h 3063393"/>
              <a:gd name="connsiteX127" fmla="*/ 851991 w 2271216"/>
              <a:gd name="connsiteY127" fmla="*/ 1947862 h 3063393"/>
              <a:gd name="connsiteX128" fmla="*/ 809129 w 2271216"/>
              <a:gd name="connsiteY128" fmla="*/ 1966912 h 3063393"/>
              <a:gd name="connsiteX129" fmla="*/ 809129 w 2271216"/>
              <a:gd name="connsiteY129" fmla="*/ 1966912 h 3063393"/>
              <a:gd name="connsiteX130" fmla="*/ 809788 w 2271216"/>
              <a:gd name="connsiteY130" fmla="*/ 2022576 h 3063393"/>
              <a:gd name="connsiteX131" fmla="*/ 823416 w 2271216"/>
              <a:gd name="connsiteY131" fmla="*/ 2043112 h 3063393"/>
              <a:gd name="connsiteX132" fmla="*/ 847229 w 2271216"/>
              <a:gd name="connsiteY132" fmla="*/ 2066925 h 3063393"/>
              <a:gd name="connsiteX133" fmla="*/ 842466 w 2271216"/>
              <a:gd name="connsiteY133" fmla="*/ 2119312 h 3063393"/>
              <a:gd name="connsiteX134" fmla="*/ 899616 w 2271216"/>
              <a:gd name="connsiteY134" fmla="*/ 2147887 h 3063393"/>
              <a:gd name="connsiteX135" fmla="*/ 904379 w 2271216"/>
              <a:gd name="connsiteY135" fmla="*/ 2181225 h 3063393"/>
              <a:gd name="connsiteX136" fmla="*/ 966291 w 2271216"/>
              <a:gd name="connsiteY136" fmla="*/ 2205037 h 3063393"/>
              <a:gd name="connsiteX137" fmla="*/ 956766 w 2271216"/>
              <a:gd name="connsiteY137" fmla="*/ 2238375 h 3063393"/>
              <a:gd name="connsiteX138" fmla="*/ 1056779 w 2271216"/>
              <a:gd name="connsiteY138" fmla="*/ 2243137 h 3063393"/>
              <a:gd name="connsiteX139" fmla="*/ 1056779 w 2271216"/>
              <a:gd name="connsiteY139" fmla="*/ 2243137 h 3063393"/>
              <a:gd name="connsiteX0" fmla="*/ 1623698 w 2271216"/>
              <a:gd name="connsiteY0" fmla="*/ 3053494 h 3063393"/>
              <a:gd name="connsiteX1" fmla="*/ 1594297 w 2271216"/>
              <a:gd name="connsiteY1" fmla="*/ 2996418 h 3063393"/>
              <a:gd name="connsiteX2" fmla="*/ 1581512 w 2271216"/>
              <a:gd name="connsiteY2" fmla="*/ 3020101 h 3063393"/>
              <a:gd name="connsiteX3" fmla="*/ 333553 w 2271216"/>
              <a:gd name="connsiteY3" fmla="*/ 2348262 h 3063393"/>
              <a:gd name="connsiteX4" fmla="*/ 181011 w 2271216"/>
              <a:gd name="connsiteY4" fmla="*/ 2314691 h 3063393"/>
              <a:gd name="connsiteX5" fmla="*/ 142984 w 2271216"/>
              <a:gd name="connsiteY5" fmla="*/ 2305587 h 3063393"/>
              <a:gd name="connsiteX6" fmla="*/ 314388 w 2271216"/>
              <a:gd name="connsiteY6" fmla="*/ 2038626 h 3063393"/>
              <a:gd name="connsiteX7" fmla="*/ 323915 w 2271216"/>
              <a:gd name="connsiteY7" fmla="*/ 1967179 h 3063393"/>
              <a:gd name="connsiteX8" fmla="*/ 219683 w 2271216"/>
              <a:gd name="connsiteY8" fmla="*/ 1871916 h 3063393"/>
              <a:gd name="connsiteX9" fmla="*/ 58680 w 2271216"/>
              <a:gd name="connsiteY9" fmla="*/ 1762601 h 3063393"/>
              <a:gd name="connsiteX10" fmla="*/ 7120 w 2271216"/>
              <a:gd name="connsiteY10" fmla="*/ 1514680 h 3063393"/>
              <a:gd name="connsiteX11" fmla="*/ 74325 w 2271216"/>
              <a:gd name="connsiteY11" fmla="*/ 1181260 h 3063393"/>
              <a:gd name="connsiteX12" fmla="*/ 13621 w 2271216"/>
              <a:gd name="connsiteY12" fmla="*/ 752680 h 3063393"/>
              <a:gd name="connsiteX13" fmla="*/ 247010 w 2271216"/>
              <a:gd name="connsiteY13" fmla="*/ 438150 h 3063393"/>
              <a:gd name="connsiteX14" fmla="*/ 690040 w 2271216"/>
              <a:gd name="connsiteY14" fmla="*/ 0 h 3063393"/>
              <a:gd name="connsiteX15" fmla="*/ 851991 w 2271216"/>
              <a:gd name="connsiteY15" fmla="*/ 85725 h 3063393"/>
              <a:gd name="connsiteX16" fmla="*/ 904379 w 2271216"/>
              <a:gd name="connsiteY16" fmla="*/ 95250 h 3063393"/>
              <a:gd name="connsiteX17" fmla="*/ 952004 w 2271216"/>
              <a:gd name="connsiteY17" fmla="*/ 61912 h 3063393"/>
              <a:gd name="connsiteX18" fmla="*/ 990104 w 2271216"/>
              <a:gd name="connsiteY18" fmla="*/ 85725 h 3063393"/>
              <a:gd name="connsiteX19" fmla="*/ 1023441 w 2271216"/>
              <a:gd name="connsiteY19" fmla="*/ 109537 h 3063393"/>
              <a:gd name="connsiteX20" fmla="*/ 1052016 w 2271216"/>
              <a:gd name="connsiteY20" fmla="*/ 133350 h 3063393"/>
              <a:gd name="connsiteX21" fmla="*/ 1104404 w 2271216"/>
              <a:gd name="connsiteY21" fmla="*/ 200025 h 3063393"/>
              <a:gd name="connsiteX22" fmla="*/ 1099641 w 2271216"/>
              <a:gd name="connsiteY22" fmla="*/ 209550 h 3063393"/>
              <a:gd name="connsiteX23" fmla="*/ 1090116 w 2271216"/>
              <a:gd name="connsiteY23" fmla="*/ 271462 h 3063393"/>
              <a:gd name="connsiteX24" fmla="*/ 1052016 w 2271216"/>
              <a:gd name="connsiteY24" fmla="*/ 295275 h 3063393"/>
              <a:gd name="connsiteX25" fmla="*/ 1047254 w 2271216"/>
              <a:gd name="connsiteY25" fmla="*/ 333375 h 3063393"/>
              <a:gd name="connsiteX26" fmla="*/ 1047254 w 2271216"/>
              <a:gd name="connsiteY26" fmla="*/ 333375 h 3063393"/>
              <a:gd name="connsiteX27" fmla="*/ 1094879 w 2271216"/>
              <a:gd name="connsiteY27" fmla="*/ 361950 h 3063393"/>
              <a:gd name="connsiteX28" fmla="*/ 1094879 w 2271216"/>
              <a:gd name="connsiteY28" fmla="*/ 361950 h 3063393"/>
              <a:gd name="connsiteX29" fmla="*/ 1147266 w 2271216"/>
              <a:gd name="connsiteY29" fmla="*/ 371475 h 3063393"/>
              <a:gd name="connsiteX30" fmla="*/ 1166316 w 2271216"/>
              <a:gd name="connsiteY30" fmla="*/ 385762 h 3063393"/>
              <a:gd name="connsiteX31" fmla="*/ 1166316 w 2271216"/>
              <a:gd name="connsiteY31" fmla="*/ 385762 h 3063393"/>
              <a:gd name="connsiteX32" fmla="*/ 1166316 w 2271216"/>
              <a:gd name="connsiteY32" fmla="*/ 385762 h 3063393"/>
              <a:gd name="connsiteX33" fmla="*/ 1204416 w 2271216"/>
              <a:gd name="connsiteY33" fmla="*/ 457200 h 3063393"/>
              <a:gd name="connsiteX34" fmla="*/ 1223466 w 2271216"/>
              <a:gd name="connsiteY34" fmla="*/ 442912 h 3063393"/>
              <a:gd name="connsiteX35" fmla="*/ 1266329 w 2271216"/>
              <a:gd name="connsiteY35" fmla="*/ 442912 h 3063393"/>
              <a:gd name="connsiteX36" fmla="*/ 1337766 w 2271216"/>
              <a:gd name="connsiteY36" fmla="*/ 442912 h 3063393"/>
              <a:gd name="connsiteX37" fmla="*/ 1313954 w 2271216"/>
              <a:gd name="connsiteY37" fmla="*/ 461962 h 3063393"/>
              <a:gd name="connsiteX38" fmla="*/ 1313954 w 2271216"/>
              <a:gd name="connsiteY38" fmla="*/ 461962 h 3063393"/>
              <a:gd name="connsiteX39" fmla="*/ 1280616 w 2271216"/>
              <a:gd name="connsiteY39" fmla="*/ 547687 h 3063393"/>
              <a:gd name="connsiteX40" fmla="*/ 1256804 w 2271216"/>
              <a:gd name="connsiteY40" fmla="*/ 557212 h 3063393"/>
              <a:gd name="connsiteX41" fmla="*/ 1213941 w 2271216"/>
              <a:gd name="connsiteY41" fmla="*/ 576262 h 3063393"/>
              <a:gd name="connsiteX42" fmla="*/ 1228229 w 2271216"/>
              <a:gd name="connsiteY42" fmla="*/ 619125 h 3063393"/>
              <a:gd name="connsiteX43" fmla="*/ 1228229 w 2271216"/>
              <a:gd name="connsiteY43" fmla="*/ 652462 h 3063393"/>
              <a:gd name="connsiteX44" fmla="*/ 1232991 w 2271216"/>
              <a:gd name="connsiteY44" fmla="*/ 676275 h 3063393"/>
              <a:gd name="connsiteX45" fmla="*/ 1256804 w 2271216"/>
              <a:gd name="connsiteY45" fmla="*/ 714375 h 3063393"/>
              <a:gd name="connsiteX46" fmla="*/ 1256804 w 2271216"/>
              <a:gd name="connsiteY46" fmla="*/ 714375 h 3063393"/>
              <a:gd name="connsiteX47" fmla="*/ 1342529 w 2271216"/>
              <a:gd name="connsiteY47" fmla="*/ 742950 h 3063393"/>
              <a:gd name="connsiteX48" fmla="*/ 1413966 w 2271216"/>
              <a:gd name="connsiteY48" fmla="*/ 738187 h 3063393"/>
              <a:gd name="connsiteX49" fmla="*/ 1447304 w 2271216"/>
              <a:gd name="connsiteY49" fmla="*/ 738187 h 3063393"/>
              <a:gd name="connsiteX50" fmla="*/ 1499691 w 2271216"/>
              <a:gd name="connsiteY50" fmla="*/ 752475 h 3063393"/>
              <a:gd name="connsiteX51" fmla="*/ 1509216 w 2271216"/>
              <a:gd name="connsiteY51" fmla="*/ 766762 h 3063393"/>
              <a:gd name="connsiteX52" fmla="*/ 1513979 w 2271216"/>
              <a:gd name="connsiteY52" fmla="*/ 838200 h 3063393"/>
              <a:gd name="connsiteX53" fmla="*/ 1513979 w 2271216"/>
              <a:gd name="connsiteY53" fmla="*/ 838200 h 3063393"/>
              <a:gd name="connsiteX54" fmla="*/ 1547316 w 2271216"/>
              <a:gd name="connsiteY54" fmla="*/ 900112 h 3063393"/>
              <a:gd name="connsiteX55" fmla="*/ 1580654 w 2271216"/>
              <a:gd name="connsiteY55" fmla="*/ 942975 h 3063393"/>
              <a:gd name="connsiteX56" fmla="*/ 1590179 w 2271216"/>
              <a:gd name="connsiteY56" fmla="*/ 947737 h 3063393"/>
              <a:gd name="connsiteX57" fmla="*/ 1599704 w 2271216"/>
              <a:gd name="connsiteY57" fmla="*/ 1014412 h 3063393"/>
              <a:gd name="connsiteX58" fmla="*/ 1642566 w 2271216"/>
              <a:gd name="connsiteY58" fmla="*/ 1047750 h 3063393"/>
              <a:gd name="connsiteX59" fmla="*/ 1685429 w 2271216"/>
              <a:gd name="connsiteY59" fmla="*/ 1090612 h 3063393"/>
              <a:gd name="connsiteX60" fmla="*/ 1704479 w 2271216"/>
              <a:gd name="connsiteY60" fmla="*/ 1104900 h 3063393"/>
              <a:gd name="connsiteX61" fmla="*/ 1747341 w 2271216"/>
              <a:gd name="connsiteY61" fmla="*/ 1119187 h 3063393"/>
              <a:gd name="connsiteX62" fmla="*/ 1766391 w 2271216"/>
              <a:gd name="connsiteY62" fmla="*/ 1185862 h 3063393"/>
              <a:gd name="connsiteX63" fmla="*/ 1766391 w 2271216"/>
              <a:gd name="connsiteY63" fmla="*/ 1185862 h 3063393"/>
              <a:gd name="connsiteX64" fmla="*/ 1775916 w 2271216"/>
              <a:gd name="connsiteY64" fmla="*/ 1238250 h 3063393"/>
              <a:gd name="connsiteX65" fmla="*/ 1852116 w 2271216"/>
              <a:gd name="connsiteY65" fmla="*/ 1223962 h 3063393"/>
              <a:gd name="connsiteX66" fmla="*/ 1894979 w 2271216"/>
              <a:gd name="connsiteY66" fmla="*/ 1176337 h 3063393"/>
              <a:gd name="connsiteX67" fmla="*/ 1904504 w 2271216"/>
              <a:gd name="connsiteY67" fmla="*/ 1162050 h 3063393"/>
              <a:gd name="connsiteX68" fmla="*/ 1947366 w 2271216"/>
              <a:gd name="connsiteY68" fmla="*/ 1152525 h 3063393"/>
              <a:gd name="connsiteX69" fmla="*/ 1985466 w 2271216"/>
              <a:gd name="connsiteY69" fmla="*/ 1128712 h 3063393"/>
              <a:gd name="connsiteX70" fmla="*/ 2023566 w 2271216"/>
              <a:gd name="connsiteY70" fmla="*/ 1114425 h 3063393"/>
              <a:gd name="connsiteX71" fmla="*/ 2071191 w 2271216"/>
              <a:gd name="connsiteY71" fmla="*/ 1104900 h 3063393"/>
              <a:gd name="connsiteX72" fmla="*/ 2118816 w 2271216"/>
              <a:gd name="connsiteY72" fmla="*/ 1119187 h 3063393"/>
              <a:gd name="connsiteX73" fmla="*/ 2199779 w 2271216"/>
              <a:gd name="connsiteY73" fmla="*/ 1119187 h 3063393"/>
              <a:gd name="connsiteX74" fmla="*/ 2214066 w 2271216"/>
              <a:gd name="connsiteY74" fmla="*/ 1081087 h 3063393"/>
              <a:gd name="connsiteX75" fmla="*/ 2242641 w 2271216"/>
              <a:gd name="connsiteY75" fmla="*/ 1090612 h 3063393"/>
              <a:gd name="connsiteX76" fmla="*/ 2271216 w 2271216"/>
              <a:gd name="connsiteY76" fmla="*/ 1100137 h 3063393"/>
              <a:gd name="connsiteX77" fmla="*/ 2256929 w 2271216"/>
              <a:gd name="connsiteY77" fmla="*/ 1128712 h 3063393"/>
              <a:gd name="connsiteX78" fmla="*/ 2218829 w 2271216"/>
              <a:gd name="connsiteY78" fmla="*/ 1176337 h 3063393"/>
              <a:gd name="connsiteX79" fmla="*/ 2190254 w 2271216"/>
              <a:gd name="connsiteY79" fmla="*/ 1200150 h 3063393"/>
              <a:gd name="connsiteX80" fmla="*/ 2156916 w 2271216"/>
              <a:gd name="connsiteY80" fmla="*/ 1233487 h 3063393"/>
              <a:gd name="connsiteX81" fmla="*/ 2137866 w 2271216"/>
              <a:gd name="connsiteY81" fmla="*/ 1290637 h 3063393"/>
              <a:gd name="connsiteX82" fmla="*/ 2156916 w 2271216"/>
              <a:gd name="connsiteY82" fmla="*/ 1333500 h 3063393"/>
              <a:gd name="connsiteX83" fmla="*/ 2075954 w 2271216"/>
              <a:gd name="connsiteY83" fmla="*/ 1333500 h 3063393"/>
              <a:gd name="connsiteX84" fmla="*/ 2023566 w 2271216"/>
              <a:gd name="connsiteY84" fmla="*/ 1400175 h 3063393"/>
              <a:gd name="connsiteX85" fmla="*/ 2014041 w 2271216"/>
              <a:gd name="connsiteY85" fmla="*/ 1414462 h 3063393"/>
              <a:gd name="connsiteX86" fmla="*/ 1999754 w 2271216"/>
              <a:gd name="connsiteY86" fmla="*/ 1457325 h 3063393"/>
              <a:gd name="connsiteX87" fmla="*/ 1980704 w 2271216"/>
              <a:gd name="connsiteY87" fmla="*/ 1471612 h 3063393"/>
              <a:gd name="connsiteX88" fmla="*/ 1914029 w 2271216"/>
              <a:gd name="connsiteY88" fmla="*/ 1471612 h 3063393"/>
              <a:gd name="connsiteX89" fmla="*/ 1890216 w 2271216"/>
              <a:gd name="connsiteY89" fmla="*/ 1500187 h 3063393"/>
              <a:gd name="connsiteX90" fmla="*/ 1880691 w 2271216"/>
              <a:gd name="connsiteY90" fmla="*/ 1476375 h 3063393"/>
              <a:gd name="connsiteX91" fmla="*/ 1823541 w 2271216"/>
              <a:gd name="connsiteY91" fmla="*/ 1495425 h 3063393"/>
              <a:gd name="connsiteX92" fmla="*/ 1799729 w 2271216"/>
              <a:gd name="connsiteY92" fmla="*/ 1476375 h 3063393"/>
              <a:gd name="connsiteX93" fmla="*/ 1780679 w 2271216"/>
              <a:gd name="connsiteY93" fmla="*/ 1485900 h 3063393"/>
              <a:gd name="connsiteX94" fmla="*/ 1737816 w 2271216"/>
              <a:gd name="connsiteY94" fmla="*/ 1514475 h 3063393"/>
              <a:gd name="connsiteX95" fmla="*/ 1737816 w 2271216"/>
              <a:gd name="connsiteY95" fmla="*/ 1514475 h 3063393"/>
              <a:gd name="connsiteX96" fmla="*/ 1723529 w 2271216"/>
              <a:gd name="connsiteY96" fmla="*/ 1471612 h 3063393"/>
              <a:gd name="connsiteX97" fmla="*/ 1699716 w 2271216"/>
              <a:gd name="connsiteY97" fmla="*/ 1466850 h 3063393"/>
              <a:gd name="connsiteX98" fmla="*/ 1642566 w 2271216"/>
              <a:gd name="connsiteY98" fmla="*/ 1476375 h 3063393"/>
              <a:gd name="connsiteX99" fmla="*/ 1547316 w 2271216"/>
              <a:gd name="connsiteY99" fmla="*/ 1481137 h 3063393"/>
              <a:gd name="connsiteX100" fmla="*/ 1471116 w 2271216"/>
              <a:gd name="connsiteY100" fmla="*/ 1462087 h 3063393"/>
              <a:gd name="connsiteX101" fmla="*/ 1452066 w 2271216"/>
              <a:gd name="connsiteY101" fmla="*/ 1476375 h 3063393"/>
              <a:gd name="connsiteX102" fmla="*/ 1409204 w 2271216"/>
              <a:gd name="connsiteY102" fmla="*/ 1524000 h 3063393"/>
              <a:gd name="connsiteX103" fmla="*/ 1385391 w 2271216"/>
              <a:gd name="connsiteY103" fmla="*/ 1514475 h 3063393"/>
              <a:gd name="connsiteX104" fmla="*/ 1375866 w 2271216"/>
              <a:gd name="connsiteY104" fmla="*/ 1485900 h 3063393"/>
              <a:gd name="connsiteX105" fmla="*/ 1356816 w 2271216"/>
              <a:gd name="connsiteY105" fmla="*/ 1462087 h 3063393"/>
              <a:gd name="connsiteX106" fmla="*/ 1337766 w 2271216"/>
              <a:gd name="connsiteY106" fmla="*/ 1485900 h 3063393"/>
              <a:gd name="connsiteX107" fmla="*/ 1328241 w 2271216"/>
              <a:gd name="connsiteY107" fmla="*/ 1466850 h 3063393"/>
              <a:gd name="connsiteX108" fmla="*/ 1228229 w 2271216"/>
              <a:gd name="connsiteY108" fmla="*/ 1514475 h 3063393"/>
              <a:gd name="connsiteX109" fmla="*/ 1194891 w 2271216"/>
              <a:gd name="connsiteY109" fmla="*/ 1514475 h 3063393"/>
              <a:gd name="connsiteX110" fmla="*/ 1132979 w 2271216"/>
              <a:gd name="connsiteY110" fmla="*/ 1504950 h 3063393"/>
              <a:gd name="connsiteX111" fmla="*/ 1075829 w 2271216"/>
              <a:gd name="connsiteY111" fmla="*/ 1524000 h 3063393"/>
              <a:gd name="connsiteX112" fmla="*/ 1052016 w 2271216"/>
              <a:gd name="connsiteY112" fmla="*/ 1562100 h 3063393"/>
              <a:gd name="connsiteX113" fmla="*/ 1037729 w 2271216"/>
              <a:gd name="connsiteY113" fmla="*/ 1590675 h 3063393"/>
              <a:gd name="connsiteX114" fmla="*/ 1018679 w 2271216"/>
              <a:gd name="connsiteY114" fmla="*/ 1590675 h 3063393"/>
              <a:gd name="connsiteX115" fmla="*/ 1018679 w 2271216"/>
              <a:gd name="connsiteY115" fmla="*/ 1590675 h 3063393"/>
              <a:gd name="connsiteX116" fmla="*/ 956766 w 2271216"/>
              <a:gd name="connsiteY116" fmla="*/ 1609725 h 3063393"/>
              <a:gd name="connsiteX117" fmla="*/ 918666 w 2271216"/>
              <a:gd name="connsiteY117" fmla="*/ 1590675 h 3063393"/>
              <a:gd name="connsiteX118" fmla="*/ 809129 w 2271216"/>
              <a:gd name="connsiteY118" fmla="*/ 1624012 h 3063393"/>
              <a:gd name="connsiteX119" fmla="*/ 851991 w 2271216"/>
              <a:gd name="connsiteY119" fmla="*/ 1652587 h 3063393"/>
              <a:gd name="connsiteX120" fmla="*/ 871041 w 2271216"/>
              <a:gd name="connsiteY120" fmla="*/ 1690687 h 3063393"/>
              <a:gd name="connsiteX121" fmla="*/ 871041 w 2271216"/>
              <a:gd name="connsiteY121" fmla="*/ 1738312 h 3063393"/>
              <a:gd name="connsiteX122" fmla="*/ 851991 w 2271216"/>
              <a:gd name="connsiteY122" fmla="*/ 1762125 h 3063393"/>
              <a:gd name="connsiteX123" fmla="*/ 837704 w 2271216"/>
              <a:gd name="connsiteY123" fmla="*/ 1838325 h 3063393"/>
              <a:gd name="connsiteX124" fmla="*/ 856754 w 2271216"/>
              <a:gd name="connsiteY124" fmla="*/ 1866900 h 3063393"/>
              <a:gd name="connsiteX125" fmla="*/ 842466 w 2271216"/>
              <a:gd name="connsiteY125" fmla="*/ 1895475 h 3063393"/>
              <a:gd name="connsiteX126" fmla="*/ 851991 w 2271216"/>
              <a:gd name="connsiteY126" fmla="*/ 1924050 h 3063393"/>
              <a:gd name="connsiteX127" fmla="*/ 851991 w 2271216"/>
              <a:gd name="connsiteY127" fmla="*/ 1947862 h 3063393"/>
              <a:gd name="connsiteX128" fmla="*/ 809129 w 2271216"/>
              <a:gd name="connsiteY128" fmla="*/ 1966912 h 3063393"/>
              <a:gd name="connsiteX129" fmla="*/ 809129 w 2271216"/>
              <a:gd name="connsiteY129" fmla="*/ 1966912 h 3063393"/>
              <a:gd name="connsiteX130" fmla="*/ 809788 w 2271216"/>
              <a:gd name="connsiteY130" fmla="*/ 2022576 h 3063393"/>
              <a:gd name="connsiteX131" fmla="*/ 823416 w 2271216"/>
              <a:gd name="connsiteY131" fmla="*/ 2043112 h 3063393"/>
              <a:gd name="connsiteX132" fmla="*/ 847229 w 2271216"/>
              <a:gd name="connsiteY132" fmla="*/ 2066925 h 3063393"/>
              <a:gd name="connsiteX133" fmla="*/ 842466 w 2271216"/>
              <a:gd name="connsiteY133" fmla="*/ 2119312 h 3063393"/>
              <a:gd name="connsiteX134" fmla="*/ 899616 w 2271216"/>
              <a:gd name="connsiteY134" fmla="*/ 2147887 h 3063393"/>
              <a:gd name="connsiteX135" fmla="*/ 904379 w 2271216"/>
              <a:gd name="connsiteY135" fmla="*/ 2181225 h 3063393"/>
              <a:gd name="connsiteX136" fmla="*/ 966291 w 2271216"/>
              <a:gd name="connsiteY136" fmla="*/ 2205037 h 3063393"/>
              <a:gd name="connsiteX137" fmla="*/ 956766 w 2271216"/>
              <a:gd name="connsiteY137" fmla="*/ 2238375 h 3063393"/>
              <a:gd name="connsiteX138" fmla="*/ 1056779 w 2271216"/>
              <a:gd name="connsiteY138" fmla="*/ 2243137 h 3063393"/>
              <a:gd name="connsiteX139" fmla="*/ 1056779 w 2271216"/>
              <a:gd name="connsiteY139" fmla="*/ 2243137 h 3063393"/>
              <a:gd name="connsiteX0" fmla="*/ 1623698 w 2271216"/>
              <a:gd name="connsiteY0" fmla="*/ 3053494 h 3053494"/>
              <a:gd name="connsiteX1" fmla="*/ 1594297 w 2271216"/>
              <a:gd name="connsiteY1" fmla="*/ 2996418 h 3053494"/>
              <a:gd name="connsiteX2" fmla="*/ 1581512 w 2271216"/>
              <a:gd name="connsiteY2" fmla="*/ 3020101 h 3053494"/>
              <a:gd name="connsiteX3" fmla="*/ 333553 w 2271216"/>
              <a:gd name="connsiteY3" fmla="*/ 2348262 h 3053494"/>
              <a:gd name="connsiteX4" fmla="*/ 181011 w 2271216"/>
              <a:gd name="connsiteY4" fmla="*/ 2314691 h 3053494"/>
              <a:gd name="connsiteX5" fmla="*/ 142984 w 2271216"/>
              <a:gd name="connsiteY5" fmla="*/ 2305587 h 3053494"/>
              <a:gd name="connsiteX6" fmla="*/ 314388 w 2271216"/>
              <a:gd name="connsiteY6" fmla="*/ 2038626 h 3053494"/>
              <a:gd name="connsiteX7" fmla="*/ 323915 w 2271216"/>
              <a:gd name="connsiteY7" fmla="*/ 1967179 h 3053494"/>
              <a:gd name="connsiteX8" fmla="*/ 219683 w 2271216"/>
              <a:gd name="connsiteY8" fmla="*/ 1871916 h 3053494"/>
              <a:gd name="connsiteX9" fmla="*/ 58680 w 2271216"/>
              <a:gd name="connsiteY9" fmla="*/ 1762601 h 3053494"/>
              <a:gd name="connsiteX10" fmla="*/ 7120 w 2271216"/>
              <a:gd name="connsiteY10" fmla="*/ 1514680 h 3053494"/>
              <a:gd name="connsiteX11" fmla="*/ 74325 w 2271216"/>
              <a:gd name="connsiteY11" fmla="*/ 1181260 h 3053494"/>
              <a:gd name="connsiteX12" fmla="*/ 13621 w 2271216"/>
              <a:gd name="connsiteY12" fmla="*/ 752680 h 3053494"/>
              <a:gd name="connsiteX13" fmla="*/ 247010 w 2271216"/>
              <a:gd name="connsiteY13" fmla="*/ 438150 h 3053494"/>
              <a:gd name="connsiteX14" fmla="*/ 690040 w 2271216"/>
              <a:gd name="connsiteY14" fmla="*/ 0 h 3053494"/>
              <a:gd name="connsiteX15" fmla="*/ 851991 w 2271216"/>
              <a:gd name="connsiteY15" fmla="*/ 85725 h 3053494"/>
              <a:gd name="connsiteX16" fmla="*/ 904379 w 2271216"/>
              <a:gd name="connsiteY16" fmla="*/ 95250 h 3053494"/>
              <a:gd name="connsiteX17" fmla="*/ 952004 w 2271216"/>
              <a:gd name="connsiteY17" fmla="*/ 61912 h 3053494"/>
              <a:gd name="connsiteX18" fmla="*/ 990104 w 2271216"/>
              <a:gd name="connsiteY18" fmla="*/ 85725 h 3053494"/>
              <a:gd name="connsiteX19" fmla="*/ 1023441 w 2271216"/>
              <a:gd name="connsiteY19" fmla="*/ 109537 h 3053494"/>
              <a:gd name="connsiteX20" fmla="*/ 1052016 w 2271216"/>
              <a:gd name="connsiteY20" fmla="*/ 133350 h 3053494"/>
              <a:gd name="connsiteX21" fmla="*/ 1104404 w 2271216"/>
              <a:gd name="connsiteY21" fmla="*/ 200025 h 3053494"/>
              <a:gd name="connsiteX22" fmla="*/ 1099641 w 2271216"/>
              <a:gd name="connsiteY22" fmla="*/ 209550 h 3053494"/>
              <a:gd name="connsiteX23" fmla="*/ 1090116 w 2271216"/>
              <a:gd name="connsiteY23" fmla="*/ 271462 h 3053494"/>
              <a:gd name="connsiteX24" fmla="*/ 1052016 w 2271216"/>
              <a:gd name="connsiteY24" fmla="*/ 295275 h 3053494"/>
              <a:gd name="connsiteX25" fmla="*/ 1047254 w 2271216"/>
              <a:gd name="connsiteY25" fmla="*/ 333375 h 3053494"/>
              <a:gd name="connsiteX26" fmla="*/ 1047254 w 2271216"/>
              <a:gd name="connsiteY26" fmla="*/ 333375 h 3053494"/>
              <a:gd name="connsiteX27" fmla="*/ 1094879 w 2271216"/>
              <a:gd name="connsiteY27" fmla="*/ 361950 h 3053494"/>
              <a:gd name="connsiteX28" fmla="*/ 1094879 w 2271216"/>
              <a:gd name="connsiteY28" fmla="*/ 361950 h 3053494"/>
              <a:gd name="connsiteX29" fmla="*/ 1147266 w 2271216"/>
              <a:gd name="connsiteY29" fmla="*/ 371475 h 3053494"/>
              <a:gd name="connsiteX30" fmla="*/ 1166316 w 2271216"/>
              <a:gd name="connsiteY30" fmla="*/ 385762 h 3053494"/>
              <a:gd name="connsiteX31" fmla="*/ 1166316 w 2271216"/>
              <a:gd name="connsiteY31" fmla="*/ 385762 h 3053494"/>
              <a:gd name="connsiteX32" fmla="*/ 1166316 w 2271216"/>
              <a:gd name="connsiteY32" fmla="*/ 385762 h 3053494"/>
              <a:gd name="connsiteX33" fmla="*/ 1204416 w 2271216"/>
              <a:gd name="connsiteY33" fmla="*/ 457200 h 3053494"/>
              <a:gd name="connsiteX34" fmla="*/ 1223466 w 2271216"/>
              <a:gd name="connsiteY34" fmla="*/ 442912 h 3053494"/>
              <a:gd name="connsiteX35" fmla="*/ 1266329 w 2271216"/>
              <a:gd name="connsiteY35" fmla="*/ 442912 h 3053494"/>
              <a:gd name="connsiteX36" fmla="*/ 1337766 w 2271216"/>
              <a:gd name="connsiteY36" fmla="*/ 442912 h 3053494"/>
              <a:gd name="connsiteX37" fmla="*/ 1313954 w 2271216"/>
              <a:gd name="connsiteY37" fmla="*/ 461962 h 3053494"/>
              <a:gd name="connsiteX38" fmla="*/ 1313954 w 2271216"/>
              <a:gd name="connsiteY38" fmla="*/ 461962 h 3053494"/>
              <a:gd name="connsiteX39" fmla="*/ 1280616 w 2271216"/>
              <a:gd name="connsiteY39" fmla="*/ 547687 h 3053494"/>
              <a:gd name="connsiteX40" fmla="*/ 1256804 w 2271216"/>
              <a:gd name="connsiteY40" fmla="*/ 557212 h 3053494"/>
              <a:gd name="connsiteX41" fmla="*/ 1213941 w 2271216"/>
              <a:gd name="connsiteY41" fmla="*/ 576262 h 3053494"/>
              <a:gd name="connsiteX42" fmla="*/ 1228229 w 2271216"/>
              <a:gd name="connsiteY42" fmla="*/ 619125 h 3053494"/>
              <a:gd name="connsiteX43" fmla="*/ 1228229 w 2271216"/>
              <a:gd name="connsiteY43" fmla="*/ 652462 h 3053494"/>
              <a:gd name="connsiteX44" fmla="*/ 1232991 w 2271216"/>
              <a:gd name="connsiteY44" fmla="*/ 676275 h 3053494"/>
              <a:gd name="connsiteX45" fmla="*/ 1256804 w 2271216"/>
              <a:gd name="connsiteY45" fmla="*/ 714375 h 3053494"/>
              <a:gd name="connsiteX46" fmla="*/ 1256804 w 2271216"/>
              <a:gd name="connsiteY46" fmla="*/ 714375 h 3053494"/>
              <a:gd name="connsiteX47" fmla="*/ 1342529 w 2271216"/>
              <a:gd name="connsiteY47" fmla="*/ 742950 h 3053494"/>
              <a:gd name="connsiteX48" fmla="*/ 1413966 w 2271216"/>
              <a:gd name="connsiteY48" fmla="*/ 738187 h 3053494"/>
              <a:gd name="connsiteX49" fmla="*/ 1447304 w 2271216"/>
              <a:gd name="connsiteY49" fmla="*/ 738187 h 3053494"/>
              <a:gd name="connsiteX50" fmla="*/ 1499691 w 2271216"/>
              <a:gd name="connsiteY50" fmla="*/ 752475 h 3053494"/>
              <a:gd name="connsiteX51" fmla="*/ 1509216 w 2271216"/>
              <a:gd name="connsiteY51" fmla="*/ 766762 h 3053494"/>
              <a:gd name="connsiteX52" fmla="*/ 1513979 w 2271216"/>
              <a:gd name="connsiteY52" fmla="*/ 838200 h 3053494"/>
              <a:gd name="connsiteX53" fmla="*/ 1513979 w 2271216"/>
              <a:gd name="connsiteY53" fmla="*/ 838200 h 3053494"/>
              <a:gd name="connsiteX54" fmla="*/ 1547316 w 2271216"/>
              <a:gd name="connsiteY54" fmla="*/ 900112 h 3053494"/>
              <a:gd name="connsiteX55" fmla="*/ 1580654 w 2271216"/>
              <a:gd name="connsiteY55" fmla="*/ 942975 h 3053494"/>
              <a:gd name="connsiteX56" fmla="*/ 1590179 w 2271216"/>
              <a:gd name="connsiteY56" fmla="*/ 947737 h 3053494"/>
              <a:gd name="connsiteX57" fmla="*/ 1599704 w 2271216"/>
              <a:gd name="connsiteY57" fmla="*/ 1014412 h 3053494"/>
              <a:gd name="connsiteX58" fmla="*/ 1642566 w 2271216"/>
              <a:gd name="connsiteY58" fmla="*/ 1047750 h 3053494"/>
              <a:gd name="connsiteX59" fmla="*/ 1685429 w 2271216"/>
              <a:gd name="connsiteY59" fmla="*/ 1090612 h 3053494"/>
              <a:gd name="connsiteX60" fmla="*/ 1704479 w 2271216"/>
              <a:gd name="connsiteY60" fmla="*/ 1104900 h 3053494"/>
              <a:gd name="connsiteX61" fmla="*/ 1747341 w 2271216"/>
              <a:gd name="connsiteY61" fmla="*/ 1119187 h 3053494"/>
              <a:gd name="connsiteX62" fmla="*/ 1766391 w 2271216"/>
              <a:gd name="connsiteY62" fmla="*/ 1185862 h 3053494"/>
              <a:gd name="connsiteX63" fmla="*/ 1766391 w 2271216"/>
              <a:gd name="connsiteY63" fmla="*/ 1185862 h 3053494"/>
              <a:gd name="connsiteX64" fmla="*/ 1775916 w 2271216"/>
              <a:gd name="connsiteY64" fmla="*/ 1238250 h 3053494"/>
              <a:gd name="connsiteX65" fmla="*/ 1852116 w 2271216"/>
              <a:gd name="connsiteY65" fmla="*/ 1223962 h 3053494"/>
              <a:gd name="connsiteX66" fmla="*/ 1894979 w 2271216"/>
              <a:gd name="connsiteY66" fmla="*/ 1176337 h 3053494"/>
              <a:gd name="connsiteX67" fmla="*/ 1904504 w 2271216"/>
              <a:gd name="connsiteY67" fmla="*/ 1162050 h 3053494"/>
              <a:gd name="connsiteX68" fmla="*/ 1947366 w 2271216"/>
              <a:gd name="connsiteY68" fmla="*/ 1152525 h 3053494"/>
              <a:gd name="connsiteX69" fmla="*/ 1985466 w 2271216"/>
              <a:gd name="connsiteY69" fmla="*/ 1128712 h 3053494"/>
              <a:gd name="connsiteX70" fmla="*/ 2023566 w 2271216"/>
              <a:gd name="connsiteY70" fmla="*/ 1114425 h 3053494"/>
              <a:gd name="connsiteX71" fmla="*/ 2071191 w 2271216"/>
              <a:gd name="connsiteY71" fmla="*/ 1104900 h 3053494"/>
              <a:gd name="connsiteX72" fmla="*/ 2118816 w 2271216"/>
              <a:gd name="connsiteY72" fmla="*/ 1119187 h 3053494"/>
              <a:gd name="connsiteX73" fmla="*/ 2199779 w 2271216"/>
              <a:gd name="connsiteY73" fmla="*/ 1119187 h 3053494"/>
              <a:gd name="connsiteX74" fmla="*/ 2214066 w 2271216"/>
              <a:gd name="connsiteY74" fmla="*/ 1081087 h 3053494"/>
              <a:gd name="connsiteX75" fmla="*/ 2242641 w 2271216"/>
              <a:gd name="connsiteY75" fmla="*/ 1090612 h 3053494"/>
              <a:gd name="connsiteX76" fmla="*/ 2271216 w 2271216"/>
              <a:gd name="connsiteY76" fmla="*/ 1100137 h 3053494"/>
              <a:gd name="connsiteX77" fmla="*/ 2256929 w 2271216"/>
              <a:gd name="connsiteY77" fmla="*/ 1128712 h 3053494"/>
              <a:gd name="connsiteX78" fmla="*/ 2218829 w 2271216"/>
              <a:gd name="connsiteY78" fmla="*/ 1176337 h 3053494"/>
              <a:gd name="connsiteX79" fmla="*/ 2190254 w 2271216"/>
              <a:gd name="connsiteY79" fmla="*/ 1200150 h 3053494"/>
              <a:gd name="connsiteX80" fmla="*/ 2156916 w 2271216"/>
              <a:gd name="connsiteY80" fmla="*/ 1233487 h 3053494"/>
              <a:gd name="connsiteX81" fmla="*/ 2137866 w 2271216"/>
              <a:gd name="connsiteY81" fmla="*/ 1290637 h 3053494"/>
              <a:gd name="connsiteX82" fmla="*/ 2156916 w 2271216"/>
              <a:gd name="connsiteY82" fmla="*/ 1333500 h 3053494"/>
              <a:gd name="connsiteX83" fmla="*/ 2075954 w 2271216"/>
              <a:gd name="connsiteY83" fmla="*/ 1333500 h 3053494"/>
              <a:gd name="connsiteX84" fmla="*/ 2023566 w 2271216"/>
              <a:gd name="connsiteY84" fmla="*/ 1400175 h 3053494"/>
              <a:gd name="connsiteX85" fmla="*/ 2014041 w 2271216"/>
              <a:gd name="connsiteY85" fmla="*/ 1414462 h 3053494"/>
              <a:gd name="connsiteX86" fmla="*/ 1999754 w 2271216"/>
              <a:gd name="connsiteY86" fmla="*/ 1457325 h 3053494"/>
              <a:gd name="connsiteX87" fmla="*/ 1980704 w 2271216"/>
              <a:gd name="connsiteY87" fmla="*/ 1471612 h 3053494"/>
              <a:gd name="connsiteX88" fmla="*/ 1914029 w 2271216"/>
              <a:gd name="connsiteY88" fmla="*/ 1471612 h 3053494"/>
              <a:gd name="connsiteX89" fmla="*/ 1890216 w 2271216"/>
              <a:gd name="connsiteY89" fmla="*/ 1500187 h 3053494"/>
              <a:gd name="connsiteX90" fmla="*/ 1880691 w 2271216"/>
              <a:gd name="connsiteY90" fmla="*/ 1476375 h 3053494"/>
              <a:gd name="connsiteX91" fmla="*/ 1823541 w 2271216"/>
              <a:gd name="connsiteY91" fmla="*/ 1495425 h 3053494"/>
              <a:gd name="connsiteX92" fmla="*/ 1799729 w 2271216"/>
              <a:gd name="connsiteY92" fmla="*/ 1476375 h 3053494"/>
              <a:gd name="connsiteX93" fmla="*/ 1780679 w 2271216"/>
              <a:gd name="connsiteY93" fmla="*/ 1485900 h 3053494"/>
              <a:gd name="connsiteX94" fmla="*/ 1737816 w 2271216"/>
              <a:gd name="connsiteY94" fmla="*/ 1514475 h 3053494"/>
              <a:gd name="connsiteX95" fmla="*/ 1737816 w 2271216"/>
              <a:gd name="connsiteY95" fmla="*/ 1514475 h 3053494"/>
              <a:gd name="connsiteX96" fmla="*/ 1723529 w 2271216"/>
              <a:gd name="connsiteY96" fmla="*/ 1471612 h 3053494"/>
              <a:gd name="connsiteX97" fmla="*/ 1699716 w 2271216"/>
              <a:gd name="connsiteY97" fmla="*/ 1466850 h 3053494"/>
              <a:gd name="connsiteX98" fmla="*/ 1642566 w 2271216"/>
              <a:gd name="connsiteY98" fmla="*/ 1476375 h 3053494"/>
              <a:gd name="connsiteX99" fmla="*/ 1547316 w 2271216"/>
              <a:gd name="connsiteY99" fmla="*/ 1481137 h 3053494"/>
              <a:gd name="connsiteX100" fmla="*/ 1471116 w 2271216"/>
              <a:gd name="connsiteY100" fmla="*/ 1462087 h 3053494"/>
              <a:gd name="connsiteX101" fmla="*/ 1452066 w 2271216"/>
              <a:gd name="connsiteY101" fmla="*/ 1476375 h 3053494"/>
              <a:gd name="connsiteX102" fmla="*/ 1409204 w 2271216"/>
              <a:gd name="connsiteY102" fmla="*/ 1524000 h 3053494"/>
              <a:gd name="connsiteX103" fmla="*/ 1385391 w 2271216"/>
              <a:gd name="connsiteY103" fmla="*/ 1514475 h 3053494"/>
              <a:gd name="connsiteX104" fmla="*/ 1375866 w 2271216"/>
              <a:gd name="connsiteY104" fmla="*/ 1485900 h 3053494"/>
              <a:gd name="connsiteX105" fmla="*/ 1356816 w 2271216"/>
              <a:gd name="connsiteY105" fmla="*/ 1462087 h 3053494"/>
              <a:gd name="connsiteX106" fmla="*/ 1337766 w 2271216"/>
              <a:gd name="connsiteY106" fmla="*/ 1485900 h 3053494"/>
              <a:gd name="connsiteX107" fmla="*/ 1328241 w 2271216"/>
              <a:gd name="connsiteY107" fmla="*/ 1466850 h 3053494"/>
              <a:gd name="connsiteX108" fmla="*/ 1228229 w 2271216"/>
              <a:gd name="connsiteY108" fmla="*/ 1514475 h 3053494"/>
              <a:gd name="connsiteX109" fmla="*/ 1194891 w 2271216"/>
              <a:gd name="connsiteY109" fmla="*/ 1514475 h 3053494"/>
              <a:gd name="connsiteX110" fmla="*/ 1132979 w 2271216"/>
              <a:gd name="connsiteY110" fmla="*/ 1504950 h 3053494"/>
              <a:gd name="connsiteX111" fmla="*/ 1075829 w 2271216"/>
              <a:gd name="connsiteY111" fmla="*/ 1524000 h 3053494"/>
              <a:gd name="connsiteX112" fmla="*/ 1052016 w 2271216"/>
              <a:gd name="connsiteY112" fmla="*/ 1562100 h 3053494"/>
              <a:gd name="connsiteX113" fmla="*/ 1037729 w 2271216"/>
              <a:gd name="connsiteY113" fmla="*/ 1590675 h 3053494"/>
              <a:gd name="connsiteX114" fmla="*/ 1018679 w 2271216"/>
              <a:gd name="connsiteY114" fmla="*/ 1590675 h 3053494"/>
              <a:gd name="connsiteX115" fmla="*/ 1018679 w 2271216"/>
              <a:gd name="connsiteY115" fmla="*/ 1590675 h 3053494"/>
              <a:gd name="connsiteX116" fmla="*/ 956766 w 2271216"/>
              <a:gd name="connsiteY116" fmla="*/ 1609725 h 3053494"/>
              <a:gd name="connsiteX117" fmla="*/ 918666 w 2271216"/>
              <a:gd name="connsiteY117" fmla="*/ 1590675 h 3053494"/>
              <a:gd name="connsiteX118" fmla="*/ 809129 w 2271216"/>
              <a:gd name="connsiteY118" fmla="*/ 1624012 h 3053494"/>
              <a:gd name="connsiteX119" fmla="*/ 851991 w 2271216"/>
              <a:gd name="connsiteY119" fmla="*/ 1652587 h 3053494"/>
              <a:gd name="connsiteX120" fmla="*/ 871041 w 2271216"/>
              <a:gd name="connsiteY120" fmla="*/ 1690687 h 3053494"/>
              <a:gd name="connsiteX121" fmla="*/ 871041 w 2271216"/>
              <a:gd name="connsiteY121" fmla="*/ 1738312 h 3053494"/>
              <a:gd name="connsiteX122" fmla="*/ 851991 w 2271216"/>
              <a:gd name="connsiteY122" fmla="*/ 1762125 h 3053494"/>
              <a:gd name="connsiteX123" fmla="*/ 837704 w 2271216"/>
              <a:gd name="connsiteY123" fmla="*/ 1838325 h 3053494"/>
              <a:gd name="connsiteX124" fmla="*/ 856754 w 2271216"/>
              <a:gd name="connsiteY124" fmla="*/ 1866900 h 3053494"/>
              <a:gd name="connsiteX125" fmla="*/ 842466 w 2271216"/>
              <a:gd name="connsiteY125" fmla="*/ 1895475 h 3053494"/>
              <a:gd name="connsiteX126" fmla="*/ 851991 w 2271216"/>
              <a:gd name="connsiteY126" fmla="*/ 1924050 h 3053494"/>
              <a:gd name="connsiteX127" fmla="*/ 851991 w 2271216"/>
              <a:gd name="connsiteY127" fmla="*/ 1947862 h 3053494"/>
              <a:gd name="connsiteX128" fmla="*/ 809129 w 2271216"/>
              <a:gd name="connsiteY128" fmla="*/ 1966912 h 3053494"/>
              <a:gd name="connsiteX129" fmla="*/ 809129 w 2271216"/>
              <a:gd name="connsiteY129" fmla="*/ 1966912 h 3053494"/>
              <a:gd name="connsiteX130" fmla="*/ 809788 w 2271216"/>
              <a:gd name="connsiteY130" fmla="*/ 2022576 h 3053494"/>
              <a:gd name="connsiteX131" fmla="*/ 823416 w 2271216"/>
              <a:gd name="connsiteY131" fmla="*/ 2043112 h 3053494"/>
              <a:gd name="connsiteX132" fmla="*/ 847229 w 2271216"/>
              <a:gd name="connsiteY132" fmla="*/ 2066925 h 3053494"/>
              <a:gd name="connsiteX133" fmla="*/ 842466 w 2271216"/>
              <a:gd name="connsiteY133" fmla="*/ 2119312 h 3053494"/>
              <a:gd name="connsiteX134" fmla="*/ 899616 w 2271216"/>
              <a:gd name="connsiteY134" fmla="*/ 2147887 h 3053494"/>
              <a:gd name="connsiteX135" fmla="*/ 904379 w 2271216"/>
              <a:gd name="connsiteY135" fmla="*/ 2181225 h 3053494"/>
              <a:gd name="connsiteX136" fmla="*/ 966291 w 2271216"/>
              <a:gd name="connsiteY136" fmla="*/ 2205037 h 3053494"/>
              <a:gd name="connsiteX137" fmla="*/ 956766 w 2271216"/>
              <a:gd name="connsiteY137" fmla="*/ 2238375 h 3053494"/>
              <a:gd name="connsiteX138" fmla="*/ 1056779 w 2271216"/>
              <a:gd name="connsiteY138" fmla="*/ 2243137 h 3053494"/>
              <a:gd name="connsiteX139" fmla="*/ 1056779 w 2271216"/>
              <a:gd name="connsiteY139" fmla="*/ 2243137 h 3053494"/>
              <a:gd name="connsiteX0" fmla="*/ 1623698 w 2271216"/>
              <a:gd name="connsiteY0" fmla="*/ 3053494 h 3053494"/>
              <a:gd name="connsiteX1" fmla="*/ 1594297 w 2271216"/>
              <a:gd name="connsiteY1" fmla="*/ 2996418 h 3053494"/>
              <a:gd name="connsiteX2" fmla="*/ 1581512 w 2271216"/>
              <a:gd name="connsiteY2" fmla="*/ 3020101 h 3053494"/>
              <a:gd name="connsiteX3" fmla="*/ 333553 w 2271216"/>
              <a:gd name="connsiteY3" fmla="*/ 2348262 h 3053494"/>
              <a:gd name="connsiteX4" fmla="*/ 247700 w 2271216"/>
              <a:gd name="connsiteY4" fmla="*/ 2305363 h 3053494"/>
              <a:gd name="connsiteX5" fmla="*/ 181011 w 2271216"/>
              <a:gd name="connsiteY5" fmla="*/ 2314691 h 3053494"/>
              <a:gd name="connsiteX6" fmla="*/ 142984 w 2271216"/>
              <a:gd name="connsiteY6" fmla="*/ 2305587 h 3053494"/>
              <a:gd name="connsiteX7" fmla="*/ 314388 w 2271216"/>
              <a:gd name="connsiteY7" fmla="*/ 2038626 h 3053494"/>
              <a:gd name="connsiteX8" fmla="*/ 323915 w 2271216"/>
              <a:gd name="connsiteY8" fmla="*/ 1967179 h 3053494"/>
              <a:gd name="connsiteX9" fmla="*/ 219683 w 2271216"/>
              <a:gd name="connsiteY9" fmla="*/ 1871916 h 3053494"/>
              <a:gd name="connsiteX10" fmla="*/ 58680 w 2271216"/>
              <a:gd name="connsiteY10" fmla="*/ 1762601 h 3053494"/>
              <a:gd name="connsiteX11" fmla="*/ 7120 w 2271216"/>
              <a:gd name="connsiteY11" fmla="*/ 1514680 h 3053494"/>
              <a:gd name="connsiteX12" fmla="*/ 74325 w 2271216"/>
              <a:gd name="connsiteY12" fmla="*/ 1181260 h 3053494"/>
              <a:gd name="connsiteX13" fmla="*/ 13621 w 2271216"/>
              <a:gd name="connsiteY13" fmla="*/ 752680 h 3053494"/>
              <a:gd name="connsiteX14" fmla="*/ 247010 w 2271216"/>
              <a:gd name="connsiteY14" fmla="*/ 438150 h 3053494"/>
              <a:gd name="connsiteX15" fmla="*/ 690040 w 2271216"/>
              <a:gd name="connsiteY15" fmla="*/ 0 h 3053494"/>
              <a:gd name="connsiteX16" fmla="*/ 851991 w 2271216"/>
              <a:gd name="connsiteY16" fmla="*/ 85725 h 3053494"/>
              <a:gd name="connsiteX17" fmla="*/ 904379 w 2271216"/>
              <a:gd name="connsiteY17" fmla="*/ 95250 h 3053494"/>
              <a:gd name="connsiteX18" fmla="*/ 952004 w 2271216"/>
              <a:gd name="connsiteY18" fmla="*/ 61912 h 3053494"/>
              <a:gd name="connsiteX19" fmla="*/ 990104 w 2271216"/>
              <a:gd name="connsiteY19" fmla="*/ 85725 h 3053494"/>
              <a:gd name="connsiteX20" fmla="*/ 1023441 w 2271216"/>
              <a:gd name="connsiteY20" fmla="*/ 109537 h 3053494"/>
              <a:gd name="connsiteX21" fmla="*/ 1052016 w 2271216"/>
              <a:gd name="connsiteY21" fmla="*/ 133350 h 3053494"/>
              <a:gd name="connsiteX22" fmla="*/ 1104404 w 2271216"/>
              <a:gd name="connsiteY22" fmla="*/ 200025 h 3053494"/>
              <a:gd name="connsiteX23" fmla="*/ 1099641 w 2271216"/>
              <a:gd name="connsiteY23" fmla="*/ 209550 h 3053494"/>
              <a:gd name="connsiteX24" fmla="*/ 1090116 w 2271216"/>
              <a:gd name="connsiteY24" fmla="*/ 271462 h 3053494"/>
              <a:gd name="connsiteX25" fmla="*/ 1052016 w 2271216"/>
              <a:gd name="connsiteY25" fmla="*/ 295275 h 3053494"/>
              <a:gd name="connsiteX26" fmla="*/ 1047254 w 2271216"/>
              <a:gd name="connsiteY26" fmla="*/ 333375 h 3053494"/>
              <a:gd name="connsiteX27" fmla="*/ 1047254 w 2271216"/>
              <a:gd name="connsiteY27" fmla="*/ 333375 h 3053494"/>
              <a:gd name="connsiteX28" fmla="*/ 1094879 w 2271216"/>
              <a:gd name="connsiteY28" fmla="*/ 361950 h 3053494"/>
              <a:gd name="connsiteX29" fmla="*/ 1094879 w 2271216"/>
              <a:gd name="connsiteY29" fmla="*/ 361950 h 3053494"/>
              <a:gd name="connsiteX30" fmla="*/ 1147266 w 2271216"/>
              <a:gd name="connsiteY30" fmla="*/ 371475 h 3053494"/>
              <a:gd name="connsiteX31" fmla="*/ 1166316 w 2271216"/>
              <a:gd name="connsiteY31" fmla="*/ 385762 h 3053494"/>
              <a:gd name="connsiteX32" fmla="*/ 1166316 w 2271216"/>
              <a:gd name="connsiteY32" fmla="*/ 385762 h 3053494"/>
              <a:gd name="connsiteX33" fmla="*/ 1166316 w 2271216"/>
              <a:gd name="connsiteY33" fmla="*/ 385762 h 3053494"/>
              <a:gd name="connsiteX34" fmla="*/ 1204416 w 2271216"/>
              <a:gd name="connsiteY34" fmla="*/ 457200 h 3053494"/>
              <a:gd name="connsiteX35" fmla="*/ 1223466 w 2271216"/>
              <a:gd name="connsiteY35" fmla="*/ 442912 h 3053494"/>
              <a:gd name="connsiteX36" fmla="*/ 1266329 w 2271216"/>
              <a:gd name="connsiteY36" fmla="*/ 442912 h 3053494"/>
              <a:gd name="connsiteX37" fmla="*/ 1337766 w 2271216"/>
              <a:gd name="connsiteY37" fmla="*/ 442912 h 3053494"/>
              <a:gd name="connsiteX38" fmla="*/ 1313954 w 2271216"/>
              <a:gd name="connsiteY38" fmla="*/ 461962 h 3053494"/>
              <a:gd name="connsiteX39" fmla="*/ 1313954 w 2271216"/>
              <a:gd name="connsiteY39" fmla="*/ 461962 h 3053494"/>
              <a:gd name="connsiteX40" fmla="*/ 1280616 w 2271216"/>
              <a:gd name="connsiteY40" fmla="*/ 547687 h 3053494"/>
              <a:gd name="connsiteX41" fmla="*/ 1256804 w 2271216"/>
              <a:gd name="connsiteY41" fmla="*/ 557212 h 3053494"/>
              <a:gd name="connsiteX42" fmla="*/ 1213941 w 2271216"/>
              <a:gd name="connsiteY42" fmla="*/ 576262 h 3053494"/>
              <a:gd name="connsiteX43" fmla="*/ 1228229 w 2271216"/>
              <a:gd name="connsiteY43" fmla="*/ 619125 h 3053494"/>
              <a:gd name="connsiteX44" fmla="*/ 1228229 w 2271216"/>
              <a:gd name="connsiteY44" fmla="*/ 652462 h 3053494"/>
              <a:gd name="connsiteX45" fmla="*/ 1232991 w 2271216"/>
              <a:gd name="connsiteY45" fmla="*/ 676275 h 3053494"/>
              <a:gd name="connsiteX46" fmla="*/ 1256804 w 2271216"/>
              <a:gd name="connsiteY46" fmla="*/ 714375 h 3053494"/>
              <a:gd name="connsiteX47" fmla="*/ 1256804 w 2271216"/>
              <a:gd name="connsiteY47" fmla="*/ 714375 h 3053494"/>
              <a:gd name="connsiteX48" fmla="*/ 1342529 w 2271216"/>
              <a:gd name="connsiteY48" fmla="*/ 742950 h 3053494"/>
              <a:gd name="connsiteX49" fmla="*/ 1413966 w 2271216"/>
              <a:gd name="connsiteY49" fmla="*/ 738187 h 3053494"/>
              <a:gd name="connsiteX50" fmla="*/ 1447304 w 2271216"/>
              <a:gd name="connsiteY50" fmla="*/ 738187 h 3053494"/>
              <a:gd name="connsiteX51" fmla="*/ 1499691 w 2271216"/>
              <a:gd name="connsiteY51" fmla="*/ 752475 h 3053494"/>
              <a:gd name="connsiteX52" fmla="*/ 1509216 w 2271216"/>
              <a:gd name="connsiteY52" fmla="*/ 766762 h 3053494"/>
              <a:gd name="connsiteX53" fmla="*/ 1513979 w 2271216"/>
              <a:gd name="connsiteY53" fmla="*/ 838200 h 3053494"/>
              <a:gd name="connsiteX54" fmla="*/ 1513979 w 2271216"/>
              <a:gd name="connsiteY54" fmla="*/ 838200 h 3053494"/>
              <a:gd name="connsiteX55" fmla="*/ 1547316 w 2271216"/>
              <a:gd name="connsiteY55" fmla="*/ 900112 h 3053494"/>
              <a:gd name="connsiteX56" fmla="*/ 1580654 w 2271216"/>
              <a:gd name="connsiteY56" fmla="*/ 942975 h 3053494"/>
              <a:gd name="connsiteX57" fmla="*/ 1590179 w 2271216"/>
              <a:gd name="connsiteY57" fmla="*/ 947737 h 3053494"/>
              <a:gd name="connsiteX58" fmla="*/ 1599704 w 2271216"/>
              <a:gd name="connsiteY58" fmla="*/ 1014412 h 3053494"/>
              <a:gd name="connsiteX59" fmla="*/ 1642566 w 2271216"/>
              <a:gd name="connsiteY59" fmla="*/ 1047750 h 3053494"/>
              <a:gd name="connsiteX60" fmla="*/ 1685429 w 2271216"/>
              <a:gd name="connsiteY60" fmla="*/ 1090612 h 3053494"/>
              <a:gd name="connsiteX61" fmla="*/ 1704479 w 2271216"/>
              <a:gd name="connsiteY61" fmla="*/ 1104900 h 3053494"/>
              <a:gd name="connsiteX62" fmla="*/ 1747341 w 2271216"/>
              <a:gd name="connsiteY62" fmla="*/ 1119187 h 3053494"/>
              <a:gd name="connsiteX63" fmla="*/ 1766391 w 2271216"/>
              <a:gd name="connsiteY63" fmla="*/ 1185862 h 3053494"/>
              <a:gd name="connsiteX64" fmla="*/ 1766391 w 2271216"/>
              <a:gd name="connsiteY64" fmla="*/ 1185862 h 3053494"/>
              <a:gd name="connsiteX65" fmla="*/ 1775916 w 2271216"/>
              <a:gd name="connsiteY65" fmla="*/ 1238250 h 3053494"/>
              <a:gd name="connsiteX66" fmla="*/ 1852116 w 2271216"/>
              <a:gd name="connsiteY66" fmla="*/ 1223962 h 3053494"/>
              <a:gd name="connsiteX67" fmla="*/ 1894979 w 2271216"/>
              <a:gd name="connsiteY67" fmla="*/ 1176337 h 3053494"/>
              <a:gd name="connsiteX68" fmla="*/ 1904504 w 2271216"/>
              <a:gd name="connsiteY68" fmla="*/ 1162050 h 3053494"/>
              <a:gd name="connsiteX69" fmla="*/ 1947366 w 2271216"/>
              <a:gd name="connsiteY69" fmla="*/ 1152525 h 3053494"/>
              <a:gd name="connsiteX70" fmla="*/ 1985466 w 2271216"/>
              <a:gd name="connsiteY70" fmla="*/ 1128712 h 3053494"/>
              <a:gd name="connsiteX71" fmla="*/ 2023566 w 2271216"/>
              <a:gd name="connsiteY71" fmla="*/ 1114425 h 3053494"/>
              <a:gd name="connsiteX72" fmla="*/ 2071191 w 2271216"/>
              <a:gd name="connsiteY72" fmla="*/ 1104900 h 3053494"/>
              <a:gd name="connsiteX73" fmla="*/ 2118816 w 2271216"/>
              <a:gd name="connsiteY73" fmla="*/ 1119187 h 3053494"/>
              <a:gd name="connsiteX74" fmla="*/ 2199779 w 2271216"/>
              <a:gd name="connsiteY74" fmla="*/ 1119187 h 3053494"/>
              <a:gd name="connsiteX75" fmla="*/ 2214066 w 2271216"/>
              <a:gd name="connsiteY75" fmla="*/ 1081087 h 3053494"/>
              <a:gd name="connsiteX76" fmla="*/ 2242641 w 2271216"/>
              <a:gd name="connsiteY76" fmla="*/ 1090612 h 3053494"/>
              <a:gd name="connsiteX77" fmla="*/ 2271216 w 2271216"/>
              <a:gd name="connsiteY77" fmla="*/ 1100137 h 3053494"/>
              <a:gd name="connsiteX78" fmla="*/ 2256929 w 2271216"/>
              <a:gd name="connsiteY78" fmla="*/ 1128712 h 3053494"/>
              <a:gd name="connsiteX79" fmla="*/ 2218829 w 2271216"/>
              <a:gd name="connsiteY79" fmla="*/ 1176337 h 3053494"/>
              <a:gd name="connsiteX80" fmla="*/ 2190254 w 2271216"/>
              <a:gd name="connsiteY80" fmla="*/ 1200150 h 3053494"/>
              <a:gd name="connsiteX81" fmla="*/ 2156916 w 2271216"/>
              <a:gd name="connsiteY81" fmla="*/ 1233487 h 3053494"/>
              <a:gd name="connsiteX82" fmla="*/ 2137866 w 2271216"/>
              <a:gd name="connsiteY82" fmla="*/ 1290637 h 3053494"/>
              <a:gd name="connsiteX83" fmla="*/ 2156916 w 2271216"/>
              <a:gd name="connsiteY83" fmla="*/ 1333500 h 3053494"/>
              <a:gd name="connsiteX84" fmla="*/ 2075954 w 2271216"/>
              <a:gd name="connsiteY84" fmla="*/ 1333500 h 3053494"/>
              <a:gd name="connsiteX85" fmla="*/ 2023566 w 2271216"/>
              <a:gd name="connsiteY85" fmla="*/ 1400175 h 3053494"/>
              <a:gd name="connsiteX86" fmla="*/ 2014041 w 2271216"/>
              <a:gd name="connsiteY86" fmla="*/ 1414462 h 3053494"/>
              <a:gd name="connsiteX87" fmla="*/ 1999754 w 2271216"/>
              <a:gd name="connsiteY87" fmla="*/ 1457325 h 3053494"/>
              <a:gd name="connsiteX88" fmla="*/ 1980704 w 2271216"/>
              <a:gd name="connsiteY88" fmla="*/ 1471612 h 3053494"/>
              <a:gd name="connsiteX89" fmla="*/ 1914029 w 2271216"/>
              <a:gd name="connsiteY89" fmla="*/ 1471612 h 3053494"/>
              <a:gd name="connsiteX90" fmla="*/ 1890216 w 2271216"/>
              <a:gd name="connsiteY90" fmla="*/ 1500187 h 3053494"/>
              <a:gd name="connsiteX91" fmla="*/ 1880691 w 2271216"/>
              <a:gd name="connsiteY91" fmla="*/ 1476375 h 3053494"/>
              <a:gd name="connsiteX92" fmla="*/ 1823541 w 2271216"/>
              <a:gd name="connsiteY92" fmla="*/ 1495425 h 3053494"/>
              <a:gd name="connsiteX93" fmla="*/ 1799729 w 2271216"/>
              <a:gd name="connsiteY93" fmla="*/ 1476375 h 3053494"/>
              <a:gd name="connsiteX94" fmla="*/ 1780679 w 2271216"/>
              <a:gd name="connsiteY94" fmla="*/ 1485900 h 3053494"/>
              <a:gd name="connsiteX95" fmla="*/ 1737816 w 2271216"/>
              <a:gd name="connsiteY95" fmla="*/ 1514475 h 3053494"/>
              <a:gd name="connsiteX96" fmla="*/ 1737816 w 2271216"/>
              <a:gd name="connsiteY96" fmla="*/ 1514475 h 3053494"/>
              <a:gd name="connsiteX97" fmla="*/ 1723529 w 2271216"/>
              <a:gd name="connsiteY97" fmla="*/ 1471612 h 3053494"/>
              <a:gd name="connsiteX98" fmla="*/ 1699716 w 2271216"/>
              <a:gd name="connsiteY98" fmla="*/ 1466850 h 3053494"/>
              <a:gd name="connsiteX99" fmla="*/ 1642566 w 2271216"/>
              <a:gd name="connsiteY99" fmla="*/ 1476375 h 3053494"/>
              <a:gd name="connsiteX100" fmla="*/ 1547316 w 2271216"/>
              <a:gd name="connsiteY100" fmla="*/ 1481137 h 3053494"/>
              <a:gd name="connsiteX101" fmla="*/ 1471116 w 2271216"/>
              <a:gd name="connsiteY101" fmla="*/ 1462087 h 3053494"/>
              <a:gd name="connsiteX102" fmla="*/ 1452066 w 2271216"/>
              <a:gd name="connsiteY102" fmla="*/ 1476375 h 3053494"/>
              <a:gd name="connsiteX103" fmla="*/ 1409204 w 2271216"/>
              <a:gd name="connsiteY103" fmla="*/ 1524000 h 3053494"/>
              <a:gd name="connsiteX104" fmla="*/ 1385391 w 2271216"/>
              <a:gd name="connsiteY104" fmla="*/ 1514475 h 3053494"/>
              <a:gd name="connsiteX105" fmla="*/ 1375866 w 2271216"/>
              <a:gd name="connsiteY105" fmla="*/ 1485900 h 3053494"/>
              <a:gd name="connsiteX106" fmla="*/ 1356816 w 2271216"/>
              <a:gd name="connsiteY106" fmla="*/ 1462087 h 3053494"/>
              <a:gd name="connsiteX107" fmla="*/ 1337766 w 2271216"/>
              <a:gd name="connsiteY107" fmla="*/ 1485900 h 3053494"/>
              <a:gd name="connsiteX108" fmla="*/ 1328241 w 2271216"/>
              <a:gd name="connsiteY108" fmla="*/ 1466850 h 3053494"/>
              <a:gd name="connsiteX109" fmla="*/ 1228229 w 2271216"/>
              <a:gd name="connsiteY109" fmla="*/ 1514475 h 3053494"/>
              <a:gd name="connsiteX110" fmla="*/ 1194891 w 2271216"/>
              <a:gd name="connsiteY110" fmla="*/ 1514475 h 3053494"/>
              <a:gd name="connsiteX111" fmla="*/ 1132979 w 2271216"/>
              <a:gd name="connsiteY111" fmla="*/ 1504950 h 3053494"/>
              <a:gd name="connsiteX112" fmla="*/ 1075829 w 2271216"/>
              <a:gd name="connsiteY112" fmla="*/ 1524000 h 3053494"/>
              <a:gd name="connsiteX113" fmla="*/ 1052016 w 2271216"/>
              <a:gd name="connsiteY113" fmla="*/ 1562100 h 3053494"/>
              <a:gd name="connsiteX114" fmla="*/ 1037729 w 2271216"/>
              <a:gd name="connsiteY114" fmla="*/ 1590675 h 3053494"/>
              <a:gd name="connsiteX115" fmla="*/ 1018679 w 2271216"/>
              <a:gd name="connsiteY115" fmla="*/ 1590675 h 3053494"/>
              <a:gd name="connsiteX116" fmla="*/ 1018679 w 2271216"/>
              <a:gd name="connsiteY116" fmla="*/ 1590675 h 3053494"/>
              <a:gd name="connsiteX117" fmla="*/ 956766 w 2271216"/>
              <a:gd name="connsiteY117" fmla="*/ 1609725 h 3053494"/>
              <a:gd name="connsiteX118" fmla="*/ 918666 w 2271216"/>
              <a:gd name="connsiteY118" fmla="*/ 1590675 h 3053494"/>
              <a:gd name="connsiteX119" fmla="*/ 809129 w 2271216"/>
              <a:gd name="connsiteY119" fmla="*/ 1624012 h 3053494"/>
              <a:gd name="connsiteX120" fmla="*/ 851991 w 2271216"/>
              <a:gd name="connsiteY120" fmla="*/ 1652587 h 3053494"/>
              <a:gd name="connsiteX121" fmla="*/ 871041 w 2271216"/>
              <a:gd name="connsiteY121" fmla="*/ 1690687 h 3053494"/>
              <a:gd name="connsiteX122" fmla="*/ 871041 w 2271216"/>
              <a:gd name="connsiteY122" fmla="*/ 1738312 h 3053494"/>
              <a:gd name="connsiteX123" fmla="*/ 851991 w 2271216"/>
              <a:gd name="connsiteY123" fmla="*/ 1762125 h 3053494"/>
              <a:gd name="connsiteX124" fmla="*/ 837704 w 2271216"/>
              <a:gd name="connsiteY124" fmla="*/ 1838325 h 3053494"/>
              <a:gd name="connsiteX125" fmla="*/ 856754 w 2271216"/>
              <a:gd name="connsiteY125" fmla="*/ 1866900 h 3053494"/>
              <a:gd name="connsiteX126" fmla="*/ 842466 w 2271216"/>
              <a:gd name="connsiteY126" fmla="*/ 1895475 h 3053494"/>
              <a:gd name="connsiteX127" fmla="*/ 851991 w 2271216"/>
              <a:gd name="connsiteY127" fmla="*/ 1924050 h 3053494"/>
              <a:gd name="connsiteX128" fmla="*/ 851991 w 2271216"/>
              <a:gd name="connsiteY128" fmla="*/ 1947862 h 3053494"/>
              <a:gd name="connsiteX129" fmla="*/ 809129 w 2271216"/>
              <a:gd name="connsiteY129" fmla="*/ 1966912 h 3053494"/>
              <a:gd name="connsiteX130" fmla="*/ 809129 w 2271216"/>
              <a:gd name="connsiteY130" fmla="*/ 1966912 h 3053494"/>
              <a:gd name="connsiteX131" fmla="*/ 809788 w 2271216"/>
              <a:gd name="connsiteY131" fmla="*/ 2022576 h 3053494"/>
              <a:gd name="connsiteX132" fmla="*/ 823416 w 2271216"/>
              <a:gd name="connsiteY132" fmla="*/ 2043112 h 3053494"/>
              <a:gd name="connsiteX133" fmla="*/ 847229 w 2271216"/>
              <a:gd name="connsiteY133" fmla="*/ 2066925 h 3053494"/>
              <a:gd name="connsiteX134" fmla="*/ 842466 w 2271216"/>
              <a:gd name="connsiteY134" fmla="*/ 2119312 h 3053494"/>
              <a:gd name="connsiteX135" fmla="*/ 899616 w 2271216"/>
              <a:gd name="connsiteY135" fmla="*/ 2147887 h 3053494"/>
              <a:gd name="connsiteX136" fmla="*/ 904379 w 2271216"/>
              <a:gd name="connsiteY136" fmla="*/ 2181225 h 3053494"/>
              <a:gd name="connsiteX137" fmla="*/ 966291 w 2271216"/>
              <a:gd name="connsiteY137" fmla="*/ 2205037 h 3053494"/>
              <a:gd name="connsiteX138" fmla="*/ 956766 w 2271216"/>
              <a:gd name="connsiteY138" fmla="*/ 2238375 h 3053494"/>
              <a:gd name="connsiteX139" fmla="*/ 1056779 w 2271216"/>
              <a:gd name="connsiteY139" fmla="*/ 2243137 h 3053494"/>
              <a:gd name="connsiteX140" fmla="*/ 1056779 w 2271216"/>
              <a:gd name="connsiteY140" fmla="*/ 2243137 h 3053494"/>
              <a:gd name="connsiteX0" fmla="*/ 1623698 w 2271216"/>
              <a:gd name="connsiteY0" fmla="*/ 3053494 h 3053494"/>
              <a:gd name="connsiteX1" fmla="*/ 1594297 w 2271216"/>
              <a:gd name="connsiteY1" fmla="*/ 2996418 h 3053494"/>
              <a:gd name="connsiteX2" fmla="*/ 1581512 w 2271216"/>
              <a:gd name="connsiteY2" fmla="*/ 3020101 h 3053494"/>
              <a:gd name="connsiteX3" fmla="*/ 333553 w 2271216"/>
              <a:gd name="connsiteY3" fmla="*/ 2348262 h 3053494"/>
              <a:gd name="connsiteX4" fmla="*/ 247700 w 2271216"/>
              <a:gd name="connsiteY4" fmla="*/ 2305363 h 3053494"/>
              <a:gd name="connsiteX5" fmla="*/ 181011 w 2271216"/>
              <a:gd name="connsiteY5" fmla="*/ 2314691 h 3053494"/>
              <a:gd name="connsiteX6" fmla="*/ 142984 w 2271216"/>
              <a:gd name="connsiteY6" fmla="*/ 2305587 h 3053494"/>
              <a:gd name="connsiteX7" fmla="*/ 314388 w 2271216"/>
              <a:gd name="connsiteY7" fmla="*/ 2038626 h 3053494"/>
              <a:gd name="connsiteX8" fmla="*/ 323915 w 2271216"/>
              <a:gd name="connsiteY8" fmla="*/ 1967179 h 3053494"/>
              <a:gd name="connsiteX9" fmla="*/ 219683 w 2271216"/>
              <a:gd name="connsiteY9" fmla="*/ 1871916 h 3053494"/>
              <a:gd name="connsiteX10" fmla="*/ 58680 w 2271216"/>
              <a:gd name="connsiteY10" fmla="*/ 1762601 h 3053494"/>
              <a:gd name="connsiteX11" fmla="*/ 7120 w 2271216"/>
              <a:gd name="connsiteY11" fmla="*/ 1514680 h 3053494"/>
              <a:gd name="connsiteX12" fmla="*/ 74325 w 2271216"/>
              <a:gd name="connsiteY12" fmla="*/ 1181260 h 3053494"/>
              <a:gd name="connsiteX13" fmla="*/ 13621 w 2271216"/>
              <a:gd name="connsiteY13" fmla="*/ 752680 h 3053494"/>
              <a:gd name="connsiteX14" fmla="*/ 247010 w 2271216"/>
              <a:gd name="connsiteY14" fmla="*/ 438150 h 3053494"/>
              <a:gd name="connsiteX15" fmla="*/ 690040 w 2271216"/>
              <a:gd name="connsiteY15" fmla="*/ 0 h 3053494"/>
              <a:gd name="connsiteX16" fmla="*/ 851991 w 2271216"/>
              <a:gd name="connsiteY16" fmla="*/ 85725 h 3053494"/>
              <a:gd name="connsiteX17" fmla="*/ 904379 w 2271216"/>
              <a:gd name="connsiteY17" fmla="*/ 95250 h 3053494"/>
              <a:gd name="connsiteX18" fmla="*/ 952004 w 2271216"/>
              <a:gd name="connsiteY18" fmla="*/ 61912 h 3053494"/>
              <a:gd name="connsiteX19" fmla="*/ 990104 w 2271216"/>
              <a:gd name="connsiteY19" fmla="*/ 85725 h 3053494"/>
              <a:gd name="connsiteX20" fmla="*/ 1023441 w 2271216"/>
              <a:gd name="connsiteY20" fmla="*/ 109537 h 3053494"/>
              <a:gd name="connsiteX21" fmla="*/ 1052016 w 2271216"/>
              <a:gd name="connsiteY21" fmla="*/ 133350 h 3053494"/>
              <a:gd name="connsiteX22" fmla="*/ 1104404 w 2271216"/>
              <a:gd name="connsiteY22" fmla="*/ 200025 h 3053494"/>
              <a:gd name="connsiteX23" fmla="*/ 1099641 w 2271216"/>
              <a:gd name="connsiteY23" fmla="*/ 209550 h 3053494"/>
              <a:gd name="connsiteX24" fmla="*/ 1090116 w 2271216"/>
              <a:gd name="connsiteY24" fmla="*/ 271462 h 3053494"/>
              <a:gd name="connsiteX25" fmla="*/ 1052016 w 2271216"/>
              <a:gd name="connsiteY25" fmla="*/ 295275 h 3053494"/>
              <a:gd name="connsiteX26" fmla="*/ 1047254 w 2271216"/>
              <a:gd name="connsiteY26" fmla="*/ 333375 h 3053494"/>
              <a:gd name="connsiteX27" fmla="*/ 1047254 w 2271216"/>
              <a:gd name="connsiteY27" fmla="*/ 333375 h 3053494"/>
              <a:gd name="connsiteX28" fmla="*/ 1094879 w 2271216"/>
              <a:gd name="connsiteY28" fmla="*/ 361950 h 3053494"/>
              <a:gd name="connsiteX29" fmla="*/ 1094879 w 2271216"/>
              <a:gd name="connsiteY29" fmla="*/ 361950 h 3053494"/>
              <a:gd name="connsiteX30" fmla="*/ 1147266 w 2271216"/>
              <a:gd name="connsiteY30" fmla="*/ 371475 h 3053494"/>
              <a:gd name="connsiteX31" fmla="*/ 1166316 w 2271216"/>
              <a:gd name="connsiteY31" fmla="*/ 385762 h 3053494"/>
              <a:gd name="connsiteX32" fmla="*/ 1166316 w 2271216"/>
              <a:gd name="connsiteY32" fmla="*/ 385762 h 3053494"/>
              <a:gd name="connsiteX33" fmla="*/ 1166316 w 2271216"/>
              <a:gd name="connsiteY33" fmla="*/ 385762 h 3053494"/>
              <a:gd name="connsiteX34" fmla="*/ 1204416 w 2271216"/>
              <a:gd name="connsiteY34" fmla="*/ 457200 h 3053494"/>
              <a:gd name="connsiteX35" fmla="*/ 1223466 w 2271216"/>
              <a:gd name="connsiteY35" fmla="*/ 442912 h 3053494"/>
              <a:gd name="connsiteX36" fmla="*/ 1266329 w 2271216"/>
              <a:gd name="connsiteY36" fmla="*/ 442912 h 3053494"/>
              <a:gd name="connsiteX37" fmla="*/ 1337766 w 2271216"/>
              <a:gd name="connsiteY37" fmla="*/ 442912 h 3053494"/>
              <a:gd name="connsiteX38" fmla="*/ 1313954 w 2271216"/>
              <a:gd name="connsiteY38" fmla="*/ 461962 h 3053494"/>
              <a:gd name="connsiteX39" fmla="*/ 1313954 w 2271216"/>
              <a:gd name="connsiteY39" fmla="*/ 461962 h 3053494"/>
              <a:gd name="connsiteX40" fmla="*/ 1280616 w 2271216"/>
              <a:gd name="connsiteY40" fmla="*/ 547687 h 3053494"/>
              <a:gd name="connsiteX41" fmla="*/ 1256804 w 2271216"/>
              <a:gd name="connsiteY41" fmla="*/ 557212 h 3053494"/>
              <a:gd name="connsiteX42" fmla="*/ 1213941 w 2271216"/>
              <a:gd name="connsiteY42" fmla="*/ 576262 h 3053494"/>
              <a:gd name="connsiteX43" fmla="*/ 1228229 w 2271216"/>
              <a:gd name="connsiteY43" fmla="*/ 619125 h 3053494"/>
              <a:gd name="connsiteX44" fmla="*/ 1228229 w 2271216"/>
              <a:gd name="connsiteY44" fmla="*/ 652462 h 3053494"/>
              <a:gd name="connsiteX45" fmla="*/ 1232991 w 2271216"/>
              <a:gd name="connsiteY45" fmla="*/ 676275 h 3053494"/>
              <a:gd name="connsiteX46" fmla="*/ 1256804 w 2271216"/>
              <a:gd name="connsiteY46" fmla="*/ 714375 h 3053494"/>
              <a:gd name="connsiteX47" fmla="*/ 1256804 w 2271216"/>
              <a:gd name="connsiteY47" fmla="*/ 714375 h 3053494"/>
              <a:gd name="connsiteX48" fmla="*/ 1342529 w 2271216"/>
              <a:gd name="connsiteY48" fmla="*/ 742950 h 3053494"/>
              <a:gd name="connsiteX49" fmla="*/ 1413966 w 2271216"/>
              <a:gd name="connsiteY49" fmla="*/ 738187 h 3053494"/>
              <a:gd name="connsiteX50" fmla="*/ 1447304 w 2271216"/>
              <a:gd name="connsiteY50" fmla="*/ 738187 h 3053494"/>
              <a:gd name="connsiteX51" fmla="*/ 1499691 w 2271216"/>
              <a:gd name="connsiteY51" fmla="*/ 752475 h 3053494"/>
              <a:gd name="connsiteX52" fmla="*/ 1509216 w 2271216"/>
              <a:gd name="connsiteY52" fmla="*/ 766762 h 3053494"/>
              <a:gd name="connsiteX53" fmla="*/ 1513979 w 2271216"/>
              <a:gd name="connsiteY53" fmla="*/ 838200 h 3053494"/>
              <a:gd name="connsiteX54" fmla="*/ 1513979 w 2271216"/>
              <a:gd name="connsiteY54" fmla="*/ 838200 h 3053494"/>
              <a:gd name="connsiteX55" fmla="*/ 1547316 w 2271216"/>
              <a:gd name="connsiteY55" fmla="*/ 900112 h 3053494"/>
              <a:gd name="connsiteX56" fmla="*/ 1580654 w 2271216"/>
              <a:gd name="connsiteY56" fmla="*/ 942975 h 3053494"/>
              <a:gd name="connsiteX57" fmla="*/ 1590179 w 2271216"/>
              <a:gd name="connsiteY57" fmla="*/ 947737 h 3053494"/>
              <a:gd name="connsiteX58" fmla="*/ 1599704 w 2271216"/>
              <a:gd name="connsiteY58" fmla="*/ 1014412 h 3053494"/>
              <a:gd name="connsiteX59" fmla="*/ 1642566 w 2271216"/>
              <a:gd name="connsiteY59" fmla="*/ 1047750 h 3053494"/>
              <a:gd name="connsiteX60" fmla="*/ 1685429 w 2271216"/>
              <a:gd name="connsiteY60" fmla="*/ 1090612 h 3053494"/>
              <a:gd name="connsiteX61" fmla="*/ 1704479 w 2271216"/>
              <a:gd name="connsiteY61" fmla="*/ 1104900 h 3053494"/>
              <a:gd name="connsiteX62" fmla="*/ 1747341 w 2271216"/>
              <a:gd name="connsiteY62" fmla="*/ 1119187 h 3053494"/>
              <a:gd name="connsiteX63" fmla="*/ 1766391 w 2271216"/>
              <a:gd name="connsiteY63" fmla="*/ 1185862 h 3053494"/>
              <a:gd name="connsiteX64" fmla="*/ 1766391 w 2271216"/>
              <a:gd name="connsiteY64" fmla="*/ 1185862 h 3053494"/>
              <a:gd name="connsiteX65" fmla="*/ 1775916 w 2271216"/>
              <a:gd name="connsiteY65" fmla="*/ 1238250 h 3053494"/>
              <a:gd name="connsiteX66" fmla="*/ 1852116 w 2271216"/>
              <a:gd name="connsiteY66" fmla="*/ 1223962 h 3053494"/>
              <a:gd name="connsiteX67" fmla="*/ 1894979 w 2271216"/>
              <a:gd name="connsiteY67" fmla="*/ 1176337 h 3053494"/>
              <a:gd name="connsiteX68" fmla="*/ 1904504 w 2271216"/>
              <a:gd name="connsiteY68" fmla="*/ 1162050 h 3053494"/>
              <a:gd name="connsiteX69" fmla="*/ 1947366 w 2271216"/>
              <a:gd name="connsiteY69" fmla="*/ 1152525 h 3053494"/>
              <a:gd name="connsiteX70" fmla="*/ 1985466 w 2271216"/>
              <a:gd name="connsiteY70" fmla="*/ 1128712 h 3053494"/>
              <a:gd name="connsiteX71" fmla="*/ 2023566 w 2271216"/>
              <a:gd name="connsiteY71" fmla="*/ 1114425 h 3053494"/>
              <a:gd name="connsiteX72" fmla="*/ 2071191 w 2271216"/>
              <a:gd name="connsiteY72" fmla="*/ 1104900 h 3053494"/>
              <a:gd name="connsiteX73" fmla="*/ 2118816 w 2271216"/>
              <a:gd name="connsiteY73" fmla="*/ 1119187 h 3053494"/>
              <a:gd name="connsiteX74" fmla="*/ 2199779 w 2271216"/>
              <a:gd name="connsiteY74" fmla="*/ 1119187 h 3053494"/>
              <a:gd name="connsiteX75" fmla="*/ 2214066 w 2271216"/>
              <a:gd name="connsiteY75" fmla="*/ 1081087 h 3053494"/>
              <a:gd name="connsiteX76" fmla="*/ 2242641 w 2271216"/>
              <a:gd name="connsiteY76" fmla="*/ 1090612 h 3053494"/>
              <a:gd name="connsiteX77" fmla="*/ 2271216 w 2271216"/>
              <a:gd name="connsiteY77" fmla="*/ 1100137 h 3053494"/>
              <a:gd name="connsiteX78" fmla="*/ 2256929 w 2271216"/>
              <a:gd name="connsiteY78" fmla="*/ 1128712 h 3053494"/>
              <a:gd name="connsiteX79" fmla="*/ 2218829 w 2271216"/>
              <a:gd name="connsiteY79" fmla="*/ 1176337 h 3053494"/>
              <a:gd name="connsiteX80" fmla="*/ 2190254 w 2271216"/>
              <a:gd name="connsiteY80" fmla="*/ 1200150 h 3053494"/>
              <a:gd name="connsiteX81" fmla="*/ 2156916 w 2271216"/>
              <a:gd name="connsiteY81" fmla="*/ 1233487 h 3053494"/>
              <a:gd name="connsiteX82" fmla="*/ 2137866 w 2271216"/>
              <a:gd name="connsiteY82" fmla="*/ 1290637 h 3053494"/>
              <a:gd name="connsiteX83" fmla="*/ 2156916 w 2271216"/>
              <a:gd name="connsiteY83" fmla="*/ 1333500 h 3053494"/>
              <a:gd name="connsiteX84" fmla="*/ 2075954 w 2271216"/>
              <a:gd name="connsiteY84" fmla="*/ 1333500 h 3053494"/>
              <a:gd name="connsiteX85" fmla="*/ 2023566 w 2271216"/>
              <a:gd name="connsiteY85" fmla="*/ 1400175 h 3053494"/>
              <a:gd name="connsiteX86" fmla="*/ 2014041 w 2271216"/>
              <a:gd name="connsiteY86" fmla="*/ 1414462 h 3053494"/>
              <a:gd name="connsiteX87" fmla="*/ 1999754 w 2271216"/>
              <a:gd name="connsiteY87" fmla="*/ 1457325 h 3053494"/>
              <a:gd name="connsiteX88" fmla="*/ 1980704 w 2271216"/>
              <a:gd name="connsiteY88" fmla="*/ 1471612 h 3053494"/>
              <a:gd name="connsiteX89" fmla="*/ 1914029 w 2271216"/>
              <a:gd name="connsiteY89" fmla="*/ 1471612 h 3053494"/>
              <a:gd name="connsiteX90" fmla="*/ 1890216 w 2271216"/>
              <a:gd name="connsiteY90" fmla="*/ 1500187 h 3053494"/>
              <a:gd name="connsiteX91" fmla="*/ 1880691 w 2271216"/>
              <a:gd name="connsiteY91" fmla="*/ 1476375 h 3053494"/>
              <a:gd name="connsiteX92" fmla="*/ 1823541 w 2271216"/>
              <a:gd name="connsiteY92" fmla="*/ 1495425 h 3053494"/>
              <a:gd name="connsiteX93" fmla="*/ 1799729 w 2271216"/>
              <a:gd name="connsiteY93" fmla="*/ 1476375 h 3053494"/>
              <a:gd name="connsiteX94" fmla="*/ 1780679 w 2271216"/>
              <a:gd name="connsiteY94" fmla="*/ 1485900 h 3053494"/>
              <a:gd name="connsiteX95" fmla="*/ 1737816 w 2271216"/>
              <a:gd name="connsiteY95" fmla="*/ 1514475 h 3053494"/>
              <a:gd name="connsiteX96" fmla="*/ 1737816 w 2271216"/>
              <a:gd name="connsiteY96" fmla="*/ 1514475 h 3053494"/>
              <a:gd name="connsiteX97" fmla="*/ 1723529 w 2271216"/>
              <a:gd name="connsiteY97" fmla="*/ 1471612 h 3053494"/>
              <a:gd name="connsiteX98" fmla="*/ 1699716 w 2271216"/>
              <a:gd name="connsiteY98" fmla="*/ 1466850 h 3053494"/>
              <a:gd name="connsiteX99" fmla="*/ 1642566 w 2271216"/>
              <a:gd name="connsiteY99" fmla="*/ 1476375 h 3053494"/>
              <a:gd name="connsiteX100" fmla="*/ 1547316 w 2271216"/>
              <a:gd name="connsiteY100" fmla="*/ 1481137 h 3053494"/>
              <a:gd name="connsiteX101" fmla="*/ 1471116 w 2271216"/>
              <a:gd name="connsiteY101" fmla="*/ 1462087 h 3053494"/>
              <a:gd name="connsiteX102" fmla="*/ 1452066 w 2271216"/>
              <a:gd name="connsiteY102" fmla="*/ 1476375 h 3053494"/>
              <a:gd name="connsiteX103" fmla="*/ 1409204 w 2271216"/>
              <a:gd name="connsiteY103" fmla="*/ 1524000 h 3053494"/>
              <a:gd name="connsiteX104" fmla="*/ 1385391 w 2271216"/>
              <a:gd name="connsiteY104" fmla="*/ 1514475 h 3053494"/>
              <a:gd name="connsiteX105" fmla="*/ 1375866 w 2271216"/>
              <a:gd name="connsiteY105" fmla="*/ 1485900 h 3053494"/>
              <a:gd name="connsiteX106" fmla="*/ 1356816 w 2271216"/>
              <a:gd name="connsiteY106" fmla="*/ 1462087 h 3053494"/>
              <a:gd name="connsiteX107" fmla="*/ 1337766 w 2271216"/>
              <a:gd name="connsiteY107" fmla="*/ 1485900 h 3053494"/>
              <a:gd name="connsiteX108" fmla="*/ 1328241 w 2271216"/>
              <a:gd name="connsiteY108" fmla="*/ 1466850 h 3053494"/>
              <a:gd name="connsiteX109" fmla="*/ 1228229 w 2271216"/>
              <a:gd name="connsiteY109" fmla="*/ 1514475 h 3053494"/>
              <a:gd name="connsiteX110" fmla="*/ 1194891 w 2271216"/>
              <a:gd name="connsiteY110" fmla="*/ 1514475 h 3053494"/>
              <a:gd name="connsiteX111" fmla="*/ 1132979 w 2271216"/>
              <a:gd name="connsiteY111" fmla="*/ 1504950 h 3053494"/>
              <a:gd name="connsiteX112" fmla="*/ 1075829 w 2271216"/>
              <a:gd name="connsiteY112" fmla="*/ 1524000 h 3053494"/>
              <a:gd name="connsiteX113" fmla="*/ 1052016 w 2271216"/>
              <a:gd name="connsiteY113" fmla="*/ 1562100 h 3053494"/>
              <a:gd name="connsiteX114" fmla="*/ 1037729 w 2271216"/>
              <a:gd name="connsiteY114" fmla="*/ 1590675 h 3053494"/>
              <a:gd name="connsiteX115" fmla="*/ 1018679 w 2271216"/>
              <a:gd name="connsiteY115" fmla="*/ 1590675 h 3053494"/>
              <a:gd name="connsiteX116" fmla="*/ 1018679 w 2271216"/>
              <a:gd name="connsiteY116" fmla="*/ 1590675 h 3053494"/>
              <a:gd name="connsiteX117" fmla="*/ 956766 w 2271216"/>
              <a:gd name="connsiteY117" fmla="*/ 1609725 h 3053494"/>
              <a:gd name="connsiteX118" fmla="*/ 918666 w 2271216"/>
              <a:gd name="connsiteY118" fmla="*/ 1590675 h 3053494"/>
              <a:gd name="connsiteX119" fmla="*/ 809129 w 2271216"/>
              <a:gd name="connsiteY119" fmla="*/ 1624012 h 3053494"/>
              <a:gd name="connsiteX120" fmla="*/ 851991 w 2271216"/>
              <a:gd name="connsiteY120" fmla="*/ 1652587 h 3053494"/>
              <a:gd name="connsiteX121" fmla="*/ 871041 w 2271216"/>
              <a:gd name="connsiteY121" fmla="*/ 1690687 h 3053494"/>
              <a:gd name="connsiteX122" fmla="*/ 871041 w 2271216"/>
              <a:gd name="connsiteY122" fmla="*/ 1738312 h 3053494"/>
              <a:gd name="connsiteX123" fmla="*/ 851991 w 2271216"/>
              <a:gd name="connsiteY123" fmla="*/ 1762125 h 3053494"/>
              <a:gd name="connsiteX124" fmla="*/ 837704 w 2271216"/>
              <a:gd name="connsiteY124" fmla="*/ 1838325 h 3053494"/>
              <a:gd name="connsiteX125" fmla="*/ 856754 w 2271216"/>
              <a:gd name="connsiteY125" fmla="*/ 1866900 h 3053494"/>
              <a:gd name="connsiteX126" fmla="*/ 842466 w 2271216"/>
              <a:gd name="connsiteY126" fmla="*/ 1895475 h 3053494"/>
              <a:gd name="connsiteX127" fmla="*/ 851991 w 2271216"/>
              <a:gd name="connsiteY127" fmla="*/ 1924050 h 3053494"/>
              <a:gd name="connsiteX128" fmla="*/ 851991 w 2271216"/>
              <a:gd name="connsiteY128" fmla="*/ 1947862 h 3053494"/>
              <a:gd name="connsiteX129" fmla="*/ 809129 w 2271216"/>
              <a:gd name="connsiteY129" fmla="*/ 1966912 h 3053494"/>
              <a:gd name="connsiteX130" fmla="*/ 809129 w 2271216"/>
              <a:gd name="connsiteY130" fmla="*/ 1966912 h 3053494"/>
              <a:gd name="connsiteX131" fmla="*/ 809788 w 2271216"/>
              <a:gd name="connsiteY131" fmla="*/ 2022576 h 3053494"/>
              <a:gd name="connsiteX132" fmla="*/ 823416 w 2271216"/>
              <a:gd name="connsiteY132" fmla="*/ 2043112 h 3053494"/>
              <a:gd name="connsiteX133" fmla="*/ 847229 w 2271216"/>
              <a:gd name="connsiteY133" fmla="*/ 2066925 h 3053494"/>
              <a:gd name="connsiteX134" fmla="*/ 842466 w 2271216"/>
              <a:gd name="connsiteY134" fmla="*/ 2119312 h 3053494"/>
              <a:gd name="connsiteX135" fmla="*/ 899616 w 2271216"/>
              <a:gd name="connsiteY135" fmla="*/ 2147887 h 3053494"/>
              <a:gd name="connsiteX136" fmla="*/ 904379 w 2271216"/>
              <a:gd name="connsiteY136" fmla="*/ 2181225 h 3053494"/>
              <a:gd name="connsiteX137" fmla="*/ 966291 w 2271216"/>
              <a:gd name="connsiteY137" fmla="*/ 2205037 h 3053494"/>
              <a:gd name="connsiteX138" fmla="*/ 956766 w 2271216"/>
              <a:gd name="connsiteY138" fmla="*/ 2238375 h 3053494"/>
              <a:gd name="connsiteX139" fmla="*/ 1056779 w 2271216"/>
              <a:gd name="connsiteY139" fmla="*/ 2243137 h 3053494"/>
              <a:gd name="connsiteX140" fmla="*/ 1056779 w 2271216"/>
              <a:gd name="connsiteY140" fmla="*/ 2243137 h 3053494"/>
              <a:gd name="connsiteX0" fmla="*/ 1623698 w 2271216"/>
              <a:gd name="connsiteY0" fmla="*/ 3053494 h 3053494"/>
              <a:gd name="connsiteX1" fmla="*/ 1594297 w 2271216"/>
              <a:gd name="connsiteY1" fmla="*/ 2996418 h 3053494"/>
              <a:gd name="connsiteX2" fmla="*/ 1581512 w 2271216"/>
              <a:gd name="connsiteY2" fmla="*/ 3020101 h 3053494"/>
              <a:gd name="connsiteX3" fmla="*/ 298688 w 2271216"/>
              <a:gd name="connsiteY3" fmla="*/ 2320002 h 3053494"/>
              <a:gd name="connsiteX4" fmla="*/ 247700 w 2271216"/>
              <a:gd name="connsiteY4" fmla="*/ 2305363 h 3053494"/>
              <a:gd name="connsiteX5" fmla="*/ 181011 w 2271216"/>
              <a:gd name="connsiteY5" fmla="*/ 2314691 h 3053494"/>
              <a:gd name="connsiteX6" fmla="*/ 142984 w 2271216"/>
              <a:gd name="connsiteY6" fmla="*/ 2305587 h 3053494"/>
              <a:gd name="connsiteX7" fmla="*/ 314388 w 2271216"/>
              <a:gd name="connsiteY7" fmla="*/ 2038626 h 3053494"/>
              <a:gd name="connsiteX8" fmla="*/ 323915 w 2271216"/>
              <a:gd name="connsiteY8" fmla="*/ 1967179 h 3053494"/>
              <a:gd name="connsiteX9" fmla="*/ 219683 w 2271216"/>
              <a:gd name="connsiteY9" fmla="*/ 1871916 h 3053494"/>
              <a:gd name="connsiteX10" fmla="*/ 58680 w 2271216"/>
              <a:gd name="connsiteY10" fmla="*/ 1762601 h 3053494"/>
              <a:gd name="connsiteX11" fmla="*/ 7120 w 2271216"/>
              <a:gd name="connsiteY11" fmla="*/ 1514680 h 3053494"/>
              <a:gd name="connsiteX12" fmla="*/ 74325 w 2271216"/>
              <a:gd name="connsiteY12" fmla="*/ 1181260 h 3053494"/>
              <a:gd name="connsiteX13" fmla="*/ 13621 w 2271216"/>
              <a:gd name="connsiteY13" fmla="*/ 752680 h 3053494"/>
              <a:gd name="connsiteX14" fmla="*/ 247010 w 2271216"/>
              <a:gd name="connsiteY14" fmla="*/ 438150 h 3053494"/>
              <a:gd name="connsiteX15" fmla="*/ 690040 w 2271216"/>
              <a:gd name="connsiteY15" fmla="*/ 0 h 3053494"/>
              <a:gd name="connsiteX16" fmla="*/ 851991 w 2271216"/>
              <a:gd name="connsiteY16" fmla="*/ 85725 h 3053494"/>
              <a:gd name="connsiteX17" fmla="*/ 904379 w 2271216"/>
              <a:gd name="connsiteY17" fmla="*/ 95250 h 3053494"/>
              <a:gd name="connsiteX18" fmla="*/ 952004 w 2271216"/>
              <a:gd name="connsiteY18" fmla="*/ 61912 h 3053494"/>
              <a:gd name="connsiteX19" fmla="*/ 990104 w 2271216"/>
              <a:gd name="connsiteY19" fmla="*/ 85725 h 3053494"/>
              <a:gd name="connsiteX20" fmla="*/ 1023441 w 2271216"/>
              <a:gd name="connsiteY20" fmla="*/ 109537 h 3053494"/>
              <a:gd name="connsiteX21" fmla="*/ 1052016 w 2271216"/>
              <a:gd name="connsiteY21" fmla="*/ 133350 h 3053494"/>
              <a:gd name="connsiteX22" fmla="*/ 1104404 w 2271216"/>
              <a:gd name="connsiteY22" fmla="*/ 200025 h 3053494"/>
              <a:gd name="connsiteX23" fmla="*/ 1099641 w 2271216"/>
              <a:gd name="connsiteY23" fmla="*/ 209550 h 3053494"/>
              <a:gd name="connsiteX24" fmla="*/ 1090116 w 2271216"/>
              <a:gd name="connsiteY24" fmla="*/ 271462 h 3053494"/>
              <a:gd name="connsiteX25" fmla="*/ 1052016 w 2271216"/>
              <a:gd name="connsiteY25" fmla="*/ 295275 h 3053494"/>
              <a:gd name="connsiteX26" fmla="*/ 1047254 w 2271216"/>
              <a:gd name="connsiteY26" fmla="*/ 333375 h 3053494"/>
              <a:gd name="connsiteX27" fmla="*/ 1047254 w 2271216"/>
              <a:gd name="connsiteY27" fmla="*/ 333375 h 3053494"/>
              <a:gd name="connsiteX28" fmla="*/ 1094879 w 2271216"/>
              <a:gd name="connsiteY28" fmla="*/ 361950 h 3053494"/>
              <a:gd name="connsiteX29" fmla="*/ 1094879 w 2271216"/>
              <a:gd name="connsiteY29" fmla="*/ 361950 h 3053494"/>
              <a:gd name="connsiteX30" fmla="*/ 1147266 w 2271216"/>
              <a:gd name="connsiteY30" fmla="*/ 371475 h 3053494"/>
              <a:gd name="connsiteX31" fmla="*/ 1166316 w 2271216"/>
              <a:gd name="connsiteY31" fmla="*/ 385762 h 3053494"/>
              <a:gd name="connsiteX32" fmla="*/ 1166316 w 2271216"/>
              <a:gd name="connsiteY32" fmla="*/ 385762 h 3053494"/>
              <a:gd name="connsiteX33" fmla="*/ 1166316 w 2271216"/>
              <a:gd name="connsiteY33" fmla="*/ 385762 h 3053494"/>
              <a:gd name="connsiteX34" fmla="*/ 1204416 w 2271216"/>
              <a:gd name="connsiteY34" fmla="*/ 457200 h 3053494"/>
              <a:gd name="connsiteX35" fmla="*/ 1223466 w 2271216"/>
              <a:gd name="connsiteY35" fmla="*/ 442912 h 3053494"/>
              <a:gd name="connsiteX36" fmla="*/ 1266329 w 2271216"/>
              <a:gd name="connsiteY36" fmla="*/ 442912 h 3053494"/>
              <a:gd name="connsiteX37" fmla="*/ 1337766 w 2271216"/>
              <a:gd name="connsiteY37" fmla="*/ 442912 h 3053494"/>
              <a:gd name="connsiteX38" fmla="*/ 1313954 w 2271216"/>
              <a:gd name="connsiteY38" fmla="*/ 461962 h 3053494"/>
              <a:gd name="connsiteX39" fmla="*/ 1313954 w 2271216"/>
              <a:gd name="connsiteY39" fmla="*/ 461962 h 3053494"/>
              <a:gd name="connsiteX40" fmla="*/ 1280616 w 2271216"/>
              <a:gd name="connsiteY40" fmla="*/ 547687 h 3053494"/>
              <a:gd name="connsiteX41" fmla="*/ 1256804 w 2271216"/>
              <a:gd name="connsiteY41" fmla="*/ 557212 h 3053494"/>
              <a:gd name="connsiteX42" fmla="*/ 1213941 w 2271216"/>
              <a:gd name="connsiteY42" fmla="*/ 576262 h 3053494"/>
              <a:gd name="connsiteX43" fmla="*/ 1228229 w 2271216"/>
              <a:gd name="connsiteY43" fmla="*/ 619125 h 3053494"/>
              <a:gd name="connsiteX44" fmla="*/ 1228229 w 2271216"/>
              <a:gd name="connsiteY44" fmla="*/ 652462 h 3053494"/>
              <a:gd name="connsiteX45" fmla="*/ 1232991 w 2271216"/>
              <a:gd name="connsiteY45" fmla="*/ 676275 h 3053494"/>
              <a:gd name="connsiteX46" fmla="*/ 1256804 w 2271216"/>
              <a:gd name="connsiteY46" fmla="*/ 714375 h 3053494"/>
              <a:gd name="connsiteX47" fmla="*/ 1256804 w 2271216"/>
              <a:gd name="connsiteY47" fmla="*/ 714375 h 3053494"/>
              <a:gd name="connsiteX48" fmla="*/ 1342529 w 2271216"/>
              <a:gd name="connsiteY48" fmla="*/ 742950 h 3053494"/>
              <a:gd name="connsiteX49" fmla="*/ 1413966 w 2271216"/>
              <a:gd name="connsiteY49" fmla="*/ 738187 h 3053494"/>
              <a:gd name="connsiteX50" fmla="*/ 1447304 w 2271216"/>
              <a:gd name="connsiteY50" fmla="*/ 738187 h 3053494"/>
              <a:gd name="connsiteX51" fmla="*/ 1499691 w 2271216"/>
              <a:gd name="connsiteY51" fmla="*/ 752475 h 3053494"/>
              <a:gd name="connsiteX52" fmla="*/ 1509216 w 2271216"/>
              <a:gd name="connsiteY52" fmla="*/ 766762 h 3053494"/>
              <a:gd name="connsiteX53" fmla="*/ 1513979 w 2271216"/>
              <a:gd name="connsiteY53" fmla="*/ 838200 h 3053494"/>
              <a:gd name="connsiteX54" fmla="*/ 1513979 w 2271216"/>
              <a:gd name="connsiteY54" fmla="*/ 838200 h 3053494"/>
              <a:gd name="connsiteX55" fmla="*/ 1547316 w 2271216"/>
              <a:gd name="connsiteY55" fmla="*/ 900112 h 3053494"/>
              <a:gd name="connsiteX56" fmla="*/ 1580654 w 2271216"/>
              <a:gd name="connsiteY56" fmla="*/ 942975 h 3053494"/>
              <a:gd name="connsiteX57" fmla="*/ 1590179 w 2271216"/>
              <a:gd name="connsiteY57" fmla="*/ 947737 h 3053494"/>
              <a:gd name="connsiteX58" fmla="*/ 1599704 w 2271216"/>
              <a:gd name="connsiteY58" fmla="*/ 1014412 h 3053494"/>
              <a:gd name="connsiteX59" fmla="*/ 1642566 w 2271216"/>
              <a:gd name="connsiteY59" fmla="*/ 1047750 h 3053494"/>
              <a:gd name="connsiteX60" fmla="*/ 1685429 w 2271216"/>
              <a:gd name="connsiteY60" fmla="*/ 1090612 h 3053494"/>
              <a:gd name="connsiteX61" fmla="*/ 1704479 w 2271216"/>
              <a:gd name="connsiteY61" fmla="*/ 1104900 h 3053494"/>
              <a:gd name="connsiteX62" fmla="*/ 1747341 w 2271216"/>
              <a:gd name="connsiteY62" fmla="*/ 1119187 h 3053494"/>
              <a:gd name="connsiteX63" fmla="*/ 1766391 w 2271216"/>
              <a:gd name="connsiteY63" fmla="*/ 1185862 h 3053494"/>
              <a:gd name="connsiteX64" fmla="*/ 1766391 w 2271216"/>
              <a:gd name="connsiteY64" fmla="*/ 1185862 h 3053494"/>
              <a:gd name="connsiteX65" fmla="*/ 1775916 w 2271216"/>
              <a:gd name="connsiteY65" fmla="*/ 1238250 h 3053494"/>
              <a:gd name="connsiteX66" fmla="*/ 1852116 w 2271216"/>
              <a:gd name="connsiteY66" fmla="*/ 1223962 h 3053494"/>
              <a:gd name="connsiteX67" fmla="*/ 1894979 w 2271216"/>
              <a:gd name="connsiteY67" fmla="*/ 1176337 h 3053494"/>
              <a:gd name="connsiteX68" fmla="*/ 1904504 w 2271216"/>
              <a:gd name="connsiteY68" fmla="*/ 1162050 h 3053494"/>
              <a:gd name="connsiteX69" fmla="*/ 1947366 w 2271216"/>
              <a:gd name="connsiteY69" fmla="*/ 1152525 h 3053494"/>
              <a:gd name="connsiteX70" fmla="*/ 1985466 w 2271216"/>
              <a:gd name="connsiteY70" fmla="*/ 1128712 h 3053494"/>
              <a:gd name="connsiteX71" fmla="*/ 2023566 w 2271216"/>
              <a:gd name="connsiteY71" fmla="*/ 1114425 h 3053494"/>
              <a:gd name="connsiteX72" fmla="*/ 2071191 w 2271216"/>
              <a:gd name="connsiteY72" fmla="*/ 1104900 h 3053494"/>
              <a:gd name="connsiteX73" fmla="*/ 2118816 w 2271216"/>
              <a:gd name="connsiteY73" fmla="*/ 1119187 h 3053494"/>
              <a:gd name="connsiteX74" fmla="*/ 2199779 w 2271216"/>
              <a:gd name="connsiteY74" fmla="*/ 1119187 h 3053494"/>
              <a:gd name="connsiteX75" fmla="*/ 2214066 w 2271216"/>
              <a:gd name="connsiteY75" fmla="*/ 1081087 h 3053494"/>
              <a:gd name="connsiteX76" fmla="*/ 2242641 w 2271216"/>
              <a:gd name="connsiteY76" fmla="*/ 1090612 h 3053494"/>
              <a:gd name="connsiteX77" fmla="*/ 2271216 w 2271216"/>
              <a:gd name="connsiteY77" fmla="*/ 1100137 h 3053494"/>
              <a:gd name="connsiteX78" fmla="*/ 2256929 w 2271216"/>
              <a:gd name="connsiteY78" fmla="*/ 1128712 h 3053494"/>
              <a:gd name="connsiteX79" fmla="*/ 2218829 w 2271216"/>
              <a:gd name="connsiteY79" fmla="*/ 1176337 h 3053494"/>
              <a:gd name="connsiteX80" fmla="*/ 2190254 w 2271216"/>
              <a:gd name="connsiteY80" fmla="*/ 1200150 h 3053494"/>
              <a:gd name="connsiteX81" fmla="*/ 2156916 w 2271216"/>
              <a:gd name="connsiteY81" fmla="*/ 1233487 h 3053494"/>
              <a:gd name="connsiteX82" fmla="*/ 2137866 w 2271216"/>
              <a:gd name="connsiteY82" fmla="*/ 1290637 h 3053494"/>
              <a:gd name="connsiteX83" fmla="*/ 2156916 w 2271216"/>
              <a:gd name="connsiteY83" fmla="*/ 1333500 h 3053494"/>
              <a:gd name="connsiteX84" fmla="*/ 2075954 w 2271216"/>
              <a:gd name="connsiteY84" fmla="*/ 1333500 h 3053494"/>
              <a:gd name="connsiteX85" fmla="*/ 2023566 w 2271216"/>
              <a:gd name="connsiteY85" fmla="*/ 1400175 h 3053494"/>
              <a:gd name="connsiteX86" fmla="*/ 2014041 w 2271216"/>
              <a:gd name="connsiteY86" fmla="*/ 1414462 h 3053494"/>
              <a:gd name="connsiteX87" fmla="*/ 1999754 w 2271216"/>
              <a:gd name="connsiteY87" fmla="*/ 1457325 h 3053494"/>
              <a:gd name="connsiteX88" fmla="*/ 1980704 w 2271216"/>
              <a:gd name="connsiteY88" fmla="*/ 1471612 h 3053494"/>
              <a:gd name="connsiteX89" fmla="*/ 1914029 w 2271216"/>
              <a:gd name="connsiteY89" fmla="*/ 1471612 h 3053494"/>
              <a:gd name="connsiteX90" fmla="*/ 1890216 w 2271216"/>
              <a:gd name="connsiteY90" fmla="*/ 1500187 h 3053494"/>
              <a:gd name="connsiteX91" fmla="*/ 1880691 w 2271216"/>
              <a:gd name="connsiteY91" fmla="*/ 1476375 h 3053494"/>
              <a:gd name="connsiteX92" fmla="*/ 1823541 w 2271216"/>
              <a:gd name="connsiteY92" fmla="*/ 1495425 h 3053494"/>
              <a:gd name="connsiteX93" fmla="*/ 1799729 w 2271216"/>
              <a:gd name="connsiteY93" fmla="*/ 1476375 h 3053494"/>
              <a:gd name="connsiteX94" fmla="*/ 1780679 w 2271216"/>
              <a:gd name="connsiteY94" fmla="*/ 1485900 h 3053494"/>
              <a:gd name="connsiteX95" fmla="*/ 1737816 w 2271216"/>
              <a:gd name="connsiteY95" fmla="*/ 1514475 h 3053494"/>
              <a:gd name="connsiteX96" fmla="*/ 1737816 w 2271216"/>
              <a:gd name="connsiteY96" fmla="*/ 1514475 h 3053494"/>
              <a:gd name="connsiteX97" fmla="*/ 1723529 w 2271216"/>
              <a:gd name="connsiteY97" fmla="*/ 1471612 h 3053494"/>
              <a:gd name="connsiteX98" fmla="*/ 1699716 w 2271216"/>
              <a:gd name="connsiteY98" fmla="*/ 1466850 h 3053494"/>
              <a:gd name="connsiteX99" fmla="*/ 1642566 w 2271216"/>
              <a:gd name="connsiteY99" fmla="*/ 1476375 h 3053494"/>
              <a:gd name="connsiteX100" fmla="*/ 1547316 w 2271216"/>
              <a:gd name="connsiteY100" fmla="*/ 1481137 h 3053494"/>
              <a:gd name="connsiteX101" fmla="*/ 1471116 w 2271216"/>
              <a:gd name="connsiteY101" fmla="*/ 1462087 h 3053494"/>
              <a:gd name="connsiteX102" fmla="*/ 1452066 w 2271216"/>
              <a:gd name="connsiteY102" fmla="*/ 1476375 h 3053494"/>
              <a:gd name="connsiteX103" fmla="*/ 1409204 w 2271216"/>
              <a:gd name="connsiteY103" fmla="*/ 1524000 h 3053494"/>
              <a:gd name="connsiteX104" fmla="*/ 1385391 w 2271216"/>
              <a:gd name="connsiteY104" fmla="*/ 1514475 h 3053494"/>
              <a:gd name="connsiteX105" fmla="*/ 1375866 w 2271216"/>
              <a:gd name="connsiteY105" fmla="*/ 1485900 h 3053494"/>
              <a:gd name="connsiteX106" fmla="*/ 1356816 w 2271216"/>
              <a:gd name="connsiteY106" fmla="*/ 1462087 h 3053494"/>
              <a:gd name="connsiteX107" fmla="*/ 1337766 w 2271216"/>
              <a:gd name="connsiteY107" fmla="*/ 1485900 h 3053494"/>
              <a:gd name="connsiteX108" fmla="*/ 1328241 w 2271216"/>
              <a:gd name="connsiteY108" fmla="*/ 1466850 h 3053494"/>
              <a:gd name="connsiteX109" fmla="*/ 1228229 w 2271216"/>
              <a:gd name="connsiteY109" fmla="*/ 1514475 h 3053494"/>
              <a:gd name="connsiteX110" fmla="*/ 1194891 w 2271216"/>
              <a:gd name="connsiteY110" fmla="*/ 1514475 h 3053494"/>
              <a:gd name="connsiteX111" fmla="*/ 1132979 w 2271216"/>
              <a:gd name="connsiteY111" fmla="*/ 1504950 h 3053494"/>
              <a:gd name="connsiteX112" fmla="*/ 1075829 w 2271216"/>
              <a:gd name="connsiteY112" fmla="*/ 1524000 h 3053494"/>
              <a:gd name="connsiteX113" fmla="*/ 1052016 w 2271216"/>
              <a:gd name="connsiteY113" fmla="*/ 1562100 h 3053494"/>
              <a:gd name="connsiteX114" fmla="*/ 1037729 w 2271216"/>
              <a:gd name="connsiteY114" fmla="*/ 1590675 h 3053494"/>
              <a:gd name="connsiteX115" fmla="*/ 1018679 w 2271216"/>
              <a:gd name="connsiteY115" fmla="*/ 1590675 h 3053494"/>
              <a:gd name="connsiteX116" fmla="*/ 1018679 w 2271216"/>
              <a:gd name="connsiteY116" fmla="*/ 1590675 h 3053494"/>
              <a:gd name="connsiteX117" fmla="*/ 956766 w 2271216"/>
              <a:gd name="connsiteY117" fmla="*/ 1609725 h 3053494"/>
              <a:gd name="connsiteX118" fmla="*/ 918666 w 2271216"/>
              <a:gd name="connsiteY118" fmla="*/ 1590675 h 3053494"/>
              <a:gd name="connsiteX119" fmla="*/ 809129 w 2271216"/>
              <a:gd name="connsiteY119" fmla="*/ 1624012 h 3053494"/>
              <a:gd name="connsiteX120" fmla="*/ 851991 w 2271216"/>
              <a:gd name="connsiteY120" fmla="*/ 1652587 h 3053494"/>
              <a:gd name="connsiteX121" fmla="*/ 871041 w 2271216"/>
              <a:gd name="connsiteY121" fmla="*/ 1690687 h 3053494"/>
              <a:gd name="connsiteX122" fmla="*/ 871041 w 2271216"/>
              <a:gd name="connsiteY122" fmla="*/ 1738312 h 3053494"/>
              <a:gd name="connsiteX123" fmla="*/ 851991 w 2271216"/>
              <a:gd name="connsiteY123" fmla="*/ 1762125 h 3053494"/>
              <a:gd name="connsiteX124" fmla="*/ 837704 w 2271216"/>
              <a:gd name="connsiteY124" fmla="*/ 1838325 h 3053494"/>
              <a:gd name="connsiteX125" fmla="*/ 856754 w 2271216"/>
              <a:gd name="connsiteY125" fmla="*/ 1866900 h 3053494"/>
              <a:gd name="connsiteX126" fmla="*/ 842466 w 2271216"/>
              <a:gd name="connsiteY126" fmla="*/ 1895475 h 3053494"/>
              <a:gd name="connsiteX127" fmla="*/ 851991 w 2271216"/>
              <a:gd name="connsiteY127" fmla="*/ 1924050 h 3053494"/>
              <a:gd name="connsiteX128" fmla="*/ 851991 w 2271216"/>
              <a:gd name="connsiteY128" fmla="*/ 1947862 h 3053494"/>
              <a:gd name="connsiteX129" fmla="*/ 809129 w 2271216"/>
              <a:gd name="connsiteY129" fmla="*/ 1966912 h 3053494"/>
              <a:gd name="connsiteX130" fmla="*/ 809129 w 2271216"/>
              <a:gd name="connsiteY130" fmla="*/ 1966912 h 3053494"/>
              <a:gd name="connsiteX131" fmla="*/ 809788 w 2271216"/>
              <a:gd name="connsiteY131" fmla="*/ 2022576 h 3053494"/>
              <a:gd name="connsiteX132" fmla="*/ 823416 w 2271216"/>
              <a:gd name="connsiteY132" fmla="*/ 2043112 h 3053494"/>
              <a:gd name="connsiteX133" fmla="*/ 847229 w 2271216"/>
              <a:gd name="connsiteY133" fmla="*/ 2066925 h 3053494"/>
              <a:gd name="connsiteX134" fmla="*/ 842466 w 2271216"/>
              <a:gd name="connsiteY134" fmla="*/ 2119312 h 3053494"/>
              <a:gd name="connsiteX135" fmla="*/ 899616 w 2271216"/>
              <a:gd name="connsiteY135" fmla="*/ 2147887 h 3053494"/>
              <a:gd name="connsiteX136" fmla="*/ 904379 w 2271216"/>
              <a:gd name="connsiteY136" fmla="*/ 2181225 h 3053494"/>
              <a:gd name="connsiteX137" fmla="*/ 966291 w 2271216"/>
              <a:gd name="connsiteY137" fmla="*/ 2205037 h 3053494"/>
              <a:gd name="connsiteX138" fmla="*/ 956766 w 2271216"/>
              <a:gd name="connsiteY138" fmla="*/ 2238375 h 3053494"/>
              <a:gd name="connsiteX139" fmla="*/ 1056779 w 2271216"/>
              <a:gd name="connsiteY139" fmla="*/ 2243137 h 3053494"/>
              <a:gd name="connsiteX140" fmla="*/ 1056779 w 2271216"/>
              <a:gd name="connsiteY140" fmla="*/ 2243137 h 3053494"/>
              <a:gd name="connsiteX0" fmla="*/ 1623698 w 2271216"/>
              <a:gd name="connsiteY0" fmla="*/ 3053494 h 3053494"/>
              <a:gd name="connsiteX1" fmla="*/ 1594297 w 2271216"/>
              <a:gd name="connsiteY1" fmla="*/ 2996418 h 3053494"/>
              <a:gd name="connsiteX2" fmla="*/ 1581512 w 2271216"/>
              <a:gd name="connsiteY2" fmla="*/ 3020101 h 3053494"/>
              <a:gd name="connsiteX3" fmla="*/ 342969 w 2271216"/>
              <a:gd name="connsiteY3" fmla="*/ 2314889 h 3053494"/>
              <a:gd name="connsiteX4" fmla="*/ 298688 w 2271216"/>
              <a:gd name="connsiteY4" fmla="*/ 2320002 h 3053494"/>
              <a:gd name="connsiteX5" fmla="*/ 247700 w 2271216"/>
              <a:gd name="connsiteY5" fmla="*/ 2305363 h 3053494"/>
              <a:gd name="connsiteX6" fmla="*/ 181011 w 2271216"/>
              <a:gd name="connsiteY6" fmla="*/ 2314691 h 3053494"/>
              <a:gd name="connsiteX7" fmla="*/ 142984 w 2271216"/>
              <a:gd name="connsiteY7" fmla="*/ 2305587 h 3053494"/>
              <a:gd name="connsiteX8" fmla="*/ 314388 w 2271216"/>
              <a:gd name="connsiteY8" fmla="*/ 2038626 h 3053494"/>
              <a:gd name="connsiteX9" fmla="*/ 323915 w 2271216"/>
              <a:gd name="connsiteY9" fmla="*/ 1967179 h 3053494"/>
              <a:gd name="connsiteX10" fmla="*/ 219683 w 2271216"/>
              <a:gd name="connsiteY10" fmla="*/ 1871916 h 3053494"/>
              <a:gd name="connsiteX11" fmla="*/ 58680 w 2271216"/>
              <a:gd name="connsiteY11" fmla="*/ 1762601 h 3053494"/>
              <a:gd name="connsiteX12" fmla="*/ 7120 w 2271216"/>
              <a:gd name="connsiteY12" fmla="*/ 1514680 h 3053494"/>
              <a:gd name="connsiteX13" fmla="*/ 74325 w 2271216"/>
              <a:gd name="connsiteY13" fmla="*/ 1181260 h 3053494"/>
              <a:gd name="connsiteX14" fmla="*/ 13621 w 2271216"/>
              <a:gd name="connsiteY14" fmla="*/ 752680 h 3053494"/>
              <a:gd name="connsiteX15" fmla="*/ 247010 w 2271216"/>
              <a:gd name="connsiteY15" fmla="*/ 438150 h 3053494"/>
              <a:gd name="connsiteX16" fmla="*/ 690040 w 2271216"/>
              <a:gd name="connsiteY16" fmla="*/ 0 h 3053494"/>
              <a:gd name="connsiteX17" fmla="*/ 851991 w 2271216"/>
              <a:gd name="connsiteY17" fmla="*/ 85725 h 3053494"/>
              <a:gd name="connsiteX18" fmla="*/ 904379 w 2271216"/>
              <a:gd name="connsiteY18" fmla="*/ 95250 h 3053494"/>
              <a:gd name="connsiteX19" fmla="*/ 952004 w 2271216"/>
              <a:gd name="connsiteY19" fmla="*/ 61912 h 3053494"/>
              <a:gd name="connsiteX20" fmla="*/ 990104 w 2271216"/>
              <a:gd name="connsiteY20" fmla="*/ 85725 h 3053494"/>
              <a:gd name="connsiteX21" fmla="*/ 1023441 w 2271216"/>
              <a:gd name="connsiteY21" fmla="*/ 109537 h 3053494"/>
              <a:gd name="connsiteX22" fmla="*/ 1052016 w 2271216"/>
              <a:gd name="connsiteY22" fmla="*/ 133350 h 3053494"/>
              <a:gd name="connsiteX23" fmla="*/ 1104404 w 2271216"/>
              <a:gd name="connsiteY23" fmla="*/ 200025 h 3053494"/>
              <a:gd name="connsiteX24" fmla="*/ 1099641 w 2271216"/>
              <a:gd name="connsiteY24" fmla="*/ 209550 h 3053494"/>
              <a:gd name="connsiteX25" fmla="*/ 1090116 w 2271216"/>
              <a:gd name="connsiteY25" fmla="*/ 271462 h 3053494"/>
              <a:gd name="connsiteX26" fmla="*/ 1052016 w 2271216"/>
              <a:gd name="connsiteY26" fmla="*/ 295275 h 3053494"/>
              <a:gd name="connsiteX27" fmla="*/ 1047254 w 2271216"/>
              <a:gd name="connsiteY27" fmla="*/ 333375 h 3053494"/>
              <a:gd name="connsiteX28" fmla="*/ 1047254 w 2271216"/>
              <a:gd name="connsiteY28" fmla="*/ 333375 h 3053494"/>
              <a:gd name="connsiteX29" fmla="*/ 1094879 w 2271216"/>
              <a:gd name="connsiteY29" fmla="*/ 361950 h 3053494"/>
              <a:gd name="connsiteX30" fmla="*/ 1094879 w 2271216"/>
              <a:gd name="connsiteY30" fmla="*/ 361950 h 3053494"/>
              <a:gd name="connsiteX31" fmla="*/ 1147266 w 2271216"/>
              <a:gd name="connsiteY31" fmla="*/ 371475 h 3053494"/>
              <a:gd name="connsiteX32" fmla="*/ 1166316 w 2271216"/>
              <a:gd name="connsiteY32" fmla="*/ 385762 h 3053494"/>
              <a:gd name="connsiteX33" fmla="*/ 1166316 w 2271216"/>
              <a:gd name="connsiteY33" fmla="*/ 385762 h 3053494"/>
              <a:gd name="connsiteX34" fmla="*/ 1166316 w 2271216"/>
              <a:gd name="connsiteY34" fmla="*/ 385762 h 3053494"/>
              <a:gd name="connsiteX35" fmla="*/ 1204416 w 2271216"/>
              <a:gd name="connsiteY35" fmla="*/ 457200 h 3053494"/>
              <a:gd name="connsiteX36" fmla="*/ 1223466 w 2271216"/>
              <a:gd name="connsiteY36" fmla="*/ 442912 h 3053494"/>
              <a:gd name="connsiteX37" fmla="*/ 1266329 w 2271216"/>
              <a:gd name="connsiteY37" fmla="*/ 442912 h 3053494"/>
              <a:gd name="connsiteX38" fmla="*/ 1337766 w 2271216"/>
              <a:gd name="connsiteY38" fmla="*/ 442912 h 3053494"/>
              <a:gd name="connsiteX39" fmla="*/ 1313954 w 2271216"/>
              <a:gd name="connsiteY39" fmla="*/ 461962 h 3053494"/>
              <a:gd name="connsiteX40" fmla="*/ 1313954 w 2271216"/>
              <a:gd name="connsiteY40" fmla="*/ 461962 h 3053494"/>
              <a:gd name="connsiteX41" fmla="*/ 1280616 w 2271216"/>
              <a:gd name="connsiteY41" fmla="*/ 547687 h 3053494"/>
              <a:gd name="connsiteX42" fmla="*/ 1256804 w 2271216"/>
              <a:gd name="connsiteY42" fmla="*/ 557212 h 3053494"/>
              <a:gd name="connsiteX43" fmla="*/ 1213941 w 2271216"/>
              <a:gd name="connsiteY43" fmla="*/ 576262 h 3053494"/>
              <a:gd name="connsiteX44" fmla="*/ 1228229 w 2271216"/>
              <a:gd name="connsiteY44" fmla="*/ 619125 h 3053494"/>
              <a:gd name="connsiteX45" fmla="*/ 1228229 w 2271216"/>
              <a:gd name="connsiteY45" fmla="*/ 652462 h 3053494"/>
              <a:gd name="connsiteX46" fmla="*/ 1232991 w 2271216"/>
              <a:gd name="connsiteY46" fmla="*/ 676275 h 3053494"/>
              <a:gd name="connsiteX47" fmla="*/ 1256804 w 2271216"/>
              <a:gd name="connsiteY47" fmla="*/ 714375 h 3053494"/>
              <a:gd name="connsiteX48" fmla="*/ 1256804 w 2271216"/>
              <a:gd name="connsiteY48" fmla="*/ 714375 h 3053494"/>
              <a:gd name="connsiteX49" fmla="*/ 1342529 w 2271216"/>
              <a:gd name="connsiteY49" fmla="*/ 742950 h 3053494"/>
              <a:gd name="connsiteX50" fmla="*/ 1413966 w 2271216"/>
              <a:gd name="connsiteY50" fmla="*/ 738187 h 3053494"/>
              <a:gd name="connsiteX51" fmla="*/ 1447304 w 2271216"/>
              <a:gd name="connsiteY51" fmla="*/ 738187 h 3053494"/>
              <a:gd name="connsiteX52" fmla="*/ 1499691 w 2271216"/>
              <a:gd name="connsiteY52" fmla="*/ 752475 h 3053494"/>
              <a:gd name="connsiteX53" fmla="*/ 1509216 w 2271216"/>
              <a:gd name="connsiteY53" fmla="*/ 766762 h 3053494"/>
              <a:gd name="connsiteX54" fmla="*/ 1513979 w 2271216"/>
              <a:gd name="connsiteY54" fmla="*/ 838200 h 3053494"/>
              <a:gd name="connsiteX55" fmla="*/ 1513979 w 2271216"/>
              <a:gd name="connsiteY55" fmla="*/ 838200 h 3053494"/>
              <a:gd name="connsiteX56" fmla="*/ 1547316 w 2271216"/>
              <a:gd name="connsiteY56" fmla="*/ 900112 h 3053494"/>
              <a:gd name="connsiteX57" fmla="*/ 1580654 w 2271216"/>
              <a:gd name="connsiteY57" fmla="*/ 942975 h 3053494"/>
              <a:gd name="connsiteX58" fmla="*/ 1590179 w 2271216"/>
              <a:gd name="connsiteY58" fmla="*/ 947737 h 3053494"/>
              <a:gd name="connsiteX59" fmla="*/ 1599704 w 2271216"/>
              <a:gd name="connsiteY59" fmla="*/ 1014412 h 3053494"/>
              <a:gd name="connsiteX60" fmla="*/ 1642566 w 2271216"/>
              <a:gd name="connsiteY60" fmla="*/ 1047750 h 3053494"/>
              <a:gd name="connsiteX61" fmla="*/ 1685429 w 2271216"/>
              <a:gd name="connsiteY61" fmla="*/ 1090612 h 3053494"/>
              <a:gd name="connsiteX62" fmla="*/ 1704479 w 2271216"/>
              <a:gd name="connsiteY62" fmla="*/ 1104900 h 3053494"/>
              <a:gd name="connsiteX63" fmla="*/ 1747341 w 2271216"/>
              <a:gd name="connsiteY63" fmla="*/ 1119187 h 3053494"/>
              <a:gd name="connsiteX64" fmla="*/ 1766391 w 2271216"/>
              <a:gd name="connsiteY64" fmla="*/ 1185862 h 3053494"/>
              <a:gd name="connsiteX65" fmla="*/ 1766391 w 2271216"/>
              <a:gd name="connsiteY65" fmla="*/ 1185862 h 3053494"/>
              <a:gd name="connsiteX66" fmla="*/ 1775916 w 2271216"/>
              <a:gd name="connsiteY66" fmla="*/ 1238250 h 3053494"/>
              <a:gd name="connsiteX67" fmla="*/ 1852116 w 2271216"/>
              <a:gd name="connsiteY67" fmla="*/ 1223962 h 3053494"/>
              <a:gd name="connsiteX68" fmla="*/ 1894979 w 2271216"/>
              <a:gd name="connsiteY68" fmla="*/ 1176337 h 3053494"/>
              <a:gd name="connsiteX69" fmla="*/ 1904504 w 2271216"/>
              <a:gd name="connsiteY69" fmla="*/ 1162050 h 3053494"/>
              <a:gd name="connsiteX70" fmla="*/ 1947366 w 2271216"/>
              <a:gd name="connsiteY70" fmla="*/ 1152525 h 3053494"/>
              <a:gd name="connsiteX71" fmla="*/ 1985466 w 2271216"/>
              <a:gd name="connsiteY71" fmla="*/ 1128712 h 3053494"/>
              <a:gd name="connsiteX72" fmla="*/ 2023566 w 2271216"/>
              <a:gd name="connsiteY72" fmla="*/ 1114425 h 3053494"/>
              <a:gd name="connsiteX73" fmla="*/ 2071191 w 2271216"/>
              <a:gd name="connsiteY73" fmla="*/ 1104900 h 3053494"/>
              <a:gd name="connsiteX74" fmla="*/ 2118816 w 2271216"/>
              <a:gd name="connsiteY74" fmla="*/ 1119187 h 3053494"/>
              <a:gd name="connsiteX75" fmla="*/ 2199779 w 2271216"/>
              <a:gd name="connsiteY75" fmla="*/ 1119187 h 3053494"/>
              <a:gd name="connsiteX76" fmla="*/ 2214066 w 2271216"/>
              <a:gd name="connsiteY76" fmla="*/ 1081087 h 3053494"/>
              <a:gd name="connsiteX77" fmla="*/ 2242641 w 2271216"/>
              <a:gd name="connsiteY77" fmla="*/ 1090612 h 3053494"/>
              <a:gd name="connsiteX78" fmla="*/ 2271216 w 2271216"/>
              <a:gd name="connsiteY78" fmla="*/ 1100137 h 3053494"/>
              <a:gd name="connsiteX79" fmla="*/ 2256929 w 2271216"/>
              <a:gd name="connsiteY79" fmla="*/ 1128712 h 3053494"/>
              <a:gd name="connsiteX80" fmla="*/ 2218829 w 2271216"/>
              <a:gd name="connsiteY80" fmla="*/ 1176337 h 3053494"/>
              <a:gd name="connsiteX81" fmla="*/ 2190254 w 2271216"/>
              <a:gd name="connsiteY81" fmla="*/ 1200150 h 3053494"/>
              <a:gd name="connsiteX82" fmla="*/ 2156916 w 2271216"/>
              <a:gd name="connsiteY82" fmla="*/ 1233487 h 3053494"/>
              <a:gd name="connsiteX83" fmla="*/ 2137866 w 2271216"/>
              <a:gd name="connsiteY83" fmla="*/ 1290637 h 3053494"/>
              <a:gd name="connsiteX84" fmla="*/ 2156916 w 2271216"/>
              <a:gd name="connsiteY84" fmla="*/ 1333500 h 3053494"/>
              <a:gd name="connsiteX85" fmla="*/ 2075954 w 2271216"/>
              <a:gd name="connsiteY85" fmla="*/ 1333500 h 3053494"/>
              <a:gd name="connsiteX86" fmla="*/ 2023566 w 2271216"/>
              <a:gd name="connsiteY86" fmla="*/ 1400175 h 3053494"/>
              <a:gd name="connsiteX87" fmla="*/ 2014041 w 2271216"/>
              <a:gd name="connsiteY87" fmla="*/ 1414462 h 3053494"/>
              <a:gd name="connsiteX88" fmla="*/ 1999754 w 2271216"/>
              <a:gd name="connsiteY88" fmla="*/ 1457325 h 3053494"/>
              <a:gd name="connsiteX89" fmla="*/ 1980704 w 2271216"/>
              <a:gd name="connsiteY89" fmla="*/ 1471612 h 3053494"/>
              <a:gd name="connsiteX90" fmla="*/ 1914029 w 2271216"/>
              <a:gd name="connsiteY90" fmla="*/ 1471612 h 3053494"/>
              <a:gd name="connsiteX91" fmla="*/ 1890216 w 2271216"/>
              <a:gd name="connsiteY91" fmla="*/ 1500187 h 3053494"/>
              <a:gd name="connsiteX92" fmla="*/ 1880691 w 2271216"/>
              <a:gd name="connsiteY92" fmla="*/ 1476375 h 3053494"/>
              <a:gd name="connsiteX93" fmla="*/ 1823541 w 2271216"/>
              <a:gd name="connsiteY93" fmla="*/ 1495425 h 3053494"/>
              <a:gd name="connsiteX94" fmla="*/ 1799729 w 2271216"/>
              <a:gd name="connsiteY94" fmla="*/ 1476375 h 3053494"/>
              <a:gd name="connsiteX95" fmla="*/ 1780679 w 2271216"/>
              <a:gd name="connsiteY95" fmla="*/ 1485900 h 3053494"/>
              <a:gd name="connsiteX96" fmla="*/ 1737816 w 2271216"/>
              <a:gd name="connsiteY96" fmla="*/ 1514475 h 3053494"/>
              <a:gd name="connsiteX97" fmla="*/ 1737816 w 2271216"/>
              <a:gd name="connsiteY97" fmla="*/ 1514475 h 3053494"/>
              <a:gd name="connsiteX98" fmla="*/ 1723529 w 2271216"/>
              <a:gd name="connsiteY98" fmla="*/ 1471612 h 3053494"/>
              <a:gd name="connsiteX99" fmla="*/ 1699716 w 2271216"/>
              <a:gd name="connsiteY99" fmla="*/ 1466850 h 3053494"/>
              <a:gd name="connsiteX100" fmla="*/ 1642566 w 2271216"/>
              <a:gd name="connsiteY100" fmla="*/ 1476375 h 3053494"/>
              <a:gd name="connsiteX101" fmla="*/ 1547316 w 2271216"/>
              <a:gd name="connsiteY101" fmla="*/ 1481137 h 3053494"/>
              <a:gd name="connsiteX102" fmla="*/ 1471116 w 2271216"/>
              <a:gd name="connsiteY102" fmla="*/ 1462087 h 3053494"/>
              <a:gd name="connsiteX103" fmla="*/ 1452066 w 2271216"/>
              <a:gd name="connsiteY103" fmla="*/ 1476375 h 3053494"/>
              <a:gd name="connsiteX104" fmla="*/ 1409204 w 2271216"/>
              <a:gd name="connsiteY104" fmla="*/ 1524000 h 3053494"/>
              <a:gd name="connsiteX105" fmla="*/ 1385391 w 2271216"/>
              <a:gd name="connsiteY105" fmla="*/ 1514475 h 3053494"/>
              <a:gd name="connsiteX106" fmla="*/ 1375866 w 2271216"/>
              <a:gd name="connsiteY106" fmla="*/ 1485900 h 3053494"/>
              <a:gd name="connsiteX107" fmla="*/ 1356816 w 2271216"/>
              <a:gd name="connsiteY107" fmla="*/ 1462087 h 3053494"/>
              <a:gd name="connsiteX108" fmla="*/ 1337766 w 2271216"/>
              <a:gd name="connsiteY108" fmla="*/ 1485900 h 3053494"/>
              <a:gd name="connsiteX109" fmla="*/ 1328241 w 2271216"/>
              <a:gd name="connsiteY109" fmla="*/ 1466850 h 3053494"/>
              <a:gd name="connsiteX110" fmla="*/ 1228229 w 2271216"/>
              <a:gd name="connsiteY110" fmla="*/ 1514475 h 3053494"/>
              <a:gd name="connsiteX111" fmla="*/ 1194891 w 2271216"/>
              <a:gd name="connsiteY111" fmla="*/ 1514475 h 3053494"/>
              <a:gd name="connsiteX112" fmla="*/ 1132979 w 2271216"/>
              <a:gd name="connsiteY112" fmla="*/ 1504950 h 3053494"/>
              <a:gd name="connsiteX113" fmla="*/ 1075829 w 2271216"/>
              <a:gd name="connsiteY113" fmla="*/ 1524000 h 3053494"/>
              <a:gd name="connsiteX114" fmla="*/ 1052016 w 2271216"/>
              <a:gd name="connsiteY114" fmla="*/ 1562100 h 3053494"/>
              <a:gd name="connsiteX115" fmla="*/ 1037729 w 2271216"/>
              <a:gd name="connsiteY115" fmla="*/ 1590675 h 3053494"/>
              <a:gd name="connsiteX116" fmla="*/ 1018679 w 2271216"/>
              <a:gd name="connsiteY116" fmla="*/ 1590675 h 3053494"/>
              <a:gd name="connsiteX117" fmla="*/ 1018679 w 2271216"/>
              <a:gd name="connsiteY117" fmla="*/ 1590675 h 3053494"/>
              <a:gd name="connsiteX118" fmla="*/ 956766 w 2271216"/>
              <a:gd name="connsiteY118" fmla="*/ 1609725 h 3053494"/>
              <a:gd name="connsiteX119" fmla="*/ 918666 w 2271216"/>
              <a:gd name="connsiteY119" fmla="*/ 1590675 h 3053494"/>
              <a:gd name="connsiteX120" fmla="*/ 809129 w 2271216"/>
              <a:gd name="connsiteY120" fmla="*/ 1624012 h 3053494"/>
              <a:gd name="connsiteX121" fmla="*/ 851991 w 2271216"/>
              <a:gd name="connsiteY121" fmla="*/ 1652587 h 3053494"/>
              <a:gd name="connsiteX122" fmla="*/ 871041 w 2271216"/>
              <a:gd name="connsiteY122" fmla="*/ 1690687 h 3053494"/>
              <a:gd name="connsiteX123" fmla="*/ 871041 w 2271216"/>
              <a:gd name="connsiteY123" fmla="*/ 1738312 h 3053494"/>
              <a:gd name="connsiteX124" fmla="*/ 851991 w 2271216"/>
              <a:gd name="connsiteY124" fmla="*/ 1762125 h 3053494"/>
              <a:gd name="connsiteX125" fmla="*/ 837704 w 2271216"/>
              <a:gd name="connsiteY125" fmla="*/ 1838325 h 3053494"/>
              <a:gd name="connsiteX126" fmla="*/ 856754 w 2271216"/>
              <a:gd name="connsiteY126" fmla="*/ 1866900 h 3053494"/>
              <a:gd name="connsiteX127" fmla="*/ 842466 w 2271216"/>
              <a:gd name="connsiteY127" fmla="*/ 1895475 h 3053494"/>
              <a:gd name="connsiteX128" fmla="*/ 851991 w 2271216"/>
              <a:gd name="connsiteY128" fmla="*/ 1924050 h 3053494"/>
              <a:gd name="connsiteX129" fmla="*/ 851991 w 2271216"/>
              <a:gd name="connsiteY129" fmla="*/ 1947862 h 3053494"/>
              <a:gd name="connsiteX130" fmla="*/ 809129 w 2271216"/>
              <a:gd name="connsiteY130" fmla="*/ 1966912 h 3053494"/>
              <a:gd name="connsiteX131" fmla="*/ 809129 w 2271216"/>
              <a:gd name="connsiteY131" fmla="*/ 1966912 h 3053494"/>
              <a:gd name="connsiteX132" fmla="*/ 809788 w 2271216"/>
              <a:gd name="connsiteY132" fmla="*/ 2022576 h 3053494"/>
              <a:gd name="connsiteX133" fmla="*/ 823416 w 2271216"/>
              <a:gd name="connsiteY133" fmla="*/ 2043112 h 3053494"/>
              <a:gd name="connsiteX134" fmla="*/ 847229 w 2271216"/>
              <a:gd name="connsiteY134" fmla="*/ 2066925 h 3053494"/>
              <a:gd name="connsiteX135" fmla="*/ 842466 w 2271216"/>
              <a:gd name="connsiteY135" fmla="*/ 2119312 h 3053494"/>
              <a:gd name="connsiteX136" fmla="*/ 899616 w 2271216"/>
              <a:gd name="connsiteY136" fmla="*/ 2147887 h 3053494"/>
              <a:gd name="connsiteX137" fmla="*/ 904379 w 2271216"/>
              <a:gd name="connsiteY137" fmla="*/ 2181225 h 3053494"/>
              <a:gd name="connsiteX138" fmla="*/ 966291 w 2271216"/>
              <a:gd name="connsiteY138" fmla="*/ 2205037 h 3053494"/>
              <a:gd name="connsiteX139" fmla="*/ 956766 w 2271216"/>
              <a:gd name="connsiteY139" fmla="*/ 2238375 h 3053494"/>
              <a:gd name="connsiteX140" fmla="*/ 1056779 w 2271216"/>
              <a:gd name="connsiteY140" fmla="*/ 2243137 h 3053494"/>
              <a:gd name="connsiteX141" fmla="*/ 1056779 w 2271216"/>
              <a:gd name="connsiteY141" fmla="*/ 2243137 h 3053494"/>
              <a:gd name="connsiteX0" fmla="*/ 1623698 w 2271216"/>
              <a:gd name="connsiteY0" fmla="*/ 3053494 h 3053494"/>
              <a:gd name="connsiteX1" fmla="*/ 1594297 w 2271216"/>
              <a:gd name="connsiteY1" fmla="*/ 2996418 h 3053494"/>
              <a:gd name="connsiteX2" fmla="*/ 1581512 w 2271216"/>
              <a:gd name="connsiteY2" fmla="*/ 3020101 h 3053494"/>
              <a:gd name="connsiteX3" fmla="*/ 384252 w 2271216"/>
              <a:gd name="connsiteY3" fmla="*/ 2387924 h 3053494"/>
              <a:gd name="connsiteX4" fmla="*/ 342969 w 2271216"/>
              <a:gd name="connsiteY4" fmla="*/ 2314889 h 3053494"/>
              <a:gd name="connsiteX5" fmla="*/ 298688 w 2271216"/>
              <a:gd name="connsiteY5" fmla="*/ 2320002 h 3053494"/>
              <a:gd name="connsiteX6" fmla="*/ 247700 w 2271216"/>
              <a:gd name="connsiteY6" fmla="*/ 2305363 h 3053494"/>
              <a:gd name="connsiteX7" fmla="*/ 181011 w 2271216"/>
              <a:gd name="connsiteY7" fmla="*/ 2314691 h 3053494"/>
              <a:gd name="connsiteX8" fmla="*/ 142984 w 2271216"/>
              <a:gd name="connsiteY8" fmla="*/ 2305587 h 3053494"/>
              <a:gd name="connsiteX9" fmla="*/ 314388 w 2271216"/>
              <a:gd name="connsiteY9" fmla="*/ 2038626 h 3053494"/>
              <a:gd name="connsiteX10" fmla="*/ 323915 w 2271216"/>
              <a:gd name="connsiteY10" fmla="*/ 1967179 h 3053494"/>
              <a:gd name="connsiteX11" fmla="*/ 219683 w 2271216"/>
              <a:gd name="connsiteY11" fmla="*/ 1871916 h 3053494"/>
              <a:gd name="connsiteX12" fmla="*/ 58680 w 2271216"/>
              <a:gd name="connsiteY12" fmla="*/ 1762601 h 3053494"/>
              <a:gd name="connsiteX13" fmla="*/ 7120 w 2271216"/>
              <a:gd name="connsiteY13" fmla="*/ 1514680 h 3053494"/>
              <a:gd name="connsiteX14" fmla="*/ 74325 w 2271216"/>
              <a:gd name="connsiteY14" fmla="*/ 1181260 h 3053494"/>
              <a:gd name="connsiteX15" fmla="*/ 13621 w 2271216"/>
              <a:gd name="connsiteY15" fmla="*/ 752680 h 3053494"/>
              <a:gd name="connsiteX16" fmla="*/ 247010 w 2271216"/>
              <a:gd name="connsiteY16" fmla="*/ 438150 h 3053494"/>
              <a:gd name="connsiteX17" fmla="*/ 690040 w 2271216"/>
              <a:gd name="connsiteY17" fmla="*/ 0 h 3053494"/>
              <a:gd name="connsiteX18" fmla="*/ 851991 w 2271216"/>
              <a:gd name="connsiteY18" fmla="*/ 85725 h 3053494"/>
              <a:gd name="connsiteX19" fmla="*/ 904379 w 2271216"/>
              <a:gd name="connsiteY19" fmla="*/ 95250 h 3053494"/>
              <a:gd name="connsiteX20" fmla="*/ 952004 w 2271216"/>
              <a:gd name="connsiteY20" fmla="*/ 61912 h 3053494"/>
              <a:gd name="connsiteX21" fmla="*/ 990104 w 2271216"/>
              <a:gd name="connsiteY21" fmla="*/ 85725 h 3053494"/>
              <a:gd name="connsiteX22" fmla="*/ 1023441 w 2271216"/>
              <a:gd name="connsiteY22" fmla="*/ 109537 h 3053494"/>
              <a:gd name="connsiteX23" fmla="*/ 1052016 w 2271216"/>
              <a:gd name="connsiteY23" fmla="*/ 133350 h 3053494"/>
              <a:gd name="connsiteX24" fmla="*/ 1104404 w 2271216"/>
              <a:gd name="connsiteY24" fmla="*/ 200025 h 3053494"/>
              <a:gd name="connsiteX25" fmla="*/ 1099641 w 2271216"/>
              <a:gd name="connsiteY25" fmla="*/ 209550 h 3053494"/>
              <a:gd name="connsiteX26" fmla="*/ 1090116 w 2271216"/>
              <a:gd name="connsiteY26" fmla="*/ 271462 h 3053494"/>
              <a:gd name="connsiteX27" fmla="*/ 1052016 w 2271216"/>
              <a:gd name="connsiteY27" fmla="*/ 295275 h 3053494"/>
              <a:gd name="connsiteX28" fmla="*/ 1047254 w 2271216"/>
              <a:gd name="connsiteY28" fmla="*/ 333375 h 3053494"/>
              <a:gd name="connsiteX29" fmla="*/ 1047254 w 2271216"/>
              <a:gd name="connsiteY29" fmla="*/ 333375 h 3053494"/>
              <a:gd name="connsiteX30" fmla="*/ 1094879 w 2271216"/>
              <a:gd name="connsiteY30" fmla="*/ 361950 h 3053494"/>
              <a:gd name="connsiteX31" fmla="*/ 1094879 w 2271216"/>
              <a:gd name="connsiteY31" fmla="*/ 361950 h 3053494"/>
              <a:gd name="connsiteX32" fmla="*/ 1147266 w 2271216"/>
              <a:gd name="connsiteY32" fmla="*/ 371475 h 3053494"/>
              <a:gd name="connsiteX33" fmla="*/ 1166316 w 2271216"/>
              <a:gd name="connsiteY33" fmla="*/ 385762 h 3053494"/>
              <a:gd name="connsiteX34" fmla="*/ 1166316 w 2271216"/>
              <a:gd name="connsiteY34" fmla="*/ 385762 h 3053494"/>
              <a:gd name="connsiteX35" fmla="*/ 1166316 w 2271216"/>
              <a:gd name="connsiteY35" fmla="*/ 385762 h 3053494"/>
              <a:gd name="connsiteX36" fmla="*/ 1204416 w 2271216"/>
              <a:gd name="connsiteY36" fmla="*/ 457200 h 3053494"/>
              <a:gd name="connsiteX37" fmla="*/ 1223466 w 2271216"/>
              <a:gd name="connsiteY37" fmla="*/ 442912 h 3053494"/>
              <a:gd name="connsiteX38" fmla="*/ 1266329 w 2271216"/>
              <a:gd name="connsiteY38" fmla="*/ 442912 h 3053494"/>
              <a:gd name="connsiteX39" fmla="*/ 1337766 w 2271216"/>
              <a:gd name="connsiteY39" fmla="*/ 442912 h 3053494"/>
              <a:gd name="connsiteX40" fmla="*/ 1313954 w 2271216"/>
              <a:gd name="connsiteY40" fmla="*/ 461962 h 3053494"/>
              <a:gd name="connsiteX41" fmla="*/ 1313954 w 2271216"/>
              <a:gd name="connsiteY41" fmla="*/ 461962 h 3053494"/>
              <a:gd name="connsiteX42" fmla="*/ 1280616 w 2271216"/>
              <a:gd name="connsiteY42" fmla="*/ 547687 h 3053494"/>
              <a:gd name="connsiteX43" fmla="*/ 1256804 w 2271216"/>
              <a:gd name="connsiteY43" fmla="*/ 557212 h 3053494"/>
              <a:gd name="connsiteX44" fmla="*/ 1213941 w 2271216"/>
              <a:gd name="connsiteY44" fmla="*/ 576262 h 3053494"/>
              <a:gd name="connsiteX45" fmla="*/ 1228229 w 2271216"/>
              <a:gd name="connsiteY45" fmla="*/ 619125 h 3053494"/>
              <a:gd name="connsiteX46" fmla="*/ 1228229 w 2271216"/>
              <a:gd name="connsiteY46" fmla="*/ 652462 h 3053494"/>
              <a:gd name="connsiteX47" fmla="*/ 1232991 w 2271216"/>
              <a:gd name="connsiteY47" fmla="*/ 676275 h 3053494"/>
              <a:gd name="connsiteX48" fmla="*/ 1256804 w 2271216"/>
              <a:gd name="connsiteY48" fmla="*/ 714375 h 3053494"/>
              <a:gd name="connsiteX49" fmla="*/ 1256804 w 2271216"/>
              <a:gd name="connsiteY49" fmla="*/ 714375 h 3053494"/>
              <a:gd name="connsiteX50" fmla="*/ 1342529 w 2271216"/>
              <a:gd name="connsiteY50" fmla="*/ 742950 h 3053494"/>
              <a:gd name="connsiteX51" fmla="*/ 1413966 w 2271216"/>
              <a:gd name="connsiteY51" fmla="*/ 738187 h 3053494"/>
              <a:gd name="connsiteX52" fmla="*/ 1447304 w 2271216"/>
              <a:gd name="connsiteY52" fmla="*/ 738187 h 3053494"/>
              <a:gd name="connsiteX53" fmla="*/ 1499691 w 2271216"/>
              <a:gd name="connsiteY53" fmla="*/ 752475 h 3053494"/>
              <a:gd name="connsiteX54" fmla="*/ 1509216 w 2271216"/>
              <a:gd name="connsiteY54" fmla="*/ 766762 h 3053494"/>
              <a:gd name="connsiteX55" fmla="*/ 1513979 w 2271216"/>
              <a:gd name="connsiteY55" fmla="*/ 838200 h 3053494"/>
              <a:gd name="connsiteX56" fmla="*/ 1513979 w 2271216"/>
              <a:gd name="connsiteY56" fmla="*/ 838200 h 3053494"/>
              <a:gd name="connsiteX57" fmla="*/ 1547316 w 2271216"/>
              <a:gd name="connsiteY57" fmla="*/ 900112 h 3053494"/>
              <a:gd name="connsiteX58" fmla="*/ 1580654 w 2271216"/>
              <a:gd name="connsiteY58" fmla="*/ 942975 h 3053494"/>
              <a:gd name="connsiteX59" fmla="*/ 1590179 w 2271216"/>
              <a:gd name="connsiteY59" fmla="*/ 947737 h 3053494"/>
              <a:gd name="connsiteX60" fmla="*/ 1599704 w 2271216"/>
              <a:gd name="connsiteY60" fmla="*/ 1014412 h 3053494"/>
              <a:gd name="connsiteX61" fmla="*/ 1642566 w 2271216"/>
              <a:gd name="connsiteY61" fmla="*/ 1047750 h 3053494"/>
              <a:gd name="connsiteX62" fmla="*/ 1685429 w 2271216"/>
              <a:gd name="connsiteY62" fmla="*/ 1090612 h 3053494"/>
              <a:gd name="connsiteX63" fmla="*/ 1704479 w 2271216"/>
              <a:gd name="connsiteY63" fmla="*/ 1104900 h 3053494"/>
              <a:gd name="connsiteX64" fmla="*/ 1747341 w 2271216"/>
              <a:gd name="connsiteY64" fmla="*/ 1119187 h 3053494"/>
              <a:gd name="connsiteX65" fmla="*/ 1766391 w 2271216"/>
              <a:gd name="connsiteY65" fmla="*/ 1185862 h 3053494"/>
              <a:gd name="connsiteX66" fmla="*/ 1766391 w 2271216"/>
              <a:gd name="connsiteY66" fmla="*/ 1185862 h 3053494"/>
              <a:gd name="connsiteX67" fmla="*/ 1775916 w 2271216"/>
              <a:gd name="connsiteY67" fmla="*/ 1238250 h 3053494"/>
              <a:gd name="connsiteX68" fmla="*/ 1852116 w 2271216"/>
              <a:gd name="connsiteY68" fmla="*/ 1223962 h 3053494"/>
              <a:gd name="connsiteX69" fmla="*/ 1894979 w 2271216"/>
              <a:gd name="connsiteY69" fmla="*/ 1176337 h 3053494"/>
              <a:gd name="connsiteX70" fmla="*/ 1904504 w 2271216"/>
              <a:gd name="connsiteY70" fmla="*/ 1162050 h 3053494"/>
              <a:gd name="connsiteX71" fmla="*/ 1947366 w 2271216"/>
              <a:gd name="connsiteY71" fmla="*/ 1152525 h 3053494"/>
              <a:gd name="connsiteX72" fmla="*/ 1985466 w 2271216"/>
              <a:gd name="connsiteY72" fmla="*/ 1128712 h 3053494"/>
              <a:gd name="connsiteX73" fmla="*/ 2023566 w 2271216"/>
              <a:gd name="connsiteY73" fmla="*/ 1114425 h 3053494"/>
              <a:gd name="connsiteX74" fmla="*/ 2071191 w 2271216"/>
              <a:gd name="connsiteY74" fmla="*/ 1104900 h 3053494"/>
              <a:gd name="connsiteX75" fmla="*/ 2118816 w 2271216"/>
              <a:gd name="connsiteY75" fmla="*/ 1119187 h 3053494"/>
              <a:gd name="connsiteX76" fmla="*/ 2199779 w 2271216"/>
              <a:gd name="connsiteY76" fmla="*/ 1119187 h 3053494"/>
              <a:gd name="connsiteX77" fmla="*/ 2214066 w 2271216"/>
              <a:gd name="connsiteY77" fmla="*/ 1081087 h 3053494"/>
              <a:gd name="connsiteX78" fmla="*/ 2242641 w 2271216"/>
              <a:gd name="connsiteY78" fmla="*/ 1090612 h 3053494"/>
              <a:gd name="connsiteX79" fmla="*/ 2271216 w 2271216"/>
              <a:gd name="connsiteY79" fmla="*/ 1100137 h 3053494"/>
              <a:gd name="connsiteX80" fmla="*/ 2256929 w 2271216"/>
              <a:gd name="connsiteY80" fmla="*/ 1128712 h 3053494"/>
              <a:gd name="connsiteX81" fmla="*/ 2218829 w 2271216"/>
              <a:gd name="connsiteY81" fmla="*/ 1176337 h 3053494"/>
              <a:gd name="connsiteX82" fmla="*/ 2190254 w 2271216"/>
              <a:gd name="connsiteY82" fmla="*/ 1200150 h 3053494"/>
              <a:gd name="connsiteX83" fmla="*/ 2156916 w 2271216"/>
              <a:gd name="connsiteY83" fmla="*/ 1233487 h 3053494"/>
              <a:gd name="connsiteX84" fmla="*/ 2137866 w 2271216"/>
              <a:gd name="connsiteY84" fmla="*/ 1290637 h 3053494"/>
              <a:gd name="connsiteX85" fmla="*/ 2156916 w 2271216"/>
              <a:gd name="connsiteY85" fmla="*/ 1333500 h 3053494"/>
              <a:gd name="connsiteX86" fmla="*/ 2075954 w 2271216"/>
              <a:gd name="connsiteY86" fmla="*/ 1333500 h 3053494"/>
              <a:gd name="connsiteX87" fmla="*/ 2023566 w 2271216"/>
              <a:gd name="connsiteY87" fmla="*/ 1400175 h 3053494"/>
              <a:gd name="connsiteX88" fmla="*/ 2014041 w 2271216"/>
              <a:gd name="connsiteY88" fmla="*/ 1414462 h 3053494"/>
              <a:gd name="connsiteX89" fmla="*/ 1999754 w 2271216"/>
              <a:gd name="connsiteY89" fmla="*/ 1457325 h 3053494"/>
              <a:gd name="connsiteX90" fmla="*/ 1980704 w 2271216"/>
              <a:gd name="connsiteY90" fmla="*/ 1471612 h 3053494"/>
              <a:gd name="connsiteX91" fmla="*/ 1914029 w 2271216"/>
              <a:gd name="connsiteY91" fmla="*/ 1471612 h 3053494"/>
              <a:gd name="connsiteX92" fmla="*/ 1890216 w 2271216"/>
              <a:gd name="connsiteY92" fmla="*/ 1500187 h 3053494"/>
              <a:gd name="connsiteX93" fmla="*/ 1880691 w 2271216"/>
              <a:gd name="connsiteY93" fmla="*/ 1476375 h 3053494"/>
              <a:gd name="connsiteX94" fmla="*/ 1823541 w 2271216"/>
              <a:gd name="connsiteY94" fmla="*/ 1495425 h 3053494"/>
              <a:gd name="connsiteX95" fmla="*/ 1799729 w 2271216"/>
              <a:gd name="connsiteY95" fmla="*/ 1476375 h 3053494"/>
              <a:gd name="connsiteX96" fmla="*/ 1780679 w 2271216"/>
              <a:gd name="connsiteY96" fmla="*/ 1485900 h 3053494"/>
              <a:gd name="connsiteX97" fmla="*/ 1737816 w 2271216"/>
              <a:gd name="connsiteY97" fmla="*/ 1514475 h 3053494"/>
              <a:gd name="connsiteX98" fmla="*/ 1737816 w 2271216"/>
              <a:gd name="connsiteY98" fmla="*/ 1514475 h 3053494"/>
              <a:gd name="connsiteX99" fmla="*/ 1723529 w 2271216"/>
              <a:gd name="connsiteY99" fmla="*/ 1471612 h 3053494"/>
              <a:gd name="connsiteX100" fmla="*/ 1699716 w 2271216"/>
              <a:gd name="connsiteY100" fmla="*/ 1466850 h 3053494"/>
              <a:gd name="connsiteX101" fmla="*/ 1642566 w 2271216"/>
              <a:gd name="connsiteY101" fmla="*/ 1476375 h 3053494"/>
              <a:gd name="connsiteX102" fmla="*/ 1547316 w 2271216"/>
              <a:gd name="connsiteY102" fmla="*/ 1481137 h 3053494"/>
              <a:gd name="connsiteX103" fmla="*/ 1471116 w 2271216"/>
              <a:gd name="connsiteY103" fmla="*/ 1462087 h 3053494"/>
              <a:gd name="connsiteX104" fmla="*/ 1452066 w 2271216"/>
              <a:gd name="connsiteY104" fmla="*/ 1476375 h 3053494"/>
              <a:gd name="connsiteX105" fmla="*/ 1409204 w 2271216"/>
              <a:gd name="connsiteY105" fmla="*/ 1524000 h 3053494"/>
              <a:gd name="connsiteX106" fmla="*/ 1385391 w 2271216"/>
              <a:gd name="connsiteY106" fmla="*/ 1514475 h 3053494"/>
              <a:gd name="connsiteX107" fmla="*/ 1375866 w 2271216"/>
              <a:gd name="connsiteY107" fmla="*/ 1485900 h 3053494"/>
              <a:gd name="connsiteX108" fmla="*/ 1356816 w 2271216"/>
              <a:gd name="connsiteY108" fmla="*/ 1462087 h 3053494"/>
              <a:gd name="connsiteX109" fmla="*/ 1337766 w 2271216"/>
              <a:gd name="connsiteY109" fmla="*/ 1485900 h 3053494"/>
              <a:gd name="connsiteX110" fmla="*/ 1328241 w 2271216"/>
              <a:gd name="connsiteY110" fmla="*/ 1466850 h 3053494"/>
              <a:gd name="connsiteX111" fmla="*/ 1228229 w 2271216"/>
              <a:gd name="connsiteY111" fmla="*/ 1514475 h 3053494"/>
              <a:gd name="connsiteX112" fmla="*/ 1194891 w 2271216"/>
              <a:gd name="connsiteY112" fmla="*/ 1514475 h 3053494"/>
              <a:gd name="connsiteX113" fmla="*/ 1132979 w 2271216"/>
              <a:gd name="connsiteY113" fmla="*/ 1504950 h 3053494"/>
              <a:gd name="connsiteX114" fmla="*/ 1075829 w 2271216"/>
              <a:gd name="connsiteY114" fmla="*/ 1524000 h 3053494"/>
              <a:gd name="connsiteX115" fmla="*/ 1052016 w 2271216"/>
              <a:gd name="connsiteY115" fmla="*/ 1562100 h 3053494"/>
              <a:gd name="connsiteX116" fmla="*/ 1037729 w 2271216"/>
              <a:gd name="connsiteY116" fmla="*/ 1590675 h 3053494"/>
              <a:gd name="connsiteX117" fmla="*/ 1018679 w 2271216"/>
              <a:gd name="connsiteY117" fmla="*/ 1590675 h 3053494"/>
              <a:gd name="connsiteX118" fmla="*/ 1018679 w 2271216"/>
              <a:gd name="connsiteY118" fmla="*/ 1590675 h 3053494"/>
              <a:gd name="connsiteX119" fmla="*/ 956766 w 2271216"/>
              <a:gd name="connsiteY119" fmla="*/ 1609725 h 3053494"/>
              <a:gd name="connsiteX120" fmla="*/ 918666 w 2271216"/>
              <a:gd name="connsiteY120" fmla="*/ 1590675 h 3053494"/>
              <a:gd name="connsiteX121" fmla="*/ 809129 w 2271216"/>
              <a:gd name="connsiteY121" fmla="*/ 1624012 h 3053494"/>
              <a:gd name="connsiteX122" fmla="*/ 851991 w 2271216"/>
              <a:gd name="connsiteY122" fmla="*/ 1652587 h 3053494"/>
              <a:gd name="connsiteX123" fmla="*/ 871041 w 2271216"/>
              <a:gd name="connsiteY123" fmla="*/ 1690687 h 3053494"/>
              <a:gd name="connsiteX124" fmla="*/ 871041 w 2271216"/>
              <a:gd name="connsiteY124" fmla="*/ 1738312 h 3053494"/>
              <a:gd name="connsiteX125" fmla="*/ 851991 w 2271216"/>
              <a:gd name="connsiteY125" fmla="*/ 1762125 h 3053494"/>
              <a:gd name="connsiteX126" fmla="*/ 837704 w 2271216"/>
              <a:gd name="connsiteY126" fmla="*/ 1838325 h 3053494"/>
              <a:gd name="connsiteX127" fmla="*/ 856754 w 2271216"/>
              <a:gd name="connsiteY127" fmla="*/ 1866900 h 3053494"/>
              <a:gd name="connsiteX128" fmla="*/ 842466 w 2271216"/>
              <a:gd name="connsiteY128" fmla="*/ 1895475 h 3053494"/>
              <a:gd name="connsiteX129" fmla="*/ 851991 w 2271216"/>
              <a:gd name="connsiteY129" fmla="*/ 1924050 h 3053494"/>
              <a:gd name="connsiteX130" fmla="*/ 851991 w 2271216"/>
              <a:gd name="connsiteY130" fmla="*/ 1947862 h 3053494"/>
              <a:gd name="connsiteX131" fmla="*/ 809129 w 2271216"/>
              <a:gd name="connsiteY131" fmla="*/ 1966912 h 3053494"/>
              <a:gd name="connsiteX132" fmla="*/ 809129 w 2271216"/>
              <a:gd name="connsiteY132" fmla="*/ 1966912 h 3053494"/>
              <a:gd name="connsiteX133" fmla="*/ 809788 w 2271216"/>
              <a:gd name="connsiteY133" fmla="*/ 2022576 h 3053494"/>
              <a:gd name="connsiteX134" fmla="*/ 823416 w 2271216"/>
              <a:gd name="connsiteY134" fmla="*/ 2043112 h 3053494"/>
              <a:gd name="connsiteX135" fmla="*/ 847229 w 2271216"/>
              <a:gd name="connsiteY135" fmla="*/ 2066925 h 3053494"/>
              <a:gd name="connsiteX136" fmla="*/ 842466 w 2271216"/>
              <a:gd name="connsiteY136" fmla="*/ 2119312 h 3053494"/>
              <a:gd name="connsiteX137" fmla="*/ 899616 w 2271216"/>
              <a:gd name="connsiteY137" fmla="*/ 2147887 h 3053494"/>
              <a:gd name="connsiteX138" fmla="*/ 904379 w 2271216"/>
              <a:gd name="connsiteY138" fmla="*/ 2181225 h 3053494"/>
              <a:gd name="connsiteX139" fmla="*/ 966291 w 2271216"/>
              <a:gd name="connsiteY139" fmla="*/ 2205037 h 3053494"/>
              <a:gd name="connsiteX140" fmla="*/ 956766 w 2271216"/>
              <a:gd name="connsiteY140" fmla="*/ 2238375 h 3053494"/>
              <a:gd name="connsiteX141" fmla="*/ 1056779 w 2271216"/>
              <a:gd name="connsiteY141" fmla="*/ 2243137 h 3053494"/>
              <a:gd name="connsiteX142" fmla="*/ 1056779 w 2271216"/>
              <a:gd name="connsiteY142" fmla="*/ 2243137 h 3053494"/>
              <a:gd name="connsiteX0" fmla="*/ 1623698 w 2271216"/>
              <a:gd name="connsiteY0" fmla="*/ 3053494 h 3053494"/>
              <a:gd name="connsiteX1" fmla="*/ 1594297 w 2271216"/>
              <a:gd name="connsiteY1" fmla="*/ 2996418 h 3053494"/>
              <a:gd name="connsiteX2" fmla="*/ 1581512 w 2271216"/>
              <a:gd name="connsiteY2" fmla="*/ 3020101 h 3053494"/>
              <a:gd name="connsiteX3" fmla="*/ 384252 w 2271216"/>
              <a:gd name="connsiteY3" fmla="*/ 2387924 h 3053494"/>
              <a:gd name="connsiteX4" fmla="*/ 342969 w 2271216"/>
              <a:gd name="connsiteY4" fmla="*/ 2314889 h 3053494"/>
              <a:gd name="connsiteX5" fmla="*/ 298688 w 2271216"/>
              <a:gd name="connsiteY5" fmla="*/ 2320002 h 3053494"/>
              <a:gd name="connsiteX6" fmla="*/ 247700 w 2271216"/>
              <a:gd name="connsiteY6" fmla="*/ 2305363 h 3053494"/>
              <a:gd name="connsiteX7" fmla="*/ 181011 w 2271216"/>
              <a:gd name="connsiteY7" fmla="*/ 2314691 h 3053494"/>
              <a:gd name="connsiteX8" fmla="*/ 142984 w 2271216"/>
              <a:gd name="connsiteY8" fmla="*/ 2305587 h 3053494"/>
              <a:gd name="connsiteX9" fmla="*/ 314388 w 2271216"/>
              <a:gd name="connsiteY9" fmla="*/ 2038626 h 3053494"/>
              <a:gd name="connsiteX10" fmla="*/ 323915 w 2271216"/>
              <a:gd name="connsiteY10" fmla="*/ 1967179 h 3053494"/>
              <a:gd name="connsiteX11" fmla="*/ 219683 w 2271216"/>
              <a:gd name="connsiteY11" fmla="*/ 1871916 h 3053494"/>
              <a:gd name="connsiteX12" fmla="*/ 58680 w 2271216"/>
              <a:gd name="connsiteY12" fmla="*/ 1762601 h 3053494"/>
              <a:gd name="connsiteX13" fmla="*/ 7120 w 2271216"/>
              <a:gd name="connsiteY13" fmla="*/ 1514680 h 3053494"/>
              <a:gd name="connsiteX14" fmla="*/ 74325 w 2271216"/>
              <a:gd name="connsiteY14" fmla="*/ 1181260 h 3053494"/>
              <a:gd name="connsiteX15" fmla="*/ 13621 w 2271216"/>
              <a:gd name="connsiteY15" fmla="*/ 752680 h 3053494"/>
              <a:gd name="connsiteX16" fmla="*/ 247010 w 2271216"/>
              <a:gd name="connsiteY16" fmla="*/ 438150 h 3053494"/>
              <a:gd name="connsiteX17" fmla="*/ 690040 w 2271216"/>
              <a:gd name="connsiteY17" fmla="*/ 0 h 3053494"/>
              <a:gd name="connsiteX18" fmla="*/ 851991 w 2271216"/>
              <a:gd name="connsiteY18" fmla="*/ 85725 h 3053494"/>
              <a:gd name="connsiteX19" fmla="*/ 904379 w 2271216"/>
              <a:gd name="connsiteY19" fmla="*/ 95250 h 3053494"/>
              <a:gd name="connsiteX20" fmla="*/ 952004 w 2271216"/>
              <a:gd name="connsiteY20" fmla="*/ 61912 h 3053494"/>
              <a:gd name="connsiteX21" fmla="*/ 990104 w 2271216"/>
              <a:gd name="connsiteY21" fmla="*/ 85725 h 3053494"/>
              <a:gd name="connsiteX22" fmla="*/ 1023441 w 2271216"/>
              <a:gd name="connsiteY22" fmla="*/ 109537 h 3053494"/>
              <a:gd name="connsiteX23" fmla="*/ 1052016 w 2271216"/>
              <a:gd name="connsiteY23" fmla="*/ 133350 h 3053494"/>
              <a:gd name="connsiteX24" fmla="*/ 1104404 w 2271216"/>
              <a:gd name="connsiteY24" fmla="*/ 200025 h 3053494"/>
              <a:gd name="connsiteX25" fmla="*/ 1099641 w 2271216"/>
              <a:gd name="connsiteY25" fmla="*/ 209550 h 3053494"/>
              <a:gd name="connsiteX26" fmla="*/ 1090116 w 2271216"/>
              <a:gd name="connsiteY26" fmla="*/ 271462 h 3053494"/>
              <a:gd name="connsiteX27" fmla="*/ 1052016 w 2271216"/>
              <a:gd name="connsiteY27" fmla="*/ 295275 h 3053494"/>
              <a:gd name="connsiteX28" fmla="*/ 1047254 w 2271216"/>
              <a:gd name="connsiteY28" fmla="*/ 333375 h 3053494"/>
              <a:gd name="connsiteX29" fmla="*/ 1047254 w 2271216"/>
              <a:gd name="connsiteY29" fmla="*/ 333375 h 3053494"/>
              <a:gd name="connsiteX30" fmla="*/ 1094879 w 2271216"/>
              <a:gd name="connsiteY30" fmla="*/ 361950 h 3053494"/>
              <a:gd name="connsiteX31" fmla="*/ 1094879 w 2271216"/>
              <a:gd name="connsiteY31" fmla="*/ 361950 h 3053494"/>
              <a:gd name="connsiteX32" fmla="*/ 1147266 w 2271216"/>
              <a:gd name="connsiteY32" fmla="*/ 371475 h 3053494"/>
              <a:gd name="connsiteX33" fmla="*/ 1166316 w 2271216"/>
              <a:gd name="connsiteY33" fmla="*/ 385762 h 3053494"/>
              <a:gd name="connsiteX34" fmla="*/ 1166316 w 2271216"/>
              <a:gd name="connsiteY34" fmla="*/ 385762 h 3053494"/>
              <a:gd name="connsiteX35" fmla="*/ 1166316 w 2271216"/>
              <a:gd name="connsiteY35" fmla="*/ 385762 h 3053494"/>
              <a:gd name="connsiteX36" fmla="*/ 1204416 w 2271216"/>
              <a:gd name="connsiteY36" fmla="*/ 457200 h 3053494"/>
              <a:gd name="connsiteX37" fmla="*/ 1223466 w 2271216"/>
              <a:gd name="connsiteY37" fmla="*/ 442912 h 3053494"/>
              <a:gd name="connsiteX38" fmla="*/ 1266329 w 2271216"/>
              <a:gd name="connsiteY38" fmla="*/ 442912 h 3053494"/>
              <a:gd name="connsiteX39" fmla="*/ 1337766 w 2271216"/>
              <a:gd name="connsiteY39" fmla="*/ 442912 h 3053494"/>
              <a:gd name="connsiteX40" fmla="*/ 1313954 w 2271216"/>
              <a:gd name="connsiteY40" fmla="*/ 461962 h 3053494"/>
              <a:gd name="connsiteX41" fmla="*/ 1313954 w 2271216"/>
              <a:gd name="connsiteY41" fmla="*/ 461962 h 3053494"/>
              <a:gd name="connsiteX42" fmla="*/ 1280616 w 2271216"/>
              <a:gd name="connsiteY42" fmla="*/ 547687 h 3053494"/>
              <a:gd name="connsiteX43" fmla="*/ 1256804 w 2271216"/>
              <a:gd name="connsiteY43" fmla="*/ 557212 h 3053494"/>
              <a:gd name="connsiteX44" fmla="*/ 1213941 w 2271216"/>
              <a:gd name="connsiteY44" fmla="*/ 576262 h 3053494"/>
              <a:gd name="connsiteX45" fmla="*/ 1228229 w 2271216"/>
              <a:gd name="connsiteY45" fmla="*/ 619125 h 3053494"/>
              <a:gd name="connsiteX46" fmla="*/ 1228229 w 2271216"/>
              <a:gd name="connsiteY46" fmla="*/ 652462 h 3053494"/>
              <a:gd name="connsiteX47" fmla="*/ 1232991 w 2271216"/>
              <a:gd name="connsiteY47" fmla="*/ 676275 h 3053494"/>
              <a:gd name="connsiteX48" fmla="*/ 1256804 w 2271216"/>
              <a:gd name="connsiteY48" fmla="*/ 714375 h 3053494"/>
              <a:gd name="connsiteX49" fmla="*/ 1256804 w 2271216"/>
              <a:gd name="connsiteY49" fmla="*/ 714375 h 3053494"/>
              <a:gd name="connsiteX50" fmla="*/ 1342529 w 2271216"/>
              <a:gd name="connsiteY50" fmla="*/ 742950 h 3053494"/>
              <a:gd name="connsiteX51" fmla="*/ 1413966 w 2271216"/>
              <a:gd name="connsiteY51" fmla="*/ 738187 h 3053494"/>
              <a:gd name="connsiteX52" fmla="*/ 1447304 w 2271216"/>
              <a:gd name="connsiteY52" fmla="*/ 738187 h 3053494"/>
              <a:gd name="connsiteX53" fmla="*/ 1499691 w 2271216"/>
              <a:gd name="connsiteY53" fmla="*/ 752475 h 3053494"/>
              <a:gd name="connsiteX54" fmla="*/ 1509216 w 2271216"/>
              <a:gd name="connsiteY54" fmla="*/ 766762 h 3053494"/>
              <a:gd name="connsiteX55" fmla="*/ 1513979 w 2271216"/>
              <a:gd name="connsiteY55" fmla="*/ 838200 h 3053494"/>
              <a:gd name="connsiteX56" fmla="*/ 1513979 w 2271216"/>
              <a:gd name="connsiteY56" fmla="*/ 838200 h 3053494"/>
              <a:gd name="connsiteX57" fmla="*/ 1547316 w 2271216"/>
              <a:gd name="connsiteY57" fmla="*/ 900112 h 3053494"/>
              <a:gd name="connsiteX58" fmla="*/ 1580654 w 2271216"/>
              <a:gd name="connsiteY58" fmla="*/ 942975 h 3053494"/>
              <a:gd name="connsiteX59" fmla="*/ 1590179 w 2271216"/>
              <a:gd name="connsiteY59" fmla="*/ 947737 h 3053494"/>
              <a:gd name="connsiteX60" fmla="*/ 1599704 w 2271216"/>
              <a:gd name="connsiteY60" fmla="*/ 1014412 h 3053494"/>
              <a:gd name="connsiteX61" fmla="*/ 1642566 w 2271216"/>
              <a:gd name="connsiteY61" fmla="*/ 1047750 h 3053494"/>
              <a:gd name="connsiteX62" fmla="*/ 1685429 w 2271216"/>
              <a:gd name="connsiteY62" fmla="*/ 1090612 h 3053494"/>
              <a:gd name="connsiteX63" fmla="*/ 1704479 w 2271216"/>
              <a:gd name="connsiteY63" fmla="*/ 1104900 h 3053494"/>
              <a:gd name="connsiteX64" fmla="*/ 1747341 w 2271216"/>
              <a:gd name="connsiteY64" fmla="*/ 1119187 h 3053494"/>
              <a:gd name="connsiteX65" fmla="*/ 1766391 w 2271216"/>
              <a:gd name="connsiteY65" fmla="*/ 1185862 h 3053494"/>
              <a:gd name="connsiteX66" fmla="*/ 1766391 w 2271216"/>
              <a:gd name="connsiteY66" fmla="*/ 1185862 h 3053494"/>
              <a:gd name="connsiteX67" fmla="*/ 1775916 w 2271216"/>
              <a:gd name="connsiteY67" fmla="*/ 1238250 h 3053494"/>
              <a:gd name="connsiteX68" fmla="*/ 1852116 w 2271216"/>
              <a:gd name="connsiteY68" fmla="*/ 1223962 h 3053494"/>
              <a:gd name="connsiteX69" fmla="*/ 1894979 w 2271216"/>
              <a:gd name="connsiteY69" fmla="*/ 1176337 h 3053494"/>
              <a:gd name="connsiteX70" fmla="*/ 1904504 w 2271216"/>
              <a:gd name="connsiteY70" fmla="*/ 1162050 h 3053494"/>
              <a:gd name="connsiteX71" fmla="*/ 1947366 w 2271216"/>
              <a:gd name="connsiteY71" fmla="*/ 1152525 h 3053494"/>
              <a:gd name="connsiteX72" fmla="*/ 1985466 w 2271216"/>
              <a:gd name="connsiteY72" fmla="*/ 1128712 h 3053494"/>
              <a:gd name="connsiteX73" fmla="*/ 2023566 w 2271216"/>
              <a:gd name="connsiteY73" fmla="*/ 1114425 h 3053494"/>
              <a:gd name="connsiteX74" fmla="*/ 2071191 w 2271216"/>
              <a:gd name="connsiteY74" fmla="*/ 1104900 h 3053494"/>
              <a:gd name="connsiteX75" fmla="*/ 2118816 w 2271216"/>
              <a:gd name="connsiteY75" fmla="*/ 1119187 h 3053494"/>
              <a:gd name="connsiteX76" fmla="*/ 2199779 w 2271216"/>
              <a:gd name="connsiteY76" fmla="*/ 1119187 h 3053494"/>
              <a:gd name="connsiteX77" fmla="*/ 2214066 w 2271216"/>
              <a:gd name="connsiteY77" fmla="*/ 1081087 h 3053494"/>
              <a:gd name="connsiteX78" fmla="*/ 2242641 w 2271216"/>
              <a:gd name="connsiteY78" fmla="*/ 1090612 h 3053494"/>
              <a:gd name="connsiteX79" fmla="*/ 2271216 w 2271216"/>
              <a:gd name="connsiteY79" fmla="*/ 1100137 h 3053494"/>
              <a:gd name="connsiteX80" fmla="*/ 2256929 w 2271216"/>
              <a:gd name="connsiteY80" fmla="*/ 1128712 h 3053494"/>
              <a:gd name="connsiteX81" fmla="*/ 2218829 w 2271216"/>
              <a:gd name="connsiteY81" fmla="*/ 1176337 h 3053494"/>
              <a:gd name="connsiteX82" fmla="*/ 2190254 w 2271216"/>
              <a:gd name="connsiteY82" fmla="*/ 1200150 h 3053494"/>
              <a:gd name="connsiteX83" fmla="*/ 2156916 w 2271216"/>
              <a:gd name="connsiteY83" fmla="*/ 1233487 h 3053494"/>
              <a:gd name="connsiteX84" fmla="*/ 2137866 w 2271216"/>
              <a:gd name="connsiteY84" fmla="*/ 1290637 h 3053494"/>
              <a:gd name="connsiteX85" fmla="*/ 2156916 w 2271216"/>
              <a:gd name="connsiteY85" fmla="*/ 1333500 h 3053494"/>
              <a:gd name="connsiteX86" fmla="*/ 2075954 w 2271216"/>
              <a:gd name="connsiteY86" fmla="*/ 1333500 h 3053494"/>
              <a:gd name="connsiteX87" fmla="*/ 2023566 w 2271216"/>
              <a:gd name="connsiteY87" fmla="*/ 1400175 h 3053494"/>
              <a:gd name="connsiteX88" fmla="*/ 2014041 w 2271216"/>
              <a:gd name="connsiteY88" fmla="*/ 1414462 h 3053494"/>
              <a:gd name="connsiteX89" fmla="*/ 1999754 w 2271216"/>
              <a:gd name="connsiteY89" fmla="*/ 1457325 h 3053494"/>
              <a:gd name="connsiteX90" fmla="*/ 1980704 w 2271216"/>
              <a:gd name="connsiteY90" fmla="*/ 1471612 h 3053494"/>
              <a:gd name="connsiteX91" fmla="*/ 1914029 w 2271216"/>
              <a:gd name="connsiteY91" fmla="*/ 1471612 h 3053494"/>
              <a:gd name="connsiteX92" fmla="*/ 1890216 w 2271216"/>
              <a:gd name="connsiteY92" fmla="*/ 1500187 h 3053494"/>
              <a:gd name="connsiteX93" fmla="*/ 1880691 w 2271216"/>
              <a:gd name="connsiteY93" fmla="*/ 1476375 h 3053494"/>
              <a:gd name="connsiteX94" fmla="*/ 1823541 w 2271216"/>
              <a:gd name="connsiteY94" fmla="*/ 1495425 h 3053494"/>
              <a:gd name="connsiteX95" fmla="*/ 1799729 w 2271216"/>
              <a:gd name="connsiteY95" fmla="*/ 1476375 h 3053494"/>
              <a:gd name="connsiteX96" fmla="*/ 1780679 w 2271216"/>
              <a:gd name="connsiteY96" fmla="*/ 1485900 h 3053494"/>
              <a:gd name="connsiteX97" fmla="*/ 1737816 w 2271216"/>
              <a:gd name="connsiteY97" fmla="*/ 1514475 h 3053494"/>
              <a:gd name="connsiteX98" fmla="*/ 1737816 w 2271216"/>
              <a:gd name="connsiteY98" fmla="*/ 1514475 h 3053494"/>
              <a:gd name="connsiteX99" fmla="*/ 1723529 w 2271216"/>
              <a:gd name="connsiteY99" fmla="*/ 1471612 h 3053494"/>
              <a:gd name="connsiteX100" fmla="*/ 1699716 w 2271216"/>
              <a:gd name="connsiteY100" fmla="*/ 1466850 h 3053494"/>
              <a:gd name="connsiteX101" fmla="*/ 1642566 w 2271216"/>
              <a:gd name="connsiteY101" fmla="*/ 1476375 h 3053494"/>
              <a:gd name="connsiteX102" fmla="*/ 1547316 w 2271216"/>
              <a:gd name="connsiteY102" fmla="*/ 1481137 h 3053494"/>
              <a:gd name="connsiteX103" fmla="*/ 1471116 w 2271216"/>
              <a:gd name="connsiteY103" fmla="*/ 1462087 h 3053494"/>
              <a:gd name="connsiteX104" fmla="*/ 1452066 w 2271216"/>
              <a:gd name="connsiteY104" fmla="*/ 1476375 h 3053494"/>
              <a:gd name="connsiteX105" fmla="*/ 1409204 w 2271216"/>
              <a:gd name="connsiteY105" fmla="*/ 1524000 h 3053494"/>
              <a:gd name="connsiteX106" fmla="*/ 1385391 w 2271216"/>
              <a:gd name="connsiteY106" fmla="*/ 1514475 h 3053494"/>
              <a:gd name="connsiteX107" fmla="*/ 1375866 w 2271216"/>
              <a:gd name="connsiteY107" fmla="*/ 1485900 h 3053494"/>
              <a:gd name="connsiteX108" fmla="*/ 1356816 w 2271216"/>
              <a:gd name="connsiteY108" fmla="*/ 1462087 h 3053494"/>
              <a:gd name="connsiteX109" fmla="*/ 1337766 w 2271216"/>
              <a:gd name="connsiteY109" fmla="*/ 1485900 h 3053494"/>
              <a:gd name="connsiteX110" fmla="*/ 1328241 w 2271216"/>
              <a:gd name="connsiteY110" fmla="*/ 1466850 h 3053494"/>
              <a:gd name="connsiteX111" fmla="*/ 1228229 w 2271216"/>
              <a:gd name="connsiteY111" fmla="*/ 1514475 h 3053494"/>
              <a:gd name="connsiteX112" fmla="*/ 1194891 w 2271216"/>
              <a:gd name="connsiteY112" fmla="*/ 1514475 h 3053494"/>
              <a:gd name="connsiteX113" fmla="*/ 1132979 w 2271216"/>
              <a:gd name="connsiteY113" fmla="*/ 1504950 h 3053494"/>
              <a:gd name="connsiteX114" fmla="*/ 1075829 w 2271216"/>
              <a:gd name="connsiteY114" fmla="*/ 1524000 h 3053494"/>
              <a:gd name="connsiteX115" fmla="*/ 1052016 w 2271216"/>
              <a:gd name="connsiteY115" fmla="*/ 1562100 h 3053494"/>
              <a:gd name="connsiteX116" fmla="*/ 1037729 w 2271216"/>
              <a:gd name="connsiteY116" fmla="*/ 1590675 h 3053494"/>
              <a:gd name="connsiteX117" fmla="*/ 1018679 w 2271216"/>
              <a:gd name="connsiteY117" fmla="*/ 1590675 h 3053494"/>
              <a:gd name="connsiteX118" fmla="*/ 1018679 w 2271216"/>
              <a:gd name="connsiteY118" fmla="*/ 1590675 h 3053494"/>
              <a:gd name="connsiteX119" fmla="*/ 956766 w 2271216"/>
              <a:gd name="connsiteY119" fmla="*/ 1609725 h 3053494"/>
              <a:gd name="connsiteX120" fmla="*/ 918666 w 2271216"/>
              <a:gd name="connsiteY120" fmla="*/ 1590675 h 3053494"/>
              <a:gd name="connsiteX121" fmla="*/ 809129 w 2271216"/>
              <a:gd name="connsiteY121" fmla="*/ 1624012 h 3053494"/>
              <a:gd name="connsiteX122" fmla="*/ 851991 w 2271216"/>
              <a:gd name="connsiteY122" fmla="*/ 1652587 h 3053494"/>
              <a:gd name="connsiteX123" fmla="*/ 871041 w 2271216"/>
              <a:gd name="connsiteY123" fmla="*/ 1690687 h 3053494"/>
              <a:gd name="connsiteX124" fmla="*/ 871041 w 2271216"/>
              <a:gd name="connsiteY124" fmla="*/ 1738312 h 3053494"/>
              <a:gd name="connsiteX125" fmla="*/ 851991 w 2271216"/>
              <a:gd name="connsiteY125" fmla="*/ 1762125 h 3053494"/>
              <a:gd name="connsiteX126" fmla="*/ 837704 w 2271216"/>
              <a:gd name="connsiteY126" fmla="*/ 1838325 h 3053494"/>
              <a:gd name="connsiteX127" fmla="*/ 856754 w 2271216"/>
              <a:gd name="connsiteY127" fmla="*/ 1866900 h 3053494"/>
              <a:gd name="connsiteX128" fmla="*/ 842466 w 2271216"/>
              <a:gd name="connsiteY128" fmla="*/ 1895475 h 3053494"/>
              <a:gd name="connsiteX129" fmla="*/ 851991 w 2271216"/>
              <a:gd name="connsiteY129" fmla="*/ 1924050 h 3053494"/>
              <a:gd name="connsiteX130" fmla="*/ 851991 w 2271216"/>
              <a:gd name="connsiteY130" fmla="*/ 1947862 h 3053494"/>
              <a:gd name="connsiteX131" fmla="*/ 809129 w 2271216"/>
              <a:gd name="connsiteY131" fmla="*/ 1966912 h 3053494"/>
              <a:gd name="connsiteX132" fmla="*/ 809129 w 2271216"/>
              <a:gd name="connsiteY132" fmla="*/ 1966912 h 3053494"/>
              <a:gd name="connsiteX133" fmla="*/ 809788 w 2271216"/>
              <a:gd name="connsiteY133" fmla="*/ 2022576 h 3053494"/>
              <a:gd name="connsiteX134" fmla="*/ 823416 w 2271216"/>
              <a:gd name="connsiteY134" fmla="*/ 2043112 h 3053494"/>
              <a:gd name="connsiteX135" fmla="*/ 847229 w 2271216"/>
              <a:gd name="connsiteY135" fmla="*/ 2066925 h 3053494"/>
              <a:gd name="connsiteX136" fmla="*/ 842466 w 2271216"/>
              <a:gd name="connsiteY136" fmla="*/ 2119312 h 3053494"/>
              <a:gd name="connsiteX137" fmla="*/ 899616 w 2271216"/>
              <a:gd name="connsiteY137" fmla="*/ 2147887 h 3053494"/>
              <a:gd name="connsiteX138" fmla="*/ 904379 w 2271216"/>
              <a:gd name="connsiteY138" fmla="*/ 2181225 h 3053494"/>
              <a:gd name="connsiteX139" fmla="*/ 966291 w 2271216"/>
              <a:gd name="connsiteY139" fmla="*/ 2205037 h 3053494"/>
              <a:gd name="connsiteX140" fmla="*/ 956766 w 2271216"/>
              <a:gd name="connsiteY140" fmla="*/ 2238375 h 3053494"/>
              <a:gd name="connsiteX141" fmla="*/ 1056779 w 2271216"/>
              <a:gd name="connsiteY141" fmla="*/ 2243137 h 3053494"/>
              <a:gd name="connsiteX142" fmla="*/ 1056779 w 2271216"/>
              <a:gd name="connsiteY142" fmla="*/ 2243137 h 3053494"/>
              <a:gd name="connsiteX0" fmla="*/ 1623698 w 2271216"/>
              <a:gd name="connsiteY0" fmla="*/ 3053494 h 3053494"/>
              <a:gd name="connsiteX1" fmla="*/ 1594297 w 2271216"/>
              <a:gd name="connsiteY1" fmla="*/ 2996418 h 3053494"/>
              <a:gd name="connsiteX2" fmla="*/ 1581512 w 2271216"/>
              <a:gd name="connsiteY2" fmla="*/ 3020101 h 3053494"/>
              <a:gd name="connsiteX3" fmla="*/ 384252 w 2271216"/>
              <a:gd name="connsiteY3" fmla="*/ 2387924 h 3053494"/>
              <a:gd name="connsiteX4" fmla="*/ 342969 w 2271216"/>
              <a:gd name="connsiteY4" fmla="*/ 2314889 h 3053494"/>
              <a:gd name="connsiteX5" fmla="*/ 247700 w 2271216"/>
              <a:gd name="connsiteY5" fmla="*/ 2305363 h 3053494"/>
              <a:gd name="connsiteX6" fmla="*/ 181011 w 2271216"/>
              <a:gd name="connsiteY6" fmla="*/ 2314691 h 3053494"/>
              <a:gd name="connsiteX7" fmla="*/ 142984 w 2271216"/>
              <a:gd name="connsiteY7" fmla="*/ 2305587 h 3053494"/>
              <a:gd name="connsiteX8" fmla="*/ 314388 w 2271216"/>
              <a:gd name="connsiteY8" fmla="*/ 2038626 h 3053494"/>
              <a:gd name="connsiteX9" fmla="*/ 323915 w 2271216"/>
              <a:gd name="connsiteY9" fmla="*/ 1967179 h 3053494"/>
              <a:gd name="connsiteX10" fmla="*/ 219683 w 2271216"/>
              <a:gd name="connsiteY10" fmla="*/ 1871916 h 3053494"/>
              <a:gd name="connsiteX11" fmla="*/ 58680 w 2271216"/>
              <a:gd name="connsiteY11" fmla="*/ 1762601 h 3053494"/>
              <a:gd name="connsiteX12" fmla="*/ 7120 w 2271216"/>
              <a:gd name="connsiteY12" fmla="*/ 1514680 h 3053494"/>
              <a:gd name="connsiteX13" fmla="*/ 74325 w 2271216"/>
              <a:gd name="connsiteY13" fmla="*/ 1181260 h 3053494"/>
              <a:gd name="connsiteX14" fmla="*/ 13621 w 2271216"/>
              <a:gd name="connsiteY14" fmla="*/ 752680 h 3053494"/>
              <a:gd name="connsiteX15" fmla="*/ 247010 w 2271216"/>
              <a:gd name="connsiteY15" fmla="*/ 438150 h 3053494"/>
              <a:gd name="connsiteX16" fmla="*/ 690040 w 2271216"/>
              <a:gd name="connsiteY16" fmla="*/ 0 h 3053494"/>
              <a:gd name="connsiteX17" fmla="*/ 851991 w 2271216"/>
              <a:gd name="connsiteY17" fmla="*/ 85725 h 3053494"/>
              <a:gd name="connsiteX18" fmla="*/ 904379 w 2271216"/>
              <a:gd name="connsiteY18" fmla="*/ 95250 h 3053494"/>
              <a:gd name="connsiteX19" fmla="*/ 952004 w 2271216"/>
              <a:gd name="connsiteY19" fmla="*/ 61912 h 3053494"/>
              <a:gd name="connsiteX20" fmla="*/ 990104 w 2271216"/>
              <a:gd name="connsiteY20" fmla="*/ 85725 h 3053494"/>
              <a:gd name="connsiteX21" fmla="*/ 1023441 w 2271216"/>
              <a:gd name="connsiteY21" fmla="*/ 109537 h 3053494"/>
              <a:gd name="connsiteX22" fmla="*/ 1052016 w 2271216"/>
              <a:gd name="connsiteY22" fmla="*/ 133350 h 3053494"/>
              <a:gd name="connsiteX23" fmla="*/ 1104404 w 2271216"/>
              <a:gd name="connsiteY23" fmla="*/ 200025 h 3053494"/>
              <a:gd name="connsiteX24" fmla="*/ 1099641 w 2271216"/>
              <a:gd name="connsiteY24" fmla="*/ 209550 h 3053494"/>
              <a:gd name="connsiteX25" fmla="*/ 1090116 w 2271216"/>
              <a:gd name="connsiteY25" fmla="*/ 271462 h 3053494"/>
              <a:gd name="connsiteX26" fmla="*/ 1052016 w 2271216"/>
              <a:gd name="connsiteY26" fmla="*/ 295275 h 3053494"/>
              <a:gd name="connsiteX27" fmla="*/ 1047254 w 2271216"/>
              <a:gd name="connsiteY27" fmla="*/ 333375 h 3053494"/>
              <a:gd name="connsiteX28" fmla="*/ 1047254 w 2271216"/>
              <a:gd name="connsiteY28" fmla="*/ 333375 h 3053494"/>
              <a:gd name="connsiteX29" fmla="*/ 1094879 w 2271216"/>
              <a:gd name="connsiteY29" fmla="*/ 361950 h 3053494"/>
              <a:gd name="connsiteX30" fmla="*/ 1094879 w 2271216"/>
              <a:gd name="connsiteY30" fmla="*/ 361950 h 3053494"/>
              <a:gd name="connsiteX31" fmla="*/ 1147266 w 2271216"/>
              <a:gd name="connsiteY31" fmla="*/ 371475 h 3053494"/>
              <a:gd name="connsiteX32" fmla="*/ 1166316 w 2271216"/>
              <a:gd name="connsiteY32" fmla="*/ 385762 h 3053494"/>
              <a:gd name="connsiteX33" fmla="*/ 1166316 w 2271216"/>
              <a:gd name="connsiteY33" fmla="*/ 385762 h 3053494"/>
              <a:gd name="connsiteX34" fmla="*/ 1166316 w 2271216"/>
              <a:gd name="connsiteY34" fmla="*/ 385762 h 3053494"/>
              <a:gd name="connsiteX35" fmla="*/ 1204416 w 2271216"/>
              <a:gd name="connsiteY35" fmla="*/ 457200 h 3053494"/>
              <a:gd name="connsiteX36" fmla="*/ 1223466 w 2271216"/>
              <a:gd name="connsiteY36" fmla="*/ 442912 h 3053494"/>
              <a:gd name="connsiteX37" fmla="*/ 1266329 w 2271216"/>
              <a:gd name="connsiteY37" fmla="*/ 442912 h 3053494"/>
              <a:gd name="connsiteX38" fmla="*/ 1337766 w 2271216"/>
              <a:gd name="connsiteY38" fmla="*/ 442912 h 3053494"/>
              <a:gd name="connsiteX39" fmla="*/ 1313954 w 2271216"/>
              <a:gd name="connsiteY39" fmla="*/ 461962 h 3053494"/>
              <a:gd name="connsiteX40" fmla="*/ 1313954 w 2271216"/>
              <a:gd name="connsiteY40" fmla="*/ 461962 h 3053494"/>
              <a:gd name="connsiteX41" fmla="*/ 1280616 w 2271216"/>
              <a:gd name="connsiteY41" fmla="*/ 547687 h 3053494"/>
              <a:gd name="connsiteX42" fmla="*/ 1256804 w 2271216"/>
              <a:gd name="connsiteY42" fmla="*/ 557212 h 3053494"/>
              <a:gd name="connsiteX43" fmla="*/ 1213941 w 2271216"/>
              <a:gd name="connsiteY43" fmla="*/ 576262 h 3053494"/>
              <a:gd name="connsiteX44" fmla="*/ 1228229 w 2271216"/>
              <a:gd name="connsiteY44" fmla="*/ 619125 h 3053494"/>
              <a:gd name="connsiteX45" fmla="*/ 1228229 w 2271216"/>
              <a:gd name="connsiteY45" fmla="*/ 652462 h 3053494"/>
              <a:gd name="connsiteX46" fmla="*/ 1232991 w 2271216"/>
              <a:gd name="connsiteY46" fmla="*/ 676275 h 3053494"/>
              <a:gd name="connsiteX47" fmla="*/ 1256804 w 2271216"/>
              <a:gd name="connsiteY47" fmla="*/ 714375 h 3053494"/>
              <a:gd name="connsiteX48" fmla="*/ 1256804 w 2271216"/>
              <a:gd name="connsiteY48" fmla="*/ 714375 h 3053494"/>
              <a:gd name="connsiteX49" fmla="*/ 1342529 w 2271216"/>
              <a:gd name="connsiteY49" fmla="*/ 742950 h 3053494"/>
              <a:gd name="connsiteX50" fmla="*/ 1413966 w 2271216"/>
              <a:gd name="connsiteY50" fmla="*/ 738187 h 3053494"/>
              <a:gd name="connsiteX51" fmla="*/ 1447304 w 2271216"/>
              <a:gd name="connsiteY51" fmla="*/ 738187 h 3053494"/>
              <a:gd name="connsiteX52" fmla="*/ 1499691 w 2271216"/>
              <a:gd name="connsiteY52" fmla="*/ 752475 h 3053494"/>
              <a:gd name="connsiteX53" fmla="*/ 1509216 w 2271216"/>
              <a:gd name="connsiteY53" fmla="*/ 766762 h 3053494"/>
              <a:gd name="connsiteX54" fmla="*/ 1513979 w 2271216"/>
              <a:gd name="connsiteY54" fmla="*/ 838200 h 3053494"/>
              <a:gd name="connsiteX55" fmla="*/ 1513979 w 2271216"/>
              <a:gd name="connsiteY55" fmla="*/ 838200 h 3053494"/>
              <a:gd name="connsiteX56" fmla="*/ 1547316 w 2271216"/>
              <a:gd name="connsiteY56" fmla="*/ 900112 h 3053494"/>
              <a:gd name="connsiteX57" fmla="*/ 1580654 w 2271216"/>
              <a:gd name="connsiteY57" fmla="*/ 942975 h 3053494"/>
              <a:gd name="connsiteX58" fmla="*/ 1590179 w 2271216"/>
              <a:gd name="connsiteY58" fmla="*/ 947737 h 3053494"/>
              <a:gd name="connsiteX59" fmla="*/ 1599704 w 2271216"/>
              <a:gd name="connsiteY59" fmla="*/ 1014412 h 3053494"/>
              <a:gd name="connsiteX60" fmla="*/ 1642566 w 2271216"/>
              <a:gd name="connsiteY60" fmla="*/ 1047750 h 3053494"/>
              <a:gd name="connsiteX61" fmla="*/ 1685429 w 2271216"/>
              <a:gd name="connsiteY61" fmla="*/ 1090612 h 3053494"/>
              <a:gd name="connsiteX62" fmla="*/ 1704479 w 2271216"/>
              <a:gd name="connsiteY62" fmla="*/ 1104900 h 3053494"/>
              <a:gd name="connsiteX63" fmla="*/ 1747341 w 2271216"/>
              <a:gd name="connsiteY63" fmla="*/ 1119187 h 3053494"/>
              <a:gd name="connsiteX64" fmla="*/ 1766391 w 2271216"/>
              <a:gd name="connsiteY64" fmla="*/ 1185862 h 3053494"/>
              <a:gd name="connsiteX65" fmla="*/ 1766391 w 2271216"/>
              <a:gd name="connsiteY65" fmla="*/ 1185862 h 3053494"/>
              <a:gd name="connsiteX66" fmla="*/ 1775916 w 2271216"/>
              <a:gd name="connsiteY66" fmla="*/ 1238250 h 3053494"/>
              <a:gd name="connsiteX67" fmla="*/ 1852116 w 2271216"/>
              <a:gd name="connsiteY67" fmla="*/ 1223962 h 3053494"/>
              <a:gd name="connsiteX68" fmla="*/ 1894979 w 2271216"/>
              <a:gd name="connsiteY68" fmla="*/ 1176337 h 3053494"/>
              <a:gd name="connsiteX69" fmla="*/ 1904504 w 2271216"/>
              <a:gd name="connsiteY69" fmla="*/ 1162050 h 3053494"/>
              <a:gd name="connsiteX70" fmla="*/ 1947366 w 2271216"/>
              <a:gd name="connsiteY70" fmla="*/ 1152525 h 3053494"/>
              <a:gd name="connsiteX71" fmla="*/ 1985466 w 2271216"/>
              <a:gd name="connsiteY71" fmla="*/ 1128712 h 3053494"/>
              <a:gd name="connsiteX72" fmla="*/ 2023566 w 2271216"/>
              <a:gd name="connsiteY72" fmla="*/ 1114425 h 3053494"/>
              <a:gd name="connsiteX73" fmla="*/ 2071191 w 2271216"/>
              <a:gd name="connsiteY73" fmla="*/ 1104900 h 3053494"/>
              <a:gd name="connsiteX74" fmla="*/ 2118816 w 2271216"/>
              <a:gd name="connsiteY74" fmla="*/ 1119187 h 3053494"/>
              <a:gd name="connsiteX75" fmla="*/ 2199779 w 2271216"/>
              <a:gd name="connsiteY75" fmla="*/ 1119187 h 3053494"/>
              <a:gd name="connsiteX76" fmla="*/ 2214066 w 2271216"/>
              <a:gd name="connsiteY76" fmla="*/ 1081087 h 3053494"/>
              <a:gd name="connsiteX77" fmla="*/ 2242641 w 2271216"/>
              <a:gd name="connsiteY77" fmla="*/ 1090612 h 3053494"/>
              <a:gd name="connsiteX78" fmla="*/ 2271216 w 2271216"/>
              <a:gd name="connsiteY78" fmla="*/ 1100137 h 3053494"/>
              <a:gd name="connsiteX79" fmla="*/ 2256929 w 2271216"/>
              <a:gd name="connsiteY79" fmla="*/ 1128712 h 3053494"/>
              <a:gd name="connsiteX80" fmla="*/ 2218829 w 2271216"/>
              <a:gd name="connsiteY80" fmla="*/ 1176337 h 3053494"/>
              <a:gd name="connsiteX81" fmla="*/ 2190254 w 2271216"/>
              <a:gd name="connsiteY81" fmla="*/ 1200150 h 3053494"/>
              <a:gd name="connsiteX82" fmla="*/ 2156916 w 2271216"/>
              <a:gd name="connsiteY82" fmla="*/ 1233487 h 3053494"/>
              <a:gd name="connsiteX83" fmla="*/ 2137866 w 2271216"/>
              <a:gd name="connsiteY83" fmla="*/ 1290637 h 3053494"/>
              <a:gd name="connsiteX84" fmla="*/ 2156916 w 2271216"/>
              <a:gd name="connsiteY84" fmla="*/ 1333500 h 3053494"/>
              <a:gd name="connsiteX85" fmla="*/ 2075954 w 2271216"/>
              <a:gd name="connsiteY85" fmla="*/ 1333500 h 3053494"/>
              <a:gd name="connsiteX86" fmla="*/ 2023566 w 2271216"/>
              <a:gd name="connsiteY86" fmla="*/ 1400175 h 3053494"/>
              <a:gd name="connsiteX87" fmla="*/ 2014041 w 2271216"/>
              <a:gd name="connsiteY87" fmla="*/ 1414462 h 3053494"/>
              <a:gd name="connsiteX88" fmla="*/ 1999754 w 2271216"/>
              <a:gd name="connsiteY88" fmla="*/ 1457325 h 3053494"/>
              <a:gd name="connsiteX89" fmla="*/ 1980704 w 2271216"/>
              <a:gd name="connsiteY89" fmla="*/ 1471612 h 3053494"/>
              <a:gd name="connsiteX90" fmla="*/ 1914029 w 2271216"/>
              <a:gd name="connsiteY90" fmla="*/ 1471612 h 3053494"/>
              <a:gd name="connsiteX91" fmla="*/ 1890216 w 2271216"/>
              <a:gd name="connsiteY91" fmla="*/ 1500187 h 3053494"/>
              <a:gd name="connsiteX92" fmla="*/ 1880691 w 2271216"/>
              <a:gd name="connsiteY92" fmla="*/ 1476375 h 3053494"/>
              <a:gd name="connsiteX93" fmla="*/ 1823541 w 2271216"/>
              <a:gd name="connsiteY93" fmla="*/ 1495425 h 3053494"/>
              <a:gd name="connsiteX94" fmla="*/ 1799729 w 2271216"/>
              <a:gd name="connsiteY94" fmla="*/ 1476375 h 3053494"/>
              <a:gd name="connsiteX95" fmla="*/ 1780679 w 2271216"/>
              <a:gd name="connsiteY95" fmla="*/ 1485900 h 3053494"/>
              <a:gd name="connsiteX96" fmla="*/ 1737816 w 2271216"/>
              <a:gd name="connsiteY96" fmla="*/ 1514475 h 3053494"/>
              <a:gd name="connsiteX97" fmla="*/ 1737816 w 2271216"/>
              <a:gd name="connsiteY97" fmla="*/ 1514475 h 3053494"/>
              <a:gd name="connsiteX98" fmla="*/ 1723529 w 2271216"/>
              <a:gd name="connsiteY98" fmla="*/ 1471612 h 3053494"/>
              <a:gd name="connsiteX99" fmla="*/ 1699716 w 2271216"/>
              <a:gd name="connsiteY99" fmla="*/ 1466850 h 3053494"/>
              <a:gd name="connsiteX100" fmla="*/ 1642566 w 2271216"/>
              <a:gd name="connsiteY100" fmla="*/ 1476375 h 3053494"/>
              <a:gd name="connsiteX101" fmla="*/ 1547316 w 2271216"/>
              <a:gd name="connsiteY101" fmla="*/ 1481137 h 3053494"/>
              <a:gd name="connsiteX102" fmla="*/ 1471116 w 2271216"/>
              <a:gd name="connsiteY102" fmla="*/ 1462087 h 3053494"/>
              <a:gd name="connsiteX103" fmla="*/ 1452066 w 2271216"/>
              <a:gd name="connsiteY103" fmla="*/ 1476375 h 3053494"/>
              <a:gd name="connsiteX104" fmla="*/ 1409204 w 2271216"/>
              <a:gd name="connsiteY104" fmla="*/ 1524000 h 3053494"/>
              <a:gd name="connsiteX105" fmla="*/ 1385391 w 2271216"/>
              <a:gd name="connsiteY105" fmla="*/ 1514475 h 3053494"/>
              <a:gd name="connsiteX106" fmla="*/ 1375866 w 2271216"/>
              <a:gd name="connsiteY106" fmla="*/ 1485900 h 3053494"/>
              <a:gd name="connsiteX107" fmla="*/ 1356816 w 2271216"/>
              <a:gd name="connsiteY107" fmla="*/ 1462087 h 3053494"/>
              <a:gd name="connsiteX108" fmla="*/ 1337766 w 2271216"/>
              <a:gd name="connsiteY108" fmla="*/ 1485900 h 3053494"/>
              <a:gd name="connsiteX109" fmla="*/ 1328241 w 2271216"/>
              <a:gd name="connsiteY109" fmla="*/ 1466850 h 3053494"/>
              <a:gd name="connsiteX110" fmla="*/ 1228229 w 2271216"/>
              <a:gd name="connsiteY110" fmla="*/ 1514475 h 3053494"/>
              <a:gd name="connsiteX111" fmla="*/ 1194891 w 2271216"/>
              <a:gd name="connsiteY111" fmla="*/ 1514475 h 3053494"/>
              <a:gd name="connsiteX112" fmla="*/ 1132979 w 2271216"/>
              <a:gd name="connsiteY112" fmla="*/ 1504950 h 3053494"/>
              <a:gd name="connsiteX113" fmla="*/ 1075829 w 2271216"/>
              <a:gd name="connsiteY113" fmla="*/ 1524000 h 3053494"/>
              <a:gd name="connsiteX114" fmla="*/ 1052016 w 2271216"/>
              <a:gd name="connsiteY114" fmla="*/ 1562100 h 3053494"/>
              <a:gd name="connsiteX115" fmla="*/ 1037729 w 2271216"/>
              <a:gd name="connsiteY115" fmla="*/ 1590675 h 3053494"/>
              <a:gd name="connsiteX116" fmla="*/ 1018679 w 2271216"/>
              <a:gd name="connsiteY116" fmla="*/ 1590675 h 3053494"/>
              <a:gd name="connsiteX117" fmla="*/ 1018679 w 2271216"/>
              <a:gd name="connsiteY117" fmla="*/ 1590675 h 3053494"/>
              <a:gd name="connsiteX118" fmla="*/ 956766 w 2271216"/>
              <a:gd name="connsiteY118" fmla="*/ 1609725 h 3053494"/>
              <a:gd name="connsiteX119" fmla="*/ 918666 w 2271216"/>
              <a:gd name="connsiteY119" fmla="*/ 1590675 h 3053494"/>
              <a:gd name="connsiteX120" fmla="*/ 809129 w 2271216"/>
              <a:gd name="connsiteY120" fmla="*/ 1624012 h 3053494"/>
              <a:gd name="connsiteX121" fmla="*/ 851991 w 2271216"/>
              <a:gd name="connsiteY121" fmla="*/ 1652587 h 3053494"/>
              <a:gd name="connsiteX122" fmla="*/ 871041 w 2271216"/>
              <a:gd name="connsiteY122" fmla="*/ 1690687 h 3053494"/>
              <a:gd name="connsiteX123" fmla="*/ 871041 w 2271216"/>
              <a:gd name="connsiteY123" fmla="*/ 1738312 h 3053494"/>
              <a:gd name="connsiteX124" fmla="*/ 851991 w 2271216"/>
              <a:gd name="connsiteY124" fmla="*/ 1762125 h 3053494"/>
              <a:gd name="connsiteX125" fmla="*/ 837704 w 2271216"/>
              <a:gd name="connsiteY125" fmla="*/ 1838325 h 3053494"/>
              <a:gd name="connsiteX126" fmla="*/ 856754 w 2271216"/>
              <a:gd name="connsiteY126" fmla="*/ 1866900 h 3053494"/>
              <a:gd name="connsiteX127" fmla="*/ 842466 w 2271216"/>
              <a:gd name="connsiteY127" fmla="*/ 1895475 h 3053494"/>
              <a:gd name="connsiteX128" fmla="*/ 851991 w 2271216"/>
              <a:gd name="connsiteY128" fmla="*/ 1924050 h 3053494"/>
              <a:gd name="connsiteX129" fmla="*/ 851991 w 2271216"/>
              <a:gd name="connsiteY129" fmla="*/ 1947862 h 3053494"/>
              <a:gd name="connsiteX130" fmla="*/ 809129 w 2271216"/>
              <a:gd name="connsiteY130" fmla="*/ 1966912 h 3053494"/>
              <a:gd name="connsiteX131" fmla="*/ 809129 w 2271216"/>
              <a:gd name="connsiteY131" fmla="*/ 1966912 h 3053494"/>
              <a:gd name="connsiteX132" fmla="*/ 809788 w 2271216"/>
              <a:gd name="connsiteY132" fmla="*/ 2022576 h 3053494"/>
              <a:gd name="connsiteX133" fmla="*/ 823416 w 2271216"/>
              <a:gd name="connsiteY133" fmla="*/ 2043112 h 3053494"/>
              <a:gd name="connsiteX134" fmla="*/ 847229 w 2271216"/>
              <a:gd name="connsiteY134" fmla="*/ 2066925 h 3053494"/>
              <a:gd name="connsiteX135" fmla="*/ 842466 w 2271216"/>
              <a:gd name="connsiteY135" fmla="*/ 2119312 h 3053494"/>
              <a:gd name="connsiteX136" fmla="*/ 899616 w 2271216"/>
              <a:gd name="connsiteY136" fmla="*/ 2147887 h 3053494"/>
              <a:gd name="connsiteX137" fmla="*/ 904379 w 2271216"/>
              <a:gd name="connsiteY137" fmla="*/ 2181225 h 3053494"/>
              <a:gd name="connsiteX138" fmla="*/ 966291 w 2271216"/>
              <a:gd name="connsiteY138" fmla="*/ 2205037 h 3053494"/>
              <a:gd name="connsiteX139" fmla="*/ 956766 w 2271216"/>
              <a:gd name="connsiteY139" fmla="*/ 2238375 h 3053494"/>
              <a:gd name="connsiteX140" fmla="*/ 1056779 w 2271216"/>
              <a:gd name="connsiteY140" fmla="*/ 2243137 h 3053494"/>
              <a:gd name="connsiteX141" fmla="*/ 1056779 w 2271216"/>
              <a:gd name="connsiteY141" fmla="*/ 2243137 h 3053494"/>
              <a:gd name="connsiteX0" fmla="*/ 1623698 w 2271216"/>
              <a:gd name="connsiteY0" fmla="*/ 3053494 h 3053494"/>
              <a:gd name="connsiteX1" fmla="*/ 1594297 w 2271216"/>
              <a:gd name="connsiteY1" fmla="*/ 2996418 h 3053494"/>
              <a:gd name="connsiteX2" fmla="*/ 1581512 w 2271216"/>
              <a:gd name="connsiteY2" fmla="*/ 3020101 h 3053494"/>
              <a:gd name="connsiteX3" fmla="*/ 384252 w 2271216"/>
              <a:gd name="connsiteY3" fmla="*/ 2387924 h 3053494"/>
              <a:gd name="connsiteX4" fmla="*/ 247700 w 2271216"/>
              <a:gd name="connsiteY4" fmla="*/ 2305363 h 3053494"/>
              <a:gd name="connsiteX5" fmla="*/ 181011 w 2271216"/>
              <a:gd name="connsiteY5" fmla="*/ 2314691 h 3053494"/>
              <a:gd name="connsiteX6" fmla="*/ 142984 w 2271216"/>
              <a:gd name="connsiteY6" fmla="*/ 2305587 h 3053494"/>
              <a:gd name="connsiteX7" fmla="*/ 314388 w 2271216"/>
              <a:gd name="connsiteY7" fmla="*/ 2038626 h 3053494"/>
              <a:gd name="connsiteX8" fmla="*/ 323915 w 2271216"/>
              <a:gd name="connsiteY8" fmla="*/ 1967179 h 3053494"/>
              <a:gd name="connsiteX9" fmla="*/ 219683 w 2271216"/>
              <a:gd name="connsiteY9" fmla="*/ 1871916 h 3053494"/>
              <a:gd name="connsiteX10" fmla="*/ 58680 w 2271216"/>
              <a:gd name="connsiteY10" fmla="*/ 1762601 h 3053494"/>
              <a:gd name="connsiteX11" fmla="*/ 7120 w 2271216"/>
              <a:gd name="connsiteY11" fmla="*/ 1514680 h 3053494"/>
              <a:gd name="connsiteX12" fmla="*/ 74325 w 2271216"/>
              <a:gd name="connsiteY12" fmla="*/ 1181260 h 3053494"/>
              <a:gd name="connsiteX13" fmla="*/ 13621 w 2271216"/>
              <a:gd name="connsiteY13" fmla="*/ 752680 h 3053494"/>
              <a:gd name="connsiteX14" fmla="*/ 247010 w 2271216"/>
              <a:gd name="connsiteY14" fmla="*/ 438150 h 3053494"/>
              <a:gd name="connsiteX15" fmla="*/ 690040 w 2271216"/>
              <a:gd name="connsiteY15" fmla="*/ 0 h 3053494"/>
              <a:gd name="connsiteX16" fmla="*/ 851991 w 2271216"/>
              <a:gd name="connsiteY16" fmla="*/ 85725 h 3053494"/>
              <a:gd name="connsiteX17" fmla="*/ 904379 w 2271216"/>
              <a:gd name="connsiteY17" fmla="*/ 95250 h 3053494"/>
              <a:gd name="connsiteX18" fmla="*/ 952004 w 2271216"/>
              <a:gd name="connsiteY18" fmla="*/ 61912 h 3053494"/>
              <a:gd name="connsiteX19" fmla="*/ 990104 w 2271216"/>
              <a:gd name="connsiteY19" fmla="*/ 85725 h 3053494"/>
              <a:gd name="connsiteX20" fmla="*/ 1023441 w 2271216"/>
              <a:gd name="connsiteY20" fmla="*/ 109537 h 3053494"/>
              <a:gd name="connsiteX21" fmla="*/ 1052016 w 2271216"/>
              <a:gd name="connsiteY21" fmla="*/ 133350 h 3053494"/>
              <a:gd name="connsiteX22" fmla="*/ 1104404 w 2271216"/>
              <a:gd name="connsiteY22" fmla="*/ 200025 h 3053494"/>
              <a:gd name="connsiteX23" fmla="*/ 1099641 w 2271216"/>
              <a:gd name="connsiteY23" fmla="*/ 209550 h 3053494"/>
              <a:gd name="connsiteX24" fmla="*/ 1090116 w 2271216"/>
              <a:gd name="connsiteY24" fmla="*/ 271462 h 3053494"/>
              <a:gd name="connsiteX25" fmla="*/ 1052016 w 2271216"/>
              <a:gd name="connsiteY25" fmla="*/ 295275 h 3053494"/>
              <a:gd name="connsiteX26" fmla="*/ 1047254 w 2271216"/>
              <a:gd name="connsiteY26" fmla="*/ 333375 h 3053494"/>
              <a:gd name="connsiteX27" fmla="*/ 1047254 w 2271216"/>
              <a:gd name="connsiteY27" fmla="*/ 333375 h 3053494"/>
              <a:gd name="connsiteX28" fmla="*/ 1094879 w 2271216"/>
              <a:gd name="connsiteY28" fmla="*/ 361950 h 3053494"/>
              <a:gd name="connsiteX29" fmla="*/ 1094879 w 2271216"/>
              <a:gd name="connsiteY29" fmla="*/ 361950 h 3053494"/>
              <a:gd name="connsiteX30" fmla="*/ 1147266 w 2271216"/>
              <a:gd name="connsiteY30" fmla="*/ 371475 h 3053494"/>
              <a:gd name="connsiteX31" fmla="*/ 1166316 w 2271216"/>
              <a:gd name="connsiteY31" fmla="*/ 385762 h 3053494"/>
              <a:gd name="connsiteX32" fmla="*/ 1166316 w 2271216"/>
              <a:gd name="connsiteY32" fmla="*/ 385762 h 3053494"/>
              <a:gd name="connsiteX33" fmla="*/ 1166316 w 2271216"/>
              <a:gd name="connsiteY33" fmla="*/ 385762 h 3053494"/>
              <a:gd name="connsiteX34" fmla="*/ 1204416 w 2271216"/>
              <a:gd name="connsiteY34" fmla="*/ 457200 h 3053494"/>
              <a:gd name="connsiteX35" fmla="*/ 1223466 w 2271216"/>
              <a:gd name="connsiteY35" fmla="*/ 442912 h 3053494"/>
              <a:gd name="connsiteX36" fmla="*/ 1266329 w 2271216"/>
              <a:gd name="connsiteY36" fmla="*/ 442912 h 3053494"/>
              <a:gd name="connsiteX37" fmla="*/ 1337766 w 2271216"/>
              <a:gd name="connsiteY37" fmla="*/ 442912 h 3053494"/>
              <a:gd name="connsiteX38" fmla="*/ 1313954 w 2271216"/>
              <a:gd name="connsiteY38" fmla="*/ 461962 h 3053494"/>
              <a:gd name="connsiteX39" fmla="*/ 1313954 w 2271216"/>
              <a:gd name="connsiteY39" fmla="*/ 461962 h 3053494"/>
              <a:gd name="connsiteX40" fmla="*/ 1280616 w 2271216"/>
              <a:gd name="connsiteY40" fmla="*/ 547687 h 3053494"/>
              <a:gd name="connsiteX41" fmla="*/ 1256804 w 2271216"/>
              <a:gd name="connsiteY41" fmla="*/ 557212 h 3053494"/>
              <a:gd name="connsiteX42" fmla="*/ 1213941 w 2271216"/>
              <a:gd name="connsiteY42" fmla="*/ 576262 h 3053494"/>
              <a:gd name="connsiteX43" fmla="*/ 1228229 w 2271216"/>
              <a:gd name="connsiteY43" fmla="*/ 619125 h 3053494"/>
              <a:gd name="connsiteX44" fmla="*/ 1228229 w 2271216"/>
              <a:gd name="connsiteY44" fmla="*/ 652462 h 3053494"/>
              <a:gd name="connsiteX45" fmla="*/ 1232991 w 2271216"/>
              <a:gd name="connsiteY45" fmla="*/ 676275 h 3053494"/>
              <a:gd name="connsiteX46" fmla="*/ 1256804 w 2271216"/>
              <a:gd name="connsiteY46" fmla="*/ 714375 h 3053494"/>
              <a:gd name="connsiteX47" fmla="*/ 1256804 w 2271216"/>
              <a:gd name="connsiteY47" fmla="*/ 714375 h 3053494"/>
              <a:gd name="connsiteX48" fmla="*/ 1342529 w 2271216"/>
              <a:gd name="connsiteY48" fmla="*/ 742950 h 3053494"/>
              <a:gd name="connsiteX49" fmla="*/ 1413966 w 2271216"/>
              <a:gd name="connsiteY49" fmla="*/ 738187 h 3053494"/>
              <a:gd name="connsiteX50" fmla="*/ 1447304 w 2271216"/>
              <a:gd name="connsiteY50" fmla="*/ 738187 h 3053494"/>
              <a:gd name="connsiteX51" fmla="*/ 1499691 w 2271216"/>
              <a:gd name="connsiteY51" fmla="*/ 752475 h 3053494"/>
              <a:gd name="connsiteX52" fmla="*/ 1509216 w 2271216"/>
              <a:gd name="connsiteY52" fmla="*/ 766762 h 3053494"/>
              <a:gd name="connsiteX53" fmla="*/ 1513979 w 2271216"/>
              <a:gd name="connsiteY53" fmla="*/ 838200 h 3053494"/>
              <a:gd name="connsiteX54" fmla="*/ 1513979 w 2271216"/>
              <a:gd name="connsiteY54" fmla="*/ 838200 h 3053494"/>
              <a:gd name="connsiteX55" fmla="*/ 1547316 w 2271216"/>
              <a:gd name="connsiteY55" fmla="*/ 900112 h 3053494"/>
              <a:gd name="connsiteX56" fmla="*/ 1580654 w 2271216"/>
              <a:gd name="connsiteY56" fmla="*/ 942975 h 3053494"/>
              <a:gd name="connsiteX57" fmla="*/ 1590179 w 2271216"/>
              <a:gd name="connsiteY57" fmla="*/ 947737 h 3053494"/>
              <a:gd name="connsiteX58" fmla="*/ 1599704 w 2271216"/>
              <a:gd name="connsiteY58" fmla="*/ 1014412 h 3053494"/>
              <a:gd name="connsiteX59" fmla="*/ 1642566 w 2271216"/>
              <a:gd name="connsiteY59" fmla="*/ 1047750 h 3053494"/>
              <a:gd name="connsiteX60" fmla="*/ 1685429 w 2271216"/>
              <a:gd name="connsiteY60" fmla="*/ 1090612 h 3053494"/>
              <a:gd name="connsiteX61" fmla="*/ 1704479 w 2271216"/>
              <a:gd name="connsiteY61" fmla="*/ 1104900 h 3053494"/>
              <a:gd name="connsiteX62" fmla="*/ 1747341 w 2271216"/>
              <a:gd name="connsiteY62" fmla="*/ 1119187 h 3053494"/>
              <a:gd name="connsiteX63" fmla="*/ 1766391 w 2271216"/>
              <a:gd name="connsiteY63" fmla="*/ 1185862 h 3053494"/>
              <a:gd name="connsiteX64" fmla="*/ 1766391 w 2271216"/>
              <a:gd name="connsiteY64" fmla="*/ 1185862 h 3053494"/>
              <a:gd name="connsiteX65" fmla="*/ 1775916 w 2271216"/>
              <a:gd name="connsiteY65" fmla="*/ 1238250 h 3053494"/>
              <a:gd name="connsiteX66" fmla="*/ 1852116 w 2271216"/>
              <a:gd name="connsiteY66" fmla="*/ 1223962 h 3053494"/>
              <a:gd name="connsiteX67" fmla="*/ 1894979 w 2271216"/>
              <a:gd name="connsiteY67" fmla="*/ 1176337 h 3053494"/>
              <a:gd name="connsiteX68" fmla="*/ 1904504 w 2271216"/>
              <a:gd name="connsiteY68" fmla="*/ 1162050 h 3053494"/>
              <a:gd name="connsiteX69" fmla="*/ 1947366 w 2271216"/>
              <a:gd name="connsiteY69" fmla="*/ 1152525 h 3053494"/>
              <a:gd name="connsiteX70" fmla="*/ 1985466 w 2271216"/>
              <a:gd name="connsiteY70" fmla="*/ 1128712 h 3053494"/>
              <a:gd name="connsiteX71" fmla="*/ 2023566 w 2271216"/>
              <a:gd name="connsiteY71" fmla="*/ 1114425 h 3053494"/>
              <a:gd name="connsiteX72" fmla="*/ 2071191 w 2271216"/>
              <a:gd name="connsiteY72" fmla="*/ 1104900 h 3053494"/>
              <a:gd name="connsiteX73" fmla="*/ 2118816 w 2271216"/>
              <a:gd name="connsiteY73" fmla="*/ 1119187 h 3053494"/>
              <a:gd name="connsiteX74" fmla="*/ 2199779 w 2271216"/>
              <a:gd name="connsiteY74" fmla="*/ 1119187 h 3053494"/>
              <a:gd name="connsiteX75" fmla="*/ 2214066 w 2271216"/>
              <a:gd name="connsiteY75" fmla="*/ 1081087 h 3053494"/>
              <a:gd name="connsiteX76" fmla="*/ 2242641 w 2271216"/>
              <a:gd name="connsiteY76" fmla="*/ 1090612 h 3053494"/>
              <a:gd name="connsiteX77" fmla="*/ 2271216 w 2271216"/>
              <a:gd name="connsiteY77" fmla="*/ 1100137 h 3053494"/>
              <a:gd name="connsiteX78" fmla="*/ 2256929 w 2271216"/>
              <a:gd name="connsiteY78" fmla="*/ 1128712 h 3053494"/>
              <a:gd name="connsiteX79" fmla="*/ 2218829 w 2271216"/>
              <a:gd name="connsiteY79" fmla="*/ 1176337 h 3053494"/>
              <a:gd name="connsiteX80" fmla="*/ 2190254 w 2271216"/>
              <a:gd name="connsiteY80" fmla="*/ 1200150 h 3053494"/>
              <a:gd name="connsiteX81" fmla="*/ 2156916 w 2271216"/>
              <a:gd name="connsiteY81" fmla="*/ 1233487 h 3053494"/>
              <a:gd name="connsiteX82" fmla="*/ 2137866 w 2271216"/>
              <a:gd name="connsiteY82" fmla="*/ 1290637 h 3053494"/>
              <a:gd name="connsiteX83" fmla="*/ 2156916 w 2271216"/>
              <a:gd name="connsiteY83" fmla="*/ 1333500 h 3053494"/>
              <a:gd name="connsiteX84" fmla="*/ 2075954 w 2271216"/>
              <a:gd name="connsiteY84" fmla="*/ 1333500 h 3053494"/>
              <a:gd name="connsiteX85" fmla="*/ 2023566 w 2271216"/>
              <a:gd name="connsiteY85" fmla="*/ 1400175 h 3053494"/>
              <a:gd name="connsiteX86" fmla="*/ 2014041 w 2271216"/>
              <a:gd name="connsiteY86" fmla="*/ 1414462 h 3053494"/>
              <a:gd name="connsiteX87" fmla="*/ 1999754 w 2271216"/>
              <a:gd name="connsiteY87" fmla="*/ 1457325 h 3053494"/>
              <a:gd name="connsiteX88" fmla="*/ 1980704 w 2271216"/>
              <a:gd name="connsiteY88" fmla="*/ 1471612 h 3053494"/>
              <a:gd name="connsiteX89" fmla="*/ 1914029 w 2271216"/>
              <a:gd name="connsiteY89" fmla="*/ 1471612 h 3053494"/>
              <a:gd name="connsiteX90" fmla="*/ 1890216 w 2271216"/>
              <a:gd name="connsiteY90" fmla="*/ 1500187 h 3053494"/>
              <a:gd name="connsiteX91" fmla="*/ 1880691 w 2271216"/>
              <a:gd name="connsiteY91" fmla="*/ 1476375 h 3053494"/>
              <a:gd name="connsiteX92" fmla="*/ 1823541 w 2271216"/>
              <a:gd name="connsiteY92" fmla="*/ 1495425 h 3053494"/>
              <a:gd name="connsiteX93" fmla="*/ 1799729 w 2271216"/>
              <a:gd name="connsiteY93" fmla="*/ 1476375 h 3053494"/>
              <a:gd name="connsiteX94" fmla="*/ 1780679 w 2271216"/>
              <a:gd name="connsiteY94" fmla="*/ 1485900 h 3053494"/>
              <a:gd name="connsiteX95" fmla="*/ 1737816 w 2271216"/>
              <a:gd name="connsiteY95" fmla="*/ 1514475 h 3053494"/>
              <a:gd name="connsiteX96" fmla="*/ 1737816 w 2271216"/>
              <a:gd name="connsiteY96" fmla="*/ 1514475 h 3053494"/>
              <a:gd name="connsiteX97" fmla="*/ 1723529 w 2271216"/>
              <a:gd name="connsiteY97" fmla="*/ 1471612 h 3053494"/>
              <a:gd name="connsiteX98" fmla="*/ 1699716 w 2271216"/>
              <a:gd name="connsiteY98" fmla="*/ 1466850 h 3053494"/>
              <a:gd name="connsiteX99" fmla="*/ 1642566 w 2271216"/>
              <a:gd name="connsiteY99" fmla="*/ 1476375 h 3053494"/>
              <a:gd name="connsiteX100" fmla="*/ 1547316 w 2271216"/>
              <a:gd name="connsiteY100" fmla="*/ 1481137 h 3053494"/>
              <a:gd name="connsiteX101" fmla="*/ 1471116 w 2271216"/>
              <a:gd name="connsiteY101" fmla="*/ 1462087 h 3053494"/>
              <a:gd name="connsiteX102" fmla="*/ 1452066 w 2271216"/>
              <a:gd name="connsiteY102" fmla="*/ 1476375 h 3053494"/>
              <a:gd name="connsiteX103" fmla="*/ 1409204 w 2271216"/>
              <a:gd name="connsiteY103" fmla="*/ 1524000 h 3053494"/>
              <a:gd name="connsiteX104" fmla="*/ 1385391 w 2271216"/>
              <a:gd name="connsiteY104" fmla="*/ 1514475 h 3053494"/>
              <a:gd name="connsiteX105" fmla="*/ 1375866 w 2271216"/>
              <a:gd name="connsiteY105" fmla="*/ 1485900 h 3053494"/>
              <a:gd name="connsiteX106" fmla="*/ 1356816 w 2271216"/>
              <a:gd name="connsiteY106" fmla="*/ 1462087 h 3053494"/>
              <a:gd name="connsiteX107" fmla="*/ 1337766 w 2271216"/>
              <a:gd name="connsiteY107" fmla="*/ 1485900 h 3053494"/>
              <a:gd name="connsiteX108" fmla="*/ 1328241 w 2271216"/>
              <a:gd name="connsiteY108" fmla="*/ 1466850 h 3053494"/>
              <a:gd name="connsiteX109" fmla="*/ 1228229 w 2271216"/>
              <a:gd name="connsiteY109" fmla="*/ 1514475 h 3053494"/>
              <a:gd name="connsiteX110" fmla="*/ 1194891 w 2271216"/>
              <a:gd name="connsiteY110" fmla="*/ 1514475 h 3053494"/>
              <a:gd name="connsiteX111" fmla="*/ 1132979 w 2271216"/>
              <a:gd name="connsiteY111" fmla="*/ 1504950 h 3053494"/>
              <a:gd name="connsiteX112" fmla="*/ 1075829 w 2271216"/>
              <a:gd name="connsiteY112" fmla="*/ 1524000 h 3053494"/>
              <a:gd name="connsiteX113" fmla="*/ 1052016 w 2271216"/>
              <a:gd name="connsiteY113" fmla="*/ 1562100 h 3053494"/>
              <a:gd name="connsiteX114" fmla="*/ 1037729 w 2271216"/>
              <a:gd name="connsiteY114" fmla="*/ 1590675 h 3053494"/>
              <a:gd name="connsiteX115" fmla="*/ 1018679 w 2271216"/>
              <a:gd name="connsiteY115" fmla="*/ 1590675 h 3053494"/>
              <a:gd name="connsiteX116" fmla="*/ 1018679 w 2271216"/>
              <a:gd name="connsiteY116" fmla="*/ 1590675 h 3053494"/>
              <a:gd name="connsiteX117" fmla="*/ 956766 w 2271216"/>
              <a:gd name="connsiteY117" fmla="*/ 1609725 h 3053494"/>
              <a:gd name="connsiteX118" fmla="*/ 918666 w 2271216"/>
              <a:gd name="connsiteY118" fmla="*/ 1590675 h 3053494"/>
              <a:gd name="connsiteX119" fmla="*/ 809129 w 2271216"/>
              <a:gd name="connsiteY119" fmla="*/ 1624012 h 3053494"/>
              <a:gd name="connsiteX120" fmla="*/ 851991 w 2271216"/>
              <a:gd name="connsiteY120" fmla="*/ 1652587 h 3053494"/>
              <a:gd name="connsiteX121" fmla="*/ 871041 w 2271216"/>
              <a:gd name="connsiteY121" fmla="*/ 1690687 h 3053494"/>
              <a:gd name="connsiteX122" fmla="*/ 871041 w 2271216"/>
              <a:gd name="connsiteY122" fmla="*/ 1738312 h 3053494"/>
              <a:gd name="connsiteX123" fmla="*/ 851991 w 2271216"/>
              <a:gd name="connsiteY123" fmla="*/ 1762125 h 3053494"/>
              <a:gd name="connsiteX124" fmla="*/ 837704 w 2271216"/>
              <a:gd name="connsiteY124" fmla="*/ 1838325 h 3053494"/>
              <a:gd name="connsiteX125" fmla="*/ 856754 w 2271216"/>
              <a:gd name="connsiteY125" fmla="*/ 1866900 h 3053494"/>
              <a:gd name="connsiteX126" fmla="*/ 842466 w 2271216"/>
              <a:gd name="connsiteY126" fmla="*/ 1895475 h 3053494"/>
              <a:gd name="connsiteX127" fmla="*/ 851991 w 2271216"/>
              <a:gd name="connsiteY127" fmla="*/ 1924050 h 3053494"/>
              <a:gd name="connsiteX128" fmla="*/ 851991 w 2271216"/>
              <a:gd name="connsiteY128" fmla="*/ 1947862 h 3053494"/>
              <a:gd name="connsiteX129" fmla="*/ 809129 w 2271216"/>
              <a:gd name="connsiteY129" fmla="*/ 1966912 h 3053494"/>
              <a:gd name="connsiteX130" fmla="*/ 809129 w 2271216"/>
              <a:gd name="connsiteY130" fmla="*/ 1966912 h 3053494"/>
              <a:gd name="connsiteX131" fmla="*/ 809788 w 2271216"/>
              <a:gd name="connsiteY131" fmla="*/ 2022576 h 3053494"/>
              <a:gd name="connsiteX132" fmla="*/ 823416 w 2271216"/>
              <a:gd name="connsiteY132" fmla="*/ 2043112 h 3053494"/>
              <a:gd name="connsiteX133" fmla="*/ 847229 w 2271216"/>
              <a:gd name="connsiteY133" fmla="*/ 2066925 h 3053494"/>
              <a:gd name="connsiteX134" fmla="*/ 842466 w 2271216"/>
              <a:gd name="connsiteY134" fmla="*/ 2119312 h 3053494"/>
              <a:gd name="connsiteX135" fmla="*/ 899616 w 2271216"/>
              <a:gd name="connsiteY135" fmla="*/ 2147887 h 3053494"/>
              <a:gd name="connsiteX136" fmla="*/ 904379 w 2271216"/>
              <a:gd name="connsiteY136" fmla="*/ 2181225 h 3053494"/>
              <a:gd name="connsiteX137" fmla="*/ 966291 w 2271216"/>
              <a:gd name="connsiteY137" fmla="*/ 2205037 h 3053494"/>
              <a:gd name="connsiteX138" fmla="*/ 956766 w 2271216"/>
              <a:gd name="connsiteY138" fmla="*/ 2238375 h 3053494"/>
              <a:gd name="connsiteX139" fmla="*/ 1056779 w 2271216"/>
              <a:gd name="connsiteY139" fmla="*/ 2243137 h 3053494"/>
              <a:gd name="connsiteX140" fmla="*/ 1056779 w 2271216"/>
              <a:gd name="connsiteY140" fmla="*/ 2243137 h 3053494"/>
              <a:gd name="connsiteX0" fmla="*/ 1623698 w 2271216"/>
              <a:gd name="connsiteY0" fmla="*/ 3053494 h 3053494"/>
              <a:gd name="connsiteX1" fmla="*/ 1594297 w 2271216"/>
              <a:gd name="connsiteY1" fmla="*/ 2996418 h 3053494"/>
              <a:gd name="connsiteX2" fmla="*/ 1581512 w 2271216"/>
              <a:gd name="connsiteY2" fmla="*/ 3020101 h 3053494"/>
              <a:gd name="connsiteX3" fmla="*/ 384252 w 2271216"/>
              <a:gd name="connsiteY3" fmla="*/ 2387924 h 3053494"/>
              <a:gd name="connsiteX4" fmla="*/ 304861 w 2271216"/>
              <a:gd name="connsiteY4" fmla="*/ 2314889 h 3053494"/>
              <a:gd name="connsiteX5" fmla="*/ 247700 w 2271216"/>
              <a:gd name="connsiteY5" fmla="*/ 2305363 h 3053494"/>
              <a:gd name="connsiteX6" fmla="*/ 181011 w 2271216"/>
              <a:gd name="connsiteY6" fmla="*/ 2314691 h 3053494"/>
              <a:gd name="connsiteX7" fmla="*/ 142984 w 2271216"/>
              <a:gd name="connsiteY7" fmla="*/ 2305587 h 3053494"/>
              <a:gd name="connsiteX8" fmla="*/ 314388 w 2271216"/>
              <a:gd name="connsiteY8" fmla="*/ 2038626 h 3053494"/>
              <a:gd name="connsiteX9" fmla="*/ 323915 w 2271216"/>
              <a:gd name="connsiteY9" fmla="*/ 1967179 h 3053494"/>
              <a:gd name="connsiteX10" fmla="*/ 219683 w 2271216"/>
              <a:gd name="connsiteY10" fmla="*/ 1871916 h 3053494"/>
              <a:gd name="connsiteX11" fmla="*/ 58680 w 2271216"/>
              <a:gd name="connsiteY11" fmla="*/ 1762601 h 3053494"/>
              <a:gd name="connsiteX12" fmla="*/ 7120 w 2271216"/>
              <a:gd name="connsiteY12" fmla="*/ 1514680 h 3053494"/>
              <a:gd name="connsiteX13" fmla="*/ 74325 w 2271216"/>
              <a:gd name="connsiteY13" fmla="*/ 1181260 h 3053494"/>
              <a:gd name="connsiteX14" fmla="*/ 13621 w 2271216"/>
              <a:gd name="connsiteY14" fmla="*/ 752680 h 3053494"/>
              <a:gd name="connsiteX15" fmla="*/ 247010 w 2271216"/>
              <a:gd name="connsiteY15" fmla="*/ 438150 h 3053494"/>
              <a:gd name="connsiteX16" fmla="*/ 690040 w 2271216"/>
              <a:gd name="connsiteY16" fmla="*/ 0 h 3053494"/>
              <a:gd name="connsiteX17" fmla="*/ 851991 w 2271216"/>
              <a:gd name="connsiteY17" fmla="*/ 85725 h 3053494"/>
              <a:gd name="connsiteX18" fmla="*/ 904379 w 2271216"/>
              <a:gd name="connsiteY18" fmla="*/ 95250 h 3053494"/>
              <a:gd name="connsiteX19" fmla="*/ 952004 w 2271216"/>
              <a:gd name="connsiteY19" fmla="*/ 61912 h 3053494"/>
              <a:gd name="connsiteX20" fmla="*/ 990104 w 2271216"/>
              <a:gd name="connsiteY20" fmla="*/ 85725 h 3053494"/>
              <a:gd name="connsiteX21" fmla="*/ 1023441 w 2271216"/>
              <a:gd name="connsiteY21" fmla="*/ 109537 h 3053494"/>
              <a:gd name="connsiteX22" fmla="*/ 1052016 w 2271216"/>
              <a:gd name="connsiteY22" fmla="*/ 133350 h 3053494"/>
              <a:gd name="connsiteX23" fmla="*/ 1104404 w 2271216"/>
              <a:gd name="connsiteY23" fmla="*/ 200025 h 3053494"/>
              <a:gd name="connsiteX24" fmla="*/ 1099641 w 2271216"/>
              <a:gd name="connsiteY24" fmla="*/ 209550 h 3053494"/>
              <a:gd name="connsiteX25" fmla="*/ 1090116 w 2271216"/>
              <a:gd name="connsiteY25" fmla="*/ 271462 h 3053494"/>
              <a:gd name="connsiteX26" fmla="*/ 1052016 w 2271216"/>
              <a:gd name="connsiteY26" fmla="*/ 295275 h 3053494"/>
              <a:gd name="connsiteX27" fmla="*/ 1047254 w 2271216"/>
              <a:gd name="connsiteY27" fmla="*/ 333375 h 3053494"/>
              <a:gd name="connsiteX28" fmla="*/ 1047254 w 2271216"/>
              <a:gd name="connsiteY28" fmla="*/ 333375 h 3053494"/>
              <a:gd name="connsiteX29" fmla="*/ 1094879 w 2271216"/>
              <a:gd name="connsiteY29" fmla="*/ 361950 h 3053494"/>
              <a:gd name="connsiteX30" fmla="*/ 1094879 w 2271216"/>
              <a:gd name="connsiteY30" fmla="*/ 361950 h 3053494"/>
              <a:gd name="connsiteX31" fmla="*/ 1147266 w 2271216"/>
              <a:gd name="connsiteY31" fmla="*/ 371475 h 3053494"/>
              <a:gd name="connsiteX32" fmla="*/ 1166316 w 2271216"/>
              <a:gd name="connsiteY32" fmla="*/ 385762 h 3053494"/>
              <a:gd name="connsiteX33" fmla="*/ 1166316 w 2271216"/>
              <a:gd name="connsiteY33" fmla="*/ 385762 h 3053494"/>
              <a:gd name="connsiteX34" fmla="*/ 1166316 w 2271216"/>
              <a:gd name="connsiteY34" fmla="*/ 385762 h 3053494"/>
              <a:gd name="connsiteX35" fmla="*/ 1204416 w 2271216"/>
              <a:gd name="connsiteY35" fmla="*/ 457200 h 3053494"/>
              <a:gd name="connsiteX36" fmla="*/ 1223466 w 2271216"/>
              <a:gd name="connsiteY36" fmla="*/ 442912 h 3053494"/>
              <a:gd name="connsiteX37" fmla="*/ 1266329 w 2271216"/>
              <a:gd name="connsiteY37" fmla="*/ 442912 h 3053494"/>
              <a:gd name="connsiteX38" fmla="*/ 1337766 w 2271216"/>
              <a:gd name="connsiteY38" fmla="*/ 442912 h 3053494"/>
              <a:gd name="connsiteX39" fmla="*/ 1313954 w 2271216"/>
              <a:gd name="connsiteY39" fmla="*/ 461962 h 3053494"/>
              <a:gd name="connsiteX40" fmla="*/ 1313954 w 2271216"/>
              <a:gd name="connsiteY40" fmla="*/ 461962 h 3053494"/>
              <a:gd name="connsiteX41" fmla="*/ 1280616 w 2271216"/>
              <a:gd name="connsiteY41" fmla="*/ 547687 h 3053494"/>
              <a:gd name="connsiteX42" fmla="*/ 1256804 w 2271216"/>
              <a:gd name="connsiteY42" fmla="*/ 557212 h 3053494"/>
              <a:gd name="connsiteX43" fmla="*/ 1213941 w 2271216"/>
              <a:gd name="connsiteY43" fmla="*/ 576262 h 3053494"/>
              <a:gd name="connsiteX44" fmla="*/ 1228229 w 2271216"/>
              <a:gd name="connsiteY44" fmla="*/ 619125 h 3053494"/>
              <a:gd name="connsiteX45" fmla="*/ 1228229 w 2271216"/>
              <a:gd name="connsiteY45" fmla="*/ 652462 h 3053494"/>
              <a:gd name="connsiteX46" fmla="*/ 1232991 w 2271216"/>
              <a:gd name="connsiteY46" fmla="*/ 676275 h 3053494"/>
              <a:gd name="connsiteX47" fmla="*/ 1256804 w 2271216"/>
              <a:gd name="connsiteY47" fmla="*/ 714375 h 3053494"/>
              <a:gd name="connsiteX48" fmla="*/ 1256804 w 2271216"/>
              <a:gd name="connsiteY48" fmla="*/ 714375 h 3053494"/>
              <a:gd name="connsiteX49" fmla="*/ 1342529 w 2271216"/>
              <a:gd name="connsiteY49" fmla="*/ 742950 h 3053494"/>
              <a:gd name="connsiteX50" fmla="*/ 1413966 w 2271216"/>
              <a:gd name="connsiteY50" fmla="*/ 738187 h 3053494"/>
              <a:gd name="connsiteX51" fmla="*/ 1447304 w 2271216"/>
              <a:gd name="connsiteY51" fmla="*/ 738187 h 3053494"/>
              <a:gd name="connsiteX52" fmla="*/ 1499691 w 2271216"/>
              <a:gd name="connsiteY52" fmla="*/ 752475 h 3053494"/>
              <a:gd name="connsiteX53" fmla="*/ 1509216 w 2271216"/>
              <a:gd name="connsiteY53" fmla="*/ 766762 h 3053494"/>
              <a:gd name="connsiteX54" fmla="*/ 1513979 w 2271216"/>
              <a:gd name="connsiteY54" fmla="*/ 838200 h 3053494"/>
              <a:gd name="connsiteX55" fmla="*/ 1513979 w 2271216"/>
              <a:gd name="connsiteY55" fmla="*/ 838200 h 3053494"/>
              <a:gd name="connsiteX56" fmla="*/ 1547316 w 2271216"/>
              <a:gd name="connsiteY56" fmla="*/ 900112 h 3053494"/>
              <a:gd name="connsiteX57" fmla="*/ 1580654 w 2271216"/>
              <a:gd name="connsiteY57" fmla="*/ 942975 h 3053494"/>
              <a:gd name="connsiteX58" fmla="*/ 1590179 w 2271216"/>
              <a:gd name="connsiteY58" fmla="*/ 947737 h 3053494"/>
              <a:gd name="connsiteX59" fmla="*/ 1599704 w 2271216"/>
              <a:gd name="connsiteY59" fmla="*/ 1014412 h 3053494"/>
              <a:gd name="connsiteX60" fmla="*/ 1642566 w 2271216"/>
              <a:gd name="connsiteY60" fmla="*/ 1047750 h 3053494"/>
              <a:gd name="connsiteX61" fmla="*/ 1685429 w 2271216"/>
              <a:gd name="connsiteY61" fmla="*/ 1090612 h 3053494"/>
              <a:gd name="connsiteX62" fmla="*/ 1704479 w 2271216"/>
              <a:gd name="connsiteY62" fmla="*/ 1104900 h 3053494"/>
              <a:gd name="connsiteX63" fmla="*/ 1747341 w 2271216"/>
              <a:gd name="connsiteY63" fmla="*/ 1119187 h 3053494"/>
              <a:gd name="connsiteX64" fmla="*/ 1766391 w 2271216"/>
              <a:gd name="connsiteY64" fmla="*/ 1185862 h 3053494"/>
              <a:gd name="connsiteX65" fmla="*/ 1766391 w 2271216"/>
              <a:gd name="connsiteY65" fmla="*/ 1185862 h 3053494"/>
              <a:gd name="connsiteX66" fmla="*/ 1775916 w 2271216"/>
              <a:gd name="connsiteY66" fmla="*/ 1238250 h 3053494"/>
              <a:gd name="connsiteX67" fmla="*/ 1852116 w 2271216"/>
              <a:gd name="connsiteY67" fmla="*/ 1223962 h 3053494"/>
              <a:gd name="connsiteX68" fmla="*/ 1894979 w 2271216"/>
              <a:gd name="connsiteY68" fmla="*/ 1176337 h 3053494"/>
              <a:gd name="connsiteX69" fmla="*/ 1904504 w 2271216"/>
              <a:gd name="connsiteY69" fmla="*/ 1162050 h 3053494"/>
              <a:gd name="connsiteX70" fmla="*/ 1947366 w 2271216"/>
              <a:gd name="connsiteY70" fmla="*/ 1152525 h 3053494"/>
              <a:gd name="connsiteX71" fmla="*/ 1985466 w 2271216"/>
              <a:gd name="connsiteY71" fmla="*/ 1128712 h 3053494"/>
              <a:gd name="connsiteX72" fmla="*/ 2023566 w 2271216"/>
              <a:gd name="connsiteY72" fmla="*/ 1114425 h 3053494"/>
              <a:gd name="connsiteX73" fmla="*/ 2071191 w 2271216"/>
              <a:gd name="connsiteY73" fmla="*/ 1104900 h 3053494"/>
              <a:gd name="connsiteX74" fmla="*/ 2118816 w 2271216"/>
              <a:gd name="connsiteY74" fmla="*/ 1119187 h 3053494"/>
              <a:gd name="connsiteX75" fmla="*/ 2199779 w 2271216"/>
              <a:gd name="connsiteY75" fmla="*/ 1119187 h 3053494"/>
              <a:gd name="connsiteX76" fmla="*/ 2214066 w 2271216"/>
              <a:gd name="connsiteY76" fmla="*/ 1081087 h 3053494"/>
              <a:gd name="connsiteX77" fmla="*/ 2242641 w 2271216"/>
              <a:gd name="connsiteY77" fmla="*/ 1090612 h 3053494"/>
              <a:gd name="connsiteX78" fmla="*/ 2271216 w 2271216"/>
              <a:gd name="connsiteY78" fmla="*/ 1100137 h 3053494"/>
              <a:gd name="connsiteX79" fmla="*/ 2256929 w 2271216"/>
              <a:gd name="connsiteY79" fmla="*/ 1128712 h 3053494"/>
              <a:gd name="connsiteX80" fmla="*/ 2218829 w 2271216"/>
              <a:gd name="connsiteY80" fmla="*/ 1176337 h 3053494"/>
              <a:gd name="connsiteX81" fmla="*/ 2190254 w 2271216"/>
              <a:gd name="connsiteY81" fmla="*/ 1200150 h 3053494"/>
              <a:gd name="connsiteX82" fmla="*/ 2156916 w 2271216"/>
              <a:gd name="connsiteY82" fmla="*/ 1233487 h 3053494"/>
              <a:gd name="connsiteX83" fmla="*/ 2137866 w 2271216"/>
              <a:gd name="connsiteY83" fmla="*/ 1290637 h 3053494"/>
              <a:gd name="connsiteX84" fmla="*/ 2156916 w 2271216"/>
              <a:gd name="connsiteY84" fmla="*/ 1333500 h 3053494"/>
              <a:gd name="connsiteX85" fmla="*/ 2075954 w 2271216"/>
              <a:gd name="connsiteY85" fmla="*/ 1333500 h 3053494"/>
              <a:gd name="connsiteX86" fmla="*/ 2023566 w 2271216"/>
              <a:gd name="connsiteY86" fmla="*/ 1400175 h 3053494"/>
              <a:gd name="connsiteX87" fmla="*/ 2014041 w 2271216"/>
              <a:gd name="connsiteY87" fmla="*/ 1414462 h 3053494"/>
              <a:gd name="connsiteX88" fmla="*/ 1999754 w 2271216"/>
              <a:gd name="connsiteY88" fmla="*/ 1457325 h 3053494"/>
              <a:gd name="connsiteX89" fmla="*/ 1980704 w 2271216"/>
              <a:gd name="connsiteY89" fmla="*/ 1471612 h 3053494"/>
              <a:gd name="connsiteX90" fmla="*/ 1914029 w 2271216"/>
              <a:gd name="connsiteY90" fmla="*/ 1471612 h 3053494"/>
              <a:gd name="connsiteX91" fmla="*/ 1890216 w 2271216"/>
              <a:gd name="connsiteY91" fmla="*/ 1500187 h 3053494"/>
              <a:gd name="connsiteX92" fmla="*/ 1880691 w 2271216"/>
              <a:gd name="connsiteY92" fmla="*/ 1476375 h 3053494"/>
              <a:gd name="connsiteX93" fmla="*/ 1823541 w 2271216"/>
              <a:gd name="connsiteY93" fmla="*/ 1495425 h 3053494"/>
              <a:gd name="connsiteX94" fmla="*/ 1799729 w 2271216"/>
              <a:gd name="connsiteY94" fmla="*/ 1476375 h 3053494"/>
              <a:gd name="connsiteX95" fmla="*/ 1780679 w 2271216"/>
              <a:gd name="connsiteY95" fmla="*/ 1485900 h 3053494"/>
              <a:gd name="connsiteX96" fmla="*/ 1737816 w 2271216"/>
              <a:gd name="connsiteY96" fmla="*/ 1514475 h 3053494"/>
              <a:gd name="connsiteX97" fmla="*/ 1737816 w 2271216"/>
              <a:gd name="connsiteY97" fmla="*/ 1514475 h 3053494"/>
              <a:gd name="connsiteX98" fmla="*/ 1723529 w 2271216"/>
              <a:gd name="connsiteY98" fmla="*/ 1471612 h 3053494"/>
              <a:gd name="connsiteX99" fmla="*/ 1699716 w 2271216"/>
              <a:gd name="connsiteY99" fmla="*/ 1466850 h 3053494"/>
              <a:gd name="connsiteX100" fmla="*/ 1642566 w 2271216"/>
              <a:gd name="connsiteY100" fmla="*/ 1476375 h 3053494"/>
              <a:gd name="connsiteX101" fmla="*/ 1547316 w 2271216"/>
              <a:gd name="connsiteY101" fmla="*/ 1481137 h 3053494"/>
              <a:gd name="connsiteX102" fmla="*/ 1471116 w 2271216"/>
              <a:gd name="connsiteY102" fmla="*/ 1462087 h 3053494"/>
              <a:gd name="connsiteX103" fmla="*/ 1452066 w 2271216"/>
              <a:gd name="connsiteY103" fmla="*/ 1476375 h 3053494"/>
              <a:gd name="connsiteX104" fmla="*/ 1409204 w 2271216"/>
              <a:gd name="connsiteY104" fmla="*/ 1524000 h 3053494"/>
              <a:gd name="connsiteX105" fmla="*/ 1385391 w 2271216"/>
              <a:gd name="connsiteY105" fmla="*/ 1514475 h 3053494"/>
              <a:gd name="connsiteX106" fmla="*/ 1375866 w 2271216"/>
              <a:gd name="connsiteY106" fmla="*/ 1485900 h 3053494"/>
              <a:gd name="connsiteX107" fmla="*/ 1356816 w 2271216"/>
              <a:gd name="connsiteY107" fmla="*/ 1462087 h 3053494"/>
              <a:gd name="connsiteX108" fmla="*/ 1337766 w 2271216"/>
              <a:gd name="connsiteY108" fmla="*/ 1485900 h 3053494"/>
              <a:gd name="connsiteX109" fmla="*/ 1328241 w 2271216"/>
              <a:gd name="connsiteY109" fmla="*/ 1466850 h 3053494"/>
              <a:gd name="connsiteX110" fmla="*/ 1228229 w 2271216"/>
              <a:gd name="connsiteY110" fmla="*/ 1514475 h 3053494"/>
              <a:gd name="connsiteX111" fmla="*/ 1194891 w 2271216"/>
              <a:gd name="connsiteY111" fmla="*/ 1514475 h 3053494"/>
              <a:gd name="connsiteX112" fmla="*/ 1132979 w 2271216"/>
              <a:gd name="connsiteY112" fmla="*/ 1504950 h 3053494"/>
              <a:gd name="connsiteX113" fmla="*/ 1075829 w 2271216"/>
              <a:gd name="connsiteY113" fmla="*/ 1524000 h 3053494"/>
              <a:gd name="connsiteX114" fmla="*/ 1052016 w 2271216"/>
              <a:gd name="connsiteY114" fmla="*/ 1562100 h 3053494"/>
              <a:gd name="connsiteX115" fmla="*/ 1037729 w 2271216"/>
              <a:gd name="connsiteY115" fmla="*/ 1590675 h 3053494"/>
              <a:gd name="connsiteX116" fmla="*/ 1018679 w 2271216"/>
              <a:gd name="connsiteY116" fmla="*/ 1590675 h 3053494"/>
              <a:gd name="connsiteX117" fmla="*/ 1018679 w 2271216"/>
              <a:gd name="connsiteY117" fmla="*/ 1590675 h 3053494"/>
              <a:gd name="connsiteX118" fmla="*/ 956766 w 2271216"/>
              <a:gd name="connsiteY118" fmla="*/ 1609725 h 3053494"/>
              <a:gd name="connsiteX119" fmla="*/ 918666 w 2271216"/>
              <a:gd name="connsiteY119" fmla="*/ 1590675 h 3053494"/>
              <a:gd name="connsiteX120" fmla="*/ 809129 w 2271216"/>
              <a:gd name="connsiteY120" fmla="*/ 1624012 h 3053494"/>
              <a:gd name="connsiteX121" fmla="*/ 851991 w 2271216"/>
              <a:gd name="connsiteY121" fmla="*/ 1652587 h 3053494"/>
              <a:gd name="connsiteX122" fmla="*/ 871041 w 2271216"/>
              <a:gd name="connsiteY122" fmla="*/ 1690687 h 3053494"/>
              <a:gd name="connsiteX123" fmla="*/ 871041 w 2271216"/>
              <a:gd name="connsiteY123" fmla="*/ 1738312 h 3053494"/>
              <a:gd name="connsiteX124" fmla="*/ 851991 w 2271216"/>
              <a:gd name="connsiteY124" fmla="*/ 1762125 h 3053494"/>
              <a:gd name="connsiteX125" fmla="*/ 837704 w 2271216"/>
              <a:gd name="connsiteY125" fmla="*/ 1838325 h 3053494"/>
              <a:gd name="connsiteX126" fmla="*/ 856754 w 2271216"/>
              <a:gd name="connsiteY126" fmla="*/ 1866900 h 3053494"/>
              <a:gd name="connsiteX127" fmla="*/ 842466 w 2271216"/>
              <a:gd name="connsiteY127" fmla="*/ 1895475 h 3053494"/>
              <a:gd name="connsiteX128" fmla="*/ 851991 w 2271216"/>
              <a:gd name="connsiteY128" fmla="*/ 1924050 h 3053494"/>
              <a:gd name="connsiteX129" fmla="*/ 851991 w 2271216"/>
              <a:gd name="connsiteY129" fmla="*/ 1947862 h 3053494"/>
              <a:gd name="connsiteX130" fmla="*/ 809129 w 2271216"/>
              <a:gd name="connsiteY130" fmla="*/ 1966912 h 3053494"/>
              <a:gd name="connsiteX131" fmla="*/ 809129 w 2271216"/>
              <a:gd name="connsiteY131" fmla="*/ 1966912 h 3053494"/>
              <a:gd name="connsiteX132" fmla="*/ 809788 w 2271216"/>
              <a:gd name="connsiteY132" fmla="*/ 2022576 h 3053494"/>
              <a:gd name="connsiteX133" fmla="*/ 823416 w 2271216"/>
              <a:gd name="connsiteY133" fmla="*/ 2043112 h 3053494"/>
              <a:gd name="connsiteX134" fmla="*/ 847229 w 2271216"/>
              <a:gd name="connsiteY134" fmla="*/ 2066925 h 3053494"/>
              <a:gd name="connsiteX135" fmla="*/ 842466 w 2271216"/>
              <a:gd name="connsiteY135" fmla="*/ 2119312 h 3053494"/>
              <a:gd name="connsiteX136" fmla="*/ 899616 w 2271216"/>
              <a:gd name="connsiteY136" fmla="*/ 2147887 h 3053494"/>
              <a:gd name="connsiteX137" fmla="*/ 904379 w 2271216"/>
              <a:gd name="connsiteY137" fmla="*/ 2181225 h 3053494"/>
              <a:gd name="connsiteX138" fmla="*/ 966291 w 2271216"/>
              <a:gd name="connsiteY138" fmla="*/ 2205037 h 3053494"/>
              <a:gd name="connsiteX139" fmla="*/ 956766 w 2271216"/>
              <a:gd name="connsiteY139" fmla="*/ 2238375 h 3053494"/>
              <a:gd name="connsiteX140" fmla="*/ 1056779 w 2271216"/>
              <a:gd name="connsiteY140" fmla="*/ 2243137 h 3053494"/>
              <a:gd name="connsiteX141" fmla="*/ 1056779 w 2271216"/>
              <a:gd name="connsiteY141" fmla="*/ 2243137 h 3053494"/>
              <a:gd name="connsiteX0" fmla="*/ 1623698 w 2271216"/>
              <a:gd name="connsiteY0" fmla="*/ 3053494 h 3053494"/>
              <a:gd name="connsiteX1" fmla="*/ 1594297 w 2271216"/>
              <a:gd name="connsiteY1" fmla="*/ 2996418 h 3053494"/>
              <a:gd name="connsiteX2" fmla="*/ 1581512 w 2271216"/>
              <a:gd name="connsiteY2" fmla="*/ 3020101 h 3053494"/>
              <a:gd name="connsiteX3" fmla="*/ 384252 w 2271216"/>
              <a:gd name="connsiteY3" fmla="*/ 2387924 h 3053494"/>
              <a:gd name="connsiteX4" fmla="*/ 304861 w 2271216"/>
              <a:gd name="connsiteY4" fmla="*/ 2314889 h 3053494"/>
              <a:gd name="connsiteX5" fmla="*/ 247700 w 2271216"/>
              <a:gd name="connsiteY5" fmla="*/ 2305363 h 3053494"/>
              <a:gd name="connsiteX6" fmla="*/ 181011 w 2271216"/>
              <a:gd name="connsiteY6" fmla="*/ 2314691 h 3053494"/>
              <a:gd name="connsiteX7" fmla="*/ 142984 w 2271216"/>
              <a:gd name="connsiteY7" fmla="*/ 2305587 h 3053494"/>
              <a:gd name="connsiteX8" fmla="*/ 314388 w 2271216"/>
              <a:gd name="connsiteY8" fmla="*/ 2038626 h 3053494"/>
              <a:gd name="connsiteX9" fmla="*/ 323915 w 2271216"/>
              <a:gd name="connsiteY9" fmla="*/ 1967179 h 3053494"/>
              <a:gd name="connsiteX10" fmla="*/ 219683 w 2271216"/>
              <a:gd name="connsiteY10" fmla="*/ 1871916 h 3053494"/>
              <a:gd name="connsiteX11" fmla="*/ 58680 w 2271216"/>
              <a:gd name="connsiteY11" fmla="*/ 1762601 h 3053494"/>
              <a:gd name="connsiteX12" fmla="*/ 7120 w 2271216"/>
              <a:gd name="connsiteY12" fmla="*/ 1514680 h 3053494"/>
              <a:gd name="connsiteX13" fmla="*/ 74325 w 2271216"/>
              <a:gd name="connsiteY13" fmla="*/ 1181260 h 3053494"/>
              <a:gd name="connsiteX14" fmla="*/ 13621 w 2271216"/>
              <a:gd name="connsiteY14" fmla="*/ 752680 h 3053494"/>
              <a:gd name="connsiteX15" fmla="*/ 247010 w 2271216"/>
              <a:gd name="connsiteY15" fmla="*/ 438150 h 3053494"/>
              <a:gd name="connsiteX16" fmla="*/ 690040 w 2271216"/>
              <a:gd name="connsiteY16" fmla="*/ 0 h 3053494"/>
              <a:gd name="connsiteX17" fmla="*/ 851991 w 2271216"/>
              <a:gd name="connsiteY17" fmla="*/ 85725 h 3053494"/>
              <a:gd name="connsiteX18" fmla="*/ 904379 w 2271216"/>
              <a:gd name="connsiteY18" fmla="*/ 95250 h 3053494"/>
              <a:gd name="connsiteX19" fmla="*/ 952004 w 2271216"/>
              <a:gd name="connsiteY19" fmla="*/ 61912 h 3053494"/>
              <a:gd name="connsiteX20" fmla="*/ 990104 w 2271216"/>
              <a:gd name="connsiteY20" fmla="*/ 85725 h 3053494"/>
              <a:gd name="connsiteX21" fmla="*/ 1023441 w 2271216"/>
              <a:gd name="connsiteY21" fmla="*/ 109537 h 3053494"/>
              <a:gd name="connsiteX22" fmla="*/ 1052016 w 2271216"/>
              <a:gd name="connsiteY22" fmla="*/ 133350 h 3053494"/>
              <a:gd name="connsiteX23" fmla="*/ 1104404 w 2271216"/>
              <a:gd name="connsiteY23" fmla="*/ 200025 h 3053494"/>
              <a:gd name="connsiteX24" fmla="*/ 1099641 w 2271216"/>
              <a:gd name="connsiteY24" fmla="*/ 209550 h 3053494"/>
              <a:gd name="connsiteX25" fmla="*/ 1090116 w 2271216"/>
              <a:gd name="connsiteY25" fmla="*/ 271462 h 3053494"/>
              <a:gd name="connsiteX26" fmla="*/ 1052016 w 2271216"/>
              <a:gd name="connsiteY26" fmla="*/ 295275 h 3053494"/>
              <a:gd name="connsiteX27" fmla="*/ 1047254 w 2271216"/>
              <a:gd name="connsiteY27" fmla="*/ 333375 h 3053494"/>
              <a:gd name="connsiteX28" fmla="*/ 1047254 w 2271216"/>
              <a:gd name="connsiteY28" fmla="*/ 333375 h 3053494"/>
              <a:gd name="connsiteX29" fmla="*/ 1094879 w 2271216"/>
              <a:gd name="connsiteY29" fmla="*/ 361950 h 3053494"/>
              <a:gd name="connsiteX30" fmla="*/ 1094879 w 2271216"/>
              <a:gd name="connsiteY30" fmla="*/ 361950 h 3053494"/>
              <a:gd name="connsiteX31" fmla="*/ 1147266 w 2271216"/>
              <a:gd name="connsiteY31" fmla="*/ 371475 h 3053494"/>
              <a:gd name="connsiteX32" fmla="*/ 1166316 w 2271216"/>
              <a:gd name="connsiteY32" fmla="*/ 385762 h 3053494"/>
              <a:gd name="connsiteX33" fmla="*/ 1166316 w 2271216"/>
              <a:gd name="connsiteY33" fmla="*/ 385762 h 3053494"/>
              <a:gd name="connsiteX34" fmla="*/ 1166316 w 2271216"/>
              <a:gd name="connsiteY34" fmla="*/ 385762 h 3053494"/>
              <a:gd name="connsiteX35" fmla="*/ 1204416 w 2271216"/>
              <a:gd name="connsiteY35" fmla="*/ 457200 h 3053494"/>
              <a:gd name="connsiteX36" fmla="*/ 1223466 w 2271216"/>
              <a:gd name="connsiteY36" fmla="*/ 442912 h 3053494"/>
              <a:gd name="connsiteX37" fmla="*/ 1266329 w 2271216"/>
              <a:gd name="connsiteY37" fmla="*/ 442912 h 3053494"/>
              <a:gd name="connsiteX38" fmla="*/ 1337766 w 2271216"/>
              <a:gd name="connsiteY38" fmla="*/ 442912 h 3053494"/>
              <a:gd name="connsiteX39" fmla="*/ 1313954 w 2271216"/>
              <a:gd name="connsiteY39" fmla="*/ 461962 h 3053494"/>
              <a:gd name="connsiteX40" fmla="*/ 1313954 w 2271216"/>
              <a:gd name="connsiteY40" fmla="*/ 461962 h 3053494"/>
              <a:gd name="connsiteX41" fmla="*/ 1280616 w 2271216"/>
              <a:gd name="connsiteY41" fmla="*/ 547687 h 3053494"/>
              <a:gd name="connsiteX42" fmla="*/ 1256804 w 2271216"/>
              <a:gd name="connsiteY42" fmla="*/ 557212 h 3053494"/>
              <a:gd name="connsiteX43" fmla="*/ 1213941 w 2271216"/>
              <a:gd name="connsiteY43" fmla="*/ 576262 h 3053494"/>
              <a:gd name="connsiteX44" fmla="*/ 1228229 w 2271216"/>
              <a:gd name="connsiteY44" fmla="*/ 619125 h 3053494"/>
              <a:gd name="connsiteX45" fmla="*/ 1228229 w 2271216"/>
              <a:gd name="connsiteY45" fmla="*/ 652462 h 3053494"/>
              <a:gd name="connsiteX46" fmla="*/ 1232991 w 2271216"/>
              <a:gd name="connsiteY46" fmla="*/ 676275 h 3053494"/>
              <a:gd name="connsiteX47" fmla="*/ 1256804 w 2271216"/>
              <a:gd name="connsiteY47" fmla="*/ 714375 h 3053494"/>
              <a:gd name="connsiteX48" fmla="*/ 1256804 w 2271216"/>
              <a:gd name="connsiteY48" fmla="*/ 714375 h 3053494"/>
              <a:gd name="connsiteX49" fmla="*/ 1342529 w 2271216"/>
              <a:gd name="connsiteY49" fmla="*/ 742950 h 3053494"/>
              <a:gd name="connsiteX50" fmla="*/ 1413966 w 2271216"/>
              <a:gd name="connsiteY50" fmla="*/ 738187 h 3053494"/>
              <a:gd name="connsiteX51" fmla="*/ 1447304 w 2271216"/>
              <a:gd name="connsiteY51" fmla="*/ 738187 h 3053494"/>
              <a:gd name="connsiteX52" fmla="*/ 1499691 w 2271216"/>
              <a:gd name="connsiteY52" fmla="*/ 752475 h 3053494"/>
              <a:gd name="connsiteX53" fmla="*/ 1509216 w 2271216"/>
              <a:gd name="connsiteY53" fmla="*/ 766762 h 3053494"/>
              <a:gd name="connsiteX54" fmla="*/ 1513979 w 2271216"/>
              <a:gd name="connsiteY54" fmla="*/ 838200 h 3053494"/>
              <a:gd name="connsiteX55" fmla="*/ 1513979 w 2271216"/>
              <a:gd name="connsiteY55" fmla="*/ 838200 h 3053494"/>
              <a:gd name="connsiteX56" fmla="*/ 1547316 w 2271216"/>
              <a:gd name="connsiteY56" fmla="*/ 900112 h 3053494"/>
              <a:gd name="connsiteX57" fmla="*/ 1580654 w 2271216"/>
              <a:gd name="connsiteY57" fmla="*/ 942975 h 3053494"/>
              <a:gd name="connsiteX58" fmla="*/ 1590179 w 2271216"/>
              <a:gd name="connsiteY58" fmla="*/ 947737 h 3053494"/>
              <a:gd name="connsiteX59" fmla="*/ 1599704 w 2271216"/>
              <a:gd name="connsiteY59" fmla="*/ 1014412 h 3053494"/>
              <a:gd name="connsiteX60" fmla="*/ 1642566 w 2271216"/>
              <a:gd name="connsiteY60" fmla="*/ 1047750 h 3053494"/>
              <a:gd name="connsiteX61" fmla="*/ 1685429 w 2271216"/>
              <a:gd name="connsiteY61" fmla="*/ 1090612 h 3053494"/>
              <a:gd name="connsiteX62" fmla="*/ 1704479 w 2271216"/>
              <a:gd name="connsiteY62" fmla="*/ 1104900 h 3053494"/>
              <a:gd name="connsiteX63" fmla="*/ 1747341 w 2271216"/>
              <a:gd name="connsiteY63" fmla="*/ 1119187 h 3053494"/>
              <a:gd name="connsiteX64" fmla="*/ 1766391 w 2271216"/>
              <a:gd name="connsiteY64" fmla="*/ 1185862 h 3053494"/>
              <a:gd name="connsiteX65" fmla="*/ 1766391 w 2271216"/>
              <a:gd name="connsiteY65" fmla="*/ 1185862 h 3053494"/>
              <a:gd name="connsiteX66" fmla="*/ 1775916 w 2271216"/>
              <a:gd name="connsiteY66" fmla="*/ 1238250 h 3053494"/>
              <a:gd name="connsiteX67" fmla="*/ 1852116 w 2271216"/>
              <a:gd name="connsiteY67" fmla="*/ 1223962 h 3053494"/>
              <a:gd name="connsiteX68" fmla="*/ 1894979 w 2271216"/>
              <a:gd name="connsiteY68" fmla="*/ 1176337 h 3053494"/>
              <a:gd name="connsiteX69" fmla="*/ 1904504 w 2271216"/>
              <a:gd name="connsiteY69" fmla="*/ 1162050 h 3053494"/>
              <a:gd name="connsiteX70" fmla="*/ 1947366 w 2271216"/>
              <a:gd name="connsiteY70" fmla="*/ 1152525 h 3053494"/>
              <a:gd name="connsiteX71" fmla="*/ 1985466 w 2271216"/>
              <a:gd name="connsiteY71" fmla="*/ 1128712 h 3053494"/>
              <a:gd name="connsiteX72" fmla="*/ 2023566 w 2271216"/>
              <a:gd name="connsiteY72" fmla="*/ 1114425 h 3053494"/>
              <a:gd name="connsiteX73" fmla="*/ 2071191 w 2271216"/>
              <a:gd name="connsiteY73" fmla="*/ 1104900 h 3053494"/>
              <a:gd name="connsiteX74" fmla="*/ 2118816 w 2271216"/>
              <a:gd name="connsiteY74" fmla="*/ 1119187 h 3053494"/>
              <a:gd name="connsiteX75" fmla="*/ 2199779 w 2271216"/>
              <a:gd name="connsiteY75" fmla="*/ 1119187 h 3053494"/>
              <a:gd name="connsiteX76" fmla="*/ 2214066 w 2271216"/>
              <a:gd name="connsiteY76" fmla="*/ 1081087 h 3053494"/>
              <a:gd name="connsiteX77" fmla="*/ 2242641 w 2271216"/>
              <a:gd name="connsiteY77" fmla="*/ 1090612 h 3053494"/>
              <a:gd name="connsiteX78" fmla="*/ 2271216 w 2271216"/>
              <a:gd name="connsiteY78" fmla="*/ 1100137 h 3053494"/>
              <a:gd name="connsiteX79" fmla="*/ 2256929 w 2271216"/>
              <a:gd name="connsiteY79" fmla="*/ 1128712 h 3053494"/>
              <a:gd name="connsiteX80" fmla="*/ 2218829 w 2271216"/>
              <a:gd name="connsiteY80" fmla="*/ 1176337 h 3053494"/>
              <a:gd name="connsiteX81" fmla="*/ 2190254 w 2271216"/>
              <a:gd name="connsiteY81" fmla="*/ 1200150 h 3053494"/>
              <a:gd name="connsiteX82" fmla="*/ 2156916 w 2271216"/>
              <a:gd name="connsiteY82" fmla="*/ 1233487 h 3053494"/>
              <a:gd name="connsiteX83" fmla="*/ 2137866 w 2271216"/>
              <a:gd name="connsiteY83" fmla="*/ 1290637 h 3053494"/>
              <a:gd name="connsiteX84" fmla="*/ 2156916 w 2271216"/>
              <a:gd name="connsiteY84" fmla="*/ 1333500 h 3053494"/>
              <a:gd name="connsiteX85" fmla="*/ 2075954 w 2271216"/>
              <a:gd name="connsiteY85" fmla="*/ 1333500 h 3053494"/>
              <a:gd name="connsiteX86" fmla="*/ 2023566 w 2271216"/>
              <a:gd name="connsiteY86" fmla="*/ 1400175 h 3053494"/>
              <a:gd name="connsiteX87" fmla="*/ 2014041 w 2271216"/>
              <a:gd name="connsiteY87" fmla="*/ 1414462 h 3053494"/>
              <a:gd name="connsiteX88" fmla="*/ 1999754 w 2271216"/>
              <a:gd name="connsiteY88" fmla="*/ 1457325 h 3053494"/>
              <a:gd name="connsiteX89" fmla="*/ 1980704 w 2271216"/>
              <a:gd name="connsiteY89" fmla="*/ 1471612 h 3053494"/>
              <a:gd name="connsiteX90" fmla="*/ 1914029 w 2271216"/>
              <a:gd name="connsiteY90" fmla="*/ 1471612 h 3053494"/>
              <a:gd name="connsiteX91" fmla="*/ 1890216 w 2271216"/>
              <a:gd name="connsiteY91" fmla="*/ 1500187 h 3053494"/>
              <a:gd name="connsiteX92" fmla="*/ 1880691 w 2271216"/>
              <a:gd name="connsiteY92" fmla="*/ 1476375 h 3053494"/>
              <a:gd name="connsiteX93" fmla="*/ 1823541 w 2271216"/>
              <a:gd name="connsiteY93" fmla="*/ 1495425 h 3053494"/>
              <a:gd name="connsiteX94" fmla="*/ 1799729 w 2271216"/>
              <a:gd name="connsiteY94" fmla="*/ 1476375 h 3053494"/>
              <a:gd name="connsiteX95" fmla="*/ 1780679 w 2271216"/>
              <a:gd name="connsiteY95" fmla="*/ 1485900 h 3053494"/>
              <a:gd name="connsiteX96" fmla="*/ 1737816 w 2271216"/>
              <a:gd name="connsiteY96" fmla="*/ 1514475 h 3053494"/>
              <a:gd name="connsiteX97" fmla="*/ 1737816 w 2271216"/>
              <a:gd name="connsiteY97" fmla="*/ 1514475 h 3053494"/>
              <a:gd name="connsiteX98" fmla="*/ 1723529 w 2271216"/>
              <a:gd name="connsiteY98" fmla="*/ 1471612 h 3053494"/>
              <a:gd name="connsiteX99" fmla="*/ 1699716 w 2271216"/>
              <a:gd name="connsiteY99" fmla="*/ 1466850 h 3053494"/>
              <a:gd name="connsiteX100" fmla="*/ 1642566 w 2271216"/>
              <a:gd name="connsiteY100" fmla="*/ 1476375 h 3053494"/>
              <a:gd name="connsiteX101" fmla="*/ 1547316 w 2271216"/>
              <a:gd name="connsiteY101" fmla="*/ 1481137 h 3053494"/>
              <a:gd name="connsiteX102" fmla="*/ 1471116 w 2271216"/>
              <a:gd name="connsiteY102" fmla="*/ 1462087 h 3053494"/>
              <a:gd name="connsiteX103" fmla="*/ 1452066 w 2271216"/>
              <a:gd name="connsiteY103" fmla="*/ 1476375 h 3053494"/>
              <a:gd name="connsiteX104" fmla="*/ 1409204 w 2271216"/>
              <a:gd name="connsiteY104" fmla="*/ 1524000 h 3053494"/>
              <a:gd name="connsiteX105" fmla="*/ 1385391 w 2271216"/>
              <a:gd name="connsiteY105" fmla="*/ 1514475 h 3053494"/>
              <a:gd name="connsiteX106" fmla="*/ 1375866 w 2271216"/>
              <a:gd name="connsiteY106" fmla="*/ 1485900 h 3053494"/>
              <a:gd name="connsiteX107" fmla="*/ 1356816 w 2271216"/>
              <a:gd name="connsiteY107" fmla="*/ 1462087 h 3053494"/>
              <a:gd name="connsiteX108" fmla="*/ 1337766 w 2271216"/>
              <a:gd name="connsiteY108" fmla="*/ 1485900 h 3053494"/>
              <a:gd name="connsiteX109" fmla="*/ 1328241 w 2271216"/>
              <a:gd name="connsiteY109" fmla="*/ 1466850 h 3053494"/>
              <a:gd name="connsiteX110" fmla="*/ 1228229 w 2271216"/>
              <a:gd name="connsiteY110" fmla="*/ 1514475 h 3053494"/>
              <a:gd name="connsiteX111" fmla="*/ 1194891 w 2271216"/>
              <a:gd name="connsiteY111" fmla="*/ 1514475 h 3053494"/>
              <a:gd name="connsiteX112" fmla="*/ 1132979 w 2271216"/>
              <a:gd name="connsiteY112" fmla="*/ 1504950 h 3053494"/>
              <a:gd name="connsiteX113" fmla="*/ 1075829 w 2271216"/>
              <a:gd name="connsiteY113" fmla="*/ 1524000 h 3053494"/>
              <a:gd name="connsiteX114" fmla="*/ 1052016 w 2271216"/>
              <a:gd name="connsiteY114" fmla="*/ 1562100 h 3053494"/>
              <a:gd name="connsiteX115" fmla="*/ 1037729 w 2271216"/>
              <a:gd name="connsiteY115" fmla="*/ 1590675 h 3053494"/>
              <a:gd name="connsiteX116" fmla="*/ 1018679 w 2271216"/>
              <a:gd name="connsiteY116" fmla="*/ 1590675 h 3053494"/>
              <a:gd name="connsiteX117" fmla="*/ 1018679 w 2271216"/>
              <a:gd name="connsiteY117" fmla="*/ 1590675 h 3053494"/>
              <a:gd name="connsiteX118" fmla="*/ 956766 w 2271216"/>
              <a:gd name="connsiteY118" fmla="*/ 1609725 h 3053494"/>
              <a:gd name="connsiteX119" fmla="*/ 918666 w 2271216"/>
              <a:gd name="connsiteY119" fmla="*/ 1590675 h 3053494"/>
              <a:gd name="connsiteX120" fmla="*/ 809129 w 2271216"/>
              <a:gd name="connsiteY120" fmla="*/ 1624012 h 3053494"/>
              <a:gd name="connsiteX121" fmla="*/ 851991 w 2271216"/>
              <a:gd name="connsiteY121" fmla="*/ 1652587 h 3053494"/>
              <a:gd name="connsiteX122" fmla="*/ 871041 w 2271216"/>
              <a:gd name="connsiteY122" fmla="*/ 1690687 h 3053494"/>
              <a:gd name="connsiteX123" fmla="*/ 871041 w 2271216"/>
              <a:gd name="connsiteY123" fmla="*/ 1738312 h 3053494"/>
              <a:gd name="connsiteX124" fmla="*/ 851991 w 2271216"/>
              <a:gd name="connsiteY124" fmla="*/ 1762125 h 3053494"/>
              <a:gd name="connsiteX125" fmla="*/ 837704 w 2271216"/>
              <a:gd name="connsiteY125" fmla="*/ 1838325 h 3053494"/>
              <a:gd name="connsiteX126" fmla="*/ 856754 w 2271216"/>
              <a:gd name="connsiteY126" fmla="*/ 1866900 h 3053494"/>
              <a:gd name="connsiteX127" fmla="*/ 842466 w 2271216"/>
              <a:gd name="connsiteY127" fmla="*/ 1895475 h 3053494"/>
              <a:gd name="connsiteX128" fmla="*/ 851991 w 2271216"/>
              <a:gd name="connsiteY128" fmla="*/ 1924050 h 3053494"/>
              <a:gd name="connsiteX129" fmla="*/ 851991 w 2271216"/>
              <a:gd name="connsiteY129" fmla="*/ 1947862 h 3053494"/>
              <a:gd name="connsiteX130" fmla="*/ 809129 w 2271216"/>
              <a:gd name="connsiteY130" fmla="*/ 1966912 h 3053494"/>
              <a:gd name="connsiteX131" fmla="*/ 809129 w 2271216"/>
              <a:gd name="connsiteY131" fmla="*/ 1966912 h 3053494"/>
              <a:gd name="connsiteX132" fmla="*/ 809788 w 2271216"/>
              <a:gd name="connsiteY132" fmla="*/ 2022576 h 3053494"/>
              <a:gd name="connsiteX133" fmla="*/ 823416 w 2271216"/>
              <a:gd name="connsiteY133" fmla="*/ 2043112 h 3053494"/>
              <a:gd name="connsiteX134" fmla="*/ 847229 w 2271216"/>
              <a:gd name="connsiteY134" fmla="*/ 2066925 h 3053494"/>
              <a:gd name="connsiteX135" fmla="*/ 842466 w 2271216"/>
              <a:gd name="connsiteY135" fmla="*/ 2119312 h 3053494"/>
              <a:gd name="connsiteX136" fmla="*/ 899616 w 2271216"/>
              <a:gd name="connsiteY136" fmla="*/ 2147887 h 3053494"/>
              <a:gd name="connsiteX137" fmla="*/ 904379 w 2271216"/>
              <a:gd name="connsiteY137" fmla="*/ 2181225 h 3053494"/>
              <a:gd name="connsiteX138" fmla="*/ 966291 w 2271216"/>
              <a:gd name="connsiteY138" fmla="*/ 2205037 h 3053494"/>
              <a:gd name="connsiteX139" fmla="*/ 956766 w 2271216"/>
              <a:gd name="connsiteY139" fmla="*/ 2238375 h 3053494"/>
              <a:gd name="connsiteX140" fmla="*/ 1056779 w 2271216"/>
              <a:gd name="connsiteY140" fmla="*/ 2243137 h 3053494"/>
              <a:gd name="connsiteX141" fmla="*/ 1056779 w 2271216"/>
              <a:gd name="connsiteY141" fmla="*/ 2243137 h 3053494"/>
              <a:gd name="connsiteX0" fmla="*/ 1623698 w 2271216"/>
              <a:gd name="connsiteY0" fmla="*/ 3053494 h 3053494"/>
              <a:gd name="connsiteX1" fmla="*/ 1594297 w 2271216"/>
              <a:gd name="connsiteY1" fmla="*/ 2996418 h 3053494"/>
              <a:gd name="connsiteX2" fmla="*/ 1581512 w 2271216"/>
              <a:gd name="connsiteY2" fmla="*/ 3020101 h 3053494"/>
              <a:gd name="connsiteX3" fmla="*/ 384252 w 2271216"/>
              <a:gd name="connsiteY3" fmla="*/ 2387924 h 3053494"/>
              <a:gd name="connsiteX4" fmla="*/ 339793 w 2271216"/>
              <a:gd name="connsiteY4" fmla="*/ 2308538 h 3053494"/>
              <a:gd name="connsiteX5" fmla="*/ 304861 w 2271216"/>
              <a:gd name="connsiteY5" fmla="*/ 2314889 h 3053494"/>
              <a:gd name="connsiteX6" fmla="*/ 247700 w 2271216"/>
              <a:gd name="connsiteY6" fmla="*/ 2305363 h 3053494"/>
              <a:gd name="connsiteX7" fmla="*/ 181011 w 2271216"/>
              <a:gd name="connsiteY7" fmla="*/ 2314691 h 3053494"/>
              <a:gd name="connsiteX8" fmla="*/ 142984 w 2271216"/>
              <a:gd name="connsiteY8" fmla="*/ 2305587 h 3053494"/>
              <a:gd name="connsiteX9" fmla="*/ 314388 w 2271216"/>
              <a:gd name="connsiteY9" fmla="*/ 2038626 h 3053494"/>
              <a:gd name="connsiteX10" fmla="*/ 323915 w 2271216"/>
              <a:gd name="connsiteY10" fmla="*/ 1967179 h 3053494"/>
              <a:gd name="connsiteX11" fmla="*/ 219683 w 2271216"/>
              <a:gd name="connsiteY11" fmla="*/ 1871916 h 3053494"/>
              <a:gd name="connsiteX12" fmla="*/ 58680 w 2271216"/>
              <a:gd name="connsiteY12" fmla="*/ 1762601 h 3053494"/>
              <a:gd name="connsiteX13" fmla="*/ 7120 w 2271216"/>
              <a:gd name="connsiteY13" fmla="*/ 1514680 h 3053494"/>
              <a:gd name="connsiteX14" fmla="*/ 74325 w 2271216"/>
              <a:gd name="connsiteY14" fmla="*/ 1181260 h 3053494"/>
              <a:gd name="connsiteX15" fmla="*/ 13621 w 2271216"/>
              <a:gd name="connsiteY15" fmla="*/ 752680 h 3053494"/>
              <a:gd name="connsiteX16" fmla="*/ 247010 w 2271216"/>
              <a:gd name="connsiteY16" fmla="*/ 438150 h 3053494"/>
              <a:gd name="connsiteX17" fmla="*/ 690040 w 2271216"/>
              <a:gd name="connsiteY17" fmla="*/ 0 h 3053494"/>
              <a:gd name="connsiteX18" fmla="*/ 851991 w 2271216"/>
              <a:gd name="connsiteY18" fmla="*/ 85725 h 3053494"/>
              <a:gd name="connsiteX19" fmla="*/ 904379 w 2271216"/>
              <a:gd name="connsiteY19" fmla="*/ 95250 h 3053494"/>
              <a:gd name="connsiteX20" fmla="*/ 952004 w 2271216"/>
              <a:gd name="connsiteY20" fmla="*/ 61912 h 3053494"/>
              <a:gd name="connsiteX21" fmla="*/ 990104 w 2271216"/>
              <a:gd name="connsiteY21" fmla="*/ 85725 h 3053494"/>
              <a:gd name="connsiteX22" fmla="*/ 1023441 w 2271216"/>
              <a:gd name="connsiteY22" fmla="*/ 109537 h 3053494"/>
              <a:gd name="connsiteX23" fmla="*/ 1052016 w 2271216"/>
              <a:gd name="connsiteY23" fmla="*/ 133350 h 3053494"/>
              <a:gd name="connsiteX24" fmla="*/ 1104404 w 2271216"/>
              <a:gd name="connsiteY24" fmla="*/ 200025 h 3053494"/>
              <a:gd name="connsiteX25" fmla="*/ 1099641 w 2271216"/>
              <a:gd name="connsiteY25" fmla="*/ 209550 h 3053494"/>
              <a:gd name="connsiteX26" fmla="*/ 1090116 w 2271216"/>
              <a:gd name="connsiteY26" fmla="*/ 271462 h 3053494"/>
              <a:gd name="connsiteX27" fmla="*/ 1052016 w 2271216"/>
              <a:gd name="connsiteY27" fmla="*/ 295275 h 3053494"/>
              <a:gd name="connsiteX28" fmla="*/ 1047254 w 2271216"/>
              <a:gd name="connsiteY28" fmla="*/ 333375 h 3053494"/>
              <a:gd name="connsiteX29" fmla="*/ 1047254 w 2271216"/>
              <a:gd name="connsiteY29" fmla="*/ 333375 h 3053494"/>
              <a:gd name="connsiteX30" fmla="*/ 1094879 w 2271216"/>
              <a:gd name="connsiteY30" fmla="*/ 361950 h 3053494"/>
              <a:gd name="connsiteX31" fmla="*/ 1094879 w 2271216"/>
              <a:gd name="connsiteY31" fmla="*/ 361950 h 3053494"/>
              <a:gd name="connsiteX32" fmla="*/ 1147266 w 2271216"/>
              <a:gd name="connsiteY32" fmla="*/ 371475 h 3053494"/>
              <a:gd name="connsiteX33" fmla="*/ 1166316 w 2271216"/>
              <a:gd name="connsiteY33" fmla="*/ 385762 h 3053494"/>
              <a:gd name="connsiteX34" fmla="*/ 1166316 w 2271216"/>
              <a:gd name="connsiteY34" fmla="*/ 385762 h 3053494"/>
              <a:gd name="connsiteX35" fmla="*/ 1166316 w 2271216"/>
              <a:gd name="connsiteY35" fmla="*/ 385762 h 3053494"/>
              <a:gd name="connsiteX36" fmla="*/ 1204416 w 2271216"/>
              <a:gd name="connsiteY36" fmla="*/ 457200 h 3053494"/>
              <a:gd name="connsiteX37" fmla="*/ 1223466 w 2271216"/>
              <a:gd name="connsiteY37" fmla="*/ 442912 h 3053494"/>
              <a:gd name="connsiteX38" fmla="*/ 1266329 w 2271216"/>
              <a:gd name="connsiteY38" fmla="*/ 442912 h 3053494"/>
              <a:gd name="connsiteX39" fmla="*/ 1337766 w 2271216"/>
              <a:gd name="connsiteY39" fmla="*/ 442912 h 3053494"/>
              <a:gd name="connsiteX40" fmla="*/ 1313954 w 2271216"/>
              <a:gd name="connsiteY40" fmla="*/ 461962 h 3053494"/>
              <a:gd name="connsiteX41" fmla="*/ 1313954 w 2271216"/>
              <a:gd name="connsiteY41" fmla="*/ 461962 h 3053494"/>
              <a:gd name="connsiteX42" fmla="*/ 1280616 w 2271216"/>
              <a:gd name="connsiteY42" fmla="*/ 547687 h 3053494"/>
              <a:gd name="connsiteX43" fmla="*/ 1256804 w 2271216"/>
              <a:gd name="connsiteY43" fmla="*/ 557212 h 3053494"/>
              <a:gd name="connsiteX44" fmla="*/ 1213941 w 2271216"/>
              <a:gd name="connsiteY44" fmla="*/ 576262 h 3053494"/>
              <a:gd name="connsiteX45" fmla="*/ 1228229 w 2271216"/>
              <a:gd name="connsiteY45" fmla="*/ 619125 h 3053494"/>
              <a:gd name="connsiteX46" fmla="*/ 1228229 w 2271216"/>
              <a:gd name="connsiteY46" fmla="*/ 652462 h 3053494"/>
              <a:gd name="connsiteX47" fmla="*/ 1232991 w 2271216"/>
              <a:gd name="connsiteY47" fmla="*/ 676275 h 3053494"/>
              <a:gd name="connsiteX48" fmla="*/ 1256804 w 2271216"/>
              <a:gd name="connsiteY48" fmla="*/ 714375 h 3053494"/>
              <a:gd name="connsiteX49" fmla="*/ 1256804 w 2271216"/>
              <a:gd name="connsiteY49" fmla="*/ 714375 h 3053494"/>
              <a:gd name="connsiteX50" fmla="*/ 1342529 w 2271216"/>
              <a:gd name="connsiteY50" fmla="*/ 742950 h 3053494"/>
              <a:gd name="connsiteX51" fmla="*/ 1413966 w 2271216"/>
              <a:gd name="connsiteY51" fmla="*/ 738187 h 3053494"/>
              <a:gd name="connsiteX52" fmla="*/ 1447304 w 2271216"/>
              <a:gd name="connsiteY52" fmla="*/ 738187 h 3053494"/>
              <a:gd name="connsiteX53" fmla="*/ 1499691 w 2271216"/>
              <a:gd name="connsiteY53" fmla="*/ 752475 h 3053494"/>
              <a:gd name="connsiteX54" fmla="*/ 1509216 w 2271216"/>
              <a:gd name="connsiteY54" fmla="*/ 766762 h 3053494"/>
              <a:gd name="connsiteX55" fmla="*/ 1513979 w 2271216"/>
              <a:gd name="connsiteY55" fmla="*/ 838200 h 3053494"/>
              <a:gd name="connsiteX56" fmla="*/ 1513979 w 2271216"/>
              <a:gd name="connsiteY56" fmla="*/ 838200 h 3053494"/>
              <a:gd name="connsiteX57" fmla="*/ 1547316 w 2271216"/>
              <a:gd name="connsiteY57" fmla="*/ 900112 h 3053494"/>
              <a:gd name="connsiteX58" fmla="*/ 1580654 w 2271216"/>
              <a:gd name="connsiteY58" fmla="*/ 942975 h 3053494"/>
              <a:gd name="connsiteX59" fmla="*/ 1590179 w 2271216"/>
              <a:gd name="connsiteY59" fmla="*/ 947737 h 3053494"/>
              <a:gd name="connsiteX60" fmla="*/ 1599704 w 2271216"/>
              <a:gd name="connsiteY60" fmla="*/ 1014412 h 3053494"/>
              <a:gd name="connsiteX61" fmla="*/ 1642566 w 2271216"/>
              <a:gd name="connsiteY61" fmla="*/ 1047750 h 3053494"/>
              <a:gd name="connsiteX62" fmla="*/ 1685429 w 2271216"/>
              <a:gd name="connsiteY62" fmla="*/ 1090612 h 3053494"/>
              <a:gd name="connsiteX63" fmla="*/ 1704479 w 2271216"/>
              <a:gd name="connsiteY63" fmla="*/ 1104900 h 3053494"/>
              <a:gd name="connsiteX64" fmla="*/ 1747341 w 2271216"/>
              <a:gd name="connsiteY64" fmla="*/ 1119187 h 3053494"/>
              <a:gd name="connsiteX65" fmla="*/ 1766391 w 2271216"/>
              <a:gd name="connsiteY65" fmla="*/ 1185862 h 3053494"/>
              <a:gd name="connsiteX66" fmla="*/ 1766391 w 2271216"/>
              <a:gd name="connsiteY66" fmla="*/ 1185862 h 3053494"/>
              <a:gd name="connsiteX67" fmla="*/ 1775916 w 2271216"/>
              <a:gd name="connsiteY67" fmla="*/ 1238250 h 3053494"/>
              <a:gd name="connsiteX68" fmla="*/ 1852116 w 2271216"/>
              <a:gd name="connsiteY68" fmla="*/ 1223962 h 3053494"/>
              <a:gd name="connsiteX69" fmla="*/ 1894979 w 2271216"/>
              <a:gd name="connsiteY69" fmla="*/ 1176337 h 3053494"/>
              <a:gd name="connsiteX70" fmla="*/ 1904504 w 2271216"/>
              <a:gd name="connsiteY70" fmla="*/ 1162050 h 3053494"/>
              <a:gd name="connsiteX71" fmla="*/ 1947366 w 2271216"/>
              <a:gd name="connsiteY71" fmla="*/ 1152525 h 3053494"/>
              <a:gd name="connsiteX72" fmla="*/ 1985466 w 2271216"/>
              <a:gd name="connsiteY72" fmla="*/ 1128712 h 3053494"/>
              <a:gd name="connsiteX73" fmla="*/ 2023566 w 2271216"/>
              <a:gd name="connsiteY73" fmla="*/ 1114425 h 3053494"/>
              <a:gd name="connsiteX74" fmla="*/ 2071191 w 2271216"/>
              <a:gd name="connsiteY74" fmla="*/ 1104900 h 3053494"/>
              <a:gd name="connsiteX75" fmla="*/ 2118816 w 2271216"/>
              <a:gd name="connsiteY75" fmla="*/ 1119187 h 3053494"/>
              <a:gd name="connsiteX76" fmla="*/ 2199779 w 2271216"/>
              <a:gd name="connsiteY76" fmla="*/ 1119187 h 3053494"/>
              <a:gd name="connsiteX77" fmla="*/ 2214066 w 2271216"/>
              <a:gd name="connsiteY77" fmla="*/ 1081087 h 3053494"/>
              <a:gd name="connsiteX78" fmla="*/ 2242641 w 2271216"/>
              <a:gd name="connsiteY78" fmla="*/ 1090612 h 3053494"/>
              <a:gd name="connsiteX79" fmla="*/ 2271216 w 2271216"/>
              <a:gd name="connsiteY79" fmla="*/ 1100137 h 3053494"/>
              <a:gd name="connsiteX80" fmla="*/ 2256929 w 2271216"/>
              <a:gd name="connsiteY80" fmla="*/ 1128712 h 3053494"/>
              <a:gd name="connsiteX81" fmla="*/ 2218829 w 2271216"/>
              <a:gd name="connsiteY81" fmla="*/ 1176337 h 3053494"/>
              <a:gd name="connsiteX82" fmla="*/ 2190254 w 2271216"/>
              <a:gd name="connsiteY82" fmla="*/ 1200150 h 3053494"/>
              <a:gd name="connsiteX83" fmla="*/ 2156916 w 2271216"/>
              <a:gd name="connsiteY83" fmla="*/ 1233487 h 3053494"/>
              <a:gd name="connsiteX84" fmla="*/ 2137866 w 2271216"/>
              <a:gd name="connsiteY84" fmla="*/ 1290637 h 3053494"/>
              <a:gd name="connsiteX85" fmla="*/ 2156916 w 2271216"/>
              <a:gd name="connsiteY85" fmla="*/ 1333500 h 3053494"/>
              <a:gd name="connsiteX86" fmla="*/ 2075954 w 2271216"/>
              <a:gd name="connsiteY86" fmla="*/ 1333500 h 3053494"/>
              <a:gd name="connsiteX87" fmla="*/ 2023566 w 2271216"/>
              <a:gd name="connsiteY87" fmla="*/ 1400175 h 3053494"/>
              <a:gd name="connsiteX88" fmla="*/ 2014041 w 2271216"/>
              <a:gd name="connsiteY88" fmla="*/ 1414462 h 3053494"/>
              <a:gd name="connsiteX89" fmla="*/ 1999754 w 2271216"/>
              <a:gd name="connsiteY89" fmla="*/ 1457325 h 3053494"/>
              <a:gd name="connsiteX90" fmla="*/ 1980704 w 2271216"/>
              <a:gd name="connsiteY90" fmla="*/ 1471612 h 3053494"/>
              <a:gd name="connsiteX91" fmla="*/ 1914029 w 2271216"/>
              <a:gd name="connsiteY91" fmla="*/ 1471612 h 3053494"/>
              <a:gd name="connsiteX92" fmla="*/ 1890216 w 2271216"/>
              <a:gd name="connsiteY92" fmla="*/ 1500187 h 3053494"/>
              <a:gd name="connsiteX93" fmla="*/ 1880691 w 2271216"/>
              <a:gd name="connsiteY93" fmla="*/ 1476375 h 3053494"/>
              <a:gd name="connsiteX94" fmla="*/ 1823541 w 2271216"/>
              <a:gd name="connsiteY94" fmla="*/ 1495425 h 3053494"/>
              <a:gd name="connsiteX95" fmla="*/ 1799729 w 2271216"/>
              <a:gd name="connsiteY95" fmla="*/ 1476375 h 3053494"/>
              <a:gd name="connsiteX96" fmla="*/ 1780679 w 2271216"/>
              <a:gd name="connsiteY96" fmla="*/ 1485900 h 3053494"/>
              <a:gd name="connsiteX97" fmla="*/ 1737816 w 2271216"/>
              <a:gd name="connsiteY97" fmla="*/ 1514475 h 3053494"/>
              <a:gd name="connsiteX98" fmla="*/ 1737816 w 2271216"/>
              <a:gd name="connsiteY98" fmla="*/ 1514475 h 3053494"/>
              <a:gd name="connsiteX99" fmla="*/ 1723529 w 2271216"/>
              <a:gd name="connsiteY99" fmla="*/ 1471612 h 3053494"/>
              <a:gd name="connsiteX100" fmla="*/ 1699716 w 2271216"/>
              <a:gd name="connsiteY100" fmla="*/ 1466850 h 3053494"/>
              <a:gd name="connsiteX101" fmla="*/ 1642566 w 2271216"/>
              <a:gd name="connsiteY101" fmla="*/ 1476375 h 3053494"/>
              <a:gd name="connsiteX102" fmla="*/ 1547316 w 2271216"/>
              <a:gd name="connsiteY102" fmla="*/ 1481137 h 3053494"/>
              <a:gd name="connsiteX103" fmla="*/ 1471116 w 2271216"/>
              <a:gd name="connsiteY103" fmla="*/ 1462087 h 3053494"/>
              <a:gd name="connsiteX104" fmla="*/ 1452066 w 2271216"/>
              <a:gd name="connsiteY104" fmla="*/ 1476375 h 3053494"/>
              <a:gd name="connsiteX105" fmla="*/ 1409204 w 2271216"/>
              <a:gd name="connsiteY105" fmla="*/ 1524000 h 3053494"/>
              <a:gd name="connsiteX106" fmla="*/ 1385391 w 2271216"/>
              <a:gd name="connsiteY106" fmla="*/ 1514475 h 3053494"/>
              <a:gd name="connsiteX107" fmla="*/ 1375866 w 2271216"/>
              <a:gd name="connsiteY107" fmla="*/ 1485900 h 3053494"/>
              <a:gd name="connsiteX108" fmla="*/ 1356816 w 2271216"/>
              <a:gd name="connsiteY108" fmla="*/ 1462087 h 3053494"/>
              <a:gd name="connsiteX109" fmla="*/ 1337766 w 2271216"/>
              <a:gd name="connsiteY109" fmla="*/ 1485900 h 3053494"/>
              <a:gd name="connsiteX110" fmla="*/ 1328241 w 2271216"/>
              <a:gd name="connsiteY110" fmla="*/ 1466850 h 3053494"/>
              <a:gd name="connsiteX111" fmla="*/ 1228229 w 2271216"/>
              <a:gd name="connsiteY111" fmla="*/ 1514475 h 3053494"/>
              <a:gd name="connsiteX112" fmla="*/ 1194891 w 2271216"/>
              <a:gd name="connsiteY112" fmla="*/ 1514475 h 3053494"/>
              <a:gd name="connsiteX113" fmla="*/ 1132979 w 2271216"/>
              <a:gd name="connsiteY113" fmla="*/ 1504950 h 3053494"/>
              <a:gd name="connsiteX114" fmla="*/ 1075829 w 2271216"/>
              <a:gd name="connsiteY114" fmla="*/ 1524000 h 3053494"/>
              <a:gd name="connsiteX115" fmla="*/ 1052016 w 2271216"/>
              <a:gd name="connsiteY115" fmla="*/ 1562100 h 3053494"/>
              <a:gd name="connsiteX116" fmla="*/ 1037729 w 2271216"/>
              <a:gd name="connsiteY116" fmla="*/ 1590675 h 3053494"/>
              <a:gd name="connsiteX117" fmla="*/ 1018679 w 2271216"/>
              <a:gd name="connsiteY117" fmla="*/ 1590675 h 3053494"/>
              <a:gd name="connsiteX118" fmla="*/ 1018679 w 2271216"/>
              <a:gd name="connsiteY118" fmla="*/ 1590675 h 3053494"/>
              <a:gd name="connsiteX119" fmla="*/ 956766 w 2271216"/>
              <a:gd name="connsiteY119" fmla="*/ 1609725 h 3053494"/>
              <a:gd name="connsiteX120" fmla="*/ 918666 w 2271216"/>
              <a:gd name="connsiteY120" fmla="*/ 1590675 h 3053494"/>
              <a:gd name="connsiteX121" fmla="*/ 809129 w 2271216"/>
              <a:gd name="connsiteY121" fmla="*/ 1624012 h 3053494"/>
              <a:gd name="connsiteX122" fmla="*/ 851991 w 2271216"/>
              <a:gd name="connsiteY122" fmla="*/ 1652587 h 3053494"/>
              <a:gd name="connsiteX123" fmla="*/ 871041 w 2271216"/>
              <a:gd name="connsiteY123" fmla="*/ 1690687 h 3053494"/>
              <a:gd name="connsiteX124" fmla="*/ 871041 w 2271216"/>
              <a:gd name="connsiteY124" fmla="*/ 1738312 h 3053494"/>
              <a:gd name="connsiteX125" fmla="*/ 851991 w 2271216"/>
              <a:gd name="connsiteY125" fmla="*/ 1762125 h 3053494"/>
              <a:gd name="connsiteX126" fmla="*/ 837704 w 2271216"/>
              <a:gd name="connsiteY126" fmla="*/ 1838325 h 3053494"/>
              <a:gd name="connsiteX127" fmla="*/ 856754 w 2271216"/>
              <a:gd name="connsiteY127" fmla="*/ 1866900 h 3053494"/>
              <a:gd name="connsiteX128" fmla="*/ 842466 w 2271216"/>
              <a:gd name="connsiteY128" fmla="*/ 1895475 h 3053494"/>
              <a:gd name="connsiteX129" fmla="*/ 851991 w 2271216"/>
              <a:gd name="connsiteY129" fmla="*/ 1924050 h 3053494"/>
              <a:gd name="connsiteX130" fmla="*/ 851991 w 2271216"/>
              <a:gd name="connsiteY130" fmla="*/ 1947862 h 3053494"/>
              <a:gd name="connsiteX131" fmla="*/ 809129 w 2271216"/>
              <a:gd name="connsiteY131" fmla="*/ 1966912 h 3053494"/>
              <a:gd name="connsiteX132" fmla="*/ 809129 w 2271216"/>
              <a:gd name="connsiteY132" fmla="*/ 1966912 h 3053494"/>
              <a:gd name="connsiteX133" fmla="*/ 809788 w 2271216"/>
              <a:gd name="connsiteY133" fmla="*/ 2022576 h 3053494"/>
              <a:gd name="connsiteX134" fmla="*/ 823416 w 2271216"/>
              <a:gd name="connsiteY134" fmla="*/ 2043112 h 3053494"/>
              <a:gd name="connsiteX135" fmla="*/ 847229 w 2271216"/>
              <a:gd name="connsiteY135" fmla="*/ 2066925 h 3053494"/>
              <a:gd name="connsiteX136" fmla="*/ 842466 w 2271216"/>
              <a:gd name="connsiteY136" fmla="*/ 2119312 h 3053494"/>
              <a:gd name="connsiteX137" fmla="*/ 899616 w 2271216"/>
              <a:gd name="connsiteY137" fmla="*/ 2147887 h 3053494"/>
              <a:gd name="connsiteX138" fmla="*/ 904379 w 2271216"/>
              <a:gd name="connsiteY138" fmla="*/ 2181225 h 3053494"/>
              <a:gd name="connsiteX139" fmla="*/ 966291 w 2271216"/>
              <a:gd name="connsiteY139" fmla="*/ 2205037 h 3053494"/>
              <a:gd name="connsiteX140" fmla="*/ 956766 w 2271216"/>
              <a:gd name="connsiteY140" fmla="*/ 2238375 h 3053494"/>
              <a:gd name="connsiteX141" fmla="*/ 1056779 w 2271216"/>
              <a:gd name="connsiteY141" fmla="*/ 2243137 h 3053494"/>
              <a:gd name="connsiteX142" fmla="*/ 1056779 w 2271216"/>
              <a:gd name="connsiteY142" fmla="*/ 2243137 h 3053494"/>
              <a:gd name="connsiteX0" fmla="*/ 1623698 w 2271216"/>
              <a:gd name="connsiteY0" fmla="*/ 3053494 h 3053494"/>
              <a:gd name="connsiteX1" fmla="*/ 1594297 w 2271216"/>
              <a:gd name="connsiteY1" fmla="*/ 2996418 h 3053494"/>
              <a:gd name="connsiteX2" fmla="*/ 1581512 w 2271216"/>
              <a:gd name="connsiteY2" fmla="*/ 3020101 h 3053494"/>
              <a:gd name="connsiteX3" fmla="*/ 504926 w 2271216"/>
              <a:gd name="connsiteY3" fmla="*/ 2435555 h 3053494"/>
              <a:gd name="connsiteX4" fmla="*/ 384252 w 2271216"/>
              <a:gd name="connsiteY4" fmla="*/ 2387924 h 3053494"/>
              <a:gd name="connsiteX5" fmla="*/ 339793 w 2271216"/>
              <a:gd name="connsiteY5" fmla="*/ 2308538 h 3053494"/>
              <a:gd name="connsiteX6" fmla="*/ 304861 w 2271216"/>
              <a:gd name="connsiteY6" fmla="*/ 2314889 h 3053494"/>
              <a:gd name="connsiteX7" fmla="*/ 247700 w 2271216"/>
              <a:gd name="connsiteY7" fmla="*/ 2305363 h 3053494"/>
              <a:gd name="connsiteX8" fmla="*/ 181011 w 2271216"/>
              <a:gd name="connsiteY8" fmla="*/ 2314691 h 3053494"/>
              <a:gd name="connsiteX9" fmla="*/ 142984 w 2271216"/>
              <a:gd name="connsiteY9" fmla="*/ 2305587 h 3053494"/>
              <a:gd name="connsiteX10" fmla="*/ 314388 w 2271216"/>
              <a:gd name="connsiteY10" fmla="*/ 2038626 h 3053494"/>
              <a:gd name="connsiteX11" fmla="*/ 323915 w 2271216"/>
              <a:gd name="connsiteY11" fmla="*/ 1967179 h 3053494"/>
              <a:gd name="connsiteX12" fmla="*/ 219683 w 2271216"/>
              <a:gd name="connsiteY12" fmla="*/ 1871916 h 3053494"/>
              <a:gd name="connsiteX13" fmla="*/ 58680 w 2271216"/>
              <a:gd name="connsiteY13" fmla="*/ 1762601 h 3053494"/>
              <a:gd name="connsiteX14" fmla="*/ 7120 w 2271216"/>
              <a:gd name="connsiteY14" fmla="*/ 1514680 h 3053494"/>
              <a:gd name="connsiteX15" fmla="*/ 74325 w 2271216"/>
              <a:gd name="connsiteY15" fmla="*/ 1181260 h 3053494"/>
              <a:gd name="connsiteX16" fmla="*/ 13621 w 2271216"/>
              <a:gd name="connsiteY16" fmla="*/ 752680 h 3053494"/>
              <a:gd name="connsiteX17" fmla="*/ 247010 w 2271216"/>
              <a:gd name="connsiteY17" fmla="*/ 438150 h 3053494"/>
              <a:gd name="connsiteX18" fmla="*/ 690040 w 2271216"/>
              <a:gd name="connsiteY18" fmla="*/ 0 h 3053494"/>
              <a:gd name="connsiteX19" fmla="*/ 851991 w 2271216"/>
              <a:gd name="connsiteY19" fmla="*/ 85725 h 3053494"/>
              <a:gd name="connsiteX20" fmla="*/ 904379 w 2271216"/>
              <a:gd name="connsiteY20" fmla="*/ 95250 h 3053494"/>
              <a:gd name="connsiteX21" fmla="*/ 952004 w 2271216"/>
              <a:gd name="connsiteY21" fmla="*/ 61912 h 3053494"/>
              <a:gd name="connsiteX22" fmla="*/ 990104 w 2271216"/>
              <a:gd name="connsiteY22" fmla="*/ 85725 h 3053494"/>
              <a:gd name="connsiteX23" fmla="*/ 1023441 w 2271216"/>
              <a:gd name="connsiteY23" fmla="*/ 109537 h 3053494"/>
              <a:gd name="connsiteX24" fmla="*/ 1052016 w 2271216"/>
              <a:gd name="connsiteY24" fmla="*/ 133350 h 3053494"/>
              <a:gd name="connsiteX25" fmla="*/ 1104404 w 2271216"/>
              <a:gd name="connsiteY25" fmla="*/ 200025 h 3053494"/>
              <a:gd name="connsiteX26" fmla="*/ 1099641 w 2271216"/>
              <a:gd name="connsiteY26" fmla="*/ 209550 h 3053494"/>
              <a:gd name="connsiteX27" fmla="*/ 1090116 w 2271216"/>
              <a:gd name="connsiteY27" fmla="*/ 271462 h 3053494"/>
              <a:gd name="connsiteX28" fmla="*/ 1052016 w 2271216"/>
              <a:gd name="connsiteY28" fmla="*/ 295275 h 3053494"/>
              <a:gd name="connsiteX29" fmla="*/ 1047254 w 2271216"/>
              <a:gd name="connsiteY29" fmla="*/ 333375 h 3053494"/>
              <a:gd name="connsiteX30" fmla="*/ 1047254 w 2271216"/>
              <a:gd name="connsiteY30" fmla="*/ 333375 h 3053494"/>
              <a:gd name="connsiteX31" fmla="*/ 1094879 w 2271216"/>
              <a:gd name="connsiteY31" fmla="*/ 361950 h 3053494"/>
              <a:gd name="connsiteX32" fmla="*/ 1094879 w 2271216"/>
              <a:gd name="connsiteY32" fmla="*/ 361950 h 3053494"/>
              <a:gd name="connsiteX33" fmla="*/ 1147266 w 2271216"/>
              <a:gd name="connsiteY33" fmla="*/ 371475 h 3053494"/>
              <a:gd name="connsiteX34" fmla="*/ 1166316 w 2271216"/>
              <a:gd name="connsiteY34" fmla="*/ 385762 h 3053494"/>
              <a:gd name="connsiteX35" fmla="*/ 1166316 w 2271216"/>
              <a:gd name="connsiteY35" fmla="*/ 385762 h 3053494"/>
              <a:gd name="connsiteX36" fmla="*/ 1166316 w 2271216"/>
              <a:gd name="connsiteY36" fmla="*/ 385762 h 3053494"/>
              <a:gd name="connsiteX37" fmla="*/ 1204416 w 2271216"/>
              <a:gd name="connsiteY37" fmla="*/ 457200 h 3053494"/>
              <a:gd name="connsiteX38" fmla="*/ 1223466 w 2271216"/>
              <a:gd name="connsiteY38" fmla="*/ 442912 h 3053494"/>
              <a:gd name="connsiteX39" fmla="*/ 1266329 w 2271216"/>
              <a:gd name="connsiteY39" fmla="*/ 442912 h 3053494"/>
              <a:gd name="connsiteX40" fmla="*/ 1337766 w 2271216"/>
              <a:gd name="connsiteY40" fmla="*/ 442912 h 3053494"/>
              <a:gd name="connsiteX41" fmla="*/ 1313954 w 2271216"/>
              <a:gd name="connsiteY41" fmla="*/ 461962 h 3053494"/>
              <a:gd name="connsiteX42" fmla="*/ 1313954 w 2271216"/>
              <a:gd name="connsiteY42" fmla="*/ 461962 h 3053494"/>
              <a:gd name="connsiteX43" fmla="*/ 1280616 w 2271216"/>
              <a:gd name="connsiteY43" fmla="*/ 547687 h 3053494"/>
              <a:gd name="connsiteX44" fmla="*/ 1256804 w 2271216"/>
              <a:gd name="connsiteY44" fmla="*/ 557212 h 3053494"/>
              <a:gd name="connsiteX45" fmla="*/ 1213941 w 2271216"/>
              <a:gd name="connsiteY45" fmla="*/ 576262 h 3053494"/>
              <a:gd name="connsiteX46" fmla="*/ 1228229 w 2271216"/>
              <a:gd name="connsiteY46" fmla="*/ 619125 h 3053494"/>
              <a:gd name="connsiteX47" fmla="*/ 1228229 w 2271216"/>
              <a:gd name="connsiteY47" fmla="*/ 652462 h 3053494"/>
              <a:gd name="connsiteX48" fmla="*/ 1232991 w 2271216"/>
              <a:gd name="connsiteY48" fmla="*/ 676275 h 3053494"/>
              <a:gd name="connsiteX49" fmla="*/ 1256804 w 2271216"/>
              <a:gd name="connsiteY49" fmla="*/ 714375 h 3053494"/>
              <a:gd name="connsiteX50" fmla="*/ 1256804 w 2271216"/>
              <a:gd name="connsiteY50" fmla="*/ 714375 h 3053494"/>
              <a:gd name="connsiteX51" fmla="*/ 1342529 w 2271216"/>
              <a:gd name="connsiteY51" fmla="*/ 742950 h 3053494"/>
              <a:gd name="connsiteX52" fmla="*/ 1413966 w 2271216"/>
              <a:gd name="connsiteY52" fmla="*/ 738187 h 3053494"/>
              <a:gd name="connsiteX53" fmla="*/ 1447304 w 2271216"/>
              <a:gd name="connsiteY53" fmla="*/ 738187 h 3053494"/>
              <a:gd name="connsiteX54" fmla="*/ 1499691 w 2271216"/>
              <a:gd name="connsiteY54" fmla="*/ 752475 h 3053494"/>
              <a:gd name="connsiteX55" fmla="*/ 1509216 w 2271216"/>
              <a:gd name="connsiteY55" fmla="*/ 766762 h 3053494"/>
              <a:gd name="connsiteX56" fmla="*/ 1513979 w 2271216"/>
              <a:gd name="connsiteY56" fmla="*/ 838200 h 3053494"/>
              <a:gd name="connsiteX57" fmla="*/ 1513979 w 2271216"/>
              <a:gd name="connsiteY57" fmla="*/ 838200 h 3053494"/>
              <a:gd name="connsiteX58" fmla="*/ 1547316 w 2271216"/>
              <a:gd name="connsiteY58" fmla="*/ 900112 h 3053494"/>
              <a:gd name="connsiteX59" fmla="*/ 1580654 w 2271216"/>
              <a:gd name="connsiteY59" fmla="*/ 942975 h 3053494"/>
              <a:gd name="connsiteX60" fmla="*/ 1590179 w 2271216"/>
              <a:gd name="connsiteY60" fmla="*/ 947737 h 3053494"/>
              <a:gd name="connsiteX61" fmla="*/ 1599704 w 2271216"/>
              <a:gd name="connsiteY61" fmla="*/ 1014412 h 3053494"/>
              <a:gd name="connsiteX62" fmla="*/ 1642566 w 2271216"/>
              <a:gd name="connsiteY62" fmla="*/ 1047750 h 3053494"/>
              <a:gd name="connsiteX63" fmla="*/ 1685429 w 2271216"/>
              <a:gd name="connsiteY63" fmla="*/ 1090612 h 3053494"/>
              <a:gd name="connsiteX64" fmla="*/ 1704479 w 2271216"/>
              <a:gd name="connsiteY64" fmla="*/ 1104900 h 3053494"/>
              <a:gd name="connsiteX65" fmla="*/ 1747341 w 2271216"/>
              <a:gd name="connsiteY65" fmla="*/ 1119187 h 3053494"/>
              <a:gd name="connsiteX66" fmla="*/ 1766391 w 2271216"/>
              <a:gd name="connsiteY66" fmla="*/ 1185862 h 3053494"/>
              <a:gd name="connsiteX67" fmla="*/ 1766391 w 2271216"/>
              <a:gd name="connsiteY67" fmla="*/ 1185862 h 3053494"/>
              <a:gd name="connsiteX68" fmla="*/ 1775916 w 2271216"/>
              <a:gd name="connsiteY68" fmla="*/ 1238250 h 3053494"/>
              <a:gd name="connsiteX69" fmla="*/ 1852116 w 2271216"/>
              <a:gd name="connsiteY69" fmla="*/ 1223962 h 3053494"/>
              <a:gd name="connsiteX70" fmla="*/ 1894979 w 2271216"/>
              <a:gd name="connsiteY70" fmla="*/ 1176337 h 3053494"/>
              <a:gd name="connsiteX71" fmla="*/ 1904504 w 2271216"/>
              <a:gd name="connsiteY71" fmla="*/ 1162050 h 3053494"/>
              <a:gd name="connsiteX72" fmla="*/ 1947366 w 2271216"/>
              <a:gd name="connsiteY72" fmla="*/ 1152525 h 3053494"/>
              <a:gd name="connsiteX73" fmla="*/ 1985466 w 2271216"/>
              <a:gd name="connsiteY73" fmla="*/ 1128712 h 3053494"/>
              <a:gd name="connsiteX74" fmla="*/ 2023566 w 2271216"/>
              <a:gd name="connsiteY74" fmla="*/ 1114425 h 3053494"/>
              <a:gd name="connsiteX75" fmla="*/ 2071191 w 2271216"/>
              <a:gd name="connsiteY75" fmla="*/ 1104900 h 3053494"/>
              <a:gd name="connsiteX76" fmla="*/ 2118816 w 2271216"/>
              <a:gd name="connsiteY76" fmla="*/ 1119187 h 3053494"/>
              <a:gd name="connsiteX77" fmla="*/ 2199779 w 2271216"/>
              <a:gd name="connsiteY77" fmla="*/ 1119187 h 3053494"/>
              <a:gd name="connsiteX78" fmla="*/ 2214066 w 2271216"/>
              <a:gd name="connsiteY78" fmla="*/ 1081087 h 3053494"/>
              <a:gd name="connsiteX79" fmla="*/ 2242641 w 2271216"/>
              <a:gd name="connsiteY79" fmla="*/ 1090612 h 3053494"/>
              <a:gd name="connsiteX80" fmla="*/ 2271216 w 2271216"/>
              <a:gd name="connsiteY80" fmla="*/ 1100137 h 3053494"/>
              <a:gd name="connsiteX81" fmla="*/ 2256929 w 2271216"/>
              <a:gd name="connsiteY81" fmla="*/ 1128712 h 3053494"/>
              <a:gd name="connsiteX82" fmla="*/ 2218829 w 2271216"/>
              <a:gd name="connsiteY82" fmla="*/ 1176337 h 3053494"/>
              <a:gd name="connsiteX83" fmla="*/ 2190254 w 2271216"/>
              <a:gd name="connsiteY83" fmla="*/ 1200150 h 3053494"/>
              <a:gd name="connsiteX84" fmla="*/ 2156916 w 2271216"/>
              <a:gd name="connsiteY84" fmla="*/ 1233487 h 3053494"/>
              <a:gd name="connsiteX85" fmla="*/ 2137866 w 2271216"/>
              <a:gd name="connsiteY85" fmla="*/ 1290637 h 3053494"/>
              <a:gd name="connsiteX86" fmla="*/ 2156916 w 2271216"/>
              <a:gd name="connsiteY86" fmla="*/ 1333500 h 3053494"/>
              <a:gd name="connsiteX87" fmla="*/ 2075954 w 2271216"/>
              <a:gd name="connsiteY87" fmla="*/ 1333500 h 3053494"/>
              <a:gd name="connsiteX88" fmla="*/ 2023566 w 2271216"/>
              <a:gd name="connsiteY88" fmla="*/ 1400175 h 3053494"/>
              <a:gd name="connsiteX89" fmla="*/ 2014041 w 2271216"/>
              <a:gd name="connsiteY89" fmla="*/ 1414462 h 3053494"/>
              <a:gd name="connsiteX90" fmla="*/ 1999754 w 2271216"/>
              <a:gd name="connsiteY90" fmla="*/ 1457325 h 3053494"/>
              <a:gd name="connsiteX91" fmla="*/ 1980704 w 2271216"/>
              <a:gd name="connsiteY91" fmla="*/ 1471612 h 3053494"/>
              <a:gd name="connsiteX92" fmla="*/ 1914029 w 2271216"/>
              <a:gd name="connsiteY92" fmla="*/ 1471612 h 3053494"/>
              <a:gd name="connsiteX93" fmla="*/ 1890216 w 2271216"/>
              <a:gd name="connsiteY93" fmla="*/ 1500187 h 3053494"/>
              <a:gd name="connsiteX94" fmla="*/ 1880691 w 2271216"/>
              <a:gd name="connsiteY94" fmla="*/ 1476375 h 3053494"/>
              <a:gd name="connsiteX95" fmla="*/ 1823541 w 2271216"/>
              <a:gd name="connsiteY95" fmla="*/ 1495425 h 3053494"/>
              <a:gd name="connsiteX96" fmla="*/ 1799729 w 2271216"/>
              <a:gd name="connsiteY96" fmla="*/ 1476375 h 3053494"/>
              <a:gd name="connsiteX97" fmla="*/ 1780679 w 2271216"/>
              <a:gd name="connsiteY97" fmla="*/ 1485900 h 3053494"/>
              <a:gd name="connsiteX98" fmla="*/ 1737816 w 2271216"/>
              <a:gd name="connsiteY98" fmla="*/ 1514475 h 3053494"/>
              <a:gd name="connsiteX99" fmla="*/ 1737816 w 2271216"/>
              <a:gd name="connsiteY99" fmla="*/ 1514475 h 3053494"/>
              <a:gd name="connsiteX100" fmla="*/ 1723529 w 2271216"/>
              <a:gd name="connsiteY100" fmla="*/ 1471612 h 3053494"/>
              <a:gd name="connsiteX101" fmla="*/ 1699716 w 2271216"/>
              <a:gd name="connsiteY101" fmla="*/ 1466850 h 3053494"/>
              <a:gd name="connsiteX102" fmla="*/ 1642566 w 2271216"/>
              <a:gd name="connsiteY102" fmla="*/ 1476375 h 3053494"/>
              <a:gd name="connsiteX103" fmla="*/ 1547316 w 2271216"/>
              <a:gd name="connsiteY103" fmla="*/ 1481137 h 3053494"/>
              <a:gd name="connsiteX104" fmla="*/ 1471116 w 2271216"/>
              <a:gd name="connsiteY104" fmla="*/ 1462087 h 3053494"/>
              <a:gd name="connsiteX105" fmla="*/ 1452066 w 2271216"/>
              <a:gd name="connsiteY105" fmla="*/ 1476375 h 3053494"/>
              <a:gd name="connsiteX106" fmla="*/ 1409204 w 2271216"/>
              <a:gd name="connsiteY106" fmla="*/ 1524000 h 3053494"/>
              <a:gd name="connsiteX107" fmla="*/ 1385391 w 2271216"/>
              <a:gd name="connsiteY107" fmla="*/ 1514475 h 3053494"/>
              <a:gd name="connsiteX108" fmla="*/ 1375866 w 2271216"/>
              <a:gd name="connsiteY108" fmla="*/ 1485900 h 3053494"/>
              <a:gd name="connsiteX109" fmla="*/ 1356816 w 2271216"/>
              <a:gd name="connsiteY109" fmla="*/ 1462087 h 3053494"/>
              <a:gd name="connsiteX110" fmla="*/ 1337766 w 2271216"/>
              <a:gd name="connsiteY110" fmla="*/ 1485900 h 3053494"/>
              <a:gd name="connsiteX111" fmla="*/ 1328241 w 2271216"/>
              <a:gd name="connsiteY111" fmla="*/ 1466850 h 3053494"/>
              <a:gd name="connsiteX112" fmla="*/ 1228229 w 2271216"/>
              <a:gd name="connsiteY112" fmla="*/ 1514475 h 3053494"/>
              <a:gd name="connsiteX113" fmla="*/ 1194891 w 2271216"/>
              <a:gd name="connsiteY113" fmla="*/ 1514475 h 3053494"/>
              <a:gd name="connsiteX114" fmla="*/ 1132979 w 2271216"/>
              <a:gd name="connsiteY114" fmla="*/ 1504950 h 3053494"/>
              <a:gd name="connsiteX115" fmla="*/ 1075829 w 2271216"/>
              <a:gd name="connsiteY115" fmla="*/ 1524000 h 3053494"/>
              <a:gd name="connsiteX116" fmla="*/ 1052016 w 2271216"/>
              <a:gd name="connsiteY116" fmla="*/ 1562100 h 3053494"/>
              <a:gd name="connsiteX117" fmla="*/ 1037729 w 2271216"/>
              <a:gd name="connsiteY117" fmla="*/ 1590675 h 3053494"/>
              <a:gd name="connsiteX118" fmla="*/ 1018679 w 2271216"/>
              <a:gd name="connsiteY118" fmla="*/ 1590675 h 3053494"/>
              <a:gd name="connsiteX119" fmla="*/ 1018679 w 2271216"/>
              <a:gd name="connsiteY119" fmla="*/ 1590675 h 3053494"/>
              <a:gd name="connsiteX120" fmla="*/ 956766 w 2271216"/>
              <a:gd name="connsiteY120" fmla="*/ 1609725 h 3053494"/>
              <a:gd name="connsiteX121" fmla="*/ 918666 w 2271216"/>
              <a:gd name="connsiteY121" fmla="*/ 1590675 h 3053494"/>
              <a:gd name="connsiteX122" fmla="*/ 809129 w 2271216"/>
              <a:gd name="connsiteY122" fmla="*/ 1624012 h 3053494"/>
              <a:gd name="connsiteX123" fmla="*/ 851991 w 2271216"/>
              <a:gd name="connsiteY123" fmla="*/ 1652587 h 3053494"/>
              <a:gd name="connsiteX124" fmla="*/ 871041 w 2271216"/>
              <a:gd name="connsiteY124" fmla="*/ 1690687 h 3053494"/>
              <a:gd name="connsiteX125" fmla="*/ 871041 w 2271216"/>
              <a:gd name="connsiteY125" fmla="*/ 1738312 h 3053494"/>
              <a:gd name="connsiteX126" fmla="*/ 851991 w 2271216"/>
              <a:gd name="connsiteY126" fmla="*/ 1762125 h 3053494"/>
              <a:gd name="connsiteX127" fmla="*/ 837704 w 2271216"/>
              <a:gd name="connsiteY127" fmla="*/ 1838325 h 3053494"/>
              <a:gd name="connsiteX128" fmla="*/ 856754 w 2271216"/>
              <a:gd name="connsiteY128" fmla="*/ 1866900 h 3053494"/>
              <a:gd name="connsiteX129" fmla="*/ 842466 w 2271216"/>
              <a:gd name="connsiteY129" fmla="*/ 1895475 h 3053494"/>
              <a:gd name="connsiteX130" fmla="*/ 851991 w 2271216"/>
              <a:gd name="connsiteY130" fmla="*/ 1924050 h 3053494"/>
              <a:gd name="connsiteX131" fmla="*/ 851991 w 2271216"/>
              <a:gd name="connsiteY131" fmla="*/ 1947862 h 3053494"/>
              <a:gd name="connsiteX132" fmla="*/ 809129 w 2271216"/>
              <a:gd name="connsiteY132" fmla="*/ 1966912 h 3053494"/>
              <a:gd name="connsiteX133" fmla="*/ 809129 w 2271216"/>
              <a:gd name="connsiteY133" fmla="*/ 1966912 h 3053494"/>
              <a:gd name="connsiteX134" fmla="*/ 809788 w 2271216"/>
              <a:gd name="connsiteY134" fmla="*/ 2022576 h 3053494"/>
              <a:gd name="connsiteX135" fmla="*/ 823416 w 2271216"/>
              <a:gd name="connsiteY135" fmla="*/ 2043112 h 3053494"/>
              <a:gd name="connsiteX136" fmla="*/ 847229 w 2271216"/>
              <a:gd name="connsiteY136" fmla="*/ 2066925 h 3053494"/>
              <a:gd name="connsiteX137" fmla="*/ 842466 w 2271216"/>
              <a:gd name="connsiteY137" fmla="*/ 2119312 h 3053494"/>
              <a:gd name="connsiteX138" fmla="*/ 899616 w 2271216"/>
              <a:gd name="connsiteY138" fmla="*/ 2147887 h 3053494"/>
              <a:gd name="connsiteX139" fmla="*/ 904379 w 2271216"/>
              <a:gd name="connsiteY139" fmla="*/ 2181225 h 3053494"/>
              <a:gd name="connsiteX140" fmla="*/ 966291 w 2271216"/>
              <a:gd name="connsiteY140" fmla="*/ 2205037 h 3053494"/>
              <a:gd name="connsiteX141" fmla="*/ 956766 w 2271216"/>
              <a:gd name="connsiteY141" fmla="*/ 2238375 h 3053494"/>
              <a:gd name="connsiteX142" fmla="*/ 1056779 w 2271216"/>
              <a:gd name="connsiteY142" fmla="*/ 2243137 h 3053494"/>
              <a:gd name="connsiteX143" fmla="*/ 1056779 w 2271216"/>
              <a:gd name="connsiteY143" fmla="*/ 2243137 h 3053494"/>
              <a:gd name="connsiteX0" fmla="*/ 1623698 w 2271216"/>
              <a:gd name="connsiteY0" fmla="*/ 3053494 h 3053494"/>
              <a:gd name="connsiteX1" fmla="*/ 1594297 w 2271216"/>
              <a:gd name="connsiteY1" fmla="*/ 2996418 h 3053494"/>
              <a:gd name="connsiteX2" fmla="*/ 1581512 w 2271216"/>
              <a:gd name="connsiteY2" fmla="*/ 3020101 h 3053494"/>
              <a:gd name="connsiteX3" fmla="*/ 543255 w 2271216"/>
              <a:gd name="connsiteY3" fmla="*/ 2416503 h 3053494"/>
              <a:gd name="connsiteX4" fmla="*/ 504926 w 2271216"/>
              <a:gd name="connsiteY4" fmla="*/ 2435555 h 3053494"/>
              <a:gd name="connsiteX5" fmla="*/ 384252 w 2271216"/>
              <a:gd name="connsiteY5" fmla="*/ 2387924 h 3053494"/>
              <a:gd name="connsiteX6" fmla="*/ 339793 w 2271216"/>
              <a:gd name="connsiteY6" fmla="*/ 2308538 h 3053494"/>
              <a:gd name="connsiteX7" fmla="*/ 304861 w 2271216"/>
              <a:gd name="connsiteY7" fmla="*/ 2314889 h 3053494"/>
              <a:gd name="connsiteX8" fmla="*/ 247700 w 2271216"/>
              <a:gd name="connsiteY8" fmla="*/ 2305363 h 3053494"/>
              <a:gd name="connsiteX9" fmla="*/ 181011 w 2271216"/>
              <a:gd name="connsiteY9" fmla="*/ 2314691 h 3053494"/>
              <a:gd name="connsiteX10" fmla="*/ 142984 w 2271216"/>
              <a:gd name="connsiteY10" fmla="*/ 2305587 h 3053494"/>
              <a:gd name="connsiteX11" fmla="*/ 314388 w 2271216"/>
              <a:gd name="connsiteY11" fmla="*/ 2038626 h 3053494"/>
              <a:gd name="connsiteX12" fmla="*/ 323915 w 2271216"/>
              <a:gd name="connsiteY12" fmla="*/ 1967179 h 3053494"/>
              <a:gd name="connsiteX13" fmla="*/ 219683 w 2271216"/>
              <a:gd name="connsiteY13" fmla="*/ 1871916 h 3053494"/>
              <a:gd name="connsiteX14" fmla="*/ 58680 w 2271216"/>
              <a:gd name="connsiteY14" fmla="*/ 1762601 h 3053494"/>
              <a:gd name="connsiteX15" fmla="*/ 7120 w 2271216"/>
              <a:gd name="connsiteY15" fmla="*/ 1514680 h 3053494"/>
              <a:gd name="connsiteX16" fmla="*/ 74325 w 2271216"/>
              <a:gd name="connsiteY16" fmla="*/ 1181260 h 3053494"/>
              <a:gd name="connsiteX17" fmla="*/ 13621 w 2271216"/>
              <a:gd name="connsiteY17" fmla="*/ 752680 h 3053494"/>
              <a:gd name="connsiteX18" fmla="*/ 247010 w 2271216"/>
              <a:gd name="connsiteY18" fmla="*/ 438150 h 3053494"/>
              <a:gd name="connsiteX19" fmla="*/ 690040 w 2271216"/>
              <a:gd name="connsiteY19" fmla="*/ 0 h 3053494"/>
              <a:gd name="connsiteX20" fmla="*/ 851991 w 2271216"/>
              <a:gd name="connsiteY20" fmla="*/ 85725 h 3053494"/>
              <a:gd name="connsiteX21" fmla="*/ 904379 w 2271216"/>
              <a:gd name="connsiteY21" fmla="*/ 95250 h 3053494"/>
              <a:gd name="connsiteX22" fmla="*/ 952004 w 2271216"/>
              <a:gd name="connsiteY22" fmla="*/ 61912 h 3053494"/>
              <a:gd name="connsiteX23" fmla="*/ 990104 w 2271216"/>
              <a:gd name="connsiteY23" fmla="*/ 85725 h 3053494"/>
              <a:gd name="connsiteX24" fmla="*/ 1023441 w 2271216"/>
              <a:gd name="connsiteY24" fmla="*/ 109537 h 3053494"/>
              <a:gd name="connsiteX25" fmla="*/ 1052016 w 2271216"/>
              <a:gd name="connsiteY25" fmla="*/ 133350 h 3053494"/>
              <a:gd name="connsiteX26" fmla="*/ 1104404 w 2271216"/>
              <a:gd name="connsiteY26" fmla="*/ 200025 h 3053494"/>
              <a:gd name="connsiteX27" fmla="*/ 1099641 w 2271216"/>
              <a:gd name="connsiteY27" fmla="*/ 209550 h 3053494"/>
              <a:gd name="connsiteX28" fmla="*/ 1090116 w 2271216"/>
              <a:gd name="connsiteY28" fmla="*/ 271462 h 3053494"/>
              <a:gd name="connsiteX29" fmla="*/ 1052016 w 2271216"/>
              <a:gd name="connsiteY29" fmla="*/ 295275 h 3053494"/>
              <a:gd name="connsiteX30" fmla="*/ 1047254 w 2271216"/>
              <a:gd name="connsiteY30" fmla="*/ 333375 h 3053494"/>
              <a:gd name="connsiteX31" fmla="*/ 1047254 w 2271216"/>
              <a:gd name="connsiteY31" fmla="*/ 333375 h 3053494"/>
              <a:gd name="connsiteX32" fmla="*/ 1094879 w 2271216"/>
              <a:gd name="connsiteY32" fmla="*/ 361950 h 3053494"/>
              <a:gd name="connsiteX33" fmla="*/ 1094879 w 2271216"/>
              <a:gd name="connsiteY33" fmla="*/ 361950 h 3053494"/>
              <a:gd name="connsiteX34" fmla="*/ 1147266 w 2271216"/>
              <a:gd name="connsiteY34" fmla="*/ 371475 h 3053494"/>
              <a:gd name="connsiteX35" fmla="*/ 1166316 w 2271216"/>
              <a:gd name="connsiteY35" fmla="*/ 385762 h 3053494"/>
              <a:gd name="connsiteX36" fmla="*/ 1166316 w 2271216"/>
              <a:gd name="connsiteY36" fmla="*/ 385762 h 3053494"/>
              <a:gd name="connsiteX37" fmla="*/ 1166316 w 2271216"/>
              <a:gd name="connsiteY37" fmla="*/ 385762 h 3053494"/>
              <a:gd name="connsiteX38" fmla="*/ 1204416 w 2271216"/>
              <a:gd name="connsiteY38" fmla="*/ 457200 h 3053494"/>
              <a:gd name="connsiteX39" fmla="*/ 1223466 w 2271216"/>
              <a:gd name="connsiteY39" fmla="*/ 442912 h 3053494"/>
              <a:gd name="connsiteX40" fmla="*/ 1266329 w 2271216"/>
              <a:gd name="connsiteY40" fmla="*/ 442912 h 3053494"/>
              <a:gd name="connsiteX41" fmla="*/ 1337766 w 2271216"/>
              <a:gd name="connsiteY41" fmla="*/ 442912 h 3053494"/>
              <a:gd name="connsiteX42" fmla="*/ 1313954 w 2271216"/>
              <a:gd name="connsiteY42" fmla="*/ 461962 h 3053494"/>
              <a:gd name="connsiteX43" fmla="*/ 1313954 w 2271216"/>
              <a:gd name="connsiteY43" fmla="*/ 461962 h 3053494"/>
              <a:gd name="connsiteX44" fmla="*/ 1280616 w 2271216"/>
              <a:gd name="connsiteY44" fmla="*/ 547687 h 3053494"/>
              <a:gd name="connsiteX45" fmla="*/ 1256804 w 2271216"/>
              <a:gd name="connsiteY45" fmla="*/ 557212 h 3053494"/>
              <a:gd name="connsiteX46" fmla="*/ 1213941 w 2271216"/>
              <a:gd name="connsiteY46" fmla="*/ 576262 h 3053494"/>
              <a:gd name="connsiteX47" fmla="*/ 1228229 w 2271216"/>
              <a:gd name="connsiteY47" fmla="*/ 619125 h 3053494"/>
              <a:gd name="connsiteX48" fmla="*/ 1228229 w 2271216"/>
              <a:gd name="connsiteY48" fmla="*/ 652462 h 3053494"/>
              <a:gd name="connsiteX49" fmla="*/ 1232991 w 2271216"/>
              <a:gd name="connsiteY49" fmla="*/ 676275 h 3053494"/>
              <a:gd name="connsiteX50" fmla="*/ 1256804 w 2271216"/>
              <a:gd name="connsiteY50" fmla="*/ 714375 h 3053494"/>
              <a:gd name="connsiteX51" fmla="*/ 1256804 w 2271216"/>
              <a:gd name="connsiteY51" fmla="*/ 714375 h 3053494"/>
              <a:gd name="connsiteX52" fmla="*/ 1342529 w 2271216"/>
              <a:gd name="connsiteY52" fmla="*/ 742950 h 3053494"/>
              <a:gd name="connsiteX53" fmla="*/ 1413966 w 2271216"/>
              <a:gd name="connsiteY53" fmla="*/ 738187 h 3053494"/>
              <a:gd name="connsiteX54" fmla="*/ 1447304 w 2271216"/>
              <a:gd name="connsiteY54" fmla="*/ 738187 h 3053494"/>
              <a:gd name="connsiteX55" fmla="*/ 1499691 w 2271216"/>
              <a:gd name="connsiteY55" fmla="*/ 752475 h 3053494"/>
              <a:gd name="connsiteX56" fmla="*/ 1509216 w 2271216"/>
              <a:gd name="connsiteY56" fmla="*/ 766762 h 3053494"/>
              <a:gd name="connsiteX57" fmla="*/ 1513979 w 2271216"/>
              <a:gd name="connsiteY57" fmla="*/ 838200 h 3053494"/>
              <a:gd name="connsiteX58" fmla="*/ 1513979 w 2271216"/>
              <a:gd name="connsiteY58" fmla="*/ 838200 h 3053494"/>
              <a:gd name="connsiteX59" fmla="*/ 1547316 w 2271216"/>
              <a:gd name="connsiteY59" fmla="*/ 900112 h 3053494"/>
              <a:gd name="connsiteX60" fmla="*/ 1580654 w 2271216"/>
              <a:gd name="connsiteY60" fmla="*/ 942975 h 3053494"/>
              <a:gd name="connsiteX61" fmla="*/ 1590179 w 2271216"/>
              <a:gd name="connsiteY61" fmla="*/ 947737 h 3053494"/>
              <a:gd name="connsiteX62" fmla="*/ 1599704 w 2271216"/>
              <a:gd name="connsiteY62" fmla="*/ 1014412 h 3053494"/>
              <a:gd name="connsiteX63" fmla="*/ 1642566 w 2271216"/>
              <a:gd name="connsiteY63" fmla="*/ 1047750 h 3053494"/>
              <a:gd name="connsiteX64" fmla="*/ 1685429 w 2271216"/>
              <a:gd name="connsiteY64" fmla="*/ 1090612 h 3053494"/>
              <a:gd name="connsiteX65" fmla="*/ 1704479 w 2271216"/>
              <a:gd name="connsiteY65" fmla="*/ 1104900 h 3053494"/>
              <a:gd name="connsiteX66" fmla="*/ 1747341 w 2271216"/>
              <a:gd name="connsiteY66" fmla="*/ 1119187 h 3053494"/>
              <a:gd name="connsiteX67" fmla="*/ 1766391 w 2271216"/>
              <a:gd name="connsiteY67" fmla="*/ 1185862 h 3053494"/>
              <a:gd name="connsiteX68" fmla="*/ 1766391 w 2271216"/>
              <a:gd name="connsiteY68" fmla="*/ 1185862 h 3053494"/>
              <a:gd name="connsiteX69" fmla="*/ 1775916 w 2271216"/>
              <a:gd name="connsiteY69" fmla="*/ 1238250 h 3053494"/>
              <a:gd name="connsiteX70" fmla="*/ 1852116 w 2271216"/>
              <a:gd name="connsiteY70" fmla="*/ 1223962 h 3053494"/>
              <a:gd name="connsiteX71" fmla="*/ 1894979 w 2271216"/>
              <a:gd name="connsiteY71" fmla="*/ 1176337 h 3053494"/>
              <a:gd name="connsiteX72" fmla="*/ 1904504 w 2271216"/>
              <a:gd name="connsiteY72" fmla="*/ 1162050 h 3053494"/>
              <a:gd name="connsiteX73" fmla="*/ 1947366 w 2271216"/>
              <a:gd name="connsiteY73" fmla="*/ 1152525 h 3053494"/>
              <a:gd name="connsiteX74" fmla="*/ 1985466 w 2271216"/>
              <a:gd name="connsiteY74" fmla="*/ 1128712 h 3053494"/>
              <a:gd name="connsiteX75" fmla="*/ 2023566 w 2271216"/>
              <a:gd name="connsiteY75" fmla="*/ 1114425 h 3053494"/>
              <a:gd name="connsiteX76" fmla="*/ 2071191 w 2271216"/>
              <a:gd name="connsiteY76" fmla="*/ 1104900 h 3053494"/>
              <a:gd name="connsiteX77" fmla="*/ 2118816 w 2271216"/>
              <a:gd name="connsiteY77" fmla="*/ 1119187 h 3053494"/>
              <a:gd name="connsiteX78" fmla="*/ 2199779 w 2271216"/>
              <a:gd name="connsiteY78" fmla="*/ 1119187 h 3053494"/>
              <a:gd name="connsiteX79" fmla="*/ 2214066 w 2271216"/>
              <a:gd name="connsiteY79" fmla="*/ 1081087 h 3053494"/>
              <a:gd name="connsiteX80" fmla="*/ 2242641 w 2271216"/>
              <a:gd name="connsiteY80" fmla="*/ 1090612 h 3053494"/>
              <a:gd name="connsiteX81" fmla="*/ 2271216 w 2271216"/>
              <a:gd name="connsiteY81" fmla="*/ 1100137 h 3053494"/>
              <a:gd name="connsiteX82" fmla="*/ 2256929 w 2271216"/>
              <a:gd name="connsiteY82" fmla="*/ 1128712 h 3053494"/>
              <a:gd name="connsiteX83" fmla="*/ 2218829 w 2271216"/>
              <a:gd name="connsiteY83" fmla="*/ 1176337 h 3053494"/>
              <a:gd name="connsiteX84" fmla="*/ 2190254 w 2271216"/>
              <a:gd name="connsiteY84" fmla="*/ 1200150 h 3053494"/>
              <a:gd name="connsiteX85" fmla="*/ 2156916 w 2271216"/>
              <a:gd name="connsiteY85" fmla="*/ 1233487 h 3053494"/>
              <a:gd name="connsiteX86" fmla="*/ 2137866 w 2271216"/>
              <a:gd name="connsiteY86" fmla="*/ 1290637 h 3053494"/>
              <a:gd name="connsiteX87" fmla="*/ 2156916 w 2271216"/>
              <a:gd name="connsiteY87" fmla="*/ 1333500 h 3053494"/>
              <a:gd name="connsiteX88" fmla="*/ 2075954 w 2271216"/>
              <a:gd name="connsiteY88" fmla="*/ 1333500 h 3053494"/>
              <a:gd name="connsiteX89" fmla="*/ 2023566 w 2271216"/>
              <a:gd name="connsiteY89" fmla="*/ 1400175 h 3053494"/>
              <a:gd name="connsiteX90" fmla="*/ 2014041 w 2271216"/>
              <a:gd name="connsiteY90" fmla="*/ 1414462 h 3053494"/>
              <a:gd name="connsiteX91" fmla="*/ 1999754 w 2271216"/>
              <a:gd name="connsiteY91" fmla="*/ 1457325 h 3053494"/>
              <a:gd name="connsiteX92" fmla="*/ 1980704 w 2271216"/>
              <a:gd name="connsiteY92" fmla="*/ 1471612 h 3053494"/>
              <a:gd name="connsiteX93" fmla="*/ 1914029 w 2271216"/>
              <a:gd name="connsiteY93" fmla="*/ 1471612 h 3053494"/>
              <a:gd name="connsiteX94" fmla="*/ 1890216 w 2271216"/>
              <a:gd name="connsiteY94" fmla="*/ 1500187 h 3053494"/>
              <a:gd name="connsiteX95" fmla="*/ 1880691 w 2271216"/>
              <a:gd name="connsiteY95" fmla="*/ 1476375 h 3053494"/>
              <a:gd name="connsiteX96" fmla="*/ 1823541 w 2271216"/>
              <a:gd name="connsiteY96" fmla="*/ 1495425 h 3053494"/>
              <a:gd name="connsiteX97" fmla="*/ 1799729 w 2271216"/>
              <a:gd name="connsiteY97" fmla="*/ 1476375 h 3053494"/>
              <a:gd name="connsiteX98" fmla="*/ 1780679 w 2271216"/>
              <a:gd name="connsiteY98" fmla="*/ 1485900 h 3053494"/>
              <a:gd name="connsiteX99" fmla="*/ 1737816 w 2271216"/>
              <a:gd name="connsiteY99" fmla="*/ 1514475 h 3053494"/>
              <a:gd name="connsiteX100" fmla="*/ 1737816 w 2271216"/>
              <a:gd name="connsiteY100" fmla="*/ 1514475 h 3053494"/>
              <a:gd name="connsiteX101" fmla="*/ 1723529 w 2271216"/>
              <a:gd name="connsiteY101" fmla="*/ 1471612 h 3053494"/>
              <a:gd name="connsiteX102" fmla="*/ 1699716 w 2271216"/>
              <a:gd name="connsiteY102" fmla="*/ 1466850 h 3053494"/>
              <a:gd name="connsiteX103" fmla="*/ 1642566 w 2271216"/>
              <a:gd name="connsiteY103" fmla="*/ 1476375 h 3053494"/>
              <a:gd name="connsiteX104" fmla="*/ 1547316 w 2271216"/>
              <a:gd name="connsiteY104" fmla="*/ 1481137 h 3053494"/>
              <a:gd name="connsiteX105" fmla="*/ 1471116 w 2271216"/>
              <a:gd name="connsiteY105" fmla="*/ 1462087 h 3053494"/>
              <a:gd name="connsiteX106" fmla="*/ 1452066 w 2271216"/>
              <a:gd name="connsiteY106" fmla="*/ 1476375 h 3053494"/>
              <a:gd name="connsiteX107" fmla="*/ 1409204 w 2271216"/>
              <a:gd name="connsiteY107" fmla="*/ 1524000 h 3053494"/>
              <a:gd name="connsiteX108" fmla="*/ 1385391 w 2271216"/>
              <a:gd name="connsiteY108" fmla="*/ 1514475 h 3053494"/>
              <a:gd name="connsiteX109" fmla="*/ 1375866 w 2271216"/>
              <a:gd name="connsiteY109" fmla="*/ 1485900 h 3053494"/>
              <a:gd name="connsiteX110" fmla="*/ 1356816 w 2271216"/>
              <a:gd name="connsiteY110" fmla="*/ 1462087 h 3053494"/>
              <a:gd name="connsiteX111" fmla="*/ 1337766 w 2271216"/>
              <a:gd name="connsiteY111" fmla="*/ 1485900 h 3053494"/>
              <a:gd name="connsiteX112" fmla="*/ 1328241 w 2271216"/>
              <a:gd name="connsiteY112" fmla="*/ 1466850 h 3053494"/>
              <a:gd name="connsiteX113" fmla="*/ 1228229 w 2271216"/>
              <a:gd name="connsiteY113" fmla="*/ 1514475 h 3053494"/>
              <a:gd name="connsiteX114" fmla="*/ 1194891 w 2271216"/>
              <a:gd name="connsiteY114" fmla="*/ 1514475 h 3053494"/>
              <a:gd name="connsiteX115" fmla="*/ 1132979 w 2271216"/>
              <a:gd name="connsiteY115" fmla="*/ 1504950 h 3053494"/>
              <a:gd name="connsiteX116" fmla="*/ 1075829 w 2271216"/>
              <a:gd name="connsiteY116" fmla="*/ 1524000 h 3053494"/>
              <a:gd name="connsiteX117" fmla="*/ 1052016 w 2271216"/>
              <a:gd name="connsiteY117" fmla="*/ 1562100 h 3053494"/>
              <a:gd name="connsiteX118" fmla="*/ 1037729 w 2271216"/>
              <a:gd name="connsiteY118" fmla="*/ 1590675 h 3053494"/>
              <a:gd name="connsiteX119" fmla="*/ 1018679 w 2271216"/>
              <a:gd name="connsiteY119" fmla="*/ 1590675 h 3053494"/>
              <a:gd name="connsiteX120" fmla="*/ 1018679 w 2271216"/>
              <a:gd name="connsiteY120" fmla="*/ 1590675 h 3053494"/>
              <a:gd name="connsiteX121" fmla="*/ 956766 w 2271216"/>
              <a:gd name="connsiteY121" fmla="*/ 1609725 h 3053494"/>
              <a:gd name="connsiteX122" fmla="*/ 918666 w 2271216"/>
              <a:gd name="connsiteY122" fmla="*/ 1590675 h 3053494"/>
              <a:gd name="connsiteX123" fmla="*/ 809129 w 2271216"/>
              <a:gd name="connsiteY123" fmla="*/ 1624012 h 3053494"/>
              <a:gd name="connsiteX124" fmla="*/ 851991 w 2271216"/>
              <a:gd name="connsiteY124" fmla="*/ 1652587 h 3053494"/>
              <a:gd name="connsiteX125" fmla="*/ 871041 w 2271216"/>
              <a:gd name="connsiteY125" fmla="*/ 1690687 h 3053494"/>
              <a:gd name="connsiteX126" fmla="*/ 871041 w 2271216"/>
              <a:gd name="connsiteY126" fmla="*/ 1738312 h 3053494"/>
              <a:gd name="connsiteX127" fmla="*/ 851991 w 2271216"/>
              <a:gd name="connsiteY127" fmla="*/ 1762125 h 3053494"/>
              <a:gd name="connsiteX128" fmla="*/ 837704 w 2271216"/>
              <a:gd name="connsiteY128" fmla="*/ 1838325 h 3053494"/>
              <a:gd name="connsiteX129" fmla="*/ 856754 w 2271216"/>
              <a:gd name="connsiteY129" fmla="*/ 1866900 h 3053494"/>
              <a:gd name="connsiteX130" fmla="*/ 842466 w 2271216"/>
              <a:gd name="connsiteY130" fmla="*/ 1895475 h 3053494"/>
              <a:gd name="connsiteX131" fmla="*/ 851991 w 2271216"/>
              <a:gd name="connsiteY131" fmla="*/ 1924050 h 3053494"/>
              <a:gd name="connsiteX132" fmla="*/ 851991 w 2271216"/>
              <a:gd name="connsiteY132" fmla="*/ 1947862 h 3053494"/>
              <a:gd name="connsiteX133" fmla="*/ 809129 w 2271216"/>
              <a:gd name="connsiteY133" fmla="*/ 1966912 h 3053494"/>
              <a:gd name="connsiteX134" fmla="*/ 809129 w 2271216"/>
              <a:gd name="connsiteY134" fmla="*/ 1966912 h 3053494"/>
              <a:gd name="connsiteX135" fmla="*/ 809788 w 2271216"/>
              <a:gd name="connsiteY135" fmla="*/ 2022576 h 3053494"/>
              <a:gd name="connsiteX136" fmla="*/ 823416 w 2271216"/>
              <a:gd name="connsiteY136" fmla="*/ 2043112 h 3053494"/>
              <a:gd name="connsiteX137" fmla="*/ 847229 w 2271216"/>
              <a:gd name="connsiteY137" fmla="*/ 2066925 h 3053494"/>
              <a:gd name="connsiteX138" fmla="*/ 842466 w 2271216"/>
              <a:gd name="connsiteY138" fmla="*/ 2119312 h 3053494"/>
              <a:gd name="connsiteX139" fmla="*/ 899616 w 2271216"/>
              <a:gd name="connsiteY139" fmla="*/ 2147887 h 3053494"/>
              <a:gd name="connsiteX140" fmla="*/ 904379 w 2271216"/>
              <a:gd name="connsiteY140" fmla="*/ 2181225 h 3053494"/>
              <a:gd name="connsiteX141" fmla="*/ 966291 w 2271216"/>
              <a:gd name="connsiteY141" fmla="*/ 2205037 h 3053494"/>
              <a:gd name="connsiteX142" fmla="*/ 956766 w 2271216"/>
              <a:gd name="connsiteY142" fmla="*/ 2238375 h 3053494"/>
              <a:gd name="connsiteX143" fmla="*/ 1056779 w 2271216"/>
              <a:gd name="connsiteY143" fmla="*/ 2243137 h 3053494"/>
              <a:gd name="connsiteX144" fmla="*/ 1056779 w 2271216"/>
              <a:gd name="connsiteY144" fmla="*/ 2243137 h 3053494"/>
              <a:gd name="connsiteX0" fmla="*/ 1623698 w 2271216"/>
              <a:gd name="connsiteY0" fmla="*/ 3053494 h 3053494"/>
              <a:gd name="connsiteX1" fmla="*/ 1594297 w 2271216"/>
              <a:gd name="connsiteY1" fmla="*/ 2996418 h 3053494"/>
              <a:gd name="connsiteX2" fmla="*/ 1581512 w 2271216"/>
              <a:gd name="connsiteY2" fmla="*/ 3020101 h 3053494"/>
              <a:gd name="connsiteX3" fmla="*/ 543255 w 2271216"/>
              <a:gd name="connsiteY3" fmla="*/ 2416503 h 3053494"/>
              <a:gd name="connsiteX4" fmla="*/ 504926 w 2271216"/>
              <a:gd name="connsiteY4" fmla="*/ 2435555 h 3053494"/>
              <a:gd name="connsiteX5" fmla="*/ 384252 w 2271216"/>
              <a:gd name="connsiteY5" fmla="*/ 2387924 h 3053494"/>
              <a:gd name="connsiteX6" fmla="*/ 339793 w 2271216"/>
              <a:gd name="connsiteY6" fmla="*/ 2308538 h 3053494"/>
              <a:gd name="connsiteX7" fmla="*/ 304861 w 2271216"/>
              <a:gd name="connsiteY7" fmla="*/ 2314889 h 3053494"/>
              <a:gd name="connsiteX8" fmla="*/ 247700 w 2271216"/>
              <a:gd name="connsiteY8" fmla="*/ 2305363 h 3053494"/>
              <a:gd name="connsiteX9" fmla="*/ 181011 w 2271216"/>
              <a:gd name="connsiteY9" fmla="*/ 2314691 h 3053494"/>
              <a:gd name="connsiteX10" fmla="*/ 142984 w 2271216"/>
              <a:gd name="connsiteY10" fmla="*/ 2305587 h 3053494"/>
              <a:gd name="connsiteX11" fmla="*/ 314388 w 2271216"/>
              <a:gd name="connsiteY11" fmla="*/ 2038626 h 3053494"/>
              <a:gd name="connsiteX12" fmla="*/ 323915 w 2271216"/>
              <a:gd name="connsiteY12" fmla="*/ 1967179 h 3053494"/>
              <a:gd name="connsiteX13" fmla="*/ 219683 w 2271216"/>
              <a:gd name="connsiteY13" fmla="*/ 1871916 h 3053494"/>
              <a:gd name="connsiteX14" fmla="*/ 58680 w 2271216"/>
              <a:gd name="connsiteY14" fmla="*/ 1762601 h 3053494"/>
              <a:gd name="connsiteX15" fmla="*/ 7120 w 2271216"/>
              <a:gd name="connsiteY15" fmla="*/ 1514680 h 3053494"/>
              <a:gd name="connsiteX16" fmla="*/ 74325 w 2271216"/>
              <a:gd name="connsiteY16" fmla="*/ 1181260 h 3053494"/>
              <a:gd name="connsiteX17" fmla="*/ 13621 w 2271216"/>
              <a:gd name="connsiteY17" fmla="*/ 752680 h 3053494"/>
              <a:gd name="connsiteX18" fmla="*/ 247010 w 2271216"/>
              <a:gd name="connsiteY18" fmla="*/ 438150 h 3053494"/>
              <a:gd name="connsiteX19" fmla="*/ 690040 w 2271216"/>
              <a:gd name="connsiteY19" fmla="*/ 0 h 3053494"/>
              <a:gd name="connsiteX20" fmla="*/ 851991 w 2271216"/>
              <a:gd name="connsiteY20" fmla="*/ 85725 h 3053494"/>
              <a:gd name="connsiteX21" fmla="*/ 904379 w 2271216"/>
              <a:gd name="connsiteY21" fmla="*/ 95250 h 3053494"/>
              <a:gd name="connsiteX22" fmla="*/ 952004 w 2271216"/>
              <a:gd name="connsiteY22" fmla="*/ 61912 h 3053494"/>
              <a:gd name="connsiteX23" fmla="*/ 990104 w 2271216"/>
              <a:gd name="connsiteY23" fmla="*/ 85725 h 3053494"/>
              <a:gd name="connsiteX24" fmla="*/ 1023441 w 2271216"/>
              <a:gd name="connsiteY24" fmla="*/ 109537 h 3053494"/>
              <a:gd name="connsiteX25" fmla="*/ 1052016 w 2271216"/>
              <a:gd name="connsiteY25" fmla="*/ 133350 h 3053494"/>
              <a:gd name="connsiteX26" fmla="*/ 1104404 w 2271216"/>
              <a:gd name="connsiteY26" fmla="*/ 200025 h 3053494"/>
              <a:gd name="connsiteX27" fmla="*/ 1099641 w 2271216"/>
              <a:gd name="connsiteY27" fmla="*/ 209550 h 3053494"/>
              <a:gd name="connsiteX28" fmla="*/ 1090116 w 2271216"/>
              <a:gd name="connsiteY28" fmla="*/ 271462 h 3053494"/>
              <a:gd name="connsiteX29" fmla="*/ 1052016 w 2271216"/>
              <a:gd name="connsiteY29" fmla="*/ 295275 h 3053494"/>
              <a:gd name="connsiteX30" fmla="*/ 1047254 w 2271216"/>
              <a:gd name="connsiteY30" fmla="*/ 333375 h 3053494"/>
              <a:gd name="connsiteX31" fmla="*/ 1047254 w 2271216"/>
              <a:gd name="connsiteY31" fmla="*/ 333375 h 3053494"/>
              <a:gd name="connsiteX32" fmla="*/ 1094879 w 2271216"/>
              <a:gd name="connsiteY32" fmla="*/ 361950 h 3053494"/>
              <a:gd name="connsiteX33" fmla="*/ 1094879 w 2271216"/>
              <a:gd name="connsiteY33" fmla="*/ 361950 h 3053494"/>
              <a:gd name="connsiteX34" fmla="*/ 1147266 w 2271216"/>
              <a:gd name="connsiteY34" fmla="*/ 371475 h 3053494"/>
              <a:gd name="connsiteX35" fmla="*/ 1166316 w 2271216"/>
              <a:gd name="connsiteY35" fmla="*/ 385762 h 3053494"/>
              <a:gd name="connsiteX36" fmla="*/ 1166316 w 2271216"/>
              <a:gd name="connsiteY36" fmla="*/ 385762 h 3053494"/>
              <a:gd name="connsiteX37" fmla="*/ 1166316 w 2271216"/>
              <a:gd name="connsiteY37" fmla="*/ 385762 h 3053494"/>
              <a:gd name="connsiteX38" fmla="*/ 1204416 w 2271216"/>
              <a:gd name="connsiteY38" fmla="*/ 457200 h 3053494"/>
              <a:gd name="connsiteX39" fmla="*/ 1223466 w 2271216"/>
              <a:gd name="connsiteY39" fmla="*/ 442912 h 3053494"/>
              <a:gd name="connsiteX40" fmla="*/ 1266329 w 2271216"/>
              <a:gd name="connsiteY40" fmla="*/ 442912 h 3053494"/>
              <a:gd name="connsiteX41" fmla="*/ 1337766 w 2271216"/>
              <a:gd name="connsiteY41" fmla="*/ 442912 h 3053494"/>
              <a:gd name="connsiteX42" fmla="*/ 1313954 w 2271216"/>
              <a:gd name="connsiteY42" fmla="*/ 461962 h 3053494"/>
              <a:gd name="connsiteX43" fmla="*/ 1313954 w 2271216"/>
              <a:gd name="connsiteY43" fmla="*/ 461962 h 3053494"/>
              <a:gd name="connsiteX44" fmla="*/ 1280616 w 2271216"/>
              <a:gd name="connsiteY44" fmla="*/ 547687 h 3053494"/>
              <a:gd name="connsiteX45" fmla="*/ 1256804 w 2271216"/>
              <a:gd name="connsiteY45" fmla="*/ 557212 h 3053494"/>
              <a:gd name="connsiteX46" fmla="*/ 1213941 w 2271216"/>
              <a:gd name="connsiteY46" fmla="*/ 576262 h 3053494"/>
              <a:gd name="connsiteX47" fmla="*/ 1228229 w 2271216"/>
              <a:gd name="connsiteY47" fmla="*/ 619125 h 3053494"/>
              <a:gd name="connsiteX48" fmla="*/ 1228229 w 2271216"/>
              <a:gd name="connsiteY48" fmla="*/ 652462 h 3053494"/>
              <a:gd name="connsiteX49" fmla="*/ 1232991 w 2271216"/>
              <a:gd name="connsiteY49" fmla="*/ 676275 h 3053494"/>
              <a:gd name="connsiteX50" fmla="*/ 1256804 w 2271216"/>
              <a:gd name="connsiteY50" fmla="*/ 714375 h 3053494"/>
              <a:gd name="connsiteX51" fmla="*/ 1256804 w 2271216"/>
              <a:gd name="connsiteY51" fmla="*/ 714375 h 3053494"/>
              <a:gd name="connsiteX52" fmla="*/ 1342529 w 2271216"/>
              <a:gd name="connsiteY52" fmla="*/ 742950 h 3053494"/>
              <a:gd name="connsiteX53" fmla="*/ 1413966 w 2271216"/>
              <a:gd name="connsiteY53" fmla="*/ 738187 h 3053494"/>
              <a:gd name="connsiteX54" fmla="*/ 1447304 w 2271216"/>
              <a:gd name="connsiteY54" fmla="*/ 738187 h 3053494"/>
              <a:gd name="connsiteX55" fmla="*/ 1499691 w 2271216"/>
              <a:gd name="connsiteY55" fmla="*/ 752475 h 3053494"/>
              <a:gd name="connsiteX56" fmla="*/ 1509216 w 2271216"/>
              <a:gd name="connsiteY56" fmla="*/ 766762 h 3053494"/>
              <a:gd name="connsiteX57" fmla="*/ 1513979 w 2271216"/>
              <a:gd name="connsiteY57" fmla="*/ 838200 h 3053494"/>
              <a:gd name="connsiteX58" fmla="*/ 1513979 w 2271216"/>
              <a:gd name="connsiteY58" fmla="*/ 838200 h 3053494"/>
              <a:gd name="connsiteX59" fmla="*/ 1547316 w 2271216"/>
              <a:gd name="connsiteY59" fmla="*/ 900112 h 3053494"/>
              <a:gd name="connsiteX60" fmla="*/ 1580654 w 2271216"/>
              <a:gd name="connsiteY60" fmla="*/ 942975 h 3053494"/>
              <a:gd name="connsiteX61" fmla="*/ 1590179 w 2271216"/>
              <a:gd name="connsiteY61" fmla="*/ 947737 h 3053494"/>
              <a:gd name="connsiteX62" fmla="*/ 1599704 w 2271216"/>
              <a:gd name="connsiteY62" fmla="*/ 1014412 h 3053494"/>
              <a:gd name="connsiteX63" fmla="*/ 1642566 w 2271216"/>
              <a:gd name="connsiteY63" fmla="*/ 1047750 h 3053494"/>
              <a:gd name="connsiteX64" fmla="*/ 1685429 w 2271216"/>
              <a:gd name="connsiteY64" fmla="*/ 1090612 h 3053494"/>
              <a:gd name="connsiteX65" fmla="*/ 1704479 w 2271216"/>
              <a:gd name="connsiteY65" fmla="*/ 1104900 h 3053494"/>
              <a:gd name="connsiteX66" fmla="*/ 1747341 w 2271216"/>
              <a:gd name="connsiteY66" fmla="*/ 1119187 h 3053494"/>
              <a:gd name="connsiteX67" fmla="*/ 1766391 w 2271216"/>
              <a:gd name="connsiteY67" fmla="*/ 1185862 h 3053494"/>
              <a:gd name="connsiteX68" fmla="*/ 1766391 w 2271216"/>
              <a:gd name="connsiteY68" fmla="*/ 1185862 h 3053494"/>
              <a:gd name="connsiteX69" fmla="*/ 1775916 w 2271216"/>
              <a:gd name="connsiteY69" fmla="*/ 1238250 h 3053494"/>
              <a:gd name="connsiteX70" fmla="*/ 1852116 w 2271216"/>
              <a:gd name="connsiteY70" fmla="*/ 1223962 h 3053494"/>
              <a:gd name="connsiteX71" fmla="*/ 1894979 w 2271216"/>
              <a:gd name="connsiteY71" fmla="*/ 1176337 h 3053494"/>
              <a:gd name="connsiteX72" fmla="*/ 1904504 w 2271216"/>
              <a:gd name="connsiteY72" fmla="*/ 1162050 h 3053494"/>
              <a:gd name="connsiteX73" fmla="*/ 1947366 w 2271216"/>
              <a:gd name="connsiteY73" fmla="*/ 1152525 h 3053494"/>
              <a:gd name="connsiteX74" fmla="*/ 1985466 w 2271216"/>
              <a:gd name="connsiteY74" fmla="*/ 1128712 h 3053494"/>
              <a:gd name="connsiteX75" fmla="*/ 2023566 w 2271216"/>
              <a:gd name="connsiteY75" fmla="*/ 1114425 h 3053494"/>
              <a:gd name="connsiteX76" fmla="*/ 2071191 w 2271216"/>
              <a:gd name="connsiteY76" fmla="*/ 1104900 h 3053494"/>
              <a:gd name="connsiteX77" fmla="*/ 2118816 w 2271216"/>
              <a:gd name="connsiteY77" fmla="*/ 1119187 h 3053494"/>
              <a:gd name="connsiteX78" fmla="*/ 2199779 w 2271216"/>
              <a:gd name="connsiteY78" fmla="*/ 1119187 h 3053494"/>
              <a:gd name="connsiteX79" fmla="*/ 2214066 w 2271216"/>
              <a:gd name="connsiteY79" fmla="*/ 1081087 h 3053494"/>
              <a:gd name="connsiteX80" fmla="*/ 2242641 w 2271216"/>
              <a:gd name="connsiteY80" fmla="*/ 1090612 h 3053494"/>
              <a:gd name="connsiteX81" fmla="*/ 2271216 w 2271216"/>
              <a:gd name="connsiteY81" fmla="*/ 1100137 h 3053494"/>
              <a:gd name="connsiteX82" fmla="*/ 2256929 w 2271216"/>
              <a:gd name="connsiteY82" fmla="*/ 1128712 h 3053494"/>
              <a:gd name="connsiteX83" fmla="*/ 2218829 w 2271216"/>
              <a:gd name="connsiteY83" fmla="*/ 1176337 h 3053494"/>
              <a:gd name="connsiteX84" fmla="*/ 2190254 w 2271216"/>
              <a:gd name="connsiteY84" fmla="*/ 1200150 h 3053494"/>
              <a:gd name="connsiteX85" fmla="*/ 2156916 w 2271216"/>
              <a:gd name="connsiteY85" fmla="*/ 1233487 h 3053494"/>
              <a:gd name="connsiteX86" fmla="*/ 2137866 w 2271216"/>
              <a:gd name="connsiteY86" fmla="*/ 1290637 h 3053494"/>
              <a:gd name="connsiteX87" fmla="*/ 2156916 w 2271216"/>
              <a:gd name="connsiteY87" fmla="*/ 1333500 h 3053494"/>
              <a:gd name="connsiteX88" fmla="*/ 2075954 w 2271216"/>
              <a:gd name="connsiteY88" fmla="*/ 1333500 h 3053494"/>
              <a:gd name="connsiteX89" fmla="*/ 2023566 w 2271216"/>
              <a:gd name="connsiteY89" fmla="*/ 1400175 h 3053494"/>
              <a:gd name="connsiteX90" fmla="*/ 2014041 w 2271216"/>
              <a:gd name="connsiteY90" fmla="*/ 1414462 h 3053494"/>
              <a:gd name="connsiteX91" fmla="*/ 1999754 w 2271216"/>
              <a:gd name="connsiteY91" fmla="*/ 1457325 h 3053494"/>
              <a:gd name="connsiteX92" fmla="*/ 1980704 w 2271216"/>
              <a:gd name="connsiteY92" fmla="*/ 1471612 h 3053494"/>
              <a:gd name="connsiteX93" fmla="*/ 1914029 w 2271216"/>
              <a:gd name="connsiteY93" fmla="*/ 1471612 h 3053494"/>
              <a:gd name="connsiteX94" fmla="*/ 1890216 w 2271216"/>
              <a:gd name="connsiteY94" fmla="*/ 1500187 h 3053494"/>
              <a:gd name="connsiteX95" fmla="*/ 1880691 w 2271216"/>
              <a:gd name="connsiteY95" fmla="*/ 1476375 h 3053494"/>
              <a:gd name="connsiteX96" fmla="*/ 1823541 w 2271216"/>
              <a:gd name="connsiteY96" fmla="*/ 1495425 h 3053494"/>
              <a:gd name="connsiteX97" fmla="*/ 1799729 w 2271216"/>
              <a:gd name="connsiteY97" fmla="*/ 1476375 h 3053494"/>
              <a:gd name="connsiteX98" fmla="*/ 1780679 w 2271216"/>
              <a:gd name="connsiteY98" fmla="*/ 1485900 h 3053494"/>
              <a:gd name="connsiteX99" fmla="*/ 1737816 w 2271216"/>
              <a:gd name="connsiteY99" fmla="*/ 1514475 h 3053494"/>
              <a:gd name="connsiteX100" fmla="*/ 1737816 w 2271216"/>
              <a:gd name="connsiteY100" fmla="*/ 1514475 h 3053494"/>
              <a:gd name="connsiteX101" fmla="*/ 1723529 w 2271216"/>
              <a:gd name="connsiteY101" fmla="*/ 1471612 h 3053494"/>
              <a:gd name="connsiteX102" fmla="*/ 1699716 w 2271216"/>
              <a:gd name="connsiteY102" fmla="*/ 1466850 h 3053494"/>
              <a:gd name="connsiteX103" fmla="*/ 1642566 w 2271216"/>
              <a:gd name="connsiteY103" fmla="*/ 1476375 h 3053494"/>
              <a:gd name="connsiteX104" fmla="*/ 1547316 w 2271216"/>
              <a:gd name="connsiteY104" fmla="*/ 1481137 h 3053494"/>
              <a:gd name="connsiteX105" fmla="*/ 1471116 w 2271216"/>
              <a:gd name="connsiteY105" fmla="*/ 1462087 h 3053494"/>
              <a:gd name="connsiteX106" fmla="*/ 1452066 w 2271216"/>
              <a:gd name="connsiteY106" fmla="*/ 1476375 h 3053494"/>
              <a:gd name="connsiteX107" fmla="*/ 1409204 w 2271216"/>
              <a:gd name="connsiteY107" fmla="*/ 1524000 h 3053494"/>
              <a:gd name="connsiteX108" fmla="*/ 1385391 w 2271216"/>
              <a:gd name="connsiteY108" fmla="*/ 1514475 h 3053494"/>
              <a:gd name="connsiteX109" fmla="*/ 1375866 w 2271216"/>
              <a:gd name="connsiteY109" fmla="*/ 1485900 h 3053494"/>
              <a:gd name="connsiteX110" fmla="*/ 1356816 w 2271216"/>
              <a:gd name="connsiteY110" fmla="*/ 1462087 h 3053494"/>
              <a:gd name="connsiteX111" fmla="*/ 1337766 w 2271216"/>
              <a:gd name="connsiteY111" fmla="*/ 1485900 h 3053494"/>
              <a:gd name="connsiteX112" fmla="*/ 1328241 w 2271216"/>
              <a:gd name="connsiteY112" fmla="*/ 1466850 h 3053494"/>
              <a:gd name="connsiteX113" fmla="*/ 1228229 w 2271216"/>
              <a:gd name="connsiteY113" fmla="*/ 1514475 h 3053494"/>
              <a:gd name="connsiteX114" fmla="*/ 1194891 w 2271216"/>
              <a:gd name="connsiteY114" fmla="*/ 1514475 h 3053494"/>
              <a:gd name="connsiteX115" fmla="*/ 1132979 w 2271216"/>
              <a:gd name="connsiteY115" fmla="*/ 1504950 h 3053494"/>
              <a:gd name="connsiteX116" fmla="*/ 1075829 w 2271216"/>
              <a:gd name="connsiteY116" fmla="*/ 1524000 h 3053494"/>
              <a:gd name="connsiteX117" fmla="*/ 1052016 w 2271216"/>
              <a:gd name="connsiteY117" fmla="*/ 1562100 h 3053494"/>
              <a:gd name="connsiteX118" fmla="*/ 1037729 w 2271216"/>
              <a:gd name="connsiteY118" fmla="*/ 1590675 h 3053494"/>
              <a:gd name="connsiteX119" fmla="*/ 1018679 w 2271216"/>
              <a:gd name="connsiteY119" fmla="*/ 1590675 h 3053494"/>
              <a:gd name="connsiteX120" fmla="*/ 1018679 w 2271216"/>
              <a:gd name="connsiteY120" fmla="*/ 1590675 h 3053494"/>
              <a:gd name="connsiteX121" fmla="*/ 956766 w 2271216"/>
              <a:gd name="connsiteY121" fmla="*/ 1609725 h 3053494"/>
              <a:gd name="connsiteX122" fmla="*/ 918666 w 2271216"/>
              <a:gd name="connsiteY122" fmla="*/ 1590675 h 3053494"/>
              <a:gd name="connsiteX123" fmla="*/ 809129 w 2271216"/>
              <a:gd name="connsiteY123" fmla="*/ 1624012 h 3053494"/>
              <a:gd name="connsiteX124" fmla="*/ 851991 w 2271216"/>
              <a:gd name="connsiteY124" fmla="*/ 1652587 h 3053494"/>
              <a:gd name="connsiteX125" fmla="*/ 871041 w 2271216"/>
              <a:gd name="connsiteY125" fmla="*/ 1690687 h 3053494"/>
              <a:gd name="connsiteX126" fmla="*/ 871041 w 2271216"/>
              <a:gd name="connsiteY126" fmla="*/ 1738312 h 3053494"/>
              <a:gd name="connsiteX127" fmla="*/ 851991 w 2271216"/>
              <a:gd name="connsiteY127" fmla="*/ 1762125 h 3053494"/>
              <a:gd name="connsiteX128" fmla="*/ 837704 w 2271216"/>
              <a:gd name="connsiteY128" fmla="*/ 1838325 h 3053494"/>
              <a:gd name="connsiteX129" fmla="*/ 856754 w 2271216"/>
              <a:gd name="connsiteY129" fmla="*/ 1866900 h 3053494"/>
              <a:gd name="connsiteX130" fmla="*/ 842466 w 2271216"/>
              <a:gd name="connsiteY130" fmla="*/ 1895475 h 3053494"/>
              <a:gd name="connsiteX131" fmla="*/ 851991 w 2271216"/>
              <a:gd name="connsiteY131" fmla="*/ 1924050 h 3053494"/>
              <a:gd name="connsiteX132" fmla="*/ 851991 w 2271216"/>
              <a:gd name="connsiteY132" fmla="*/ 1947862 h 3053494"/>
              <a:gd name="connsiteX133" fmla="*/ 809129 w 2271216"/>
              <a:gd name="connsiteY133" fmla="*/ 1966912 h 3053494"/>
              <a:gd name="connsiteX134" fmla="*/ 809129 w 2271216"/>
              <a:gd name="connsiteY134" fmla="*/ 1966912 h 3053494"/>
              <a:gd name="connsiteX135" fmla="*/ 809788 w 2271216"/>
              <a:gd name="connsiteY135" fmla="*/ 2022576 h 3053494"/>
              <a:gd name="connsiteX136" fmla="*/ 823416 w 2271216"/>
              <a:gd name="connsiteY136" fmla="*/ 2043112 h 3053494"/>
              <a:gd name="connsiteX137" fmla="*/ 847229 w 2271216"/>
              <a:gd name="connsiteY137" fmla="*/ 2066925 h 3053494"/>
              <a:gd name="connsiteX138" fmla="*/ 842466 w 2271216"/>
              <a:gd name="connsiteY138" fmla="*/ 2119312 h 3053494"/>
              <a:gd name="connsiteX139" fmla="*/ 899616 w 2271216"/>
              <a:gd name="connsiteY139" fmla="*/ 2147887 h 3053494"/>
              <a:gd name="connsiteX140" fmla="*/ 904379 w 2271216"/>
              <a:gd name="connsiteY140" fmla="*/ 2181225 h 3053494"/>
              <a:gd name="connsiteX141" fmla="*/ 966291 w 2271216"/>
              <a:gd name="connsiteY141" fmla="*/ 2205037 h 3053494"/>
              <a:gd name="connsiteX142" fmla="*/ 956766 w 2271216"/>
              <a:gd name="connsiteY142" fmla="*/ 2238375 h 3053494"/>
              <a:gd name="connsiteX143" fmla="*/ 1056779 w 2271216"/>
              <a:gd name="connsiteY143" fmla="*/ 2243137 h 3053494"/>
              <a:gd name="connsiteX144" fmla="*/ 1056779 w 2271216"/>
              <a:gd name="connsiteY144" fmla="*/ 2243137 h 3053494"/>
              <a:gd name="connsiteX0" fmla="*/ 1623698 w 2271216"/>
              <a:gd name="connsiteY0" fmla="*/ 3053494 h 3053494"/>
              <a:gd name="connsiteX1" fmla="*/ 1594297 w 2271216"/>
              <a:gd name="connsiteY1" fmla="*/ 2996418 h 3053494"/>
              <a:gd name="connsiteX2" fmla="*/ 1581512 w 2271216"/>
              <a:gd name="connsiteY2" fmla="*/ 3020101 h 3053494"/>
              <a:gd name="connsiteX3" fmla="*/ 543255 w 2271216"/>
              <a:gd name="connsiteY3" fmla="*/ 2416503 h 3053494"/>
              <a:gd name="connsiteX4" fmla="*/ 504926 w 2271216"/>
              <a:gd name="connsiteY4" fmla="*/ 2435555 h 3053494"/>
              <a:gd name="connsiteX5" fmla="*/ 384252 w 2271216"/>
              <a:gd name="connsiteY5" fmla="*/ 2387924 h 3053494"/>
              <a:gd name="connsiteX6" fmla="*/ 339793 w 2271216"/>
              <a:gd name="connsiteY6" fmla="*/ 2308538 h 3053494"/>
              <a:gd name="connsiteX7" fmla="*/ 304861 w 2271216"/>
              <a:gd name="connsiteY7" fmla="*/ 2314889 h 3053494"/>
              <a:gd name="connsiteX8" fmla="*/ 247700 w 2271216"/>
              <a:gd name="connsiteY8" fmla="*/ 2305363 h 3053494"/>
              <a:gd name="connsiteX9" fmla="*/ 181011 w 2271216"/>
              <a:gd name="connsiteY9" fmla="*/ 2314691 h 3053494"/>
              <a:gd name="connsiteX10" fmla="*/ 142984 w 2271216"/>
              <a:gd name="connsiteY10" fmla="*/ 2305587 h 3053494"/>
              <a:gd name="connsiteX11" fmla="*/ 314388 w 2271216"/>
              <a:gd name="connsiteY11" fmla="*/ 2038626 h 3053494"/>
              <a:gd name="connsiteX12" fmla="*/ 323915 w 2271216"/>
              <a:gd name="connsiteY12" fmla="*/ 1967179 h 3053494"/>
              <a:gd name="connsiteX13" fmla="*/ 219683 w 2271216"/>
              <a:gd name="connsiteY13" fmla="*/ 1871916 h 3053494"/>
              <a:gd name="connsiteX14" fmla="*/ 58680 w 2271216"/>
              <a:gd name="connsiteY14" fmla="*/ 1762601 h 3053494"/>
              <a:gd name="connsiteX15" fmla="*/ 7120 w 2271216"/>
              <a:gd name="connsiteY15" fmla="*/ 1514680 h 3053494"/>
              <a:gd name="connsiteX16" fmla="*/ 74325 w 2271216"/>
              <a:gd name="connsiteY16" fmla="*/ 1181260 h 3053494"/>
              <a:gd name="connsiteX17" fmla="*/ 13621 w 2271216"/>
              <a:gd name="connsiteY17" fmla="*/ 752680 h 3053494"/>
              <a:gd name="connsiteX18" fmla="*/ 247010 w 2271216"/>
              <a:gd name="connsiteY18" fmla="*/ 438150 h 3053494"/>
              <a:gd name="connsiteX19" fmla="*/ 690040 w 2271216"/>
              <a:gd name="connsiteY19" fmla="*/ 0 h 3053494"/>
              <a:gd name="connsiteX20" fmla="*/ 851991 w 2271216"/>
              <a:gd name="connsiteY20" fmla="*/ 85725 h 3053494"/>
              <a:gd name="connsiteX21" fmla="*/ 904379 w 2271216"/>
              <a:gd name="connsiteY21" fmla="*/ 95250 h 3053494"/>
              <a:gd name="connsiteX22" fmla="*/ 952004 w 2271216"/>
              <a:gd name="connsiteY22" fmla="*/ 61912 h 3053494"/>
              <a:gd name="connsiteX23" fmla="*/ 990104 w 2271216"/>
              <a:gd name="connsiteY23" fmla="*/ 85725 h 3053494"/>
              <a:gd name="connsiteX24" fmla="*/ 1023441 w 2271216"/>
              <a:gd name="connsiteY24" fmla="*/ 109537 h 3053494"/>
              <a:gd name="connsiteX25" fmla="*/ 1052016 w 2271216"/>
              <a:gd name="connsiteY25" fmla="*/ 133350 h 3053494"/>
              <a:gd name="connsiteX26" fmla="*/ 1104404 w 2271216"/>
              <a:gd name="connsiteY26" fmla="*/ 200025 h 3053494"/>
              <a:gd name="connsiteX27" fmla="*/ 1099641 w 2271216"/>
              <a:gd name="connsiteY27" fmla="*/ 209550 h 3053494"/>
              <a:gd name="connsiteX28" fmla="*/ 1090116 w 2271216"/>
              <a:gd name="connsiteY28" fmla="*/ 271462 h 3053494"/>
              <a:gd name="connsiteX29" fmla="*/ 1052016 w 2271216"/>
              <a:gd name="connsiteY29" fmla="*/ 295275 h 3053494"/>
              <a:gd name="connsiteX30" fmla="*/ 1047254 w 2271216"/>
              <a:gd name="connsiteY30" fmla="*/ 333375 h 3053494"/>
              <a:gd name="connsiteX31" fmla="*/ 1047254 w 2271216"/>
              <a:gd name="connsiteY31" fmla="*/ 333375 h 3053494"/>
              <a:gd name="connsiteX32" fmla="*/ 1094879 w 2271216"/>
              <a:gd name="connsiteY32" fmla="*/ 361950 h 3053494"/>
              <a:gd name="connsiteX33" fmla="*/ 1094879 w 2271216"/>
              <a:gd name="connsiteY33" fmla="*/ 361950 h 3053494"/>
              <a:gd name="connsiteX34" fmla="*/ 1147266 w 2271216"/>
              <a:gd name="connsiteY34" fmla="*/ 371475 h 3053494"/>
              <a:gd name="connsiteX35" fmla="*/ 1166316 w 2271216"/>
              <a:gd name="connsiteY35" fmla="*/ 385762 h 3053494"/>
              <a:gd name="connsiteX36" fmla="*/ 1166316 w 2271216"/>
              <a:gd name="connsiteY36" fmla="*/ 385762 h 3053494"/>
              <a:gd name="connsiteX37" fmla="*/ 1166316 w 2271216"/>
              <a:gd name="connsiteY37" fmla="*/ 385762 h 3053494"/>
              <a:gd name="connsiteX38" fmla="*/ 1204416 w 2271216"/>
              <a:gd name="connsiteY38" fmla="*/ 457200 h 3053494"/>
              <a:gd name="connsiteX39" fmla="*/ 1223466 w 2271216"/>
              <a:gd name="connsiteY39" fmla="*/ 442912 h 3053494"/>
              <a:gd name="connsiteX40" fmla="*/ 1266329 w 2271216"/>
              <a:gd name="connsiteY40" fmla="*/ 442912 h 3053494"/>
              <a:gd name="connsiteX41" fmla="*/ 1337766 w 2271216"/>
              <a:gd name="connsiteY41" fmla="*/ 442912 h 3053494"/>
              <a:gd name="connsiteX42" fmla="*/ 1313954 w 2271216"/>
              <a:gd name="connsiteY42" fmla="*/ 461962 h 3053494"/>
              <a:gd name="connsiteX43" fmla="*/ 1313954 w 2271216"/>
              <a:gd name="connsiteY43" fmla="*/ 461962 h 3053494"/>
              <a:gd name="connsiteX44" fmla="*/ 1280616 w 2271216"/>
              <a:gd name="connsiteY44" fmla="*/ 547687 h 3053494"/>
              <a:gd name="connsiteX45" fmla="*/ 1256804 w 2271216"/>
              <a:gd name="connsiteY45" fmla="*/ 557212 h 3053494"/>
              <a:gd name="connsiteX46" fmla="*/ 1213941 w 2271216"/>
              <a:gd name="connsiteY46" fmla="*/ 576262 h 3053494"/>
              <a:gd name="connsiteX47" fmla="*/ 1228229 w 2271216"/>
              <a:gd name="connsiteY47" fmla="*/ 619125 h 3053494"/>
              <a:gd name="connsiteX48" fmla="*/ 1228229 w 2271216"/>
              <a:gd name="connsiteY48" fmla="*/ 652462 h 3053494"/>
              <a:gd name="connsiteX49" fmla="*/ 1232991 w 2271216"/>
              <a:gd name="connsiteY49" fmla="*/ 676275 h 3053494"/>
              <a:gd name="connsiteX50" fmla="*/ 1256804 w 2271216"/>
              <a:gd name="connsiteY50" fmla="*/ 714375 h 3053494"/>
              <a:gd name="connsiteX51" fmla="*/ 1256804 w 2271216"/>
              <a:gd name="connsiteY51" fmla="*/ 714375 h 3053494"/>
              <a:gd name="connsiteX52" fmla="*/ 1342529 w 2271216"/>
              <a:gd name="connsiteY52" fmla="*/ 742950 h 3053494"/>
              <a:gd name="connsiteX53" fmla="*/ 1413966 w 2271216"/>
              <a:gd name="connsiteY53" fmla="*/ 738187 h 3053494"/>
              <a:gd name="connsiteX54" fmla="*/ 1447304 w 2271216"/>
              <a:gd name="connsiteY54" fmla="*/ 738187 h 3053494"/>
              <a:gd name="connsiteX55" fmla="*/ 1499691 w 2271216"/>
              <a:gd name="connsiteY55" fmla="*/ 752475 h 3053494"/>
              <a:gd name="connsiteX56" fmla="*/ 1509216 w 2271216"/>
              <a:gd name="connsiteY56" fmla="*/ 766762 h 3053494"/>
              <a:gd name="connsiteX57" fmla="*/ 1513979 w 2271216"/>
              <a:gd name="connsiteY57" fmla="*/ 838200 h 3053494"/>
              <a:gd name="connsiteX58" fmla="*/ 1513979 w 2271216"/>
              <a:gd name="connsiteY58" fmla="*/ 838200 h 3053494"/>
              <a:gd name="connsiteX59" fmla="*/ 1547316 w 2271216"/>
              <a:gd name="connsiteY59" fmla="*/ 900112 h 3053494"/>
              <a:gd name="connsiteX60" fmla="*/ 1580654 w 2271216"/>
              <a:gd name="connsiteY60" fmla="*/ 942975 h 3053494"/>
              <a:gd name="connsiteX61" fmla="*/ 1590179 w 2271216"/>
              <a:gd name="connsiteY61" fmla="*/ 947737 h 3053494"/>
              <a:gd name="connsiteX62" fmla="*/ 1599704 w 2271216"/>
              <a:gd name="connsiteY62" fmla="*/ 1014412 h 3053494"/>
              <a:gd name="connsiteX63" fmla="*/ 1642566 w 2271216"/>
              <a:gd name="connsiteY63" fmla="*/ 1047750 h 3053494"/>
              <a:gd name="connsiteX64" fmla="*/ 1685429 w 2271216"/>
              <a:gd name="connsiteY64" fmla="*/ 1090612 h 3053494"/>
              <a:gd name="connsiteX65" fmla="*/ 1704479 w 2271216"/>
              <a:gd name="connsiteY65" fmla="*/ 1104900 h 3053494"/>
              <a:gd name="connsiteX66" fmla="*/ 1747341 w 2271216"/>
              <a:gd name="connsiteY66" fmla="*/ 1119187 h 3053494"/>
              <a:gd name="connsiteX67" fmla="*/ 1766391 w 2271216"/>
              <a:gd name="connsiteY67" fmla="*/ 1185862 h 3053494"/>
              <a:gd name="connsiteX68" fmla="*/ 1766391 w 2271216"/>
              <a:gd name="connsiteY68" fmla="*/ 1185862 h 3053494"/>
              <a:gd name="connsiteX69" fmla="*/ 1775916 w 2271216"/>
              <a:gd name="connsiteY69" fmla="*/ 1238250 h 3053494"/>
              <a:gd name="connsiteX70" fmla="*/ 1852116 w 2271216"/>
              <a:gd name="connsiteY70" fmla="*/ 1223962 h 3053494"/>
              <a:gd name="connsiteX71" fmla="*/ 1894979 w 2271216"/>
              <a:gd name="connsiteY71" fmla="*/ 1176337 h 3053494"/>
              <a:gd name="connsiteX72" fmla="*/ 1904504 w 2271216"/>
              <a:gd name="connsiteY72" fmla="*/ 1162050 h 3053494"/>
              <a:gd name="connsiteX73" fmla="*/ 1947366 w 2271216"/>
              <a:gd name="connsiteY73" fmla="*/ 1152525 h 3053494"/>
              <a:gd name="connsiteX74" fmla="*/ 1985466 w 2271216"/>
              <a:gd name="connsiteY74" fmla="*/ 1128712 h 3053494"/>
              <a:gd name="connsiteX75" fmla="*/ 2023566 w 2271216"/>
              <a:gd name="connsiteY75" fmla="*/ 1114425 h 3053494"/>
              <a:gd name="connsiteX76" fmla="*/ 2071191 w 2271216"/>
              <a:gd name="connsiteY76" fmla="*/ 1104900 h 3053494"/>
              <a:gd name="connsiteX77" fmla="*/ 2118816 w 2271216"/>
              <a:gd name="connsiteY77" fmla="*/ 1119187 h 3053494"/>
              <a:gd name="connsiteX78" fmla="*/ 2199779 w 2271216"/>
              <a:gd name="connsiteY78" fmla="*/ 1119187 h 3053494"/>
              <a:gd name="connsiteX79" fmla="*/ 2214066 w 2271216"/>
              <a:gd name="connsiteY79" fmla="*/ 1081087 h 3053494"/>
              <a:gd name="connsiteX80" fmla="*/ 2242641 w 2271216"/>
              <a:gd name="connsiteY80" fmla="*/ 1090612 h 3053494"/>
              <a:gd name="connsiteX81" fmla="*/ 2271216 w 2271216"/>
              <a:gd name="connsiteY81" fmla="*/ 1100137 h 3053494"/>
              <a:gd name="connsiteX82" fmla="*/ 2256929 w 2271216"/>
              <a:gd name="connsiteY82" fmla="*/ 1128712 h 3053494"/>
              <a:gd name="connsiteX83" fmla="*/ 2218829 w 2271216"/>
              <a:gd name="connsiteY83" fmla="*/ 1176337 h 3053494"/>
              <a:gd name="connsiteX84" fmla="*/ 2190254 w 2271216"/>
              <a:gd name="connsiteY84" fmla="*/ 1200150 h 3053494"/>
              <a:gd name="connsiteX85" fmla="*/ 2156916 w 2271216"/>
              <a:gd name="connsiteY85" fmla="*/ 1233487 h 3053494"/>
              <a:gd name="connsiteX86" fmla="*/ 2137866 w 2271216"/>
              <a:gd name="connsiteY86" fmla="*/ 1290637 h 3053494"/>
              <a:gd name="connsiteX87" fmla="*/ 2156916 w 2271216"/>
              <a:gd name="connsiteY87" fmla="*/ 1333500 h 3053494"/>
              <a:gd name="connsiteX88" fmla="*/ 2075954 w 2271216"/>
              <a:gd name="connsiteY88" fmla="*/ 1333500 h 3053494"/>
              <a:gd name="connsiteX89" fmla="*/ 2023566 w 2271216"/>
              <a:gd name="connsiteY89" fmla="*/ 1400175 h 3053494"/>
              <a:gd name="connsiteX90" fmla="*/ 2014041 w 2271216"/>
              <a:gd name="connsiteY90" fmla="*/ 1414462 h 3053494"/>
              <a:gd name="connsiteX91" fmla="*/ 1999754 w 2271216"/>
              <a:gd name="connsiteY91" fmla="*/ 1457325 h 3053494"/>
              <a:gd name="connsiteX92" fmla="*/ 1980704 w 2271216"/>
              <a:gd name="connsiteY92" fmla="*/ 1471612 h 3053494"/>
              <a:gd name="connsiteX93" fmla="*/ 1914029 w 2271216"/>
              <a:gd name="connsiteY93" fmla="*/ 1471612 h 3053494"/>
              <a:gd name="connsiteX94" fmla="*/ 1890216 w 2271216"/>
              <a:gd name="connsiteY94" fmla="*/ 1500187 h 3053494"/>
              <a:gd name="connsiteX95" fmla="*/ 1880691 w 2271216"/>
              <a:gd name="connsiteY95" fmla="*/ 1476375 h 3053494"/>
              <a:gd name="connsiteX96" fmla="*/ 1823541 w 2271216"/>
              <a:gd name="connsiteY96" fmla="*/ 1495425 h 3053494"/>
              <a:gd name="connsiteX97" fmla="*/ 1799729 w 2271216"/>
              <a:gd name="connsiteY97" fmla="*/ 1476375 h 3053494"/>
              <a:gd name="connsiteX98" fmla="*/ 1780679 w 2271216"/>
              <a:gd name="connsiteY98" fmla="*/ 1485900 h 3053494"/>
              <a:gd name="connsiteX99" fmla="*/ 1737816 w 2271216"/>
              <a:gd name="connsiteY99" fmla="*/ 1514475 h 3053494"/>
              <a:gd name="connsiteX100" fmla="*/ 1737816 w 2271216"/>
              <a:gd name="connsiteY100" fmla="*/ 1514475 h 3053494"/>
              <a:gd name="connsiteX101" fmla="*/ 1723529 w 2271216"/>
              <a:gd name="connsiteY101" fmla="*/ 1471612 h 3053494"/>
              <a:gd name="connsiteX102" fmla="*/ 1699716 w 2271216"/>
              <a:gd name="connsiteY102" fmla="*/ 1466850 h 3053494"/>
              <a:gd name="connsiteX103" fmla="*/ 1642566 w 2271216"/>
              <a:gd name="connsiteY103" fmla="*/ 1476375 h 3053494"/>
              <a:gd name="connsiteX104" fmla="*/ 1547316 w 2271216"/>
              <a:gd name="connsiteY104" fmla="*/ 1481137 h 3053494"/>
              <a:gd name="connsiteX105" fmla="*/ 1471116 w 2271216"/>
              <a:gd name="connsiteY105" fmla="*/ 1462087 h 3053494"/>
              <a:gd name="connsiteX106" fmla="*/ 1452066 w 2271216"/>
              <a:gd name="connsiteY106" fmla="*/ 1476375 h 3053494"/>
              <a:gd name="connsiteX107" fmla="*/ 1409204 w 2271216"/>
              <a:gd name="connsiteY107" fmla="*/ 1524000 h 3053494"/>
              <a:gd name="connsiteX108" fmla="*/ 1385391 w 2271216"/>
              <a:gd name="connsiteY108" fmla="*/ 1514475 h 3053494"/>
              <a:gd name="connsiteX109" fmla="*/ 1375866 w 2271216"/>
              <a:gd name="connsiteY109" fmla="*/ 1485900 h 3053494"/>
              <a:gd name="connsiteX110" fmla="*/ 1356816 w 2271216"/>
              <a:gd name="connsiteY110" fmla="*/ 1462087 h 3053494"/>
              <a:gd name="connsiteX111" fmla="*/ 1337766 w 2271216"/>
              <a:gd name="connsiteY111" fmla="*/ 1485900 h 3053494"/>
              <a:gd name="connsiteX112" fmla="*/ 1328241 w 2271216"/>
              <a:gd name="connsiteY112" fmla="*/ 1466850 h 3053494"/>
              <a:gd name="connsiteX113" fmla="*/ 1228229 w 2271216"/>
              <a:gd name="connsiteY113" fmla="*/ 1514475 h 3053494"/>
              <a:gd name="connsiteX114" fmla="*/ 1194891 w 2271216"/>
              <a:gd name="connsiteY114" fmla="*/ 1514475 h 3053494"/>
              <a:gd name="connsiteX115" fmla="*/ 1132979 w 2271216"/>
              <a:gd name="connsiteY115" fmla="*/ 1504950 h 3053494"/>
              <a:gd name="connsiteX116" fmla="*/ 1075829 w 2271216"/>
              <a:gd name="connsiteY116" fmla="*/ 1524000 h 3053494"/>
              <a:gd name="connsiteX117" fmla="*/ 1052016 w 2271216"/>
              <a:gd name="connsiteY117" fmla="*/ 1562100 h 3053494"/>
              <a:gd name="connsiteX118" fmla="*/ 1037729 w 2271216"/>
              <a:gd name="connsiteY118" fmla="*/ 1590675 h 3053494"/>
              <a:gd name="connsiteX119" fmla="*/ 1018679 w 2271216"/>
              <a:gd name="connsiteY119" fmla="*/ 1590675 h 3053494"/>
              <a:gd name="connsiteX120" fmla="*/ 1018679 w 2271216"/>
              <a:gd name="connsiteY120" fmla="*/ 1590675 h 3053494"/>
              <a:gd name="connsiteX121" fmla="*/ 956766 w 2271216"/>
              <a:gd name="connsiteY121" fmla="*/ 1609725 h 3053494"/>
              <a:gd name="connsiteX122" fmla="*/ 918666 w 2271216"/>
              <a:gd name="connsiteY122" fmla="*/ 1590675 h 3053494"/>
              <a:gd name="connsiteX123" fmla="*/ 809129 w 2271216"/>
              <a:gd name="connsiteY123" fmla="*/ 1624012 h 3053494"/>
              <a:gd name="connsiteX124" fmla="*/ 851991 w 2271216"/>
              <a:gd name="connsiteY124" fmla="*/ 1652587 h 3053494"/>
              <a:gd name="connsiteX125" fmla="*/ 871041 w 2271216"/>
              <a:gd name="connsiteY125" fmla="*/ 1690687 h 3053494"/>
              <a:gd name="connsiteX126" fmla="*/ 871041 w 2271216"/>
              <a:gd name="connsiteY126" fmla="*/ 1738312 h 3053494"/>
              <a:gd name="connsiteX127" fmla="*/ 851991 w 2271216"/>
              <a:gd name="connsiteY127" fmla="*/ 1762125 h 3053494"/>
              <a:gd name="connsiteX128" fmla="*/ 837704 w 2271216"/>
              <a:gd name="connsiteY128" fmla="*/ 1838325 h 3053494"/>
              <a:gd name="connsiteX129" fmla="*/ 856754 w 2271216"/>
              <a:gd name="connsiteY129" fmla="*/ 1866900 h 3053494"/>
              <a:gd name="connsiteX130" fmla="*/ 842466 w 2271216"/>
              <a:gd name="connsiteY130" fmla="*/ 1895475 h 3053494"/>
              <a:gd name="connsiteX131" fmla="*/ 851991 w 2271216"/>
              <a:gd name="connsiteY131" fmla="*/ 1924050 h 3053494"/>
              <a:gd name="connsiteX132" fmla="*/ 851991 w 2271216"/>
              <a:gd name="connsiteY132" fmla="*/ 1947862 h 3053494"/>
              <a:gd name="connsiteX133" fmla="*/ 809129 w 2271216"/>
              <a:gd name="connsiteY133" fmla="*/ 1966912 h 3053494"/>
              <a:gd name="connsiteX134" fmla="*/ 809129 w 2271216"/>
              <a:gd name="connsiteY134" fmla="*/ 1966912 h 3053494"/>
              <a:gd name="connsiteX135" fmla="*/ 809788 w 2271216"/>
              <a:gd name="connsiteY135" fmla="*/ 2022576 h 3053494"/>
              <a:gd name="connsiteX136" fmla="*/ 823416 w 2271216"/>
              <a:gd name="connsiteY136" fmla="*/ 2043112 h 3053494"/>
              <a:gd name="connsiteX137" fmla="*/ 847229 w 2271216"/>
              <a:gd name="connsiteY137" fmla="*/ 2066925 h 3053494"/>
              <a:gd name="connsiteX138" fmla="*/ 842466 w 2271216"/>
              <a:gd name="connsiteY138" fmla="*/ 2119312 h 3053494"/>
              <a:gd name="connsiteX139" fmla="*/ 899616 w 2271216"/>
              <a:gd name="connsiteY139" fmla="*/ 2147887 h 3053494"/>
              <a:gd name="connsiteX140" fmla="*/ 904379 w 2271216"/>
              <a:gd name="connsiteY140" fmla="*/ 2181225 h 3053494"/>
              <a:gd name="connsiteX141" fmla="*/ 966291 w 2271216"/>
              <a:gd name="connsiteY141" fmla="*/ 2205037 h 3053494"/>
              <a:gd name="connsiteX142" fmla="*/ 956766 w 2271216"/>
              <a:gd name="connsiteY142" fmla="*/ 2238375 h 3053494"/>
              <a:gd name="connsiteX143" fmla="*/ 1056779 w 2271216"/>
              <a:gd name="connsiteY143" fmla="*/ 2243137 h 3053494"/>
              <a:gd name="connsiteX144" fmla="*/ 1056779 w 2271216"/>
              <a:gd name="connsiteY144" fmla="*/ 2243137 h 3053494"/>
              <a:gd name="connsiteX0" fmla="*/ 1623698 w 2271216"/>
              <a:gd name="connsiteY0" fmla="*/ 3053494 h 3053494"/>
              <a:gd name="connsiteX1" fmla="*/ 1594297 w 2271216"/>
              <a:gd name="connsiteY1" fmla="*/ 2996418 h 3053494"/>
              <a:gd name="connsiteX2" fmla="*/ 1581512 w 2271216"/>
              <a:gd name="connsiteY2" fmla="*/ 3020101 h 3053494"/>
              <a:gd name="connsiteX3" fmla="*/ 603371 w 2271216"/>
              <a:gd name="connsiteY3" fmla="*/ 2416503 h 3053494"/>
              <a:gd name="connsiteX4" fmla="*/ 543255 w 2271216"/>
              <a:gd name="connsiteY4" fmla="*/ 2416503 h 3053494"/>
              <a:gd name="connsiteX5" fmla="*/ 504926 w 2271216"/>
              <a:gd name="connsiteY5" fmla="*/ 2435555 h 3053494"/>
              <a:gd name="connsiteX6" fmla="*/ 384252 w 2271216"/>
              <a:gd name="connsiteY6" fmla="*/ 2387924 h 3053494"/>
              <a:gd name="connsiteX7" fmla="*/ 339793 w 2271216"/>
              <a:gd name="connsiteY7" fmla="*/ 2308538 h 3053494"/>
              <a:gd name="connsiteX8" fmla="*/ 304861 w 2271216"/>
              <a:gd name="connsiteY8" fmla="*/ 2314889 h 3053494"/>
              <a:gd name="connsiteX9" fmla="*/ 247700 w 2271216"/>
              <a:gd name="connsiteY9" fmla="*/ 2305363 h 3053494"/>
              <a:gd name="connsiteX10" fmla="*/ 181011 w 2271216"/>
              <a:gd name="connsiteY10" fmla="*/ 2314691 h 3053494"/>
              <a:gd name="connsiteX11" fmla="*/ 142984 w 2271216"/>
              <a:gd name="connsiteY11" fmla="*/ 2305587 h 3053494"/>
              <a:gd name="connsiteX12" fmla="*/ 314388 w 2271216"/>
              <a:gd name="connsiteY12" fmla="*/ 2038626 h 3053494"/>
              <a:gd name="connsiteX13" fmla="*/ 323915 w 2271216"/>
              <a:gd name="connsiteY13" fmla="*/ 1967179 h 3053494"/>
              <a:gd name="connsiteX14" fmla="*/ 219683 w 2271216"/>
              <a:gd name="connsiteY14" fmla="*/ 1871916 h 3053494"/>
              <a:gd name="connsiteX15" fmla="*/ 58680 w 2271216"/>
              <a:gd name="connsiteY15" fmla="*/ 1762601 h 3053494"/>
              <a:gd name="connsiteX16" fmla="*/ 7120 w 2271216"/>
              <a:gd name="connsiteY16" fmla="*/ 1514680 h 3053494"/>
              <a:gd name="connsiteX17" fmla="*/ 74325 w 2271216"/>
              <a:gd name="connsiteY17" fmla="*/ 1181260 h 3053494"/>
              <a:gd name="connsiteX18" fmla="*/ 13621 w 2271216"/>
              <a:gd name="connsiteY18" fmla="*/ 752680 h 3053494"/>
              <a:gd name="connsiteX19" fmla="*/ 247010 w 2271216"/>
              <a:gd name="connsiteY19" fmla="*/ 438150 h 3053494"/>
              <a:gd name="connsiteX20" fmla="*/ 690040 w 2271216"/>
              <a:gd name="connsiteY20" fmla="*/ 0 h 3053494"/>
              <a:gd name="connsiteX21" fmla="*/ 851991 w 2271216"/>
              <a:gd name="connsiteY21" fmla="*/ 85725 h 3053494"/>
              <a:gd name="connsiteX22" fmla="*/ 904379 w 2271216"/>
              <a:gd name="connsiteY22" fmla="*/ 95250 h 3053494"/>
              <a:gd name="connsiteX23" fmla="*/ 952004 w 2271216"/>
              <a:gd name="connsiteY23" fmla="*/ 61912 h 3053494"/>
              <a:gd name="connsiteX24" fmla="*/ 990104 w 2271216"/>
              <a:gd name="connsiteY24" fmla="*/ 85725 h 3053494"/>
              <a:gd name="connsiteX25" fmla="*/ 1023441 w 2271216"/>
              <a:gd name="connsiteY25" fmla="*/ 109537 h 3053494"/>
              <a:gd name="connsiteX26" fmla="*/ 1052016 w 2271216"/>
              <a:gd name="connsiteY26" fmla="*/ 133350 h 3053494"/>
              <a:gd name="connsiteX27" fmla="*/ 1104404 w 2271216"/>
              <a:gd name="connsiteY27" fmla="*/ 200025 h 3053494"/>
              <a:gd name="connsiteX28" fmla="*/ 1099641 w 2271216"/>
              <a:gd name="connsiteY28" fmla="*/ 209550 h 3053494"/>
              <a:gd name="connsiteX29" fmla="*/ 1090116 w 2271216"/>
              <a:gd name="connsiteY29" fmla="*/ 271462 h 3053494"/>
              <a:gd name="connsiteX30" fmla="*/ 1052016 w 2271216"/>
              <a:gd name="connsiteY30" fmla="*/ 295275 h 3053494"/>
              <a:gd name="connsiteX31" fmla="*/ 1047254 w 2271216"/>
              <a:gd name="connsiteY31" fmla="*/ 333375 h 3053494"/>
              <a:gd name="connsiteX32" fmla="*/ 1047254 w 2271216"/>
              <a:gd name="connsiteY32" fmla="*/ 333375 h 3053494"/>
              <a:gd name="connsiteX33" fmla="*/ 1094879 w 2271216"/>
              <a:gd name="connsiteY33" fmla="*/ 361950 h 3053494"/>
              <a:gd name="connsiteX34" fmla="*/ 1094879 w 2271216"/>
              <a:gd name="connsiteY34" fmla="*/ 361950 h 3053494"/>
              <a:gd name="connsiteX35" fmla="*/ 1147266 w 2271216"/>
              <a:gd name="connsiteY35" fmla="*/ 371475 h 3053494"/>
              <a:gd name="connsiteX36" fmla="*/ 1166316 w 2271216"/>
              <a:gd name="connsiteY36" fmla="*/ 385762 h 3053494"/>
              <a:gd name="connsiteX37" fmla="*/ 1166316 w 2271216"/>
              <a:gd name="connsiteY37" fmla="*/ 385762 h 3053494"/>
              <a:gd name="connsiteX38" fmla="*/ 1166316 w 2271216"/>
              <a:gd name="connsiteY38" fmla="*/ 385762 h 3053494"/>
              <a:gd name="connsiteX39" fmla="*/ 1204416 w 2271216"/>
              <a:gd name="connsiteY39" fmla="*/ 457200 h 3053494"/>
              <a:gd name="connsiteX40" fmla="*/ 1223466 w 2271216"/>
              <a:gd name="connsiteY40" fmla="*/ 442912 h 3053494"/>
              <a:gd name="connsiteX41" fmla="*/ 1266329 w 2271216"/>
              <a:gd name="connsiteY41" fmla="*/ 442912 h 3053494"/>
              <a:gd name="connsiteX42" fmla="*/ 1337766 w 2271216"/>
              <a:gd name="connsiteY42" fmla="*/ 442912 h 3053494"/>
              <a:gd name="connsiteX43" fmla="*/ 1313954 w 2271216"/>
              <a:gd name="connsiteY43" fmla="*/ 461962 h 3053494"/>
              <a:gd name="connsiteX44" fmla="*/ 1313954 w 2271216"/>
              <a:gd name="connsiteY44" fmla="*/ 461962 h 3053494"/>
              <a:gd name="connsiteX45" fmla="*/ 1280616 w 2271216"/>
              <a:gd name="connsiteY45" fmla="*/ 547687 h 3053494"/>
              <a:gd name="connsiteX46" fmla="*/ 1256804 w 2271216"/>
              <a:gd name="connsiteY46" fmla="*/ 557212 h 3053494"/>
              <a:gd name="connsiteX47" fmla="*/ 1213941 w 2271216"/>
              <a:gd name="connsiteY47" fmla="*/ 576262 h 3053494"/>
              <a:gd name="connsiteX48" fmla="*/ 1228229 w 2271216"/>
              <a:gd name="connsiteY48" fmla="*/ 619125 h 3053494"/>
              <a:gd name="connsiteX49" fmla="*/ 1228229 w 2271216"/>
              <a:gd name="connsiteY49" fmla="*/ 652462 h 3053494"/>
              <a:gd name="connsiteX50" fmla="*/ 1232991 w 2271216"/>
              <a:gd name="connsiteY50" fmla="*/ 676275 h 3053494"/>
              <a:gd name="connsiteX51" fmla="*/ 1256804 w 2271216"/>
              <a:gd name="connsiteY51" fmla="*/ 714375 h 3053494"/>
              <a:gd name="connsiteX52" fmla="*/ 1256804 w 2271216"/>
              <a:gd name="connsiteY52" fmla="*/ 714375 h 3053494"/>
              <a:gd name="connsiteX53" fmla="*/ 1342529 w 2271216"/>
              <a:gd name="connsiteY53" fmla="*/ 742950 h 3053494"/>
              <a:gd name="connsiteX54" fmla="*/ 1413966 w 2271216"/>
              <a:gd name="connsiteY54" fmla="*/ 738187 h 3053494"/>
              <a:gd name="connsiteX55" fmla="*/ 1447304 w 2271216"/>
              <a:gd name="connsiteY55" fmla="*/ 738187 h 3053494"/>
              <a:gd name="connsiteX56" fmla="*/ 1499691 w 2271216"/>
              <a:gd name="connsiteY56" fmla="*/ 752475 h 3053494"/>
              <a:gd name="connsiteX57" fmla="*/ 1509216 w 2271216"/>
              <a:gd name="connsiteY57" fmla="*/ 766762 h 3053494"/>
              <a:gd name="connsiteX58" fmla="*/ 1513979 w 2271216"/>
              <a:gd name="connsiteY58" fmla="*/ 838200 h 3053494"/>
              <a:gd name="connsiteX59" fmla="*/ 1513979 w 2271216"/>
              <a:gd name="connsiteY59" fmla="*/ 838200 h 3053494"/>
              <a:gd name="connsiteX60" fmla="*/ 1547316 w 2271216"/>
              <a:gd name="connsiteY60" fmla="*/ 900112 h 3053494"/>
              <a:gd name="connsiteX61" fmla="*/ 1580654 w 2271216"/>
              <a:gd name="connsiteY61" fmla="*/ 942975 h 3053494"/>
              <a:gd name="connsiteX62" fmla="*/ 1590179 w 2271216"/>
              <a:gd name="connsiteY62" fmla="*/ 947737 h 3053494"/>
              <a:gd name="connsiteX63" fmla="*/ 1599704 w 2271216"/>
              <a:gd name="connsiteY63" fmla="*/ 1014412 h 3053494"/>
              <a:gd name="connsiteX64" fmla="*/ 1642566 w 2271216"/>
              <a:gd name="connsiteY64" fmla="*/ 1047750 h 3053494"/>
              <a:gd name="connsiteX65" fmla="*/ 1685429 w 2271216"/>
              <a:gd name="connsiteY65" fmla="*/ 1090612 h 3053494"/>
              <a:gd name="connsiteX66" fmla="*/ 1704479 w 2271216"/>
              <a:gd name="connsiteY66" fmla="*/ 1104900 h 3053494"/>
              <a:gd name="connsiteX67" fmla="*/ 1747341 w 2271216"/>
              <a:gd name="connsiteY67" fmla="*/ 1119187 h 3053494"/>
              <a:gd name="connsiteX68" fmla="*/ 1766391 w 2271216"/>
              <a:gd name="connsiteY68" fmla="*/ 1185862 h 3053494"/>
              <a:gd name="connsiteX69" fmla="*/ 1766391 w 2271216"/>
              <a:gd name="connsiteY69" fmla="*/ 1185862 h 3053494"/>
              <a:gd name="connsiteX70" fmla="*/ 1775916 w 2271216"/>
              <a:gd name="connsiteY70" fmla="*/ 1238250 h 3053494"/>
              <a:gd name="connsiteX71" fmla="*/ 1852116 w 2271216"/>
              <a:gd name="connsiteY71" fmla="*/ 1223962 h 3053494"/>
              <a:gd name="connsiteX72" fmla="*/ 1894979 w 2271216"/>
              <a:gd name="connsiteY72" fmla="*/ 1176337 h 3053494"/>
              <a:gd name="connsiteX73" fmla="*/ 1904504 w 2271216"/>
              <a:gd name="connsiteY73" fmla="*/ 1162050 h 3053494"/>
              <a:gd name="connsiteX74" fmla="*/ 1947366 w 2271216"/>
              <a:gd name="connsiteY74" fmla="*/ 1152525 h 3053494"/>
              <a:gd name="connsiteX75" fmla="*/ 1985466 w 2271216"/>
              <a:gd name="connsiteY75" fmla="*/ 1128712 h 3053494"/>
              <a:gd name="connsiteX76" fmla="*/ 2023566 w 2271216"/>
              <a:gd name="connsiteY76" fmla="*/ 1114425 h 3053494"/>
              <a:gd name="connsiteX77" fmla="*/ 2071191 w 2271216"/>
              <a:gd name="connsiteY77" fmla="*/ 1104900 h 3053494"/>
              <a:gd name="connsiteX78" fmla="*/ 2118816 w 2271216"/>
              <a:gd name="connsiteY78" fmla="*/ 1119187 h 3053494"/>
              <a:gd name="connsiteX79" fmla="*/ 2199779 w 2271216"/>
              <a:gd name="connsiteY79" fmla="*/ 1119187 h 3053494"/>
              <a:gd name="connsiteX80" fmla="*/ 2214066 w 2271216"/>
              <a:gd name="connsiteY80" fmla="*/ 1081087 h 3053494"/>
              <a:gd name="connsiteX81" fmla="*/ 2242641 w 2271216"/>
              <a:gd name="connsiteY81" fmla="*/ 1090612 h 3053494"/>
              <a:gd name="connsiteX82" fmla="*/ 2271216 w 2271216"/>
              <a:gd name="connsiteY82" fmla="*/ 1100137 h 3053494"/>
              <a:gd name="connsiteX83" fmla="*/ 2256929 w 2271216"/>
              <a:gd name="connsiteY83" fmla="*/ 1128712 h 3053494"/>
              <a:gd name="connsiteX84" fmla="*/ 2218829 w 2271216"/>
              <a:gd name="connsiteY84" fmla="*/ 1176337 h 3053494"/>
              <a:gd name="connsiteX85" fmla="*/ 2190254 w 2271216"/>
              <a:gd name="connsiteY85" fmla="*/ 1200150 h 3053494"/>
              <a:gd name="connsiteX86" fmla="*/ 2156916 w 2271216"/>
              <a:gd name="connsiteY86" fmla="*/ 1233487 h 3053494"/>
              <a:gd name="connsiteX87" fmla="*/ 2137866 w 2271216"/>
              <a:gd name="connsiteY87" fmla="*/ 1290637 h 3053494"/>
              <a:gd name="connsiteX88" fmla="*/ 2156916 w 2271216"/>
              <a:gd name="connsiteY88" fmla="*/ 1333500 h 3053494"/>
              <a:gd name="connsiteX89" fmla="*/ 2075954 w 2271216"/>
              <a:gd name="connsiteY89" fmla="*/ 1333500 h 3053494"/>
              <a:gd name="connsiteX90" fmla="*/ 2023566 w 2271216"/>
              <a:gd name="connsiteY90" fmla="*/ 1400175 h 3053494"/>
              <a:gd name="connsiteX91" fmla="*/ 2014041 w 2271216"/>
              <a:gd name="connsiteY91" fmla="*/ 1414462 h 3053494"/>
              <a:gd name="connsiteX92" fmla="*/ 1999754 w 2271216"/>
              <a:gd name="connsiteY92" fmla="*/ 1457325 h 3053494"/>
              <a:gd name="connsiteX93" fmla="*/ 1980704 w 2271216"/>
              <a:gd name="connsiteY93" fmla="*/ 1471612 h 3053494"/>
              <a:gd name="connsiteX94" fmla="*/ 1914029 w 2271216"/>
              <a:gd name="connsiteY94" fmla="*/ 1471612 h 3053494"/>
              <a:gd name="connsiteX95" fmla="*/ 1890216 w 2271216"/>
              <a:gd name="connsiteY95" fmla="*/ 1500187 h 3053494"/>
              <a:gd name="connsiteX96" fmla="*/ 1880691 w 2271216"/>
              <a:gd name="connsiteY96" fmla="*/ 1476375 h 3053494"/>
              <a:gd name="connsiteX97" fmla="*/ 1823541 w 2271216"/>
              <a:gd name="connsiteY97" fmla="*/ 1495425 h 3053494"/>
              <a:gd name="connsiteX98" fmla="*/ 1799729 w 2271216"/>
              <a:gd name="connsiteY98" fmla="*/ 1476375 h 3053494"/>
              <a:gd name="connsiteX99" fmla="*/ 1780679 w 2271216"/>
              <a:gd name="connsiteY99" fmla="*/ 1485900 h 3053494"/>
              <a:gd name="connsiteX100" fmla="*/ 1737816 w 2271216"/>
              <a:gd name="connsiteY100" fmla="*/ 1514475 h 3053494"/>
              <a:gd name="connsiteX101" fmla="*/ 1737816 w 2271216"/>
              <a:gd name="connsiteY101" fmla="*/ 1514475 h 3053494"/>
              <a:gd name="connsiteX102" fmla="*/ 1723529 w 2271216"/>
              <a:gd name="connsiteY102" fmla="*/ 1471612 h 3053494"/>
              <a:gd name="connsiteX103" fmla="*/ 1699716 w 2271216"/>
              <a:gd name="connsiteY103" fmla="*/ 1466850 h 3053494"/>
              <a:gd name="connsiteX104" fmla="*/ 1642566 w 2271216"/>
              <a:gd name="connsiteY104" fmla="*/ 1476375 h 3053494"/>
              <a:gd name="connsiteX105" fmla="*/ 1547316 w 2271216"/>
              <a:gd name="connsiteY105" fmla="*/ 1481137 h 3053494"/>
              <a:gd name="connsiteX106" fmla="*/ 1471116 w 2271216"/>
              <a:gd name="connsiteY106" fmla="*/ 1462087 h 3053494"/>
              <a:gd name="connsiteX107" fmla="*/ 1452066 w 2271216"/>
              <a:gd name="connsiteY107" fmla="*/ 1476375 h 3053494"/>
              <a:gd name="connsiteX108" fmla="*/ 1409204 w 2271216"/>
              <a:gd name="connsiteY108" fmla="*/ 1524000 h 3053494"/>
              <a:gd name="connsiteX109" fmla="*/ 1385391 w 2271216"/>
              <a:gd name="connsiteY109" fmla="*/ 1514475 h 3053494"/>
              <a:gd name="connsiteX110" fmla="*/ 1375866 w 2271216"/>
              <a:gd name="connsiteY110" fmla="*/ 1485900 h 3053494"/>
              <a:gd name="connsiteX111" fmla="*/ 1356816 w 2271216"/>
              <a:gd name="connsiteY111" fmla="*/ 1462087 h 3053494"/>
              <a:gd name="connsiteX112" fmla="*/ 1337766 w 2271216"/>
              <a:gd name="connsiteY112" fmla="*/ 1485900 h 3053494"/>
              <a:gd name="connsiteX113" fmla="*/ 1328241 w 2271216"/>
              <a:gd name="connsiteY113" fmla="*/ 1466850 h 3053494"/>
              <a:gd name="connsiteX114" fmla="*/ 1228229 w 2271216"/>
              <a:gd name="connsiteY114" fmla="*/ 1514475 h 3053494"/>
              <a:gd name="connsiteX115" fmla="*/ 1194891 w 2271216"/>
              <a:gd name="connsiteY115" fmla="*/ 1514475 h 3053494"/>
              <a:gd name="connsiteX116" fmla="*/ 1132979 w 2271216"/>
              <a:gd name="connsiteY116" fmla="*/ 1504950 h 3053494"/>
              <a:gd name="connsiteX117" fmla="*/ 1075829 w 2271216"/>
              <a:gd name="connsiteY117" fmla="*/ 1524000 h 3053494"/>
              <a:gd name="connsiteX118" fmla="*/ 1052016 w 2271216"/>
              <a:gd name="connsiteY118" fmla="*/ 1562100 h 3053494"/>
              <a:gd name="connsiteX119" fmla="*/ 1037729 w 2271216"/>
              <a:gd name="connsiteY119" fmla="*/ 1590675 h 3053494"/>
              <a:gd name="connsiteX120" fmla="*/ 1018679 w 2271216"/>
              <a:gd name="connsiteY120" fmla="*/ 1590675 h 3053494"/>
              <a:gd name="connsiteX121" fmla="*/ 1018679 w 2271216"/>
              <a:gd name="connsiteY121" fmla="*/ 1590675 h 3053494"/>
              <a:gd name="connsiteX122" fmla="*/ 956766 w 2271216"/>
              <a:gd name="connsiteY122" fmla="*/ 1609725 h 3053494"/>
              <a:gd name="connsiteX123" fmla="*/ 918666 w 2271216"/>
              <a:gd name="connsiteY123" fmla="*/ 1590675 h 3053494"/>
              <a:gd name="connsiteX124" fmla="*/ 809129 w 2271216"/>
              <a:gd name="connsiteY124" fmla="*/ 1624012 h 3053494"/>
              <a:gd name="connsiteX125" fmla="*/ 851991 w 2271216"/>
              <a:gd name="connsiteY125" fmla="*/ 1652587 h 3053494"/>
              <a:gd name="connsiteX126" fmla="*/ 871041 w 2271216"/>
              <a:gd name="connsiteY126" fmla="*/ 1690687 h 3053494"/>
              <a:gd name="connsiteX127" fmla="*/ 871041 w 2271216"/>
              <a:gd name="connsiteY127" fmla="*/ 1738312 h 3053494"/>
              <a:gd name="connsiteX128" fmla="*/ 851991 w 2271216"/>
              <a:gd name="connsiteY128" fmla="*/ 1762125 h 3053494"/>
              <a:gd name="connsiteX129" fmla="*/ 837704 w 2271216"/>
              <a:gd name="connsiteY129" fmla="*/ 1838325 h 3053494"/>
              <a:gd name="connsiteX130" fmla="*/ 856754 w 2271216"/>
              <a:gd name="connsiteY130" fmla="*/ 1866900 h 3053494"/>
              <a:gd name="connsiteX131" fmla="*/ 842466 w 2271216"/>
              <a:gd name="connsiteY131" fmla="*/ 1895475 h 3053494"/>
              <a:gd name="connsiteX132" fmla="*/ 851991 w 2271216"/>
              <a:gd name="connsiteY132" fmla="*/ 1924050 h 3053494"/>
              <a:gd name="connsiteX133" fmla="*/ 851991 w 2271216"/>
              <a:gd name="connsiteY133" fmla="*/ 1947862 h 3053494"/>
              <a:gd name="connsiteX134" fmla="*/ 809129 w 2271216"/>
              <a:gd name="connsiteY134" fmla="*/ 1966912 h 3053494"/>
              <a:gd name="connsiteX135" fmla="*/ 809129 w 2271216"/>
              <a:gd name="connsiteY135" fmla="*/ 1966912 h 3053494"/>
              <a:gd name="connsiteX136" fmla="*/ 809788 w 2271216"/>
              <a:gd name="connsiteY136" fmla="*/ 2022576 h 3053494"/>
              <a:gd name="connsiteX137" fmla="*/ 823416 w 2271216"/>
              <a:gd name="connsiteY137" fmla="*/ 2043112 h 3053494"/>
              <a:gd name="connsiteX138" fmla="*/ 847229 w 2271216"/>
              <a:gd name="connsiteY138" fmla="*/ 2066925 h 3053494"/>
              <a:gd name="connsiteX139" fmla="*/ 842466 w 2271216"/>
              <a:gd name="connsiteY139" fmla="*/ 2119312 h 3053494"/>
              <a:gd name="connsiteX140" fmla="*/ 899616 w 2271216"/>
              <a:gd name="connsiteY140" fmla="*/ 2147887 h 3053494"/>
              <a:gd name="connsiteX141" fmla="*/ 904379 w 2271216"/>
              <a:gd name="connsiteY141" fmla="*/ 2181225 h 3053494"/>
              <a:gd name="connsiteX142" fmla="*/ 966291 w 2271216"/>
              <a:gd name="connsiteY142" fmla="*/ 2205037 h 3053494"/>
              <a:gd name="connsiteX143" fmla="*/ 956766 w 2271216"/>
              <a:gd name="connsiteY143" fmla="*/ 2238375 h 3053494"/>
              <a:gd name="connsiteX144" fmla="*/ 1056779 w 2271216"/>
              <a:gd name="connsiteY144" fmla="*/ 2243137 h 3053494"/>
              <a:gd name="connsiteX145" fmla="*/ 1056779 w 2271216"/>
              <a:gd name="connsiteY145" fmla="*/ 2243137 h 3053494"/>
              <a:gd name="connsiteX0" fmla="*/ 1623698 w 2271216"/>
              <a:gd name="connsiteY0" fmla="*/ 3053494 h 3053494"/>
              <a:gd name="connsiteX1" fmla="*/ 1594297 w 2271216"/>
              <a:gd name="connsiteY1" fmla="*/ 2996418 h 3053494"/>
              <a:gd name="connsiteX2" fmla="*/ 1581512 w 2271216"/>
              <a:gd name="connsiteY2" fmla="*/ 3020101 h 3053494"/>
              <a:gd name="connsiteX3" fmla="*/ 603371 w 2271216"/>
              <a:gd name="connsiteY3" fmla="*/ 2416503 h 3053494"/>
              <a:gd name="connsiteX4" fmla="*/ 543255 w 2271216"/>
              <a:gd name="connsiteY4" fmla="*/ 2416503 h 3053494"/>
              <a:gd name="connsiteX5" fmla="*/ 504926 w 2271216"/>
              <a:gd name="connsiteY5" fmla="*/ 2435555 h 3053494"/>
              <a:gd name="connsiteX6" fmla="*/ 384252 w 2271216"/>
              <a:gd name="connsiteY6" fmla="*/ 2387924 h 3053494"/>
              <a:gd name="connsiteX7" fmla="*/ 339793 w 2271216"/>
              <a:gd name="connsiteY7" fmla="*/ 2308538 h 3053494"/>
              <a:gd name="connsiteX8" fmla="*/ 304861 w 2271216"/>
              <a:gd name="connsiteY8" fmla="*/ 2314889 h 3053494"/>
              <a:gd name="connsiteX9" fmla="*/ 247700 w 2271216"/>
              <a:gd name="connsiteY9" fmla="*/ 2305363 h 3053494"/>
              <a:gd name="connsiteX10" fmla="*/ 181011 w 2271216"/>
              <a:gd name="connsiteY10" fmla="*/ 2314691 h 3053494"/>
              <a:gd name="connsiteX11" fmla="*/ 142984 w 2271216"/>
              <a:gd name="connsiteY11" fmla="*/ 2305587 h 3053494"/>
              <a:gd name="connsiteX12" fmla="*/ 314388 w 2271216"/>
              <a:gd name="connsiteY12" fmla="*/ 2038626 h 3053494"/>
              <a:gd name="connsiteX13" fmla="*/ 323915 w 2271216"/>
              <a:gd name="connsiteY13" fmla="*/ 1967179 h 3053494"/>
              <a:gd name="connsiteX14" fmla="*/ 219683 w 2271216"/>
              <a:gd name="connsiteY14" fmla="*/ 1871916 h 3053494"/>
              <a:gd name="connsiteX15" fmla="*/ 58680 w 2271216"/>
              <a:gd name="connsiteY15" fmla="*/ 1762601 h 3053494"/>
              <a:gd name="connsiteX16" fmla="*/ 7120 w 2271216"/>
              <a:gd name="connsiteY16" fmla="*/ 1514680 h 3053494"/>
              <a:gd name="connsiteX17" fmla="*/ 74325 w 2271216"/>
              <a:gd name="connsiteY17" fmla="*/ 1181260 h 3053494"/>
              <a:gd name="connsiteX18" fmla="*/ 13621 w 2271216"/>
              <a:gd name="connsiteY18" fmla="*/ 752680 h 3053494"/>
              <a:gd name="connsiteX19" fmla="*/ 247010 w 2271216"/>
              <a:gd name="connsiteY19" fmla="*/ 438150 h 3053494"/>
              <a:gd name="connsiteX20" fmla="*/ 690040 w 2271216"/>
              <a:gd name="connsiteY20" fmla="*/ 0 h 3053494"/>
              <a:gd name="connsiteX21" fmla="*/ 851991 w 2271216"/>
              <a:gd name="connsiteY21" fmla="*/ 85725 h 3053494"/>
              <a:gd name="connsiteX22" fmla="*/ 904379 w 2271216"/>
              <a:gd name="connsiteY22" fmla="*/ 95250 h 3053494"/>
              <a:gd name="connsiteX23" fmla="*/ 952004 w 2271216"/>
              <a:gd name="connsiteY23" fmla="*/ 61912 h 3053494"/>
              <a:gd name="connsiteX24" fmla="*/ 990104 w 2271216"/>
              <a:gd name="connsiteY24" fmla="*/ 85725 h 3053494"/>
              <a:gd name="connsiteX25" fmla="*/ 1023441 w 2271216"/>
              <a:gd name="connsiteY25" fmla="*/ 109537 h 3053494"/>
              <a:gd name="connsiteX26" fmla="*/ 1052016 w 2271216"/>
              <a:gd name="connsiteY26" fmla="*/ 133350 h 3053494"/>
              <a:gd name="connsiteX27" fmla="*/ 1104404 w 2271216"/>
              <a:gd name="connsiteY27" fmla="*/ 200025 h 3053494"/>
              <a:gd name="connsiteX28" fmla="*/ 1099641 w 2271216"/>
              <a:gd name="connsiteY28" fmla="*/ 209550 h 3053494"/>
              <a:gd name="connsiteX29" fmla="*/ 1090116 w 2271216"/>
              <a:gd name="connsiteY29" fmla="*/ 271462 h 3053494"/>
              <a:gd name="connsiteX30" fmla="*/ 1052016 w 2271216"/>
              <a:gd name="connsiteY30" fmla="*/ 295275 h 3053494"/>
              <a:gd name="connsiteX31" fmla="*/ 1047254 w 2271216"/>
              <a:gd name="connsiteY31" fmla="*/ 333375 h 3053494"/>
              <a:gd name="connsiteX32" fmla="*/ 1047254 w 2271216"/>
              <a:gd name="connsiteY32" fmla="*/ 333375 h 3053494"/>
              <a:gd name="connsiteX33" fmla="*/ 1094879 w 2271216"/>
              <a:gd name="connsiteY33" fmla="*/ 361950 h 3053494"/>
              <a:gd name="connsiteX34" fmla="*/ 1094879 w 2271216"/>
              <a:gd name="connsiteY34" fmla="*/ 361950 h 3053494"/>
              <a:gd name="connsiteX35" fmla="*/ 1147266 w 2271216"/>
              <a:gd name="connsiteY35" fmla="*/ 371475 h 3053494"/>
              <a:gd name="connsiteX36" fmla="*/ 1166316 w 2271216"/>
              <a:gd name="connsiteY36" fmla="*/ 385762 h 3053494"/>
              <a:gd name="connsiteX37" fmla="*/ 1166316 w 2271216"/>
              <a:gd name="connsiteY37" fmla="*/ 385762 h 3053494"/>
              <a:gd name="connsiteX38" fmla="*/ 1166316 w 2271216"/>
              <a:gd name="connsiteY38" fmla="*/ 385762 h 3053494"/>
              <a:gd name="connsiteX39" fmla="*/ 1204416 w 2271216"/>
              <a:gd name="connsiteY39" fmla="*/ 457200 h 3053494"/>
              <a:gd name="connsiteX40" fmla="*/ 1223466 w 2271216"/>
              <a:gd name="connsiteY40" fmla="*/ 442912 h 3053494"/>
              <a:gd name="connsiteX41" fmla="*/ 1266329 w 2271216"/>
              <a:gd name="connsiteY41" fmla="*/ 442912 h 3053494"/>
              <a:gd name="connsiteX42" fmla="*/ 1337766 w 2271216"/>
              <a:gd name="connsiteY42" fmla="*/ 442912 h 3053494"/>
              <a:gd name="connsiteX43" fmla="*/ 1313954 w 2271216"/>
              <a:gd name="connsiteY43" fmla="*/ 461962 h 3053494"/>
              <a:gd name="connsiteX44" fmla="*/ 1313954 w 2271216"/>
              <a:gd name="connsiteY44" fmla="*/ 461962 h 3053494"/>
              <a:gd name="connsiteX45" fmla="*/ 1280616 w 2271216"/>
              <a:gd name="connsiteY45" fmla="*/ 547687 h 3053494"/>
              <a:gd name="connsiteX46" fmla="*/ 1256804 w 2271216"/>
              <a:gd name="connsiteY46" fmla="*/ 557212 h 3053494"/>
              <a:gd name="connsiteX47" fmla="*/ 1213941 w 2271216"/>
              <a:gd name="connsiteY47" fmla="*/ 576262 h 3053494"/>
              <a:gd name="connsiteX48" fmla="*/ 1228229 w 2271216"/>
              <a:gd name="connsiteY48" fmla="*/ 619125 h 3053494"/>
              <a:gd name="connsiteX49" fmla="*/ 1228229 w 2271216"/>
              <a:gd name="connsiteY49" fmla="*/ 652462 h 3053494"/>
              <a:gd name="connsiteX50" fmla="*/ 1232991 w 2271216"/>
              <a:gd name="connsiteY50" fmla="*/ 676275 h 3053494"/>
              <a:gd name="connsiteX51" fmla="*/ 1256804 w 2271216"/>
              <a:gd name="connsiteY51" fmla="*/ 714375 h 3053494"/>
              <a:gd name="connsiteX52" fmla="*/ 1256804 w 2271216"/>
              <a:gd name="connsiteY52" fmla="*/ 714375 h 3053494"/>
              <a:gd name="connsiteX53" fmla="*/ 1342529 w 2271216"/>
              <a:gd name="connsiteY53" fmla="*/ 742950 h 3053494"/>
              <a:gd name="connsiteX54" fmla="*/ 1413966 w 2271216"/>
              <a:gd name="connsiteY54" fmla="*/ 738187 h 3053494"/>
              <a:gd name="connsiteX55" fmla="*/ 1447304 w 2271216"/>
              <a:gd name="connsiteY55" fmla="*/ 738187 h 3053494"/>
              <a:gd name="connsiteX56" fmla="*/ 1499691 w 2271216"/>
              <a:gd name="connsiteY56" fmla="*/ 752475 h 3053494"/>
              <a:gd name="connsiteX57" fmla="*/ 1509216 w 2271216"/>
              <a:gd name="connsiteY57" fmla="*/ 766762 h 3053494"/>
              <a:gd name="connsiteX58" fmla="*/ 1513979 w 2271216"/>
              <a:gd name="connsiteY58" fmla="*/ 838200 h 3053494"/>
              <a:gd name="connsiteX59" fmla="*/ 1513979 w 2271216"/>
              <a:gd name="connsiteY59" fmla="*/ 838200 h 3053494"/>
              <a:gd name="connsiteX60" fmla="*/ 1547316 w 2271216"/>
              <a:gd name="connsiteY60" fmla="*/ 900112 h 3053494"/>
              <a:gd name="connsiteX61" fmla="*/ 1580654 w 2271216"/>
              <a:gd name="connsiteY61" fmla="*/ 942975 h 3053494"/>
              <a:gd name="connsiteX62" fmla="*/ 1590179 w 2271216"/>
              <a:gd name="connsiteY62" fmla="*/ 947737 h 3053494"/>
              <a:gd name="connsiteX63" fmla="*/ 1599704 w 2271216"/>
              <a:gd name="connsiteY63" fmla="*/ 1014412 h 3053494"/>
              <a:gd name="connsiteX64" fmla="*/ 1642566 w 2271216"/>
              <a:gd name="connsiteY64" fmla="*/ 1047750 h 3053494"/>
              <a:gd name="connsiteX65" fmla="*/ 1685429 w 2271216"/>
              <a:gd name="connsiteY65" fmla="*/ 1090612 h 3053494"/>
              <a:gd name="connsiteX66" fmla="*/ 1704479 w 2271216"/>
              <a:gd name="connsiteY66" fmla="*/ 1104900 h 3053494"/>
              <a:gd name="connsiteX67" fmla="*/ 1747341 w 2271216"/>
              <a:gd name="connsiteY67" fmla="*/ 1119187 h 3053494"/>
              <a:gd name="connsiteX68" fmla="*/ 1766391 w 2271216"/>
              <a:gd name="connsiteY68" fmla="*/ 1185862 h 3053494"/>
              <a:gd name="connsiteX69" fmla="*/ 1766391 w 2271216"/>
              <a:gd name="connsiteY69" fmla="*/ 1185862 h 3053494"/>
              <a:gd name="connsiteX70" fmla="*/ 1775916 w 2271216"/>
              <a:gd name="connsiteY70" fmla="*/ 1238250 h 3053494"/>
              <a:gd name="connsiteX71" fmla="*/ 1852116 w 2271216"/>
              <a:gd name="connsiteY71" fmla="*/ 1223962 h 3053494"/>
              <a:gd name="connsiteX72" fmla="*/ 1894979 w 2271216"/>
              <a:gd name="connsiteY72" fmla="*/ 1176337 h 3053494"/>
              <a:gd name="connsiteX73" fmla="*/ 1904504 w 2271216"/>
              <a:gd name="connsiteY73" fmla="*/ 1162050 h 3053494"/>
              <a:gd name="connsiteX74" fmla="*/ 1947366 w 2271216"/>
              <a:gd name="connsiteY74" fmla="*/ 1152525 h 3053494"/>
              <a:gd name="connsiteX75" fmla="*/ 1985466 w 2271216"/>
              <a:gd name="connsiteY75" fmla="*/ 1128712 h 3053494"/>
              <a:gd name="connsiteX76" fmla="*/ 2023566 w 2271216"/>
              <a:gd name="connsiteY76" fmla="*/ 1114425 h 3053494"/>
              <a:gd name="connsiteX77" fmla="*/ 2071191 w 2271216"/>
              <a:gd name="connsiteY77" fmla="*/ 1104900 h 3053494"/>
              <a:gd name="connsiteX78" fmla="*/ 2118816 w 2271216"/>
              <a:gd name="connsiteY78" fmla="*/ 1119187 h 3053494"/>
              <a:gd name="connsiteX79" fmla="*/ 2199779 w 2271216"/>
              <a:gd name="connsiteY79" fmla="*/ 1119187 h 3053494"/>
              <a:gd name="connsiteX80" fmla="*/ 2214066 w 2271216"/>
              <a:gd name="connsiteY80" fmla="*/ 1081087 h 3053494"/>
              <a:gd name="connsiteX81" fmla="*/ 2242641 w 2271216"/>
              <a:gd name="connsiteY81" fmla="*/ 1090612 h 3053494"/>
              <a:gd name="connsiteX82" fmla="*/ 2271216 w 2271216"/>
              <a:gd name="connsiteY82" fmla="*/ 1100137 h 3053494"/>
              <a:gd name="connsiteX83" fmla="*/ 2256929 w 2271216"/>
              <a:gd name="connsiteY83" fmla="*/ 1128712 h 3053494"/>
              <a:gd name="connsiteX84" fmla="*/ 2218829 w 2271216"/>
              <a:gd name="connsiteY84" fmla="*/ 1176337 h 3053494"/>
              <a:gd name="connsiteX85" fmla="*/ 2190254 w 2271216"/>
              <a:gd name="connsiteY85" fmla="*/ 1200150 h 3053494"/>
              <a:gd name="connsiteX86" fmla="*/ 2156916 w 2271216"/>
              <a:gd name="connsiteY86" fmla="*/ 1233487 h 3053494"/>
              <a:gd name="connsiteX87" fmla="*/ 2137866 w 2271216"/>
              <a:gd name="connsiteY87" fmla="*/ 1290637 h 3053494"/>
              <a:gd name="connsiteX88" fmla="*/ 2156916 w 2271216"/>
              <a:gd name="connsiteY88" fmla="*/ 1333500 h 3053494"/>
              <a:gd name="connsiteX89" fmla="*/ 2075954 w 2271216"/>
              <a:gd name="connsiteY89" fmla="*/ 1333500 h 3053494"/>
              <a:gd name="connsiteX90" fmla="*/ 2023566 w 2271216"/>
              <a:gd name="connsiteY90" fmla="*/ 1400175 h 3053494"/>
              <a:gd name="connsiteX91" fmla="*/ 2014041 w 2271216"/>
              <a:gd name="connsiteY91" fmla="*/ 1414462 h 3053494"/>
              <a:gd name="connsiteX92" fmla="*/ 1999754 w 2271216"/>
              <a:gd name="connsiteY92" fmla="*/ 1457325 h 3053494"/>
              <a:gd name="connsiteX93" fmla="*/ 1980704 w 2271216"/>
              <a:gd name="connsiteY93" fmla="*/ 1471612 h 3053494"/>
              <a:gd name="connsiteX94" fmla="*/ 1914029 w 2271216"/>
              <a:gd name="connsiteY94" fmla="*/ 1471612 h 3053494"/>
              <a:gd name="connsiteX95" fmla="*/ 1890216 w 2271216"/>
              <a:gd name="connsiteY95" fmla="*/ 1500187 h 3053494"/>
              <a:gd name="connsiteX96" fmla="*/ 1880691 w 2271216"/>
              <a:gd name="connsiteY96" fmla="*/ 1476375 h 3053494"/>
              <a:gd name="connsiteX97" fmla="*/ 1823541 w 2271216"/>
              <a:gd name="connsiteY97" fmla="*/ 1495425 h 3053494"/>
              <a:gd name="connsiteX98" fmla="*/ 1799729 w 2271216"/>
              <a:gd name="connsiteY98" fmla="*/ 1476375 h 3053494"/>
              <a:gd name="connsiteX99" fmla="*/ 1780679 w 2271216"/>
              <a:gd name="connsiteY99" fmla="*/ 1485900 h 3053494"/>
              <a:gd name="connsiteX100" fmla="*/ 1737816 w 2271216"/>
              <a:gd name="connsiteY100" fmla="*/ 1514475 h 3053494"/>
              <a:gd name="connsiteX101" fmla="*/ 1737816 w 2271216"/>
              <a:gd name="connsiteY101" fmla="*/ 1514475 h 3053494"/>
              <a:gd name="connsiteX102" fmla="*/ 1723529 w 2271216"/>
              <a:gd name="connsiteY102" fmla="*/ 1471612 h 3053494"/>
              <a:gd name="connsiteX103" fmla="*/ 1699716 w 2271216"/>
              <a:gd name="connsiteY103" fmla="*/ 1466850 h 3053494"/>
              <a:gd name="connsiteX104" fmla="*/ 1642566 w 2271216"/>
              <a:gd name="connsiteY104" fmla="*/ 1476375 h 3053494"/>
              <a:gd name="connsiteX105" fmla="*/ 1547316 w 2271216"/>
              <a:gd name="connsiteY105" fmla="*/ 1481137 h 3053494"/>
              <a:gd name="connsiteX106" fmla="*/ 1471116 w 2271216"/>
              <a:gd name="connsiteY106" fmla="*/ 1462087 h 3053494"/>
              <a:gd name="connsiteX107" fmla="*/ 1452066 w 2271216"/>
              <a:gd name="connsiteY107" fmla="*/ 1476375 h 3053494"/>
              <a:gd name="connsiteX108" fmla="*/ 1409204 w 2271216"/>
              <a:gd name="connsiteY108" fmla="*/ 1524000 h 3053494"/>
              <a:gd name="connsiteX109" fmla="*/ 1385391 w 2271216"/>
              <a:gd name="connsiteY109" fmla="*/ 1514475 h 3053494"/>
              <a:gd name="connsiteX110" fmla="*/ 1375866 w 2271216"/>
              <a:gd name="connsiteY110" fmla="*/ 1485900 h 3053494"/>
              <a:gd name="connsiteX111" fmla="*/ 1356816 w 2271216"/>
              <a:gd name="connsiteY111" fmla="*/ 1462087 h 3053494"/>
              <a:gd name="connsiteX112" fmla="*/ 1337766 w 2271216"/>
              <a:gd name="connsiteY112" fmla="*/ 1485900 h 3053494"/>
              <a:gd name="connsiteX113" fmla="*/ 1328241 w 2271216"/>
              <a:gd name="connsiteY113" fmla="*/ 1466850 h 3053494"/>
              <a:gd name="connsiteX114" fmla="*/ 1228229 w 2271216"/>
              <a:gd name="connsiteY114" fmla="*/ 1514475 h 3053494"/>
              <a:gd name="connsiteX115" fmla="*/ 1194891 w 2271216"/>
              <a:gd name="connsiteY115" fmla="*/ 1514475 h 3053494"/>
              <a:gd name="connsiteX116" fmla="*/ 1132979 w 2271216"/>
              <a:gd name="connsiteY116" fmla="*/ 1504950 h 3053494"/>
              <a:gd name="connsiteX117" fmla="*/ 1075829 w 2271216"/>
              <a:gd name="connsiteY117" fmla="*/ 1524000 h 3053494"/>
              <a:gd name="connsiteX118" fmla="*/ 1052016 w 2271216"/>
              <a:gd name="connsiteY118" fmla="*/ 1562100 h 3053494"/>
              <a:gd name="connsiteX119" fmla="*/ 1037729 w 2271216"/>
              <a:gd name="connsiteY119" fmla="*/ 1590675 h 3053494"/>
              <a:gd name="connsiteX120" fmla="*/ 1018679 w 2271216"/>
              <a:gd name="connsiteY120" fmla="*/ 1590675 h 3053494"/>
              <a:gd name="connsiteX121" fmla="*/ 1018679 w 2271216"/>
              <a:gd name="connsiteY121" fmla="*/ 1590675 h 3053494"/>
              <a:gd name="connsiteX122" fmla="*/ 956766 w 2271216"/>
              <a:gd name="connsiteY122" fmla="*/ 1609725 h 3053494"/>
              <a:gd name="connsiteX123" fmla="*/ 918666 w 2271216"/>
              <a:gd name="connsiteY123" fmla="*/ 1590675 h 3053494"/>
              <a:gd name="connsiteX124" fmla="*/ 809129 w 2271216"/>
              <a:gd name="connsiteY124" fmla="*/ 1624012 h 3053494"/>
              <a:gd name="connsiteX125" fmla="*/ 851991 w 2271216"/>
              <a:gd name="connsiteY125" fmla="*/ 1652587 h 3053494"/>
              <a:gd name="connsiteX126" fmla="*/ 871041 w 2271216"/>
              <a:gd name="connsiteY126" fmla="*/ 1690687 h 3053494"/>
              <a:gd name="connsiteX127" fmla="*/ 871041 w 2271216"/>
              <a:gd name="connsiteY127" fmla="*/ 1738312 h 3053494"/>
              <a:gd name="connsiteX128" fmla="*/ 851991 w 2271216"/>
              <a:gd name="connsiteY128" fmla="*/ 1762125 h 3053494"/>
              <a:gd name="connsiteX129" fmla="*/ 837704 w 2271216"/>
              <a:gd name="connsiteY129" fmla="*/ 1838325 h 3053494"/>
              <a:gd name="connsiteX130" fmla="*/ 856754 w 2271216"/>
              <a:gd name="connsiteY130" fmla="*/ 1866900 h 3053494"/>
              <a:gd name="connsiteX131" fmla="*/ 842466 w 2271216"/>
              <a:gd name="connsiteY131" fmla="*/ 1895475 h 3053494"/>
              <a:gd name="connsiteX132" fmla="*/ 851991 w 2271216"/>
              <a:gd name="connsiteY132" fmla="*/ 1924050 h 3053494"/>
              <a:gd name="connsiteX133" fmla="*/ 851991 w 2271216"/>
              <a:gd name="connsiteY133" fmla="*/ 1947862 h 3053494"/>
              <a:gd name="connsiteX134" fmla="*/ 809129 w 2271216"/>
              <a:gd name="connsiteY134" fmla="*/ 1966912 h 3053494"/>
              <a:gd name="connsiteX135" fmla="*/ 809129 w 2271216"/>
              <a:gd name="connsiteY135" fmla="*/ 1966912 h 3053494"/>
              <a:gd name="connsiteX136" fmla="*/ 809788 w 2271216"/>
              <a:gd name="connsiteY136" fmla="*/ 2022576 h 3053494"/>
              <a:gd name="connsiteX137" fmla="*/ 823416 w 2271216"/>
              <a:gd name="connsiteY137" fmla="*/ 2043112 h 3053494"/>
              <a:gd name="connsiteX138" fmla="*/ 847229 w 2271216"/>
              <a:gd name="connsiteY138" fmla="*/ 2066925 h 3053494"/>
              <a:gd name="connsiteX139" fmla="*/ 842466 w 2271216"/>
              <a:gd name="connsiteY139" fmla="*/ 2119312 h 3053494"/>
              <a:gd name="connsiteX140" fmla="*/ 899616 w 2271216"/>
              <a:gd name="connsiteY140" fmla="*/ 2147887 h 3053494"/>
              <a:gd name="connsiteX141" fmla="*/ 904379 w 2271216"/>
              <a:gd name="connsiteY141" fmla="*/ 2181225 h 3053494"/>
              <a:gd name="connsiteX142" fmla="*/ 966291 w 2271216"/>
              <a:gd name="connsiteY142" fmla="*/ 2205037 h 3053494"/>
              <a:gd name="connsiteX143" fmla="*/ 956766 w 2271216"/>
              <a:gd name="connsiteY143" fmla="*/ 2238375 h 3053494"/>
              <a:gd name="connsiteX144" fmla="*/ 1056779 w 2271216"/>
              <a:gd name="connsiteY144" fmla="*/ 2243137 h 3053494"/>
              <a:gd name="connsiteX145" fmla="*/ 1056779 w 2271216"/>
              <a:gd name="connsiteY145" fmla="*/ 2243137 h 3053494"/>
              <a:gd name="connsiteX0" fmla="*/ 1623698 w 2271216"/>
              <a:gd name="connsiteY0" fmla="*/ 3053494 h 3053494"/>
              <a:gd name="connsiteX1" fmla="*/ 1594297 w 2271216"/>
              <a:gd name="connsiteY1" fmla="*/ 2996418 h 3053494"/>
              <a:gd name="connsiteX2" fmla="*/ 1581512 w 2271216"/>
              <a:gd name="connsiteY2" fmla="*/ 3020101 h 3053494"/>
              <a:gd name="connsiteX3" fmla="*/ 603371 w 2271216"/>
              <a:gd name="connsiteY3" fmla="*/ 2416503 h 3053494"/>
              <a:gd name="connsiteX4" fmla="*/ 543255 w 2271216"/>
              <a:gd name="connsiteY4" fmla="*/ 2416503 h 3053494"/>
              <a:gd name="connsiteX5" fmla="*/ 504926 w 2271216"/>
              <a:gd name="connsiteY5" fmla="*/ 2435555 h 3053494"/>
              <a:gd name="connsiteX6" fmla="*/ 384252 w 2271216"/>
              <a:gd name="connsiteY6" fmla="*/ 2387924 h 3053494"/>
              <a:gd name="connsiteX7" fmla="*/ 339793 w 2271216"/>
              <a:gd name="connsiteY7" fmla="*/ 2308538 h 3053494"/>
              <a:gd name="connsiteX8" fmla="*/ 304861 w 2271216"/>
              <a:gd name="connsiteY8" fmla="*/ 2314889 h 3053494"/>
              <a:gd name="connsiteX9" fmla="*/ 247700 w 2271216"/>
              <a:gd name="connsiteY9" fmla="*/ 2305363 h 3053494"/>
              <a:gd name="connsiteX10" fmla="*/ 181011 w 2271216"/>
              <a:gd name="connsiteY10" fmla="*/ 2314691 h 3053494"/>
              <a:gd name="connsiteX11" fmla="*/ 142984 w 2271216"/>
              <a:gd name="connsiteY11" fmla="*/ 2305587 h 3053494"/>
              <a:gd name="connsiteX12" fmla="*/ 314388 w 2271216"/>
              <a:gd name="connsiteY12" fmla="*/ 2038626 h 3053494"/>
              <a:gd name="connsiteX13" fmla="*/ 323915 w 2271216"/>
              <a:gd name="connsiteY13" fmla="*/ 1967179 h 3053494"/>
              <a:gd name="connsiteX14" fmla="*/ 219683 w 2271216"/>
              <a:gd name="connsiteY14" fmla="*/ 1871916 h 3053494"/>
              <a:gd name="connsiteX15" fmla="*/ 58680 w 2271216"/>
              <a:gd name="connsiteY15" fmla="*/ 1762601 h 3053494"/>
              <a:gd name="connsiteX16" fmla="*/ 7120 w 2271216"/>
              <a:gd name="connsiteY16" fmla="*/ 1514680 h 3053494"/>
              <a:gd name="connsiteX17" fmla="*/ 74325 w 2271216"/>
              <a:gd name="connsiteY17" fmla="*/ 1181260 h 3053494"/>
              <a:gd name="connsiteX18" fmla="*/ 13621 w 2271216"/>
              <a:gd name="connsiteY18" fmla="*/ 752680 h 3053494"/>
              <a:gd name="connsiteX19" fmla="*/ 247010 w 2271216"/>
              <a:gd name="connsiteY19" fmla="*/ 438150 h 3053494"/>
              <a:gd name="connsiteX20" fmla="*/ 690040 w 2271216"/>
              <a:gd name="connsiteY20" fmla="*/ 0 h 3053494"/>
              <a:gd name="connsiteX21" fmla="*/ 851991 w 2271216"/>
              <a:gd name="connsiteY21" fmla="*/ 85725 h 3053494"/>
              <a:gd name="connsiteX22" fmla="*/ 904379 w 2271216"/>
              <a:gd name="connsiteY22" fmla="*/ 95250 h 3053494"/>
              <a:gd name="connsiteX23" fmla="*/ 952004 w 2271216"/>
              <a:gd name="connsiteY23" fmla="*/ 61912 h 3053494"/>
              <a:gd name="connsiteX24" fmla="*/ 990104 w 2271216"/>
              <a:gd name="connsiteY24" fmla="*/ 85725 h 3053494"/>
              <a:gd name="connsiteX25" fmla="*/ 1023441 w 2271216"/>
              <a:gd name="connsiteY25" fmla="*/ 109537 h 3053494"/>
              <a:gd name="connsiteX26" fmla="*/ 1052016 w 2271216"/>
              <a:gd name="connsiteY26" fmla="*/ 133350 h 3053494"/>
              <a:gd name="connsiteX27" fmla="*/ 1104404 w 2271216"/>
              <a:gd name="connsiteY27" fmla="*/ 200025 h 3053494"/>
              <a:gd name="connsiteX28" fmla="*/ 1099641 w 2271216"/>
              <a:gd name="connsiteY28" fmla="*/ 209550 h 3053494"/>
              <a:gd name="connsiteX29" fmla="*/ 1090116 w 2271216"/>
              <a:gd name="connsiteY29" fmla="*/ 271462 h 3053494"/>
              <a:gd name="connsiteX30" fmla="*/ 1052016 w 2271216"/>
              <a:gd name="connsiteY30" fmla="*/ 295275 h 3053494"/>
              <a:gd name="connsiteX31" fmla="*/ 1047254 w 2271216"/>
              <a:gd name="connsiteY31" fmla="*/ 333375 h 3053494"/>
              <a:gd name="connsiteX32" fmla="*/ 1047254 w 2271216"/>
              <a:gd name="connsiteY32" fmla="*/ 333375 h 3053494"/>
              <a:gd name="connsiteX33" fmla="*/ 1094879 w 2271216"/>
              <a:gd name="connsiteY33" fmla="*/ 361950 h 3053494"/>
              <a:gd name="connsiteX34" fmla="*/ 1094879 w 2271216"/>
              <a:gd name="connsiteY34" fmla="*/ 361950 h 3053494"/>
              <a:gd name="connsiteX35" fmla="*/ 1147266 w 2271216"/>
              <a:gd name="connsiteY35" fmla="*/ 371475 h 3053494"/>
              <a:gd name="connsiteX36" fmla="*/ 1166316 w 2271216"/>
              <a:gd name="connsiteY36" fmla="*/ 385762 h 3053494"/>
              <a:gd name="connsiteX37" fmla="*/ 1166316 w 2271216"/>
              <a:gd name="connsiteY37" fmla="*/ 385762 h 3053494"/>
              <a:gd name="connsiteX38" fmla="*/ 1166316 w 2271216"/>
              <a:gd name="connsiteY38" fmla="*/ 385762 h 3053494"/>
              <a:gd name="connsiteX39" fmla="*/ 1204416 w 2271216"/>
              <a:gd name="connsiteY39" fmla="*/ 457200 h 3053494"/>
              <a:gd name="connsiteX40" fmla="*/ 1223466 w 2271216"/>
              <a:gd name="connsiteY40" fmla="*/ 442912 h 3053494"/>
              <a:gd name="connsiteX41" fmla="*/ 1266329 w 2271216"/>
              <a:gd name="connsiteY41" fmla="*/ 442912 h 3053494"/>
              <a:gd name="connsiteX42" fmla="*/ 1337766 w 2271216"/>
              <a:gd name="connsiteY42" fmla="*/ 442912 h 3053494"/>
              <a:gd name="connsiteX43" fmla="*/ 1313954 w 2271216"/>
              <a:gd name="connsiteY43" fmla="*/ 461962 h 3053494"/>
              <a:gd name="connsiteX44" fmla="*/ 1313954 w 2271216"/>
              <a:gd name="connsiteY44" fmla="*/ 461962 h 3053494"/>
              <a:gd name="connsiteX45" fmla="*/ 1280616 w 2271216"/>
              <a:gd name="connsiteY45" fmla="*/ 547687 h 3053494"/>
              <a:gd name="connsiteX46" fmla="*/ 1256804 w 2271216"/>
              <a:gd name="connsiteY46" fmla="*/ 557212 h 3053494"/>
              <a:gd name="connsiteX47" fmla="*/ 1213941 w 2271216"/>
              <a:gd name="connsiteY47" fmla="*/ 576262 h 3053494"/>
              <a:gd name="connsiteX48" fmla="*/ 1228229 w 2271216"/>
              <a:gd name="connsiteY48" fmla="*/ 619125 h 3053494"/>
              <a:gd name="connsiteX49" fmla="*/ 1228229 w 2271216"/>
              <a:gd name="connsiteY49" fmla="*/ 652462 h 3053494"/>
              <a:gd name="connsiteX50" fmla="*/ 1232991 w 2271216"/>
              <a:gd name="connsiteY50" fmla="*/ 676275 h 3053494"/>
              <a:gd name="connsiteX51" fmla="*/ 1256804 w 2271216"/>
              <a:gd name="connsiteY51" fmla="*/ 714375 h 3053494"/>
              <a:gd name="connsiteX52" fmla="*/ 1256804 w 2271216"/>
              <a:gd name="connsiteY52" fmla="*/ 714375 h 3053494"/>
              <a:gd name="connsiteX53" fmla="*/ 1342529 w 2271216"/>
              <a:gd name="connsiteY53" fmla="*/ 742950 h 3053494"/>
              <a:gd name="connsiteX54" fmla="*/ 1413966 w 2271216"/>
              <a:gd name="connsiteY54" fmla="*/ 738187 h 3053494"/>
              <a:gd name="connsiteX55" fmla="*/ 1447304 w 2271216"/>
              <a:gd name="connsiteY55" fmla="*/ 738187 h 3053494"/>
              <a:gd name="connsiteX56" fmla="*/ 1499691 w 2271216"/>
              <a:gd name="connsiteY56" fmla="*/ 752475 h 3053494"/>
              <a:gd name="connsiteX57" fmla="*/ 1509216 w 2271216"/>
              <a:gd name="connsiteY57" fmla="*/ 766762 h 3053494"/>
              <a:gd name="connsiteX58" fmla="*/ 1513979 w 2271216"/>
              <a:gd name="connsiteY58" fmla="*/ 838200 h 3053494"/>
              <a:gd name="connsiteX59" fmla="*/ 1513979 w 2271216"/>
              <a:gd name="connsiteY59" fmla="*/ 838200 h 3053494"/>
              <a:gd name="connsiteX60" fmla="*/ 1547316 w 2271216"/>
              <a:gd name="connsiteY60" fmla="*/ 900112 h 3053494"/>
              <a:gd name="connsiteX61" fmla="*/ 1580654 w 2271216"/>
              <a:gd name="connsiteY61" fmla="*/ 942975 h 3053494"/>
              <a:gd name="connsiteX62" fmla="*/ 1590179 w 2271216"/>
              <a:gd name="connsiteY62" fmla="*/ 947737 h 3053494"/>
              <a:gd name="connsiteX63" fmla="*/ 1599704 w 2271216"/>
              <a:gd name="connsiteY63" fmla="*/ 1014412 h 3053494"/>
              <a:gd name="connsiteX64" fmla="*/ 1642566 w 2271216"/>
              <a:gd name="connsiteY64" fmla="*/ 1047750 h 3053494"/>
              <a:gd name="connsiteX65" fmla="*/ 1685429 w 2271216"/>
              <a:gd name="connsiteY65" fmla="*/ 1090612 h 3053494"/>
              <a:gd name="connsiteX66" fmla="*/ 1704479 w 2271216"/>
              <a:gd name="connsiteY66" fmla="*/ 1104900 h 3053494"/>
              <a:gd name="connsiteX67" fmla="*/ 1747341 w 2271216"/>
              <a:gd name="connsiteY67" fmla="*/ 1119187 h 3053494"/>
              <a:gd name="connsiteX68" fmla="*/ 1766391 w 2271216"/>
              <a:gd name="connsiteY68" fmla="*/ 1185862 h 3053494"/>
              <a:gd name="connsiteX69" fmla="*/ 1766391 w 2271216"/>
              <a:gd name="connsiteY69" fmla="*/ 1185862 h 3053494"/>
              <a:gd name="connsiteX70" fmla="*/ 1775916 w 2271216"/>
              <a:gd name="connsiteY70" fmla="*/ 1238250 h 3053494"/>
              <a:gd name="connsiteX71" fmla="*/ 1852116 w 2271216"/>
              <a:gd name="connsiteY71" fmla="*/ 1223962 h 3053494"/>
              <a:gd name="connsiteX72" fmla="*/ 1894979 w 2271216"/>
              <a:gd name="connsiteY72" fmla="*/ 1176337 h 3053494"/>
              <a:gd name="connsiteX73" fmla="*/ 1904504 w 2271216"/>
              <a:gd name="connsiteY73" fmla="*/ 1162050 h 3053494"/>
              <a:gd name="connsiteX74" fmla="*/ 1947366 w 2271216"/>
              <a:gd name="connsiteY74" fmla="*/ 1152525 h 3053494"/>
              <a:gd name="connsiteX75" fmla="*/ 1985466 w 2271216"/>
              <a:gd name="connsiteY75" fmla="*/ 1128712 h 3053494"/>
              <a:gd name="connsiteX76" fmla="*/ 2023566 w 2271216"/>
              <a:gd name="connsiteY76" fmla="*/ 1114425 h 3053494"/>
              <a:gd name="connsiteX77" fmla="*/ 2071191 w 2271216"/>
              <a:gd name="connsiteY77" fmla="*/ 1104900 h 3053494"/>
              <a:gd name="connsiteX78" fmla="*/ 2118816 w 2271216"/>
              <a:gd name="connsiteY78" fmla="*/ 1119187 h 3053494"/>
              <a:gd name="connsiteX79" fmla="*/ 2199779 w 2271216"/>
              <a:gd name="connsiteY79" fmla="*/ 1119187 h 3053494"/>
              <a:gd name="connsiteX80" fmla="*/ 2214066 w 2271216"/>
              <a:gd name="connsiteY80" fmla="*/ 1081087 h 3053494"/>
              <a:gd name="connsiteX81" fmla="*/ 2242641 w 2271216"/>
              <a:gd name="connsiteY81" fmla="*/ 1090612 h 3053494"/>
              <a:gd name="connsiteX82" fmla="*/ 2271216 w 2271216"/>
              <a:gd name="connsiteY82" fmla="*/ 1100137 h 3053494"/>
              <a:gd name="connsiteX83" fmla="*/ 2256929 w 2271216"/>
              <a:gd name="connsiteY83" fmla="*/ 1128712 h 3053494"/>
              <a:gd name="connsiteX84" fmla="*/ 2218829 w 2271216"/>
              <a:gd name="connsiteY84" fmla="*/ 1176337 h 3053494"/>
              <a:gd name="connsiteX85" fmla="*/ 2190254 w 2271216"/>
              <a:gd name="connsiteY85" fmla="*/ 1200150 h 3053494"/>
              <a:gd name="connsiteX86" fmla="*/ 2156916 w 2271216"/>
              <a:gd name="connsiteY86" fmla="*/ 1233487 h 3053494"/>
              <a:gd name="connsiteX87" fmla="*/ 2137866 w 2271216"/>
              <a:gd name="connsiteY87" fmla="*/ 1290637 h 3053494"/>
              <a:gd name="connsiteX88" fmla="*/ 2156916 w 2271216"/>
              <a:gd name="connsiteY88" fmla="*/ 1333500 h 3053494"/>
              <a:gd name="connsiteX89" fmla="*/ 2075954 w 2271216"/>
              <a:gd name="connsiteY89" fmla="*/ 1333500 h 3053494"/>
              <a:gd name="connsiteX90" fmla="*/ 2023566 w 2271216"/>
              <a:gd name="connsiteY90" fmla="*/ 1400175 h 3053494"/>
              <a:gd name="connsiteX91" fmla="*/ 2014041 w 2271216"/>
              <a:gd name="connsiteY91" fmla="*/ 1414462 h 3053494"/>
              <a:gd name="connsiteX92" fmla="*/ 1999754 w 2271216"/>
              <a:gd name="connsiteY92" fmla="*/ 1457325 h 3053494"/>
              <a:gd name="connsiteX93" fmla="*/ 1980704 w 2271216"/>
              <a:gd name="connsiteY93" fmla="*/ 1471612 h 3053494"/>
              <a:gd name="connsiteX94" fmla="*/ 1914029 w 2271216"/>
              <a:gd name="connsiteY94" fmla="*/ 1471612 h 3053494"/>
              <a:gd name="connsiteX95" fmla="*/ 1890216 w 2271216"/>
              <a:gd name="connsiteY95" fmla="*/ 1500187 h 3053494"/>
              <a:gd name="connsiteX96" fmla="*/ 1880691 w 2271216"/>
              <a:gd name="connsiteY96" fmla="*/ 1476375 h 3053494"/>
              <a:gd name="connsiteX97" fmla="*/ 1823541 w 2271216"/>
              <a:gd name="connsiteY97" fmla="*/ 1495425 h 3053494"/>
              <a:gd name="connsiteX98" fmla="*/ 1799729 w 2271216"/>
              <a:gd name="connsiteY98" fmla="*/ 1476375 h 3053494"/>
              <a:gd name="connsiteX99" fmla="*/ 1780679 w 2271216"/>
              <a:gd name="connsiteY99" fmla="*/ 1485900 h 3053494"/>
              <a:gd name="connsiteX100" fmla="*/ 1737816 w 2271216"/>
              <a:gd name="connsiteY100" fmla="*/ 1514475 h 3053494"/>
              <a:gd name="connsiteX101" fmla="*/ 1737816 w 2271216"/>
              <a:gd name="connsiteY101" fmla="*/ 1514475 h 3053494"/>
              <a:gd name="connsiteX102" fmla="*/ 1723529 w 2271216"/>
              <a:gd name="connsiteY102" fmla="*/ 1471612 h 3053494"/>
              <a:gd name="connsiteX103" fmla="*/ 1699716 w 2271216"/>
              <a:gd name="connsiteY103" fmla="*/ 1466850 h 3053494"/>
              <a:gd name="connsiteX104" fmla="*/ 1642566 w 2271216"/>
              <a:gd name="connsiteY104" fmla="*/ 1476375 h 3053494"/>
              <a:gd name="connsiteX105" fmla="*/ 1547316 w 2271216"/>
              <a:gd name="connsiteY105" fmla="*/ 1481137 h 3053494"/>
              <a:gd name="connsiteX106" fmla="*/ 1471116 w 2271216"/>
              <a:gd name="connsiteY106" fmla="*/ 1462087 h 3053494"/>
              <a:gd name="connsiteX107" fmla="*/ 1452066 w 2271216"/>
              <a:gd name="connsiteY107" fmla="*/ 1476375 h 3053494"/>
              <a:gd name="connsiteX108" fmla="*/ 1409204 w 2271216"/>
              <a:gd name="connsiteY108" fmla="*/ 1524000 h 3053494"/>
              <a:gd name="connsiteX109" fmla="*/ 1385391 w 2271216"/>
              <a:gd name="connsiteY109" fmla="*/ 1514475 h 3053494"/>
              <a:gd name="connsiteX110" fmla="*/ 1375866 w 2271216"/>
              <a:gd name="connsiteY110" fmla="*/ 1485900 h 3053494"/>
              <a:gd name="connsiteX111" fmla="*/ 1356816 w 2271216"/>
              <a:gd name="connsiteY111" fmla="*/ 1462087 h 3053494"/>
              <a:gd name="connsiteX112" fmla="*/ 1337766 w 2271216"/>
              <a:gd name="connsiteY112" fmla="*/ 1485900 h 3053494"/>
              <a:gd name="connsiteX113" fmla="*/ 1328241 w 2271216"/>
              <a:gd name="connsiteY113" fmla="*/ 1466850 h 3053494"/>
              <a:gd name="connsiteX114" fmla="*/ 1228229 w 2271216"/>
              <a:gd name="connsiteY114" fmla="*/ 1514475 h 3053494"/>
              <a:gd name="connsiteX115" fmla="*/ 1194891 w 2271216"/>
              <a:gd name="connsiteY115" fmla="*/ 1514475 h 3053494"/>
              <a:gd name="connsiteX116" fmla="*/ 1132979 w 2271216"/>
              <a:gd name="connsiteY116" fmla="*/ 1504950 h 3053494"/>
              <a:gd name="connsiteX117" fmla="*/ 1075829 w 2271216"/>
              <a:gd name="connsiteY117" fmla="*/ 1524000 h 3053494"/>
              <a:gd name="connsiteX118" fmla="*/ 1052016 w 2271216"/>
              <a:gd name="connsiteY118" fmla="*/ 1562100 h 3053494"/>
              <a:gd name="connsiteX119" fmla="*/ 1037729 w 2271216"/>
              <a:gd name="connsiteY119" fmla="*/ 1590675 h 3053494"/>
              <a:gd name="connsiteX120" fmla="*/ 1018679 w 2271216"/>
              <a:gd name="connsiteY120" fmla="*/ 1590675 h 3053494"/>
              <a:gd name="connsiteX121" fmla="*/ 1018679 w 2271216"/>
              <a:gd name="connsiteY121" fmla="*/ 1590675 h 3053494"/>
              <a:gd name="connsiteX122" fmla="*/ 956766 w 2271216"/>
              <a:gd name="connsiteY122" fmla="*/ 1609725 h 3053494"/>
              <a:gd name="connsiteX123" fmla="*/ 918666 w 2271216"/>
              <a:gd name="connsiteY123" fmla="*/ 1590675 h 3053494"/>
              <a:gd name="connsiteX124" fmla="*/ 809129 w 2271216"/>
              <a:gd name="connsiteY124" fmla="*/ 1624012 h 3053494"/>
              <a:gd name="connsiteX125" fmla="*/ 851991 w 2271216"/>
              <a:gd name="connsiteY125" fmla="*/ 1652587 h 3053494"/>
              <a:gd name="connsiteX126" fmla="*/ 871041 w 2271216"/>
              <a:gd name="connsiteY126" fmla="*/ 1690687 h 3053494"/>
              <a:gd name="connsiteX127" fmla="*/ 871041 w 2271216"/>
              <a:gd name="connsiteY127" fmla="*/ 1738312 h 3053494"/>
              <a:gd name="connsiteX128" fmla="*/ 851991 w 2271216"/>
              <a:gd name="connsiteY128" fmla="*/ 1762125 h 3053494"/>
              <a:gd name="connsiteX129" fmla="*/ 837704 w 2271216"/>
              <a:gd name="connsiteY129" fmla="*/ 1838325 h 3053494"/>
              <a:gd name="connsiteX130" fmla="*/ 856754 w 2271216"/>
              <a:gd name="connsiteY130" fmla="*/ 1866900 h 3053494"/>
              <a:gd name="connsiteX131" fmla="*/ 842466 w 2271216"/>
              <a:gd name="connsiteY131" fmla="*/ 1895475 h 3053494"/>
              <a:gd name="connsiteX132" fmla="*/ 851991 w 2271216"/>
              <a:gd name="connsiteY132" fmla="*/ 1924050 h 3053494"/>
              <a:gd name="connsiteX133" fmla="*/ 851991 w 2271216"/>
              <a:gd name="connsiteY133" fmla="*/ 1947862 h 3053494"/>
              <a:gd name="connsiteX134" fmla="*/ 809129 w 2271216"/>
              <a:gd name="connsiteY134" fmla="*/ 1966912 h 3053494"/>
              <a:gd name="connsiteX135" fmla="*/ 809129 w 2271216"/>
              <a:gd name="connsiteY135" fmla="*/ 1966912 h 3053494"/>
              <a:gd name="connsiteX136" fmla="*/ 809788 w 2271216"/>
              <a:gd name="connsiteY136" fmla="*/ 2022576 h 3053494"/>
              <a:gd name="connsiteX137" fmla="*/ 823416 w 2271216"/>
              <a:gd name="connsiteY137" fmla="*/ 2043112 h 3053494"/>
              <a:gd name="connsiteX138" fmla="*/ 847229 w 2271216"/>
              <a:gd name="connsiteY138" fmla="*/ 2066925 h 3053494"/>
              <a:gd name="connsiteX139" fmla="*/ 842466 w 2271216"/>
              <a:gd name="connsiteY139" fmla="*/ 2119312 h 3053494"/>
              <a:gd name="connsiteX140" fmla="*/ 899616 w 2271216"/>
              <a:gd name="connsiteY140" fmla="*/ 2147887 h 3053494"/>
              <a:gd name="connsiteX141" fmla="*/ 904379 w 2271216"/>
              <a:gd name="connsiteY141" fmla="*/ 2181225 h 3053494"/>
              <a:gd name="connsiteX142" fmla="*/ 966291 w 2271216"/>
              <a:gd name="connsiteY142" fmla="*/ 2205037 h 3053494"/>
              <a:gd name="connsiteX143" fmla="*/ 956766 w 2271216"/>
              <a:gd name="connsiteY143" fmla="*/ 2238375 h 3053494"/>
              <a:gd name="connsiteX144" fmla="*/ 1056779 w 2271216"/>
              <a:gd name="connsiteY144" fmla="*/ 2243137 h 3053494"/>
              <a:gd name="connsiteX145" fmla="*/ 1056779 w 2271216"/>
              <a:gd name="connsiteY145" fmla="*/ 2243137 h 3053494"/>
              <a:gd name="connsiteX0" fmla="*/ 887276 w 2271216"/>
              <a:gd name="connsiteY0" fmla="*/ 2329910 h 3020101"/>
              <a:gd name="connsiteX1" fmla="*/ 1594297 w 2271216"/>
              <a:gd name="connsiteY1" fmla="*/ 2996418 h 3020101"/>
              <a:gd name="connsiteX2" fmla="*/ 1581512 w 2271216"/>
              <a:gd name="connsiteY2" fmla="*/ 3020101 h 3020101"/>
              <a:gd name="connsiteX3" fmla="*/ 603371 w 2271216"/>
              <a:gd name="connsiteY3" fmla="*/ 2416503 h 3020101"/>
              <a:gd name="connsiteX4" fmla="*/ 543255 w 2271216"/>
              <a:gd name="connsiteY4" fmla="*/ 2416503 h 3020101"/>
              <a:gd name="connsiteX5" fmla="*/ 504926 w 2271216"/>
              <a:gd name="connsiteY5" fmla="*/ 2435555 h 3020101"/>
              <a:gd name="connsiteX6" fmla="*/ 384252 w 2271216"/>
              <a:gd name="connsiteY6" fmla="*/ 2387924 h 3020101"/>
              <a:gd name="connsiteX7" fmla="*/ 339793 w 2271216"/>
              <a:gd name="connsiteY7" fmla="*/ 2308538 h 3020101"/>
              <a:gd name="connsiteX8" fmla="*/ 304861 w 2271216"/>
              <a:gd name="connsiteY8" fmla="*/ 2314889 h 3020101"/>
              <a:gd name="connsiteX9" fmla="*/ 247700 w 2271216"/>
              <a:gd name="connsiteY9" fmla="*/ 2305363 h 3020101"/>
              <a:gd name="connsiteX10" fmla="*/ 181011 w 2271216"/>
              <a:gd name="connsiteY10" fmla="*/ 2314691 h 3020101"/>
              <a:gd name="connsiteX11" fmla="*/ 142984 w 2271216"/>
              <a:gd name="connsiteY11" fmla="*/ 2305587 h 3020101"/>
              <a:gd name="connsiteX12" fmla="*/ 314388 w 2271216"/>
              <a:gd name="connsiteY12" fmla="*/ 2038626 h 3020101"/>
              <a:gd name="connsiteX13" fmla="*/ 323915 w 2271216"/>
              <a:gd name="connsiteY13" fmla="*/ 1967179 h 3020101"/>
              <a:gd name="connsiteX14" fmla="*/ 219683 w 2271216"/>
              <a:gd name="connsiteY14" fmla="*/ 1871916 h 3020101"/>
              <a:gd name="connsiteX15" fmla="*/ 58680 w 2271216"/>
              <a:gd name="connsiteY15" fmla="*/ 1762601 h 3020101"/>
              <a:gd name="connsiteX16" fmla="*/ 7120 w 2271216"/>
              <a:gd name="connsiteY16" fmla="*/ 1514680 h 3020101"/>
              <a:gd name="connsiteX17" fmla="*/ 74325 w 2271216"/>
              <a:gd name="connsiteY17" fmla="*/ 1181260 h 3020101"/>
              <a:gd name="connsiteX18" fmla="*/ 13621 w 2271216"/>
              <a:gd name="connsiteY18" fmla="*/ 752680 h 3020101"/>
              <a:gd name="connsiteX19" fmla="*/ 247010 w 2271216"/>
              <a:gd name="connsiteY19" fmla="*/ 438150 h 3020101"/>
              <a:gd name="connsiteX20" fmla="*/ 690040 w 2271216"/>
              <a:gd name="connsiteY20" fmla="*/ 0 h 3020101"/>
              <a:gd name="connsiteX21" fmla="*/ 851991 w 2271216"/>
              <a:gd name="connsiteY21" fmla="*/ 85725 h 3020101"/>
              <a:gd name="connsiteX22" fmla="*/ 904379 w 2271216"/>
              <a:gd name="connsiteY22" fmla="*/ 95250 h 3020101"/>
              <a:gd name="connsiteX23" fmla="*/ 952004 w 2271216"/>
              <a:gd name="connsiteY23" fmla="*/ 61912 h 3020101"/>
              <a:gd name="connsiteX24" fmla="*/ 990104 w 2271216"/>
              <a:gd name="connsiteY24" fmla="*/ 85725 h 3020101"/>
              <a:gd name="connsiteX25" fmla="*/ 1023441 w 2271216"/>
              <a:gd name="connsiteY25" fmla="*/ 109537 h 3020101"/>
              <a:gd name="connsiteX26" fmla="*/ 1052016 w 2271216"/>
              <a:gd name="connsiteY26" fmla="*/ 133350 h 3020101"/>
              <a:gd name="connsiteX27" fmla="*/ 1104404 w 2271216"/>
              <a:gd name="connsiteY27" fmla="*/ 200025 h 3020101"/>
              <a:gd name="connsiteX28" fmla="*/ 1099641 w 2271216"/>
              <a:gd name="connsiteY28" fmla="*/ 209550 h 3020101"/>
              <a:gd name="connsiteX29" fmla="*/ 1090116 w 2271216"/>
              <a:gd name="connsiteY29" fmla="*/ 271462 h 3020101"/>
              <a:gd name="connsiteX30" fmla="*/ 1052016 w 2271216"/>
              <a:gd name="connsiteY30" fmla="*/ 295275 h 3020101"/>
              <a:gd name="connsiteX31" fmla="*/ 1047254 w 2271216"/>
              <a:gd name="connsiteY31" fmla="*/ 333375 h 3020101"/>
              <a:gd name="connsiteX32" fmla="*/ 1047254 w 2271216"/>
              <a:gd name="connsiteY32" fmla="*/ 333375 h 3020101"/>
              <a:gd name="connsiteX33" fmla="*/ 1094879 w 2271216"/>
              <a:gd name="connsiteY33" fmla="*/ 361950 h 3020101"/>
              <a:gd name="connsiteX34" fmla="*/ 1094879 w 2271216"/>
              <a:gd name="connsiteY34" fmla="*/ 361950 h 3020101"/>
              <a:gd name="connsiteX35" fmla="*/ 1147266 w 2271216"/>
              <a:gd name="connsiteY35" fmla="*/ 371475 h 3020101"/>
              <a:gd name="connsiteX36" fmla="*/ 1166316 w 2271216"/>
              <a:gd name="connsiteY36" fmla="*/ 385762 h 3020101"/>
              <a:gd name="connsiteX37" fmla="*/ 1166316 w 2271216"/>
              <a:gd name="connsiteY37" fmla="*/ 385762 h 3020101"/>
              <a:gd name="connsiteX38" fmla="*/ 1166316 w 2271216"/>
              <a:gd name="connsiteY38" fmla="*/ 385762 h 3020101"/>
              <a:gd name="connsiteX39" fmla="*/ 1204416 w 2271216"/>
              <a:gd name="connsiteY39" fmla="*/ 457200 h 3020101"/>
              <a:gd name="connsiteX40" fmla="*/ 1223466 w 2271216"/>
              <a:gd name="connsiteY40" fmla="*/ 442912 h 3020101"/>
              <a:gd name="connsiteX41" fmla="*/ 1266329 w 2271216"/>
              <a:gd name="connsiteY41" fmla="*/ 442912 h 3020101"/>
              <a:gd name="connsiteX42" fmla="*/ 1337766 w 2271216"/>
              <a:gd name="connsiteY42" fmla="*/ 442912 h 3020101"/>
              <a:gd name="connsiteX43" fmla="*/ 1313954 w 2271216"/>
              <a:gd name="connsiteY43" fmla="*/ 461962 h 3020101"/>
              <a:gd name="connsiteX44" fmla="*/ 1313954 w 2271216"/>
              <a:gd name="connsiteY44" fmla="*/ 461962 h 3020101"/>
              <a:gd name="connsiteX45" fmla="*/ 1280616 w 2271216"/>
              <a:gd name="connsiteY45" fmla="*/ 547687 h 3020101"/>
              <a:gd name="connsiteX46" fmla="*/ 1256804 w 2271216"/>
              <a:gd name="connsiteY46" fmla="*/ 557212 h 3020101"/>
              <a:gd name="connsiteX47" fmla="*/ 1213941 w 2271216"/>
              <a:gd name="connsiteY47" fmla="*/ 576262 h 3020101"/>
              <a:gd name="connsiteX48" fmla="*/ 1228229 w 2271216"/>
              <a:gd name="connsiteY48" fmla="*/ 619125 h 3020101"/>
              <a:gd name="connsiteX49" fmla="*/ 1228229 w 2271216"/>
              <a:gd name="connsiteY49" fmla="*/ 652462 h 3020101"/>
              <a:gd name="connsiteX50" fmla="*/ 1232991 w 2271216"/>
              <a:gd name="connsiteY50" fmla="*/ 676275 h 3020101"/>
              <a:gd name="connsiteX51" fmla="*/ 1256804 w 2271216"/>
              <a:gd name="connsiteY51" fmla="*/ 714375 h 3020101"/>
              <a:gd name="connsiteX52" fmla="*/ 1256804 w 2271216"/>
              <a:gd name="connsiteY52" fmla="*/ 714375 h 3020101"/>
              <a:gd name="connsiteX53" fmla="*/ 1342529 w 2271216"/>
              <a:gd name="connsiteY53" fmla="*/ 742950 h 3020101"/>
              <a:gd name="connsiteX54" fmla="*/ 1413966 w 2271216"/>
              <a:gd name="connsiteY54" fmla="*/ 738187 h 3020101"/>
              <a:gd name="connsiteX55" fmla="*/ 1447304 w 2271216"/>
              <a:gd name="connsiteY55" fmla="*/ 738187 h 3020101"/>
              <a:gd name="connsiteX56" fmla="*/ 1499691 w 2271216"/>
              <a:gd name="connsiteY56" fmla="*/ 752475 h 3020101"/>
              <a:gd name="connsiteX57" fmla="*/ 1509216 w 2271216"/>
              <a:gd name="connsiteY57" fmla="*/ 766762 h 3020101"/>
              <a:gd name="connsiteX58" fmla="*/ 1513979 w 2271216"/>
              <a:gd name="connsiteY58" fmla="*/ 838200 h 3020101"/>
              <a:gd name="connsiteX59" fmla="*/ 1513979 w 2271216"/>
              <a:gd name="connsiteY59" fmla="*/ 838200 h 3020101"/>
              <a:gd name="connsiteX60" fmla="*/ 1547316 w 2271216"/>
              <a:gd name="connsiteY60" fmla="*/ 900112 h 3020101"/>
              <a:gd name="connsiteX61" fmla="*/ 1580654 w 2271216"/>
              <a:gd name="connsiteY61" fmla="*/ 942975 h 3020101"/>
              <a:gd name="connsiteX62" fmla="*/ 1590179 w 2271216"/>
              <a:gd name="connsiteY62" fmla="*/ 947737 h 3020101"/>
              <a:gd name="connsiteX63" fmla="*/ 1599704 w 2271216"/>
              <a:gd name="connsiteY63" fmla="*/ 1014412 h 3020101"/>
              <a:gd name="connsiteX64" fmla="*/ 1642566 w 2271216"/>
              <a:gd name="connsiteY64" fmla="*/ 1047750 h 3020101"/>
              <a:gd name="connsiteX65" fmla="*/ 1685429 w 2271216"/>
              <a:gd name="connsiteY65" fmla="*/ 1090612 h 3020101"/>
              <a:gd name="connsiteX66" fmla="*/ 1704479 w 2271216"/>
              <a:gd name="connsiteY66" fmla="*/ 1104900 h 3020101"/>
              <a:gd name="connsiteX67" fmla="*/ 1747341 w 2271216"/>
              <a:gd name="connsiteY67" fmla="*/ 1119187 h 3020101"/>
              <a:gd name="connsiteX68" fmla="*/ 1766391 w 2271216"/>
              <a:gd name="connsiteY68" fmla="*/ 1185862 h 3020101"/>
              <a:gd name="connsiteX69" fmla="*/ 1766391 w 2271216"/>
              <a:gd name="connsiteY69" fmla="*/ 1185862 h 3020101"/>
              <a:gd name="connsiteX70" fmla="*/ 1775916 w 2271216"/>
              <a:gd name="connsiteY70" fmla="*/ 1238250 h 3020101"/>
              <a:gd name="connsiteX71" fmla="*/ 1852116 w 2271216"/>
              <a:gd name="connsiteY71" fmla="*/ 1223962 h 3020101"/>
              <a:gd name="connsiteX72" fmla="*/ 1894979 w 2271216"/>
              <a:gd name="connsiteY72" fmla="*/ 1176337 h 3020101"/>
              <a:gd name="connsiteX73" fmla="*/ 1904504 w 2271216"/>
              <a:gd name="connsiteY73" fmla="*/ 1162050 h 3020101"/>
              <a:gd name="connsiteX74" fmla="*/ 1947366 w 2271216"/>
              <a:gd name="connsiteY74" fmla="*/ 1152525 h 3020101"/>
              <a:gd name="connsiteX75" fmla="*/ 1985466 w 2271216"/>
              <a:gd name="connsiteY75" fmla="*/ 1128712 h 3020101"/>
              <a:gd name="connsiteX76" fmla="*/ 2023566 w 2271216"/>
              <a:gd name="connsiteY76" fmla="*/ 1114425 h 3020101"/>
              <a:gd name="connsiteX77" fmla="*/ 2071191 w 2271216"/>
              <a:gd name="connsiteY77" fmla="*/ 1104900 h 3020101"/>
              <a:gd name="connsiteX78" fmla="*/ 2118816 w 2271216"/>
              <a:gd name="connsiteY78" fmla="*/ 1119187 h 3020101"/>
              <a:gd name="connsiteX79" fmla="*/ 2199779 w 2271216"/>
              <a:gd name="connsiteY79" fmla="*/ 1119187 h 3020101"/>
              <a:gd name="connsiteX80" fmla="*/ 2214066 w 2271216"/>
              <a:gd name="connsiteY80" fmla="*/ 1081087 h 3020101"/>
              <a:gd name="connsiteX81" fmla="*/ 2242641 w 2271216"/>
              <a:gd name="connsiteY81" fmla="*/ 1090612 h 3020101"/>
              <a:gd name="connsiteX82" fmla="*/ 2271216 w 2271216"/>
              <a:gd name="connsiteY82" fmla="*/ 1100137 h 3020101"/>
              <a:gd name="connsiteX83" fmla="*/ 2256929 w 2271216"/>
              <a:gd name="connsiteY83" fmla="*/ 1128712 h 3020101"/>
              <a:gd name="connsiteX84" fmla="*/ 2218829 w 2271216"/>
              <a:gd name="connsiteY84" fmla="*/ 1176337 h 3020101"/>
              <a:gd name="connsiteX85" fmla="*/ 2190254 w 2271216"/>
              <a:gd name="connsiteY85" fmla="*/ 1200150 h 3020101"/>
              <a:gd name="connsiteX86" fmla="*/ 2156916 w 2271216"/>
              <a:gd name="connsiteY86" fmla="*/ 1233487 h 3020101"/>
              <a:gd name="connsiteX87" fmla="*/ 2137866 w 2271216"/>
              <a:gd name="connsiteY87" fmla="*/ 1290637 h 3020101"/>
              <a:gd name="connsiteX88" fmla="*/ 2156916 w 2271216"/>
              <a:gd name="connsiteY88" fmla="*/ 1333500 h 3020101"/>
              <a:gd name="connsiteX89" fmla="*/ 2075954 w 2271216"/>
              <a:gd name="connsiteY89" fmla="*/ 1333500 h 3020101"/>
              <a:gd name="connsiteX90" fmla="*/ 2023566 w 2271216"/>
              <a:gd name="connsiteY90" fmla="*/ 1400175 h 3020101"/>
              <a:gd name="connsiteX91" fmla="*/ 2014041 w 2271216"/>
              <a:gd name="connsiteY91" fmla="*/ 1414462 h 3020101"/>
              <a:gd name="connsiteX92" fmla="*/ 1999754 w 2271216"/>
              <a:gd name="connsiteY92" fmla="*/ 1457325 h 3020101"/>
              <a:gd name="connsiteX93" fmla="*/ 1980704 w 2271216"/>
              <a:gd name="connsiteY93" fmla="*/ 1471612 h 3020101"/>
              <a:gd name="connsiteX94" fmla="*/ 1914029 w 2271216"/>
              <a:gd name="connsiteY94" fmla="*/ 1471612 h 3020101"/>
              <a:gd name="connsiteX95" fmla="*/ 1890216 w 2271216"/>
              <a:gd name="connsiteY95" fmla="*/ 1500187 h 3020101"/>
              <a:gd name="connsiteX96" fmla="*/ 1880691 w 2271216"/>
              <a:gd name="connsiteY96" fmla="*/ 1476375 h 3020101"/>
              <a:gd name="connsiteX97" fmla="*/ 1823541 w 2271216"/>
              <a:gd name="connsiteY97" fmla="*/ 1495425 h 3020101"/>
              <a:gd name="connsiteX98" fmla="*/ 1799729 w 2271216"/>
              <a:gd name="connsiteY98" fmla="*/ 1476375 h 3020101"/>
              <a:gd name="connsiteX99" fmla="*/ 1780679 w 2271216"/>
              <a:gd name="connsiteY99" fmla="*/ 1485900 h 3020101"/>
              <a:gd name="connsiteX100" fmla="*/ 1737816 w 2271216"/>
              <a:gd name="connsiteY100" fmla="*/ 1514475 h 3020101"/>
              <a:gd name="connsiteX101" fmla="*/ 1737816 w 2271216"/>
              <a:gd name="connsiteY101" fmla="*/ 1514475 h 3020101"/>
              <a:gd name="connsiteX102" fmla="*/ 1723529 w 2271216"/>
              <a:gd name="connsiteY102" fmla="*/ 1471612 h 3020101"/>
              <a:gd name="connsiteX103" fmla="*/ 1699716 w 2271216"/>
              <a:gd name="connsiteY103" fmla="*/ 1466850 h 3020101"/>
              <a:gd name="connsiteX104" fmla="*/ 1642566 w 2271216"/>
              <a:gd name="connsiteY104" fmla="*/ 1476375 h 3020101"/>
              <a:gd name="connsiteX105" fmla="*/ 1547316 w 2271216"/>
              <a:gd name="connsiteY105" fmla="*/ 1481137 h 3020101"/>
              <a:gd name="connsiteX106" fmla="*/ 1471116 w 2271216"/>
              <a:gd name="connsiteY106" fmla="*/ 1462087 h 3020101"/>
              <a:gd name="connsiteX107" fmla="*/ 1452066 w 2271216"/>
              <a:gd name="connsiteY107" fmla="*/ 1476375 h 3020101"/>
              <a:gd name="connsiteX108" fmla="*/ 1409204 w 2271216"/>
              <a:gd name="connsiteY108" fmla="*/ 1524000 h 3020101"/>
              <a:gd name="connsiteX109" fmla="*/ 1385391 w 2271216"/>
              <a:gd name="connsiteY109" fmla="*/ 1514475 h 3020101"/>
              <a:gd name="connsiteX110" fmla="*/ 1375866 w 2271216"/>
              <a:gd name="connsiteY110" fmla="*/ 1485900 h 3020101"/>
              <a:gd name="connsiteX111" fmla="*/ 1356816 w 2271216"/>
              <a:gd name="connsiteY111" fmla="*/ 1462087 h 3020101"/>
              <a:gd name="connsiteX112" fmla="*/ 1337766 w 2271216"/>
              <a:gd name="connsiteY112" fmla="*/ 1485900 h 3020101"/>
              <a:gd name="connsiteX113" fmla="*/ 1328241 w 2271216"/>
              <a:gd name="connsiteY113" fmla="*/ 1466850 h 3020101"/>
              <a:gd name="connsiteX114" fmla="*/ 1228229 w 2271216"/>
              <a:gd name="connsiteY114" fmla="*/ 1514475 h 3020101"/>
              <a:gd name="connsiteX115" fmla="*/ 1194891 w 2271216"/>
              <a:gd name="connsiteY115" fmla="*/ 1514475 h 3020101"/>
              <a:gd name="connsiteX116" fmla="*/ 1132979 w 2271216"/>
              <a:gd name="connsiteY116" fmla="*/ 1504950 h 3020101"/>
              <a:gd name="connsiteX117" fmla="*/ 1075829 w 2271216"/>
              <a:gd name="connsiteY117" fmla="*/ 1524000 h 3020101"/>
              <a:gd name="connsiteX118" fmla="*/ 1052016 w 2271216"/>
              <a:gd name="connsiteY118" fmla="*/ 1562100 h 3020101"/>
              <a:gd name="connsiteX119" fmla="*/ 1037729 w 2271216"/>
              <a:gd name="connsiteY119" fmla="*/ 1590675 h 3020101"/>
              <a:gd name="connsiteX120" fmla="*/ 1018679 w 2271216"/>
              <a:gd name="connsiteY120" fmla="*/ 1590675 h 3020101"/>
              <a:gd name="connsiteX121" fmla="*/ 1018679 w 2271216"/>
              <a:gd name="connsiteY121" fmla="*/ 1590675 h 3020101"/>
              <a:gd name="connsiteX122" fmla="*/ 956766 w 2271216"/>
              <a:gd name="connsiteY122" fmla="*/ 1609725 h 3020101"/>
              <a:gd name="connsiteX123" fmla="*/ 918666 w 2271216"/>
              <a:gd name="connsiteY123" fmla="*/ 1590675 h 3020101"/>
              <a:gd name="connsiteX124" fmla="*/ 809129 w 2271216"/>
              <a:gd name="connsiteY124" fmla="*/ 1624012 h 3020101"/>
              <a:gd name="connsiteX125" fmla="*/ 851991 w 2271216"/>
              <a:gd name="connsiteY125" fmla="*/ 1652587 h 3020101"/>
              <a:gd name="connsiteX126" fmla="*/ 871041 w 2271216"/>
              <a:gd name="connsiteY126" fmla="*/ 1690687 h 3020101"/>
              <a:gd name="connsiteX127" fmla="*/ 871041 w 2271216"/>
              <a:gd name="connsiteY127" fmla="*/ 1738312 h 3020101"/>
              <a:gd name="connsiteX128" fmla="*/ 851991 w 2271216"/>
              <a:gd name="connsiteY128" fmla="*/ 1762125 h 3020101"/>
              <a:gd name="connsiteX129" fmla="*/ 837704 w 2271216"/>
              <a:gd name="connsiteY129" fmla="*/ 1838325 h 3020101"/>
              <a:gd name="connsiteX130" fmla="*/ 856754 w 2271216"/>
              <a:gd name="connsiteY130" fmla="*/ 1866900 h 3020101"/>
              <a:gd name="connsiteX131" fmla="*/ 842466 w 2271216"/>
              <a:gd name="connsiteY131" fmla="*/ 1895475 h 3020101"/>
              <a:gd name="connsiteX132" fmla="*/ 851991 w 2271216"/>
              <a:gd name="connsiteY132" fmla="*/ 1924050 h 3020101"/>
              <a:gd name="connsiteX133" fmla="*/ 851991 w 2271216"/>
              <a:gd name="connsiteY133" fmla="*/ 1947862 h 3020101"/>
              <a:gd name="connsiteX134" fmla="*/ 809129 w 2271216"/>
              <a:gd name="connsiteY134" fmla="*/ 1966912 h 3020101"/>
              <a:gd name="connsiteX135" fmla="*/ 809129 w 2271216"/>
              <a:gd name="connsiteY135" fmla="*/ 1966912 h 3020101"/>
              <a:gd name="connsiteX136" fmla="*/ 809788 w 2271216"/>
              <a:gd name="connsiteY136" fmla="*/ 2022576 h 3020101"/>
              <a:gd name="connsiteX137" fmla="*/ 823416 w 2271216"/>
              <a:gd name="connsiteY137" fmla="*/ 2043112 h 3020101"/>
              <a:gd name="connsiteX138" fmla="*/ 847229 w 2271216"/>
              <a:gd name="connsiteY138" fmla="*/ 2066925 h 3020101"/>
              <a:gd name="connsiteX139" fmla="*/ 842466 w 2271216"/>
              <a:gd name="connsiteY139" fmla="*/ 2119312 h 3020101"/>
              <a:gd name="connsiteX140" fmla="*/ 899616 w 2271216"/>
              <a:gd name="connsiteY140" fmla="*/ 2147887 h 3020101"/>
              <a:gd name="connsiteX141" fmla="*/ 904379 w 2271216"/>
              <a:gd name="connsiteY141" fmla="*/ 2181225 h 3020101"/>
              <a:gd name="connsiteX142" fmla="*/ 966291 w 2271216"/>
              <a:gd name="connsiteY142" fmla="*/ 2205037 h 3020101"/>
              <a:gd name="connsiteX143" fmla="*/ 956766 w 2271216"/>
              <a:gd name="connsiteY143" fmla="*/ 2238375 h 3020101"/>
              <a:gd name="connsiteX144" fmla="*/ 1056779 w 2271216"/>
              <a:gd name="connsiteY144" fmla="*/ 2243137 h 3020101"/>
              <a:gd name="connsiteX145" fmla="*/ 1056779 w 2271216"/>
              <a:gd name="connsiteY145" fmla="*/ 2243137 h 3020101"/>
              <a:gd name="connsiteX0" fmla="*/ 887276 w 2271216"/>
              <a:gd name="connsiteY0" fmla="*/ 2329910 h 3020101"/>
              <a:gd name="connsiteX1" fmla="*/ 864221 w 2271216"/>
              <a:gd name="connsiteY1" fmla="*/ 2339225 h 3020101"/>
              <a:gd name="connsiteX2" fmla="*/ 1581512 w 2271216"/>
              <a:gd name="connsiteY2" fmla="*/ 3020101 h 3020101"/>
              <a:gd name="connsiteX3" fmla="*/ 603371 w 2271216"/>
              <a:gd name="connsiteY3" fmla="*/ 2416503 h 3020101"/>
              <a:gd name="connsiteX4" fmla="*/ 543255 w 2271216"/>
              <a:gd name="connsiteY4" fmla="*/ 2416503 h 3020101"/>
              <a:gd name="connsiteX5" fmla="*/ 504926 w 2271216"/>
              <a:gd name="connsiteY5" fmla="*/ 2435555 h 3020101"/>
              <a:gd name="connsiteX6" fmla="*/ 384252 w 2271216"/>
              <a:gd name="connsiteY6" fmla="*/ 2387924 h 3020101"/>
              <a:gd name="connsiteX7" fmla="*/ 339793 w 2271216"/>
              <a:gd name="connsiteY7" fmla="*/ 2308538 h 3020101"/>
              <a:gd name="connsiteX8" fmla="*/ 304861 w 2271216"/>
              <a:gd name="connsiteY8" fmla="*/ 2314889 h 3020101"/>
              <a:gd name="connsiteX9" fmla="*/ 247700 w 2271216"/>
              <a:gd name="connsiteY9" fmla="*/ 2305363 h 3020101"/>
              <a:gd name="connsiteX10" fmla="*/ 181011 w 2271216"/>
              <a:gd name="connsiteY10" fmla="*/ 2314691 h 3020101"/>
              <a:gd name="connsiteX11" fmla="*/ 142984 w 2271216"/>
              <a:gd name="connsiteY11" fmla="*/ 2305587 h 3020101"/>
              <a:gd name="connsiteX12" fmla="*/ 314388 w 2271216"/>
              <a:gd name="connsiteY12" fmla="*/ 2038626 h 3020101"/>
              <a:gd name="connsiteX13" fmla="*/ 323915 w 2271216"/>
              <a:gd name="connsiteY13" fmla="*/ 1967179 h 3020101"/>
              <a:gd name="connsiteX14" fmla="*/ 219683 w 2271216"/>
              <a:gd name="connsiteY14" fmla="*/ 1871916 h 3020101"/>
              <a:gd name="connsiteX15" fmla="*/ 58680 w 2271216"/>
              <a:gd name="connsiteY15" fmla="*/ 1762601 h 3020101"/>
              <a:gd name="connsiteX16" fmla="*/ 7120 w 2271216"/>
              <a:gd name="connsiteY16" fmla="*/ 1514680 h 3020101"/>
              <a:gd name="connsiteX17" fmla="*/ 74325 w 2271216"/>
              <a:gd name="connsiteY17" fmla="*/ 1181260 h 3020101"/>
              <a:gd name="connsiteX18" fmla="*/ 13621 w 2271216"/>
              <a:gd name="connsiteY18" fmla="*/ 752680 h 3020101"/>
              <a:gd name="connsiteX19" fmla="*/ 247010 w 2271216"/>
              <a:gd name="connsiteY19" fmla="*/ 438150 h 3020101"/>
              <a:gd name="connsiteX20" fmla="*/ 690040 w 2271216"/>
              <a:gd name="connsiteY20" fmla="*/ 0 h 3020101"/>
              <a:gd name="connsiteX21" fmla="*/ 851991 w 2271216"/>
              <a:gd name="connsiteY21" fmla="*/ 85725 h 3020101"/>
              <a:gd name="connsiteX22" fmla="*/ 904379 w 2271216"/>
              <a:gd name="connsiteY22" fmla="*/ 95250 h 3020101"/>
              <a:gd name="connsiteX23" fmla="*/ 952004 w 2271216"/>
              <a:gd name="connsiteY23" fmla="*/ 61912 h 3020101"/>
              <a:gd name="connsiteX24" fmla="*/ 990104 w 2271216"/>
              <a:gd name="connsiteY24" fmla="*/ 85725 h 3020101"/>
              <a:gd name="connsiteX25" fmla="*/ 1023441 w 2271216"/>
              <a:gd name="connsiteY25" fmla="*/ 109537 h 3020101"/>
              <a:gd name="connsiteX26" fmla="*/ 1052016 w 2271216"/>
              <a:gd name="connsiteY26" fmla="*/ 133350 h 3020101"/>
              <a:gd name="connsiteX27" fmla="*/ 1104404 w 2271216"/>
              <a:gd name="connsiteY27" fmla="*/ 200025 h 3020101"/>
              <a:gd name="connsiteX28" fmla="*/ 1099641 w 2271216"/>
              <a:gd name="connsiteY28" fmla="*/ 209550 h 3020101"/>
              <a:gd name="connsiteX29" fmla="*/ 1090116 w 2271216"/>
              <a:gd name="connsiteY29" fmla="*/ 271462 h 3020101"/>
              <a:gd name="connsiteX30" fmla="*/ 1052016 w 2271216"/>
              <a:gd name="connsiteY30" fmla="*/ 295275 h 3020101"/>
              <a:gd name="connsiteX31" fmla="*/ 1047254 w 2271216"/>
              <a:gd name="connsiteY31" fmla="*/ 333375 h 3020101"/>
              <a:gd name="connsiteX32" fmla="*/ 1047254 w 2271216"/>
              <a:gd name="connsiteY32" fmla="*/ 333375 h 3020101"/>
              <a:gd name="connsiteX33" fmla="*/ 1094879 w 2271216"/>
              <a:gd name="connsiteY33" fmla="*/ 361950 h 3020101"/>
              <a:gd name="connsiteX34" fmla="*/ 1094879 w 2271216"/>
              <a:gd name="connsiteY34" fmla="*/ 361950 h 3020101"/>
              <a:gd name="connsiteX35" fmla="*/ 1147266 w 2271216"/>
              <a:gd name="connsiteY35" fmla="*/ 371475 h 3020101"/>
              <a:gd name="connsiteX36" fmla="*/ 1166316 w 2271216"/>
              <a:gd name="connsiteY36" fmla="*/ 385762 h 3020101"/>
              <a:gd name="connsiteX37" fmla="*/ 1166316 w 2271216"/>
              <a:gd name="connsiteY37" fmla="*/ 385762 h 3020101"/>
              <a:gd name="connsiteX38" fmla="*/ 1166316 w 2271216"/>
              <a:gd name="connsiteY38" fmla="*/ 385762 h 3020101"/>
              <a:gd name="connsiteX39" fmla="*/ 1204416 w 2271216"/>
              <a:gd name="connsiteY39" fmla="*/ 457200 h 3020101"/>
              <a:gd name="connsiteX40" fmla="*/ 1223466 w 2271216"/>
              <a:gd name="connsiteY40" fmla="*/ 442912 h 3020101"/>
              <a:gd name="connsiteX41" fmla="*/ 1266329 w 2271216"/>
              <a:gd name="connsiteY41" fmla="*/ 442912 h 3020101"/>
              <a:gd name="connsiteX42" fmla="*/ 1337766 w 2271216"/>
              <a:gd name="connsiteY42" fmla="*/ 442912 h 3020101"/>
              <a:gd name="connsiteX43" fmla="*/ 1313954 w 2271216"/>
              <a:gd name="connsiteY43" fmla="*/ 461962 h 3020101"/>
              <a:gd name="connsiteX44" fmla="*/ 1313954 w 2271216"/>
              <a:gd name="connsiteY44" fmla="*/ 461962 h 3020101"/>
              <a:gd name="connsiteX45" fmla="*/ 1280616 w 2271216"/>
              <a:gd name="connsiteY45" fmla="*/ 547687 h 3020101"/>
              <a:gd name="connsiteX46" fmla="*/ 1256804 w 2271216"/>
              <a:gd name="connsiteY46" fmla="*/ 557212 h 3020101"/>
              <a:gd name="connsiteX47" fmla="*/ 1213941 w 2271216"/>
              <a:gd name="connsiteY47" fmla="*/ 576262 h 3020101"/>
              <a:gd name="connsiteX48" fmla="*/ 1228229 w 2271216"/>
              <a:gd name="connsiteY48" fmla="*/ 619125 h 3020101"/>
              <a:gd name="connsiteX49" fmla="*/ 1228229 w 2271216"/>
              <a:gd name="connsiteY49" fmla="*/ 652462 h 3020101"/>
              <a:gd name="connsiteX50" fmla="*/ 1232991 w 2271216"/>
              <a:gd name="connsiteY50" fmla="*/ 676275 h 3020101"/>
              <a:gd name="connsiteX51" fmla="*/ 1256804 w 2271216"/>
              <a:gd name="connsiteY51" fmla="*/ 714375 h 3020101"/>
              <a:gd name="connsiteX52" fmla="*/ 1256804 w 2271216"/>
              <a:gd name="connsiteY52" fmla="*/ 714375 h 3020101"/>
              <a:gd name="connsiteX53" fmla="*/ 1342529 w 2271216"/>
              <a:gd name="connsiteY53" fmla="*/ 742950 h 3020101"/>
              <a:gd name="connsiteX54" fmla="*/ 1413966 w 2271216"/>
              <a:gd name="connsiteY54" fmla="*/ 738187 h 3020101"/>
              <a:gd name="connsiteX55" fmla="*/ 1447304 w 2271216"/>
              <a:gd name="connsiteY55" fmla="*/ 738187 h 3020101"/>
              <a:gd name="connsiteX56" fmla="*/ 1499691 w 2271216"/>
              <a:gd name="connsiteY56" fmla="*/ 752475 h 3020101"/>
              <a:gd name="connsiteX57" fmla="*/ 1509216 w 2271216"/>
              <a:gd name="connsiteY57" fmla="*/ 766762 h 3020101"/>
              <a:gd name="connsiteX58" fmla="*/ 1513979 w 2271216"/>
              <a:gd name="connsiteY58" fmla="*/ 838200 h 3020101"/>
              <a:gd name="connsiteX59" fmla="*/ 1513979 w 2271216"/>
              <a:gd name="connsiteY59" fmla="*/ 838200 h 3020101"/>
              <a:gd name="connsiteX60" fmla="*/ 1547316 w 2271216"/>
              <a:gd name="connsiteY60" fmla="*/ 900112 h 3020101"/>
              <a:gd name="connsiteX61" fmla="*/ 1580654 w 2271216"/>
              <a:gd name="connsiteY61" fmla="*/ 942975 h 3020101"/>
              <a:gd name="connsiteX62" fmla="*/ 1590179 w 2271216"/>
              <a:gd name="connsiteY62" fmla="*/ 947737 h 3020101"/>
              <a:gd name="connsiteX63" fmla="*/ 1599704 w 2271216"/>
              <a:gd name="connsiteY63" fmla="*/ 1014412 h 3020101"/>
              <a:gd name="connsiteX64" fmla="*/ 1642566 w 2271216"/>
              <a:gd name="connsiteY64" fmla="*/ 1047750 h 3020101"/>
              <a:gd name="connsiteX65" fmla="*/ 1685429 w 2271216"/>
              <a:gd name="connsiteY65" fmla="*/ 1090612 h 3020101"/>
              <a:gd name="connsiteX66" fmla="*/ 1704479 w 2271216"/>
              <a:gd name="connsiteY66" fmla="*/ 1104900 h 3020101"/>
              <a:gd name="connsiteX67" fmla="*/ 1747341 w 2271216"/>
              <a:gd name="connsiteY67" fmla="*/ 1119187 h 3020101"/>
              <a:gd name="connsiteX68" fmla="*/ 1766391 w 2271216"/>
              <a:gd name="connsiteY68" fmla="*/ 1185862 h 3020101"/>
              <a:gd name="connsiteX69" fmla="*/ 1766391 w 2271216"/>
              <a:gd name="connsiteY69" fmla="*/ 1185862 h 3020101"/>
              <a:gd name="connsiteX70" fmla="*/ 1775916 w 2271216"/>
              <a:gd name="connsiteY70" fmla="*/ 1238250 h 3020101"/>
              <a:gd name="connsiteX71" fmla="*/ 1852116 w 2271216"/>
              <a:gd name="connsiteY71" fmla="*/ 1223962 h 3020101"/>
              <a:gd name="connsiteX72" fmla="*/ 1894979 w 2271216"/>
              <a:gd name="connsiteY72" fmla="*/ 1176337 h 3020101"/>
              <a:gd name="connsiteX73" fmla="*/ 1904504 w 2271216"/>
              <a:gd name="connsiteY73" fmla="*/ 1162050 h 3020101"/>
              <a:gd name="connsiteX74" fmla="*/ 1947366 w 2271216"/>
              <a:gd name="connsiteY74" fmla="*/ 1152525 h 3020101"/>
              <a:gd name="connsiteX75" fmla="*/ 1985466 w 2271216"/>
              <a:gd name="connsiteY75" fmla="*/ 1128712 h 3020101"/>
              <a:gd name="connsiteX76" fmla="*/ 2023566 w 2271216"/>
              <a:gd name="connsiteY76" fmla="*/ 1114425 h 3020101"/>
              <a:gd name="connsiteX77" fmla="*/ 2071191 w 2271216"/>
              <a:gd name="connsiteY77" fmla="*/ 1104900 h 3020101"/>
              <a:gd name="connsiteX78" fmla="*/ 2118816 w 2271216"/>
              <a:gd name="connsiteY78" fmla="*/ 1119187 h 3020101"/>
              <a:gd name="connsiteX79" fmla="*/ 2199779 w 2271216"/>
              <a:gd name="connsiteY79" fmla="*/ 1119187 h 3020101"/>
              <a:gd name="connsiteX80" fmla="*/ 2214066 w 2271216"/>
              <a:gd name="connsiteY80" fmla="*/ 1081087 h 3020101"/>
              <a:gd name="connsiteX81" fmla="*/ 2242641 w 2271216"/>
              <a:gd name="connsiteY81" fmla="*/ 1090612 h 3020101"/>
              <a:gd name="connsiteX82" fmla="*/ 2271216 w 2271216"/>
              <a:gd name="connsiteY82" fmla="*/ 1100137 h 3020101"/>
              <a:gd name="connsiteX83" fmla="*/ 2256929 w 2271216"/>
              <a:gd name="connsiteY83" fmla="*/ 1128712 h 3020101"/>
              <a:gd name="connsiteX84" fmla="*/ 2218829 w 2271216"/>
              <a:gd name="connsiteY84" fmla="*/ 1176337 h 3020101"/>
              <a:gd name="connsiteX85" fmla="*/ 2190254 w 2271216"/>
              <a:gd name="connsiteY85" fmla="*/ 1200150 h 3020101"/>
              <a:gd name="connsiteX86" fmla="*/ 2156916 w 2271216"/>
              <a:gd name="connsiteY86" fmla="*/ 1233487 h 3020101"/>
              <a:gd name="connsiteX87" fmla="*/ 2137866 w 2271216"/>
              <a:gd name="connsiteY87" fmla="*/ 1290637 h 3020101"/>
              <a:gd name="connsiteX88" fmla="*/ 2156916 w 2271216"/>
              <a:gd name="connsiteY88" fmla="*/ 1333500 h 3020101"/>
              <a:gd name="connsiteX89" fmla="*/ 2075954 w 2271216"/>
              <a:gd name="connsiteY89" fmla="*/ 1333500 h 3020101"/>
              <a:gd name="connsiteX90" fmla="*/ 2023566 w 2271216"/>
              <a:gd name="connsiteY90" fmla="*/ 1400175 h 3020101"/>
              <a:gd name="connsiteX91" fmla="*/ 2014041 w 2271216"/>
              <a:gd name="connsiteY91" fmla="*/ 1414462 h 3020101"/>
              <a:gd name="connsiteX92" fmla="*/ 1999754 w 2271216"/>
              <a:gd name="connsiteY92" fmla="*/ 1457325 h 3020101"/>
              <a:gd name="connsiteX93" fmla="*/ 1980704 w 2271216"/>
              <a:gd name="connsiteY93" fmla="*/ 1471612 h 3020101"/>
              <a:gd name="connsiteX94" fmla="*/ 1914029 w 2271216"/>
              <a:gd name="connsiteY94" fmla="*/ 1471612 h 3020101"/>
              <a:gd name="connsiteX95" fmla="*/ 1890216 w 2271216"/>
              <a:gd name="connsiteY95" fmla="*/ 1500187 h 3020101"/>
              <a:gd name="connsiteX96" fmla="*/ 1880691 w 2271216"/>
              <a:gd name="connsiteY96" fmla="*/ 1476375 h 3020101"/>
              <a:gd name="connsiteX97" fmla="*/ 1823541 w 2271216"/>
              <a:gd name="connsiteY97" fmla="*/ 1495425 h 3020101"/>
              <a:gd name="connsiteX98" fmla="*/ 1799729 w 2271216"/>
              <a:gd name="connsiteY98" fmla="*/ 1476375 h 3020101"/>
              <a:gd name="connsiteX99" fmla="*/ 1780679 w 2271216"/>
              <a:gd name="connsiteY99" fmla="*/ 1485900 h 3020101"/>
              <a:gd name="connsiteX100" fmla="*/ 1737816 w 2271216"/>
              <a:gd name="connsiteY100" fmla="*/ 1514475 h 3020101"/>
              <a:gd name="connsiteX101" fmla="*/ 1737816 w 2271216"/>
              <a:gd name="connsiteY101" fmla="*/ 1514475 h 3020101"/>
              <a:gd name="connsiteX102" fmla="*/ 1723529 w 2271216"/>
              <a:gd name="connsiteY102" fmla="*/ 1471612 h 3020101"/>
              <a:gd name="connsiteX103" fmla="*/ 1699716 w 2271216"/>
              <a:gd name="connsiteY103" fmla="*/ 1466850 h 3020101"/>
              <a:gd name="connsiteX104" fmla="*/ 1642566 w 2271216"/>
              <a:gd name="connsiteY104" fmla="*/ 1476375 h 3020101"/>
              <a:gd name="connsiteX105" fmla="*/ 1547316 w 2271216"/>
              <a:gd name="connsiteY105" fmla="*/ 1481137 h 3020101"/>
              <a:gd name="connsiteX106" fmla="*/ 1471116 w 2271216"/>
              <a:gd name="connsiteY106" fmla="*/ 1462087 h 3020101"/>
              <a:gd name="connsiteX107" fmla="*/ 1452066 w 2271216"/>
              <a:gd name="connsiteY107" fmla="*/ 1476375 h 3020101"/>
              <a:gd name="connsiteX108" fmla="*/ 1409204 w 2271216"/>
              <a:gd name="connsiteY108" fmla="*/ 1524000 h 3020101"/>
              <a:gd name="connsiteX109" fmla="*/ 1385391 w 2271216"/>
              <a:gd name="connsiteY109" fmla="*/ 1514475 h 3020101"/>
              <a:gd name="connsiteX110" fmla="*/ 1375866 w 2271216"/>
              <a:gd name="connsiteY110" fmla="*/ 1485900 h 3020101"/>
              <a:gd name="connsiteX111" fmla="*/ 1356816 w 2271216"/>
              <a:gd name="connsiteY111" fmla="*/ 1462087 h 3020101"/>
              <a:gd name="connsiteX112" fmla="*/ 1337766 w 2271216"/>
              <a:gd name="connsiteY112" fmla="*/ 1485900 h 3020101"/>
              <a:gd name="connsiteX113" fmla="*/ 1328241 w 2271216"/>
              <a:gd name="connsiteY113" fmla="*/ 1466850 h 3020101"/>
              <a:gd name="connsiteX114" fmla="*/ 1228229 w 2271216"/>
              <a:gd name="connsiteY114" fmla="*/ 1514475 h 3020101"/>
              <a:gd name="connsiteX115" fmla="*/ 1194891 w 2271216"/>
              <a:gd name="connsiteY115" fmla="*/ 1514475 h 3020101"/>
              <a:gd name="connsiteX116" fmla="*/ 1132979 w 2271216"/>
              <a:gd name="connsiteY116" fmla="*/ 1504950 h 3020101"/>
              <a:gd name="connsiteX117" fmla="*/ 1075829 w 2271216"/>
              <a:gd name="connsiteY117" fmla="*/ 1524000 h 3020101"/>
              <a:gd name="connsiteX118" fmla="*/ 1052016 w 2271216"/>
              <a:gd name="connsiteY118" fmla="*/ 1562100 h 3020101"/>
              <a:gd name="connsiteX119" fmla="*/ 1037729 w 2271216"/>
              <a:gd name="connsiteY119" fmla="*/ 1590675 h 3020101"/>
              <a:gd name="connsiteX120" fmla="*/ 1018679 w 2271216"/>
              <a:gd name="connsiteY120" fmla="*/ 1590675 h 3020101"/>
              <a:gd name="connsiteX121" fmla="*/ 1018679 w 2271216"/>
              <a:gd name="connsiteY121" fmla="*/ 1590675 h 3020101"/>
              <a:gd name="connsiteX122" fmla="*/ 956766 w 2271216"/>
              <a:gd name="connsiteY122" fmla="*/ 1609725 h 3020101"/>
              <a:gd name="connsiteX123" fmla="*/ 918666 w 2271216"/>
              <a:gd name="connsiteY123" fmla="*/ 1590675 h 3020101"/>
              <a:gd name="connsiteX124" fmla="*/ 809129 w 2271216"/>
              <a:gd name="connsiteY124" fmla="*/ 1624012 h 3020101"/>
              <a:gd name="connsiteX125" fmla="*/ 851991 w 2271216"/>
              <a:gd name="connsiteY125" fmla="*/ 1652587 h 3020101"/>
              <a:gd name="connsiteX126" fmla="*/ 871041 w 2271216"/>
              <a:gd name="connsiteY126" fmla="*/ 1690687 h 3020101"/>
              <a:gd name="connsiteX127" fmla="*/ 871041 w 2271216"/>
              <a:gd name="connsiteY127" fmla="*/ 1738312 h 3020101"/>
              <a:gd name="connsiteX128" fmla="*/ 851991 w 2271216"/>
              <a:gd name="connsiteY128" fmla="*/ 1762125 h 3020101"/>
              <a:gd name="connsiteX129" fmla="*/ 837704 w 2271216"/>
              <a:gd name="connsiteY129" fmla="*/ 1838325 h 3020101"/>
              <a:gd name="connsiteX130" fmla="*/ 856754 w 2271216"/>
              <a:gd name="connsiteY130" fmla="*/ 1866900 h 3020101"/>
              <a:gd name="connsiteX131" fmla="*/ 842466 w 2271216"/>
              <a:gd name="connsiteY131" fmla="*/ 1895475 h 3020101"/>
              <a:gd name="connsiteX132" fmla="*/ 851991 w 2271216"/>
              <a:gd name="connsiteY132" fmla="*/ 1924050 h 3020101"/>
              <a:gd name="connsiteX133" fmla="*/ 851991 w 2271216"/>
              <a:gd name="connsiteY133" fmla="*/ 1947862 h 3020101"/>
              <a:gd name="connsiteX134" fmla="*/ 809129 w 2271216"/>
              <a:gd name="connsiteY134" fmla="*/ 1966912 h 3020101"/>
              <a:gd name="connsiteX135" fmla="*/ 809129 w 2271216"/>
              <a:gd name="connsiteY135" fmla="*/ 1966912 h 3020101"/>
              <a:gd name="connsiteX136" fmla="*/ 809788 w 2271216"/>
              <a:gd name="connsiteY136" fmla="*/ 2022576 h 3020101"/>
              <a:gd name="connsiteX137" fmla="*/ 823416 w 2271216"/>
              <a:gd name="connsiteY137" fmla="*/ 2043112 h 3020101"/>
              <a:gd name="connsiteX138" fmla="*/ 847229 w 2271216"/>
              <a:gd name="connsiteY138" fmla="*/ 2066925 h 3020101"/>
              <a:gd name="connsiteX139" fmla="*/ 842466 w 2271216"/>
              <a:gd name="connsiteY139" fmla="*/ 2119312 h 3020101"/>
              <a:gd name="connsiteX140" fmla="*/ 899616 w 2271216"/>
              <a:gd name="connsiteY140" fmla="*/ 2147887 h 3020101"/>
              <a:gd name="connsiteX141" fmla="*/ 904379 w 2271216"/>
              <a:gd name="connsiteY141" fmla="*/ 2181225 h 3020101"/>
              <a:gd name="connsiteX142" fmla="*/ 966291 w 2271216"/>
              <a:gd name="connsiteY142" fmla="*/ 2205037 h 3020101"/>
              <a:gd name="connsiteX143" fmla="*/ 956766 w 2271216"/>
              <a:gd name="connsiteY143" fmla="*/ 2238375 h 3020101"/>
              <a:gd name="connsiteX144" fmla="*/ 1056779 w 2271216"/>
              <a:gd name="connsiteY144" fmla="*/ 2243137 h 3020101"/>
              <a:gd name="connsiteX145" fmla="*/ 1056779 w 2271216"/>
              <a:gd name="connsiteY145" fmla="*/ 2243137 h 3020101"/>
              <a:gd name="connsiteX0" fmla="*/ 887276 w 2271216"/>
              <a:gd name="connsiteY0" fmla="*/ 2329910 h 2435555"/>
              <a:gd name="connsiteX1" fmla="*/ 864221 w 2271216"/>
              <a:gd name="connsiteY1" fmla="*/ 2339225 h 2435555"/>
              <a:gd name="connsiteX2" fmla="*/ 835555 w 2271216"/>
              <a:gd name="connsiteY2" fmla="*/ 2331158 h 2435555"/>
              <a:gd name="connsiteX3" fmla="*/ 603371 w 2271216"/>
              <a:gd name="connsiteY3" fmla="*/ 2416503 h 2435555"/>
              <a:gd name="connsiteX4" fmla="*/ 543255 w 2271216"/>
              <a:gd name="connsiteY4" fmla="*/ 2416503 h 2435555"/>
              <a:gd name="connsiteX5" fmla="*/ 504926 w 2271216"/>
              <a:gd name="connsiteY5" fmla="*/ 2435555 h 2435555"/>
              <a:gd name="connsiteX6" fmla="*/ 384252 w 2271216"/>
              <a:gd name="connsiteY6" fmla="*/ 2387924 h 2435555"/>
              <a:gd name="connsiteX7" fmla="*/ 339793 w 2271216"/>
              <a:gd name="connsiteY7" fmla="*/ 2308538 h 2435555"/>
              <a:gd name="connsiteX8" fmla="*/ 304861 w 2271216"/>
              <a:gd name="connsiteY8" fmla="*/ 2314889 h 2435555"/>
              <a:gd name="connsiteX9" fmla="*/ 247700 w 2271216"/>
              <a:gd name="connsiteY9" fmla="*/ 2305363 h 2435555"/>
              <a:gd name="connsiteX10" fmla="*/ 181011 w 2271216"/>
              <a:gd name="connsiteY10" fmla="*/ 2314691 h 2435555"/>
              <a:gd name="connsiteX11" fmla="*/ 142984 w 2271216"/>
              <a:gd name="connsiteY11" fmla="*/ 2305587 h 2435555"/>
              <a:gd name="connsiteX12" fmla="*/ 314388 w 2271216"/>
              <a:gd name="connsiteY12" fmla="*/ 2038626 h 2435555"/>
              <a:gd name="connsiteX13" fmla="*/ 323915 w 2271216"/>
              <a:gd name="connsiteY13" fmla="*/ 1967179 h 2435555"/>
              <a:gd name="connsiteX14" fmla="*/ 219683 w 2271216"/>
              <a:gd name="connsiteY14" fmla="*/ 1871916 h 2435555"/>
              <a:gd name="connsiteX15" fmla="*/ 58680 w 2271216"/>
              <a:gd name="connsiteY15" fmla="*/ 1762601 h 2435555"/>
              <a:gd name="connsiteX16" fmla="*/ 7120 w 2271216"/>
              <a:gd name="connsiteY16" fmla="*/ 1514680 h 2435555"/>
              <a:gd name="connsiteX17" fmla="*/ 74325 w 2271216"/>
              <a:gd name="connsiteY17" fmla="*/ 1181260 h 2435555"/>
              <a:gd name="connsiteX18" fmla="*/ 13621 w 2271216"/>
              <a:gd name="connsiteY18" fmla="*/ 752680 h 2435555"/>
              <a:gd name="connsiteX19" fmla="*/ 247010 w 2271216"/>
              <a:gd name="connsiteY19" fmla="*/ 438150 h 2435555"/>
              <a:gd name="connsiteX20" fmla="*/ 690040 w 2271216"/>
              <a:gd name="connsiteY20" fmla="*/ 0 h 2435555"/>
              <a:gd name="connsiteX21" fmla="*/ 851991 w 2271216"/>
              <a:gd name="connsiteY21" fmla="*/ 85725 h 2435555"/>
              <a:gd name="connsiteX22" fmla="*/ 904379 w 2271216"/>
              <a:gd name="connsiteY22" fmla="*/ 95250 h 2435555"/>
              <a:gd name="connsiteX23" fmla="*/ 952004 w 2271216"/>
              <a:gd name="connsiteY23" fmla="*/ 61912 h 2435555"/>
              <a:gd name="connsiteX24" fmla="*/ 990104 w 2271216"/>
              <a:gd name="connsiteY24" fmla="*/ 85725 h 2435555"/>
              <a:gd name="connsiteX25" fmla="*/ 1023441 w 2271216"/>
              <a:gd name="connsiteY25" fmla="*/ 109537 h 2435555"/>
              <a:gd name="connsiteX26" fmla="*/ 1052016 w 2271216"/>
              <a:gd name="connsiteY26" fmla="*/ 133350 h 2435555"/>
              <a:gd name="connsiteX27" fmla="*/ 1104404 w 2271216"/>
              <a:gd name="connsiteY27" fmla="*/ 200025 h 2435555"/>
              <a:gd name="connsiteX28" fmla="*/ 1099641 w 2271216"/>
              <a:gd name="connsiteY28" fmla="*/ 209550 h 2435555"/>
              <a:gd name="connsiteX29" fmla="*/ 1090116 w 2271216"/>
              <a:gd name="connsiteY29" fmla="*/ 271462 h 2435555"/>
              <a:gd name="connsiteX30" fmla="*/ 1052016 w 2271216"/>
              <a:gd name="connsiteY30" fmla="*/ 295275 h 2435555"/>
              <a:gd name="connsiteX31" fmla="*/ 1047254 w 2271216"/>
              <a:gd name="connsiteY31" fmla="*/ 333375 h 2435555"/>
              <a:gd name="connsiteX32" fmla="*/ 1047254 w 2271216"/>
              <a:gd name="connsiteY32" fmla="*/ 333375 h 2435555"/>
              <a:gd name="connsiteX33" fmla="*/ 1094879 w 2271216"/>
              <a:gd name="connsiteY33" fmla="*/ 361950 h 2435555"/>
              <a:gd name="connsiteX34" fmla="*/ 1094879 w 2271216"/>
              <a:gd name="connsiteY34" fmla="*/ 361950 h 2435555"/>
              <a:gd name="connsiteX35" fmla="*/ 1147266 w 2271216"/>
              <a:gd name="connsiteY35" fmla="*/ 371475 h 2435555"/>
              <a:gd name="connsiteX36" fmla="*/ 1166316 w 2271216"/>
              <a:gd name="connsiteY36" fmla="*/ 385762 h 2435555"/>
              <a:gd name="connsiteX37" fmla="*/ 1166316 w 2271216"/>
              <a:gd name="connsiteY37" fmla="*/ 385762 h 2435555"/>
              <a:gd name="connsiteX38" fmla="*/ 1166316 w 2271216"/>
              <a:gd name="connsiteY38" fmla="*/ 385762 h 2435555"/>
              <a:gd name="connsiteX39" fmla="*/ 1204416 w 2271216"/>
              <a:gd name="connsiteY39" fmla="*/ 457200 h 2435555"/>
              <a:gd name="connsiteX40" fmla="*/ 1223466 w 2271216"/>
              <a:gd name="connsiteY40" fmla="*/ 442912 h 2435555"/>
              <a:gd name="connsiteX41" fmla="*/ 1266329 w 2271216"/>
              <a:gd name="connsiteY41" fmla="*/ 442912 h 2435555"/>
              <a:gd name="connsiteX42" fmla="*/ 1337766 w 2271216"/>
              <a:gd name="connsiteY42" fmla="*/ 442912 h 2435555"/>
              <a:gd name="connsiteX43" fmla="*/ 1313954 w 2271216"/>
              <a:gd name="connsiteY43" fmla="*/ 461962 h 2435555"/>
              <a:gd name="connsiteX44" fmla="*/ 1313954 w 2271216"/>
              <a:gd name="connsiteY44" fmla="*/ 461962 h 2435555"/>
              <a:gd name="connsiteX45" fmla="*/ 1280616 w 2271216"/>
              <a:gd name="connsiteY45" fmla="*/ 547687 h 2435555"/>
              <a:gd name="connsiteX46" fmla="*/ 1256804 w 2271216"/>
              <a:gd name="connsiteY46" fmla="*/ 557212 h 2435555"/>
              <a:gd name="connsiteX47" fmla="*/ 1213941 w 2271216"/>
              <a:gd name="connsiteY47" fmla="*/ 576262 h 2435555"/>
              <a:gd name="connsiteX48" fmla="*/ 1228229 w 2271216"/>
              <a:gd name="connsiteY48" fmla="*/ 619125 h 2435555"/>
              <a:gd name="connsiteX49" fmla="*/ 1228229 w 2271216"/>
              <a:gd name="connsiteY49" fmla="*/ 652462 h 2435555"/>
              <a:gd name="connsiteX50" fmla="*/ 1232991 w 2271216"/>
              <a:gd name="connsiteY50" fmla="*/ 676275 h 2435555"/>
              <a:gd name="connsiteX51" fmla="*/ 1256804 w 2271216"/>
              <a:gd name="connsiteY51" fmla="*/ 714375 h 2435555"/>
              <a:gd name="connsiteX52" fmla="*/ 1256804 w 2271216"/>
              <a:gd name="connsiteY52" fmla="*/ 714375 h 2435555"/>
              <a:gd name="connsiteX53" fmla="*/ 1342529 w 2271216"/>
              <a:gd name="connsiteY53" fmla="*/ 742950 h 2435555"/>
              <a:gd name="connsiteX54" fmla="*/ 1413966 w 2271216"/>
              <a:gd name="connsiteY54" fmla="*/ 738187 h 2435555"/>
              <a:gd name="connsiteX55" fmla="*/ 1447304 w 2271216"/>
              <a:gd name="connsiteY55" fmla="*/ 738187 h 2435555"/>
              <a:gd name="connsiteX56" fmla="*/ 1499691 w 2271216"/>
              <a:gd name="connsiteY56" fmla="*/ 752475 h 2435555"/>
              <a:gd name="connsiteX57" fmla="*/ 1509216 w 2271216"/>
              <a:gd name="connsiteY57" fmla="*/ 766762 h 2435555"/>
              <a:gd name="connsiteX58" fmla="*/ 1513979 w 2271216"/>
              <a:gd name="connsiteY58" fmla="*/ 838200 h 2435555"/>
              <a:gd name="connsiteX59" fmla="*/ 1513979 w 2271216"/>
              <a:gd name="connsiteY59" fmla="*/ 838200 h 2435555"/>
              <a:gd name="connsiteX60" fmla="*/ 1547316 w 2271216"/>
              <a:gd name="connsiteY60" fmla="*/ 900112 h 2435555"/>
              <a:gd name="connsiteX61" fmla="*/ 1580654 w 2271216"/>
              <a:gd name="connsiteY61" fmla="*/ 942975 h 2435555"/>
              <a:gd name="connsiteX62" fmla="*/ 1590179 w 2271216"/>
              <a:gd name="connsiteY62" fmla="*/ 947737 h 2435555"/>
              <a:gd name="connsiteX63" fmla="*/ 1599704 w 2271216"/>
              <a:gd name="connsiteY63" fmla="*/ 1014412 h 2435555"/>
              <a:gd name="connsiteX64" fmla="*/ 1642566 w 2271216"/>
              <a:gd name="connsiteY64" fmla="*/ 1047750 h 2435555"/>
              <a:gd name="connsiteX65" fmla="*/ 1685429 w 2271216"/>
              <a:gd name="connsiteY65" fmla="*/ 1090612 h 2435555"/>
              <a:gd name="connsiteX66" fmla="*/ 1704479 w 2271216"/>
              <a:gd name="connsiteY66" fmla="*/ 1104900 h 2435555"/>
              <a:gd name="connsiteX67" fmla="*/ 1747341 w 2271216"/>
              <a:gd name="connsiteY67" fmla="*/ 1119187 h 2435555"/>
              <a:gd name="connsiteX68" fmla="*/ 1766391 w 2271216"/>
              <a:gd name="connsiteY68" fmla="*/ 1185862 h 2435555"/>
              <a:gd name="connsiteX69" fmla="*/ 1766391 w 2271216"/>
              <a:gd name="connsiteY69" fmla="*/ 1185862 h 2435555"/>
              <a:gd name="connsiteX70" fmla="*/ 1775916 w 2271216"/>
              <a:gd name="connsiteY70" fmla="*/ 1238250 h 2435555"/>
              <a:gd name="connsiteX71" fmla="*/ 1852116 w 2271216"/>
              <a:gd name="connsiteY71" fmla="*/ 1223962 h 2435555"/>
              <a:gd name="connsiteX72" fmla="*/ 1894979 w 2271216"/>
              <a:gd name="connsiteY72" fmla="*/ 1176337 h 2435555"/>
              <a:gd name="connsiteX73" fmla="*/ 1904504 w 2271216"/>
              <a:gd name="connsiteY73" fmla="*/ 1162050 h 2435555"/>
              <a:gd name="connsiteX74" fmla="*/ 1947366 w 2271216"/>
              <a:gd name="connsiteY74" fmla="*/ 1152525 h 2435555"/>
              <a:gd name="connsiteX75" fmla="*/ 1985466 w 2271216"/>
              <a:gd name="connsiteY75" fmla="*/ 1128712 h 2435555"/>
              <a:gd name="connsiteX76" fmla="*/ 2023566 w 2271216"/>
              <a:gd name="connsiteY76" fmla="*/ 1114425 h 2435555"/>
              <a:gd name="connsiteX77" fmla="*/ 2071191 w 2271216"/>
              <a:gd name="connsiteY77" fmla="*/ 1104900 h 2435555"/>
              <a:gd name="connsiteX78" fmla="*/ 2118816 w 2271216"/>
              <a:gd name="connsiteY78" fmla="*/ 1119187 h 2435555"/>
              <a:gd name="connsiteX79" fmla="*/ 2199779 w 2271216"/>
              <a:gd name="connsiteY79" fmla="*/ 1119187 h 2435555"/>
              <a:gd name="connsiteX80" fmla="*/ 2214066 w 2271216"/>
              <a:gd name="connsiteY80" fmla="*/ 1081087 h 2435555"/>
              <a:gd name="connsiteX81" fmla="*/ 2242641 w 2271216"/>
              <a:gd name="connsiteY81" fmla="*/ 1090612 h 2435555"/>
              <a:gd name="connsiteX82" fmla="*/ 2271216 w 2271216"/>
              <a:gd name="connsiteY82" fmla="*/ 1100137 h 2435555"/>
              <a:gd name="connsiteX83" fmla="*/ 2256929 w 2271216"/>
              <a:gd name="connsiteY83" fmla="*/ 1128712 h 2435555"/>
              <a:gd name="connsiteX84" fmla="*/ 2218829 w 2271216"/>
              <a:gd name="connsiteY84" fmla="*/ 1176337 h 2435555"/>
              <a:gd name="connsiteX85" fmla="*/ 2190254 w 2271216"/>
              <a:gd name="connsiteY85" fmla="*/ 1200150 h 2435555"/>
              <a:gd name="connsiteX86" fmla="*/ 2156916 w 2271216"/>
              <a:gd name="connsiteY86" fmla="*/ 1233487 h 2435555"/>
              <a:gd name="connsiteX87" fmla="*/ 2137866 w 2271216"/>
              <a:gd name="connsiteY87" fmla="*/ 1290637 h 2435555"/>
              <a:gd name="connsiteX88" fmla="*/ 2156916 w 2271216"/>
              <a:gd name="connsiteY88" fmla="*/ 1333500 h 2435555"/>
              <a:gd name="connsiteX89" fmla="*/ 2075954 w 2271216"/>
              <a:gd name="connsiteY89" fmla="*/ 1333500 h 2435555"/>
              <a:gd name="connsiteX90" fmla="*/ 2023566 w 2271216"/>
              <a:gd name="connsiteY90" fmla="*/ 1400175 h 2435555"/>
              <a:gd name="connsiteX91" fmla="*/ 2014041 w 2271216"/>
              <a:gd name="connsiteY91" fmla="*/ 1414462 h 2435555"/>
              <a:gd name="connsiteX92" fmla="*/ 1999754 w 2271216"/>
              <a:gd name="connsiteY92" fmla="*/ 1457325 h 2435555"/>
              <a:gd name="connsiteX93" fmla="*/ 1980704 w 2271216"/>
              <a:gd name="connsiteY93" fmla="*/ 1471612 h 2435555"/>
              <a:gd name="connsiteX94" fmla="*/ 1914029 w 2271216"/>
              <a:gd name="connsiteY94" fmla="*/ 1471612 h 2435555"/>
              <a:gd name="connsiteX95" fmla="*/ 1890216 w 2271216"/>
              <a:gd name="connsiteY95" fmla="*/ 1500187 h 2435555"/>
              <a:gd name="connsiteX96" fmla="*/ 1880691 w 2271216"/>
              <a:gd name="connsiteY96" fmla="*/ 1476375 h 2435555"/>
              <a:gd name="connsiteX97" fmla="*/ 1823541 w 2271216"/>
              <a:gd name="connsiteY97" fmla="*/ 1495425 h 2435555"/>
              <a:gd name="connsiteX98" fmla="*/ 1799729 w 2271216"/>
              <a:gd name="connsiteY98" fmla="*/ 1476375 h 2435555"/>
              <a:gd name="connsiteX99" fmla="*/ 1780679 w 2271216"/>
              <a:gd name="connsiteY99" fmla="*/ 1485900 h 2435555"/>
              <a:gd name="connsiteX100" fmla="*/ 1737816 w 2271216"/>
              <a:gd name="connsiteY100" fmla="*/ 1514475 h 2435555"/>
              <a:gd name="connsiteX101" fmla="*/ 1737816 w 2271216"/>
              <a:gd name="connsiteY101" fmla="*/ 1514475 h 2435555"/>
              <a:gd name="connsiteX102" fmla="*/ 1723529 w 2271216"/>
              <a:gd name="connsiteY102" fmla="*/ 1471612 h 2435555"/>
              <a:gd name="connsiteX103" fmla="*/ 1699716 w 2271216"/>
              <a:gd name="connsiteY103" fmla="*/ 1466850 h 2435555"/>
              <a:gd name="connsiteX104" fmla="*/ 1642566 w 2271216"/>
              <a:gd name="connsiteY104" fmla="*/ 1476375 h 2435555"/>
              <a:gd name="connsiteX105" fmla="*/ 1547316 w 2271216"/>
              <a:gd name="connsiteY105" fmla="*/ 1481137 h 2435555"/>
              <a:gd name="connsiteX106" fmla="*/ 1471116 w 2271216"/>
              <a:gd name="connsiteY106" fmla="*/ 1462087 h 2435555"/>
              <a:gd name="connsiteX107" fmla="*/ 1452066 w 2271216"/>
              <a:gd name="connsiteY107" fmla="*/ 1476375 h 2435555"/>
              <a:gd name="connsiteX108" fmla="*/ 1409204 w 2271216"/>
              <a:gd name="connsiteY108" fmla="*/ 1524000 h 2435555"/>
              <a:gd name="connsiteX109" fmla="*/ 1385391 w 2271216"/>
              <a:gd name="connsiteY109" fmla="*/ 1514475 h 2435555"/>
              <a:gd name="connsiteX110" fmla="*/ 1375866 w 2271216"/>
              <a:gd name="connsiteY110" fmla="*/ 1485900 h 2435555"/>
              <a:gd name="connsiteX111" fmla="*/ 1356816 w 2271216"/>
              <a:gd name="connsiteY111" fmla="*/ 1462087 h 2435555"/>
              <a:gd name="connsiteX112" fmla="*/ 1337766 w 2271216"/>
              <a:gd name="connsiteY112" fmla="*/ 1485900 h 2435555"/>
              <a:gd name="connsiteX113" fmla="*/ 1328241 w 2271216"/>
              <a:gd name="connsiteY113" fmla="*/ 1466850 h 2435555"/>
              <a:gd name="connsiteX114" fmla="*/ 1228229 w 2271216"/>
              <a:gd name="connsiteY114" fmla="*/ 1514475 h 2435555"/>
              <a:gd name="connsiteX115" fmla="*/ 1194891 w 2271216"/>
              <a:gd name="connsiteY115" fmla="*/ 1514475 h 2435555"/>
              <a:gd name="connsiteX116" fmla="*/ 1132979 w 2271216"/>
              <a:gd name="connsiteY116" fmla="*/ 1504950 h 2435555"/>
              <a:gd name="connsiteX117" fmla="*/ 1075829 w 2271216"/>
              <a:gd name="connsiteY117" fmla="*/ 1524000 h 2435555"/>
              <a:gd name="connsiteX118" fmla="*/ 1052016 w 2271216"/>
              <a:gd name="connsiteY118" fmla="*/ 1562100 h 2435555"/>
              <a:gd name="connsiteX119" fmla="*/ 1037729 w 2271216"/>
              <a:gd name="connsiteY119" fmla="*/ 1590675 h 2435555"/>
              <a:gd name="connsiteX120" fmla="*/ 1018679 w 2271216"/>
              <a:gd name="connsiteY120" fmla="*/ 1590675 h 2435555"/>
              <a:gd name="connsiteX121" fmla="*/ 1018679 w 2271216"/>
              <a:gd name="connsiteY121" fmla="*/ 1590675 h 2435555"/>
              <a:gd name="connsiteX122" fmla="*/ 956766 w 2271216"/>
              <a:gd name="connsiteY122" fmla="*/ 1609725 h 2435555"/>
              <a:gd name="connsiteX123" fmla="*/ 918666 w 2271216"/>
              <a:gd name="connsiteY123" fmla="*/ 1590675 h 2435555"/>
              <a:gd name="connsiteX124" fmla="*/ 809129 w 2271216"/>
              <a:gd name="connsiteY124" fmla="*/ 1624012 h 2435555"/>
              <a:gd name="connsiteX125" fmla="*/ 851991 w 2271216"/>
              <a:gd name="connsiteY125" fmla="*/ 1652587 h 2435555"/>
              <a:gd name="connsiteX126" fmla="*/ 871041 w 2271216"/>
              <a:gd name="connsiteY126" fmla="*/ 1690687 h 2435555"/>
              <a:gd name="connsiteX127" fmla="*/ 871041 w 2271216"/>
              <a:gd name="connsiteY127" fmla="*/ 1738312 h 2435555"/>
              <a:gd name="connsiteX128" fmla="*/ 851991 w 2271216"/>
              <a:gd name="connsiteY128" fmla="*/ 1762125 h 2435555"/>
              <a:gd name="connsiteX129" fmla="*/ 837704 w 2271216"/>
              <a:gd name="connsiteY129" fmla="*/ 1838325 h 2435555"/>
              <a:gd name="connsiteX130" fmla="*/ 856754 w 2271216"/>
              <a:gd name="connsiteY130" fmla="*/ 1866900 h 2435555"/>
              <a:gd name="connsiteX131" fmla="*/ 842466 w 2271216"/>
              <a:gd name="connsiteY131" fmla="*/ 1895475 h 2435555"/>
              <a:gd name="connsiteX132" fmla="*/ 851991 w 2271216"/>
              <a:gd name="connsiteY132" fmla="*/ 1924050 h 2435555"/>
              <a:gd name="connsiteX133" fmla="*/ 851991 w 2271216"/>
              <a:gd name="connsiteY133" fmla="*/ 1947862 h 2435555"/>
              <a:gd name="connsiteX134" fmla="*/ 809129 w 2271216"/>
              <a:gd name="connsiteY134" fmla="*/ 1966912 h 2435555"/>
              <a:gd name="connsiteX135" fmla="*/ 809129 w 2271216"/>
              <a:gd name="connsiteY135" fmla="*/ 1966912 h 2435555"/>
              <a:gd name="connsiteX136" fmla="*/ 809788 w 2271216"/>
              <a:gd name="connsiteY136" fmla="*/ 2022576 h 2435555"/>
              <a:gd name="connsiteX137" fmla="*/ 823416 w 2271216"/>
              <a:gd name="connsiteY137" fmla="*/ 2043112 h 2435555"/>
              <a:gd name="connsiteX138" fmla="*/ 847229 w 2271216"/>
              <a:gd name="connsiteY138" fmla="*/ 2066925 h 2435555"/>
              <a:gd name="connsiteX139" fmla="*/ 842466 w 2271216"/>
              <a:gd name="connsiteY139" fmla="*/ 2119312 h 2435555"/>
              <a:gd name="connsiteX140" fmla="*/ 899616 w 2271216"/>
              <a:gd name="connsiteY140" fmla="*/ 2147887 h 2435555"/>
              <a:gd name="connsiteX141" fmla="*/ 904379 w 2271216"/>
              <a:gd name="connsiteY141" fmla="*/ 2181225 h 2435555"/>
              <a:gd name="connsiteX142" fmla="*/ 966291 w 2271216"/>
              <a:gd name="connsiteY142" fmla="*/ 2205037 h 2435555"/>
              <a:gd name="connsiteX143" fmla="*/ 956766 w 2271216"/>
              <a:gd name="connsiteY143" fmla="*/ 2238375 h 2435555"/>
              <a:gd name="connsiteX144" fmla="*/ 1056779 w 2271216"/>
              <a:gd name="connsiteY144" fmla="*/ 2243137 h 2435555"/>
              <a:gd name="connsiteX145" fmla="*/ 1056779 w 2271216"/>
              <a:gd name="connsiteY145" fmla="*/ 2243137 h 2435555"/>
              <a:gd name="connsiteX0" fmla="*/ 887276 w 2271216"/>
              <a:gd name="connsiteY0" fmla="*/ 2329910 h 2435555"/>
              <a:gd name="connsiteX1" fmla="*/ 864221 w 2271216"/>
              <a:gd name="connsiteY1" fmla="*/ 2339225 h 2435555"/>
              <a:gd name="connsiteX2" fmla="*/ 835555 w 2271216"/>
              <a:gd name="connsiteY2" fmla="*/ 2331158 h 2435555"/>
              <a:gd name="connsiteX3" fmla="*/ 603371 w 2271216"/>
              <a:gd name="connsiteY3" fmla="*/ 2416503 h 2435555"/>
              <a:gd name="connsiteX4" fmla="*/ 543255 w 2271216"/>
              <a:gd name="connsiteY4" fmla="*/ 2416503 h 2435555"/>
              <a:gd name="connsiteX5" fmla="*/ 504926 w 2271216"/>
              <a:gd name="connsiteY5" fmla="*/ 2435555 h 2435555"/>
              <a:gd name="connsiteX6" fmla="*/ 384252 w 2271216"/>
              <a:gd name="connsiteY6" fmla="*/ 2387924 h 2435555"/>
              <a:gd name="connsiteX7" fmla="*/ 339793 w 2271216"/>
              <a:gd name="connsiteY7" fmla="*/ 2308538 h 2435555"/>
              <a:gd name="connsiteX8" fmla="*/ 304861 w 2271216"/>
              <a:gd name="connsiteY8" fmla="*/ 2314889 h 2435555"/>
              <a:gd name="connsiteX9" fmla="*/ 247700 w 2271216"/>
              <a:gd name="connsiteY9" fmla="*/ 2305363 h 2435555"/>
              <a:gd name="connsiteX10" fmla="*/ 181011 w 2271216"/>
              <a:gd name="connsiteY10" fmla="*/ 2314691 h 2435555"/>
              <a:gd name="connsiteX11" fmla="*/ 142984 w 2271216"/>
              <a:gd name="connsiteY11" fmla="*/ 2305587 h 2435555"/>
              <a:gd name="connsiteX12" fmla="*/ 314388 w 2271216"/>
              <a:gd name="connsiteY12" fmla="*/ 2038626 h 2435555"/>
              <a:gd name="connsiteX13" fmla="*/ 323915 w 2271216"/>
              <a:gd name="connsiteY13" fmla="*/ 1967179 h 2435555"/>
              <a:gd name="connsiteX14" fmla="*/ 219683 w 2271216"/>
              <a:gd name="connsiteY14" fmla="*/ 1871916 h 2435555"/>
              <a:gd name="connsiteX15" fmla="*/ 58680 w 2271216"/>
              <a:gd name="connsiteY15" fmla="*/ 1762601 h 2435555"/>
              <a:gd name="connsiteX16" fmla="*/ 7120 w 2271216"/>
              <a:gd name="connsiteY16" fmla="*/ 1514680 h 2435555"/>
              <a:gd name="connsiteX17" fmla="*/ 74325 w 2271216"/>
              <a:gd name="connsiteY17" fmla="*/ 1181260 h 2435555"/>
              <a:gd name="connsiteX18" fmla="*/ 13621 w 2271216"/>
              <a:gd name="connsiteY18" fmla="*/ 752680 h 2435555"/>
              <a:gd name="connsiteX19" fmla="*/ 247010 w 2271216"/>
              <a:gd name="connsiteY19" fmla="*/ 438150 h 2435555"/>
              <a:gd name="connsiteX20" fmla="*/ 690040 w 2271216"/>
              <a:gd name="connsiteY20" fmla="*/ 0 h 2435555"/>
              <a:gd name="connsiteX21" fmla="*/ 851991 w 2271216"/>
              <a:gd name="connsiteY21" fmla="*/ 85725 h 2435555"/>
              <a:gd name="connsiteX22" fmla="*/ 904379 w 2271216"/>
              <a:gd name="connsiteY22" fmla="*/ 95250 h 2435555"/>
              <a:gd name="connsiteX23" fmla="*/ 952004 w 2271216"/>
              <a:gd name="connsiteY23" fmla="*/ 61912 h 2435555"/>
              <a:gd name="connsiteX24" fmla="*/ 990104 w 2271216"/>
              <a:gd name="connsiteY24" fmla="*/ 85725 h 2435555"/>
              <a:gd name="connsiteX25" fmla="*/ 1023441 w 2271216"/>
              <a:gd name="connsiteY25" fmla="*/ 109537 h 2435555"/>
              <a:gd name="connsiteX26" fmla="*/ 1052016 w 2271216"/>
              <a:gd name="connsiteY26" fmla="*/ 133350 h 2435555"/>
              <a:gd name="connsiteX27" fmla="*/ 1104404 w 2271216"/>
              <a:gd name="connsiteY27" fmla="*/ 200025 h 2435555"/>
              <a:gd name="connsiteX28" fmla="*/ 1099641 w 2271216"/>
              <a:gd name="connsiteY28" fmla="*/ 209550 h 2435555"/>
              <a:gd name="connsiteX29" fmla="*/ 1090116 w 2271216"/>
              <a:gd name="connsiteY29" fmla="*/ 271462 h 2435555"/>
              <a:gd name="connsiteX30" fmla="*/ 1052016 w 2271216"/>
              <a:gd name="connsiteY30" fmla="*/ 295275 h 2435555"/>
              <a:gd name="connsiteX31" fmla="*/ 1047254 w 2271216"/>
              <a:gd name="connsiteY31" fmla="*/ 333375 h 2435555"/>
              <a:gd name="connsiteX32" fmla="*/ 1047254 w 2271216"/>
              <a:gd name="connsiteY32" fmla="*/ 333375 h 2435555"/>
              <a:gd name="connsiteX33" fmla="*/ 1094879 w 2271216"/>
              <a:gd name="connsiteY33" fmla="*/ 361950 h 2435555"/>
              <a:gd name="connsiteX34" fmla="*/ 1094879 w 2271216"/>
              <a:gd name="connsiteY34" fmla="*/ 361950 h 2435555"/>
              <a:gd name="connsiteX35" fmla="*/ 1147266 w 2271216"/>
              <a:gd name="connsiteY35" fmla="*/ 371475 h 2435555"/>
              <a:gd name="connsiteX36" fmla="*/ 1166316 w 2271216"/>
              <a:gd name="connsiteY36" fmla="*/ 385762 h 2435555"/>
              <a:gd name="connsiteX37" fmla="*/ 1166316 w 2271216"/>
              <a:gd name="connsiteY37" fmla="*/ 385762 h 2435555"/>
              <a:gd name="connsiteX38" fmla="*/ 1166316 w 2271216"/>
              <a:gd name="connsiteY38" fmla="*/ 385762 h 2435555"/>
              <a:gd name="connsiteX39" fmla="*/ 1204416 w 2271216"/>
              <a:gd name="connsiteY39" fmla="*/ 457200 h 2435555"/>
              <a:gd name="connsiteX40" fmla="*/ 1223466 w 2271216"/>
              <a:gd name="connsiteY40" fmla="*/ 442912 h 2435555"/>
              <a:gd name="connsiteX41" fmla="*/ 1266329 w 2271216"/>
              <a:gd name="connsiteY41" fmla="*/ 442912 h 2435555"/>
              <a:gd name="connsiteX42" fmla="*/ 1337766 w 2271216"/>
              <a:gd name="connsiteY42" fmla="*/ 442912 h 2435555"/>
              <a:gd name="connsiteX43" fmla="*/ 1313954 w 2271216"/>
              <a:gd name="connsiteY43" fmla="*/ 461962 h 2435555"/>
              <a:gd name="connsiteX44" fmla="*/ 1313954 w 2271216"/>
              <a:gd name="connsiteY44" fmla="*/ 461962 h 2435555"/>
              <a:gd name="connsiteX45" fmla="*/ 1280616 w 2271216"/>
              <a:gd name="connsiteY45" fmla="*/ 547687 h 2435555"/>
              <a:gd name="connsiteX46" fmla="*/ 1256804 w 2271216"/>
              <a:gd name="connsiteY46" fmla="*/ 557212 h 2435555"/>
              <a:gd name="connsiteX47" fmla="*/ 1213941 w 2271216"/>
              <a:gd name="connsiteY47" fmla="*/ 576262 h 2435555"/>
              <a:gd name="connsiteX48" fmla="*/ 1228229 w 2271216"/>
              <a:gd name="connsiteY48" fmla="*/ 619125 h 2435555"/>
              <a:gd name="connsiteX49" fmla="*/ 1228229 w 2271216"/>
              <a:gd name="connsiteY49" fmla="*/ 652462 h 2435555"/>
              <a:gd name="connsiteX50" fmla="*/ 1232991 w 2271216"/>
              <a:gd name="connsiteY50" fmla="*/ 676275 h 2435555"/>
              <a:gd name="connsiteX51" fmla="*/ 1256804 w 2271216"/>
              <a:gd name="connsiteY51" fmla="*/ 714375 h 2435555"/>
              <a:gd name="connsiteX52" fmla="*/ 1256804 w 2271216"/>
              <a:gd name="connsiteY52" fmla="*/ 714375 h 2435555"/>
              <a:gd name="connsiteX53" fmla="*/ 1342529 w 2271216"/>
              <a:gd name="connsiteY53" fmla="*/ 742950 h 2435555"/>
              <a:gd name="connsiteX54" fmla="*/ 1413966 w 2271216"/>
              <a:gd name="connsiteY54" fmla="*/ 738187 h 2435555"/>
              <a:gd name="connsiteX55" fmla="*/ 1447304 w 2271216"/>
              <a:gd name="connsiteY55" fmla="*/ 738187 h 2435555"/>
              <a:gd name="connsiteX56" fmla="*/ 1499691 w 2271216"/>
              <a:gd name="connsiteY56" fmla="*/ 752475 h 2435555"/>
              <a:gd name="connsiteX57" fmla="*/ 1509216 w 2271216"/>
              <a:gd name="connsiteY57" fmla="*/ 766762 h 2435555"/>
              <a:gd name="connsiteX58" fmla="*/ 1513979 w 2271216"/>
              <a:gd name="connsiteY58" fmla="*/ 838200 h 2435555"/>
              <a:gd name="connsiteX59" fmla="*/ 1513979 w 2271216"/>
              <a:gd name="connsiteY59" fmla="*/ 838200 h 2435555"/>
              <a:gd name="connsiteX60" fmla="*/ 1547316 w 2271216"/>
              <a:gd name="connsiteY60" fmla="*/ 900112 h 2435555"/>
              <a:gd name="connsiteX61" fmla="*/ 1580654 w 2271216"/>
              <a:gd name="connsiteY61" fmla="*/ 942975 h 2435555"/>
              <a:gd name="connsiteX62" fmla="*/ 1590179 w 2271216"/>
              <a:gd name="connsiteY62" fmla="*/ 947737 h 2435555"/>
              <a:gd name="connsiteX63" fmla="*/ 1599704 w 2271216"/>
              <a:gd name="connsiteY63" fmla="*/ 1014412 h 2435555"/>
              <a:gd name="connsiteX64" fmla="*/ 1642566 w 2271216"/>
              <a:gd name="connsiteY64" fmla="*/ 1047750 h 2435555"/>
              <a:gd name="connsiteX65" fmla="*/ 1685429 w 2271216"/>
              <a:gd name="connsiteY65" fmla="*/ 1090612 h 2435555"/>
              <a:gd name="connsiteX66" fmla="*/ 1704479 w 2271216"/>
              <a:gd name="connsiteY66" fmla="*/ 1104900 h 2435555"/>
              <a:gd name="connsiteX67" fmla="*/ 1747341 w 2271216"/>
              <a:gd name="connsiteY67" fmla="*/ 1119187 h 2435555"/>
              <a:gd name="connsiteX68" fmla="*/ 1766391 w 2271216"/>
              <a:gd name="connsiteY68" fmla="*/ 1185862 h 2435555"/>
              <a:gd name="connsiteX69" fmla="*/ 1766391 w 2271216"/>
              <a:gd name="connsiteY69" fmla="*/ 1185862 h 2435555"/>
              <a:gd name="connsiteX70" fmla="*/ 1775916 w 2271216"/>
              <a:gd name="connsiteY70" fmla="*/ 1238250 h 2435555"/>
              <a:gd name="connsiteX71" fmla="*/ 1852116 w 2271216"/>
              <a:gd name="connsiteY71" fmla="*/ 1223962 h 2435555"/>
              <a:gd name="connsiteX72" fmla="*/ 1894979 w 2271216"/>
              <a:gd name="connsiteY72" fmla="*/ 1176337 h 2435555"/>
              <a:gd name="connsiteX73" fmla="*/ 1904504 w 2271216"/>
              <a:gd name="connsiteY73" fmla="*/ 1162050 h 2435555"/>
              <a:gd name="connsiteX74" fmla="*/ 1947366 w 2271216"/>
              <a:gd name="connsiteY74" fmla="*/ 1152525 h 2435555"/>
              <a:gd name="connsiteX75" fmla="*/ 1985466 w 2271216"/>
              <a:gd name="connsiteY75" fmla="*/ 1128712 h 2435555"/>
              <a:gd name="connsiteX76" fmla="*/ 2023566 w 2271216"/>
              <a:gd name="connsiteY76" fmla="*/ 1114425 h 2435555"/>
              <a:gd name="connsiteX77" fmla="*/ 2071191 w 2271216"/>
              <a:gd name="connsiteY77" fmla="*/ 1104900 h 2435555"/>
              <a:gd name="connsiteX78" fmla="*/ 2118816 w 2271216"/>
              <a:gd name="connsiteY78" fmla="*/ 1119187 h 2435555"/>
              <a:gd name="connsiteX79" fmla="*/ 2199779 w 2271216"/>
              <a:gd name="connsiteY79" fmla="*/ 1119187 h 2435555"/>
              <a:gd name="connsiteX80" fmla="*/ 2214066 w 2271216"/>
              <a:gd name="connsiteY80" fmla="*/ 1081087 h 2435555"/>
              <a:gd name="connsiteX81" fmla="*/ 2242641 w 2271216"/>
              <a:gd name="connsiteY81" fmla="*/ 1090612 h 2435555"/>
              <a:gd name="connsiteX82" fmla="*/ 2271216 w 2271216"/>
              <a:gd name="connsiteY82" fmla="*/ 1100137 h 2435555"/>
              <a:gd name="connsiteX83" fmla="*/ 2256929 w 2271216"/>
              <a:gd name="connsiteY83" fmla="*/ 1128712 h 2435555"/>
              <a:gd name="connsiteX84" fmla="*/ 2218829 w 2271216"/>
              <a:gd name="connsiteY84" fmla="*/ 1176337 h 2435555"/>
              <a:gd name="connsiteX85" fmla="*/ 2190254 w 2271216"/>
              <a:gd name="connsiteY85" fmla="*/ 1200150 h 2435555"/>
              <a:gd name="connsiteX86" fmla="*/ 2156916 w 2271216"/>
              <a:gd name="connsiteY86" fmla="*/ 1233487 h 2435555"/>
              <a:gd name="connsiteX87" fmla="*/ 2137866 w 2271216"/>
              <a:gd name="connsiteY87" fmla="*/ 1290637 h 2435555"/>
              <a:gd name="connsiteX88" fmla="*/ 2156916 w 2271216"/>
              <a:gd name="connsiteY88" fmla="*/ 1333500 h 2435555"/>
              <a:gd name="connsiteX89" fmla="*/ 2075954 w 2271216"/>
              <a:gd name="connsiteY89" fmla="*/ 1333500 h 2435555"/>
              <a:gd name="connsiteX90" fmla="*/ 2023566 w 2271216"/>
              <a:gd name="connsiteY90" fmla="*/ 1400175 h 2435555"/>
              <a:gd name="connsiteX91" fmla="*/ 2014041 w 2271216"/>
              <a:gd name="connsiteY91" fmla="*/ 1414462 h 2435555"/>
              <a:gd name="connsiteX92" fmla="*/ 1999754 w 2271216"/>
              <a:gd name="connsiteY92" fmla="*/ 1457325 h 2435555"/>
              <a:gd name="connsiteX93" fmla="*/ 1980704 w 2271216"/>
              <a:gd name="connsiteY93" fmla="*/ 1471612 h 2435555"/>
              <a:gd name="connsiteX94" fmla="*/ 1914029 w 2271216"/>
              <a:gd name="connsiteY94" fmla="*/ 1471612 h 2435555"/>
              <a:gd name="connsiteX95" fmla="*/ 1890216 w 2271216"/>
              <a:gd name="connsiteY95" fmla="*/ 1500187 h 2435555"/>
              <a:gd name="connsiteX96" fmla="*/ 1880691 w 2271216"/>
              <a:gd name="connsiteY96" fmla="*/ 1476375 h 2435555"/>
              <a:gd name="connsiteX97" fmla="*/ 1823541 w 2271216"/>
              <a:gd name="connsiteY97" fmla="*/ 1495425 h 2435555"/>
              <a:gd name="connsiteX98" fmla="*/ 1799729 w 2271216"/>
              <a:gd name="connsiteY98" fmla="*/ 1476375 h 2435555"/>
              <a:gd name="connsiteX99" fmla="*/ 1780679 w 2271216"/>
              <a:gd name="connsiteY99" fmla="*/ 1485900 h 2435555"/>
              <a:gd name="connsiteX100" fmla="*/ 1737816 w 2271216"/>
              <a:gd name="connsiteY100" fmla="*/ 1514475 h 2435555"/>
              <a:gd name="connsiteX101" fmla="*/ 1737816 w 2271216"/>
              <a:gd name="connsiteY101" fmla="*/ 1514475 h 2435555"/>
              <a:gd name="connsiteX102" fmla="*/ 1723529 w 2271216"/>
              <a:gd name="connsiteY102" fmla="*/ 1471612 h 2435555"/>
              <a:gd name="connsiteX103" fmla="*/ 1699716 w 2271216"/>
              <a:gd name="connsiteY103" fmla="*/ 1466850 h 2435555"/>
              <a:gd name="connsiteX104" fmla="*/ 1642566 w 2271216"/>
              <a:gd name="connsiteY104" fmla="*/ 1476375 h 2435555"/>
              <a:gd name="connsiteX105" fmla="*/ 1547316 w 2271216"/>
              <a:gd name="connsiteY105" fmla="*/ 1481137 h 2435555"/>
              <a:gd name="connsiteX106" fmla="*/ 1471116 w 2271216"/>
              <a:gd name="connsiteY106" fmla="*/ 1462087 h 2435555"/>
              <a:gd name="connsiteX107" fmla="*/ 1452066 w 2271216"/>
              <a:gd name="connsiteY107" fmla="*/ 1476375 h 2435555"/>
              <a:gd name="connsiteX108" fmla="*/ 1409204 w 2271216"/>
              <a:gd name="connsiteY108" fmla="*/ 1524000 h 2435555"/>
              <a:gd name="connsiteX109" fmla="*/ 1385391 w 2271216"/>
              <a:gd name="connsiteY109" fmla="*/ 1514475 h 2435555"/>
              <a:gd name="connsiteX110" fmla="*/ 1375866 w 2271216"/>
              <a:gd name="connsiteY110" fmla="*/ 1485900 h 2435555"/>
              <a:gd name="connsiteX111" fmla="*/ 1356816 w 2271216"/>
              <a:gd name="connsiteY111" fmla="*/ 1462087 h 2435555"/>
              <a:gd name="connsiteX112" fmla="*/ 1337766 w 2271216"/>
              <a:gd name="connsiteY112" fmla="*/ 1485900 h 2435555"/>
              <a:gd name="connsiteX113" fmla="*/ 1328241 w 2271216"/>
              <a:gd name="connsiteY113" fmla="*/ 1466850 h 2435555"/>
              <a:gd name="connsiteX114" fmla="*/ 1228229 w 2271216"/>
              <a:gd name="connsiteY114" fmla="*/ 1514475 h 2435555"/>
              <a:gd name="connsiteX115" fmla="*/ 1194891 w 2271216"/>
              <a:gd name="connsiteY115" fmla="*/ 1514475 h 2435555"/>
              <a:gd name="connsiteX116" fmla="*/ 1132979 w 2271216"/>
              <a:gd name="connsiteY116" fmla="*/ 1504950 h 2435555"/>
              <a:gd name="connsiteX117" fmla="*/ 1075829 w 2271216"/>
              <a:gd name="connsiteY117" fmla="*/ 1524000 h 2435555"/>
              <a:gd name="connsiteX118" fmla="*/ 1052016 w 2271216"/>
              <a:gd name="connsiteY118" fmla="*/ 1562100 h 2435555"/>
              <a:gd name="connsiteX119" fmla="*/ 1037729 w 2271216"/>
              <a:gd name="connsiteY119" fmla="*/ 1590675 h 2435555"/>
              <a:gd name="connsiteX120" fmla="*/ 1018679 w 2271216"/>
              <a:gd name="connsiteY120" fmla="*/ 1590675 h 2435555"/>
              <a:gd name="connsiteX121" fmla="*/ 1018679 w 2271216"/>
              <a:gd name="connsiteY121" fmla="*/ 1590675 h 2435555"/>
              <a:gd name="connsiteX122" fmla="*/ 956766 w 2271216"/>
              <a:gd name="connsiteY122" fmla="*/ 1609725 h 2435555"/>
              <a:gd name="connsiteX123" fmla="*/ 918666 w 2271216"/>
              <a:gd name="connsiteY123" fmla="*/ 1590675 h 2435555"/>
              <a:gd name="connsiteX124" fmla="*/ 809129 w 2271216"/>
              <a:gd name="connsiteY124" fmla="*/ 1624012 h 2435555"/>
              <a:gd name="connsiteX125" fmla="*/ 851991 w 2271216"/>
              <a:gd name="connsiteY125" fmla="*/ 1652587 h 2435555"/>
              <a:gd name="connsiteX126" fmla="*/ 871041 w 2271216"/>
              <a:gd name="connsiteY126" fmla="*/ 1690687 h 2435555"/>
              <a:gd name="connsiteX127" fmla="*/ 871041 w 2271216"/>
              <a:gd name="connsiteY127" fmla="*/ 1738312 h 2435555"/>
              <a:gd name="connsiteX128" fmla="*/ 851991 w 2271216"/>
              <a:gd name="connsiteY128" fmla="*/ 1762125 h 2435555"/>
              <a:gd name="connsiteX129" fmla="*/ 837704 w 2271216"/>
              <a:gd name="connsiteY129" fmla="*/ 1838325 h 2435555"/>
              <a:gd name="connsiteX130" fmla="*/ 856754 w 2271216"/>
              <a:gd name="connsiteY130" fmla="*/ 1866900 h 2435555"/>
              <a:gd name="connsiteX131" fmla="*/ 842466 w 2271216"/>
              <a:gd name="connsiteY131" fmla="*/ 1895475 h 2435555"/>
              <a:gd name="connsiteX132" fmla="*/ 851991 w 2271216"/>
              <a:gd name="connsiteY132" fmla="*/ 1924050 h 2435555"/>
              <a:gd name="connsiteX133" fmla="*/ 851991 w 2271216"/>
              <a:gd name="connsiteY133" fmla="*/ 1947862 h 2435555"/>
              <a:gd name="connsiteX134" fmla="*/ 809129 w 2271216"/>
              <a:gd name="connsiteY134" fmla="*/ 1966912 h 2435555"/>
              <a:gd name="connsiteX135" fmla="*/ 809129 w 2271216"/>
              <a:gd name="connsiteY135" fmla="*/ 1966912 h 2435555"/>
              <a:gd name="connsiteX136" fmla="*/ 809788 w 2271216"/>
              <a:gd name="connsiteY136" fmla="*/ 2022576 h 2435555"/>
              <a:gd name="connsiteX137" fmla="*/ 823416 w 2271216"/>
              <a:gd name="connsiteY137" fmla="*/ 2043112 h 2435555"/>
              <a:gd name="connsiteX138" fmla="*/ 847229 w 2271216"/>
              <a:gd name="connsiteY138" fmla="*/ 2066925 h 2435555"/>
              <a:gd name="connsiteX139" fmla="*/ 842466 w 2271216"/>
              <a:gd name="connsiteY139" fmla="*/ 2119312 h 2435555"/>
              <a:gd name="connsiteX140" fmla="*/ 899616 w 2271216"/>
              <a:gd name="connsiteY140" fmla="*/ 2147887 h 2435555"/>
              <a:gd name="connsiteX141" fmla="*/ 904379 w 2271216"/>
              <a:gd name="connsiteY141" fmla="*/ 2181225 h 2435555"/>
              <a:gd name="connsiteX142" fmla="*/ 966291 w 2271216"/>
              <a:gd name="connsiteY142" fmla="*/ 2205037 h 2435555"/>
              <a:gd name="connsiteX143" fmla="*/ 956766 w 2271216"/>
              <a:gd name="connsiteY143" fmla="*/ 2238375 h 2435555"/>
              <a:gd name="connsiteX144" fmla="*/ 1056779 w 2271216"/>
              <a:gd name="connsiteY144" fmla="*/ 2243137 h 2435555"/>
              <a:gd name="connsiteX145" fmla="*/ 1056779 w 2271216"/>
              <a:gd name="connsiteY145" fmla="*/ 2243137 h 2435555"/>
              <a:gd name="connsiteX0" fmla="*/ 887276 w 2271216"/>
              <a:gd name="connsiteY0" fmla="*/ 2329910 h 2435555"/>
              <a:gd name="connsiteX1" fmla="*/ 864221 w 2271216"/>
              <a:gd name="connsiteY1" fmla="*/ 2339225 h 2435555"/>
              <a:gd name="connsiteX2" fmla="*/ 835555 w 2271216"/>
              <a:gd name="connsiteY2" fmla="*/ 2331158 h 2435555"/>
              <a:gd name="connsiteX3" fmla="*/ 663708 w 2271216"/>
              <a:gd name="connsiteY3" fmla="*/ 2435555 h 2435555"/>
              <a:gd name="connsiteX4" fmla="*/ 603371 w 2271216"/>
              <a:gd name="connsiteY4" fmla="*/ 2416503 h 2435555"/>
              <a:gd name="connsiteX5" fmla="*/ 543255 w 2271216"/>
              <a:gd name="connsiteY5" fmla="*/ 2416503 h 2435555"/>
              <a:gd name="connsiteX6" fmla="*/ 504926 w 2271216"/>
              <a:gd name="connsiteY6" fmla="*/ 2435555 h 2435555"/>
              <a:gd name="connsiteX7" fmla="*/ 384252 w 2271216"/>
              <a:gd name="connsiteY7" fmla="*/ 2387924 h 2435555"/>
              <a:gd name="connsiteX8" fmla="*/ 339793 w 2271216"/>
              <a:gd name="connsiteY8" fmla="*/ 2308538 h 2435555"/>
              <a:gd name="connsiteX9" fmla="*/ 304861 w 2271216"/>
              <a:gd name="connsiteY9" fmla="*/ 2314889 h 2435555"/>
              <a:gd name="connsiteX10" fmla="*/ 247700 w 2271216"/>
              <a:gd name="connsiteY10" fmla="*/ 2305363 h 2435555"/>
              <a:gd name="connsiteX11" fmla="*/ 181011 w 2271216"/>
              <a:gd name="connsiteY11" fmla="*/ 2314691 h 2435555"/>
              <a:gd name="connsiteX12" fmla="*/ 142984 w 2271216"/>
              <a:gd name="connsiteY12" fmla="*/ 2305587 h 2435555"/>
              <a:gd name="connsiteX13" fmla="*/ 314388 w 2271216"/>
              <a:gd name="connsiteY13" fmla="*/ 2038626 h 2435555"/>
              <a:gd name="connsiteX14" fmla="*/ 323915 w 2271216"/>
              <a:gd name="connsiteY14" fmla="*/ 1967179 h 2435555"/>
              <a:gd name="connsiteX15" fmla="*/ 219683 w 2271216"/>
              <a:gd name="connsiteY15" fmla="*/ 1871916 h 2435555"/>
              <a:gd name="connsiteX16" fmla="*/ 58680 w 2271216"/>
              <a:gd name="connsiteY16" fmla="*/ 1762601 h 2435555"/>
              <a:gd name="connsiteX17" fmla="*/ 7120 w 2271216"/>
              <a:gd name="connsiteY17" fmla="*/ 1514680 h 2435555"/>
              <a:gd name="connsiteX18" fmla="*/ 74325 w 2271216"/>
              <a:gd name="connsiteY18" fmla="*/ 1181260 h 2435555"/>
              <a:gd name="connsiteX19" fmla="*/ 13621 w 2271216"/>
              <a:gd name="connsiteY19" fmla="*/ 752680 h 2435555"/>
              <a:gd name="connsiteX20" fmla="*/ 247010 w 2271216"/>
              <a:gd name="connsiteY20" fmla="*/ 438150 h 2435555"/>
              <a:gd name="connsiteX21" fmla="*/ 690040 w 2271216"/>
              <a:gd name="connsiteY21" fmla="*/ 0 h 2435555"/>
              <a:gd name="connsiteX22" fmla="*/ 851991 w 2271216"/>
              <a:gd name="connsiteY22" fmla="*/ 85725 h 2435555"/>
              <a:gd name="connsiteX23" fmla="*/ 904379 w 2271216"/>
              <a:gd name="connsiteY23" fmla="*/ 95250 h 2435555"/>
              <a:gd name="connsiteX24" fmla="*/ 952004 w 2271216"/>
              <a:gd name="connsiteY24" fmla="*/ 61912 h 2435555"/>
              <a:gd name="connsiteX25" fmla="*/ 990104 w 2271216"/>
              <a:gd name="connsiteY25" fmla="*/ 85725 h 2435555"/>
              <a:gd name="connsiteX26" fmla="*/ 1023441 w 2271216"/>
              <a:gd name="connsiteY26" fmla="*/ 109537 h 2435555"/>
              <a:gd name="connsiteX27" fmla="*/ 1052016 w 2271216"/>
              <a:gd name="connsiteY27" fmla="*/ 133350 h 2435555"/>
              <a:gd name="connsiteX28" fmla="*/ 1104404 w 2271216"/>
              <a:gd name="connsiteY28" fmla="*/ 200025 h 2435555"/>
              <a:gd name="connsiteX29" fmla="*/ 1099641 w 2271216"/>
              <a:gd name="connsiteY29" fmla="*/ 209550 h 2435555"/>
              <a:gd name="connsiteX30" fmla="*/ 1090116 w 2271216"/>
              <a:gd name="connsiteY30" fmla="*/ 271462 h 2435555"/>
              <a:gd name="connsiteX31" fmla="*/ 1052016 w 2271216"/>
              <a:gd name="connsiteY31" fmla="*/ 295275 h 2435555"/>
              <a:gd name="connsiteX32" fmla="*/ 1047254 w 2271216"/>
              <a:gd name="connsiteY32" fmla="*/ 333375 h 2435555"/>
              <a:gd name="connsiteX33" fmla="*/ 1047254 w 2271216"/>
              <a:gd name="connsiteY33" fmla="*/ 333375 h 2435555"/>
              <a:gd name="connsiteX34" fmla="*/ 1094879 w 2271216"/>
              <a:gd name="connsiteY34" fmla="*/ 361950 h 2435555"/>
              <a:gd name="connsiteX35" fmla="*/ 1094879 w 2271216"/>
              <a:gd name="connsiteY35" fmla="*/ 361950 h 2435555"/>
              <a:gd name="connsiteX36" fmla="*/ 1147266 w 2271216"/>
              <a:gd name="connsiteY36" fmla="*/ 371475 h 2435555"/>
              <a:gd name="connsiteX37" fmla="*/ 1166316 w 2271216"/>
              <a:gd name="connsiteY37" fmla="*/ 385762 h 2435555"/>
              <a:gd name="connsiteX38" fmla="*/ 1166316 w 2271216"/>
              <a:gd name="connsiteY38" fmla="*/ 385762 h 2435555"/>
              <a:gd name="connsiteX39" fmla="*/ 1166316 w 2271216"/>
              <a:gd name="connsiteY39" fmla="*/ 385762 h 2435555"/>
              <a:gd name="connsiteX40" fmla="*/ 1204416 w 2271216"/>
              <a:gd name="connsiteY40" fmla="*/ 457200 h 2435555"/>
              <a:gd name="connsiteX41" fmla="*/ 1223466 w 2271216"/>
              <a:gd name="connsiteY41" fmla="*/ 442912 h 2435555"/>
              <a:gd name="connsiteX42" fmla="*/ 1266329 w 2271216"/>
              <a:gd name="connsiteY42" fmla="*/ 442912 h 2435555"/>
              <a:gd name="connsiteX43" fmla="*/ 1337766 w 2271216"/>
              <a:gd name="connsiteY43" fmla="*/ 442912 h 2435555"/>
              <a:gd name="connsiteX44" fmla="*/ 1313954 w 2271216"/>
              <a:gd name="connsiteY44" fmla="*/ 461962 h 2435555"/>
              <a:gd name="connsiteX45" fmla="*/ 1313954 w 2271216"/>
              <a:gd name="connsiteY45" fmla="*/ 461962 h 2435555"/>
              <a:gd name="connsiteX46" fmla="*/ 1280616 w 2271216"/>
              <a:gd name="connsiteY46" fmla="*/ 547687 h 2435555"/>
              <a:gd name="connsiteX47" fmla="*/ 1256804 w 2271216"/>
              <a:gd name="connsiteY47" fmla="*/ 557212 h 2435555"/>
              <a:gd name="connsiteX48" fmla="*/ 1213941 w 2271216"/>
              <a:gd name="connsiteY48" fmla="*/ 576262 h 2435555"/>
              <a:gd name="connsiteX49" fmla="*/ 1228229 w 2271216"/>
              <a:gd name="connsiteY49" fmla="*/ 619125 h 2435555"/>
              <a:gd name="connsiteX50" fmla="*/ 1228229 w 2271216"/>
              <a:gd name="connsiteY50" fmla="*/ 652462 h 2435555"/>
              <a:gd name="connsiteX51" fmla="*/ 1232991 w 2271216"/>
              <a:gd name="connsiteY51" fmla="*/ 676275 h 2435555"/>
              <a:gd name="connsiteX52" fmla="*/ 1256804 w 2271216"/>
              <a:gd name="connsiteY52" fmla="*/ 714375 h 2435555"/>
              <a:gd name="connsiteX53" fmla="*/ 1256804 w 2271216"/>
              <a:gd name="connsiteY53" fmla="*/ 714375 h 2435555"/>
              <a:gd name="connsiteX54" fmla="*/ 1342529 w 2271216"/>
              <a:gd name="connsiteY54" fmla="*/ 742950 h 2435555"/>
              <a:gd name="connsiteX55" fmla="*/ 1413966 w 2271216"/>
              <a:gd name="connsiteY55" fmla="*/ 738187 h 2435555"/>
              <a:gd name="connsiteX56" fmla="*/ 1447304 w 2271216"/>
              <a:gd name="connsiteY56" fmla="*/ 738187 h 2435555"/>
              <a:gd name="connsiteX57" fmla="*/ 1499691 w 2271216"/>
              <a:gd name="connsiteY57" fmla="*/ 752475 h 2435555"/>
              <a:gd name="connsiteX58" fmla="*/ 1509216 w 2271216"/>
              <a:gd name="connsiteY58" fmla="*/ 766762 h 2435555"/>
              <a:gd name="connsiteX59" fmla="*/ 1513979 w 2271216"/>
              <a:gd name="connsiteY59" fmla="*/ 838200 h 2435555"/>
              <a:gd name="connsiteX60" fmla="*/ 1513979 w 2271216"/>
              <a:gd name="connsiteY60" fmla="*/ 838200 h 2435555"/>
              <a:gd name="connsiteX61" fmla="*/ 1547316 w 2271216"/>
              <a:gd name="connsiteY61" fmla="*/ 900112 h 2435555"/>
              <a:gd name="connsiteX62" fmla="*/ 1580654 w 2271216"/>
              <a:gd name="connsiteY62" fmla="*/ 942975 h 2435555"/>
              <a:gd name="connsiteX63" fmla="*/ 1590179 w 2271216"/>
              <a:gd name="connsiteY63" fmla="*/ 947737 h 2435555"/>
              <a:gd name="connsiteX64" fmla="*/ 1599704 w 2271216"/>
              <a:gd name="connsiteY64" fmla="*/ 1014412 h 2435555"/>
              <a:gd name="connsiteX65" fmla="*/ 1642566 w 2271216"/>
              <a:gd name="connsiteY65" fmla="*/ 1047750 h 2435555"/>
              <a:gd name="connsiteX66" fmla="*/ 1685429 w 2271216"/>
              <a:gd name="connsiteY66" fmla="*/ 1090612 h 2435555"/>
              <a:gd name="connsiteX67" fmla="*/ 1704479 w 2271216"/>
              <a:gd name="connsiteY67" fmla="*/ 1104900 h 2435555"/>
              <a:gd name="connsiteX68" fmla="*/ 1747341 w 2271216"/>
              <a:gd name="connsiteY68" fmla="*/ 1119187 h 2435555"/>
              <a:gd name="connsiteX69" fmla="*/ 1766391 w 2271216"/>
              <a:gd name="connsiteY69" fmla="*/ 1185862 h 2435555"/>
              <a:gd name="connsiteX70" fmla="*/ 1766391 w 2271216"/>
              <a:gd name="connsiteY70" fmla="*/ 1185862 h 2435555"/>
              <a:gd name="connsiteX71" fmla="*/ 1775916 w 2271216"/>
              <a:gd name="connsiteY71" fmla="*/ 1238250 h 2435555"/>
              <a:gd name="connsiteX72" fmla="*/ 1852116 w 2271216"/>
              <a:gd name="connsiteY72" fmla="*/ 1223962 h 2435555"/>
              <a:gd name="connsiteX73" fmla="*/ 1894979 w 2271216"/>
              <a:gd name="connsiteY73" fmla="*/ 1176337 h 2435555"/>
              <a:gd name="connsiteX74" fmla="*/ 1904504 w 2271216"/>
              <a:gd name="connsiteY74" fmla="*/ 1162050 h 2435555"/>
              <a:gd name="connsiteX75" fmla="*/ 1947366 w 2271216"/>
              <a:gd name="connsiteY75" fmla="*/ 1152525 h 2435555"/>
              <a:gd name="connsiteX76" fmla="*/ 1985466 w 2271216"/>
              <a:gd name="connsiteY76" fmla="*/ 1128712 h 2435555"/>
              <a:gd name="connsiteX77" fmla="*/ 2023566 w 2271216"/>
              <a:gd name="connsiteY77" fmla="*/ 1114425 h 2435555"/>
              <a:gd name="connsiteX78" fmla="*/ 2071191 w 2271216"/>
              <a:gd name="connsiteY78" fmla="*/ 1104900 h 2435555"/>
              <a:gd name="connsiteX79" fmla="*/ 2118816 w 2271216"/>
              <a:gd name="connsiteY79" fmla="*/ 1119187 h 2435555"/>
              <a:gd name="connsiteX80" fmla="*/ 2199779 w 2271216"/>
              <a:gd name="connsiteY80" fmla="*/ 1119187 h 2435555"/>
              <a:gd name="connsiteX81" fmla="*/ 2214066 w 2271216"/>
              <a:gd name="connsiteY81" fmla="*/ 1081087 h 2435555"/>
              <a:gd name="connsiteX82" fmla="*/ 2242641 w 2271216"/>
              <a:gd name="connsiteY82" fmla="*/ 1090612 h 2435555"/>
              <a:gd name="connsiteX83" fmla="*/ 2271216 w 2271216"/>
              <a:gd name="connsiteY83" fmla="*/ 1100137 h 2435555"/>
              <a:gd name="connsiteX84" fmla="*/ 2256929 w 2271216"/>
              <a:gd name="connsiteY84" fmla="*/ 1128712 h 2435555"/>
              <a:gd name="connsiteX85" fmla="*/ 2218829 w 2271216"/>
              <a:gd name="connsiteY85" fmla="*/ 1176337 h 2435555"/>
              <a:gd name="connsiteX86" fmla="*/ 2190254 w 2271216"/>
              <a:gd name="connsiteY86" fmla="*/ 1200150 h 2435555"/>
              <a:gd name="connsiteX87" fmla="*/ 2156916 w 2271216"/>
              <a:gd name="connsiteY87" fmla="*/ 1233487 h 2435555"/>
              <a:gd name="connsiteX88" fmla="*/ 2137866 w 2271216"/>
              <a:gd name="connsiteY88" fmla="*/ 1290637 h 2435555"/>
              <a:gd name="connsiteX89" fmla="*/ 2156916 w 2271216"/>
              <a:gd name="connsiteY89" fmla="*/ 1333500 h 2435555"/>
              <a:gd name="connsiteX90" fmla="*/ 2075954 w 2271216"/>
              <a:gd name="connsiteY90" fmla="*/ 1333500 h 2435555"/>
              <a:gd name="connsiteX91" fmla="*/ 2023566 w 2271216"/>
              <a:gd name="connsiteY91" fmla="*/ 1400175 h 2435555"/>
              <a:gd name="connsiteX92" fmla="*/ 2014041 w 2271216"/>
              <a:gd name="connsiteY92" fmla="*/ 1414462 h 2435555"/>
              <a:gd name="connsiteX93" fmla="*/ 1999754 w 2271216"/>
              <a:gd name="connsiteY93" fmla="*/ 1457325 h 2435555"/>
              <a:gd name="connsiteX94" fmla="*/ 1980704 w 2271216"/>
              <a:gd name="connsiteY94" fmla="*/ 1471612 h 2435555"/>
              <a:gd name="connsiteX95" fmla="*/ 1914029 w 2271216"/>
              <a:gd name="connsiteY95" fmla="*/ 1471612 h 2435555"/>
              <a:gd name="connsiteX96" fmla="*/ 1890216 w 2271216"/>
              <a:gd name="connsiteY96" fmla="*/ 1500187 h 2435555"/>
              <a:gd name="connsiteX97" fmla="*/ 1880691 w 2271216"/>
              <a:gd name="connsiteY97" fmla="*/ 1476375 h 2435555"/>
              <a:gd name="connsiteX98" fmla="*/ 1823541 w 2271216"/>
              <a:gd name="connsiteY98" fmla="*/ 1495425 h 2435555"/>
              <a:gd name="connsiteX99" fmla="*/ 1799729 w 2271216"/>
              <a:gd name="connsiteY99" fmla="*/ 1476375 h 2435555"/>
              <a:gd name="connsiteX100" fmla="*/ 1780679 w 2271216"/>
              <a:gd name="connsiteY100" fmla="*/ 1485900 h 2435555"/>
              <a:gd name="connsiteX101" fmla="*/ 1737816 w 2271216"/>
              <a:gd name="connsiteY101" fmla="*/ 1514475 h 2435555"/>
              <a:gd name="connsiteX102" fmla="*/ 1737816 w 2271216"/>
              <a:gd name="connsiteY102" fmla="*/ 1514475 h 2435555"/>
              <a:gd name="connsiteX103" fmla="*/ 1723529 w 2271216"/>
              <a:gd name="connsiteY103" fmla="*/ 1471612 h 2435555"/>
              <a:gd name="connsiteX104" fmla="*/ 1699716 w 2271216"/>
              <a:gd name="connsiteY104" fmla="*/ 1466850 h 2435555"/>
              <a:gd name="connsiteX105" fmla="*/ 1642566 w 2271216"/>
              <a:gd name="connsiteY105" fmla="*/ 1476375 h 2435555"/>
              <a:gd name="connsiteX106" fmla="*/ 1547316 w 2271216"/>
              <a:gd name="connsiteY106" fmla="*/ 1481137 h 2435555"/>
              <a:gd name="connsiteX107" fmla="*/ 1471116 w 2271216"/>
              <a:gd name="connsiteY107" fmla="*/ 1462087 h 2435555"/>
              <a:gd name="connsiteX108" fmla="*/ 1452066 w 2271216"/>
              <a:gd name="connsiteY108" fmla="*/ 1476375 h 2435555"/>
              <a:gd name="connsiteX109" fmla="*/ 1409204 w 2271216"/>
              <a:gd name="connsiteY109" fmla="*/ 1524000 h 2435555"/>
              <a:gd name="connsiteX110" fmla="*/ 1385391 w 2271216"/>
              <a:gd name="connsiteY110" fmla="*/ 1514475 h 2435555"/>
              <a:gd name="connsiteX111" fmla="*/ 1375866 w 2271216"/>
              <a:gd name="connsiteY111" fmla="*/ 1485900 h 2435555"/>
              <a:gd name="connsiteX112" fmla="*/ 1356816 w 2271216"/>
              <a:gd name="connsiteY112" fmla="*/ 1462087 h 2435555"/>
              <a:gd name="connsiteX113" fmla="*/ 1337766 w 2271216"/>
              <a:gd name="connsiteY113" fmla="*/ 1485900 h 2435555"/>
              <a:gd name="connsiteX114" fmla="*/ 1328241 w 2271216"/>
              <a:gd name="connsiteY114" fmla="*/ 1466850 h 2435555"/>
              <a:gd name="connsiteX115" fmla="*/ 1228229 w 2271216"/>
              <a:gd name="connsiteY115" fmla="*/ 1514475 h 2435555"/>
              <a:gd name="connsiteX116" fmla="*/ 1194891 w 2271216"/>
              <a:gd name="connsiteY116" fmla="*/ 1514475 h 2435555"/>
              <a:gd name="connsiteX117" fmla="*/ 1132979 w 2271216"/>
              <a:gd name="connsiteY117" fmla="*/ 1504950 h 2435555"/>
              <a:gd name="connsiteX118" fmla="*/ 1075829 w 2271216"/>
              <a:gd name="connsiteY118" fmla="*/ 1524000 h 2435555"/>
              <a:gd name="connsiteX119" fmla="*/ 1052016 w 2271216"/>
              <a:gd name="connsiteY119" fmla="*/ 1562100 h 2435555"/>
              <a:gd name="connsiteX120" fmla="*/ 1037729 w 2271216"/>
              <a:gd name="connsiteY120" fmla="*/ 1590675 h 2435555"/>
              <a:gd name="connsiteX121" fmla="*/ 1018679 w 2271216"/>
              <a:gd name="connsiteY121" fmla="*/ 1590675 h 2435555"/>
              <a:gd name="connsiteX122" fmla="*/ 1018679 w 2271216"/>
              <a:gd name="connsiteY122" fmla="*/ 1590675 h 2435555"/>
              <a:gd name="connsiteX123" fmla="*/ 956766 w 2271216"/>
              <a:gd name="connsiteY123" fmla="*/ 1609725 h 2435555"/>
              <a:gd name="connsiteX124" fmla="*/ 918666 w 2271216"/>
              <a:gd name="connsiteY124" fmla="*/ 1590675 h 2435555"/>
              <a:gd name="connsiteX125" fmla="*/ 809129 w 2271216"/>
              <a:gd name="connsiteY125" fmla="*/ 1624012 h 2435555"/>
              <a:gd name="connsiteX126" fmla="*/ 851991 w 2271216"/>
              <a:gd name="connsiteY126" fmla="*/ 1652587 h 2435555"/>
              <a:gd name="connsiteX127" fmla="*/ 871041 w 2271216"/>
              <a:gd name="connsiteY127" fmla="*/ 1690687 h 2435555"/>
              <a:gd name="connsiteX128" fmla="*/ 871041 w 2271216"/>
              <a:gd name="connsiteY128" fmla="*/ 1738312 h 2435555"/>
              <a:gd name="connsiteX129" fmla="*/ 851991 w 2271216"/>
              <a:gd name="connsiteY129" fmla="*/ 1762125 h 2435555"/>
              <a:gd name="connsiteX130" fmla="*/ 837704 w 2271216"/>
              <a:gd name="connsiteY130" fmla="*/ 1838325 h 2435555"/>
              <a:gd name="connsiteX131" fmla="*/ 856754 w 2271216"/>
              <a:gd name="connsiteY131" fmla="*/ 1866900 h 2435555"/>
              <a:gd name="connsiteX132" fmla="*/ 842466 w 2271216"/>
              <a:gd name="connsiteY132" fmla="*/ 1895475 h 2435555"/>
              <a:gd name="connsiteX133" fmla="*/ 851991 w 2271216"/>
              <a:gd name="connsiteY133" fmla="*/ 1924050 h 2435555"/>
              <a:gd name="connsiteX134" fmla="*/ 851991 w 2271216"/>
              <a:gd name="connsiteY134" fmla="*/ 1947862 h 2435555"/>
              <a:gd name="connsiteX135" fmla="*/ 809129 w 2271216"/>
              <a:gd name="connsiteY135" fmla="*/ 1966912 h 2435555"/>
              <a:gd name="connsiteX136" fmla="*/ 809129 w 2271216"/>
              <a:gd name="connsiteY136" fmla="*/ 1966912 h 2435555"/>
              <a:gd name="connsiteX137" fmla="*/ 809788 w 2271216"/>
              <a:gd name="connsiteY137" fmla="*/ 2022576 h 2435555"/>
              <a:gd name="connsiteX138" fmla="*/ 823416 w 2271216"/>
              <a:gd name="connsiteY138" fmla="*/ 2043112 h 2435555"/>
              <a:gd name="connsiteX139" fmla="*/ 847229 w 2271216"/>
              <a:gd name="connsiteY139" fmla="*/ 2066925 h 2435555"/>
              <a:gd name="connsiteX140" fmla="*/ 842466 w 2271216"/>
              <a:gd name="connsiteY140" fmla="*/ 2119312 h 2435555"/>
              <a:gd name="connsiteX141" fmla="*/ 899616 w 2271216"/>
              <a:gd name="connsiteY141" fmla="*/ 2147887 h 2435555"/>
              <a:gd name="connsiteX142" fmla="*/ 904379 w 2271216"/>
              <a:gd name="connsiteY142" fmla="*/ 2181225 h 2435555"/>
              <a:gd name="connsiteX143" fmla="*/ 966291 w 2271216"/>
              <a:gd name="connsiteY143" fmla="*/ 2205037 h 2435555"/>
              <a:gd name="connsiteX144" fmla="*/ 956766 w 2271216"/>
              <a:gd name="connsiteY144" fmla="*/ 2238375 h 2435555"/>
              <a:gd name="connsiteX145" fmla="*/ 1056779 w 2271216"/>
              <a:gd name="connsiteY145" fmla="*/ 2243137 h 2435555"/>
              <a:gd name="connsiteX146" fmla="*/ 1056779 w 2271216"/>
              <a:gd name="connsiteY146" fmla="*/ 2243137 h 2435555"/>
              <a:gd name="connsiteX0" fmla="*/ 887276 w 2271216"/>
              <a:gd name="connsiteY0" fmla="*/ 2329910 h 2435555"/>
              <a:gd name="connsiteX1" fmla="*/ 864221 w 2271216"/>
              <a:gd name="connsiteY1" fmla="*/ 2339225 h 2435555"/>
              <a:gd name="connsiteX2" fmla="*/ 835555 w 2271216"/>
              <a:gd name="connsiteY2" fmla="*/ 2331158 h 2435555"/>
              <a:gd name="connsiteX3" fmla="*/ 730397 w 2271216"/>
              <a:gd name="connsiteY3" fmla="*/ 2365696 h 2435555"/>
              <a:gd name="connsiteX4" fmla="*/ 663708 w 2271216"/>
              <a:gd name="connsiteY4" fmla="*/ 2435555 h 2435555"/>
              <a:gd name="connsiteX5" fmla="*/ 603371 w 2271216"/>
              <a:gd name="connsiteY5" fmla="*/ 2416503 h 2435555"/>
              <a:gd name="connsiteX6" fmla="*/ 543255 w 2271216"/>
              <a:gd name="connsiteY6" fmla="*/ 2416503 h 2435555"/>
              <a:gd name="connsiteX7" fmla="*/ 504926 w 2271216"/>
              <a:gd name="connsiteY7" fmla="*/ 2435555 h 2435555"/>
              <a:gd name="connsiteX8" fmla="*/ 384252 w 2271216"/>
              <a:gd name="connsiteY8" fmla="*/ 2387924 h 2435555"/>
              <a:gd name="connsiteX9" fmla="*/ 339793 w 2271216"/>
              <a:gd name="connsiteY9" fmla="*/ 2308538 h 2435555"/>
              <a:gd name="connsiteX10" fmla="*/ 304861 w 2271216"/>
              <a:gd name="connsiteY10" fmla="*/ 2314889 h 2435555"/>
              <a:gd name="connsiteX11" fmla="*/ 247700 w 2271216"/>
              <a:gd name="connsiteY11" fmla="*/ 2305363 h 2435555"/>
              <a:gd name="connsiteX12" fmla="*/ 181011 w 2271216"/>
              <a:gd name="connsiteY12" fmla="*/ 2314691 h 2435555"/>
              <a:gd name="connsiteX13" fmla="*/ 142984 w 2271216"/>
              <a:gd name="connsiteY13" fmla="*/ 2305587 h 2435555"/>
              <a:gd name="connsiteX14" fmla="*/ 314388 w 2271216"/>
              <a:gd name="connsiteY14" fmla="*/ 2038626 h 2435555"/>
              <a:gd name="connsiteX15" fmla="*/ 323915 w 2271216"/>
              <a:gd name="connsiteY15" fmla="*/ 1967179 h 2435555"/>
              <a:gd name="connsiteX16" fmla="*/ 219683 w 2271216"/>
              <a:gd name="connsiteY16" fmla="*/ 1871916 h 2435555"/>
              <a:gd name="connsiteX17" fmla="*/ 58680 w 2271216"/>
              <a:gd name="connsiteY17" fmla="*/ 1762601 h 2435555"/>
              <a:gd name="connsiteX18" fmla="*/ 7120 w 2271216"/>
              <a:gd name="connsiteY18" fmla="*/ 1514680 h 2435555"/>
              <a:gd name="connsiteX19" fmla="*/ 74325 w 2271216"/>
              <a:gd name="connsiteY19" fmla="*/ 1181260 h 2435555"/>
              <a:gd name="connsiteX20" fmla="*/ 13621 w 2271216"/>
              <a:gd name="connsiteY20" fmla="*/ 752680 h 2435555"/>
              <a:gd name="connsiteX21" fmla="*/ 247010 w 2271216"/>
              <a:gd name="connsiteY21" fmla="*/ 438150 h 2435555"/>
              <a:gd name="connsiteX22" fmla="*/ 690040 w 2271216"/>
              <a:gd name="connsiteY22" fmla="*/ 0 h 2435555"/>
              <a:gd name="connsiteX23" fmla="*/ 851991 w 2271216"/>
              <a:gd name="connsiteY23" fmla="*/ 85725 h 2435555"/>
              <a:gd name="connsiteX24" fmla="*/ 904379 w 2271216"/>
              <a:gd name="connsiteY24" fmla="*/ 95250 h 2435555"/>
              <a:gd name="connsiteX25" fmla="*/ 952004 w 2271216"/>
              <a:gd name="connsiteY25" fmla="*/ 61912 h 2435555"/>
              <a:gd name="connsiteX26" fmla="*/ 990104 w 2271216"/>
              <a:gd name="connsiteY26" fmla="*/ 85725 h 2435555"/>
              <a:gd name="connsiteX27" fmla="*/ 1023441 w 2271216"/>
              <a:gd name="connsiteY27" fmla="*/ 109537 h 2435555"/>
              <a:gd name="connsiteX28" fmla="*/ 1052016 w 2271216"/>
              <a:gd name="connsiteY28" fmla="*/ 133350 h 2435555"/>
              <a:gd name="connsiteX29" fmla="*/ 1104404 w 2271216"/>
              <a:gd name="connsiteY29" fmla="*/ 200025 h 2435555"/>
              <a:gd name="connsiteX30" fmla="*/ 1099641 w 2271216"/>
              <a:gd name="connsiteY30" fmla="*/ 209550 h 2435555"/>
              <a:gd name="connsiteX31" fmla="*/ 1090116 w 2271216"/>
              <a:gd name="connsiteY31" fmla="*/ 271462 h 2435555"/>
              <a:gd name="connsiteX32" fmla="*/ 1052016 w 2271216"/>
              <a:gd name="connsiteY32" fmla="*/ 295275 h 2435555"/>
              <a:gd name="connsiteX33" fmla="*/ 1047254 w 2271216"/>
              <a:gd name="connsiteY33" fmla="*/ 333375 h 2435555"/>
              <a:gd name="connsiteX34" fmla="*/ 1047254 w 2271216"/>
              <a:gd name="connsiteY34" fmla="*/ 333375 h 2435555"/>
              <a:gd name="connsiteX35" fmla="*/ 1094879 w 2271216"/>
              <a:gd name="connsiteY35" fmla="*/ 361950 h 2435555"/>
              <a:gd name="connsiteX36" fmla="*/ 1094879 w 2271216"/>
              <a:gd name="connsiteY36" fmla="*/ 361950 h 2435555"/>
              <a:gd name="connsiteX37" fmla="*/ 1147266 w 2271216"/>
              <a:gd name="connsiteY37" fmla="*/ 371475 h 2435555"/>
              <a:gd name="connsiteX38" fmla="*/ 1166316 w 2271216"/>
              <a:gd name="connsiteY38" fmla="*/ 385762 h 2435555"/>
              <a:gd name="connsiteX39" fmla="*/ 1166316 w 2271216"/>
              <a:gd name="connsiteY39" fmla="*/ 385762 h 2435555"/>
              <a:gd name="connsiteX40" fmla="*/ 1166316 w 2271216"/>
              <a:gd name="connsiteY40" fmla="*/ 385762 h 2435555"/>
              <a:gd name="connsiteX41" fmla="*/ 1204416 w 2271216"/>
              <a:gd name="connsiteY41" fmla="*/ 457200 h 2435555"/>
              <a:gd name="connsiteX42" fmla="*/ 1223466 w 2271216"/>
              <a:gd name="connsiteY42" fmla="*/ 442912 h 2435555"/>
              <a:gd name="connsiteX43" fmla="*/ 1266329 w 2271216"/>
              <a:gd name="connsiteY43" fmla="*/ 442912 h 2435555"/>
              <a:gd name="connsiteX44" fmla="*/ 1337766 w 2271216"/>
              <a:gd name="connsiteY44" fmla="*/ 442912 h 2435555"/>
              <a:gd name="connsiteX45" fmla="*/ 1313954 w 2271216"/>
              <a:gd name="connsiteY45" fmla="*/ 461962 h 2435555"/>
              <a:gd name="connsiteX46" fmla="*/ 1313954 w 2271216"/>
              <a:gd name="connsiteY46" fmla="*/ 461962 h 2435555"/>
              <a:gd name="connsiteX47" fmla="*/ 1280616 w 2271216"/>
              <a:gd name="connsiteY47" fmla="*/ 547687 h 2435555"/>
              <a:gd name="connsiteX48" fmla="*/ 1256804 w 2271216"/>
              <a:gd name="connsiteY48" fmla="*/ 557212 h 2435555"/>
              <a:gd name="connsiteX49" fmla="*/ 1213941 w 2271216"/>
              <a:gd name="connsiteY49" fmla="*/ 576262 h 2435555"/>
              <a:gd name="connsiteX50" fmla="*/ 1228229 w 2271216"/>
              <a:gd name="connsiteY50" fmla="*/ 619125 h 2435555"/>
              <a:gd name="connsiteX51" fmla="*/ 1228229 w 2271216"/>
              <a:gd name="connsiteY51" fmla="*/ 652462 h 2435555"/>
              <a:gd name="connsiteX52" fmla="*/ 1232991 w 2271216"/>
              <a:gd name="connsiteY52" fmla="*/ 676275 h 2435555"/>
              <a:gd name="connsiteX53" fmla="*/ 1256804 w 2271216"/>
              <a:gd name="connsiteY53" fmla="*/ 714375 h 2435555"/>
              <a:gd name="connsiteX54" fmla="*/ 1256804 w 2271216"/>
              <a:gd name="connsiteY54" fmla="*/ 714375 h 2435555"/>
              <a:gd name="connsiteX55" fmla="*/ 1342529 w 2271216"/>
              <a:gd name="connsiteY55" fmla="*/ 742950 h 2435555"/>
              <a:gd name="connsiteX56" fmla="*/ 1413966 w 2271216"/>
              <a:gd name="connsiteY56" fmla="*/ 738187 h 2435555"/>
              <a:gd name="connsiteX57" fmla="*/ 1447304 w 2271216"/>
              <a:gd name="connsiteY57" fmla="*/ 738187 h 2435555"/>
              <a:gd name="connsiteX58" fmla="*/ 1499691 w 2271216"/>
              <a:gd name="connsiteY58" fmla="*/ 752475 h 2435555"/>
              <a:gd name="connsiteX59" fmla="*/ 1509216 w 2271216"/>
              <a:gd name="connsiteY59" fmla="*/ 766762 h 2435555"/>
              <a:gd name="connsiteX60" fmla="*/ 1513979 w 2271216"/>
              <a:gd name="connsiteY60" fmla="*/ 838200 h 2435555"/>
              <a:gd name="connsiteX61" fmla="*/ 1513979 w 2271216"/>
              <a:gd name="connsiteY61" fmla="*/ 838200 h 2435555"/>
              <a:gd name="connsiteX62" fmla="*/ 1547316 w 2271216"/>
              <a:gd name="connsiteY62" fmla="*/ 900112 h 2435555"/>
              <a:gd name="connsiteX63" fmla="*/ 1580654 w 2271216"/>
              <a:gd name="connsiteY63" fmla="*/ 942975 h 2435555"/>
              <a:gd name="connsiteX64" fmla="*/ 1590179 w 2271216"/>
              <a:gd name="connsiteY64" fmla="*/ 947737 h 2435555"/>
              <a:gd name="connsiteX65" fmla="*/ 1599704 w 2271216"/>
              <a:gd name="connsiteY65" fmla="*/ 1014412 h 2435555"/>
              <a:gd name="connsiteX66" fmla="*/ 1642566 w 2271216"/>
              <a:gd name="connsiteY66" fmla="*/ 1047750 h 2435555"/>
              <a:gd name="connsiteX67" fmla="*/ 1685429 w 2271216"/>
              <a:gd name="connsiteY67" fmla="*/ 1090612 h 2435555"/>
              <a:gd name="connsiteX68" fmla="*/ 1704479 w 2271216"/>
              <a:gd name="connsiteY68" fmla="*/ 1104900 h 2435555"/>
              <a:gd name="connsiteX69" fmla="*/ 1747341 w 2271216"/>
              <a:gd name="connsiteY69" fmla="*/ 1119187 h 2435555"/>
              <a:gd name="connsiteX70" fmla="*/ 1766391 w 2271216"/>
              <a:gd name="connsiteY70" fmla="*/ 1185862 h 2435555"/>
              <a:gd name="connsiteX71" fmla="*/ 1766391 w 2271216"/>
              <a:gd name="connsiteY71" fmla="*/ 1185862 h 2435555"/>
              <a:gd name="connsiteX72" fmla="*/ 1775916 w 2271216"/>
              <a:gd name="connsiteY72" fmla="*/ 1238250 h 2435555"/>
              <a:gd name="connsiteX73" fmla="*/ 1852116 w 2271216"/>
              <a:gd name="connsiteY73" fmla="*/ 1223962 h 2435555"/>
              <a:gd name="connsiteX74" fmla="*/ 1894979 w 2271216"/>
              <a:gd name="connsiteY74" fmla="*/ 1176337 h 2435555"/>
              <a:gd name="connsiteX75" fmla="*/ 1904504 w 2271216"/>
              <a:gd name="connsiteY75" fmla="*/ 1162050 h 2435555"/>
              <a:gd name="connsiteX76" fmla="*/ 1947366 w 2271216"/>
              <a:gd name="connsiteY76" fmla="*/ 1152525 h 2435555"/>
              <a:gd name="connsiteX77" fmla="*/ 1985466 w 2271216"/>
              <a:gd name="connsiteY77" fmla="*/ 1128712 h 2435555"/>
              <a:gd name="connsiteX78" fmla="*/ 2023566 w 2271216"/>
              <a:gd name="connsiteY78" fmla="*/ 1114425 h 2435555"/>
              <a:gd name="connsiteX79" fmla="*/ 2071191 w 2271216"/>
              <a:gd name="connsiteY79" fmla="*/ 1104900 h 2435555"/>
              <a:gd name="connsiteX80" fmla="*/ 2118816 w 2271216"/>
              <a:gd name="connsiteY80" fmla="*/ 1119187 h 2435555"/>
              <a:gd name="connsiteX81" fmla="*/ 2199779 w 2271216"/>
              <a:gd name="connsiteY81" fmla="*/ 1119187 h 2435555"/>
              <a:gd name="connsiteX82" fmla="*/ 2214066 w 2271216"/>
              <a:gd name="connsiteY82" fmla="*/ 1081087 h 2435555"/>
              <a:gd name="connsiteX83" fmla="*/ 2242641 w 2271216"/>
              <a:gd name="connsiteY83" fmla="*/ 1090612 h 2435555"/>
              <a:gd name="connsiteX84" fmla="*/ 2271216 w 2271216"/>
              <a:gd name="connsiteY84" fmla="*/ 1100137 h 2435555"/>
              <a:gd name="connsiteX85" fmla="*/ 2256929 w 2271216"/>
              <a:gd name="connsiteY85" fmla="*/ 1128712 h 2435555"/>
              <a:gd name="connsiteX86" fmla="*/ 2218829 w 2271216"/>
              <a:gd name="connsiteY86" fmla="*/ 1176337 h 2435555"/>
              <a:gd name="connsiteX87" fmla="*/ 2190254 w 2271216"/>
              <a:gd name="connsiteY87" fmla="*/ 1200150 h 2435555"/>
              <a:gd name="connsiteX88" fmla="*/ 2156916 w 2271216"/>
              <a:gd name="connsiteY88" fmla="*/ 1233487 h 2435555"/>
              <a:gd name="connsiteX89" fmla="*/ 2137866 w 2271216"/>
              <a:gd name="connsiteY89" fmla="*/ 1290637 h 2435555"/>
              <a:gd name="connsiteX90" fmla="*/ 2156916 w 2271216"/>
              <a:gd name="connsiteY90" fmla="*/ 1333500 h 2435555"/>
              <a:gd name="connsiteX91" fmla="*/ 2075954 w 2271216"/>
              <a:gd name="connsiteY91" fmla="*/ 1333500 h 2435555"/>
              <a:gd name="connsiteX92" fmla="*/ 2023566 w 2271216"/>
              <a:gd name="connsiteY92" fmla="*/ 1400175 h 2435555"/>
              <a:gd name="connsiteX93" fmla="*/ 2014041 w 2271216"/>
              <a:gd name="connsiteY93" fmla="*/ 1414462 h 2435555"/>
              <a:gd name="connsiteX94" fmla="*/ 1999754 w 2271216"/>
              <a:gd name="connsiteY94" fmla="*/ 1457325 h 2435555"/>
              <a:gd name="connsiteX95" fmla="*/ 1980704 w 2271216"/>
              <a:gd name="connsiteY95" fmla="*/ 1471612 h 2435555"/>
              <a:gd name="connsiteX96" fmla="*/ 1914029 w 2271216"/>
              <a:gd name="connsiteY96" fmla="*/ 1471612 h 2435555"/>
              <a:gd name="connsiteX97" fmla="*/ 1890216 w 2271216"/>
              <a:gd name="connsiteY97" fmla="*/ 1500187 h 2435555"/>
              <a:gd name="connsiteX98" fmla="*/ 1880691 w 2271216"/>
              <a:gd name="connsiteY98" fmla="*/ 1476375 h 2435555"/>
              <a:gd name="connsiteX99" fmla="*/ 1823541 w 2271216"/>
              <a:gd name="connsiteY99" fmla="*/ 1495425 h 2435555"/>
              <a:gd name="connsiteX100" fmla="*/ 1799729 w 2271216"/>
              <a:gd name="connsiteY100" fmla="*/ 1476375 h 2435555"/>
              <a:gd name="connsiteX101" fmla="*/ 1780679 w 2271216"/>
              <a:gd name="connsiteY101" fmla="*/ 1485900 h 2435555"/>
              <a:gd name="connsiteX102" fmla="*/ 1737816 w 2271216"/>
              <a:gd name="connsiteY102" fmla="*/ 1514475 h 2435555"/>
              <a:gd name="connsiteX103" fmla="*/ 1737816 w 2271216"/>
              <a:gd name="connsiteY103" fmla="*/ 1514475 h 2435555"/>
              <a:gd name="connsiteX104" fmla="*/ 1723529 w 2271216"/>
              <a:gd name="connsiteY104" fmla="*/ 1471612 h 2435555"/>
              <a:gd name="connsiteX105" fmla="*/ 1699716 w 2271216"/>
              <a:gd name="connsiteY105" fmla="*/ 1466850 h 2435555"/>
              <a:gd name="connsiteX106" fmla="*/ 1642566 w 2271216"/>
              <a:gd name="connsiteY106" fmla="*/ 1476375 h 2435555"/>
              <a:gd name="connsiteX107" fmla="*/ 1547316 w 2271216"/>
              <a:gd name="connsiteY107" fmla="*/ 1481137 h 2435555"/>
              <a:gd name="connsiteX108" fmla="*/ 1471116 w 2271216"/>
              <a:gd name="connsiteY108" fmla="*/ 1462087 h 2435555"/>
              <a:gd name="connsiteX109" fmla="*/ 1452066 w 2271216"/>
              <a:gd name="connsiteY109" fmla="*/ 1476375 h 2435555"/>
              <a:gd name="connsiteX110" fmla="*/ 1409204 w 2271216"/>
              <a:gd name="connsiteY110" fmla="*/ 1524000 h 2435555"/>
              <a:gd name="connsiteX111" fmla="*/ 1385391 w 2271216"/>
              <a:gd name="connsiteY111" fmla="*/ 1514475 h 2435555"/>
              <a:gd name="connsiteX112" fmla="*/ 1375866 w 2271216"/>
              <a:gd name="connsiteY112" fmla="*/ 1485900 h 2435555"/>
              <a:gd name="connsiteX113" fmla="*/ 1356816 w 2271216"/>
              <a:gd name="connsiteY113" fmla="*/ 1462087 h 2435555"/>
              <a:gd name="connsiteX114" fmla="*/ 1337766 w 2271216"/>
              <a:gd name="connsiteY114" fmla="*/ 1485900 h 2435555"/>
              <a:gd name="connsiteX115" fmla="*/ 1328241 w 2271216"/>
              <a:gd name="connsiteY115" fmla="*/ 1466850 h 2435555"/>
              <a:gd name="connsiteX116" fmla="*/ 1228229 w 2271216"/>
              <a:gd name="connsiteY116" fmla="*/ 1514475 h 2435555"/>
              <a:gd name="connsiteX117" fmla="*/ 1194891 w 2271216"/>
              <a:gd name="connsiteY117" fmla="*/ 1514475 h 2435555"/>
              <a:gd name="connsiteX118" fmla="*/ 1132979 w 2271216"/>
              <a:gd name="connsiteY118" fmla="*/ 1504950 h 2435555"/>
              <a:gd name="connsiteX119" fmla="*/ 1075829 w 2271216"/>
              <a:gd name="connsiteY119" fmla="*/ 1524000 h 2435555"/>
              <a:gd name="connsiteX120" fmla="*/ 1052016 w 2271216"/>
              <a:gd name="connsiteY120" fmla="*/ 1562100 h 2435555"/>
              <a:gd name="connsiteX121" fmla="*/ 1037729 w 2271216"/>
              <a:gd name="connsiteY121" fmla="*/ 1590675 h 2435555"/>
              <a:gd name="connsiteX122" fmla="*/ 1018679 w 2271216"/>
              <a:gd name="connsiteY122" fmla="*/ 1590675 h 2435555"/>
              <a:gd name="connsiteX123" fmla="*/ 1018679 w 2271216"/>
              <a:gd name="connsiteY123" fmla="*/ 1590675 h 2435555"/>
              <a:gd name="connsiteX124" fmla="*/ 956766 w 2271216"/>
              <a:gd name="connsiteY124" fmla="*/ 1609725 h 2435555"/>
              <a:gd name="connsiteX125" fmla="*/ 918666 w 2271216"/>
              <a:gd name="connsiteY125" fmla="*/ 1590675 h 2435555"/>
              <a:gd name="connsiteX126" fmla="*/ 809129 w 2271216"/>
              <a:gd name="connsiteY126" fmla="*/ 1624012 h 2435555"/>
              <a:gd name="connsiteX127" fmla="*/ 851991 w 2271216"/>
              <a:gd name="connsiteY127" fmla="*/ 1652587 h 2435555"/>
              <a:gd name="connsiteX128" fmla="*/ 871041 w 2271216"/>
              <a:gd name="connsiteY128" fmla="*/ 1690687 h 2435555"/>
              <a:gd name="connsiteX129" fmla="*/ 871041 w 2271216"/>
              <a:gd name="connsiteY129" fmla="*/ 1738312 h 2435555"/>
              <a:gd name="connsiteX130" fmla="*/ 851991 w 2271216"/>
              <a:gd name="connsiteY130" fmla="*/ 1762125 h 2435555"/>
              <a:gd name="connsiteX131" fmla="*/ 837704 w 2271216"/>
              <a:gd name="connsiteY131" fmla="*/ 1838325 h 2435555"/>
              <a:gd name="connsiteX132" fmla="*/ 856754 w 2271216"/>
              <a:gd name="connsiteY132" fmla="*/ 1866900 h 2435555"/>
              <a:gd name="connsiteX133" fmla="*/ 842466 w 2271216"/>
              <a:gd name="connsiteY133" fmla="*/ 1895475 h 2435555"/>
              <a:gd name="connsiteX134" fmla="*/ 851991 w 2271216"/>
              <a:gd name="connsiteY134" fmla="*/ 1924050 h 2435555"/>
              <a:gd name="connsiteX135" fmla="*/ 851991 w 2271216"/>
              <a:gd name="connsiteY135" fmla="*/ 1947862 h 2435555"/>
              <a:gd name="connsiteX136" fmla="*/ 809129 w 2271216"/>
              <a:gd name="connsiteY136" fmla="*/ 1966912 h 2435555"/>
              <a:gd name="connsiteX137" fmla="*/ 809129 w 2271216"/>
              <a:gd name="connsiteY137" fmla="*/ 1966912 h 2435555"/>
              <a:gd name="connsiteX138" fmla="*/ 809788 w 2271216"/>
              <a:gd name="connsiteY138" fmla="*/ 2022576 h 2435555"/>
              <a:gd name="connsiteX139" fmla="*/ 823416 w 2271216"/>
              <a:gd name="connsiteY139" fmla="*/ 2043112 h 2435555"/>
              <a:gd name="connsiteX140" fmla="*/ 847229 w 2271216"/>
              <a:gd name="connsiteY140" fmla="*/ 2066925 h 2435555"/>
              <a:gd name="connsiteX141" fmla="*/ 842466 w 2271216"/>
              <a:gd name="connsiteY141" fmla="*/ 2119312 h 2435555"/>
              <a:gd name="connsiteX142" fmla="*/ 899616 w 2271216"/>
              <a:gd name="connsiteY142" fmla="*/ 2147887 h 2435555"/>
              <a:gd name="connsiteX143" fmla="*/ 904379 w 2271216"/>
              <a:gd name="connsiteY143" fmla="*/ 2181225 h 2435555"/>
              <a:gd name="connsiteX144" fmla="*/ 966291 w 2271216"/>
              <a:gd name="connsiteY144" fmla="*/ 2205037 h 2435555"/>
              <a:gd name="connsiteX145" fmla="*/ 956766 w 2271216"/>
              <a:gd name="connsiteY145" fmla="*/ 2238375 h 2435555"/>
              <a:gd name="connsiteX146" fmla="*/ 1056779 w 2271216"/>
              <a:gd name="connsiteY146" fmla="*/ 2243137 h 2435555"/>
              <a:gd name="connsiteX147" fmla="*/ 1056779 w 2271216"/>
              <a:gd name="connsiteY147" fmla="*/ 2243137 h 2435555"/>
              <a:gd name="connsiteX0" fmla="*/ 887276 w 2271216"/>
              <a:gd name="connsiteY0" fmla="*/ 2329910 h 2435555"/>
              <a:gd name="connsiteX1" fmla="*/ 864221 w 2271216"/>
              <a:gd name="connsiteY1" fmla="*/ 2339225 h 2435555"/>
              <a:gd name="connsiteX2" fmla="*/ 835555 w 2271216"/>
              <a:gd name="connsiteY2" fmla="*/ 2331158 h 2435555"/>
              <a:gd name="connsiteX3" fmla="*/ 730397 w 2271216"/>
              <a:gd name="connsiteY3" fmla="*/ 2365696 h 2435555"/>
              <a:gd name="connsiteX4" fmla="*/ 663708 w 2271216"/>
              <a:gd name="connsiteY4" fmla="*/ 2435555 h 2435555"/>
              <a:gd name="connsiteX5" fmla="*/ 603371 w 2271216"/>
              <a:gd name="connsiteY5" fmla="*/ 2416503 h 2435555"/>
              <a:gd name="connsiteX6" fmla="*/ 543255 w 2271216"/>
              <a:gd name="connsiteY6" fmla="*/ 2416503 h 2435555"/>
              <a:gd name="connsiteX7" fmla="*/ 504926 w 2271216"/>
              <a:gd name="connsiteY7" fmla="*/ 2435555 h 2435555"/>
              <a:gd name="connsiteX8" fmla="*/ 384252 w 2271216"/>
              <a:gd name="connsiteY8" fmla="*/ 2387924 h 2435555"/>
              <a:gd name="connsiteX9" fmla="*/ 339793 w 2271216"/>
              <a:gd name="connsiteY9" fmla="*/ 2308538 h 2435555"/>
              <a:gd name="connsiteX10" fmla="*/ 304861 w 2271216"/>
              <a:gd name="connsiteY10" fmla="*/ 2314889 h 2435555"/>
              <a:gd name="connsiteX11" fmla="*/ 247700 w 2271216"/>
              <a:gd name="connsiteY11" fmla="*/ 2305363 h 2435555"/>
              <a:gd name="connsiteX12" fmla="*/ 181011 w 2271216"/>
              <a:gd name="connsiteY12" fmla="*/ 2314691 h 2435555"/>
              <a:gd name="connsiteX13" fmla="*/ 142984 w 2271216"/>
              <a:gd name="connsiteY13" fmla="*/ 2305587 h 2435555"/>
              <a:gd name="connsiteX14" fmla="*/ 314388 w 2271216"/>
              <a:gd name="connsiteY14" fmla="*/ 2038626 h 2435555"/>
              <a:gd name="connsiteX15" fmla="*/ 323915 w 2271216"/>
              <a:gd name="connsiteY15" fmla="*/ 1967179 h 2435555"/>
              <a:gd name="connsiteX16" fmla="*/ 219683 w 2271216"/>
              <a:gd name="connsiteY16" fmla="*/ 1871916 h 2435555"/>
              <a:gd name="connsiteX17" fmla="*/ 58680 w 2271216"/>
              <a:gd name="connsiteY17" fmla="*/ 1762601 h 2435555"/>
              <a:gd name="connsiteX18" fmla="*/ 7120 w 2271216"/>
              <a:gd name="connsiteY18" fmla="*/ 1514680 h 2435555"/>
              <a:gd name="connsiteX19" fmla="*/ 74325 w 2271216"/>
              <a:gd name="connsiteY19" fmla="*/ 1181260 h 2435555"/>
              <a:gd name="connsiteX20" fmla="*/ 13621 w 2271216"/>
              <a:gd name="connsiteY20" fmla="*/ 752680 h 2435555"/>
              <a:gd name="connsiteX21" fmla="*/ 247010 w 2271216"/>
              <a:gd name="connsiteY21" fmla="*/ 438150 h 2435555"/>
              <a:gd name="connsiteX22" fmla="*/ 690040 w 2271216"/>
              <a:gd name="connsiteY22" fmla="*/ 0 h 2435555"/>
              <a:gd name="connsiteX23" fmla="*/ 851991 w 2271216"/>
              <a:gd name="connsiteY23" fmla="*/ 85725 h 2435555"/>
              <a:gd name="connsiteX24" fmla="*/ 904379 w 2271216"/>
              <a:gd name="connsiteY24" fmla="*/ 95250 h 2435555"/>
              <a:gd name="connsiteX25" fmla="*/ 952004 w 2271216"/>
              <a:gd name="connsiteY25" fmla="*/ 61912 h 2435555"/>
              <a:gd name="connsiteX26" fmla="*/ 990104 w 2271216"/>
              <a:gd name="connsiteY26" fmla="*/ 85725 h 2435555"/>
              <a:gd name="connsiteX27" fmla="*/ 1023441 w 2271216"/>
              <a:gd name="connsiteY27" fmla="*/ 109537 h 2435555"/>
              <a:gd name="connsiteX28" fmla="*/ 1052016 w 2271216"/>
              <a:gd name="connsiteY28" fmla="*/ 133350 h 2435555"/>
              <a:gd name="connsiteX29" fmla="*/ 1104404 w 2271216"/>
              <a:gd name="connsiteY29" fmla="*/ 200025 h 2435555"/>
              <a:gd name="connsiteX30" fmla="*/ 1099641 w 2271216"/>
              <a:gd name="connsiteY30" fmla="*/ 209550 h 2435555"/>
              <a:gd name="connsiteX31" fmla="*/ 1090116 w 2271216"/>
              <a:gd name="connsiteY31" fmla="*/ 271462 h 2435555"/>
              <a:gd name="connsiteX32" fmla="*/ 1052016 w 2271216"/>
              <a:gd name="connsiteY32" fmla="*/ 295275 h 2435555"/>
              <a:gd name="connsiteX33" fmla="*/ 1047254 w 2271216"/>
              <a:gd name="connsiteY33" fmla="*/ 333375 h 2435555"/>
              <a:gd name="connsiteX34" fmla="*/ 1047254 w 2271216"/>
              <a:gd name="connsiteY34" fmla="*/ 333375 h 2435555"/>
              <a:gd name="connsiteX35" fmla="*/ 1094879 w 2271216"/>
              <a:gd name="connsiteY35" fmla="*/ 361950 h 2435555"/>
              <a:gd name="connsiteX36" fmla="*/ 1094879 w 2271216"/>
              <a:gd name="connsiteY36" fmla="*/ 361950 h 2435555"/>
              <a:gd name="connsiteX37" fmla="*/ 1147266 w 2271216"/>
              <a:gd name="connsiteY37" fmla="*/ 371475 h 2435555"/>
              <a:gd name="connsiteX38" fmla="*/ 1166316 w 2271216"/>
              <a:gd name="connsiteY38" fmla="*/ 385762 h 2435555"/>
              <a:gd name="connsiteX39" fmla="*/ 1166316 w 2271216"/>
              <a:gd name="connsiteY39" fmla="*/ 385762 h 2435555"/>
              <a:gd name="connsiteX40" fmla="*/ 1166316 w 2271216"/>
              <a:gd name="connsiteY40" fmla="*/ 385762 h 2435555"/>
              <a:gd name="connsiteX41" fmla="*/ 1204416 w 2271216"/>
              <a:gd name="connsiteY41" fmla="*/ 457200 h 2435555"/>
              <a:gd name="connsiteX42" fmla="*/ 1223466 w 2271216"/>
              <a:gd name="connsiteY42" fmla="*/ 442912 h 2435555"/>
              <a:gd name="connsiteX43" fmla="*/ 1266329 w 2271216"/>
              <a:gd name="connsiteY43" fmla="*/ 442912 h 2435555"/>
              <a:gd name="connsiteX44" fmla="*/ 1337766 w 2271216"/>
              <a:gd name="connsiteY44" fmla="*/ 442912 h 2435555"/>
              <a:gd name="connsiteX45" fmla="*/ 1313954 w 2271216"/>
              <a:gd name="connsiteY45" fmla="*/ 461962 h 2435555"/>
              <a:gd name="connsiteX46" fmla="*/ 1313954 w 2271216"/>
              <a:gd name="connsiteY46" fmla="*/ 461962 h 2435555"/>
              <a:gd name="connsiteX47" fmla="*/ 1280616 w 2271216"/>
              <a:gd name="connsiteY47" fmla="*/ 547687 h 2435555"/>
              <a:gd name="connsiteX48" fmla="*/ 1256804 w 2271216"/>
              <a:gd name="connsiteY48" fmla="*/ 557212 h 2435555"/>
              <a:gd name="connsiteX49" fmla="*/ 1213941 w 2271216"/>
              <a:gd name="connsiteY49" fmla="*/ 576262 h 2435555"/>
              <a:gd name="connsiteX50" fmla="*/ 1228229 w 2271216"/>
              <a:gd name="connsiteY50" fmla="*/ 619125 h 2435555"/>
              <a:gd name="connsiteX51" fmla="*/ 1228229 w 2271216"/>
              <a:gd name="connsiteY51" fmla="*/ 652462 h 2435555"/>
              <a:gd name="connsiteX52" fmla="*/ 1232991 w 2271216"/>
              <a:gd name="connsiteY52" fmla="*/ 676275 h 2435555"/>
              <a:gd name="connsiteX53" fmla="*/ 1256804 w 2271216"/>
              <a:gd name="connsiteY53" fmla="*/ 714375 h 2435555"/>
              <a:gd name="connsiteX54" fmla="*/ 1256804 w 2271216"/>
              <a:gd name="connsiteY54" fmla="*/ 714375 h 2435555"/>
              <a:gd name="connsiteX55" fmla="*/ 1342529 w 2271216"/>
              <a:gd name="connsiteY55" fmla="*/ 742950 h 2435555"/>
              <a:gd name="connsiteX56" fmla="*/ 1413966 w 2271216"/>
              <a:gd name="connsiteY56" fmla="*/ 738187 h 2435555"/>
              <a:gd name="connsiteX57" fmla="*/ 1447304 w 2271216"/>
              <a:gd name="connsiteY57" fmla="*/ 738187 h 2435555"/>
              <a:gd name="connsiteX58" fmla="*/ 1499691 w 2271216"/>
              <a:gd name="connsiteY58" fmla="*/ 752475 h 2435555"/>
              <a:gd name="connsiteX59" fmla="*/ 1509216 w 2271216"/>
              <a:gd name="connsiteY59" fmla="*/ 766762 h 2435555"/>
              <a:gd name="connsiteX60" fmla="*/ 1513979 w 2271216"/>
              <a:gd name="connsiteY60" fmla="*/ 838200 h 2435555"/>
              <a:gd name="connsiteX61" fmla="*/ 1513979 w 2271216"/>
              <a:gd name="connsiteY61" fmla="*/ 838200 h 2435555"/>
              <a:gd name="connsiteX62" fmla="*/ 1547316 w 2271216"/>
              <a:gd name="connsiteY62" fmla="*/ 900112 h 2435555"/>
              <a:gd name="connsiteX63" fmla="*/ 1580654 w 2271216"/>
              <a:gd name="connsiteY63" fmla="*/ 942975 h 2435555"/>
              <a:gd name="connsiteX64" fmla="*/ 1590179 w 2271216"/>
              <a:gd name="connsiteY64" fmla="*/ 947737 h 2435555"/>
              <a:gd name="connsiteX65" fmla="*/ 1599704 w 2271216"/>
              <a:gd name="connsiteY65" fmla="*/ 1014412 h 2435555"/>
              <a:gd name="connsiteX66" fmla="*/ 1642566 w 2271216"/>
              <a:gd name="connsiteY66" fmla="*/ 1047750 h 2435555"/>
              <a:gd name="connsiteX67" fmla="*/ 1685429 w 2271216"/>
              <a:gd name="connsiteY67" fmla="*/ 1090612 h 2435555"/>
              <a:gd name="connsiteX68" fmla="*/ 1704479 w 2271216"/>
              <a:gd name="connsiteY68" fmla="*/ 1104900 h 2435555"/>
              <a:gd name="connsiteX69" fmla="*/ 1747341 w 2271216"/>
              <a:gd name="connsiteY69" fmla="*/ 1119187 h 2435555"/>
              <a:gd name="connsiteX70" fmla="*/ 1766391 w 2271216"/>
              <a:gd name="connsiteY70" fmla="*/ 1185862 h 2435555"/>
              <a:gd name="connsiteX71" fmla="*/ 1766391 w 2271216"/>
              <a:gd name="connsiteY71" fmla="*/ 1185862 h 2435555"/>
              <a:gd name="connsiteX72" fmla="*/ 1775916 w 2271216"/>
              <a:gd name="connsiteY72" fmla="*/ 1238250 h 2435555"/>
              <a:gd name="connsiteX73" fmla="*/ 1852116 w 2271216"/>
              <a:gd name="connsiteY73" fmla="*/ 1223962 h 2435555"/>
              <a:gd name="connsiteX74" fmla="*/ 1894979 w 2271216"/>
              <a:gd name="connsiteY74" fmla="*/ 1176337 h 2435555"/>
              <a:gd name="connsiteX75" fmla="*/ 1904504 w 2271216"/>
              <a:gd name="connsiteY75" fmla="*/ 1162050 h 2435555"/>
              <a:gd name="connsiteX76" fmla="*/ 1947366 w 2271216"/>
              <a:gd name="connsiteY76" fmla="*/ 1152525 h 2435555"/>
              <a:gd name="connsiteX77" fmla="*/ 1985466 w 2271216"/>
              <a:gd name="connsiteY77" fmla="*/ 1128712 h 2435555"/>
              <a:gd name="connsiteX78" fmla="*/ 2023566 w 2271216"/>
              <a:gd name="connsiteY78" fmla="*/ 1114425 h 2435555"/>
              <a:gd name="connsiteX79" fmla="*/ 2071191 w 2271216"/>
              <a:gd name="connsiteY79" fmla="*/ 1104900 h 2435555"/>
              <a:gd name="connsiteX80" fmla="*/ 2118816 w 2271216"/>
              <a:gd name="connsiteY80" fmla="*/ 1119187 h 2435555"/>
              <a:gd name="connsiteX81" fmla="*/ 2199779 w 2271216"/>
              <a:gd name="connsiteY81" fmla="*/ 1119187 h 2435555"/>
              <a:gd name="connsiteX82" fmla="*/ 2214066 w 2271216"/>
              <a:gd name="connsiteY82" fmla="*/ 1081087 h 2435555"/>
              <a:gd name="connsiteX83" fmla="*/ 2242641 w 2271216"/>
              <a:gd name="connsiteY83" fmla="*/ 1090612 h 2435555"/>
              <a:gd name="connsiteX84" fmla="*/ 2271216 w 2271216"/>
              <a:gd name="connsiteY84" fmla="*/ 1100137 h 2435555"/>
              <a:gd name="connsiteX85" fmla="*/ 2256929 w 2271216"/>
              <a:gd name="connsiteY85" fmla="*/ 1128712 h 2435555"/>
              <a:gd name="connsiteX86" fmla="*/ 2218829 w 2271216"/>
              <a:gd name="connsiteY86" fmla="*/ 1176337 h 2435555"/>
              <a:gd name="connsiteX87" fmla="*/ 2190254 w 2271216"/>
              <a:gd name="connsiteY87" fmla="*/ 1200150 h 2435555"/>
              <a:gd name="connsiteX88" fmla="*/ 2156916 w 2271216"/>
              <a:gd name="connsiteY88" fmla="*/ 1233487 h 2435555"/>
              <a:gd name="connsiteX89" fmla="*/ 2137866 w 2271216"/>
              <a:gd name="connsiteY89" fmla="*/ 1290637 h 2435555"/>
              <a:gd name="connsiteX90" fmla="*/ 2156916 w 2271216"/>
              <a:gd name="connsiteY90" fmla="*/ 1333500 h 2435555"/>
              <a:gd name="connsiteX91" fmla="*/ 2075954 w 2271216"/>
              <a:gd name="connsiteY91" fmla="*/ 1333500 h 2435555"/>
              <a:gd name="connsiteX92" fmla="*/ 2023566 w 2271216"/>
              <a:gd name="connsiteY92" fmla="*/ 1400175 h 2435555"/>
              <a:gd name="connsiteX93" fmla="*/ 2014041 w 2271216"/>
              <a:gd name="connsiteY93" fmla="*/ 1414462 h 2435555"/>
              <a:gd name="connsiteX94" fmla="*/ 1999754 w 2271216"/>
              <a:gd name="connsiteY94" fmla="*/ 1457325 h 2435555"/>
              <a:gd name="connsiteX95" fmla="*/ 1980704 w 2271216"/>
              <a:gd name="connsiteY95" fmla="*/ 1471612 h 2435555"/>
              <a:gd name="connsiteX96" fmla="*/ 1914029 w 2271216"/>
              <a:gd name="connsiteY96" fmla="*/ 1471612 h 2435555"/>
              <a:gd name="connsiteX97" fmla="*/ 1890216 w 2271216"/>
              <a:gd name="connsiteY97" fmla="*/ 1500187 h 2435555"/>
              <a:gd name="connsiteX98" fmla="*/ 1880691 w 2271216"/>
              <a:gd name="connsiteY98" fmla="*/ 1476375 h 2435555"/>
              <a:gd name="connsiteX99" fmla="*/ 1823541 w 2271216"/>
              <a:gd name="connsiteY99" fmla="*/ 1495425 h 2435555"/>
              <a:gd name="connsiteX100" fmla="*/ 1799729 w 2271216"/>
              <a:gd name="connsiteY100" fmla="*/ 1476375 h 2435555"/>
              <a:gd name="connsiteX101" fmla="*/ 1780679 w 2271216"/>
              <a:gd name="connsiteY101" fmla="*/ 1485900 h 2435555"/>
              <a:gd name="connsiteX102" fmla="*/ 1737816 w 2271216"/>
              <a:gd name="connsiteY102" fmla="*/ 1514475 h 2435555"/>
              <a:gd name="connsiteX103" fmla="*/ 1737816 w 2271216"/>
              <a:gd name="connsiteY103" fmla="*/ 1514475 h 2435555"/>
              <a:gd name="connsiteX104" fmla="*/ 1723529 w 2271216"/>
              <a:gd name="connsiteY104" fmla="*/ 1471612 h 2435555"/>
              <a:gd name="connsiteX105" fmla="*/ 1699716 w 2271216"/>
              <a:gd name="connsiteY105" fmla="*/ 1466850 h 2435555"/>
              <a:gd name="connsiteX106" fmla="*/ 1642566 w 2271216"/>
              <a:gd name="connsiteY106" fmla="*/ 1476375 h 2435555"/>
              <a:gd name="connsiteX107" fmla="*/ 1547316 w 2271216"/>
              <a:gd name="connsiteY107" fmla="*/ 1481137 h 2435555"/>
              <a:gd name="connsiteX108" fmla="*/ 1471116 w 2271216"/>
              <a:gd name="connsiteY108" fmla="*/ 1462087 h 2435555"/>
              <a:gd name="connsiteX109" fmla="*/ 1452066 w 2271216"/>
              <a:gd name="connsiteY109" fmla="*/ 1476375 h 2435555"/>
              <a:gd name="connsiteX110" fmla="*/ 1409204 w 2271216"/>
              <a:gd name="connsiteY110" fmla="*/ 1524000 h 2435555"/>
              <a:gd name="connsiteX111" fmla="*/ 1385391 w 2271216"/>
              <a:gd name="connsiteY111" fmla="*/ 1514475 h 2435555"/>
              <a:gd name="connsiteX112" fmla="*/ 1375866 w 2271216"/>
              <a:gd name="connsiteY112" fmla="*/ 1485900 h 2435555"/>
              <a:gd name="connsiteX113" fmla="*/ 1356816 w 2271216"/>
              <a:gd name="connsiteY113" fmla="*/ 1462087 h 2435555"/>
              <a:gd name="connsiteX114" fmla="*/ 1337766 w 2271216"/>
              <a:gd name="connsiteY114" fmla="*/ 1485900 h 2435555"/>
              <a:gd name="connsiteX115" fmla="*/ 1328241 w 2271216"/>
              <a:gd name="connsiteY115" fmla="*/ 1466850 h 2435555"/>
              <a:gd name="connsiteX116" fmla="*/ 1228229 w 2271216"/>
              <a:gd name="connsiteY116" fmla="*/ 1514475 h 2435555"/>
              <a:gd name="connsiteX117" fmla="*/ 1194891 w 2271216"/>
              <a:gd name="connsiteY117" fmla="*/ 1514475 h 2435555"/>
              <a:gd name="connsiteX118" fmla="*/ 1132979 w 2271216"/>
              <a:gd name="connsiteY118" fmla="*/ 1504950 h 2435555"/>
              <a:gd name="connsiteX119" fmla="*/ 1075829 w 2271216"/>
              <a:gd name="connsiteY119" fmla="*/ 1524000 h 2435555"/>
              <a:gd name="connsiteX120" fmla="*/ 1052016 w 2271216"/>
              <a:gd name="connsiteY120" fmla="*/ 1562100 h 2435555"/>
              <a:gd name="connsiteX121" fmla="*/ 1037729 w 2271216"/>
              <a:gd name="connsiteY121" fmla="*/ 1590675 h 2435555"/>
              <a:gd name="connsiteX122" fmla="*/ 1018679 w 2271216"/>
              <a:gd name="connsiteY122" fmla="*/ 1590675 h 2435555"/>
              <a:gd name="connsiteX123" fmla="*/ 1018679 w 2271216"/>
              <a:gd name="connsiteY123" fmla="*/ 1590675 h 2435555"/>
              <a:gd name="connsiteX124" fmla="*/ 956766 w 2271216"/>
              <a:gd name="connsiteY124" fmla="*/ 1609725 h 2435555"/>
              <a:gd name="connsiteX125" fmla="*/ 918666 w 2271216"/>
              <a:gd name="connsiteY125" fmla="*/ 1590675 h 2435555"/>
              <a:gd name="connsiteX126" fmla="*/ 809129 w 2271216"/>
              <a:gd name="connsiteY126" fmla="*/ 1624012 h 2435555"/>
              <a:gd name="connsiteX127" fmla="*/ 851991 w 2271216"/>
              <a:gd name="connsiteY127" fmla="*/ 1652587 h 2435555"/>
              <a:gd name="connsiteX128" fmla="*/ 871041 w 2271216"/>
              <a:gd name="connsiteY128" fmla="*/ 1690687 h 2435555"/>
              <a:gd name="connsiteX129" fmla="*/ 871041 w 2271216"/>
              <a:gd name="connsiteY129" fmla="*/ 1738312 h 2435555"/>
              <a:gd name="connsiteX130" fmla="*/ 851991 w 2271216"/>
              <a:gd name="connsiteY130" fmla="*/ 1762125 h 2435555"/>
              <a:gd name="connsiteX131" fmla="*/ 837704 w 2271216"/>
              <a:gd name="connsiteY131" fmla="*/ 1838325 h 2435555"/>
              <a:gd name="connsiteX132" fmla="*/ 856754 w 2271216"/>
              <a:gd name="connsiteY132" fmla="*/ 1866900 h 2435555"/>
              <a:gd name="connsiteX133" fmla="*/ 842466 w 2271216"/>
              <a:gd name="connsiteY133" fmla="*/ 1895475 h 2435555"/>
              <a:gd name="connsiteX134" fmla="*/ 851991 w 2271216"/>
              <a:gd name="connsiteY134" fmla="*/ 1924050 h 2435555"/>
              <a:gd name="connsiteX135" fmla="*/ 851991 w 2271216"/>
              <a:gd name="connsiteY135" fmla="*/ 1947862 h 2435555"/>
              <a:gd name="connsiteX136" fmla="*/ 809129 w 2271216"/>
              <a:gd name="connsiteY136" fmla="*/ 1966912 h 2435555"/>
              <a:gd name="connsiteX137" fmla="*/ 809129 w 2271216"/>
              <a:gd name="connsiteY137" fmla="*/ 1966912 h 2435555"/>
              <a:gd name="connsiteX138" fmla="*/ 809788 w 2271216"/>
              <a:gd name="connsiteY138" fmla="*/ 2022576 h 2435555"/>
              <a:gd name="connsiteX139" fmla="*/ 823416 w 2271216"/>
              <a:gd name="connsiteY139" fmla="*/ 2043112 h 2435555"/>
              <a:gd name="connsiteX140" fmla="*/ 847229 w 2271216"/>
              <a:gd name="connsiteY140" fmla="*/ 2066925 h 2435555"/>
              <a:gd name="connsiteX141" fmla="*/ 842466 w 2271216"/>
              <a:gd name="connsiteY141" fmla="*/ 2119312 h 2435555"/>
              <a:gd name="connsiteX142" fmla="*/ 899616 w 2271216"/>
              <a:gd name="connsiteY142" fmla="*/ 2147887 h 2435555"/>
              <a:gd name="connsiteX143" fmla="*/ 904379 w 2271216"/>
              <a:gd name="connsiteY143" fmla="*/ 2181225 h 2435555"/>
              <a:gd name="connsiteX144" fmla="*/ 966291 w 2271216"/>
              <a:gd name="connsiteY144" fmla="*/ 2205037 h 2435555"/>
              <a:gd name="connsiteX145" fmla="*/ 956766 w 2271216"/>
              <a:gd name="connsiteY145" fmla="*/ 2238375 h 2435555"/>
              <a:gd name="connsiteX146" fmla="*/ 1056779 w 2271216"/>
              <a:gd name="connsiteY146" fmla="*/ 2243137 h 2435555"/>
              <a:gd name="connsiteX147" fmla="*/ 1056779 w 2271216"/>
              <a:gd name="connsiteY147" fmla="*/ 2243137 h 2435555"/>
              <a:gd name="connsiteX0" fmla="*/ 887276 w 2271216"/>
              <a:gd name="connsiteY0" fmla="*/ 2329910 h 2435555"/>
              <a:gd name="connsiteX1" fmla="*/ 864221 w 2271216"/>
              <a:gd name="connsiteY1" fmla="*/ 2339225 h 2435555"/>
              <a:gd name="connsiteX2" fmla="*/ 835555 w 2271216"/>
              <a:gd name="connsiteY2" fmla="*/ 2331158 h 2435555"/>
              <a:gd name="connsiteX3" fmla="*/ 758977 w 2271216"/>
              <a:gd name="connsiteY3" fmla="*/ 2308538 h 2435555"/>
              <a:gd name="connsiteX4" fmla="*/ 730397 w 2271216"/>
              <a:gd name="connsiteY4" fmla="*/ 2365696 h 2435555"/>
              <a:gd name="connsiteX5" fmla="*/ 663708 w 2271216"/>
              <a:gd name="connsiteY5" fmla="*/ 2435555 h 2435555"/>
              <a:gd name="connsiteX6" fmla="*/ 603371 w 2271216"/>
              <a:gd name="connsiteY6" fmla="*/ 2416503 h 2435555"/>
              <a:gd name="connsiteX7" fmla="*/ 543255 w 2271216"/>
              <a:gd name="connsiteY7" fmla="*/ 2416503 h 2435555"/>
              <a:gd name="connsiteX8" fmla="*/ 504926 w 2271216"/>
              <a:gd name="connsiteY8" fmla="*/ 2435555 h 2435555"/>
              <a:gd name="connsiteX9" fmla="*/ 384252 w 2271216"/>
              <a:gd name="connsiteY9" fmla="*/ 2387924 h 2435555"/>
              <a:gd name="connsiteX10" fmla="*/ 339793 w 2271216"/>
              <a:gd name="connsiteY10" fmla="*/ 2308538 h 2435555"/>
              <a:gd name="connsiteX11" fmla="*/ 304861 w 2271216"/>
              <a:gd name="connsiteY11" fmla="*/ 2314889 h 2435555"/>
              <a:gd name="connsiteX12" fmla="*/ 247700 w 2271216"/>
              <a:gd name="connsiteY12" fmla="*/ 2305363 h 2435555"/>
              <a:gd name="connsiteX13" fmla="*/ 181011 w 2271216"/>
              <a:gd name="connsiteY13" fmla="*/ 2314691 h 2435555"/>
              <a:gd name="connsiteX14" fmla="*/ 142984 w 2271216"/>
              <a:gd name="connsiteY14" fmla="*/ 2305587 h 2435555"/>
              <a:gd name="connsiteX15" fmla="*/ 314388 w 2271216"/>
              <a:gd name="connsiteY15" fmla="*/ 2038626 h 2435555"/>
              <a:gd name="connsiteX16" fmla="*/ 323915 w 2271216"/>
              <a:gd name="connsiteY16" fmla="*/ 1967179 h 2435555"/>
              <a:gd name="connsiteX17" fmla="*/ 219683 w 2271216"/>
              <a:gd name="connsiteY17" fmla="*/ 1871916 h 2435555"/>
              <a:gd name="connsiteX18" fmla="*/ 58680 w 2271216"/>
              <a:gd name="connsiteY18" fmla="*/ 1762601 h 2435555"/>
              <a:gd name="connsiteX19" fmla="*/ 7120 w 2271216"/>
              <a:gd name="connsiteY19" fmla="*/ 1514680 h 2435555"/>
              <a:gd name="connsiteX20" fmla="*/ 74325 w 2271216"/>
              <a:gd name="connsiteY20" fmla="*/ 1181260 h 2435555"/>
              <a:gd name="connsiteX21" fmla="*/ 13621 w 2271216"/>
              <a:gd name="connsiteY21" fmla="*/ 752680 h 2435555"/>
              <a:gd name="connsiteX22" fmla="*/ 247010 w 2271216"/>
              <a:gd name="connsiteY22" fmla="*/ 438150 h 2435555"/>
              <a:gd name="connsiteX23" fmla="*/ 690040 w 2271216"/>
              <a:gd name="connsiteY23" fmla="*/ 0 h 2435555"/>
              <a:gd name="connsiteX24" fmla="*/ 851991 w 2271216"/>
              <a:gd name="connsiteY24" fmla="*/ 85725 h 2435555"/>
              <a:gd name="connsiteX25" fmla="*/ 904379 w 2271216"/>
              <a:gd name="connsiteY25" fmla="*/ 95250 h 2435555"/>
              <a:gd name="connsiteX26" fmla="*/ 952004 w 2271216"/>
              <a:gd name="connsiteY26" fmla="*/ 61912 h 2435555"/>
              <a:gd name="connsiteX27" fmla="*/ 990104 w 2271216"/>
              <a:gd name="connsiteY27" fmla="*/ 85725 h 2435555"/>
              <a:gd name="connsiteX28" fmla="*/ 1023441 w 2271216"/>
              <a:gd name="connsiteY28" fmla="*/ 109537 h 2435555"/>
              <a:gd name="connsiteX29" fmla="*/ 1052016 w 2271216"/>
              <a:gd name="connsiteY29" fmla="*/ 133350 h 2435555"/>
              <a:gd name="connsiteX30" fmla="*/ 1104404 w 2271216"/>
              <a:gd name="connsiteY30" fmla="*/ 200025 h 2435555"/>
              <a:gd name="connsiteX31" fmla="*/ 1099641 w 2271216"/>
              <a:gd name="connsiteY31" fmla="*/ 209550 h 2435555"/>
              <a:gd name="connsiteX32" fmla="*/ 1090116 w 2271216"/>
              <a:gd name="connsiteY32" fmla="*/ 271462 h 2435555"/>
              <a:gd name="connsiteX33" fmla="*/ 1052016 w 2271216"/>
              <a:gd name="connsiteY33" fmla="*/ 295275 h 2435555"/>
              <a:gd name="connsiteX34" fmla="*/ 1047254 w 2271216"/>
              <a:gd name="connsiteY34" fmla="*/ 333375 h 2435555"/>
              <a:gd name="connsiteX35" fmla="*/ 1047254 w 2271216"/>
              <a:gd name="connsiteY35" fmla="*/ 333375 h 2435555"/>
              <a:gd name="connsiteX36" fmla="*/ 1094879 w 2271216"/>
              <a:gd name="connsiteY36" fmla="*/ 361950 h 2435555"/>
              <a:gd name="connsiteX37" fmla="*/ 1094879 w 2271216"/>
              <a:gd name="connsiteY37" fmla="*/ 361950 h 2435555"/>
              <a:gd name="connsiteX38" fmla="*/ 1147266 w 2271216"/>
              <a:gd name="connsiteY38" fmla="*/ 371475 h 2435555"/>
              <a:gd name="connsiteX39" fmla="*/ 1166316 w 2271216"/>
              <a:gd name="connsiteY39" fmla="*/ 385762 h 2435555"/>
              <a:gd name="connsiteX40" fmla="*/ 1166316 w 2271216"/>
              <a:gd name="connsiteY40" fmla="*/ 385762 h 2435555"/>
              <a:gd name="connsiteX41" fmla="*/ 1166316 w 2271216"/>
              <a:gd name="connsiteY41" fmla="*/ 385762 h 2435555"/>
              <a:gd name="connsiteX42" fmla="*/ 1204416 w 2271216"/>
              <a:gd name="connsiteY42" fmla="*/ 457200 h 2435555"/>
              <a:gd name="connsiteX43" fmla="*/ 1223466 w 2271216"/>
              <a:gd name="connsiteY43" fmla="*/ 442912 h 2435555"/>
              <a:gd name="connsiteX44" fmla="*/ 1266329 w 2271216"/>
              <a:gd name="connsiteY44" fmla="*/ 442912 h 2435555"/>
              <a:gd name="connsiteX45" fmla="*/ 1337766 w 2271216"/>
              <a:gd name="connsiteY45" fmla="*/ 442912 h 2435555"/>
              <a:gd name="connsiteX46" fmla="*/ 1313954 w 2271216"/>
              <a:gd name="connsiteY46" fmla="*/ 461962 h 2435555"/>
              <a:gd name="connsiteX47" fmla="*/ 1313954 w 2271216"/>
              <a:gd name="connsiteY47" fmla="*/ 461962 h 2435555"/>
              <a:gd name="connsiteX48" fmla="*/ 1280616 w 2271216"/>
              <a:gd name="connsiteY48" fmla="*/ 547687 h 2435555"/>
              <a:gd name="connsiteX49" fmla="*/ 1256804 w 2271216"/>
              <a:gd name="connsiteY49" fmla="*/ 557212 h 2435555"/>
              <a:gd name="connsiteX50" fmla="*/ 1213941 w 2271216"/>
              <a:gd name="connsiteY50" fmla="*/ 576262 h 2435555"/>
              <a:gd name="connsiteX51" fmla="*/ 1228229 w 2271216"/>
              <a:gd name="connsiteY51" fmla="*/ 619125 h 2435555"/>
              <a:gd name="connsiteX52" fmla="*/ 1228229 w 2271216"/>
              <a:gd name="connsiteY52" fmla="*/ 652462 h 2435555"/>
              <a:gd name="connsiteX53" fmla="*/ 1232991 w 2271216"/>
              <a:gd name="connsiteY53" fmla="*/ 676275 h 2435555"/>
              <a:gd name="connsiteX54" fmla="*/ 1256804 w 2271216"/>
              <a:gd name="connsiteY54" fmla="*/ 714375 h 2435555"/>
              <a:gd name="connsiteX55" fmla="*/ 1256804 w 2271216"/>
              <a:gd name="connsiteY55" fmla="*/ 714375 h 2435555"/>
              <a:gd name="connsiteX56" fmla="*/ 1342529 w 2271216"/>
              <a:gd name="connsiteY56" fmla="*/ 742950 h 2435555"/>
              <a:gd name="connsiteX57" fmla="*/ 1413966 w 2271216"/>
              <a:gd name="connsiteY57" fmla="*/ 738187 h 2435555"/>
              <a:gd name="connsiteX58" fmla="*/ 1447304 w 2271216"/>
              <a:gd name="connsiteY58" fmla="*/ 738187 h 2435555"/>
              <a:gd name="connsiteX59" fmla="*/ 1499691 w 2271216"/>
              <a:gd name="connsiteY59" fmla="*/ 752475 h 2435555"/>
              <a:gd name="connsiteX60" fmla="*/ 1509216 w 2271216"/>
              <a:gd name="connsiteY60" fmla="*/ 766762 h 2435555"/>
              <a:gd name="connsiteX61" fmla="*/ 1513979 w 2271216"/>
              <a:gd name="connsiteY61" fmla="*/ 838200 h 2435555"/>
              <a:gd name="connsiteX62" fmla="*/ 1513979 w 2271216"/>
              <a:gd name="connsiteY62" fmla="*/ 838200 h 2435555"/>
              <a:gd name="connsiteX63" fmla="*/ 1547316 w 2271216"/>
              <a:gd name="connsiteY63" fmla="*/ 900112 h 2435555"/>
              <a:gd name="connsiteX64" fmla="*/ 1580654 w 2271216"/>
              <a:gd name="connsiteY64" fmla="*/ 942975 h 2435555"/>
              <a:gd name="connsiteX65" fmla="*/ 1590179 w 2271216"/>
              <a:gd name="connsiteY65" fmla="*/ 947737 h 2435555"/>
              <a:gd name="connsiteX66" fmla="*/ 1599704 w 2271216"/>
              <a:gd name="connsiteY66" fmla="*/ 1014412 h 2435555"/>
              <a:gd name="connsiteX67" fmla="*/ 1642566 w 2271216"/>
              <a:gd name="connsiteY67" fmla="*/ 1047750 h 2435555"/>
              <a:gd name="connsiteX68" fmla="*/ 1685429 w 2271216"/>
              <a:gd name="connsiteY68" fmla="*/ 1090612 h 2435555"/>
              <a:gd name="connsiteX69" fmla="*/ 1704479 w 2271216"/>
              <a:gd name="connsiteY69" fmla="*/ 1104900 h 2435555"/>
              <a:gd name="connsiteX70" fmla="*/ 1747341 w 2271216"/>
              <a:gd name="connsiteY70" fmla="*/ 1119187 h 2435555"/>
              <a:gd name="connsiteX71" fmla="*/ 1766391 w 2271216"/>
              <a:gd name="connsiteY71" fmla="*/ 1185862 h 2435555"/>
              <a:gd name="connsiteX72" fmla="*/ 1766391 w 2271216"/>
              <a:gd name="connsiteY72" fmla="*/ 1185862 h 2435555"/>
              <a:gd name="connsiteX73" fmla="*/ 1775916 w 2271216"/>
              <a:gd name="connsiteY73" fmla="*/ 1238250 h 2435555"/>
              <a:gd name="connsiteX74" fmla="*/ 1852116 w 2271216"/>
              <a:gd name="connsiteY74" fmla="*/ 1223962 h 2435555"/>
              <a:gd name="connsiteX75" fmla="*/ 1894979 w 2271216"/>
              <a:gd name="connsiteY75" fmla="*/ 1176337 h 2435555"/>
              <a:gd name="connsiteX76" fmla="*/ 1904504 w 2271216"/>
              <a:gd name="connsiteY76" fmla="*/ 1162050 h 2435555"/>
              <a:gd name="connsiteX77" fmla="*/ 1947366 w 2271216"/>
              <a:gd name="connsiteY77" fmla="*/ 1152525 h 2435555"/>
              <a:gd name="connsiteX78" fmla="*/ 1985466 w 2271216"/>
              <a:gd name="connsiteY78" fmla="*/ 1128712 h 2435555"/>
              <a:gd name="connsiteX79" fmla="*/ 2023566 w 2271216"/>
              <a:gd name="connsiteY79" fmla="*/ 1114425 h 2435555"/>
              <a:gd name="connsiteX80" fmla="*/ 2071191 w 2271216"/>
              <a:gd name="connsiteY80" fmla="*/ 1104900 h 2435555"/>
              <a:gd name="connsiteX81" fmla="*/ 2118816 w 2271216"/>
              <a:gd name="connsiteY81" fmla="*/ 1119187 h 2435555"/>
              <a:gd name="connsiteX82" fmla="*/ 2199779 w 2271216"/>
              <a:gd name="connsiteY82" fmla="*/ 1119187 h 2435555"/>
              <a:gd name="connsiteX83" fmla="*/ 2214066 w 2271216"/>
              <a:gd name="connsiteY83" fmla="*/ 1081087 h 2435555"/>
              <a:gd name="connsiteX84" fmla="*/ 2242641 w 2271216"/>
              <a:gd name="connsiteY84" fmla="*/ 1090612 h 2435555"/>
              <a:gd name="connsiteX85" fmla="*/ 2271216 w 2271216"/>
              <a:gd name="connsiteY85" fmla="*/ 1100137 h 2435555"/>
              <a:gd name="connsiteX86" fmla="*/ 2256929 w 2271216"/>
              <a:gd name="connsiteY86" fmla="*/ 1128712 h 2435555"/>
              <a:gd name="connsiteX87" fmla="*/ 2218829 w 2271216"/>
              <a:gd name="connsiteY87" fmla="*/ 1176337 h 2435555"/>
              <a:gd name="connsiteX88" fmla="*/ 2190254 w 2271216"/>
              <a:gd name="connsiteY88" fmla="*/ 1200150 h 2435555"/>
              <a:gd name="connsiteX89" fmla="*/ 2156916 w 2271216"/>
              <a:gd name="connsiteY89" fmla="*/ 1233487 h 2435555"/>
              <a:gd name="connsiteX90" fmla="*/ 2137866 w 2271216"/>
              <a:gd name="connsiteY90" fmla="*/ 1290637 h 2435555"/>
              <a:gd name="connsiteX91" fmla="*/ 2156916 w 2271216"/>
              <a:gd name="connsiteY91" fmla="*/ 1333500 h 2435555"/>
              <a:gd name="connsiteX92" fmla="*/ 2075954 w 2271216"/>
              <a:gd name="connsiteY92" fmla="*/ 1333500 h 2435555"/>
              <a:gd name="connsiteX93" fmla="*/ 2023566 w 2271216"/>
              <a:gd name="connsiteY93" fmla="*/ 1400175 h 2435555"/>
              <a:gd name="connsiteX94" fmla="*/ 2014041 w 2271216"/>
              <a:gd name="connsiteY94" fmla="*/ 1414462 h 2435555"/>
              <a:gd name="connsiteX95" fmla="*/ 1999754 w 2271216"/>
              <a:gd name="connsiteY95" fmla="*/ 1457325 h 2435555"/>
              <a:gd name="connsiteX96" fmla="*/ 1980704 w 2271216"/>
              <a:gd name="connsiteY96" fmla="*/ 1471612 h 2435555"/>
              <a:gd name="connsiteX97" fmla="*/ 1914029 w 2271216"/>
              <a:gd name="connsiteY97" fmla="*/ 1471612 h 2435555"/>
              <a:gd name="connsiteX98" fmla="*/ 1890216 w 2271216"/>
              <a:gd name="connsiteY98" fmla="*/ 1500187 h 2435555"/>
              <a:gd name="connsiteX99" fmla="*/ 1880691 w 2271216"/>
              <a:gd name="connsiteY99" fmla="*/ 1476375 h 2435555"/>
              <a:gd name="connsiteX100" fmla="*/ 1823541 w 2271216"/>
              <a:gd name="connsiteY100" fmla="*/ 1495425 h 2435555"/>
              <a:gd name="connsiteX101" fmla="*/ 1799729 w 2271216"/>
              <a:gd name="connsiteY101" fmla="*/ 1476375 h 2435555"/>
              <a:gd name="connsiteX102" fmla="*/ 1780679 w 2271216"/>
              <a:gd name="connsiteY102" fmla="*/ 1485900 h 2435555"/>
              <a:gd name="connsiteX103" fmla="*/ 1737816 w 2271216"/>
              <a:gd name="connsiteY103" fmla="*/ 1514475 h 2435555"/>
              <a:gd name="connsiteX104" fmla="*/ 1737816 w 2271216"/>
              <a:gd name="connsiteY104" fmla="*/ 1514475 h 2435555"/>
              <a:gd name="connsiteX105" fmla="*/ 1723529 w 2271216"/>
              <a:gd name="connsiteY105" fmla="*/ 1471612 h 2435555"/>
              <a:gd name="connsiteX106" fmla="*/ 1699716 w 2271216"/>
              <a:gd name="connsiteY106" fmla="*/ 1466850 h 2435555"/>
              <a:gd name="connsiteX107" fmla="*/ 1642566 w 2271216"/>
              <a:gd name="connsiteY107" fmla="*/ 1476375 h 2435555"/>
              <a:gd name="connsiteX108" fmla="*/ 1547316 w 2271216"/>
              <a:gd name="connsiteY108" fmla="*/ 1481137 h 2435555"/>
              <a:gd name="connsiteX109" fmla="*/ 1471116 w 2271216"/>
              <a:gd name="connsiteY109" fmla="*/ 1462087 h 2435555"/>
              <a:gd name="connsiteX110" fmla="*/ 1452066 w 2271216"/>
              <a:gd name="connsiteY110" fmla="*/ 1476375 h 2435555"/>
              <a:gd name="connsiteX111" fmla="*/ 1409204 w 2271216"/>
              <a:gd name="connsiteY111" fmla="*/ 1524000 h 2435555"/>
              <a:gd name="connsiteX112" fmla="*/ 1385391 w 2271216"/>
              <a:gd name="connsiteY112" fmla="*/ 1514475 h 2435555"/>
              <a:gd name="connsiteX113" fmla="*/ 1375866 w 2271216"/>
              <a:gd name="connsiteY113" fmla="*/ 1485900 h 2435555"/>
              <a:gd name="connsiteX114" fmla="*/ 1356816 w 2271216"/>
              <a:gd name="connsiteY114" fmla="*/ 1462087 h 2435555"/>
              <a:gd name="connsiteX115" fmla="*/ 1337766 w 2271216"/>
              <a:gd name="connsiteY115" fmla="*/ 1485900 h 2435555"/>
              <a:gd name="connsiteX116" fmla="*/ 1328241 w 2271216"/>
              <a:gd name="connsiteY116" fmla="*/ 1466850 h 2435555"/>
              <a:gd name="connsiteX117" fmla="*/ 1228229 w 2271216"/>
              <a:gd name="connsiteY117" fmla="*/ 1514475 h 2435555"/>
              <a:gd name="connsiteX118" fmla="*/ 1194891 w 2271216"/>
              <a:gd name="connsiteY118" fmla="*/ 1514475 h 2435555"/>
              <a:gd name="connsiteX119" fmla="*/ 1132979 w 2271216"/>
              <a:gd name="connsiteY119" fmla="*/ 1504950 h 2435555"/>
              <a:gd name="connsiteX120" fmla="*/ 1075829 w 2271216"/>
              <a:gd name="connsiteY120" fmla="*/ 1524000 h 2435555"/>
              <a:gd name="connsiteX121" fmla="*/ 1052016 w 2271216"/>
              <a:gd name="connsiteY121" fmla="*/ 1562100 h 2435555"/>
              <a:gd name="connsiteX122" fmla="*/ 1037729 w 2271216"/>
              <a:gd name="connsiteY122" fmla="*/ 1590675 h 2435555"/>
              <a:gd name="connsiteX123" fmla="*/ 1018679 w 2271216"/>
              <a:gd name="connsiteY123" fmla="*/ 1590675 h 2435555"/>
              <a:gd name="connsiteX124" fmla="*/ 1018679 w 2271216"/>
              <a:gd name="connsiteY124" fmla="*/ 1590675 h 2435555"/>
              <a:gd name="connsiteX125" fmla="*/ 956766 w 2271216"/>
              <a:gd name="connsiteY125" fmla="*/ 1609725 h 2435555"/>
              <a:gd name="connsiteX126" fmla="*/ 918666 w 2271216"/>
              <a:gd name="connsiteY126" fmla="*/ 1590675 h 2435555"/>
              <a:gd name="connsiteX127" fmla="*/ 809129 w 2271216"/>
              <a:gd name="connsiteY127" fmla="*/ 1624012 h 2435555"/>
              <a:gd name="connsiteX128" fmla="*/ 851991 w 2271216"/>
              <a:gd name="connsiteY128" fmla="*/ 1652587 h 2435555"/>
              <a:gd name="connsiteX129" fmla="*/ 871041 w 2271216"/>
              <a:gd name="connsiteY129" fmla="*/ 1690687 h 2435555"/>
              <a:gd name="connsiteX130" fmla="*/ 871041 w 2271216"/>
              <a:gd name="connsiteY130" fmla="*/ 1738312 h 2435555"/>
              <a:gd name="connsiteX131" fmla="*/ 851991 w 2271216"/>
              <a:gd name="connsiteY131" fmla="*/ 1762125 h 2435555"/>
              <a:gd name="connsiteX132" fmla="*/ 837704 w 2271216"/>
              <a:gd name="connsiteY132" fmla="*/ 1838325 h 2435555"/>
              <a:gd name="connsiteX133" fmla="*/ 856754 w 2271216"/>
              <a:gd name="connsiteY133" fmla="*/ 1866900 h 2435555"/>
              <a:gd name="connsiteX134" fmla="*/ 842466 w 2271216"/>
              <a:gd name="connsiteY134" fmla="*/ 1895475 h 2435555"/>
              <a:gd name="connsiteX135" fmla="*/ 851991 w 2271216"/>
              <a:gd name="connsiteY135" fmla="*/ 1924050 h 2435555"/>
              <a:gd name="connsiteX136" fmla="*/ 851991 w 2271216"/>
              <a:gd name="connsiteY136" fmla="*/ 1947862 h 2435555"/>
              <a:gd name="connsiteX137" fmla="*/ 809129 w 2271216"/>
              <a:gd name="connsiteY137" fmla="*/ 1966912 h 2435555"/>
              <a:gd name="connsiteX138" fmla="*/ 809129 w 2271216"/>
              <a:gd name="connsiteY138" fmla="*/ 1966912 h 2435555"/>
              <a:gd name="connsiteX139" fmla="*/ 809788 w 2271216"/>
              <a:gd name="connsiteY139" fmla="*/ 2022576 h 2435555"/>
              <a:gd name="connsiteX140" fmla="*/ 823416 w 2271216"/>
              <a:gd name="connsiteY140" fmla="*/ 2043112 h 2435555"/>
              <a:gd name="connsiteX141" fmla="*/ 847229 w 2271216"/>
              <a:gd name="connsiteY141" fmla="*/ 2066925 h 2435555"/>
              <a:gd name="connsiteX142" fmla="*/ 842466 w 2271216"/>
              <a:gd name="connsiteY142" fmla="*/ 2119312 h 2435555"/>
              <a:gd name="connsiteX143" fmla="*/ 899616 w 2271216"/>
              <a:gd name="connsiteY143" fmla="*/ 2147887 h 2435555"/>
              <a:gd name="connsiteX144" fmla="*/ 904379 w 2271216"/>
              <a:gd name="connsiteY144" fmla="*/ 2181225 h 2435555"/>
              <a:gd name="connsiteX145" fmla="*/ 966291 w 2271216"/>
              <a:gd name="connsiteY145" fmla="*/ 2205037 h 2435555"/>
              <a:gd name="connsiteX146" fmla="*/ 956766 w 2271216"/>
              <a:gd name="connsiteY146" fmla="*/ 2238375 h 2435555"/>
              <a:gd name="connsiteX147" fmla="*/ 1056779 w 2271216"/>
              <a:gd name="connsiteY147" fmla="*/ 2243137 h 2435555"/>
              <a:gd name="connsiteX148" fmla="*/ 1056779 w 2271216"/>
              <a:gd name="connsiteY148" fmla="*/ 2243137 h 2435555"/>
              <a:gd name="connsiteX0" fmla="*/ 887276 w 2271216"/>
              <a:gd name="connsiteY0" fmla="*/ 2329910 h 2435555"/>
              <a:gd name="connsiteX1" fmla="*/ 864221 w 2271216"/>
              <a:gd name="connsiteY1" fmla="*/ 2339225 h 2435555"/>
              <a:gd name="connsiteX2" fmla="*/ 835555 w 2271216"/>
              <a:gd name="connsiteY2" fmla="*/ 2331158 h 2435555"/>
              <a:gd name="connsiteX3" fmla="*/ 758977 w 2271216"/>
              <a:gd name="connsiteY3" fmla="*/ 2308538 h 2435555"/>
              <a:gd name="connsiteX4" fmla="*/ 730397 w 2271216"/>
              <a:gd name="connsiteY4" fmla="*/ 2365696 h 2435555"/>
              <a:gd name="connsiteX5" fmla="*/ 663708 w 2271216"/>
              <a:gd name="connsiteY5" fmla="*/ 2435555 h 2435555"/>
              <a:gd name="connsiteX6" fmla="*/ 603371 w 2271216"/>
              <a:gd name="connsiteY6" fmla="*/ 2416503 h 2435555"/>
              <a:gd name="connsiteX7" fmla="*/ 543255 w 2271216"/>
              <a:gd name="connsiteY7" fmla="*/ 2416503 h 2435555"/>
              <a:gd name="connsiteX8" fmla="*/ 504926 w 2271216"/>
              <a:gd name="connsiteY8" fmla="*/ 2435555 h 2435555"/>
              <a:gd name="connsiteX9" fmla="*/ 384252 w 2271216"/>
              <a:gd name="connsiteY9" fmla="*/ 2387924 h 2435555"/>
              <a:gd name="connsiteX10" fmla="*/ 339793 w 2271216"/>
              <a:gd name="connsiteY10" fmla="*/ 2308538 h 2435555"/>
              <a:gd name="connsiteX11" fmla="*/ 304861 w 2271216"/>
              <a:gd name="connsiteY11" fmla="*/ 2314889 h 2435555"/>
              <a:gd name="connsiteX12" fmla="*/ 247700 w 2271216"/>
              <a:gd name="connsiteY12" fmla="*/ 2305363 h 2435555"/>
              <a:gd name="connsiteX13" fmla="*/ 181011 w 2271216"/>
              <a:gd name="connsiteY13" fmla="*/ 2314691 h 2435555"/>
              <a:gd name="connsiteX14" fmla="*/ 142984 w 2271216"/>
              <a:gd name="connsiteY14" fmla="*/ 2305587 h 2435555"/>
              <a:gd name="connsiteX15" fmla="*/ 314388 w 2271216"/>
              <a:gd name="connsiteY15" fmla="*/ 2038626 h 2435555"/>
              <a:gd name="connsiteX16" fmla="*/ 323915 w 2271216"/>
              <a:gd name="connsiteY16" fmla="*/ 1967179 h 2435555"/>
              <a:gd name="connsiteX17" fmla="*/ 219683 w 2271216"/>
              <a:gd name="connsiteY17" fmla="*/ 1871916 h 2435555"/>
              <a:gd name="connsiteX18" fmla="*/ 58680 w 2271216"/>
              <a:gd name="connsiteY18" fmla="*/ 1762601 h 2435555"/>
              <a:gd name="connsiteX19" fmla="*/ 7120 w 2271216"/>
              <a:gd name="connsiteY19" fmla="*/ 1514680 h 2435555"/>
              <a:gd name="connsiteX20" fmla="*/ 74325 w 2271216"/>
              <a:gd name="connsiteY20" fmla="*/ 1181260 h 2435555"/>
              <a:gd name="connsiteX21" fmla="*/ 13621 w 2271216"/>
              <a:gd name="connsiteY21" fmla="*/ 752680 h 2435555"/>
              <a:gd name="connsiteX22" fmla="*/ 247010 w 2271216"/>
              <a:gd name="connsiteY22" fmla="*/ 438150 h 2435555"/>
              <a:gd name="connsiteX23" fmla="*/ 690040 w 2271216"/>
              <a:gd name="connsiteY23" fmla="*/ 0 h 2435555"/>
              <a:gd name="connsiteX24" fmla="*/ 851991 w 2271216"/>
              <a:gd name="connsiteY24" fmla="*/ 85725 h 2435555"/>
              <a:gd name="connsiteX25" fmla="*/ 904379 w 2271216"/>
              <a:gd name="connsiteY25" fmla="*/ 95250 h 2435555"/>
              <a:gd name="connsiteX26" fmla="*/ 952004 w 2271216"/>
              <a:gd name="connsiteY26" fmla="*/ 61912 h 2435555"/>
              <a:gd name="connsiteX27" fmla="*/ 990104 w 2271216"/>
              <a:gd name="connsiteY27" fmla="*/ 85725 h 2435555"/>
              <a:gd name="connsiteX28" fmla="*/ 1023441 w 2271216"/>
              <a:gd name="connsiteY28" fmla="*/ 109537 h 2435555"/>
              <a:gd name="connsiteX29" fmla="*/ 1052016 w 2271216"/>
              <a:gd name="connsiteY29" fmla="*/ 133350 h 2435555"/>
              <a:gd name="connsiteX30" fmla="*/ 1104404 w 2271216"/>
              <a:gd name="connsiteY30" fmla="*/ 200025 h 2435555"/>
              <a:gd name="connsiteX31" fmla="*/ 1099641 w 2271216"/>
              <a:gd name="connsiteY31" fmla="*/ 209550 h 2435555"/>
              <a:gd name="connsiteX32" fmla="*/ 1090116 w 2271216"/>
              <a:gd name="connsiteY32" fmla="*/ 271462 h 2435555"/>
              <a:gd name="connsiteX33" fmla="*/ 1052016 w 2271216"/>
              <a:gd name="connsiteY33" fmla="*/ 295275 h 2435555"/>
              <a:gd name="connsiteX34" fmla="*/ 1047254 w 2271216"/>
              <a:gd name="connsiteY34" fmla="*/ 333375 h 2435555"/>
              <a:gd name="connsiteX35" fmla="*/ 1047254 w 2271216"/>
              <a:gd name="connsiteY35" fmla="*/ 333375 h 2435555"/>
              <a:gd name="connsiteX36" fmla="*/ 1094879 w 2271216"/>
              <a:gd name="connsiteY36" fmla="*/ 361950 h 2435555"/>
              <a:gd name="connsiteX37" fmla="*/ 1094879 w 2271216"/>
              <a:gd name="connsiteY37" fmla="*/ 361950 h 2435555"/>
              <a:gd name="connsiteX38" fmla="*/ 1147266 w 2271216"/>
              <a:gd name="connsiteY38" fmla="*/ 371475 h 2435555"/>
              <a:gd name="connsiteX39" fmla="*/ 1166316 w 2271216"/>
              <a:gd name="connsiteY39" fmla="*/ 385762 h 2435555"/>
              <a:gd name="connsiteX40" fmla="*/ 1166316 w 2271216"/>
              <a:gd name="connsiteY40" fmla="*/ 385762 h 2435555"/>
              <a:gd name="connsiteX41" fmla="*/ 1166316 w 2271216"/>
              <a:gd name="connsiteY41" fmla="*/ 385762 h 2435555"/>
              <a:gd name="connsiteX42" fmla="*/ 1204416 w 2271216"/>
              <a:gd name="connsiteY42" fmla="*/ 457200 h 2435555"/>
              <a:gd name="connsiteX43" fmla="*/ 1223466 w 2271216"/>
              <a:gd name="connsiteY43" fmla="*/ 442912 h 2435555"/>
              <a:gd name="connsiteX44" fmla="*/ 1266329 w 2271216"/>
              <a:gd name="connsiteY44" fmla="*/ 442912 h 2435555"/>
              <a:gd name="connsiteX45" fmla="*/ 1337766 w 2271216"/>
              <a:gd name="connsiteY45" fmla="*/ 442912 h 2435555"/>
              <a:gd name="connsiteX46" fmla="*/ 1313954 w 2271216"/>
              <a:gd name="connsiteY46" fmla="*/ 461962 h 2435555"/>
              <a:gd name="connsiteX47" fmla="*/ 1313954 w 2271216"/>
              <a:gd name="connsiteY47" fmla="*/ 461962 h 2435555"/>
              <a:gd name="connsiteX48" fmla="*/ 1280616 w 2271216"/>
              <a:gd name="connsiteY48" fmla="*/ 547687 h 2435555"/>
              <a:gd name="connsiteX49" fmla="*/ 1256804 w 2271216"/>
              <a:gd name="connsiteY49" fmla="*/ 557212 h 2435555"/>
              <a:gd name="connsiteX50" fmla="*/ 1213941 w 2271216"/>
              <a:gd name="connsiteY50" fmla="*/ 576262 h 2435555"/>
              <a:gd name="connsiteX51" fmla="*/ 1228229 w 2271216"/>
              <a:gd name="connsiteY51" fmla="*/ 619125 h 2435555"/>
              <a:gd name="connsiteX52" fmla="*/ 1228229 w 2271216"/>
              <a:gd name="connsiteY52" fmla="*/ 652462 h 2435555"/>
              <a:gd name="connsiteX53" fmla="*/ 1232991 w 2271216"/>
              <a:gd name="connsiteY53" fmla="*/ 676275 h 2435555"/>
              <a:gd name="connsiteX54" fmla="*/ 1256804 w 2271216"/>
              <a:gd name="connsiteY54" fmla="*/ 714375 h 2435555"/>
              <a:gd name="connsiteX55" fmla="*/ 1256804 w 2271216"/>
              <a:gd name="connsiteY55" fmla="*/ 714375 h 2435555"/>
              <a:gd name="connsiteX56" fmla="*/ 1342529 w 2271216"/>
              <a:gd name="connsiteY56" fmla="*/ 742950 h 2435555"/>
              <a:gd name="connsiteX57" fmla="*/ 1413966 w 2271216"/>
              <a:gd name="connsiteY57" fmla="*/ 738187 h 2435555"/>
              <a:gd name="connsiteX58" fmla="*/ 1447304 w 2271216"/>
              <a:gd name="connsiteY58" fmla="*/ 738187 h 2435555"/>
              <a:gd name="connsiteX59" fmla="*/ 1499691 w 2271216"/>
              <a:gd name="connsiteY59" fmla="*/ 752475 h 2435555"/>
              <a:gd name="connsiteX60" fmla="*/ 1509216 w 2271216"/>
              <a:gd name="connsiteY60" fmla="*/ 766762 h 2435555"/>
              <a:gd name="connsiteX61" fmla="*/ 1513979 w 2271216"/>
              <a:gd name="connsiteY61" fmla="*/ 838200 h 2435555"/>
              <a:gd name="connsiteX62" fmla="*/ 1513979 w 2271216"/>
              <a:gd name="connsiteY62" fmla="*/ 838200 h 2435555"/>
              <a:gd name="connsiteX63" fmla="*/ 1547316 w 2271216"/>
              <a:gd name="connsiteY63" fmla="*/ 900112 h 2435555"/>
              <a:gd name="connsiteX64" fmla="*/ 1580654 w 2271216"/>
              <a:gd name="connsiteY64" fmla="*/ 942975 h 2435555"/>
              <a:gd name="connsiteX65" fmla="*/ 1590179 w 2271216"/>
              <a:gd name="connsiteY65" fmla="*/ 947737 h 2435555"/>
              <a:gd name="connsiteX66" fmla="*/ 1599704 w 2271216"/>
              <a:gd name="connsiteY66" fmla="*/ 1014412 h 2435555"/>
              <a:gd name="connsiteX67" fmla="*/ 1642566 w 2271216"/>
              <a:gd name="connsiteY67" fmla="*/ 1047750 h 2435555"/>
              <a:gd name="connsiteX68" fmla="*/ 1685429 w 2271216"/>
              <a:gd name="connsiteY68" fmla="*/ 1090612 h 2435555"/>
              <a:gd name="connsiteX69" fmla="*/ 1704479 w 2271216"/>
              <a:gd name="connsiteY69" fmla="*/ 1104900 h 2435555"/>
              <a:gd name="connsiteX70" fmla="*/ 1747341 w 2271216"/>
              <a:gd name="connsiteY70" fmla="*/ 1119187 h 2435555"/>
              <a:gd name="connsiteX71" fmla="*/ 1766391 w 2271216"/>
              <a:gd name="connsiteY71" fmla="*/ 1185862 h 2435555"/>
              <a:gd name="connsiteX72" fmla="*/ 1766391 w 2271216"/>
              <a:gd name="connsiteY72" fmla="*/ 1185862 h 2435555"/>
              <a:gd name="connsiteX73" fmla="*/ 1775916 w 2271216"/>
              <a:gd name="connsiteY73" fmla="*/ 1238250 h 2435555"/>
              <a:gd name="connsiteX74" fmla="*/ 1852116 w 2271216"/>
              <a:gd name="connsiteY74" fmla="*/ 1223962 h 2435555"/>
              <a:gd name="connsiteX75" fmla="*/ 1894979 w 2271216"/>
              <a:gd name="connsiteY75" fmla="*/ 1176337 h 2435555"/>
              <a:gd name="connsiteX76" fmla="*/ 1904504 w 2271216"/>
              <a:gd name="connsiteY76" fmla="*/ 1162050 h 2435555"/>
              <a:gd name="connsiteX77" fmla="*/ 1947366 w 2271216"/>
              <a:gd name="connsiteY77" fmla="*/ 1152525 h 2435555"/>
              <a:gd name="connsiteX78" fmla="*/ 1985466 w 2271216"/>
              <a:gd name="connsiteY78" fmla="*/ 1128712 h 2435555"/>
              <a:gd name="connsiteX79" fmla="*/ 2023566 w 2271216"/>
              <a:gd name="connsiteY79" fmla="*/ 1114425 h 2435555"/>
              <a:gd name="connsiteX80" fmla="*/ 2071191 w 2271216"/>
              <a:gd name="connsiteY80" fmla="*/ 1104900 h 2435555"/>
              <a:gd name="connsiteX81" fmla="*/ 2118816 w 2271216"/>
              <a:gd name="connsiteY81" fmla="*/ 1119187 h 2435555"/>
              <a:gd name="connsiteX82" fmla="*/ 2199779 w 2271216"/>
              <a:gd name="connsiteY82" fmla="*/ 1119187 h 2435555"/>
              <a:gd name="connsiteX83" fmla="*/ 2214066 w 2271216"/>
              <a:gd name="connsiteY83" fmla="*/ 1081087 h 2435555"/>
              <a:gd name="connsiteX84" fmla="*/ 2242641 w 2271216"/>
              <a:gd name="connsiteY84" fmla="*/ 1090612 h 2435555"/>
              <a:gd name="connsiteX85" fmla="*/ 2271216 w 2271216"/>
              <a:gd name="connsiteY85" fmla="*/ 1100137 h 2435555"/>
              <a:gd name="connsiteX86" fmla="*/ 2256929 w 2271216"/>
              <a:gd name="connsiteY86" fmla="*/ 1128712 h 2435555"/>
              <a:gd name="connsiteX87" fmla="*/ 2218829 w 2271216"/>
              <a:gd name="connsiteY87" fmla="*/ 1176337 h 2435555"/>
              <a:gd name="connsiteX88" fmla="*/ 2190254 w 2271216"/>
              <a:gd name="connsiteY88" fmla="*/ 1200150 h 2435555"/>
              <a:gd name="connsiteX89" fmla="*/ 2156916 w 2271216"/>
              <a:gd name="connsiteY89" fmla="*/ 1233487 h 2435555"/>
              <a:gd name="connsiteX90" fmla="*/ 2137866 w 2271216"/>
              <a:gd name="connsiteY90" fmla="*/ 1290637 h 2435555"/>
              <a:gd name="connsiteX91" fmla="*/ 2156916 w 2271216"/>
              <a:gd name="connsiteY91" fmla="*/ 1333500 h 2435555"/>
              <a:gd name="connsiteX92" fmla="*/ 2075954 w 2271216"/>
              <a:gd name="connsiteY92" fmla="*/ 1333500 h 2435555"/>
              <a:gd name="connsiteX93" fmla="*/ 2023566 w 2271216"/>
              <a:gd name="connsiteY93" fmla="*/ 1400175 h 2435555"/>
              <a:gd name="connsiteX94" fmla="*/ 2014041 w 2271216"/>
              <a:gd name="connsiteY94" fmla="*/ 1414462 h 2435555"/>
              <a:gd name="connsiteX95" fmla="*/ 1999754 w 2271216"/>
              <a:gd name="connsiteY95" fmla="*/ 1457325 h 2435555"/>
              <a:gd name="connsiteX96" fmla="*/ 1980704 w 2271216"/>
              <a:gd name="connsiteY96" fmla="*/ 1471612 h 2435555"/>
              <a:gd name="connsiteX97" fmla="*/ 1914029 w 2271216"/>
              <a:gd name="connsiteY97" fmla="*/ 1471612 h 2435555"/>
              <a:gd name="connsiteX98" fmla="*/ 1890216 w 2271216"/>
              <a:gd name="connsiteY98" fmla="*/ 1500187 h 2435555"/>
              <a:gd name="connsiteX99" fmla="*/ 1880691 w 2271216"/>
              <a:gd name="connsiteY99" fmla="*/ 1476375 h 2435555"/>
              <a:gd name="connsiteX100" fmla="*/ 1823541 w 2271216"/>
              <a:gd name="connsiteY100" fmla="*/ 1495425 h 2435555"/>
              <a:gd name="connsiteX101" fmla="*/ 1799729 w 2271216"/>
              <a:gd name="connsiteY101" fmla="*/ 1476375 h 2435555"/>
              <a:gd name="connsiteX102" fmla="*/ 1780679 w 2271216"/>
              <a:gd name="connsiteY102" fmla="*/ 1485900 h 2435555"/>
              <a:gd name="connsiteX103" fmla="*/ 1737816 w 2271216"/>
              <a:gd name="connsiteY103" fmla="*/ 1514475 h 2435555"/>
              <a:gd name="connsiteX104" fmla="*/ 1737816 w 2271216"/>
              <a:gd name="connsiteY104" fmla="*/ 1514475 h 2435555"/>
              <a:gd name="connsiteX105" fmla="*/ 1723529 w 2271216"/>
              <a:gd name="connsiteY105" fmla="*/ 1471612 h 2435555"/>
              <a:gd name="connsiteX106" fmla="*/ 1699716 w 2271216"/>
              <a:gd name="connsiteY106" fmla="*/ 1466850 h 2435555"/>
              <a:gd name="connsiteX107" fmla="*/ 1642566 w 2271216"/>
              <a:gd name="connsiteY107" fmla="*/ 1476375 h 2435555"/>
              <a:gd name="connsiteX108" fmla="*/ 1547316 w 2271216"/>
              <a:gd name="connsiteY108" fmla="*/ 1481137 h 2435555"/>
              <a:gd name="connsiteX109" fmla="*/ 1471116 w 2271216"/>
              <a:gd name="connsiteY109" fmla="*/ 1462087 h 2435555"/>
              <a:gd name="connsiteX110" fmla="*/ 1452066 w 2271216"/>
              <a:gd name="connsiteY110" fmla="*/ 1476375 h 2435555"/>
              <a:gd name="connsiteX111" fmla="*/ 1409204 w 2271216"/>
              <a:gd name="connsiteY111" fmla="*/ 1524000 h 2435555"/>
              <a:gd name="connsiteX112" fmla="*/ 1385391 w 2271216"/>
              <a:gd name="connsiteY112" fmla="*/ 1514475 h 2435555"/>
              <a:gd name="connsiteX113" fmla="*/ 1375866 w 2271216"/>
              <a:gd name="connsiteY113" fmla="*/ 1485900 h 2435555"/>
              <a:gd name="connsiteX114" fmla="*/ 1356816 w 2271216"/>
              <a:gd name="connsiteY114" fmla="*/ 1462087 h 2435555"/>
              <a:gd name="connsiteX115" fmla="*/ 1337766 w 2271216"/>
              <a:gd name="connsiteY115" fmla="*/ 1485900 h 2435555"/>
              <a:gd name="connsiteX116" fmla="*/ 1328241 w 2271216"/>
              <a:gd name="connsiteY116" fmla="*/ 1466850 h 2435555"/>
              <a:gd name="connsiteX117" fmla="*/ 1228229 w 2271216"/>
              <a:gd name="connsiteY117" fmla="*/ 1514475 h 2435555"/>
              <a:gd name="connsiteX118" fmla="*/ 1194891 w 2271216"/>
              <a:gd name="connsiteY118" fmla="*/ 1514475 h 2435555"/>
              <a:gd name="connsiteX119" fmla="*/ 1132979 w 2271216"/>
              <a:gd name="connsiteY119" fmla="*/ 1504950 h 2435555"/>
              <a:gd name="connsiteX120" fmla="*/ 1075829 w 2271216"/>
              <a:gd name="connsiteY120" fmla="*/ 1524000 h 2435555"/>
              <a:gd name="connsiteX121" fmla="*/ 1052016 w 2271216"/>
              <a:gd name="connsiteY121" fmla="*/ 1562100 h 2435555"/>
              <a:gd name="connsiteX122" fmla="*/ 1037729 w 2271216"/>
              <a:gd name="connsiteY122" fmla="*/ 1590675 h 2435555"/>
              <a:gd name="connsiteX123" fmla="*/ 1018679 w 2271216"/>
              <a:gd name="connsiteY123" fmla="*/ 1590675 h 2435555"/>
              <a:gd name="connsiteX124" fmla="*/ 1018679 w 2271216"/>
              <a:gd name="connsiteY124" fmla="*/ 1590675 h 2435555"/>
              <a:gd name="connsiteX125" fmla="*/ 956766 w 2271216"/>
              <a:gd name="connsiteY125" fmla="*/ 1609725 h 2435555"/>
              <a:gd name="connsiteX126" fmla="*/ 918666 w 2271216"/>
              <a:gd name="connsiteY126" fmla="*/ 1590675 h 2435555"/>
              <a:gd name="connsiteX127" fmla="*/ 809129 w 2271216"/>
              <a:gd name="connsiteY127" fmla="*/ 1624012 h 2435555"/>
              <a:gd name="connsiteX128" fmla="*/ 851991 w 2271216"/>
              <a:gd name="connsiteY128" fmla="*/ 1652587 h 2435555"/>
              <a:gd name="connsiteX129" fmla="*/ 871041 w 2271216"/>
              <a:gd name="connsiteY129" fmla="*/ 1690687 h 2435555"/>
              <a:gd name="connsiteX130" fmla="*/ 871041 w 2271216"/>
              <a:gd name="connsiteY130" fmla="*/ 1738312 h 2435555"/>
              <a:gd name="connsiteX131" fmla="*/ 851991 w 2271216"/>
              <a:gd name="connsiteY131" fmla="*/ 1762125 h 2435555"/>
              <a:gd name="connsiteX132" fmla="*/ 837704 w 2271216"/>
              <a:gd name="connsiteY132" fmla="*/ 1838325 h 2435555"/>
              <a:gd name="connsiteX133" fmla="*/ 856754 w 2271216"/>
              <a:gd name="connsiteY133" fmla="*/ 1866900 h 2435555"/>
              <a:gd name="connsiteX134" fmla="*/ 842466 w 2271216"/>
              <a:gd name="connsiteY134" fmla="*/ 1895475 h 2435555"/>
              <a:gd name="connsiteX135" fmla="*/ 851991 w 2271216"/>
              <a:gd name="connsiteY135" fmla="*/ 1924050 h 2435555"/>
              <a:gd name="connsiteX136" fmla="*/ 851991 w 2271216"/>
              <a:gd name="connsiteY136" fmla="*/ 1947862 h 2435555"/>
              <a:gd name="connsiteX137" fmla="*/ 809129 w 2271216"/>
              <a:gd name="connsiteY137" fmla="*/ 1966912 h 2435555"/>
              <a:gd name="connsiteX138" fmla="*/ 809129 w 2271216"/>
              <a:gd name="connsiteY138" fmla="*/ 1966912 h 2435555"/>
              <a:gd name="connsiteX139" fmla="*/ 809788 w 2271216"/>
              <a:gd name="connsiteY139" fmla="*/ 2022576 h 2435555"/>
              <a:gd name="connsiteX140" fmla="*/ 823416 w 2271216"/>
              <a:gd name="connsiteY140" fmla="*/ 2043112 h 2435555"/>
              <a:gd name="connsiteX141" fmla="*/ 847229 w 2271216"/>
              <a:gd name="connsiteY141" fmla="*/ 2066925 h 2435555"/>
              <a:gd name="connsiteX142" fmla="*/ 842466 w 2271216"/>
              <a:gd name="connsiteY142" fmla="*/ 2119312 h 2435555"/>
              <a:gd name="connsiteX143" fmla="*/ 899616 w 2271216"/>
              <a:gd name="connsiteY143" fmla="*/ 2147887 h 2435555"/>
              <a:gd name="connsiteX144" fmla="*/ 904379 w 2271216"/>
              <a:gd name="connsiteY144" fmla="*/ 2181225 h 2435555"/>
              <a:gd name="connsiteX145" fmla="*/ 966291 w 2271216"/>
              <a:gd name="connsiteY145" fmla="*/ 2205037 h 2435555"/>
              <a:gd name="connsiteX146" fmla="*/ 956766 w 2271216"/>
              <a:gd name="connsiteY146" fmla="*/ 2238375 h 2435555"/>
              <a:gd name="connsiteX147" fmla="*/ 1056779 w 2271216"/>
              <a:gd name="connsiteY147" fmla="*/ 2243137 h 2435555"/>
              <a:gd name="connsiteX148" fmla="*/ 1056779 w 2271216"/>
              <a:gd name="connsiteY148" fmla="*/ 2243137 h 2435555"/>
              <a:gd name="connsiteX0" fmla="*/ 1049412 w 2271216"/>
              <a:gd name="connsiteY0" fmla="*/ 2229420 h 2435555"/>
              <a:gd name="connsiteX1" fmla="*/ 864221 w 2271216"/>
              <a:gd name="connsiteY1" fmla="*/ 2339225 h 2435555"/>
              <a:gd name="connsiteX2" fmla="*/ 835555 w 2271216"/>
              <a:gd name="connsiteY2" fmla="*/ 2331158 h 2435555"/>
              <a:gd name="connsiteX3" fmla="*/ 758977 w 2271216"/>
              <a:gd name="connsiteY3" fmla="*/ 2308538 h 2435555"/>
              <a:gd name="connsiteX4" fmla="*/ 730397 w 2271216"/>
              <a:gd name="connsiteY4" fmla="*/ 2365696 h 2435555"/>
              <a:gd name="connsiteX5" fmla="*/ 663708 w 2271216"/>
              <a:gd name="connsiteY5" fmla="*/ 2435555 h 2435555"/>
              <a:gd name="connsiteX6" fmla="*/ 603371 w 2271216"/>
              <a:gd name="connsiteY6" fmla="*/ 2416503 h 2435555"/>
              <a:gd name="connsiteX7" fmla="*/ 543255 w 2271216"/>
              <a:gd name="connsiteY7" fmla="*/ 2416503 h 2435555"/>
              <a:gd name="connsiteX8" fmla="*/ 504926 w 2271216"/>
              <a:gd name="connsiteY8" fmla="*/ 2435555 h 2435555"/>
              <a:gd name="connsiteX9" fmla="*/ 384252 w 2271216"/>
              <a:gd name="connsiteY9" fmla="*/ 2387924 h 2435555"/>
              <a:gd name="connsiteX10" fmla="*/ 339793 w 2271216"/>
              <a:gd name="connsiteY10" fmla="*/ 2308538 h 2435555"/>
              <a:gd name="connsiteX11" fmla="*/ 304861 w 2271216"/>
              <a:gd name="connsiteY11" fmla="*/ 2314889 h 2435555"/>
              <a:gd name="connsiteX12" fmla="*/ 247700 w 2271216"/>
              <a:gd name="connsiteY12" fmla="*/ 2305363 h 2435555"/>
              <a:gd name="connsiteX13" fmla="*/ 181011 w 2271216"/>
              <a:gd name="connsiteY13" fmla="*/ 2314691 h 2435555"/>
              <a:gd name="connsiteX14" fmla="*/ 142984 w 2271216"/>
              <a:gd name="connsiteY14" fmla="*/ 2305587 h 2435555"/>
              <a:gd name="connsiteX15" fmla="*/ 314388 w 2271216"/>
              <a:gd name="connsiteY15" fmla="*/ 2038626 h 2435555"/>
              <a:gd name="connsiteX16" fmla="*/ 323915 w 2271216"/>
              <a:gd name="connsiteY16" fmla="*/ 1967179 h 2435555"/>
              <a:gd name="connsiteX17" fmla="*/ 219683 w 2271216"/>
              <a:gd name="connsiteY17" fmla="*/ 1871916 h 2435555"/>
              <a:gd name="connsiteX18" fmla="*/ 58680 w 2271216"/>
              <a:gd name="connsiteY18" fmla="*/ 1762601 h 2435555"/>
              <a:gd name="connsiteX19" fmla="*/ 7120 w 2271216"/>
              <a:gd name="connsiteY19" fmla="*/ 1514680 h 2435555"/>
              <a:gd name="connsiteX20" fmla="*/ 74325 w 2271216"/>
              <a:gd name="connsiteY20" fmla="*/ 1181260 h 2435555"/>
              <a:gd name="connsiteX21" fmla="*/ 13621 w 2271216"/>
              <a:gd name="connsiteY21" fmla="*/ 752680 h 2435555"/>
              <a:gd name="connsiteX22" fmla="*/ 247010 w 2271216"/>
              <a:gd name="connsiteY22" fmla="*/ 438150 h 2435555"/>
              <a:gd name="connsiteX23" fmla="*/ 690040 w 2271216"/>
              <a:gd name="connsiteY23" fmla="*/ 0 h 2435555"/>
              <a:gd name="connsiteX24" fmla="*/ 851991 w 2271216"/>
              <a:gd name="connsiteY24" fmla="*/ 85725 h 2435555"/>
              <a:gd name="connsiteX25" fmla="*/ 904379 w 2271216"/>
              <a:gd name="connsiteY25" fmla="*/ 95250 h 2435555"/>
              <a:gd name="connsiteX26" fmla="*/ 952004 w 2271216"/>
              <a:gd name="connsiteY26" fmla="*/ 61912 h 2435555"/>
              <a:gd name="connsiteX27" fmla="*/ 990104 w 2271216"/>
              <a:gd name="connsiteY27" fmla="*/ 85725 h 2435555"/>
              <a:gd name="connsiteX28" fmla="*/ 1023441 w 2271216"/>
              <a:gd name="connsiteY28" fmla="*/ 109537 h 2435555"/>
              <a:gd name="connsiteX29" fmla="*/ 1052016 w 2271216"/>
              <a:gd name="connsiteY29" fmla="*/ 133350 h 2435555"/>
              <a:gd name="connsiteX30" fmla="*/ 1104404 w 2271216"/>
              <a:gd name="connsiteY30" fmla="*/ 200025 h 2435555"/>
              <a:gd name="connsiteX31" fmla="*/ 1099641 w 2271216"/>
              <a:gd name="connsiteY31" fmla="*/ 209550 h 2435555"/>
              <a:gd name="connsiteX32" fmla="*/ 1090116 w 2271216"/>
              <a:gd name="connsiteY32" fmla="*/ 271462 h 2435555"/>
              <a:gd name="connsiteX33" fmla="*/ 1052016 w 2271216"/>
              <a:gd name="connsiteY33" fmla="*/ 295275 h 2435555"/>
              <a:gd name="connsiteX34" fmla="*/ 1047254 w 2271216"/>
              <a:gd name="connsiteY34" fmla="*/ 333375 h 2435555"/>
              <a:gd name="connsiteX35" fmla="*/ 1047254 w 2271216"/>
              <a:gd name="connsiteY35" fmla="*/ 333375 h 2435555"/>
              <a:gd name="connsiteX36" fmla="*/ 1094879 w 2271216"/>
              <a:gd name="connsiteY36" fmla="*/ 361950 h 2435555"/>
              <a:gd name="connsiteX37" fmla="*/ 1094879 w 2271216"/>
              <a:gd name="connsiteY37" fmla="*/ 361950 h 2435555"/>
              <a:gd name="connsiteX38" fmla="*/ 1147266 w 2271216"/>
              <a:gd name="connsiteY38" fmla="*/ 371475 h 2435555"/>
              <a:gd name="connsiteX39" fmla="*/ 1166316 w 2271216"/>
              <a:gd name="connsiteY39" fmla="*/ 385762 h 2435555"/>
              <a:gd name="connsiteX40" fmla="*/ 1166316 w 2271216"/>
              <a:gd name="connsiteY40" fmla="*/ 385762 h 2435555"/>
              <a:gd name="connsiteX41" fmla="*/ 1166316 w 2271216"/>
              <a:gd name="connsiteY41" fmla="*/ 385762 h 2435555"/>
              <a:gd name="connsiteX42" fmla="*/ 1204416 w 2271216"/>
              <a:gd name="connsiteY42" fmla="*/ 457200 h 2435555"/>
              <a:gd name="connsiteX43" fmla="*/ 1223466 w 2271216"/>
              <a:gd name="connsiteY43" fmla="*/ 442912 h 2435555"/>
              <a:gd name="connsiteX44" fmla="*/ 1266329 w 2271216"/>
              <a:gd name="connsiteY44" fmla="*/ 442912 h 2435555"/>
              <a:gd name="connsiteX45" fmla="*/ 1337766 w 2271216"/>
              <a:gd name="connsiteY45" fmla="*/ 442912 h 2435555"/>
              <a:gd name="connsiteX46" fmla="*/ 1313954 w 2271216"/>
              <a:gd name="connsiteY46" fmla="*/ 461962 h 2435555"/>
              <a:gd name="connsiteX47" fmla="*/ 1313954 w 2271216"/>
              <a:gd name="connsiteY47" fmla="*/ 461962 h 2435555"/>
              <a:gd name="connsiteX48" fmla="*/ 1280616 w 2271216"/>
              <a:gd name="connsiteY48" fmla="*/ 547687 h 2435555"/>
              <a:gd name="connsiteX49" fmla="*/ 1256804 w 2271216"/>
              <a:gd name="connsiteY49" fmla="*/ 557212 h 2435555"/>
              <a:gd name="connsiteX50" fmla="*/ 1213941 w 2271216"/>
              <a:gd name="connsiteY50" fmla="*/ 576262 h 2435555"/>
              <a:gd name="connsiteX51" fmla="*/ 1228229 w 2271216"/>
              <a:gd name="connsiteY51" fmla="*/ 619125 h 2435555"/>
              <a:gd name="connsiteX52" fmla="*/ 1228229 w 2271216"/>
              <a:gd name="connsiteY52" fmla="*/ 652462 h 2435555"/>
              <a:gd name="connsiteX53" fmla="*/ 1232991 w 2271216"/>
              <a:gd name="connsiteY53" fmla="*/ 676275 h 2435555"/>
              <a:gd name="connsiteX54" fmla="*/ 1256804 w 2271216"/>
              <a:gd name="connsiteY54" fmla="*/ 714375 h 2435555"/>
              <a:gd name="connsiteX55" fmla="*/ 1256804 w 2271216"/>
              <a:gd name="connsiteY55" fmla="*/ 714375 h 2435555"/>
              <a:gd name="connsiteX56" fmla="*/ 1342529 w 2271216"/>
              <a:gd name="connsiteY56" fmla="*/ 742950 h 2435555"/>
              <a:gd name="connsiteX57" fmla="*/ 1413966 w 2271216"/>
              <a:gd name="connsiteY57" fmla="*/ 738187 h 2435555"/>
              <a:gd name="connsiteX58" fmla="*/ 1447304 w 2271216"/>
              <a:gd name="connsiteY58" fmla="*/ 738187 h 2435555"/>
              <a:gd name="connsiteX59" fmla="*/ 1499691 w 2271216"/>
              <a:gd name="connsiteY59" fmla="*/ 752475 h 2435555"/>
              <a:gd name="connsiteX60" fmla="*/ 1509216 w 2271216"/>
              <a:gd name="connsiteY60" fmla="*/ 766762 h 2435555"/>
              <a:gd name="connsiteX61" fmla="*/ 1513979 w 2271216"/>
              <a:gd name="connsiteY61" fmla="*/ 838200 h 2435555"/>
              <a:gd name="connsiteX62" fmla="*/ 1513979 w 2271216"/>
              <a:gd name="connsiteY62" fmla="*/ 838200 h 2435555"/>
              <a:gd name="connsiteX63" fmla="*/ 1547316 w 2271216"/>
              <a:gd name="connsiteY63" fmla="*/ 900112 h 2435555"/>
              <a:gd name="connsiteX64" fmla="*/ 1580654 w 2271216"/>
              <a:gd name="connsiteY64" fmla="*/ 942975 h 2435555"/>
              <a:gd name="connsiteX65" fmla="*/ 1590179 w 2271216"/>
              <a:gd name="connsiteY65" fmla="*/ 947737 h 2435555"/>
              <a:gd name="connsiteX66" fmla="*/ 1599704 w 2271216"/>
              <a:gd name="connsiteY66" fmla="*/ 1014412 h 2435555"/>
              <a:gd name="connsiteX67" fmla="*/ 1642566 w 2271216"/>
              <a:gd name="connsiteY67" fmla="*/ 1047750 h 2435555"/>
              <a:gd name="connsiteX68" fmla="*/ 1685429 w 2271216"/>
              <a:gd name="connsiteY68" fmla="*/ 1090612 h 2435555"/>
              <a:gd name="connsiteX69" fmla="*/ 1704479 w 2271216"/>
              <a:gd name="connsiteY69" fmla="*/ 1104900 h 2435555"/>
              <a:gd name="connsiteX70" fmla="*/ 1747341 w 2271216"/>
              <a:gd name="connsiteY70" fmla="*/ 1119187 h 2435555"/>
              <a:gd name="connsiteX71" fmla="*/ 1766391 w 2271216"/>
              <a:gd name="connsiteY71" fmla="*/ 1185862 h 2435555"/>
              <a:gd name="connsiteX72" fmla="*/ 1766391 w 2271216"/>
              <a:gd name="connsiteY72" fmla="*/ 1185862 h 2435555"/>
              <a:gd name="connsiteX73" fmla="*/ 1775916 w 2271216"/>
              <a:gd name="connsiteY73" fmla="*/ 1238250 h 2435555"/>
              <a:gd name="connsiteX74" fmla="*/ 1852116 w 2271216"/>
              <a:gd name="connsiteY74" fmla="*/ 1223962 h 2435555"/>
              <a:gd name="connsiteX75" fmla="*/ 1894979 w 2271216"/>
              <a:gd name="connsiteY75" fmla="*/ 1176337 h 2435555"/>
              <a:gd name="connsiteX76" fmla="*/ 1904504 w 2271216"/>
              <a:gd name="connsiteY76" fmla="*/ 1162050 h 2435555"/>
              <a:gd name="connsiteX77" fmla="*/ 1947366 w 2271216"/>
              <a:gd name="connsiteY77" fmla="*/ 1152525 h 2435555"/>
              <a:gd name="connsiteX78" fmla="*/ 1985466 w 2271216"/>
              <a:gd name="connsiteY78" fmla="*/ 1128712 h 2435555"/>
              <a:gd name="connsiteX79" fmla="*/ 2023566 w 2271216"/>
              <a:gd name="connsiteY79" fmla="*/ 1114425 h 2435555"/>
              <a:gd name="connsiteX80" fmla="*/ 2071191 w 2271216"/>
              <a:gd name="connsiteY80" fmla="*/ 1104900 h 2435555"/>
              <a:gd name="connsiteX81" fmla="*/ 2118816 w 2271216"/>
              <a:gd name="connsiteY81" fmla="*/ 1119187 h 2435555"/>
              <a:gd name="connsiteX82" fmla="*/ 2199779 w 2271216"/>
              <a:gd name="connsiteY82" fmla="*/ 1119187 h 2435555"/>
              <a:gd name="connsiteX83" fmla="*/ 2214066 w 2271216"/>
              <a:gd name="connsiteY83" fmla="*/ 1081087 h 2435555"/>
              <a:gd name="connsiteX84" fmla="*/ 2242641 w 2271216"/>
              <a:gd name="connsiteY84" fmla="*/ 1090612 h 2435555"/>
              <a:gd name="connsiteX85" fmla="*/ 2271216 w 2271216"/>
              <a:gd name="connsiteY85" fmla="*/ 1100137 h 2435555"/>
              <a:gd name="connsiteX86" fmla="*/ 2256929 w 2271216"/>
              <a:gd name="connsiteY86" fmla="*/ 1128712 h 2435555"/>
              <a:gd name="connsiteX87" fmla="*/ 2218829 w 2271216"/>
              <a:gd name="connsiteY87" fmla="*/ 1176337 h 2435555"/>
              <a:gd name="connsiteX88" fmla="*/ 2190254 w 2271216"/>
              <a:gd name="connsiteY88" fmla="*/ 1200150 h 2435555"/>
              <a:gd name="connsiteX89" fmla="*/ 2156916 w 2271216"/>
              <a:gd name="connsiteY89" fmla="*/ 1233487 h 2435555"/>
              <a:gd name="connsiteX90" fmla="*/ 2137866 w 2271216"/>
              <a:gd name="connsiteY90" fmla="*/ 1290637 h 2435555"/>
              <a:gd name="connsiteX91" fmla="*/ 2156916 w 2271216"/>
              <a:gd name="connsiteY91" fmla="*/ 1333500 h 2435555"/>
              <a:gd name="connsiteX92" fmla="*/ 2075954 w 2271216"/>
              <a:gd name="connsiteY92" fmla="*/ 1333500 h 2435555"/>
              <a:gd name="connsiteX93" fmla="*/ 2023566 w 2271216"/>
              <a:gd name="connsiteY93" fmla="*/ 1400175 h 2435555"/>
              <a:gd name="connsiteX94" fmla="*/ 2014041 w 2271216"/>
              <a:gd name="connsiteY94" fmla="*/ 1414462 h 2435555"/>
              <a:gd name="connsiteX95" fmla="*/ 1999754 w 2271216"/>
              <a:gd name="connsiteY95" fmla="*/ 1457325 h 2435555"/>
              <a:gd name="connsiteX96" fmla="*/ 1980704 w 2271216"/>
              <a:gd name="connsiteY96" fmla="*/ 1471612 h 2435555"/>
              <a:gd name="connsiteX97" fmla="*/ 1914029 w 2271216"/>
              <a:gd name="connsiteY97" fmla="*/ 1471612 h 2435555"/>
              <a:gd name="connsiteX98" fmla="*/ 1890216 w 2271216"/>
              <a:gd name="connsiteY98" fmla="*/ 1500187 h 2435555"/>
              <a:gd name="connsiteX99" fmla="*/ 1880691 w 2271216"/>
              <a:gd name="connsiteY99" fmla="*/ 1476375 h 2435555"/>
              <a:gd name="connsiteX100" fmla="*/ 1823541 w 2271216"/>
              <a:gd name="connsiteY100" fmla="*/ 1495425 h 2435555"/>
              <a:gd name="connsiteX101" fmla="*/ 1799729 w 2271216"/>
              <a:gd name="connsiteY101" fmla="*/ 1476375 h 2435555"/>
              <a:gd name="connsiteX102" fmla="*/ 1780679 w 2271216"/>
              <a:gd name="connsiteY102" fmla="*/ 1485900 h 2435555"/>
              <a:gd name="connsiteX103" fmla="*/ 1737816 w 2271216"/>
              <a:gd name="connsiteY103" fmla="*/ 1514475 h 2435555"/>
              <a:gd name="connsiteX104" fmla="*/ 1737816 w 2271216"/>
              <a:gd name="connsiteY104" fmla="*/ 1514475 h 2435555"/>
              <a:gd name="connsiteX105" fmla="*/ 1723529 w 2271216"/>
              <a:gd name="connsiteY105" fmla="*/ 1471612 h 2435555"/>
              <a:gd name="connsiteX106" fmla="*/ 1699716 w 2271216"/>
              <a:gd name="connsiteY106" fmla="*/ 1466850 h 2435555"/>
              <a:gd name="connsiteX107" fmla="*/ 1642566 w 2271216"/>
              <a:gd name="connsiteY107" fmla="*/ 1476375 h 2435555"/>
              <a:gd name="connsiteX108" fmla="*/ 1547316 w 2271216"/>
              <a:gd name="connsiteY108" fmla="*/ 1481137 h 2435555"/>
              <a:gd name="connsiteX109" fmla="*/ 1471116 w 2271216"/>
              <a:gd name="connsiteY109" fmla="*/ 1462087 h 2435555"/>
              <a:gd name="connsiteX110" fmla="*/ 1452066 w 2271216"/>
              <a:gd name="connsiteY110" fmla="*/ 1476375 h 2435555"/>
              <a:gd name="connsiteX111" fmla="*/ 1409204 w 2271216"/>
              <a:gd name="connsiteY111" fmla="*/ 1524000 h 2435555"/>
              <a:gd name="connsiteX112" fmla="*/ 1385391 w 2271216"/>
              <a:gd name="connsiteY112" fmla="*/ 1514475 h 2435555"/>
              <a:gd name="connsiteX113" fmla="*/ 1375866 w 2271216"/>
              <a:gd name="connsiteY113" fmla="*/ 1485900 h 2435555"/>
              <a:gd name="connsiteX114" fmla="*/ 1356816 w 2271216"/>
              <a:gd name="connsiteY114" fmla="*/ 1462087 h 2435555"/>
              <a:gd name="connsiteX115" fmla="*/ 1337766 w 2271216"/>
              <a:gd name="connsiteY115" fmla="*/ 1485900 h 2435555"/>
              <a:gd name="connsiteX116" fmla="*/ 1328241 w 2271216"/>
              <a:gd name="connsiteY116" fmla="*/ 1466850 h 2435555"/>
              <a:gd name="connsiteX117" fmla="*/ 1228229 w 2271216"/>
              <a:gd name="connsiteY117" fmla="*/ 1514475 h 2435555"/>
              <a:gd name="connsiteX118" fmla="*/ 1194891 w 2271216"/>
              <a:gd name="connsiteY118" fmla="*/ 1514475 h 2435555"/>
              <a:gd name="connsiteX119" fmla="*/ 1132979 w 2271216"/>
              <a:gd name="connsiteY119" fmla="*/ 1504950 h 2435555"/>
              <a:gd name="connsiteX120" fmla="*/ 1075829 w 2271216"/>
              <a:gd name="connsiteY120" fmla="*/ 1524000 h 2435555"/>
              <a:gd name="connsiteX121" fmla="*/ 1052016 w 2271216"/>
              <a:gd name="connsiteY121" fmla="*/ 1562100 h 2435555"/>
              <a:gd name="connsiteX122" fmla="*/ 1037729 w 2271216"/>
              <a:gd name="connsiteY122" fmla="*/ 1590675 h 2435555"/>
              <a:gd name="connsiteX123" fmla="*/ 1018679 w 2271216"/>
              <a:gd name="connsiteY123" fmla="*/ 1590675 h 2435555"/>
              <a:gd name="connsiteX124" fmla="*/ 1018679 w 2271216"/>
              <a:gd name="connsiteY124" fmla="*/ 1590675 h 2435555"/>
              <a:gd name="connsiteX125" fmla="*/ 956766 w 2271216"/>
              <a:gd name="connsiteY125" fmla="*/ 1609725 h 2435555"/>
              <a:gd name="connsiteX126" fmla="*/ 918666 w 2271216"/>
              <a:gd name="connsiteY126" fmla="*/ 1590675 h 2435555"/>
              <a:gd name="connsiteX127" fmla="*/ 809129 w 2271216"/>
              <a:gd name="connsiteY127" fmla="*/ 1624012 h 2435555"/>
              <a:gd name="connsiteX128" fmla="*/ 851991 w 2271216"/>
              <a:gd name="connsiteY128" fmla="*/ 1652587 h 2435555"/>
              <a:gd name="connsiteX129" fmla="*/ 871041 w 2271216"/>
              <a:gd name="connsiteY129" fmla="*/ 1690687 h 2435555"/>
              <a:gd name="connsiteX130" fmla="*/ 871041 w 2271216"/>
              <a:gd name="connsiteY130" fmla="*/ 1738312 h 2435555"/>
              <a:gd name="connsiteX131" fmla="*/ 851991 w 2271216"/>
              <a:gd name="connsiteY131" fmla="*/ 1762125 h 2435555"/>
              <a:gd name="connsiteX132" fmla="*/ 837704 w 2271216"/>
              <a:gd name="connsiteY132" fmla="*/ 1838325 h 2435555"/>
              <a:gd name="connsiteX133" fmla="*/ 856754 w 2271216"/>
              <a:gd name="connsiteY133" fmla="*/ 1866900 h 2435555"/>
              <a:gd name="connsiteX134" fmla="*/ 842466 w 2271216"/>
              <a:gd name="connsiteY134" fmla="*/ 1895475 h 2435555"/>
              <a:gd name="connsiteX135" fmla="*/ 851991 w 2271216"/>
              <a:gd name="connsiteY135" fmla="*/ 1924050 h 2435555"/>
              <a:gd name="connsiteX136" fmla="*/ 851991 w 2271216"/>
              <a:gd name="connsiteY136" fmla="*/ 1947862 h 2435555"/>
              <a:gd name="connsiteX137" fmla="*/ 809129 w 2271216"/>
              <a:gd name="connsiteY137" fmla="*/ 1966912 h 2435555"/>
              <a:gd name="connsiteX138" fmla="*/ 809129 w 2271216"/>
              <a:gd name="connsiteY138" fmla="*/ 1966912 h 2435555"/>
              <a:gd name="connsiteX139" fmla="*/ 809788 w 2271216"/>
              <a:gd name="connsiteY139" fmla="*/ 2022576 h 2435555"/>
              <a:gd name="connsiteX140" fmla="*/ 823416 w 2271216"/>
              <a:gd name="connsiteY140" fmla="*/ 2043112 h 2435555"/>
              <a:gd name="connsiteX141" fmla="*/ 847229 w 2271216"/>
              <a:gd name="connsiteY141" fmla="*/ 2066925 h 2435555"/>
              <a:gd name="connsiteX142" fmla="*/ 842466 w 2271216"/>
              <a:gd name="connsiteY142" fmla="*/ 2119312 h 2435555"/>
              <a:gd name="connsiteX143" fmla="*/ 899616 w 2271216"/>
              <a:gd name="connsiteY143" fmla="*/ 2147887 h 2435555"/>
              <a:gd name="connsiteX144" fmla="*/ 904379 w 2271216"/>
              <a:gd name="connsiteY144" fmla="*/ 2181225 h 2435555"/>
              <a:gd name="connsiteX145" fmla="*/ 966291 w 2271216"/>
              <a:gd name="connsiteY145" fmla="*/ 2205037 h 2435555"/>
              <a:gd name="connsiteX146" fmla="*/ 956766 w 2271216"/>
              <a:gd name="connsiteY146" fmla="*/ 2238375 h 2435555"/>
              <a:gd name="connsiteX147" fmla="*/ 1056779 w 2271216"/>
              <a:gd name="connsiteY147" fmla="*/ 2243137 h 2435555"/>
              <a:gd name="connsiteX148" fmla="*/ 1056779 w 2271216"/>
              <a:gd name="connsiteY148" fmla="*/ 2243137 h 2435555"/>
              <a:gd name="connsiteX0" fmla="*/ 1049412 w 2271216"/>
              <a:gd name="connsiteY0" fmla="*/ 2229420 h 2435555"/>
              <a:gd name="connsiteX1" fmla="*/ 864221 w 2271216"/>
              <a:gd name="connsiteY1" fmla="*/ 2339225 h 2435555"/>
              <a:gd name="connsiteX2" fmla="*/ 835555 w 2271216"/>
              <a:gd name="connsiteY2" fmla="*/ 2331158 h 2435555"/>
              <a:gd name="connsiteX3" fmla="*/ 758977 w 2271216"/>
              <a:gd name="connsiteY3" fmla="*/ 2308538 h 2435555"/>
              <a:gd name="connsiteX4" fmla="*/ 730397 w 2271216"/>
              <a:gd name="connsiteY4" fmla="*/ 2365696 h 2435555"/>
              <a:gd name="connsiteX5" fmla="*/ 663708 w 2271216"/>
              <a:gd name="connsiteY5" fmla="*/ 2435555 h 2435555"/>
              <a:gd name="connsiteX6" fmla="*/ 603371 w 2271216"/>
              <a:gd name="connsiteY6" fmla="*/ 2416503 h 2435555"/>
              <a:gd name="connsiteX7" fmla="*/ 543255 w 2271216"/>
              <a:gd name="connsiteY7" fmla="*/ 2416503 h 2435555"/>
              <a:gd name="connsiteX8" fmla="*/ 504926 w 2271216"/>
              <a:gd name="connsiteY8" fmla="*/ 2435555 h 2435555"/>
              <a:gd name="connsiteX9" fmla="*/ 384252 w 2271216"/>
              <a:gd name="connsiteY9" fmla="*/ 2387924 h 2435555"/>
              <a:gd name="connsiteX10" fmla="*/ 339793 w 2271216"/>
              <a:gd name="connsiteY10" fmla="*/ 2308538 h 2435555"/>
              <a:gd name="connsiteX11" fmla="*/ 304861 w 2271216"/>
              <a:gd name="connsiteY11" fmla="*/ 2314889 h 2435555"/>
              <a:gd name="connsiteX12" fmla="*/ 247700 w 2271216"/>
              <a:gd name="connsiteY12" fmla="*/ 2305363 h 2435555"/>
              <a:gd name="connsiteX13" fmla="*/ 181011 w 2271216"/>
              <a:gd name="connsiteY13" fmla="*/ 2314691 h 2435555"/>
              <a:gd name="connsiteX14" fmla="*/ 142984 w 2271216"/>
              <a:gd name="connsiteY14" fmla="*/ 2305587 h 2435555"/>
              <a:gd name="connsiteX15" fmla="*/ 314388 w 2271216"/>
              <a:gd name="connsiteY15" fmla="*/ 2038626 h 2435555"/>
              <a:gd name="connsiteX16" fmla="*/ 323915 w 2271216"/>
              <a:gd name="connsiteY16" fmla="*/ 1967179 h 2435555"/>
              <a:gd name="connsiteX17" fmla="*/ 219683 w 2271216"/>
              <a:gd name="connsiteY17" fmla="*/ 1871916 h 2435555"/>
              <a:gd name="connsiteX18" fmla="*/ 58680 w 2271216"/>
              <a:gd name="connsiteY18" fmla="*/ 1762601 h 2435555"/>
              <a:gd name="connsiteX19" fmla="*/ 7120 w 2271216"/>
              <a:gd name="connsiteY19" fmla="*/ 1514680 h 2435555"/>
              <a:gd name="connsiteX20" fmla="*/ 74325 w 2271216"/>
              <a:gd name="connsiteY20" fmla="*/ 1181260 h 2435555"/>
              <a:gd name="connsiteX21" fmla="*/ 13621 w 2271216"/>
              <a:gd name="connsiteY21" fmla="*/ 752680 h 2435555"/>
              <a:gd name="connsiteX22" fmla="*/ 247010 w 2271216"/>
              <a:gd name="connsiteY22" fmla="*/ 438150 h 2435555"/>
              <a:gd name="connsiteX23" fmla="*/ 690040 w 2271216"/>
              <a:gd name="connsiteY23" fmla="*/ 0 h 2435555"/>
              <a:gd name="connsiteX24" fmla="*/ 851991 w 2271216"/>
              <a:gd name="connsiteY24" fmla="*/ 85725 h 2435555"/>
              <a:gd name="connsiteX25" fmla="*/ 904379 w 2271216"/>
              <a:gd name="connsiteY25" fmla="*/ 95250 h 2435555"/>
              <a:gd name="connsiteX26" fmla="*/ 952004 w 2271216"/>
              <a:gd name="connsiteY26" fmla="*/ 61912 h 2435555"/>
              <a:gd name="connsiteX27" fmla="*/ 990104 w 2271216"/>
              <a:gd name="connsiteY27" fmla="*/ 85725 h 2435555"/>
              <a:gd name="connsiteX28" fmla="*/ 1023441 w 2271216"/>
              <a:gd name="connsiteY28" fmla="*/ 109537 h 2435555"/>
              <a:gd name="connsiteX29" fmla="*/ 1052016 w 2271216"/>
              <a:gd name="connsiteY29" fmla="*/ 133350 h 2435555"/>
              <a:gd name="connsiteX30" fmla="*/ 1104404 w 2271216"/>
              <a:gd name="connsiteY30" fmla="*/ 200025 h 2435555"/>
              <a:gd name="connsiteX31" fmla="*/ 1099641 w 2271216"/>
              <a:gd name="connsiteY31" fmla="*/ 209550 h 2435555"/>
              <a:gd name="connsiteX32" fmla="*/ 1090116 w 2271216"/>
              <a:gd name="connsiteY32" fmla="*/ 271462 h 2435555"/>
              <a:gd name="connsiteX33" fmla="*/ 1052016 w 2271216"/>
              <a:gd name="connsiteY33" fmla="*/ 295275 h 2435555"/>
              <a:gd name="connsiteX34" fmla="*/ 1047254 w 2271216"/>
              <a:gd name="connsiteY34" fmla="*/ 333375 h 2435555"/>
              <a:gd name="connsiteX35" fmla="*/ 1047254 w 2271216"/>
              <a:gd name="connsiteY35" fmla="*/ 333375 h 2435555"/>
              <a:gd name="connsiteX36" fmla="*/ 1094879 w 2271216"/>
              <a:gd name="connsiteY36" fmla="*/ 361950 h 2435555"/>
              <a:gd name="connsiteX37" fmla="*/ 1094879 w 2271216"/>
              <a:gd name="connsiteY37" fmla="*/ 361950 h 2435555"/>
              <a:gd name="connsiteX38" fmla="*/ 1147266 w 2271216"/>
              <a:gd name="connsiteY38" fmla="*/ 371475 h 2435555"/>
              <a:gd name="connsiteX39" fmla="*/ 1166316 w 2271216"/>
              <a:gd name="connsiteY39" fmla="*/ 385762 h 2435555"/>
              <a:gd name="connsiteX40" fmla="*/ 1166316 w 2271216"/>
              <a:gd name="connsiteY40" fmla="*/ 385762 h 2435555"/>
              <a:gd name="connsiteX41" fmla="*/ 1166316 w 2271216"/>
              <a:gd name="connsiteY41" fmla="*/ 385762 h 2435555"/>
              <a:gd name="connsiteX42" fmla="*/ 1204416 w 2271216"/>
              <a:gd name="connsiteY42" fmla="*/ 457200 h 2435555"/>
              <a:gd name="connsiteX43" fmla="*/ 1223466 w 2271216"/>
              <a:gd name="connsiteY43" fmla="*/ 442912 h 2435555"/>
              <a:gd name="connsiteX44" fmla="*/ 1266329 w 2271216"/>
              <a:gd name="connsiteY44" fmla="*/ 442912 h 2435555"/>
              <a:gd name="connsiteX45" fmla="*/ 1337766 w 2271216"/>
              <a:gd name="connsiteY45" fmla="*/ 442912 h 2435555"/>
              <a:gd name="connsiteX46" fmla="*/ 1313954 w 2271216"/>
              <a:gd name="connsiteY46" fmla="*/ 461962 h 2435555"/>
              <a:gd name="connsiteX47" fmla="*/ 1313954 w 2271216"/>
              <a:gd name="connsiteY47" fmla="*/ 461962 h 2435555"/>
              <a:gd name="connsiteX48" fmla="*/ 1280616 w 2271216"/>
              <a:gd name="connsiteY48" fmla="*/ 547687 h 2435555"/>
              <a:gd name="connsiteX49" fmla="*/ 1256804 w 2271216"/>
              <a:gd name="connsiteY49" fmla="*/ 557212 h 2435555"/>
              <a:gd name="connsiteX50" fmla="*/ 1213941 w 2271216"/>
              <a:gd name="connsiteY50" fmla="*/ 576262 h 2435555"/>
              <a:gd name="connsiteX51" fmla="*/ 1228229 w 2271216"/>
              <a:gd name="connsiteY51" fmla="*/ 619125 h 2435555"/>
              <a:gd name="connsiteX52" fmla="*/ 1228229 w 2271216"/>
              <a:gd name="connsiteY52" fmla="*/ 652462 h 2435555"/>
              <a:gd name="connsiteX53" fmla="*/ 1232991 w 2271216"/>
              <a:gd name="connsiteY53" fmla="*/ 676275 h 2435555"/>
              <a:gd name="connsiteX54" fmla="*/ 1256804 w 2271216"/>
              <a:gd name="connsiteY54" fmla="*/ 714375 h 2435555"/>
              <a:gd name="connsiteX55" fmla="*/ 1256804 w 2271216"/>
              <a:gd name="connsiteY55" fmla="*/ 714375 h 2435555"/>
              <a:gd name="connsiteX56" fmla="*/ 1342529 w 2271216"/>
              <a:gd name="connsiteY56" fmla="*/ 742950 h 2435555"/>
              <a:gd name="connsiteX57" fmla="*/ 1413966 w 2271216"/>
              <a:gd name="connsiteY57" fmla="*/ 738187 h 2435555"/>
              <a:gd name="connsiteX58" fmla="*/ 1447304 w 2271216"/>
              <a:gd name="connsiteY58" fmla="*/ 738187 h 2435555"/>
              <a:gd name="connsiteX59" fmla="*/ 1499691 w 2271216"/>
              <a:gd name="connsiteY59" fmla="*/ 752475 h 2435555"/>
              <a:gd name="connsiteX60" fmla="*/ 1509216 w 2271216"/>
              <a:gd name="connsiteY60" fmla="*/ 766762 h 2435555"/>
              <a:gd name="connsiteX61" fmla="*/ 1513979 w 2271216"/>
              <a:gd name="connsiteY61" fmla="*/ 838200 h 2435555"/>
              <a:gd name="connsiteX62" fmla="*/ 1513979 w 2271216"/>
              <a:gd name="connsiteY62" fmla="*/ 838200 h 2435555"/>
              <a:gd name="connsiteX63" fmla="*/ 1547316 w 2271216"/>
              <a:gd name="connsiteY63" fmla="*/ 900112 h 2435555"/>
              <a:gd name="connsiteX64" fmla="*/ 1580654 w 2271216"/>
              <a:gd name="connsiteY64" fmla="*/ 942975 h 2435555"/>
              <a:gd name="connsiteX65" fmla="*/ 1590179 w 2271216"/>
              <a:gd name="connsiteY65" fmla="*/ 947737 h 2435555"/>
              <a:gd name="connsiteX66" fmla="*/ 1599704 w 2271216"/>
              <a:gd name="connsiteY66" fmla="*/ 1014412 h 2435555"/>
              <a:gd name="connsiteX67" fmla="*/ 1642566 w 2271216"/>
              <a:gd name="connsiteY67" fmla="*/ 1047750 h 2435555"/>
              <a:gd name="connsiteX68" fmla="*/ 1685429 w 2271216"/>
              <a:gd name="connsiteY68" fmla="*/ 1090612 h 2435555"/>
              <a:gd name="connsiteX69" fmla="*/ 1704479 w 2271216"/>
              <a:gd name="connsiteY69" fmla="*/ 1104900 h 2435555"/>
              <a:gd name="connsiteX70" fmla="*/ 1747341 w 2271216"/>
              <a:gd name="connsiteY70" fmla="*/ 1119187 h 2435555"/>
              <a:gd name="connsiteX71" fmla="*/ 1766391 w 2271216"/>
              <a:gd name="connsiteY71" fmla="*/ 1185862 h 2435555"/>
              <a:gd name="connsiteX72" fmla="*/ 1766391 w 2271216"/>
              <a:gd name="connsiteY72" fmla="*/ 1185862 h 2435555"/>
              <a:gd name="connsiteX73" fmla="*/ 1775916 w 2271216"/>
              <a:gd name="connsiteY73" fmla="*/ 1238250 h 2435555"/>
              <a:gd name="connsiteX74" fmla="*/ 1852116 w 2271216"/>
              <a:gd name="connsiteY74" fmla="*/ 1223962 h 2435555"/>
              <a:gd name="connsiteX75" fmla="*/ 1894979 w 2271216"/>
              <a:gd name="connsiteY75" fmla="*/ 1176337 h 2435555"/>
              <a:gd name="connsiteX76" fmla="*/ 1904504 w 2271216"/>
              <a:gd name="connsiteY76" fmla="*/ 1162050 h 2435555"/>
              <a:gd name="connsiteX77" fmla="*/ 1947366 w 2271216"/>
              <a:gd name="connsiteY77" fmla="*/ 1152525 h 2435555"/>
              <a:gd name="connsiteX78" fmla="*/ 1985466 w 2271216"/>
              <a:gd name="connsiteY78" fmla="*/ 1128712 h 2435555"/>
              <a:gd name="connsiteX79" fmla="*/ 2023566 w 2271216"/>
              <a:gd name="connsiteY79" fmla="*/ 1114425 h 2435555"/>
              <a:gd name="connsiteX80" fmla="*/ 2071191 w 2271216"/>
              <a:gd name="connsiteY80" fmla="*/ 1104900 h 2435555"/>
              <a:gd name="connsiteX81" fmla="*/ 2118816 w 2271216"/>
              <a:gd name="connsiteY81" fmla="*/ 1119187 h 2435555"/>
              <a:gd name="connsiteX82" fmla="*/ 2199779 w 2271216"/>
              <a:gd name="connsiteY82" fmla="*/ 1119187 h 2435555"/>
              <a:gd name="connsiteX83" fmla="*/ 2214066 w 2271216"/>
              <a:gd name="connsiteY83" fmla="*/ 1081087 h 2435555"/>
              <a:gd name="connsiteX84" fmla="*/ 2242641 w 2271216"/>
              <a:gd name="connsiteY84" fmla="*/ 1090612 h 2435555"/>
              <a:gd name="connsiteX85" fmla="*/ 2271216 w 2271216"/>
              <a:gd name="connsiteY85" fmla="*/ 1100137 h 2435555"/>
              <a:gd name="connsiteX86" fmla="*/ 2256929 w 2271216"/>
              <a:gd name="connsiteY86" fmla="*/ 1128712 h 2435555"/>
              <a:gd name="connsiteX87" fmla="*/ 2218829 w 2271216"/>
              <a:gd name="connsiteY87" fmla="*/ 1176337 h 2435555"/>
              <a:gd name="connsiteX88" fmla="*/ 2190254 w 2271216"/>
              <a:gd name="connsiteY88" fmla="*/ 1200150 h 2435555"/>
              <a:gd name="connsiteX89" fmla="*/ 2156916 w 2271216"/>
              <a:gd name="connsiteY89" fmla="*/ 1233487 h 2435555"/>
              <a:gd name="connsiteX90" fmla="*/ 2137866 w 2271216"/>
              <a:gd name="connsiteY90" fmla="*/ 1290637 h 2435555"/>
              <a:gd name="connsiteX91" fmla="*/ 2156916 w 2271216"/>
              <a:gd name="connsiteY91" fmla="*/ 1333500 h 2435555"/>
              <a:gd name="connsiteX92" fmla="*/ 2075954 w 2271216"/>
              <a:gd name="connsiteY92" fmla="*/ 1333500 h 2435555"/>
              <a:gd name="connsiteX93" fmla="*/ 2023566 w 2271216"/>
              <a:gd name="connsiteY93" fmla="*/ 1400175 h 2435555"/>
              <a:gd name="connsiteX94" fmla="*/ 2014041 w 2271216"/>
              <a:gd name="connsiteY94" fmla="*/ 1414462 h 2435555"/>
              <a:gd name="connsiteX95" fmla="*/ 1999754 w 2271216"/>
              <a:gd name="connsiteY95" fmla="*/ 1457325 h 2435555"/>
              <a:gd name="connsiteX96" fmla="*/ 1980704 w 2271216"/>
              <a:gd name="connsiteY96" fmla="*/ 1471612 h 2435555"/>
              <a:gd name="connsiteX97" fmla="*/ 1914029 w 2271216"/>
              <a:gd name="connsiteY97" fmla="*/ 1471612 h 2435555"/>
              <a:gd name="connsiteX98" fmla="*/ 1890216 w 2271216"/>
              <a:gd name="connsiteY98" fmla="*/ 1500187 h 2435555"/>
              <a:gd name="connsiteX99" fmla="*/ 1880691 w 2271216"/>
              <a:gd name="connsiteY99" fmla="*/ 1476375 h 2435555"/>
              <a:gd name="connsiteX100" fmla="*/ 1823541 w 2271216"/>
              <a:gd name="connsiteY100" fmla="*/ 1495425 h 2435555"/>
              <a:gd name="connsiteX101" fmla="*/ 1799729 w 2271216"/>
              <a:gd name="connsiteY101" fmla="*/ 1476375 h 2435555"/>
              <a:gd name="connsiteX102" fmla="*/ 1780679 w 2271216"/>
              <a:gd name="connsiteY102" fmla="*/ 1485900 h 2435555"/>
              <a:gd name="connsiteX103" fmla="*/ 1737816 w 2271216"/>
              <a:gd name="connsiteY103" fmla="*/ 1514475 h 2435555"/>
              <a:gd name="connsiteX104" fmla="*/ 1737816 w 2271216"/>
              <a:gd name="connsiteY104" fmla="*/ 1514475 h 2435555"/>
              <a:gd name="connsiteX105" fmla="*/ 1723529 w 2271216"/>
              <a:gd name="connsiteY105" fmla="*/ 1471612 h 2435555"/>
              <a:gd name="connsiteX106" fmla="*/ 1699716 w 2271216"/>
              <a:gd name="connsiteY106" fmla="*/ 1466850 h 2435555"/>
              <a:gd name="connsiteX107" fmla="*/ 1642566 w 2271216"/>
              <a:gd name="connsiteY107" fmla="*/ 1476375 h 2435555"/>
              <a:gd name="connsiteX108" fmla="*/ 1547316 w 2271216"/>
              <a:gd name="connsiteY108" fmla="*/ 1481137 h 2435555"/>
              <a:gd name="connsiteX109" fmla="*/ 1471116 w 2271216"/>
              <a:gd name="connsiteY109" fmla="*/ 1462087 h 2435555"/>
              <a:gd name="connsiteX110" fmla="*/ 1452066 w 2271216"/>
              <a:gd name="connsiteY110" fmla="*/ 1476375 h 2435555"/>
              <a:gd name="connsiteX111" fmla="*/ 1409204 w 2271216"/>
              <a:gd name="connsiteY111" fmla="*/ 1524000 h 2435555"/>
              <a:gd name="connsiteX112" fmla="*/ 1385391 w 2271216"/>
              <a:gd name="connsiteY112" fmla="*/ 1514475 h 2435555"/>
              <a:gd name="connsiteX113" fmla="*/ 1375866 w 2271216"/>
              <a:gd name="connsiteY113" fmla="*/ 1485900 h 2435555"/>
              <a:gd name="connsiteX114" fmla="*/ 1356816 w 2271216"/>
              <a:gd name="connsiteY114" fmla="*/ 1462087 h 2435555"/>
              <a:gd name="connsiteX115" fmla="*/ 1337766 w 2271216"/>
              <a:gd name="connsiteY115" fmla="*/ 1485900 h 2435555"/>
              <a:gd name="connsiteX116" fmla="*/ 1328241 w 2271216"/>
              <a:gd name="connsiteY116" fmla="*/ 1466850 h 2435555"/>
              <a:gd name="connsiteX117" fmla="*/ 1228229 w 2271216"/>
              <a:gd name="connsiteY117" fmla="*/ 1514475 h 2435555"/>
              <a:gd name="connsiteX118" fmla="*/ 1194891 w 2271216"/>
              <a:gd name="connsiteY118" fmla="*/ 1514475 h 2435555"/>
              <a:gd name="connsiteX119" fmla="*/ 1132979 w 2271216"/>
              <a:gd name="connsiteY119" fmla="*/ 1504950 h 2435555"/>
              <a:gd name="connsiteX120" fmla="*/ 1075829 w 2271216"/>
              <a:gd name="connsiteY120" fmla="*/ 1524000 h 2435555"/>
              <a:gd name="connsiteX121" fmla="*/ 1052016 w 2271216"/>
              <a:gd name="connsiteY121" fmla="*/ 1562100 h 2435555"/>
              <a:gd name="connsiteX122" fmla="*/ 1037729 w 2271216"/>
              <a:gd name="connsiteY122" fmla="*/ 1590675 h 2435555"/>
              <a:gd name="connsiteX123" fmla="*/ 1018679 w 2271216"/>
              <a:gd name="connsiteY123" fmla="*/ 1590675 h 2435555"/>
              <a:gd name="connsiteX124" fmla="*/ 1018679 w 2271216"/>
              <a:gd name="connsiteY124" fmla="*/ 1590675 h 2435555"/>
              <a:gd name="connsiteX125" fmla="*/ 956958 w 2271216"/>
              <a:gd name="connsiteY125" fmla="*/ 1619469 h 2435555"/>
              <a:gd name="connsiteX126" fmla="*/ 918666 w 2271216"/>
              <a:gd name="connsiteY126" fmla="*/ 1590675 h 2435555"/>
              <a:gd name="connsiteX127" fmla="*/ 809129 w 2271216"/>
              <a:gd name="connsiteY127" fmla="*/ 1624012 h 2435555"/>
              <a:gd name="connsiteX128" fmla="*/ 851991 w 2271216"/>
              <a:gd name="connsiteY128" fmla="*/ 1652587 h 2435555"/>
              <a:gd name="connsiteX129" fmla="*/ 871041 w 2271216"/>
              <a:gd name="connsiteY129" fmla="*/ 1690687 h 2435555"/>
              <a:gd name="connsiteX130" fmla="*/ 871041 w 2271216"/>
              <a:gd name="connsiteY130" fmla="*/ 1738312 h 2435555"/>
              <a:gd name="connsiteX131" fmla="*/ 851991 w 2271216"/>
              <a:gd name="connsiteY131" fmla="*/ 1762125 h 2435555"/>
              <a:gd name="connsiteX132" fmla="*/ 837704 w 2271216"/>
              <a:gd name="connsiteY132" fmla="*/ 1838325 h 2435555"/>
              <a:gd name="connsiteX133" fmla="*/ 856754 w 2271216"/>
              <a:gd name="connsiteY133" fmla="*/ 1866900 h 2435555"/>
              <a:gd name="connsiteX134" fmla="*/ 842466 w 2271216"/>
              <a:gd name="connsiteY134" fmla="*/ 1895475 h 2435555"/>
              <a:gd name="connsiteX135" fmla="*/ 851991 w 2271216"/>
              <a:gd name="connsiteY135" fmla="*/ 1924050 h 2435555"/>
              <a:gd name="connsiteX136" fmla="*/ 851991 w 2271216"/>
              <a:gd name="connsiteY136" fmla="*/ 1947862 h 2435555"/>
              <a:gd name="connsiteX137" fmla="*/ 809129 w 2271216"/>
              <a:gd name="connsiteY137" fmla="*/ 1966912 h 2435555"/>
              <a:gd name="connsiteX138" fmla="*/ 809129 w 2271216"/>
              <a:gd name="connsiteY138" fmla="*/ 1966912 h 2435555"/>
              <a:gd name="connsiteX139" fmla="*/ 809788 w 2271216"/>
              <a:gd name="connsiteY139" fmla="*/ 2022576 h 2435555"/>
              <a:gd name="connsiteX140" fmla="*/ 823416 w 2271216"/>
              <a:gd name="connsiteY140" fmla="*/ 2043112 h 2435555"/>
              <a:gd name="connsiteX141" fmla="*/ 847229 w 2271216"/>
              <a:gd name="connsiteY141" fmla="*/ 2066925 h 2435555"/>
              <a:gd name="connsiteX142" fmla="*/ 842466 w 2271216"/>
              <a:gd name="connsiteY142" fmla="*/ 2119312 h 2435555"/>
              <a:gd name="connsiteX143" fmla="*/ 899616 w 2271216"/>
              <a:gd name="connsiteY143" fmla="*/ 2147887 h 2435555"/>
              <a:gd name="connsiteX144" fmla="*/ 904379 w 2271216"/>
              <a:gd name="connsiteY144" fmla="*/ 2181225 h 2435555"/>
              <a:gd name="connsiteX145" fmla="*/ 966291 w 2271216"/>
              <a:gd name="connsiteY145" fmla="*/ 2205037 h 2435555"/>
              <a:gd name="connsiteX146" fmla="*/ 956766 w 2271216"/>
              <a:gd name="connsiteY146" fmla="*/ 2238375 h 2435555"/>
              <a:gd name="connsiteX147" fmla="*/ 1056779 w 2271216"/>
              <a:gd name="connsiteY147" fmla="*/ 2243137 h 2435555"/>
              <a:gd name="connsiteX148" fmla="*/ 1056779 w 2271216"/>
              <a:gd name="connsiteY148" fmla="*/ 2243137 h 2435555"/>
              <a:gd name="connsiteX0" fmla="*/ 1049412 w 2271216"/>
              <a:gd name="connsiteY0" fmla="*/ 2229420 h 2435555"/>
              <a:gd name="connsiteX1" fmla="*/ 864221 w 2271216"/>
              <a:gd name="connsiteY1" fmla="*/ 2339225 h 2435555"/>
              <a:gd name="connsiteX2" fmla="*/ 835555 w 2271216"/>
              <a:gd name="connsiteY2" fmla="*/ 2331158 h 2435555"/>
              <a:gd name="connsiteX3" fmla="*/ 758977 w 2271216"/>
              <a:gd name="connsiteY3" fmla="*/ 2308538 h 2435555"/>
              <a:gd name="connsiteX4" fmla="*/ 730397 w 2271216"/>
              <a:gd name="connsiteY4" fmla="*/ 2365696 h 2435555"/>
              <a:gd name="connsiteX5" fmla="*/ 663708 w 2271216"/>
              <a:gd name="connsiteY5" fmla="*/ 2435555 h 2435555"/>
              <a:gd name="connsiteX6" fmla="*/ 603371 w 2271216"/>
              <a:gd name="connsiteY6" fmla="*/ 2416503 h 2435555"/>
              <a:gd name="connsiteX7" fmla="*/ 543255 w 2271216"/>
              <a:gd name="connsiteY7" fmla="*/ 2416503 h 2435555"/>
              <a:gd name="connsiteX8" fmla="*/ 504926 w 2271216"/>
              <a:gd name="connsiteY8" fmla="*/ 2435555 h 2435555"/>
              <a:gd name="connsiteX9" fmla="*/ 384252 w 2271216"/>
              <a:gd name="connsiteY9" fmla="*/ 2387924 h 2435555"/>
              <a:gd name="connsiteX10" fmla="*/ 339793 w 2271216"/>
              <a:gd name="connsiteY10" fmla="*/ 2308538 h 2435555"/>
              <a:gd name="connsiteX11" fmla="*/ 304861 w 2271216"/>
              <a:gd name="connsiteY11" fmla="*/ 2314889 h 2435555"/>
              <a:gd name="connsiteX12" fmla="*/ 247700 w 2271216"/>
              <a:gd name="connsiteY12" fmla="*/ 2305363 h 2435555"/>
              <a:gd name="connsiteX13" fmla="*/ 181011 w 2271216"/>
              <a:gd name="connsiteY13" fmla="*/ 2314691 h 2435555"/>
              <a:gd name="connsiteX14" fmla="*/ 142984 w 2271216"/>
              <a:gd name="connsiteY14" fmla="*/ 2305587 h 2435555"/>
              <a:gd name="connsiteX15" fmla="*/ 314388 w 2271216"/>
              <a:gd name="connsiteY15" fmla="*/ 2038626 h 2435555"/>
              <a:gd name="connsiteX16" fmla="*/ 323915 w 2271216"/>
              <a:gd name="connsiteY16" fmla="*/ 1967179 h 2435555"/>
              <a:gd name="connsiteX17" fmla="*/ 219683 w 2271216"/>
              <a:gd name="connsiteY17" fmla="*/ 1871916 h 2435555"/>
              <a:gd name="connsiteX18" fmla="*/ 58680 w 2271216"/>
              <a:gd name="connsiteY18" fmla="*/ 1762601 h 2435555"/>
              <a:gd name="connsiteX19" fmla="*/ 7120 w 2271216"/>
              <a:gd name="connsiteY19" fmla="*/ 1514680 h 2435555"/>
              <a:gd name="connsiteX20" fmla="*/ 74325 w 2271216"/>
              <a:gd name="connsiteY20" fmla="*/ 1181260 h 2435555"/>
              <a:gd name="connsiteX21" fmla="*/ 13621 w 2271216"/>
              <a:gd name="connsiteY21" fmla="*/ 752680 h 2435555"/>
              <a:gd name="connsiteX22" fmla="*/ 247010 w 2271216"/>
              <a:gd name="connsiteY22" fmla="*/ 438150 h 2435555"/>
              <a:gd name="connsiteX23" fmla="*/ 690040 w 2271216"/>
              <a:gd name="connsiteY23" fmla="*/ 0 h 2435555"/>
              <a:gd name="connsiteX24" fmla="*/ 851991 w 2271216"/>
              <a:gd name="connsiteY24" fmla="*/ 85725 h 2435555"/>
              <a:gd name="connsiteX25" fmla="*/ 904379 w 2271216"/>
              <a:gd name="connsiteY25" fmla="*/ 95250 h 2435555"/>
              <a:gd name="connsiteX26" fmla="*/ 952004 w 2271216"/>
              <a:gd name="connsiteY26" fmla="*/ 61912 h 2435555"/>
              <a:gd name="connsiteX27" fmla="*/ 990104 w 2271216"/>
              <a:gd name="connsiteY27" fmla="*/ 85725 h 2435555"/>
              <a:gd name="connsiteX28" fmla="*/ 1023441 w 2271216"/>
              <a:gd name="connsiteY28" fmla="*/ 109537 h 2435555"/>
              <a:gd name="connsiteX29" fmla="*/ 1052016 w 2271216"/>
              <a:gd name="connsiteY29" fmla="*/ 133350 h 2435555"/>
              <a:gd name="connsiteX30" fmla="*/ 1104404 w 2271216"/>
              <a:gd name="connsiteY30" fmla="*/ 200025 h 2435555"/>
              <a:gd name="connsiteX31" fmla="*/ 1099641 w 2271216"/>
              <a:gd name="connsiteY31" fmla="*/ 209550 h 2435555"/>
              <a:gd name="connsiteX32" fmla="*/ 1090116 w 2271216"/>
              <a:gd name="connsiteY32" fmla="*/ 271462 h 2435555"/>
              <a:gd name="connsiteX33" fmla="*/ 1052016 w 2271216"/>
              <a:gd name="connsiteY33" fmla="*/ 295275 h 2435555"/>
              <a:gd name="connsiteX34" fmla="*/ 1047254 w 2271216"/>
              <a:gd name="connsiteY34" fmla="*/ 333375 h 2435555"/>
              <a:gd name="connsiteX35" fmla="*/ 1047254 w 2271216"/>
              <a:gd name="connsiteY35" fmla="*/ 333375 h 2435555"/>
              <a:gd name="connsiteX36" fmla="*/ 1094879 w 2271216"/>
              <a:gd name="connsiteY36" fmla="*/ 361950 h 2435555"/>
              <a:gd name="connsiteX37" fmla="*/ 1094879 w 2271216"/>
              <a:gd name="connsiteY37" fmla="*/ 361950 h 2435555"/>
              <a:gd name="connsiteX38" fmla="*/ 1147266 w 2271216"/>
              <a:gd name="connsiteY38" fmla="*/ 371475 h 2435555"/>
              <a:gd name="connsiteX39" fmla="*/ 1166316 w 2271216"/>
              <a:gd name="connsiteY39" fmla="*/ 385762 h 2435555"/>
              <a:gd name="connsiteX40" fmla="*/ 1166316 w 2271216"/>
              <a:gd name="connsiteY40" fmla="*/ 385762 h 2435555"/>
              <a:gd name="connsiteX41" fmla="*/ 1166316 w 2271216"/>
              <a:gd name="connsiteY41" fmla="*/ 385762 h 2435555"/>
              <a:gd name="connsiteX42" fmla="*/ 1204416 w 2271216"/>
              <a:gd name="connsiteY42" fmla="*/ 457200 h 2435555"/>
              <a:gd name="connsiteX43" fmla="*/ 1223466 w 2271216"/>
              <a:gd name="connsiteY43" fmla="*/ 442912 h 2435555"/>
              <a:gd name="connsiteX44" fmla="*/ 1266329 w 2271216"/>
              <a:gd name="connsiteY44" fmla="*/ 442912 h 2435555"/>
              <a:gd name="connsiteX45" fmla="*/ 1337766 w 2271216"/>
              <a:gd name="connsiteY45" fmla="*/ 442912 h 2435555"/>
              <a:gd name="connsiteX46" fmla="*/ 1313954 w 2271216"/>
              <a:gd name="connsiteY46" fmla="*/ 461962 h 2435555"/>
              <a:gd name="connsiteX47" fmla="*/ 1313954 w 2271216"/>
              <a:gd name="connsiteY47" fmla="*/ 461962 h 2435555"/>
              <a:gd name="connsiteX48" fmla="*/ 1280616 w 2271216"/>
              <a:gd name="connsiteY48" fmla="*/ 547687 h 2435555"/>
              <a:gd name="connsiteX49" fmla="*/ 1256804 w 2271216"/>
              <a:gd name="connsiteY49" fmla="*/ 557212 h 2435555"/>
              <a:gd name="connsiteX50" fmla="*/ 1213941 w 2271216"/>
              <a:gd name="connsiteY50" fmla="*/ 576262 h 2435555"/>
              <a:gd name="connsiteX51" fmla="*/ 1228229 w 2271216"/>
              <a:gd name="connsiteY51" fmla="*/ 619125 h 2435555"/>
              <a:gd name="connsiteX52" fmla="*/ 1228229 w 2271216"/>
              <a:gd name="connsiteY52" fmla="*/ 652462 h 2435555"/>
              <a:gd name="connsiteX53" fmla="*/ 1232991 w 2271216"/>
              <a:gd name="connsiteY53" fmla="*/ 676275 h 2435555"/>
              <a:gd name="connsiteX54" fmla="*/ 1256804 w 2271216"/>
              <a:gd name="connsiteY54" fmla="*/ 714375 h 2435555"/>
              <a:gd name="connsiteX55" fmla="*/ 1256804 w 2271216"/>
              <a:gd name="connsiteY55" fmla="*/ 714375 h 2435555"/>
              <a:gd name="connsiteX56" fmla="*/ 1342529 w 2271216"/>
              <a:gd name="connsiteY56" fmla="*/ 742950 h 2435555"/>
              <a:gd name="connsiteX57" fmla="*/ 1413966 w 2271216"/>
              <a:gd name="connsiteY57" fmla="*/ 738187 h 2435555"/>
              <a:gd name="connsiteX58" fmla="*/ 1447304 w 2271216"/>
              <a:gd name="connsiteY58" fmla="*/ 738187 h 2435555"/>
              <a:gd name="connsiteX59" fmla="*/ 1499691 w 2271216"/>
              <a:gd name="connsiteY59" fmla="*/ 752475 h 2435555"/>
              <a:gd name="connsiteX60" fmla="*/ 1509216 w 2271216"/>
              <a:gd name="connsiteY60" fmla="*/ 766762 h 2435555"/>
              <a:gd name="connsiteX61" fmla="*/ 1513979 w 2271216"/>
              <a:gd name="connsiteY61" fmla="*/ 838200 h 2435555"/>
              <a:gd name="connsiteX62" fmla="*/ 1513979 w 2271216"/>
              <a:gd name="connsiteY62" fmla="*/ 838200 h 2435555"/>
              <a:gd name="connsiteX63" fmla="*/ 1547316 w 2271216"/>
              <a:gd name="connsiteY63" fmla="*/ 900112 h 2435555"/>
              <a:gd name="connsiteX64" fmla="*/ 1580654 w 2271216"/>
              <a:gd name="connsiteY64" fmla="*/ 942975 h 2435555"/>
              <a:gd name="connsiteX65" fmla="*/ 1590179 w 2271216"/>
              <a:gd name="connsiteY65" fmla="*/ 947737 h 2435555"/>
              <a:gd name="connsiteX66" fmla="*/ 1599704 w 2271216"/>
              <a:gd name="connsiteY66" fmla="*/ 1014412 h 2435555"/>
              <a:gd name="connsiteX67" fmla="*/ 1642566 w 2271216"/>
              <a:gd name="connsiteY67" fmla="*/ 1047750 h 2435555"/>
              <a:gd name="connsiteX68" fmla="*/ 1685429 w 2271216"/>
              <a:gd name="connsiteY68" fmla="*/ 1090612 h 2435555"/>
              <a:gd name="connsiteX69" fmla="*/ 1704479 w 2271216"/>
              <a:gd name="connsiteY69" fmla="*/ 1104900 h 2435555"/>
              <a:gd name="connsiteX70" fmla="*/ 1747341 w 2271216"/>
              <a:gd name="connsiteY70" fmla="*/ 1119187 h 2435555"/>
              <a:gd name="connsiteX71" fmla="*/ 1766391 w 2271216"/>
              <a:gd name="connsiteY71" fmla="*/ 1185862 h 2435555"/>
              <a:gd name="connsiteX72" fmla="*/ 1766391 w 2271216"/>
              <a:gd name="connsiteY72" fmla="*/ 1185862 h 2435555"/>
              <a:gd name="connsiteX73" fmla="*/ 1775916 w 2271216"/>
              <a:gd name="connsiteY73" fmla="*/ 1238250 h 2435555"/>
              <a:gd name="connsiteX74" fmla="*/ 1852116 w 2271216"/>
              <a:gd name="connsiteY74" fmla="*/ 1223962 h 2435555"/>
              <a:gd name="connsiteX75" fmla="*/ 1894979 w 2271216"/>
              <a:gd name="connsiteY75" fmla="*/ 1176337 h 2435555"/>
              <a:gd name="connsiteX76" fmla="*/ 1904504 w 2271216"/>
              <a:gd name="connsiteY76" fmla="*/ 1162050 h 2435555"/>
              <a:gd name="connsiteX77" fmla="*/ 1947366 w 2271216"/>
              <a:gd name="connsiteY77" fmla="*/ 1152525 h 2435555"/>
              <a:gd name="connsiteX78" fmla="*/ 1985466 w 2271216"/>
              <a:gd name="connsiteY78" fmla="*/ 1128712 h 2435555"/>
              <a:gd name="connsiteX79" fmla="*/ 2023566 w 2271216"/>
              <a:gd name="connsiteY79" fmla="*/ 1114425 h 2435555"/>
              <a:gd name="connsiteX80" fmla="*/ 2071191 w 2271216"/>
              <a:gd name="connsiteY80" fmla="*/ 1104900 h 2435555"/>
              <a:gd name="connsiteX81" fmla="*/ 2118816 w 2271216"/>
              <a:gd name="connsiteY81" fmla="*/ 1119187 h 2435555"/>
              <a:gd name="connsiteX82" fmla="*/ 2199779 w 2271216"/>
              <a:gd name="connsiteY82" fmla="*/ 1119187 h 2435555"/>
              <a:gd name="connsiteX83" fmla="*/ 2214066 w 2271216"/>
              <a:gd name="connsiteY83" fmla="*/ 1081087 h 2435555"/>
              <a:gd name="connsiteX84" fmla="*/ 2242641 w 2271216"/>
              <a:gd name="connsiteY84" fmla="*/ 1090612 h 2435555"/>
              <a:gd name="connsiteX85" fmla="*/ 2271216 w 2271216"/>
              <a:gd name="connsiteY85" fmla="*/ 1100137 h 2435555"/>
              <a:gd name="connsiteX86" fmla="*/ 2256929 w 2271216"/>
              <a:gd name="connsiteY86" fmla="*/ 1128712 h 2435555"/>
              <a:gd name="connsiteX87" fmla="*/ 2218829 w 2271216"/>
              <a:gd name="connsiteY87" fmla="*/ 1176337 h 2435555"/>
              <a:gd name="connsiteX88" fmla="*/ 2190254 w 2271216"/>
              <a:gd name="connsiteY88" fmla="*/ 1200150 h 2435555"/>
              <a:gd name="connsiteX89" fmla="*/ 2156916 w 2271216"/>
              <a:gd name="connsiteY89" fmla="*/ 1233487 h 2435555"/>
              <a:gd name="connsiteX90" fmla="*/ 2137866 w 2271216"/>
              <a:gd name="connsiteY90" fmla="*/ 1290637 h 2435555"/>
              <a:gd name="connsiteX91" fmla="*/ 2156916 w 2271216"/>
              <a:gd name="connsiteY91" fmla="*/ 1333500 h 2435555"/>
              <a:gd name="connsiteX92" fmla="*/ 2075954 w 2271216"/>
              <a:gd name="connsiteY92" fmla="*/ 1333500 h 2435555"/>
              <a:gd name="connsiteX93" fmla="*/ 2023566 w 2271216"/>
              <a:gd name="connsiteY93" fmla="*/ 1400175 h 2435555"/>
              <a:gd name="connsiteX94" fmla="*/ 2014041 w 2271216"/>
              <a:gd name="connsiteY94" fmla="*/ 1414462 h 2435555"/>
              <a:gd name="connsiteX95" fmla="*/ 1999754 w 2271216"/>
              <a:gd name="connsiteY95" fmla="*/ 1457325 h 2435555"/>
              <a:gd name="connsiteX96" fmla="*/ 1980704 w 2271216"/>
              <a:gd name="connsiteY96" fmla="*/ 1471612 h 2435555"/>
              <a:gd name="connsiteX97" fmla="*/ 1914029 w 2271216"/>
              <a:gd name="connsiteY97" fmla="*/ 1471612 h 2435555"/>
              <a:gd name="connsiteX98" fmla="*/ 1890216 w 2271216"/>
              <a:gd name="connsiteY98" fmla="*/ 1500187 h 2435555"/>
              <a:gd name="connsiteX99" fmla="*/ 1880691 w 2271216"/>
              <a:gd name="connsiteY99" fmla="*/ 1476375 h 2435555"/>
              <a:gd name="connsiteX100" fmla="*/ 1823541 w 2271216"/>
              <a:gd name="connsiteY100" fmla="*/ 1495425 h 2435555"/>
              <a:gd name="connsiteX101" fmla="*/ 1799729 w 2271216"/>
              <a:gd name="connsiteY101" fmla="*/ 1476375 h 2435555"/>
              <a:gd name="connsiteX102" fmla="*/ 1780679 w 2271216"/>
              <a:gd name="connsiteY102" fmla="*/ 1485900 h 2435555"/>
              <a:gd name="connsiteX103" fmla="*/ 1737816 w 2271216"/>
              <a:gd name="connsiteY103" fmla="*/ 1514475 h 2435555"/>
              <a:gd name="connsiteX104" fmla="*/ 1737816 w 2271216"/>
              <a:gd name="connsiteY104" fmla="*/ 1514475 h 2435555"/>
              <a:gd name="connsiteX105" fmla="*/ 1723529 w 2271216"/>
              <a:gd name="connsiteY105" fmla="*/ 1471612 h 2435555"/>
              <a:gd name="connsiteX106" fmla="*/ 1699716 w 2271216"/>
              <a:gd name="connsiteY106" fmla="*/ 1466850 h 2435555"/>
              <a:gd name="connsiteX107" fmla="*/ 1642566 w 2271216"/>
              <a:gd name="connsiteY107" fmla="*/ 1476375 h 2435555"/>
              <a:gd name="connsiteX108" fmla="*/ 1547316 w 2271216"/>
              <a:gd name="connsiteY108" fmla="*/ 1481137 h 2435555"/>
              <a:gd name="connsiteX109" fmla="*/ 1471116 w 2271216"/>
              <a:gd name="connsiteY109" fmla="*/ 1462087 h 2435555"/>
              <a:gd name="connsiteX110" fmla="*/ 1452066 w 2271216"/>
              <a:gd name="connsiteY110" fmla="*/ 1476375 h 2435555"/>
              <a:gd name="connsiteX111" fmla="*/ 1409204 w 2271216"/>
              <a:gd name="connsiteY111" fmla="*/ 1524000 h 2435555"/>
              <a:gd name="connsiteX112" fmla="*/ 1375866 w 2271216"/>
              <a:gd name="connsiteY112" fmla="*/ 1485900 h 2435555"/>
              <a:gd name="connsiteX113" fmla="*/ 1356816 w 2271216"/>
              <a:gd name="connsiteY113" fmla="*/ 1462087 h 2435555"/>
              <a:gd name="connsiteX114" fmla="*/ 1337766 w 2271216"/>
              <a:gd name="connsiteY114" fmla="*/ 1485900 h 2435555"/>
              <a:gd name="connsiteX115" fmla="*/ 1328241 w 2271216"/>
              <a:gd name="connsiteY115" fmla="*/ 1466850 h 2435555"/>
              <a:gd name="connsiteX116" fmla="*/ 1228229 w 2271216"/>
              <a:gd name="connsiteY116" fmla="*/ 1514475 h 2435555"/>
              <a:gd name="connsiteX117" fmla="*/ 1194891 w 2271216"/>
              <a:gd name="connsiteY117" fmla="*/ 1514475 h 2435555"/>
              <a:gd name="connsiteX118" fmla="*/ 1132979 w 2271216"/>
              <a:gd name="connsiteY118" fmla="*/ 1504950 h 2435555"/>
              <a:gd name="connsiteX119" fmla="*/ 1075829 w 2271216"/>
              <a:gd name="connsiteY119" fmla="*/ 1524000 h 2435555"/>
              <a:gd name="connsiteX120" fmla="*/ 1052016 w 2271216"/>
              <a:gd name="connsiteY120" fmla="*/ 1562100 h 2435555"/>
              <a:gd name="connsiteX121" fmla="*/ 1037729 w 2271216"/>
              <a:gd name="connsiteY121" fmla="*/ 1590675 h 2435555"/>
              <a:gd name="connsiteX122" fmla="*/ 1018679 w 2271216"/>
              <a:gd name="connsiteY122" fmla="*/ 1590675 h 2435555"/>
              <a:gd name="connsiteX123" fmla="*/ 1018679 w 2271216"/>
              <a:gd name="connsiteY123" fmla="*/ 1590675 h 2435555"/>
              <a:gd name="connsiteX124" fmla="*/ 956958 w 2271216"/>
              <a:gd name="connsiteY124" fmla="*/ 1619469 h 2435555"/>
              <a:gd name="connsiteX125" fmla="*/ 918666 w 2271216"/>
              <a:gd name="connsiteY125" fmla="*/ 1590675 h 2435555"/>
              <a:gd name="connsiteX126" fmla="*/ 809129 w 2271216"/>
              <a:gd name="connsiteY126" fmla="*/ 1624012 h 2435555"/>
              <a:gd name="connsiteX127" fmla="*/ 851991 w 2271216"/>
              <a:gd name="connsiteY127" fmla="*/ 1652587 h 2435555"/>
              <a:gd name="connsiteX128" fmla="*/ 871041 w 2271216"/>
              <a:gd name="connsiteY128" fmla="*/ 1690687 h 2435555"/>
              <a:gd name="connsiteX129" fmla="*/ 871041 w 2271216"/>
              <a:gd name="connsiteY129" fmla="*/ 1738312 h 2435555"/>
              <a:gd name="connsiteX130" fmla="*/ 851991 w 2271216"/>
              <a:gd name="connsiteY130" fmla="*/ 1762125 h 2435555"/>
              <a:gd name="connsiteX131" fmla="*/ 837704 w 2271216"/>
              <a:gd name="connsiteY131" fmla="*/ 1838325 h 2435555"/>
              <a:gd name="connsiteX132" fmla="*/ 856754 w 2271216"/>
              <a:gd name="connsiteY132" fmla="*/ 1866900 h 2435555"/>
              <a:gd name="connsiteX133" fmla="*/ 842466 w 2271216"/>
              <a:gd name="connsiteY133" fmla="*/ 1895475 h 2435555"/>
              <a:gd name="connsiteX134" fmla="*/ 851991 w 2271216"/>
              <a:gd name="connsiteY134" fmla="*/ 1924050 h 2435555"/>
              <a:gd name="connsiteX135" fmla="*/ 851991 w 2271216"/>
              <a:gd name="connsiteY135" fmla="*/ 1947862 h 2435555"/>
              <a:gd name="connsiteX136" fmla="*/ 809129 w 2271216"/>
              <a:gd name="connsiteY136" fmla="*/ 1966912 h 2435555"/>
              <a:gd name="connsiteX137" fmla="*/ 809129 w 2271216"/>
              <a:gd name="connsiteY137" fmla="*/ 1966912 h 2435555"/>
              <a:gd name="connsiteX138" fmla="*/ 809788 w 2271216"/>
              <a:gd name="connsiteY138" fmla="*/ 2022576 h 2435555"/>
              <a:gd name="connsiteX139" fmla="*/ 823416 w 2271216"/>
              <a:gd name="connsiteY139" fmla="*/ 2043112 h 2435555"/>
              <a:gd name="connsiteX140" fmla="*/ 847229 w 2271216"/>
              <a:gd name="connsiteY140" fmla="*/ 2066925 h 2435555"/>
              <a:gd name="connsiteX141" fmla="*/ 842466 w 2271216"/>
              <a:gd name="connsiteY141" fmla="*/ 2119312 h 2435555"/>
              <a:gd name="connsiteX142" fmla="*/ 899616 w 2271216"/>
              <a:gd name="connsiteY142" fmla="*/ 2147887 h 2435555"/>
              <a:gd name="connsiteX143" fmla="*/ 904379 w 2271216"/>
              <a:gd name="connsiteY143" fmla="*/ 2181225 h 2435555"/>
              <a:gd name="connsiteX144" fmla="*/ 966291 w 2271216"/>
              <a:gd name="connsiteY144" fmla="*/ 2205037 h 2435555"/>
              <a:gd name="connsiteX145" fmla="*/ 956766 w 2271216"/>
              <a:gd name="connsiteY145" fmla="*/ 2238375 h 2435555"/>
              <a:gd name="connsiteX146" fmla="*/ 1056779 w 2271216"/>
              <a:gd name="connsiteY146" fmla="*/ 2243137 h 2435555"/>
              <a:gd name="connsiteX147" fmla="*/ 1056779 w 2271216"/>
              <a:gd name="connsiteY147" fmla="*/ 2243137 h 2435555"/>
              <a:gd name="connsiteX0" fmla="*/ 1049412 w 2271216"/>
              <a:gd name="connsiteY0" fmla="*/ 2229420 h 2435555"/>
              <a:gd name="connsiteX1" fmla="*/ 864221 w 2271216"/>
              <a:gd name="connsiteY1" fmla="*/ 2339225 h 2435555"/>
              <a:gd name="connsiteX2" fmla="*/ 835555 w 2271216"/>
              <a:gd name="connsiteY2" fmla="*/ 2331158 h 2435555"/>
              <a:gd name="connsiteX3" fmla="*/ 758977 w 2271216"/>
              <a:gd name="connsiteY3" fmla="*/ 2308538 h 2435555"/>
              <a:gd name="connsiteX4" fmla="*/ 730397 w 2271216"/>
              <a:gd name="connsiteY4" fmla="*/ 2365696 h 2435555"/>
              <a:gd name="connsiteX5" fmla="*/ 663708 w 2271216"/>
              <a:gd name="connsiteY5" fmla="*/ 2435555 h 2435555"/>
              <a:gd name="connsiteX6" fmla="*/ 603371 w 2271216"/>
              <a:gd name="connsiteY6" fmla="*/ 2416503 h 2435555"/>
              <a:gd name="connsiteX7" fmla="*/ 543255 w 2271216"/>
              <a:gd name="connsiteY7" fmla="*/ 2416503 h 2435555"/>
              <a:gd name="connsiteX8" fmla="*/ 504926 w 2271216"/>
              <a:gd name="connsiteY8" fmla="*/ 2435555 h 2435555"/>
              <a:gd name="connsiteX9" fmla="*/ 384252 w 2271216"/>
              <a:gd name="connsiteY9" fmla="*/ 2387924 h 2435555"/>
              <a:gd name="connsiteX10" fmla="*/ 339793 w 2271216"/>
              <a:gd name="connsiteY10" fmla="*/ 2308538 h 2435555"/>
              <a:gd name="connsiteX11" fmla="*/ 304861 w 2271216"/>
              <a:gd name="connsiteY11" fmla="*/ 2314889 h 2435555"/>
              <a:gd name="connsiteX12" fmla="*/ 247700 w 2271216"/>
              <a:gd name="connsiteY12" fmla="*/ 2305363 h 2435555"/>
              <a:gd name="connsiteX13" fmla="*/ 181011 w 2271216"/>
              <a:gd name="connsiteY13" fmla="*/ 2314691 h 2435555"/>
              <a:gd name="connsiteX14" fmla="*/ 142984 w 2271216"/>
              <a:gd name="connsiteY14" fmla="*/ 2305587 h 2435555"/>
              <a:gd name="connsiteX15" fmla="*/ 314388 w 2271216"/>
              <a:gd name="connsiteY15" fmla="*/ 2038626 h 2435555"/>
              <a:gd name="connsiteX16" fmla="*/ 323915 w 2271216"/>
              <a:gd name="connsiteY16" fmla="*/ 1967179 h 2435555"/>
              <a:gd name="connsiteX17" fmla="*/ 219683 w 2271216"/>
              <a:gd name="connsiteY17" fmla="*/ 1871916 h 2435555"/>
              <a:gd name="connsiteX18" fmla="*/ 58680 w 2271216"/>
              <a:gd name="connsiteY18" fmla="*/ 1762601 h 2435555"/>
              <a:gd name="connsiteX19" fmla="*/ 7120 w 2271216"/>
              <a:gd name="connsiteY19" fmla="*/ 1514680 h 2435555"/>
              <a:gd name="connsiteX20" fmla="*/ 74325 w 2271216"/>
              <a:gd name="connsiteY20" fmla="*/ 1181260 h 2435555"/>
              <a:gd name="connsiteX21" fmla="*/ 13621 w 2271216"/>
              <a:gd name="connsiteY21" fmla="*/ 752680 h 2435555"/>
              <a:gd name="connsiteX22" fmla="*/ 247010 w 2271216"/>
              <a:gd name="connsiteY22" fmla="*/ 438150 h 2435555"/>
              <a:gd name="connsiteX23" fmla="*/ 690040 w 2271216"/>
              <a:gd name="connsiteY23" fmla="*/ 0 h 2435555"/>
              <a:gd name="connsiteX24" fmla="*/ 851991 w 2271216"/>
              <a:gd name="connsiteY24" fmla="*/ 85725 h 2435555"/>
              <a:gd name="connsiteX25" fmla="*/ 904379 w 2271216"/>
              <a:gd name="connsiteY25" fmla="*/ 95250 h 2435555"/>
              <a:gd name="connsiteX26" fmla="*/ 952004 w 2271216"/>
              <a:gd name="connsiteY26" fmla="*/ 61912 h 2435555"/>
              <a:gd name="connsiteX27" fmla="*/ 990104 w 2271216"/>
              <a:gd name="connsiteY27" fmla="*/ 85725 h 2435555"/>
              <a:gd name="connsiteX28" fmla="*/ 1023441 w 2271216"/>
              <a:gd name="connsiteY28" fmla="*/ 109537 h 2435555"/>
              <a:gd name="connsiteX29" fmla="*/ 1052016 w 2271216"/>
              <a:gd name="connsiteY29" fmla="*/ 133350 h 2435555"/>
              <a:gd name="connsiteX30" fmla="*/ 1104404 w 2271216"/>
              <a:gd name="connsiteY30" fmla="*/ 200025 h 2435555"/>
              <a:gd name="connsiteX31" fmla="*/ 1099641 w 2271216"/>
              <a:gd name="connsiteY31" fmla="*/ 209550 h 2435555"/>
              <a:gd name="connsiteX32" fmla="*/ 1090116 w 2271216"/>
              <a:gd name="connsiteY32" fmla="*/ 271462 h 2435555"/>
              <a:gd name="connsiteX33" fmla="*/ 1052016 w 2271216"/>
              <a:gd name="connsiteY33" fmla="*/ 295275 h 2435555"/>
              <a:gd name="connsiteX34" fmla="*/ 1047254 w 2271216"/>
              <a:gd name="connsiteY34" fmla="*/ 333375 h 2435555"/>
              <a:gd name="connsiteX35" fmla="*/ 1047254 w 2271216"/>
              <a:gd name="connsiteY35" fmla="*/ 333375 h 2435555"/>
              <a:gd name="connsiteX36" fmla="*/ 1094879 w 2271216"/>
              <a:gd name="connsiteY36" fmla="*/ 361950 h 2435555"/>
              <a:gd name="connsiteX37" fmla="*/ 1094879 w 2271216"/>
              <a:gd name="connsiteY37" fmla="*/ 361950 h 2435555"/>
              <a:gd name="connsiteX38" fmla="*/ 1147266 w 2271216"/>
              <a:gd name="connsiteY38" fmla="*/ 371475 h 2435555"/>
              <a:gd name="connsiteX39" fmla="*/ 1166316 w 2271216"/>
              <a:gd name="connsiteY39" fmla="*/ 385762 h 2435555"/>
              <a:gd name="connsiteX40" fmla="*/ 1166316 w 2271216"/>
              <a:gd name="connsiteY40" fmla="*/ 385762 h 2435555"/>
              <a:gd name="connsiteX41" fmla="*/ 1166316 w 2271216"/>
              <a:gd name="connsiteY41" fmla="*/ 385762 h 2435555"/>
              <a:gd name="connsiteX42" fmla="*/ 1204416 w 2271216"/>
              <a:gd name="connsiteY42" fmla="*/ 457200 h 2435555"/>
              <a:gd name="connsiteX43" fmla="*/ 1223466 w 2271216"/>
              <a:gd name="connsiteY43" fmla="*/ 442912 h 2435555"/>
              <a:gd name="connsiteX44" fmla="*/ 1266329 w 2271216"/>
              <a:gd name="connsiteY44" fmla="*/ 442912 h 2435555"/>
              <a:gd name="connsiteX45" fmla="*/ 1337766 w 2271216"/>
              <a:gd name="connsiteY45" fmla="*/ 442912 h 2435555"/>
              <a:gd name="connsiteX46" fmla="*/ 1313954 w 2271216"/>
              <a:gd name="connsiteY46" fmla="*/ 461962 h 2435555"/>
              <a:gd name="connsiteX47" fmla="*/ 1313954 w 2271216"/>
              <a:gd name="connsiteY47" fmla="*/ 461962 h 2435555"/>
              <a:gd name="connsiteX48" fmla="*/ 1280616 w 2271216"/>
              <a:gd name="connsiteY48" fmla="*/ 547687 h 2435555"/>
              <a:gd name="connsiteX49" fmla="*/ 1256804 w 2271216"/>
              <a:gd name="connsiteY49" fmla="*/ 557212 h 2435555"/>
              <a:gd name="connsiteX50" fmla="*/ 1213941 w 2271216"/>
              <a:gd name="connsiteY50" fmla="*/ 576262 h 2435555"/>
              <a:gd name="connsiteX51" fmla="*/ 1228229 w 2271216"/>
              <a:gd name="connsiteY51" fmla="*/ 619125 h 2435555"/>
              <a:gd name="connsiteX52" fmla="*/ 1228229 w 2271216"/>
              <a:gd name="connsiteY52" fmla="*/ 652462 h 2435555"/>
              <a:gd name="connsiteX53" fmla="*/ 1232991 w 2271216"/>
              <a:gd name="connsiteY53" fmla="*/ 676275 h 2435555"/>
              <a:gd name="connsiteX54" fmla="*/ 1256804 w 2271216"/>
              <a:gd name="connsiteY54" fmla="*/ 714375 h 2435555"/>
              <a:gd name="connsiteX55" fmla="*/ 1256804 w 2271216"/>
              <a:gd name="connsiteY55" fmla="*/ 714375 h 2435555"/>
              <a:gd name="connsiteX56" fmla="*/ 1342529 w 2271216"/>
              <a:gd name="connsiteY56" fmla="*/ 742950 h 2435555"/>
              <a:gd name="connsiteX57" fmla="*/ 1413966 w 2271216"/>
              <a:gd name="connsiteY57" fmla="*/ 738187 h 2435555"/>
              <a:gd name="connsiteX58" fmla="*/ 1447304 w 2271216"/>
              <a:gd name="connsiteY58" fmla="*/ 738187 h 2435555"/>
              <a:gd name="connsiteX59" fmla="*/ 1499691 w 2271216"/>
              <a:gd name="connsiteY59" fmla="*/ 752475 h 2435555"/>
              <a:gd name="connsiteX60" fmla="*/ 1509216 w 2271216"/>
              <a:gd name="connsiteY60" fmla="*/ 766762 h 2435555"/>
              <a:gd name="connsiteX61" fmla="*/ 1513979 w 2271216"/>
              <a:gd name="connsiteY61" fmla="*/ 838200 h 2435555"/>
              <a:gd name="connsiteX62" fmla="*/ 1513979 w 2271216"/>
              <a:gd name="connsiteY62" fmla="*/ 838200 h 2435555"/>
              <a:gd name="connsiteX63" fmla="*/ 1547316 w 2271216"/>
              <a:gd name="connsiteY63" fmla="*/ 900112 h 2435555"/>
              <a:gd name="connsiteX64" fmla="*/ 1580654 w 2271216"/>
              <a:gd name="connsiteY64" fmla="*/ 942975 h 2435555"/>
              <a:gd name="connsiteX65" fmla="*/ 1590179 w 2271216"/>
              <a:gd name="connsiteY65" fmla="*/ 947737 h 2435555"/>
              <a:gd name="connsiteX66" fmla="*/ 1599704 w 2271216"/>
              <a:gd name="connsiteY66" fmla="*/ 1014412 h 2435555"/>
              <a:gd name="connsiteX67" fmla="*/ 1642566 w 2271216"/>
              <a:gd name="connsiteY67" fmla="*/ 1047750 h 2435555"/>
              <a:gd name="connsiteX68" fmla="*/ 1685429 w 2271216"/>
              <a:gd name="connsiteY68" fmla="*/ 1090612 h 2435555"/>
              <a:gd name="connsiteX69" fmla="*/ 1704479 w 2271216"/>
              <a:gd name="connsiteY69" fmla="*/ 1104900 h 2435555"/>
              <a:gd name="connsiteX70" fmla="*/ 1747341 w 2271216"/>
              <a:gd name="connsiteY70" fmla="*/ 1119187 h 2435555"/>
              <a:gd name="connsiteX71" fmla="*/ 1766391 w 2271216"/>
              <a:gd name="connsiteY71" fmla="*/ 1185862 h 2435555"/>
              <a:gd name="connsiteX72" fmla="*/ 1766391 w 2271216"/>
              <a:gd name="connsiteY72" fmla="*/ 1185862 h 2435555"/>
              <a:gd name="connsiteX73" fmla="*/ 1775916 w 2271216"/>
              <a:gd name="connsiteY73" fmla="*/ 1238250 h 2435555"/>
              <a:gd name="connsiteX74" fmla="*/ 1852116 w 2271216"/>
              <a:gd name="connsiteY74" fmla="*/ 1223962 h 2435555"/>
              <a:gd name="connsiteX75" fmla="*/ 1894979 w 2271216"/>
              <a:gd name="connsiteY75" fmla="*/ 1176337 h 2435555"/>
              <a:gd name="connsiteX76" fmla="*/ 1904504 w 2271216"/>
              <a:gd name="connsiteY76" fmla="*/ 1162050 h 2435555"/>
              <a:gd name="connsiteX77" fmla="*/ 1947366 w 2271216"/>
              <a:gd name="connsiteY77" fmla="*/ 1152525 h 2435555"/>
              <a:gd name="connsiteX78" fmla="*/ 1985466 w 2271216"/>
              <a:gd name="connsiteY78" fmla="*/ 1128712 h 2435555"/>
              <a:gd name="connsiteX79" fmla="*/ 2023566 w 2271216"/>
              <a:gd name="connsiteY79" fmla="*/ 1114425 h 2435555"/>
              <a:gd name="connsiteX80" fmla="*/ 2071191 w 2271216"/>
              <a:gd name="connsiteY80" fmla="*/ 1104900 h 2435555"/>
              <a:gd name="connsiteX81" fmla="*/ 2118816 w 2271216"/>
              <a:gd name="connsiteY81" fmla="*/ 1119187 h 2435555"/>
              <a:gd name="connsiteX82" fmla="*/ 2199779 w 2271216"/>
              <a:gd name="connsiteY82" fmla="*/ 1119187 h 2435555"/>
              <a:gd name="connsiteX83" fmla="*/ 2214066 w 2271216"/>
              <a:gd name="connsiteY83" fmla="*/ 1081087 h 2435555"/>
              <a:gd name="connsiteX84" fmla="*/ 2242641 w 2271216"/>
              <a:gd name="connsiteY84" fmla="*/ 1090612 h 2435555"/>
              <a:gd name="connsiteX85" fmla="*/ 2271216 w 2271216"/>
              <a:gd name="connsiteY85" fmla="*/ 1100137 h 2435555"/>
              <a:gd name="connsiteX86" fmla="*/ 2256929 w 2271216"/>
              <a:gd name="connsiteY86" fmla="*/ 1128712 h 2435555"/>
              <a:gd name="connsiteX87" fmla="*/ 2218829 w 2271216"/>
              <a:gd name="connsiteY87" fmla="*/ 1176337 h 2435555"/>
              <a:gd name="connsiteX88" fmla="*/ 2190254 w 2271216"/>
              <a:gd name="connsiteY88" fmla="*/ 1200150 h 2435555"/>
              <a:gd name="connsiteX89" fmla="*/ 2156916 w 2271216"/>
              <a:gd name="connsiteY89" fmla="*/ 1233487 h 2435555"/>
              <a:gd name="connsiteX90" fmla="*/ 2137866 w 2271216"/>
              <a:gd name="connsiteY90" fmla="*/ 1290637 h 2435555"/>
              <a:gd name="connsiteX91" fmla="*/ 2156916 w 2271216"/>
              <a:gd name="connsiteY91" fmla="*/ 1333500 h 2435555"/>
              <a:gd name="connsiteX92" fmla="*/ 2075954 w 2271216"/>
              <a:gd name="connsiteY92" fmla="*/ 1333500 h 2435555"/>
              <a:gd name="connsiteX93" fmla="*/ 2023566 w 2271216"/>
              <a:gd name="connsiteY93" fmla="*/ 1400175 h 2435555"/>
              <a:gd name="connsiteX94" fmla="*/ 2014041 w 2271216"/>
              <a:gd name="connsiteY94" fmla="*/ 1414462 h 2435555"/>
              <a:gd name="connsiteX95" fmla="*/ 1999754 w 2271216"/>
              <a:gd name="connsiteY95" fmla="*/ 1457325 h 2435555"/>
              <a:gd name="connsiteX96" fmla="*/ 1980704 w 2271216"/>
              <a:gd name="connsiteY96" fmla="*/ 1471612 h 2435555"/>
              <a:gd name="connsiteX97" fmla="*/ 1914029 w 2271216"/>
              <a:gd name="connsiteY97" fmla="*/ 1471612 h 2435555"/>
              <a:gd name="connsiteX98" fmla="*/ 1890216 w 2271216"/>
              <a:gd name="connsiteY98" fmla="*/ 1500187 h 2435555"/>
              <a:gd name="connsiteX99" fmla="*/ 1880691 w 2271216"/>
              <a:gd name="connsiteY99" fmla="*/ 1476375 h 2435555"/>
              <a:gd name="connsiteX100" fmla="*/ 1823541 w 2271216"/>
              <a:gd name="connsiteY100" fmla="*/ 1495425 h 2435555"/>
              <a:gd name="connsiteX101" fmla="*/ 1799729 w 2271216"/>
              <a:gd name="connsiteY101" fmla="*/ 1476375 h 2435555"/>
              <a:gd name="connsiteX102" fmla="*/ 1780679 w 2271216"/>
              <a:gd name="connsiteY102" fmla="*/ 1485900 h 2435555"/>
              <a:gd name="connsiteX103" fmla="*/ 1737816 w 2271216"/>
              <a:gd name="connsiteY103" fmla="*/ 1514475 h 2435555"/>
              <a:gd name="connsiteX104" fmla="*/ 1737816 w 2271216"/>
              <a:gd name="connsiteY104" fmla="*/ 1514475 h 2435555"/>
              <a:gd name="connsiteX105" fmla="*/ 1723529 w 2271216"/>
              <a:gd name="connsiteY105" fmla="*/ 1471612 h 2435555"/>
              <a:gd name="connsiteX106" fmla="*/ 1699716 w 2271216"/>
              <a:gd name="connsiteY106" fmla="*/ 1466850 h 2435555"/>
              <a:gd name="connsiteX107" fmla="*/ 1642566 w 2271216"/>
              <a:gd name="connsiteY107" fmla="*/ 1476375 h 2435555"/>
              <a:gd name="connsiteX108" fmla="*/ 1547316 w 2271216"/>
              <a:gd name="connsiteY108" fmla="*/ 1481137 h 2435555"/>
              <a:gd name="connsiteX109" fmla="*/ 1471116 w 2271216"/>
              <a:gd name="connsiteY109" fmla="*/ 1462087 h 2435555"/>
              <a:gd name="connsiteX110" fmla="*/ 1452066 w 2271216"/>
              <a:gd name="connsiteY110" fmla="*/ 1476375 h 2435555"/>
              <a:gd name="connsiteX111" fmla="*/ 1409487 w 2271216"/>
              <a:gd name="connsiteY111" fmla="*/ 1505154 h 2435555"/>
              <a:gd name="connsiteX112" fmla="*/ 1375866 w 2271216"/>
              <a:gd name="connsiteY112" fmla="*/ 1485900 h 2435555"/>
              <a:gd name="connsiteX113" fmla="*/ 1356816 w 2271216"/>
              <a:gd name="connsiteY113" fmla="*/ 1462087 h 2435555"/>
              <a:gd name="connsiteX114" fmla="*/ 1337766 w 2271216"/>
              <a:gd name="connsiteY114" fmla="*/ 1485900 h 2435555"/>
              <a:gd name="connsiteX115" fmla="*/ 1328241 w 2271216"/>
              <a:gd name="connsiteY115" fmla="*/ 1466850 h 2435555"/>
              <a:gd name="connsiteX116" fmla="*/ 1228229 w 2271216"/>
              <a:gd name="connsiteY116" fmla="*/ 1514475 h 2435555"/>
              <a:gd name="connsiteX117" fmla="*/ 1194891 w 2271216"/>
              <a:gd name="connsiteY117" fmla="*/ 1514475 h 2435555"/>
              <a:gd name="connsiteX118" fmla="*/ 1132979 w 2271216"/>
              <a:gd name="connsiteY118" fmla="*/ 1504950 h 2435555"/>
              <a:gd name="connsiteX119" fmla="*/ 1075829 w 2271216"/>
              <a:gd name="connsiteY119" fmla="*/ 1524000 h 2435555"/>
              <a:gd name="connsiteX120" fmla="*/ 1052016 w 2271216"/>
              <a:gd name="connsiteY120" fmla="*/ 1562100 h 2435555"/>
              <a:gd name="connsiteX121" fmla="*/ 1037729 w 2271216"/>
              <a:gd name="connsiteY121" fmla="*/ 1590675 h 2435555"/>
              <a:gd name="connsiteX122" fmla="*/ 1018679 w 2271216"/>
              <a:gd name="connsiteY122" fmla="*/ 1590675 h 2435555"/>
              <a:gd name="connsiteX123" fmla="*/ 1018679 w 2271216"/>
              <a:gd name="connsiteY123" fmla="*/ 1590675 h 2435555"/>
              <a:gd name="connsiteX124" fmla="*/ 956958 w 2271216"/>
              <a:gd name="connsiteY124" fmla="*/ 1619469 h 2435555"/>
              <a:gd name="connsiteX125" fmla="*/ 918666 w 2271216"/>
              <a:gd name="connsiteY125" fmla="*/ 1590675 h 2435555"/>
              <a:gd name="connsiteX126" fmla="*/ 809129 w 2271216"/>
              <a:gd name="connsiteY126" fmla="*/ 1624012 h 2435555"/>
              <a:gd name="connsiteX127" fmla="*/ 851991 w 2271216"/>
              <a:gd name="connsiteY127" fmla="*/ 1652587 h 2435555"/>
              <a:gd name="connsiteX128" fmla="*/ 871041 w 2271216"/>
              <a:gd name="connsiteY128" fmla="*/ 1690687 h 2435555"/>
              <a:gd name="connsiteX129" fmla="*/ 871041 w 2271216"/>
              <a:gd name="connsiteY129" fmla="*/ 1738312 h 2435555"/>
              <a:gd name="connsiteX130" fmla="*/ 851991 w 2271216"/>
              <a:gd name="connsiteY130" fmla="*/ 1762125 h 2435555"/>
              <a:gd name="connsiteX131" fmla="*/ 837704 w 2271216"/>
              <a:gd name="connsiteY131" fmla="*/ 1838325 h 2435555"/>
              <a:gd name="connsiteX132" fmla="*/ 856754 w 2271216"/>
              <a:gd name="connsiteY132" fmla="*/ 1866900 h 2435555"/>
              <a:gd name="connsiteX133" fmla="*/ 842466 w 2271216"/>
              <a:gd name="connsiteY133" fmla="*/ 1895475 h 2435555"/>
              <a:gd name="connsiteX134" fmla="*/ 851991 w 2271216"/>
              <a:gd name="connsiteY134" fmla="*/ 1924050 h 2435555"/>
              <a:gd name="connsiteX135" fmla="*/ 851991 w 2271216"/>
              <a:gd name="connsiteY135" fmla="*/ 1947862 h 2435555"/>
              <a:gd name="connsiteX136" fmla="*/ 809129 w 2271216"/>
              <a:gd name="connsiteY136" fmla="*/ 1966912 h 2435555"/>
              <a:gd name="connsiteX137" fmla="*/ 809129 w 2271216"/>
              <a:gd name="connsiteY137" fmla="*/ 1966912 h 2435555"/>
              <a:gd name="connsiteX138" fmla="*/ 809788 w 2271216"/>
              <a:gd name="connsiteY138" fmla="*/ 2022576 h 2435555"/>
              <a:gd name="connsiteX139" fmla="*/ 823416 w 2271216"/>
              <a:gd name="connsiteY139" fmla="*/ 2043112 h 2435555"/>
              <a:gd name="connsiteX140" fmla="*/ 847229 w 2271216"/>
              <a:gd name="connsiteY140" fmla="*/ 2066925 h 2435555"/>
              <a:gd name="connsiteX141" fmla="*/ 842466 w 2271216"/>
              <a:gd name="connsiteY141" fmla="*/ 2119312 h 2435555"/>
              <a:gd name="connsiteX142" fmla="*/ 899616 w 2271216"/>
              <a:gd name="connsiteY142" fmla="*/ 2147887 h 2435555"/>
              <a:gd name="connsiteX143" fmla="*/ 904379 w 2271216"/>
              <a:gd name="connsiteY143" fmla="*/ 2181225 h 2435555"/>
              <a:gd name="connsiteX144" fmla="*/ 966291 w 2271216"/>
              <a:gd name="connsiteY144" fmla="*/ 2205037 h 2435555"/>
              <a:gd name="connsiteX145" fmla="*/ 956766 w 2271216"/>
              <a:gd name="connsiteY145" fmla="*/ 2238375 h 2435555"/>
              <a:gd name="connsiteX146" fmla="*/ 1056779 w 2271216"/>
              <a:gd name="connsiteY146" fmla="*/ 2243137 h 2435555"/>
              <a:gd name="connsiteX147" fmla="*/ 1056779 w 2271216"/>
              <a:gd name="connsiteY147" fmla="*/ 2243137 h 2435555"/>
              <a:gd name="connsiteX0" fmla="*/ 1049412 w 2271216"/>
              <a:gd name="connsiteY0" fmla="*/ 2229420 h 2435555"/>
              <a:gd name="connsiteX1" fmla="*/ 864221 w 2271216"/>
              <a:gd name="connsiteY1" fmla="*/ 2339225 h 2435555"/>
              <a:gd name="connsiteX2" fmla="*/ 835555 w 2271216"/>
              <a:gd name="connsiteY2" fmla="*/ 2331158 h 2435555"/>
              <a:gd name="connsiteX3" fmla="*/ 758977 w 2271216"/>
              <a:gd name="connsiteY3" fmla="*/ 2308538 h 2435555"/>
              <a:gd name="connsiteX4" fmla="*/ 730397 w 2271216"/>
              <a:gd name="connsiteY4" fmla="*/ 2365696 h 2435555"/>
              <a:gd name="connsiteX5" fmla="*/ 663708 w 2271216"/>
              <a:gd name="connsiteY5" fmla="*/ 2435555 h 2435555"/>
              <a:gd name="connsiteX6" fmla="*/ 603371 w 2271216"/>
              <a:gd name="connsiteY6" fmla="*/ 2416503 h 2435555"/>
              <a:gd name="connsiteX7" fmla="*/ 543255 w 2271216"/>
              <a:gd name="connsiteY7" fmla="*/ 2416503 h 2435555"/>
              <a:gd name="connsiteX8" fmla="*/ 504926 w 2271216"/>
              <a:gd name="connsiteY8" fmla="*/ 2435555 h 2435555"/>
              <a:gd name="connsiteX9" fmla="*/ 384252 w 2271216"/>
              <a:gd name="connsiteY9" fmla="*/ 2387924 h 2435555"/>
              <a:gd name="connsiteX10" fmla="*/ 339793 w 2271216"/>
              <a:gd name="connsiteY10" fmla="*/ 2308538 h 2435555"/>
              <a:gd name="connsiteX11" fmla="*/ 304861 w 2271216"/>
              <a:gd name="connsiteY11" fmla="*/ 2314889 h 2435555"/>
              <a:gd name="connsiteX12" fmla="*/ 247700 w 2271216"/>
              <a:gd name="connsiteY12" fmla="*/ 2305363 h 2435555"/>
              <a:gd name="connsiteX13" fmla="*/ 181011 w 2271216"/>
              <a:gd name="connsiteY13" fmla="*/ 2314691 h 2435555"/>
              <a:gd name="connsiteX14" fmla="*/ 142984 w 2271216"/>
              <a:gd name="connsiteY14" fmla="*/ 2305587 h 2435555"/>
              <a:gd name="connsiteX15" fmla="*/ 314388 w 2271216"/>
              <a:gd name="connsiteY15" fmla="*/ 2038626 h 2435555"/>
              <a:gd name="connsiteX16" fmla="*/ 323915 w 2271216"/>
              <a:gd name="connsiteY16" fmla="*/ 1967179 h 2435555"/>
              <a:gd name="connsiteX17" fmla="*/ 219683 w 2271216"/>
              <a:gd name="connsiteY17" fmla="*/ 1871916 h 2435555"/>
              <a:gd name="connsiteX18" fmla="*/ 58680 w 2271216"/>
              <a:gd name="connsiteY18" fmla="*/ 1762601 h 2435555"/>
              <a:gd name="connsiteX19" fmla="*/ 7120 w 2271216"/>
              <a:gd name="connsiteY19" fmla="*/ 1514680 h 2435555"/>
              <a:gd name="connsiteX20" fmla="*/ 74325 w 2271216"/>
              <a:gd name="connsiteY20" fmla="*/ 1181260 h 2435555"/>
              <a:gd name="connsiteX21" fmla="*/ 13621 w 2271216"/>
              <a:gd name="connsiteY21" fmla="*/ 752680 h 2435555"/>
              <a:gd name="connsiteX22" fmla="*/ 247010 w 2271216"/>
              <a:gd name="connsiteY22" fmla="*/ 438150 h 2435555"/>
              <a:gd name="connsiteX23" fmla="*/ 690040 w 2271216"/>
              <a:gd name="connsiteY23" fmla="*/ 0 h 2435555"/>
              <a:gd name="connsiteX24" fmla="*/ 851991 w 2271216"/>
              <a:gd name="connsiteY24" fmla="*/ 85725 h 2435555"/>
              <a:gd name="connsiteX25" fmla="*/ 904379 w 2271216"/>
              <a:gd name="connsiteY25" fmla="*/ 95250 h 2435555"/>
              <a:gd name="connsiteX26" fmla="*/ 952004 w 2271216"/>
              <a:gd name="connsiteY26" fmla="*/ 61912 h 2435555"/>
              <a:gd name="connsiteX27" fmla="*/ 990104 w 2271216"/>
              <a:gd name="connsiteY27" fmla="*/ 85725 h 2435555"/>
              <a:gd name="connsiteX28" fmla="*/ 1023441 w 2271216"/>
              <a:gd name="connsiteY28" fmla="*/ 109537 h 2435555"/>
              <a:gd name="connsiteX29" fmla="*/ 1052016 w 2271216"/>
              <a:gd name="connsiteY29" fmla="*/ 133350 h 2435555"/>
              <a:gd name="connsiteX30" fmla="*/ 1104404 w 2271216"/>
              <a:gd name="connsiteY30" fmla="*/ 200025 h 2435555"/>
              <a:gd name="connsiteX31" fmla="*/ 1099641 w 2271216"/>
              <a:gd name="connsiteY31" fmla="*/ 209550 h 2435555"/>
              <a:gd name="connsiteX32" fmla="*/ 1090116 w 2271216"/>
              <a:gd name="connsiteY32" fmla="*/ 271462 h 2435555"/>
              <a:gd name="connsiteX33" fmla="*/ 1052016 w 2271216"/>
              <a:gd name="connsiteY33" fmla="*/ 295275 h 2435555"/>
              <a:gd name="connsiteX34" fmla="*/ 1047254 w 2271216"/>
              <a:gd name="connsiteY34" fmla="*/ 333375 h 2435555"/>
              <a:gd name="connsiteX35" fmla="*/ 1047254 w 2271216"/>
              <a:gd name="connsiteY35" fmla="*/ 333375 h 2435555"/>
              <a:gd name="connsiteX36" fmla="*/ 1094879 w 2271216"/>
              <a:gd name="connsiteY36" fmla="*/ 361950 h 2435555"/>
              <a:gd name="connsiteX37" fmla="*/ 1094879 w 2271216"/>
              <a:gd name="connsiteY37" fmla="*/ 361950 h 2435555"/>
              <a:gd name="connsiteX38" fmla="*/ 1147266 w 2271216"/>
              <a:gd name="connsiteY38" fmla="*/ 371475 h 2435555"/>
              <a:gd name="connsiteX39" fmla="*/ 1166316 w 2271216"/>
              <a:gd name="connsiteY39" fmla="*/ 385762 h 2435555"/>
              <a:gd name="connsiteX40" fmla="*/ 1166316 w 2271216"/>
              <a:gd name="connsiteY40" fmla="*/ 385762 h 2435555"/>
              <a:gd name="connsiteX41" fmla="*/ 1166316 w 2271216"/>
              <a:gd name="connsiteY41" fmla="*/ 385762 h 2435555"/>
              <a:gd name="connsiteX42" fmla="*/ 1204416 w 2271216"/>
              <a:gd name="connsiteY42" fmla="*/ 457200 h 2435555"/>
              <a:gd name="connsiteX43" fmla="*/ 1223466 w 2271216"/>
              <a:gd name="connsiteY43" fmla="*/ 442912 h 2435555"/>
              <a:gd name="connsiteX44" fmla="*/ 1266329 w 2271216"/>
              <a:gd name="connsiteY44" fmla="*/ 442912 h 2435555"/>
              <a:gd name="connsiteX45" fmla="*/ 1337766 w 2271216"/>
              <a:gd name="connsiteY45" fmla="*/ 442912 h 2435555"/>
              <a:gd name="connsiteX46" fmla="*/ 1313954 w 2271216"/>
              <a:gd name="connsiteY46" fmla="*/ 461962 h 2435555"/>
              <a:gd name="connsiteX47" fmla="*/ 1313954 w 2271216"/>
              <a:gd name="connsiteY47" fmla="*/ 461962 h 2435555"/>
              <a:gd name="connsiteX48" fmla="*/ 1280616 w 2271216"/>
              <a:gd name="connsiteY48" fmla="*/ 547687 h 2435555"/>
              <a:gd name="connsiteX49" fmla="*/ 1256804 w 2271216"/>
              <a:gd name="connsiteY49" fmla="*/ 557212 h 2435555"/>
              <a:gd name="connsiteX50" fmla="*/ 1213941 w 2271216"/>
              <a:gd name="connsiteY50" fmla="*/ 576262 h 2435555"/>
              <a:gd name="connsiteX51" fmla="*/ 1228229 w 2271216"/>
              <a:gd name="connsiteY51" fmla="*/ 619125 h 2435555"/>
              <a:gd name="connsiteX52" fmla="*/ 1228229 w 2271216"/>
              <a:gd name="connsiteY52" fmla="*/ 652462 h 2435555"/>
              <a:gd name="connsiteX53" fmla="*/ 1232991 w 2271216"/>
              <a:gd name="connsiteY53" fmla="*/ 676275 h 2435555"/>
              <a:gd name="connsiteX54" fmla="*/ 1256804 w 2271216"/>
              <a:gd name="connsiteY54" fmla="*/ 714375 h 2435555"/>
              <a:gd name="connsiteX55" fmla="*/ 1256804 w 2271216"/>
              <a:gd name="connsiteY55" fmla="*/ 714375 h 2435555"/>
              <a:gd name="connsiteX56" fmla="*/ 1342529 w 2271216"/>
              <a:gd name="connsiteY56" fmla="*/ 742950 h 2435555"/>
              <a:gd name="connsiteX57" fmla="*/ 1413966 w 2271216"/>
              <a:gd name="connsiteY57" fmla="*/ 738187 h 2435555"/>
              <a:gd name="connsiteX58" fmla="*/ 1447304 w 2271216"/>
              <a:gd name="connsiteY58" fmla="*/ 738187 h 2435555"/>
              <a:gd name="connsiteX59" fmla="*/ 1499691 w 2271216"/>
              <a:gd name="connsiteY59" fmla="*/ 752475 h 2435555"/>
              <a:gd name="connsiteX60" fmla="*/ 1509216 w 2271216"/>
              <a:gd name="connsiteY60" fmla="*/ 766762 h 2435555"/>
              <a:gd name="connsiteX61" fmla="*/ 1513979 w 2271216"/>
              <a:gd name="connsiteY61" fmla="*/ 838200 h 2435555"/>
              <a:gd name="connsiteX62" fmla="*/ 1513979 w 2271216"/>
              <a:gd name="connsiteY62" fmla="*/ 838200 h 2435555"/>
              <a:gd name="connsiteX63" fmla="*/ 1547316 w 2271216"/>
              <a:gd name="connsiteY63" fmla="*/ 900112 h 2435555"/>
              <a:gd name="connsiteX64" fmla="*/ 1580654 w 2271216"/>
              <a:gd name="connsiteY64" fmla="*/ 942975 h 2435555"/>
              <a:gd name="connsiteX65" fmla="*/ 1590179 w 2271216"/>
              <a:gd name="connsiteY65" fmla="*/ 947737 h 2435555"/>
              <a:gd name="connsiteX66" fmla="*/ 1599704 w 2271216"/>
              <a:gd name="connsiteY66" fmla="*/ 1014412 h 2435555"/>
              <a:gd name="connsiteX67" fmla="*/ 1642566 w 2271216"/>
              <a:gd name="connsiteY67" fmla="*/ 1047750 h 2435555"/>
              <a:gd name="connsiteX68" fmla="*/ 1685429 w 2271216"/>
              <a:gd name="connsiteY68" fmla="*/ 1090612 h 2435555"/>
              <a:gd name="connsiteX69" fmla="*/ 1704479 w 2271216"/>
              <a:gd name="connsiteY69" fmla="*/ 1104900 h 2435555"/>
              <a:gd name="connsiteX70" fmla="*/ 1747341 w 2271216"/>
              <a:gd name="connsiteY70" fmla="*/ 1119187 h 2435555"/>
              <a:gd name="connsiteX71" fmla="*/ 1766391 w 2271216"/>
              <a:gd name="connsiteY71" fmla="*/ 1185862 h 2435555"/>
              <a:gd name="connsiteX72" fmla="*/ 1766391 w 2271216"/>
              <a:gd name="connsiteY72" fmla="*/ 1185862 h 2435555"/>
              <a:gd name="connsiteX73" fmla="*/ 1775916 w 2271216"/>
              <a:gd name="connsiteY73" fmla="*/ 1238250 h 2435555"/>
              <a:gd name="connsiteX74" fmla="*/ 1852116 w 2271216"/>
              <a:gd name="connsiteY74" fmla="*/ 1223962 h 2435555"/>
              <a:gd name="connsiteX75" fmla="*/ 1894979 w 2271216"/>
              <a:gd name="connsiteY75" fmla="*/ 1176337 h 2435555"/>
              <a:gd name="connsiteX76" fmla="*/ 1904504 w 2271216"/>
              <a:gd name="connsiteY76" fmla="*/ 1162050 h 2435555"/>
              <a:gd name="connsiteX77" fmla="*/ 1947366 w 2271216"/>
              <a:gd name="connsiteY77" fmla="*/ 1152525 h 2435555"/>
              <a:gd name="connsiteX78" fmla="*/ 1985466 w 2271216"/>
              <a:gd name="connsiteY78" fmla="*/ 1128712 h 2435555"/>
              <a:gd name="connsiteX79" fmla="*/ 2023566 w 2271216"/>
              <a:gd name="connsiteY79" fmla="*/ 1114425 h 2435555"/>
              <a:gd name="connsiteX80" fmla="*/ 2071191 w 2271216"/>
              <a:gd name="connsiteY80" fmla="*/ 1104900 h 2435555"/>
              <a:gd name="connsiteX81" fmla="*/ 2118816 w 2271216"/>
              <a:gd name="connsiteY81" fmla="*/ 1119187 h 2435555"/>
              <a:gd name="connsiteX82" fmla="*/ 2199779 w 2271216"/>
              <a:gd name="connsiteY82" fmla="*/ 1119187 h 2435555"/>
              <a:gd name="connsiteX83" fmla="*/ 2214066 w 2271216"/>
              <a:gd name="connsiteY83" fmla="*/ 1081087 h 2435555"/>
              <a:gd name="connsiteX84" fmla="*/ 2242641 w 2271216"/>
              <a:gd name="connsiteY84" fmla="*/ 1090612 h 2435555"/>
              <a:gd name="connsiteX85" fmla="*/ 2271216 w 2271216"/>
              <a:gd name="connsiteY85" fmla="*/ 1100137 h 2435555"/>
              <a:gd name="connsiteX86" fmla="*/ 2256929 w 2271216"/>
              <a:gd name="connsiteY86" fmla="*/ 1128712 h 2435555"/>
              <a:gd name="connsiteX87" fmla="*/ 2218829 w 2271216"/>
              <a:gd name="connsiteY87" fmla="*/ 1176337 h 2435555"/>
              <a:gd name="connsiteX88" fmla="*/ 2190254 w 2271216"/>
              <a:gd name="connsiteY88" fmla="*/ 1200150 h 2435555"/>
              <a:gd name="connsiteX89" fmla="*/ 2156916 w 2271216"/>
              <a:gd name="connsiteY89" fmla="*/ 1233487 h 2435555"/>
              <a:gd name="connsiteX90" fmla="*/ 2137866 w 2271216"/>
              <a:gd name="connsiteY90" fmla="*/ 1290637 h 2435555"/>
              <a:gd name="connsiteX91" fmla="*/ 2156916 w 2271216"/>
              <a:gd name="connsiteY91" fmla="*/ 1333500 h 2435555"/>
              <a:gd name="connsiteX92" fmla="*/ 2075954 w 2271216"/>
              <a:gd name="connsiteY92" fmla="*/ 1333500 h 2435555"/>
              <a:gd name="connsiteX93" fmla="*/ 2023566 w 2271216"/>
              <a:gd name="connsiteY93" fmla="*/ 1400175 h 2435555"/>
              <a:gd name="connsiteX94" fmla="*/ 2014041 w 2271216"/>
              <a:gd name="connsiteY94" fmla="*/ 1414462 h 2435555"/>
              <a:gd name="connsiteX95" fmla="*/ 1999754 w 2271216"/>
              <a:gd name="connsiteY95" fmla="*/ 1457325 h 2435555"/>
              <a:gd name="connsiteX96" fmla="*/ 1980704 w 2271216"/>
              <a:gd name="connsiteY96" fmla="*/ 1471612 h 2435555"/>
              <a:gd name="connsiteX97" fmla="*/ 1914029 w 2271216"/>
              <a:gd name="connsiteY97" fmla="*/ 1471612 h 2435555"/>
              <a:gd name="connsiteX98" fmla="*/ 1890216 w 2271216"/>
              <a:gd name="connsiteY98" fmla="*/ 1500187 h 2435555"/>
              <a:gd name="connsiteX99" fmla="*/ 1880691 w 2271216"/>
              <a:gd name="connsiteY99" fmla="*/ 1476375 h 2435555"/>
              <a:gd name="connsiteX100" fmla="*/ 1823541 w 2271216"/>
              <a:gd name="connsiteY100" fmla="*/ 1495425 h 2435555"/>
              <a:gd name="connsiteX101" fmla="*/ 1799729 w 2271216"/>
              <a:gd name="connsiteY101" fmla="*/ 1476375 h 2435555"/>
              <a:gd name="connsiteX102" fmla="*/ 1780679 w 2271216"/>
              <a:gd name="connsiteY102" fmla="*/ 1485900 h 2435555"/>
              <a:gd name="connsiteX103" fmla="*/ 1737816 w 2271216"/>
              <a:gd name="connsiteY103" fmla="*/ 1514475 h 2435555"/>
              <a:gd name="connsiteX104" fmla="*/ 1737816 w 2271216"/>
              <a:gd name="connsiteY104" fmla="*/ 1514475 h 2435555"/>
              <a:gd name="connsiteX105" fmla="*/ 1723529 w 2271216"/>
              <a:gd name="connsiteY105" fmla="*/ 1471612 h 2435555"/>
              <a:gd name="connsiteX106" fmla="*/ 1699716 w 2271216"/>
              <a:gd name="connsiteY106" fmla="*/ 1466850 h 2435555"/>
              <a:gd name="connsiteX107" fmla="*/ 1642566 w 2271216"/>
              <a:gd name="connsiteY107" fmla="*/ 1476375 h 2435555"/>
              <a:gd name="connsiteX108" fmla="*/ 1547316 w 2271216"/>
              <a:gd name="connsiteY108" fmla="*/ 1481137 h 2435555"/>
              <a:gd name="connsiteX109" fmla="*/ 1471116 w 2271216"/>
              <a:gd name="connsiteY109" fmla="*/ 1462087 h 2435555"/>
              <a:gd name="connsiteX110" fmla="*/ 1452066 w 2271216"/>
              <a:gd name="connsiteY110" fmla="*/ 1476375 h 2435555"/>
              <a:gd name="connsiteX111" fmla="*/ 1397067 w 2271216"/>
              <a:gd name="connsiteY111" fmla="*/ 1505358 h 2435555"/>
              <a:gd name="connsiteX112" fmla="*/ 1375866 w 2271216"/>
              <a:gd name="connsiteY112" fmla="*/ 1485900 h 2435555"/>
              <a:gd name="connsiteX113" fmla="*/ 1356816 w 2271216"/>
              <a:gd name="connsiteY113" fmla="*/ 1462087 h 2435555"/>
              <a:gd name="connsiteX114" fmla="*/ 1337766 w 2271216"/>
              <a:gd name="connsiteY114" fmla="*/ 1485900 h 2435555"/>
              <a:gd name="connsiteX115" fmla="*/ 1328241 w 2271216"/>
              <a:gd name="connsiteY115" fmla="*/ 1466850 h 2435555"/>
              <a:gd name="connsiteX116" fmla="*/ 1228229 w 2271216"/>
              <a:gd name="connsiteY116" fmla="*/ 1514475 h 2435555"/>
              <a:gd name="connsiteX117" fmla="*/ 1194891 w 2271216"/>
              <a:gd name="connsiteY117" fmla="*/ 1514475 h 2435555"/>
              <a:gd name="connsiteX118" fmla="*/ 1132979 w 2271216"/>
              <a:gd name="connsiteY118" fmla="*/ 1504950 h 2435555"/>
              <a:gd name="connsiteX119" fmla="*/ 1075829 w 2271216"/>
              <a:gd name="connsiteY119" fmla="*/ 1524000 h 2435555"/>
              <a:gd name="connsiteX120" fmla="*/ 1052016 w 2271216"/>
              <a:gd name="connsiteY120" fmla="*/ 1562100 h 2435555"/>
              <a:gd name="connsiteX121" fmla="*/ 1037729 w 2271216"/>
              <a:gd name="connsiteY121" fmla="*/ 1590675 h 2435555"/>
              <a:gd name="connsiteX122" fmla="*/ 1018679 w 2271216"/>
              <a:gd name="connsiteY122" fmla="*/ 1590675 h 2435555"/>
              <a:gd name="connsiteX123" fmla="*/ 1018679 w 2271216"/>
              <a:gd name="connsiteY123" fmla="*/ 1590675 h 2435555"/>
              <a:gd name="connsiteX124" fmla="*/ 956958 w 2271216"/>
              <a:gd name="connsiteY124" fmla="*/ 1619469 h 2435555"/>
              <a:gd name="connsiteX125" fmla="*/ 918666 w 2271216"/>
              <a:gd name="connsiteY125" fmla="*/ 1590675 h 2435555"/>
              <a:gd name="connsiteX126" fmla="*/ 809129 w 2271216"/>
              <a:gd name="connsiteY126" fmla="*/ 1624012 h 2435555"/>
              <a:gd name="connsiteX127" fmla="*/ 851991 w 2271216"/>
              <a:gd name="connsiteY127" fmla="*/ 1652587 h 2435555"/>
              <a:gd name="connsiteX128" fmla="*/ 871041 w 2271216"/>
              <a:gd name="connsiteY128" fmla="*/ 1690687 h 2435555"/>
              <a:gd name="connsiteX129" fmla="*/ 871041 w 2271216"/>
              <a:gd name="connsiteY129" fmla="*/ 1738312 h 2435555"/>
              <a:gd name="connsiteX130" fmla="*/ 851991 w 2271216"/>
              <a:gd name="connsiteY130" fmla="*/ 1762125 h 2435555"/>
              <a:gd name="connsiteX131" fmla="*/ 837704 w 2271216"/>
              <a:gd name="connsiteY131" fmla="*/ 1838325 h 2435555"/>
              <a:gd name="connsiteX132" fmla="*/ 856754 w 2271216"/>
              <a:gd name="connsiteY132" fmla="*/ 1866900 h 2435555"/>
              <a:gd name="connsiteX133" fmla="*/ 842466 w 2271216"/>
              <a:gd name="connsiteY133" fmla="*/ 1895475 h 2435555"/>
              <a:gd name="connsiteX134" fmla="*/ 851991 w 2271216"/>
              <a:gd name="connsiteY134" fmla="*/ 1924050 h 2435555"/>
              <a:gd name="connsiteX135" fmla="*/ 851991 w 2271216"/>
              <a:gd name="connsiteY135" fmla="*/ 1947862 h 2435555"/>
              <a:gd name="connsiteX136" fmla="*/ 809129 w 2271216"/>
              <a:gd name="connsiteY136" fmla="*/ 1966912 h 2435555"/>
              <a:gd name="connsiteX137" fmla="*/ 809129 w 2271216"/>
              <a:gd name="connsiteY137" fmla="*/ 1966912 h 2435555"/>
              <a:gd name="connsiteX138" fmla="*/ 809788 w 2271216"/>
              <a:gd name="connsiteY138" fmla="*/ 2022576 h 2435555"/>
              <a:gd name="connsiteX139" fmla="*/ 823416 w 2271216"/>
              <a:gd name="connsiteY139" fmla="*/ 2043112 h 2435555"/>
              <a:gd name="connsiteX140" fmla="*/ 847229 w 2271216"/>
              <a:gd name="connsiteY140" fmla="*/ 2066925 h 2435555"/>
              <a:gd name="connsiteX141" fmla="*/ 842466 w 2271216"/>
              <a:gd name="connsiteY141" fmla="*/ 2119312 h 2435555"/>
              <a:gd name="connsiteX142" fmla="*/ 899616 w 2271216"/>
              <a:gd name="connsiteY142" fmla="*/ 2147887 h 2435555"/>
              <a:gd name="connsiteX143" fmla="*/ 904379 w 2271216"/>
              <a:gd name="connsiteY143" fmla="*/ 2181225 h 2435555"/>
              <a:gd name="connsiteX144" fmla="*/ 966291 w 2271216"/>
              <a:gd name="connsiteY144" fmla="*/ 2205037 h 2435555"/>
              <a:gd name="connsiteX145" fmla="*/ 956766 w 2271216"/>
              <a:gd name="connsiteY145" fmla="*/ 2238375 h 2435555"/>
              <a:gd name="connsiteX146" fmla="*/ 1056779 w 2271216"/>
              <a:gd name="connsiteY146" fmla="*/ 2243137 h 2435555"/>
              <a:gd name="connsiteX147" fmla="*/ 1056779 w 2271216"/>
              <a:gd name="connsiteY147" fmla="*/ 2243137 h 2435555"/>
              <a:gd name="connsiteX0" fmla="*/ 1049412 w 2271216"/>
              <a:gd name="connsiteY0" fmla="*/ 2229420 h 2435555"/>
              <a:gd name="connsiteX1" fmla="*/ 864221 w 2271216"/>
              <a:gd name="connsiteY1" fmla="*/ 2339225 h 2435555"/>
              <a:gd name="connsiteX2" fmla="*/ 835555 w 2271216"/>
              <a:gd name="connsiteY2" fmla="*/ 2331158 h 2435555"/>
              <a:gd name="connsiteX3" fmla="*/ 758977 w 2271216"/>
              <a:gd name="connsiteY3" fmla="*/ 2308538 h 2435555"/>
              <a:gd name="connsiteX4" fmla="*/ 730397 w 2271216"/>
              <a:gd name="connsiteY4" fmla="*/ 2365696 h 2435555"/>
              <a:gd name="connsiteX5" fmla="*/ 663708 w 2271216"/>
              <a:gd name="connsiteY5" fmla="*/ 2435555 h 2435555"/>
              <a:gd name="connsiteX6" fmla="*/ 603371 w 2271216"/>
              <a:gd name="connsiteY6" fmla="*/ 2416503 h 2435555"/>
              <a:gd name="connsiteX7" fmla="*/ 543255 w 2271216"/>
              <a:gd name="connsiteY7" fmla="*/ 2416503 h 2435555"/>
              <a:gd name="connsiteX8" fmla="*/ 504926 w 2271216"/>
              <a:gd name="connsiteY8" fmla="*/ 2435555 h 2435555"/>
              <a:gd name="connsiteX9" fmla="*/ 384252 w 2271216"/>
              <a:gd name="connsiteY9" fmla="*/ 2387924 h 2435555"/>
              <a:gd name="connsiteX10" fmla="*/ 339793 w 2271216"/>
              <a:gd name="connsiteY10" fmla="*/ 2308538 h 2435555"/>
              <a:gd name="connsiteX11" fmla="*/ 304861 w 2271216"/>
              <a:gd name="connsiteY11" fmla="*/ 2314889 h 2435555"/>
              <a:gd name="connsiteX12" fmla="*/ 247700 w 2271216"/>
              <a:gd name="connsiteY12" fmla="*/ 2305363 h 2435555"/>
              <a:gd name="connsiteX13" fmla="*/ 181011 w 2271216"/>
              <a:gd name="connsiteY13" fmla="*/ 2314691 h 2435555"/>
              <a:gd name="connsiteX14" fmla="*/ 142984 w 2271216"/>
              <a:gd name="connsiteY14" fmla="*/ 2305587 h 2435555"/>
              <a:gd name="connsiteX15" fmla="*/ 314388 w 2271216"/>
              <a:gd name="connsiteY15" fmla="*/ 2038626 h 2435555"/>
              <a:gd name="connsiteX16" fmla="*/ 323915 w 2271216"/>
              <a:gd name="connsiteY16" fmla="*/ 1967179 h 2435555"/>
              <a:gd name="connsiteX17" fmla="*/ 219683 w 2271216"/>
              <a:gd name="connsiteY17" fmla="*/ 1871916 h 2435555"/>
              <a:gd name="connsiteX18" fmla="*/ 58680 w 2271216"/>
              <a:gd name="connsiteY18" fmla="*/ 1762601 h 2435555"/>
              <a:gd name="connsiteX19" fmla="*/ 7120 w 2271216"/>
              <a:gd name="connsiteY19" fmla="*/ 1514680 h 2435555"/>
              <a:gd name="connsiteX20" fmla="*/ 74325 w 2271216"/>
              <a:gd name="connsiteY20" fmla="*/ 1181260 h 2435555"/>
              <a:gd name="connsiteX21" fmla="*/ 13621 w 2271216"/>
              <a:gd name="connsiteY21" fmla="*/ 752680 h 2435555"/>
              <a:gd name="connsiteX22" fmla="*/ 247010 w 2271216"/>
              <a:gd name="connsiteY22" fmla="*/ 438150 h 2435555"/>
              <a:gd name="connsiteX23" fmla="*/ 690040 w 2271216"/>
              <a:gd name="connsiteY23" fmla="*/ 0 h 2435555"/>
              <a:gd name="connsiteX24" fmla="*/ 851991 w 2271216"/>
              <a:gd name="connsiteY24" fmla="*/ 85725 h 2435555"/>
              <a:gd name="connsiteX25" fmla="*/ 904379 w 2271216"/>
              <a:gd name="connsiteY25" fmla="*/ 95250 h 2435555"/>
              <a:gd name="connsiteX26" fmla="*/ 952004 w 2271216"/>
              <a:gd name="connsiteY26" fmla="*/ 61912 h 2435555"/>
              <a:gd name="connsiteX27" fmla="*/ 990104 w 2271216"/>
              <a:gd name="connsiteY27" fmla="*/ 85725 h 2435555"/>
              <a:gd name="connsiteX28" fmla="*/ 1023441 w 2271216"/>
              <a:gd name="connsiteY28" fmla="*/ 109537 h 2435555"/>
              <a:gd name="connsiteX29" fmla="*/ 1052016 w 2271216"/>
              <a:gd name="connsiteY29" fmla="*/ 133350 h 2435555"/>
              <a:gd name="connsiteX30" fmla="*/ 1104404 w 2271216"/>
              <a:gd name="connsiteY30" fmla="*/ 200025 h 2435555"/>
              <a:gd name="connsiteX31" fmla="*/ 1099641 w 2271216"/>
              <a:gd name="connsiteY31" fmla="*/ 209550 h 2435555"/>
              <a:gd name="connsiteX32" fmla="*/ 1090116 w 2271216"/>
              <a:gd name="connsiteY32" fmla="*/ 271462 h 2435555"/>
              <a:gd name="connsiteX33" fmla="*/ 1052016 w 2271216"/>
              <a:gd name="connsiteY33" fmla="*/ 295275 h 2435555"/>
              <a:gd name="connsiteX34" fmla="*/ 1047254 w 2271216"/>
              <a:gd name="connsiteY34" fmla="*/ 333375 h 2435555"/>
              <a:gd name="connsiteX35" fmla="*/ 1047254 w 2271216"/>
              <a:gd name="connsiteY35" fmla="*/ 333375 h 2435555"/>
              <a:gd name="connsiteX36" fmla="*/ 1057487 w 2271216"/>
              <a:gd name="connsiteY36" fmla="*/ 368350 h 2435555"/>
              <a:gd name="connsiteX37" fmla="*/ 1094879 w 2271216"/>
              <a:gd name="connsiteY37" fmla="*/ 361950 h 2435555"/>
              <a:gd name="connsiteX38" fmla="*/ 1094879 w 2271216"/>
              <a:gd name="connsiteY38" fmla="*/ 361950 h 2435555"/>
              <a:gd name="connsiteX39" fmla="*/ 1147266 w 2271216"/>
              <a:gd name="connsiteY39" fmla="*/ 371475 h 2435555"/>
              <a:gd name="connsiteX40" fmla="*/ 1166316 w 2271216"/>
              <a:gd name="connsiteY40" fmla="*/ 385762 h 2435555"/>
              <a:gd name="connsiteX41" fmla="*/ 1166316 w 2271216"/>
              <a:gd name="connsiteY41" fmla="*/ 385762 h 2435555"/>
              <a:gd name="connsiteX42" fmla="*/ 1166316 w 2271216"/>
              <a:gd name="connsiteY42" fmla="*/ 385762 h 2435555"/>
              <a:gd name="connsiteX43" fmla="*/ 1204416 w 2271216"/>
              <a:gd name="connsiteY43" fmla="*/ 457200 h 2435555"/>
              <a:gd name="connsiteX44" fmla="*/ 1223466 w 2271216"/>
              <a:gd name="connsiteY44" fmla="*/ 442912 h 2435555"/>
              <a:gd name="connsiteX45" fmla="*/ 1266329 w 2271216"/>
              <a:gd name="connsiteY45" fmla="*/ 442912 h 2435555"/>
              <a:gd name="connsiteX46" fmla="*/ 1337766 w 2271216"/>
              <a:gd name="connsiteY46" fmla="*/ 442912 h 2435555"/>
              <a:gd name="connsiteX47" fmla="*/ 1313954 w 2271216"/>
              <a:gd name="connsiteY47" fmla="*/ 461962 h 2435555"/>
              <a:gd name="connsiteX48" fmla="*/ 1313954 w 2271216"/>
              <a:gd name="connsiteY48" fmla="*/ 461962 h 2435555"/>
              <a:gd name="connsiteX49" fmla="*/ 1280616 w 2271216"/>
              <a:gd name="connsiteY49" fmla="*/ 547687 h 2435555"/>
              <a:gd name="connsiteX50" fmla="*/ 1256804 w 2271216"/>
              <a:gd name="connsiteY50" fmla="*/ 557212 h 2435555"/>
              <a:gd name="connsiteX51" fmla="*/ 1213941 w 2271216"/>
              <a:gd name="connsiteY51" fmla="*/ 576262 h 2435555"/>
              <a:gd name="connsiteX52" fmla="*/ 1228229 w 2271216"/>
              <a:gd name="connsiteY52" fmla="*/ 619125 h 2435555"/>
              <a:gd name="connsiteX53" fmla="*/ 1228229 w 2271216"/>
              <a:gd name="connsiteY53" fmla="*/ 652462 h 2435555"/>
              <a:gd name="connsiteX54" fmla="*/ 1232991 w 2271216"/>
              <a:gd name="connsiteY54" fmla="*/ 676275 h 2435555"/>
              <a:gd name="connsiteX55" fmla="*/ 1256804 w 2271216"/>
              <a:gd name="connsiteY55" fmla="*/ 714375 h 2435555"/>
              <a:gd name="connsiteX56" fmla="*/ 1256804 w 2271216"/>
              <a:gd name="connsiteY56" fmla="*/ 714375 h 2435555"/>
              <a:gd name="connsiteX57" fmla="*/ 1342529 w 2271216"/>
              <a:gd name="connsiteY57" fmla="*/ 742950 h 2435555"/>
              <a:gd name="connsiteX58" fmla="*/ 1413966 w 2271216"/>
              <a:gd name="connsiteY58" fmla="*/ 738187 h 2435555"/>
              <a:gd name="connsiteX59" fmla="*/ 1447304 w 2271216"/>
              <a:gd name="connsiteY59" fmla="*/ 738187 h 2435555"/>
              <a:gd name="connsiteX60" fmla="*/ 1499691 w 2271216"/>
              <a:gd name="connsiteY60" fmla="*/ 752475 h 2435555"/>
              <a:gd name="connsiteX61" fmla="*/ 1509216 w 2271216"/>
              <a:gd name="connsiteY61" fmla="*/ 766762 h 2435555"/>
              <a:gd name="connsiteX62" fmla="*/ 1513979 w 2271216"/>
              <a:gd name="connsiteY62" fmla="*/ 838200 h 2435555"/>
              <a:gd name="connsiteX63" fmla="*/ 1513979 w 2271216"/>
              <a:gd name="connsiteY63" fmla="*/ 838200 h 2435555"/>
              <a:gd name="connsiteX64" fmla="*/ 1547316 w 2271216"/>
              <a:gd name="connsiteY64" fmla="*/ 900112 h 2435555"/>
              <a:gd name="connsiteX65" fmla="*/ 1580654 w 2271216"/>
              <a:gd name="connsiteY65" fmla="*/ 942975 h 2435555"/>
              <a:gd name="connsiteX66" fmla="*/ 1590179 w 2271216"/>
              <a:gd name="connsiteY66" fmla="*/ 947737 h 2435555"/>
              <a:gd name="connsiteX67" fmla="*/ 1599704 w 2271216"/>
              <a:gd name="connsiteY67" fmla="*/ 1014412 h 2435555"/>
              <a:gd name="connsiteX68" fmla="*/ 1642566 w 2271216"/>
              <a:gd name="connsiteY68" fmla="*/ 1047750 h 2435555"/>
              <a:gd name="connsiteX69" fmla="*/ 1685429 w 2271216"/>
              <a:gd name="connsiteY69" fmla="*/ 1090612 h 2435555"/>
              <a:gd name="connsiteX70" fmla="*/ 1704479 w 2271216"/>
              <a:gd name="connsiteY70" fmla="*/ 1104900 h 2435555"/>
              <a:gd name="connsiteX71" fmla="*/ 1747341 w 2271216"/>
              <a:gd name="connsiteY71" fmla="*/ 1119187 h 2435555"/>
              <a:gd name="connsiteX72" fmla="*/ 1766391 w 2271216"/>
              <a:gd name="connsiteY72" fmla="*/ 1185862 h 2435555"/>
              <a:gd name="connsiteX73" fmla="*/ 1766391 w 2271216"/>
              <a:gd name="connsiteY73" fmla="*/ 1185862 h 2435555"/>
              <a:gd name="connsiteX74" fmla="*/ 1775916 w 2271216"/>
              <a:gd name="connsiteY74" fmla="*/ 1238250 h 2435555"/>
              <a:gd name="connsiteX75" fmla="*/ 1852116 w 2271216"/>
              <a:gd name="connsiteY75" fmla="*/ 1223962 h 2435555"/>
              <a:gd name="connsiteX76" fmla="*/ 1894979 w 2271216"/>
              <a:gd name="connsiteY76" fmla="*/ 1176337 h 2435555"/>
              <a:gd name="connsiteX77" fmla="*/ 1904504 w 2271216"/>
              <a:gd name="connsiteY77" fmla="*/ 1162050 h 2435555"/>
              <a:gd name="connsiteX78" fmla="*/ 1947366 w 2271216"/>
              <a:gd name="connsiteY78" fmla="*/ 1152525 h 2435555"/>
              <a:gd name="connsiteX79" fmla="*/ 1985466 w 2271216"/>
              <a:gd name="connsiteY79" fmla="*/ 1128712 h 2435555"/>
              <a:gd name="connsiteX80" fmla="*/ 2023566 w 2271216"/>
              <a:gd name="connsiteY80" fmla="*/ 1114425 h 2435555"/>
              <a:gd name="connsiteX81" fmla="*/ 2071191 w 2271216"/>
              <a:gd name="connsiteY81" fmla="*/ 1104900 h 2435555"/>
              <a:gd name="connsiteX82" fmla="*/ 2118816 w 2271216"/>
              <a:gd name="connsiteY82" fmla="*/ 1119187 h 2435555"/>
              <a:gd name="connsiteX83" fmla="*/ 2199779 w 2271216"/>
              <a:gd name="connsiteY83" fmla="*/ 1119187 h 2435555"/>
              <a:gd name="connsiteX84" fmla="*/ 2214066 w 2271216"/>
              <a:gd name="connsiteY84" fmla="*/ 1081087 h 2435555"/>
              <a:gd name="connsiteX85" fmla="*/ 2242641 w 2271216"/>
              <a:gd name="connsiteY85" fmla="*/ 1090612 h 2435555"/>
              <a:gd name="connsiteX86" fmla="*/ 2271216 w 2271216"/>
              <a:gd name="connsiteY86" fmla="*/ 1100137 h 2435555"/>
              <a:gd name="connsiteX87" fmla="*/ 2256929 w 2271216"/>
              <a:gd name="connsiteY87" fmla="*/ 1128712 h 2435555"/>
              <a:gd name="connsiteX88" fmla="*/ 2218829 w 2271216"/>
              <a:gd name="connsiteY88" fmla="*/ 1176337 h 2435555"/>
              <a:gd name="connsiteX89" fmla="*/ 2190254 w 2271216"/>
              <a:gd name="connsiteY89" fmla="*/ 1200150 h 2435555"/>
              <a:gd name="connsiteX90" fmla="*/ 2156916 w 2271216"/>
              <a:gd name="connsiteY90" fmla="*/ 1233487 h 2435555"/>
              <a:gd name="connsiteX91" fmla="*/ 2137866 w 2271216"/>
              <a:gd name="connsiteY91" fmla="*/ 1290637 h 2435555"/>
              <a:gd name="connsiteX92" fmla="*/ 2156916 w 2271216"/>
              <a:gd name="connsiteY92" fmla="*/ 1333500 h 2435555"/>
              <a:gd name="connsiteX93" fmla="*/ 2075954 w 2271216"/>
              <a:gd name="connsiteY93" fmla="*/ 1333500 h 2435555"/>
              <a:gd name="connsiteX94" fmla="*/ 2023566 w 2271216"/>
              <a:gd name="connsiteY94" fmla="*/ 1400175 h 2435555"/>
              <a:gd name="connsiteX95" fmla="*/ 2014041 w 2271216"/>
              <a:gd name="connsiteY95" fmla="*/ 1414462 h 2435555"/>
              <a:gd name="connsiteX96" fmla="*/ 1999754 w 2271216"/>
              <a:gd name="connsiteY96" fmla="*/ 1457325 h 2435555"/>
              <a:gd name="connsiteX97" fmla="*/ 1980704 w 2271216"/>
              <a:gd name="connsiteY97" fmla="*/ 1471612 h 2435555"/>
              <a:gd name="connsiteX98" fmla="*/ 1914029 w 2271216"/>
              <a:gd name="connsiteY98" fmla="*/ 1471612 h 2435555"/>
              <a:gd name="connsiteX99" fmla="*/ 1890216 w 2271216"/>
              <a:gd name="connsiteY99" fmla="*/ 1500187 h 2435555"/>
              <a:gd name="connsiteX100" fmla="*/ 1880691 w 2271216"/>
              <a:gd name="connsiteY100" fmla="*/ 1476375 h 2435555"/>
              <a:gd name="connsiteX101" fmla="*/ 1823541 w 2271216"/>
              <a:gd name="connsiteY101" fmla="*/ 1495425 h 2435555"/>
              <a:gd name="connsiteX102" fmla="*/ 1799729 w 2271216"/>
              <a:gd name="connsiteY102" fmla="*/ 1476375 h 2435555"/>
              <a:gd name="connsiteX103" fmla="*/ 1780679 w 2271216"/>
              <a:gd name="connsiteY103" fmla="*/ 1485900 h 2435555"/>
              <a:gd name="connsiteX104" fmla="*/ 1737816 w 2271216"/>
              <a:gd name="connsiteY104" fmla="*/ 1514475 h 2435555"/>
              <a:gd name="connsiteX105" fmla="*/ 1737816 w 2271216"/>
              <a:gd name="connsiteY105" fmla="*/ 1514475 h 2435555"/>
              <a:gd name="connsiteX106" fmla="*/ 1723529 w 2271216"/>
              <a:gd name="connsiteY106" fmla="*/ 1471612 h 2435555"/>
              <a:gd name="connsiteX107" fmla="*/ 1699716 w 2271216"/>
              <a:gd name="connsiteY107" fmla="*/ 1466850 h 2435555"/>
              <a:gd name="connsiteX108" fmla="*/ 1642566 w 2271216"/>
              <a:gd name="connsiteY108" fmla="*/ 1476375 h 2435555"/>
              <a:gd name="connsiteX109" fmla="*/ 1547316 w 2271216"/>
              <a:gd name="connsiteY109" fmla="*/ 1481137 h 2435555"/>
              <a:gd name="connsiteX110" fmla="*/ 1471116 w 2271216"/>
              <a:gd name="connsiteY110" fmla="*/ 1462087 h 2435555"/>
              <a:gd name="connsiteX111" fmla="*/ 1452066 w 2271216"/>
              <a:gd name="connsiteY111" fmla="*/ 1476375 h 2435555"/>
              <a:gd name="connsiteX112" fmla="*/ 1397067 w 2271216"/>
              <a:gd name="connsiteY112" fmla="*/ 1505358 h 2435555"/>
              <a:gd name="connsiteX113" fmla="*/ 1375866 w 2271216"/>
              <a:gd name="connsiteY113" fmla="*/ 1485900 h 2435555"/>
              <a:gd name="connsiteX114" fmla="*/ 1356816 w 2271216"/>
              <a:gd name="connsiteY114" fmla="*/ 1462087 h 2435555"/>
              <a:gd name="connsiteX115" fmla="*/ 1337766 w 2271216"/>
              <a:gd name="connsiteY115" fmla="*/ 1485900 h 2435555"/>
              <a:gd name="connsiteX116" fmla="*/ 1328241 w 2271216"/>
              <a:gd name="connsiteY116" fmla="*/ 1466850 h 2435555"/>
              <a:gd name="connsiteX117" fmla="*/ 1228229 w 2271216"/>
              <a:gd name="connsiteY117" fmla="*/ 1514475 h 2435555"/>
              <a:gd name="connsiteX118" fmla="*/ 1194891 w 2271216"/>
              <a:gd name="connsiteY118" fmla="*/ 1514475 h 2435555"/>
              <a:gd name="connsiteX119" fmla="*/ 1132979 w 2271216"/>
              <a:gd name="connsiteY119" fmla="*/ 1504950 h 2435555"/>
              <a:gd name="connsiteX120" fmla="*/ 1075829 w 2271216"/>
              <a:gd name="connsiteY120" fmla="*/ 1524000 h 2435555"/>
              <a:gd name="connsiteX121" fmla="*/ 1052016 w 2271216"/>
              <a:gd name="connsiteY121" fmla="*/ 1562100 h 2435555"/>
              <a:gd name="connsiteX122" fmla="*/ 1037729 w 2271216"/>
              <a:gd name="connsiteY122" fmla="*/ 1590675 h 2435555"/>
              <a:gd name="connsiteX123" fmla="*/ 1018679 w 2271216"/>
              <a:gd name="connsiteY123" fmla="*/ 1590675 h 2435555"/>
              <a:gd name="connsiteX124" fmla="*/ 1018679 w 2271216"/>
              <a:gd name="connsiteY124" fmla="*/ 1590675 h 2435555"/>
              <a:gd name="connsiteX125" fmla="*/ 956958 w 2271216"/>
              <a:gd name="connsiteY125" fmla="*/ 1619469 h 2435555"/>
              <a:gd name="connsiteX126" fmla="*/ 918666 w 2271216"/>
              <a:gd name="connsiteY126" fmla="*/ 1590675 h 2435555"/>
              <a:gd name="connsiteX127" fmla="*/ 809129 w 2271216"/>
              <a:gd name="connsiteY127" fmla="*/ 1624012 h 2435555"/>
              <a:gd name="connsiteX128" fmla="*/ 851991 w 2271216"/>
              <a:gd name="connsiteY128" fmla="*/ 1652587 h 2435555"/>
              <a:gd name="connsiteX129" fmla="*/ 871041 w 2271216"/>
              <a:gd name="connsiteY129" fmla="*/ 1690687 h 2435555"/>
              <a:gd name="connsiteX130" fmla="*/ 871041 w 2271216"/>
              <a:gd name="connsiteY130" fmla="*/ 1738312 h 2435555"/>
              <a:gd name="connsiteX131" fmla="*/ 851991 w 2271216"/>
              <a:gd name="connsiteY131" fmla="*/ 1762125 h 2435555"/>
              <a:gd name="connsiteX132" fmla="*/ 837704 w 2271216"/>
              <a:gd name="connsiteY132" fmla="*/ 1838325 h 2435555"/>
              <a:gd name="connsiteX133" fmla="*/ 856754 w 2271216"/>
              <a:gd name="connsiteY133" fmla="*/ 1866900 h 2435555"/>
              <a:gd name="connsiteX134" fmla="*/ 842466 w 2271216"/>
              <a:gd name="connsiteY134" fmla="*/ 1895475 h 2435555"/>
              <a:gd name="connsiteX135" fmla="*/ 851991 w 2271216"/>
              <a:gd name="connsiteY135" fmla="*/ 1924050 h 2435555"/>
              <a:gd name="connsiteX136" fmla="*/ 851991 w 2271216"/>
              <a:gd name="connsiteY136" fmla="*/ 1947862 h 2435555"/>
              <a:gd name="connsiteX137" fmla="*/ 809129 w 2271216"/>
              <a:gd name="connsiteY137" fmla="*/ 1966912 h 2435555"/>
              <a:gd name="connsiteX138" fmla="*/ 809129 w 2271216"/>
              <a:gd name="connsiteY138" fmla="*/ 1966912 h 2435555"/>
              <a:gd name="connsiteX139" fmla="*/ 809788 w 2271216"/>
              <a:gd name="connsiteY139" fmla="*/ 2022576 h 2435555"/>
              <a:gd name="connsiteX140" fmla="*/ 823416 w 2271216"/>
              <a:gd name="connsiteY140" fmla="*/ 2043112 h 2435555"/>
              <a:gd name="connsiteX141" fmla="*/ 847229 w 2271216"/>
              <a:gd name="connsiteY141" fmla="*/ 2066925 h 2435555"/>
              <a:gd name="connsiteX142" fmla="*/ 842466 w 2271216"/>
              <a:gd name="connsiteY142" fmla="*/ 2119312 h 2435555"/>
              <a:gd name="connsiteX143" fmla="*/ 899616 w 2271216"/>
              <a:gd name="connsiteY143" fmla="*/ 2147887 h 2435555"/>
              <a:gd name="connsiteX144" fmla="*/ 904379 w 2271216"/>
              <a:gd name="connsiteY144" fmla="*/ 2181225 h 2435555"/>
              <a:gd name="connsiteX145" fmla="*/ 966291 w 2271216"/>
              <a:gd name="connsiteY145" fmla="*/ 2205037 h 2435555"/>
              <a:gd name="connsiteX146" fmla="*/ 956766 w 2271216"/>
              <a:gd name="connsiteY146" fmla="*/ 2238375 h 2435555"/>
              <a:gd name="connsiteX147" fmla="*/ 1056779 w 2271216"/>
              <a:gd name="connsiteY147" fmla="*/ 2243137 h 2435555"/>
              <a:gd name="connsiteX148" fmla="*/ 1056779 w 2271216"/>
              <a:gd name="connsiteY148" fmla="*/ 2243137 h 2435555"/>
              <a:gd name="connsiteX0" fmla="*/ 1049412 w 2271216"/>
              <a:gd name="connsiteY0" fmla="*/ 2229420 h 2435555"/>
              <a:gd name="connsiteX1" fmla="*/ 864221 w 2271216"/>
              <a:gd name="connsiteY1" fmla="*/ 2339225 h 2435555"/>
              <a:gd name="connsiteX2" fmla="*/ 835555 w 2271216"/>
              <a:gd name="connsiteY2" fmla="*/ 2331158 h 2435555"/>
              <a:gd name="connsiteX3" fmla="*/ 758977 w 2271216"/>
              <a:gd name="connsiteY3" fmla="*/ 2308538 h 2435555"/>
              <a:gd name="connsiteX4" fmla="*/ 730397 w 2271216"/>
              <a:gd name="connsiteY4" fmla="*/ 2365696 h 2435555"/>
              <a:gd name="connsiteX5" fmla="*/ 663708 w 2271216"/>
              <a:gd name="connsiteY5" fmla="*/ 2435555 h 2435555"/>
              <a:gd name="connsiteX6" fmla="*/ 603371 w 2271216"/>
              <a:gd name="connsiteY6" fmla="*/ 2416503 h 2435555"/>
              <a:gd name="connsiteX7" fmla="*/ 543255 w 2271216"/>
              <a:gd name="connsiteY7" fmla="*/ 2416503 h 2435555"/>
              <a:gd name="connsiteX8" fmla="*/ 504926 w 2271216"/>
              <a:gd name="connsiteY8" fmla="*/ 2435555 h 2435555"/>
              <a:gd name="connsiteX9" fmla="*/ 384252 w 2271216"/>
              <a:gd name="connsiteY9" fmla="*/ 2387924 h 2435555"/>
              <a:gd name="connsiteX10" fmla="*/ 339793 w 2271216"/>
              <a:gd name="connsiteY10" fmla="*/ 2308538 h 2435555"/>
              <a:gd name="connsiteX11" fmla="*/ 304861 w 2271216"/>
              <a:gd name="connsiteY11" fmla="*/ 2314889 h 2435555"/>
              <a:gd name="connsiteX12" fmla="*/ 247700 w 2271216"/>
              <a:gd name="connsiteY12" fmla="*/ 2305363 h 2435555"/>
              <a:gd name="connsiteX13" fmla="*/ 181011 w 2271216"/>
              <a:gd name="connsiteY13" fmla="*/ 2314691 h 2435555"/>
              <a:gd name="connsiteX14" fmla="*/ 142984 w 2271216"/>
              <a:gd name="connsiteY14" fmla="*/ 2305587 h 2435555"/>
              <a:gd name="connsiteX15" fmla="*/ 314388 w 2271216"/>
              <a:gd name="connsiteY15" fmla="*/ 2038626 h 2435555"/>
              <a:gd name="connsiteX16" fmla="*/ 323915 w 2271216"/>
              <a:gd name="connsiteY16" fmla="*/ 1967179 h 2435555"/>
              <a:gd name="connsiteX17" fmla="*/ 219683 w 2271216"/>
              <a:gd name="connsiteY17" fmla="*/ 1871916 h 2435555"/>
              <a:gd name="connsiteX18" fmla="*/ 58680 w 2271216"/>
              <a:gd name="connsiteY18" fmla="*/ 1762601 h 2435555"/>
              <a:gd name="connsiteX19" fmla="*/ 7120 w 2271216"/>
              <a:gd name="connsiteY19" fmla="*/ 1514680 h 2435555"/>
              <a:gd name="connsiteX20" fmla="*/ 74325 w 2271216"/>
              <a:gd name="connsiteY20" fmla="*/ 1181260 h 2435555"/>
              <a:gd name="connsiteX21" fmla="*/ 13621 w 2271216"/>
              <a:gd name="connsiteY21" fmla="*/ 752680 h 2435555"/>
              <a:gd name="connsiteX22" fmla="*/ 247010 w 2271216"/>
              <a:gd name="connsiteY22" fmla="*/ 438150 h 2435555"/>
              <a:gd name="connsiteX23" fmla="*/ 690040 w 2271216"/>
              <a:gd name="connsiteY23" fmla="*/ 0 h 2435555"/>
              <a:gd name="connsiteX24" fmla="*/ 851991 w 2271216"/>
              <a:gd name="connsiteY24" fmla="*/ 85725 h 2435555"/>
              <a:gd name="connsiteX25" fmla="*/ 904379 w 2271216"/>
              <a:gd name="connsiteY25" fmla="*/ 95250 h 2435555"/>
              <a:gd name="connsiteX26" fmla="*/ 917759 w 2271216"/>
              <a:gd name="connsiteY26" fmla="*/ 60333 h 2435555"/>
              <a:gd name="connsiteX27" fmla="*/ 952004 w 2271216"/>
              <a:gd name="connsiteY27" fmla="*/ 61912 h 2435555"/>
              <a:gd name="connsiteX28" fmla="*/ 990104 w 2271216"/>
              <a:gd name="connsiteY28" fmla="*/ 85725 h 2435555"/>
              <a:gd name="connsiteX29" fmla="*/ 1023441 w 2271216"/>
              <a:gd name="connsiteY29" fmla="*/ 109537 h 2435555"/>
              <a:gd name="connsiteX30" fmla="*/ 1052016 w 2271216"/>
              <a:gd name="connsiteY30" fmla="*/ 133350 h 2435555"/>
              <a:gd name="connsiteX31" fmla="*/ 1104404 w 2271216"/>
              <a:gd name="connsiteY31" fmla="*/ 200025 h 2435555"/>
              <a:gd name="connsiteX32" fmla="*/ 1099641 w 2271216"/>
              <a:gd name="connsiteY32" fmla="*/ 209550 h 2435555"/>
              <a:gd name="connsiteX33" fmla="*/ 1090116 w 2271216"/>
              <a:gd name="connsiteY33" fmla="*/ 271462 h 2435555"/>
              <a:gd name="connsiteX34" fmla="*/ 1052016 w 2271216"/>
              <a:gd name="connsiteY34" fmla="*/ 295275 h 2435555"/>
              <a:gd name="connsiteX35" fmla="*/ 1047254 w 2271216"/>
              <a:gd name="connsiteY35" fmla="*/ 333375 h 2435555"/>
              <a:gd name="connsiteX36" fmla="*/ 1047254 w 2271216"/>
              <a:gd name="connsiteY36" fmla="*/ 333375 h 2435555"/>
              <a:gd name="connsiteX37" fmla="*/ 1057487 w 2271216"/>
              <a:gd name="connsiteY37" fmla="*/ 368350 h 2435555"/>
              <a:gd name="connsiteX38" fmla="*/ 1094879 w 2271216"/>
              <a:gd name="connsiteY38" fmla="*/ 361950 h 2435555"/>
              <a:gd name="connsiteX39" fmla="*/ 1094879 w 2271216"/>
              <a:gd name="connsiteY39" fmla="*/ 361950 h 2435555"/>
              <a:gd name="connsiteX40" fmla="*/ 1147266 w 2271216"/>
              <a:gd name="connsiteY40" fmla="*/ 371475 h 2435555"/>
              <a:gd name="connsiteX41" fmla="*/ 1166316 w 2271216"/>
              <a:gd name="connsiteY41" fmla="*/ 385762 h 2435555"/>
              <a:gd name="connsiteX42" fmla="*/ 1166316 w 2271216"/>
              <a:gd name="connsiteY42" fmla="*/ 385762 h 2435555"/>
              <a:gd name="connsiteX43" fmla="*/ 1166316 w 2271216"/>
              <a:gd name="connsiteY43" fmla="*/ 385762 h 2435555"/>
              <a:gd name="connsiteX44" fmla="*/ 1204416 w 2271216"/>
              <a:gd name="connsiteY44" fmla="*/ 457200 h 2435555"/>
              <a:gd name="connsiteX45" fmla="*/ 1223466 w 2271216"/>
              <a:gd name="connsiteY45" fmla="*/ 442912 h 2435555"/>
              <a:gd name="connsiteX46" fmla="*/ 1266329 w 2271216"/>
              <a:gd name="connsiteY46" fmla="*/ 442912 h 2435555"/>
              <a:gd name="connsiteX47" fmla="*/ 1337766 w 2271216"/>
              <a:gd name="connsiteY47" fmla="*/ 442912 h 2435555"/>
              <a:gd name="connsiteX48" fmla="*/ 1313954 w 2271216"/>
              <a:gd name="connsiteY48" fmla="*/ 461962 h 2435555"/>
              <a:gd name="connsiteX49" fmla="*/ 1313954 w 2271216"/>
              <a:gd name="connsiteY49" fmla="*/ 461962 h 2435555"/>
              <a:gd name="connsiteX50" fmla="*/ 1280616 w 2271216"/>
              <a:gd name="connsiteY50" fmla="*/ 547687 h 2435555"/>
              <a:gd name="connsiteX51" fmla="*/ 1256804 w 2271216"/>
              <a:gd name="connsiteY51" fmla="*/ 557212 h 2435555"/>
              <a:gd name="connsiteX52" fmla="*/ 1213941 w 2271216"/>
              <a:gd name="connsiteY52" fmla="*/ 576262 h 2435555"/>
              <a:gd name="connsiteX53" fmla="*/ 1228229 w 2271216"/>
              <a:gd name="connsiteY53" fmla="*/ 619125 h 2435555"/>
              <a:gd name="connsiteX54" fmla="*/ 1228229 w 2271216"/>
              <a:gd name="connsiteY54" fmla="*/ 652462 h 2435555"/>
              <a:gd name="connsiteX55" fmla="*/ 1232991 w 2271216"/>
              <a:gd name="connsiteY55" fmla="*/ 676275 h 2435555"/>
              <a:gd name="connsiteX56" fmla="*/ 1256804 w 2271216"/>
              <a:gd name="connsiteY56" fmla="*/ 714375 h 2435555"/>
              <a:gd name="connsiteX57" fmla="*/ 1256804 w 2271216"/>
              <a:gd name="connsiteY57" fmla="*/ 714375 h 2435555"/>
              <a:gd name="connsiteX58" fmla="*/ 1342529 w 2271216"/>
              <a:gd name="connsiteY58" fmla="*/ 742950 h 2435555"/>
              <a:gd name="connsiteX59" fmla="*/ 1413966 w 2271216"/>
              <a:gd name="connsiteY59" fmla="*/ 738187 h 2435555"/>
              <a:gd name="connsiteX60" fmla="*/ 1447304 w 2271216"/>
              <a:gd name="connsiteY60" fmla="*/ 738187 h 2435555"/>
              <a:gd name="connsiteX61" fmla="*/ 1499691 w 2271216"/>
              <a:gd name="connsiteY61" fmla="*/ 752475 h 2435555"/>
              <a:gd name="connsiteX62" fmla="*/ 1509216 w 2271216"/>
              <a:gd name="connsiteY62" fmla="*/ 766762 h 2435555"/>
              <a:gd name="connsiteX63" fmla="*/ 1513979 w 2271216"/>
              <a:gd name="connsiteY63" fmla="*/ 838200 h 2435555"/>
              <a:gd name="connsiteX64" fmla="*/ 1513979 w 2271216"/>
              <a:gd name="connsiteY64" fmla="*/ 838200 h 2435555"/>
              <a:gd name="connsiteX65" fmla="*/ 1547316 w 2271216"/>
              <a:gd name="connsiteY65" fmla="*/ 900112 h 2435555"/>
              <a:gd name="connsiteX66" fmla="*/ 1580654 w 2271216"/>
              <a:gd name="connsiteY66" fmla="*/ 942975 h 2435555"/>
              <a:gd name="connsiteX67" fmla="*/ 1590179 w 2271216"/>
              <a:gd name="connsiteY67" fmla="*/ 947737 h 2435555"/>
              <a:gd name="connsiteX68" fmla="*/ 1599704 w 2271216"/>
              <a:gd name="connsiteY68" fmla="*/ 1014412 h 2435555"/>
              <a:gd name="connsiteX69" fmla="*/ 1642566 w 2271216"/>
              <a:gd name="connsiteY69" fmla="*/ 1047750 h 2435555"/>
              <a:gd name="connsiteX70" fmla="*/ 1685429 w 2271216"/>
              <a:gd name="connsiteY70" fmla="*/ 1090612 h 2435555"/>
              <a:gd name="connsiteX71" fmla="*/ 1704479 w 2271216"/>
              <a:gd name="connsiteY71" fmla="*/ 1104900 h 2435555"/>
              <a:gd name="connsiteX72" fmla="*/ 1747341 w 2271216"/>
              <a:gd name="connsiteY72" fmla="*/ 1119187 h 2435555"/>
              <a:gd name="connsiteX73" fmla="*/ 1766391 w 2271216"/>
              <a:gd name="connsiteY73" fmla="*/ 1185862 h 2435555"/>
              <a:gd name="connsiteX74" fmla="*/ 1766391 w 2271216"/>
              <a:gd name="connsiteY74" fmla="*/ 1185862 h 2435555"/>
              <a:gd name="connsiteX75" fmla="*/ 1775916 w 2271216"/>
              <a:gd name="connsiteY75" fmla="*/ 1238250 h 2435555"/>
              <a:gd name="connsiteX76" fmla="*/ 1852116 w 2271216"/>
              <a:gd name="connsiteY76" fmla="*/ 1223962 h 2435555"/>
              <a:gd name="connsiteX77" fmla="*/ 1894979 w 2271216"/>
              <a:gd name="connsiteY77" fmla="*/ 1176337 h 2435555"/>
              <a:gd name="connsiteX78" fmla="*/ 1904504 w 2271216"/>
              <a:gd name="connsiteY78" fmla="*/ 1162050 h 2435555"/>
              <a:gd name="connsiteX79" fmla="*/ 1947366 w 2271216"/>
              <a:gd name="connsiteY79" fmla="*/ 1152525 h 2435555"/>
              <a:gd name="connsiteX80" fmla="*/ 1985466 w 2271216"/>
              <a:gd name="connsiteY80" fmla="*/ 1128712 h 2435555"/>
              <a:gd name="connsiteX81" fmla="*/ 2023566 w 2271216"/>
              <a:gd name="connsiteY81" fmla="*/ 1114425 h 2435555"/>
              <a:gd name="connsiteX82" fmla="*/ 2071191 w 2271216"/>
              <a:gd name="connsiteY82" fmla="*/ 1104900 h 2435555"/>
              <a:gd name="connsiteX83" fmla="*/ 2118816 w 2271216"/>
              <a:gd name="connsiteY83" fmla="*/ 1119187 h 2435555"/>
              <a:gd name="connsiteX84" fmla="*/ 2199779 w 2271216"/>
              <a:gd name="connsiteY84" fmla="*/ 1119187 h 2435555"/>
              <a:gd name="connsiteX85" fmla="*/ 2214066 w 2271216"/>
              <a:gd name="connsiteY85" fmla="*/ 1081087 h 2435555"/>
              <a:gd name="connsiteX86" fmla="*/ 2242641 w 2271216"/>
              <a:gd name="connsiteY86" fmla="*/ 1090612 h 2435555"/>
              <a:gd name="connsiteX87" fmla="*/ 2271216 w 2271216"/>
              <a:gd name="connsiteY87" fmla="*/ 1100137 h 2435555"/>
              <a:gd name="connsiteX88" fmla="*/ 2256929 w 2271216"/>
              <a:gd name="connsiteY88" fmla="*/ 1128712 h 2435555"/>
              <a:gd name="connsiteX89" fmla="*/ 2218829 w 2271216"/>
              <a:gd name="connsiteY89" fmla="*/ 1176337 h 2435555"/>
              <a:gd name="connsiteX90" fmla="*/ 2190254 w 2271216"/>
              <a:gd name="connsiteY90" fmla="*/ 1200150 h 2435555"/>
              <a:gd name="connsiteX91" fmla="*/ 2156916 w 2271216"/>
              <a:gd name="connsiteY91" fmla="*/ 1233487 h 2435555"/>
              <a:gd name="connsiteX92" fmla="*/ 2137866 w 2271216"/>
              <a:gd name="connsiteY92" fmla="*/ 1290637 h 2435555"/>
              <a:gd name="connsiteX93" fmla="*/ 2156916 w 2271216"/>
              <a:gd name="connsiteY93" fmla="*/ 1333500 h 2435555"/>
              <a:gd name="connsiteX94" fmla="*/ 2075954 w 2271216"/>
              <a:gd name="connsiteY94" fmla="*/ 1333500 h 2435555"/>
              <a:gd name="connsiteX95" fmla="*/ 2023566 w 2271216"/>
              <a:gd name="connsiteY95" fmla="*/ 1400175 h 2435555"/>
              <a:gd name="connsiteX96" fmla="*/ 2014041 w 2271216"/>
              <a:gd name="connsiteY96" fmla="*/ 1414462 h 2435555"/>
              <a:gd name="connsiteX97" fmla="*/ 1999754 w 2271216"/>
              <a:gd name="connsiteY97" fmla="*/ 1457325 h 2435555"/>
              <a:gd name="connsiteX98" fmla="*/ 1980704 w 2271216"/>
              <a:gd name="connsiteY98" fmla="*/ 1471612 h 2435555"/>
              <a:gd name="connsiteX99" fmla="*/ 1914029 w 2271216"/>
              <a:gd name="connsiteY99" fmla="*/ 1471612 h 2435555"/>
              <a:gd name="connsiteX100" fmla="*/ 1890216 w 2271216"/>
              <a:gd name="connsiteY100" fmla="*/ 1500187 h 2435555"/>
              <a:gd name="connsiteX101" fmla="*/ 1880691 w 2271216"/>
              <a:gd name="connsiteY101" fmla="*/ 1476375 h 2435555"/>
              <a:gd name="connsiteX102" fmla="*/ 1823541 w 2271216"/>
              <a:gd name="connsiteY102" fmla="*/ 1495425 h 2435555"/>
              <a:gd name="connsiteX103" fmla="*/ 1799729 w 2271216"/>
              <a:gd name="connsiteY103" fmla="*/ 1476375 h 2435555"/>
              <a:gd name="connsiteX104" fmla="*/ 1780679 w 2271216"/>
              <a:gd name="connsiteY104" fmla="*/ 1485900 h 2435555"/>
              <a:gd name="connsiteX105" fmla="*/ 1737816 w 2271216"/>
              <a:gd name="connsiteY105" fmla="*/ 1514475 h 2435555"/>
              <a:gd name="connsiteX106" fmla="*/ 1737816 w 2271216"/>
              <a:gd name="connsiteY106" fmla="*/ 1514475 h 2435555"/>
              <a:gd name="connsiteX107" fmla="*/ 1723529 w 2271216"/>
              <a:gd name="connsiteY107" fmla="*/ 1471612 h 2435555"/>
              <a:gd name="connsiteX108" fmla="*/ 1699716 w 2271216"/>
              <a:gd name="connsiteY108" fmla="*/ 1466850 h 2435555"/>
              <a:gd name="connsiteX109" fmla="*/ 1642566 w 2271216"/>
              <a:gd name="connsiteY109" fmla="*/ 1476375 h 2435555"/>
              <a:gd name="connsiteX110" fmla="*/ 1547316 w 2271216"/>
              <a:gd name="connsiteY110" fmla="*/ 1481137 h 2435555"/>
              <a:gd name="connsiteX111" fmla="*/ 1471116 w 2271216"/>
              <a:gd name="connsiteY111" fmla="*/ 1462087 h 2435555"/>
              <a:gd name="connsiteX112" fmla="*/ 1452066 w 2271216"/>
              <a:gd name="connsiteY112" fmla="*/ 1476375 h 2435555"/>
              <a:gd name="connsiteX113" fmla="*/ 1397067 w 2271216"/>
              <a:gd name="connsiteY113" fmla="*/ 1505358 h 2435555"/>
              <a:gd name="connsiteX114" fmla="*/ 1375866 w 2271216"/>
              <a:gd name="connsiteY114" fmla="*/ 1485900 h 2435555"/>
              <a:gd name="connsiteX115" fmla="*/ 1356816 w 2271216"/>
              <a:gd name="connsiteY115" fmla="*/ 1462087 h 2435555"/>
              <a:gd name="connsiteX116" fmla="*/ 1337766 w 2271216"/>
              <a:gd name="connsiteY116" fmla="*/ 1485900 h 2435555"/>
              <a:gd name="connsiteX117" fmla="*/ 1328241 w 2271216"/>
              <a:gd name="connsiteY117" fmla="*/ 1466850 h 2435555"/>
              <a:gd name="connsiteX118" fmla="*/ 1228229 w 2271216"/>
              <a:gd name="connsiteY118" fmla="*/ 1514475 h 2435555"/>
              <a:gd name="connsiteX119" fmla="*/ 1194891 w 2271216"/>
              <a:gd name="connsiteY119" fmla="*/ 1514475 h 2435555"/>
              <a:gd name="connsiteX120" fmla="*/ 1132979 w 2271216"/>
              <a:gd name="connsiteY120" fmla="*/ 1504950 h 2435555"/>
              <a:gd name="connsiteX121" fmla="*/ 1075829 w 2271216"/>
              <a:gd name="connsiteY121" fmla="*/ 1524000 h 2435555"/>
              <a:gd name="connsiteX122" fmla="*/ 1052016 w 2271216"/>
              <a:gd name="connsiteY122" fmla="*/ 1562100 h 2435555"/>
              <a:gd name="connsiteX123" fmla="*/ 1037729 w 2271216"/>
              <a:gd name="connsiteY123" fmla="*/ 1590675 h 2435555"/>
              <a:gd name="connsiteX124" fmla="*/ 1018679 w 2271216"/>
              <a:gd name="connsiteY124" fmla="*/ 1590675 h 2435555"/>
              <a:gd name="connsiteX125" fmla="*/ 1018679 w 2271216"/>
              <a:gd name="connsiteY125" fmla="*/ 1590675 h 2435555"/>
              <a:gd name="connsiteX126" fmla="*/ 956958 w 2271216"/>
              <a:gd name="connsiteY126" fmla="*/ 1619469 h 2435555"/>
              <a:gd name="connsiteX127" fmla="*/ 918666 w 2271216"/>
              <a:gd name="connsiteY127" fmla="*/ 1590675 h 2435555"/>
              <a:gd name="connsiteX128" fmla="*/ 809129 w 2271216"/>
              <a:gd name="connsiteY128" fmla="*/ 1624012 h 2435555"/>
              <a:gd name="connsiteX129" fmla="*/ 851991 w 2271216"/>
              <a:gd name="connsiteY129" fmla="*/ 1652587 h 2435555"/>
              <a:gd name="connsiteX130" fmla="*/ 871041 w 2271216"/>
              <a:gd name="connsiteY130" fmla="*/ 1690687 h 2435555"/>
              <a:gd name="connsiteX131" fmla="*/ 871041 w 2271216"/>
              <a:gd name="connsiteY131" fmla="*/ 1738312 h 2435555"/>
              <a:gd name="connsiteX132" fmla="*/ 851991 w 2271216"/>
              <a:gd name="connsiteY132" fmla="*/ 1762125 h 2435555"/>
              <a:gd name="connsiteX133" fmla="*/ 837704 w 2271216"/>
              <a:gd name="connsiteY133" fmla="*/ 1838325 h 2435555"/>
              <a:gd name="connsiteX134" fmla="*/ 856754 w 2271216"/>
              <a:gd name="connsiteY134" fmla="*/ 1866900 h 2435555"/>
              <a:gd name="connsiteX135" fmla="*/ 842466 w 2271216"/>
              <a:gd name="connsiteY135" fmla="*/ 1895475 h 2435555"/>
              <a:gd name="connsiteX136" fmla="*/ 851991 w 2271216"/>
              <a:gd name="connsiteY136" fmla="*/ 1924050 h 2435555"/>
              <a:gd name="connsiteX137" fmla="*/ 851991 w 2271216"/>
              <a:gd name="connsiteY137" fmla="*/ 1947862 h 2435555"/>
              <a:gd name="connsiteX138" fmla="*/ 809129 w 2271216"/>
              <a:gd name="connsiteY138" fmla="*/ 1966912 h 2435555"/>
              <a:gd name="connsiteX139" fmla="*/ 809129 w 2271216"/>
              <a:gd name="connsiteY139" fmla="*/ 1966912 h 2435555"/>
              <a:gd name="connsiteX140" fmla="*/ 809788 w 2271216"/>
              <a:gd name="connsiteY140" fmla="*/ 2022576 h 2435555"/>
              <a:gd name="connsiteX141" fmla="*/ 823416 w 2271216"/>
              <a:gd name="connsiteY141" fmla="*/ 2043112 h 2435555"/>
              <a:gd name="connsiteX142" fmla="*/ 847229 w 2271216"/>
              <a:gd name="connsiteY142" fmla="*/ 2066925 h 2435555"/>
              <a:gd name="connsiteX143" fmla="*/ 842466 w 2271216"/>
              <a:gd name="connsiteY143" fmla="*/ 2119312 h 2435555"/>
              <a:gd name="connsiteX144" fmla="*/ 899616 w 2271216"/>
              <a:gd name="connsiteY144" fmla="*/ 2147887 h 2435555"/>
              <a:gd name="connsiteX145" fmla="*/ 904379 w 2271216"/>
              <a:gd name="connsiteY145" fmla="*/ 2181225 h 2435555"/>
              <a:gd name="connsiteX146" fmla="*/ 966291 w 2271216"/>
              <a:gd name="connsiteY146" fmla="*/ 2205037 h 2435555"/>
              <a:gd name="connsiteX147" fmla="*/ 956766 w 2271216"/>
              <a:gd name="connsiteY147" fmla="*/ 2238375 h 2435555"/>
              <a:gd name="connsiteX148" fmla="*/ 1056779 w 2271216"/>
              <a:gd name="connsiteY148" fmla="*/ 2243137 h 2435555"/>
              <a:gd name="connsiteX149" fmla="*/ 1056779 w 2271216"/>
              <a:gd name="connsiteY149" fmla="*/ 2243137 h 2435555"/>
              <a:gd name="connsiteX0" fmla="*/ 1049412 w 2271216"/>
              <a:gd name="connsiteY0" fmla="*/ 2229420 h 2435555"/>
              <a:gd name="connsiteX1" fmla="*/ 864221 w 2271216"/>
              <a:gd name="connsiteY1" fmla="*/ 2339225 h 2435555"/>
              <a:gd name="connsiteX2" fmla="*/ 835555 w 2271216"/>
              <a:gd name="connsiteY2" fmla="*/ 2331158 h 2435555"/>
              <a:gd name="connsiteX3" fmla="*/ 758977 w 2271216"/>
              <a:gd name="connsiteY3" fmla="*/ 2308538 h 2435555"/>
              <a:gd name="connsiteX4" fmla="*/ 730397 w 2271216"/>
              <a:gd name="connsiteY4" fmla="*/ 2365696 h 2435555"/>
              <a:gd name="connsiteX5" fmla="*/ 663708 w 2271216"/>
              <a:gd name="connsiteY5" fmla="*/ 2435555 h 2435555"/>
              <a:gd name="connsiteX6" fmla="*/ 603371 w 2271216"/>
              <a:gd name="connsiteY6" fmla="*/ 2416503 h 2435555"/>
              <a:gd name="connsiteX7" fmla="*/ 543255 w 2271216"/>
              <a:gd name="connsiteY7" fmla="*/ 2416503 h 2435555"/>
              <a:gd name="connsiteX8" fmla="*/ 504926 w 2271216"/>
              <a:gd name="connsiteY8" fmla="*/ 2435555 h 2435555"/>
              <a:gd name="connsiteX9" fmla="*/ 384252 w 2271216"/>
              <a:gd name="connsiteY9" fmla="*/ 2387924 h 2435555"/>
              <a:gd name="connsiteX10" fmla="*/ 339793 w 2271216"/>
              <a:gd name="connsiteY10" fmla="*/ 2308538 h 2435555"/>
              <a:gd name="connsiteX11" fmla="*/ 304861 w 2271216"/>
              <a:gd name="connsiteY11" fmla="*/ 2314889 h 2435555"/>
              <a:gd name="connsiteX12" fmla="*/ 247700 w 2271216"/>
              <a:gd name="connsiteY12" fmla="*/ 2305363 h 2435555"/>
              <a:gd name="connsiteX13" fmla="*/ 181011 w 2271216"/>
              <a:gd name="connsiteY13" fmla="*/ 2314691 h 2435555"/>
              <a:gd name="connsiteX14" fmla="*/ 142984 w 2271216"/>
              <a:gd name="connsiteY14" fmla="*/ 2305587 h 2435555"/>
              <a:gd name="connsiteX15" fmla="*/ 314388 w 2271216"/>
              <a:gd name="connsiteY15" fmla="*/ 2038626 h 2435555"/>
              <a:gd name="connsiteX16" fmla="*/ 323915 w 2271216"/>
              <a:gd name="connsiteY16" fmla="*/ 1967179 h 2435555"/>
              <a:gd name="connsiteX17" fmla="*/ 219683 w 2271216"/>
              <a:gd name="connsiteY17" fmla="*/ 1871916 h 2435555"/>
              <a:gd name="connsiteX18" fmla="*/ 58680 w 2271216"/>
              <a:gd name="connsiteY18" fmla="*/ 1762601 h 2435555"/>
              <a:gd name="connsiteX19" fmla="*/ 7120 w 2271216"/>
              <a:gd name="connsiteY19" fmla="*/ 1514680 h 2435555"/>
              <a:gd name="connsiteX20" fmla="*/ 74325 w 2271216"/>
              <a:gd name="connsiteY20" fmla="*/ 1181260 h 2435555"/>
              <a:gd name="connsiteX21" fmla="*/ 13621 w 2271216"/>
              <a:gd name="connsiteY21" fmla="*/ 752680 h 2435555"/>
              <a:gd name="connsiteX22" fmla="*/ 247010 w 2271216"/>
              <a:gd name="connsiteY22" fmla="*/ 438150 h 2435555"/>
              <a:gd name="connsiteX23" fmla="*/ 690040 w 2271216"/>
              <a:gd name="connsiteY23" fmla="*/ 0 h 2435555"/>
              <a:gd name="connsiteX24" fmla="*/ 851991 w 2271216"/>
              <a:gd name="connsiteY24" fmla="*/ 85725 h 2435555"/>
              <a:gd name="connsiteX25" fmla="*/ 904379 w 2271216"/>
              <a:gd name="connsiteY25" fmla="*/ 95250 h 2435555"/>
              <a:gd name="connsiteX26" fmla="*/ 917759 w 2271216"/>
              <a:gd name="connsiteY26" fmla="*/ 60333 h 2435555"/>
              <a:gd name="connsiteX27" fmla="*/ 952004 w 2271216"/>
              <a:gd name="connsiteY27" fmla="*/ 61912 h 2435555"/>
              <a:gd name="connsiteX28" fmla="*/ 990104 w 2271216"/>
              <a:gd name="connsiteY28" fmla="*/ 85725 h 2435555"/>
              <a:gd name="connsiteX29" fmla="*/ 1023441 w 2271216"/>
              <a:gd name="connsiteY29" fmla="*/ 109537 h 2435555"/>
              <a:gd name="connsiteX30" fmla="*/ 1052016 w 2271216"/>
              <a:gd name="connsiteY30" fmla="*/ 133350 h 2435555"/>
              <a:gd name="connsiteX31" fmla="*/ 1104404 w 2271216"/>
              <a:gd name="connsiteY31" fmla="*/ 200025 h 2435555"/>
              <a:gd name="connsiteX32" fmla="*/ 1099641 w 2271216"/>
              <a:gd name="connsiteY32" fmla="*/ 209550 h 2435555"/>
              <a:gd name="connsiteX33" fmla="*/ 1090116 w 2271216"/>
              <a:gd name="connsiteY33" fmla="*/ 271462 h 2435555"/>
              <a:gd name="connsiteX34" fmla="*/ 1052016 w 2271216"/>
              <a:gd name="connsiteY34" fmla="*/ 295275 h 2435555"/>
              <a:gd name="connsiteX35" fmla="*/ 1047254 w 2271216"/>
              <a:gd name="connsiteY35" fmla="*/ 333375 h 2435555"/>
              <a:gd name="connsiteX36" fmla="*/ 1037937 w 2271216"/>
              <a:gd name="connsiteY36" fmla="*/ 333420 h 2435555"/>
              <a:gd name="connsiteX37" fmla="*/ 1057487 w 2271216"/>
              <a:gd name="connsiteY37" fmla="*/ 368350 h 2435555"/>
              <a:gd name="connsiteX38" fmla="*/ 1094879 w 2271216"/>
              <a:gd name="connsiteY38" fmla="*/ 361950 h 2435555"/>
              <a:gd name="connsiteX39" fmla="*/ 1094879 w 2271216"/>
              <a:gd name="connsiteY39" fmla="*/ 361950 h 2435555"/>
              <a:gd name="connsiteX40" fmla="*/ 1147266 w 2271216"/>
              <a:gd name="connsiteY40" fmla="*/ 371475 h 2435555"/>
              <a:gd name="connsiteX41" fmla="*/ 1166316 w 2271216"/>
              <a:gd name="connsiteY41" fmla="*/ 385762 h 2435555"/>
              <a:gd name="connsiteX42" fmla="*/ 1166316 w 2271216"/>
              <a:gd name="connsiteY42" fmla="*/ 385762 h 2435555"/>
              <a:gd name="connsiteX43" fmla="*/ 1166316 w 2271216"/>
              <a:gd name="connsiteY43" fmla="*/ 385762 h 2435555"/>
              <a:gd name="connsiteX44" fmla="*/ 1204416 w 2271216"/>
              <a:gd name="connsiteY44" fmla="*/ 457200 h 2435555"/>
              <a:gd name="connsiteX45" fmla="*/ 1223466 w 2271216"/>
              <a:gd name="connsiteY45" fmla="*/ 442912 h 2435555"/>
              <a:gd name="connsiteX46" fmla="*/ 1266329 w 2271216"/>
              <a:gd name="connsiteY46" fmla="*/ 442912 h 2435555"/>
              <a:gd name="connsiteX47" fmla="*/ 1337766 w 2271216"/>
              <a:gd name="connsiteY47" fmla="*/ 442912 h 2435555"/>
              <a:gd name="connsiteX48" fmla="*/ 1313954 w 2271216"/>
              <a:gd name="connsiteY48" fmla="*/ 461962 h 2435555"/>
              <a:gd name="connsiteX49" fmla="*/ 1313954 w 2271216"/>
              <a:gd name="connsiteY49" fmla="*/ 461962 h 2435555"/>
              <a:gd name="connsiteX50" fmla="*/ 1280616 w 2271216"/>
              <a:gd name="connsiteY50" fmla="*/ 547687 h 2435555"/>
              <a:gd name="connsiteX51" fmla="*/ 1256804 w 2271216"/>
              <a:gd name="connsiteY51" fmla="*/ 557212 h 2435555"/>
              <a:gd name="connsiteX52" fmla="*/ 1213941 w 2271216"/>
              <a:gd name="connsiteY52" fmla="*/ 576262 h 2435555"/>
              <a:gd name="connsiteX53" fmla="*/ 1228229 w 2271216"/>
              <a:gd name="connsiteY53" fmla="*/ 619125 h 2435555"/>
              <a:gd name="connsiteX54" fmla="*/ 1228229 w 2271216"/>
              <a:gd name="connsiteY54" fmla="*/ 652462 h 2435555"/>
              <a:gd name="connsiteX55" fmla="*/ 1232991 w 2271216"/>
              <a:gd name="connsiteY55" fmla="*/ 676275 h 2435555"/>
              <a:gd name="connsiteX56" fmla="*/ 1256804 w 2271216"/>
              <a:gd name="connsiteY56" fmla="*/ 714375 h 2435555"/>
              <a:gd name="connsiteX57" fmla="*/ 1256804 w 2271216"/>
              <a:gd name="connsiteY57" fmla="*/ 714375 h 2435555"/>
              <a:gd name="connsiteX58" fmla="*/ 1342529 w 2271216"/>
              <a:gd name="connsiteY58" fmla="*/ 742950 h 2435555"/>
              <a:gd name="connsiteX59" fmla="*/ 1413966 w 2271216"/>
              <a:gd name="connsiteY59" fmla="*/ 738187 h 2435555"/>
              <a:gd name="connsiteX60" fmla="*/ 1447304 w 2271216"/>
              <a:gd name="connsiteY60" fmla="*/ 738187 h 2435555"/>
              <a:gd name="connsiteX61" fmla="*/ 1499691 w 2271216"/>
              <a:gd name="connsiteY61" fmla="*/ 752475 h 2435555"/>
              <a:gd name="connsiteX62" fmla="*/ 1509216 w 2271216"/>
              <a:gd name="connsiteY62" fmla="*/ 766762 h 2435555"/>
              <a:gd name="connsiteX63" fmla="*/ 1513979 w 2271216"/>
              <a:gd name="connsiteY63" fmla="*/ 838200 h 2435555"/>
              <a:gd name="connsiteX64" fmla="*/ 1513979 w 2271216"/>
              <a:gd name="connsiteY64" fmla="*/ 838200 h 2435555"/>
              <a:gd name="connsiteX65" fmla="*/ 1547316 w 2271216"/>
              <a:gd name="connsiteY65" fmla="*/ 900112 h 2435555"/>
              <a:gd name="connsiteX66" fmla="*/ 1580654 w 2271216"/>
              <a:gd name="connsiteY66" fmla="*/ 942975 h 2435555"/>
              <a:gd name="connsiteX67" fmla="*/ 1590179 w 2271216"/>
              <a:gd name="connsiteY67" fmla="*/ 947737 h 2435555"/>
              <a:gd name="connsiteX68" fmla="*/ 1599704 w 2271216"/>
              <a:gd name="connsiteY68" fmla="*/ 1014412 h 2435555"/>
              <a:gd name="connsiteX69" fmla="*/ 1642566 w 2271216"/>
              <a:gd name="connsiteY69" fmla="*/ 1047750 h 2435555"/>
              <a:gd name="connsiteX70" fmla="*/ 1685429 w 2271216"/>
              <a:gd name="connsiteY70" fmla="*/ 1090612 h 2435555"/>
              <a:gd name="connsiteX71" fmla="*/ 1704479 w 2271216"/>
              <a:gd name="connsiteY71" fmla="*/ 1104900 h 2435555"/>
              <a:gd name="connsiteX72" fmla="*/ 1747341 w 2271216"/>
              <a:gd name="connsiteY72" fmla="*/ 1119187 h 2435555"/>
              <a:gd name="connsiteX73" fmla="*/ 1766391 w 2271216"/>
              <a:gd name="connsiteY73" fmla="*/ 1185862 h 2435555"/>
              <a:gd name="connsiteX74" fmla="*/ 1766391 w 2271216"/>
              <a:gd name="connsiteY74" fmla="*/ 1185862 h 2435555"/>
              <a:gd name="connsiteX75" fmla="*/ 1775916 w 2271216"/>
              <a:gd name="connsiteY75" fmla="*/ 1238250 h 2435555"/>
              <a:gd name="connsiteX76" fmla="*/ 1852116 w 2271216"/>
              <a:gd name="connsiteY76" fmla="*/ 1223962 h 2435555"/>
              <a:gd name="connsiteX77" fmla="*/ 1894979 w 2271216"/>
              <a:gd name="connsiteY77" fmla="*/ 1176337 h 2435555"/>
              <a:gd name="connsiteX78" fmla="*/ 1904504 w 2271216"/>
              <a:gd name="connsiteY78" fmla="*/ 1162050 h 2435555"/>
              <a:gd name="connsiteX79" fmla="*/ 1947366 w 2271216"/>
              <a:gd name="connsiteY79" fmla="*/ 1152525 h 2435555"/>
              <a:gd name="connsiteX80" fmla="*/ 1985466 w 2271216"/>
              <a:gd name="connsiteY80" fmla="*/ 1128712 h 2435555"/>
              <a:gd name="connsiteX81" fmla="*/ 2023566 w 2271216"/>
              <a:gd name="connsiteY81" fmla="*/ 1114425 h 2435555"/>
              <a:gd name="connsiteX82" fmla="*/ 2071191 w 2271216"/>
              <a:gd name="connsiteY82" fmla="*/ 1104900 h 2435555"/>
              <a:gd name="connsiteX83" fmla="*/ 2118816 w 2271216"/>
              <a:gd name="connsiteY83" fmla="*/ 1119187 h 2435555"/>
              <a:gd name="connsiteX84" fmla="*/ 2199779 w 2271216"/>
              <a:gd name="connsiteY84" fmla="*/ 1119187 h 2435555"/>
              <a:gd name="connsiteX85" fmla="*/ 2214066 w 2271216"/>
              <a:gd name="connsiteY85" fmla="*/ 1081087 h 2435555"/>
              <a:gd name="connsiteX86" fmla="*/ 2242641 w 2271216"/>
              <a:gd name="connsiteY86" fmla="*/ 1090612 h 2435555"/>
              <a:gd name="connsiteX87" fmla="*/ 2271216 w 2271216"/>
              <a:gd name="connsiteY87" fmla="*/ 1100137 h 2435555"/>
              <a:gd name="connsiteX88" fmla="*/ 2256929 w 2271216"/>
              <a:gd name="connsiteY88" fmla="*/ 1128712 h 2435555"/>
              <a:gd name="connsiteX89" fmla="*/ 2218829 w 2271216"/>
              <a:gd name="connsiteY89" fmla="*/ 1176337 h 2435555"/>
              <a:gd name="connsiteX90" fmla="*/ 2190254 w 2271216"/>
              <a:gd name="connsiteY90" fmla="*/ 1200150 h 2435555"/>
              <a:gd name="connsiteX91" fmla="*/ 2156916 w 2271216"/>
              <a:gd name="connsiteY91" fmla="*/ 1233487 h 2435555"/>
              <a:gd name="connsiteX92" fmla="*/ 2137866 w 2271216"/>
              <a:gd name="connsiteY92" fmla="*/ 1290637 h 2435555"/>
              <a:gd name="connsiteX93" fmla="*/ 2156916 w 2271216"/>
              <a:gd name="connsiteY93" fmla="*/ 1333500 h 2435555"/>
              <a:gd name="connsiteX94" fmla="*/ 2075954 w 2271216"/>
              <a:gd name="connsiteY94" fmla="*/ 1333500 h 2435555"/>
              <a:gd name="connsiteX95" fmla="*/ 2023566 w 2271216"/>
              <a:gd name="connsiteY95" fmla="*/ 1400175 h 2435555"/>
              <a:gd name="connsiteX96" fmla="*/ 2014041 w 2271216"/>
              <a:gd name="connsiteY96" fmla="*/ 1414462 h 2435555"/>
              <a:gd name="connsiteX97" fmla="*/ 1999754 w 2271216"/>
              <a:gd name="connsiteY97" fmla="*/ 1457325 h 2435555"/>
              <a:gd name="connsiteX98" fmla="*/ 1980704 w 2271216"/>
              <a:gd name="connsiteY98" fmla="*/ 1471612 h 2435555"/>
              <a:gd name="connsiteX99" fmla="*/ 1914029 w 2271216"/>
              <a:gd name="connsiteY99" fmla="*/ 1471612 h 2435555"/>
              <a:gd name="connsiteX100" fmla="*/ 1890216 w 2271216"/>
              <a:gd name="connsiteY100" fmla="*/ 1500187 h 2435555"/>
              <a:gd name="connsiteX101" fmla="*/ 1880691 w 2271216"/>
              <a:gd name="connsiteY101" fmla="*/ 1476375 h 2435555"/>
              <a:gd name="connsiteX102" fmla="*/ 1823541 w 2271216"/>
              <a:gd name="connsiteY102" fmla="*/ 1495425 h 2435555"/>
              <a:gd name="connsiteX103" fmla="*/ 1799729 w 2271216"/>
              <a:gd name="connsiteY103" fmla="*/ 1476375 h 2435555"/>
              <a:gd name="connsiteX104" fmla="*/ 1780679 w 2271216"/>
              <a:gd name="connsiteY104" fmla="*/ 1485900 h 2435555"/>
              <a:gd name="connsiteX105" fmla="*/ 1737816 w 2271216"/>
              <a:gd name="connsiteY105" fmla="*/ 1514475 h 2435555"/>
              <a:gd name="connsiteX106" fmla="*/ 1737816 w 2271216"/>
              <a:gd name="connsiteY106" fmla="*/ 1514475 h 2435555"/>
              <a:gd name="connsiteX107" fmla="*/ 1723529 w 2271216"/>
              <a:gd name="connsiteY107" fmla="*/ 1471612 h 2435555"/>
              <a:gd name="connsiteX108" fmla="*/ 1699716 w 2271216"/>
              <a:gd name="connsiteY108" fmla="*/ 1466850 h 2435555"/>
              <a:gd name="connsiteX109" fmla="*/ 1642566 w 2271216"/>
              <a:gd name="connsiteY109" fmla="*/ 1476375 h 2435555"/>
              <a:gd name="connsiteX110" fmla="*/ 1547316 w 2271216"/>
              <a:gd name="connsiteY110" fmla="*/ 1481137 h 2435555"/>
              <a:gd name="connsiteX111" fmla="*/ 1471116 w 2271216"/>
              <a:gd name="connsiteY111" fmla="*/ 1462087 h 2435555"/>
              <a:gd name="connsiteX112" fmla="*/ 1452066 w 2271216"/>
              <a:gd name="connsiteY112" fmla="*/ 1476375 h 2435555"/>
              <a:gd name="connsiteX113" fmla="*/ 1397067 w 2271216"/>
              <a:gd name="connsiteY113" fmla="*/ 1505358 h 2435555"/>
              <a:gd name="connsiteX114" fmla="*/ 1375866 w 2271216"/>
              <a:gd name="connsiteY114" fmla="*/ 1485900 h 2435555"/>
              <a:gd name="connsiteX115" fmla="*/ 1356816 w 2271216"/>
              <a:gd name="connsiteY115" fmla="*/ 1462087 h 2435555"/>
              <a:gd name="connsiteX116" fmla="*/ 1337766 w 2271216"/>
              <a:gd name="connsiteY116" fmla="*/ 1485900 h 2435555"/>
              <a:gd name="connsiteX117" fmla="*/ 1328241 w 2271216"/>
              <a:gd name="connsiteY117" fmla="*/ 1466850 h 2435555"/>
              <a:gd name="connsiteX118" fmla="*/ 1228229 w 2271216"/>
              <a:gd name="connsiteY118" fmla="*/ 1514475 h 2435555"/>
              <a:gd name="connsiteX119" fmla="*/ 1194891 w 2271216"/>
              <a:gd name="connsiteY119" fmla="*/ 1514475 h 2435555"/>
              <a:gd name="connsiteX120" fmla="*/ 1132979 w 2271216"/>
              <a:gd name="connsiteY120" fmla="*/ 1504950 h 2435555"/>
              <a:gd name="connsiteX121" fmla="*/ 1075829 w 2271216"/>
              <a:gd name="connsiteY121" fmla="*/ 1524000 h 2435555"/>
              <a:gd name="connsiteX122" fmla="*/ 1052016 w 2271216"/>
              <a:gd name="connsiteY122" fmla="*/ 1562100 h 2435555"/>
              <a:gd name="connsiteX123" fmla="*/ 1037729 w 2271216"/>
              <a:gd name="connsiteY123" fmla="*/ 1590675 h 2435555"/>
              <a:gd name="connsiteX124" fmla="*/ 1018679 w 2271216"/>
              <a:gd name="connsiteY124" fmla="*/ 1590675 h 2435555"/>
              <a:gd name="connsiteX125" fmla="*/ 1018679 w 2271216"/>
              <a:gd name="connsiteY125" fmla="*/ 1590675 h 2435555"/>
              <a:gd name="connsiteX126" fmla="*/ 956958 w 2271216"/>
              <a:gd name="connsiteY126" fmla="*/ 1619469 h 2435555"/>
              <a:gd name="connsiteX127" fmla="*/ 918666 w 2271216"/>
              <a:gd name="connsiteY127" fmla="*/ 1590675 h 2435555"/>
              <a:gd name="connsiteX128" fmla="*/ 809129 w 2271216"/>
              <a:gd name="connsiteY128" fmla="*/ 1624012 h 2435555"/>
              <a:gd name="connsiteX129" fmla="*/ 851991 w 2271216"/>
              <a:gd name="connsiteY129" fmla="*/ 1652587 h 2435555"/>
              <a:gd name="connsiteX130" fmla="*/ 871041 w 2271216"/>
              <a:gd name="connsiteY130" fmla="*/ 1690687 h 2435555"/>
              <a:gd name="connsiteX131" fmla="*/ 871041 w 2271216"/>
              <a:gd name="connsiteY131" fmla="*/ 1738312 h 2435555"/>
              <a:gd name="connsiteX132" fmla="*/ 851991 w 2271216"/>
              <a:gd name="connsiteY132" fmla="*/ 1762125 h 2435555"/>
              <a:gd name="connsiteX133" fmla="*/ 837704 w 2271216"/>
              <a:gd name="connsiteY133" fmla="*/ 1838325 h 2435555"/>
              <a:gd name="connsiteX134" fmla="*/ 856754 w 2271216"/>
              <a:gd name="connsiteY134" fmla="*/ 1866900 h 2435555"/>
              <a:gd name="connsiteX135" fmla="*/ 842466 w 2271216"/>
              <a:gd name="connsiteY135" fmla="*/ 1895475 h 2435555"/>
              <a:gd name="connsiteX136" fmla="*/ 851991 w 2271216"/>
              <a:gd name="connsiteY136" fmla="*/ 1924050 h 2435555"/>
              <a:gd name="connsiteX137" fmla="*/ 851991 w 2271216"/>
              <a:gd name="connsiteY137" fmla="*/ 1947862 h 2435555"/>
              <a:gd name="connsiteX138" fmla="*/ 809129 w 2271216"/>
              <a:gd name="connsiteY138" fmla="*/ 1966912 h 2435555"/>
              <a:gd name="connsiteX139" fmla="*/ 809129 w 2271216"/>
              <a:gd name="connsiteY139" fmla="*/ 1966912 h 2435555"/>
              <a:gd name="connsiteX140" fmla="*/ 809788 w 2271216"/>
              <a:gd name="connsiteY140" fmla="*/ 2022576 h 2435555"/>
              <a:gd name="connsiteX141" fmla="*/ 823416 w 2271216"/>
              <a:gd name="connsiteY141" fmla="*/ 2043112 h 2435555"/>
              <a:gd name="connsiteX142" fmla="*/ 847229 w 2271216"/>
              <a:gd name="connsiteY142" fmla="*/ 2066925 h 2435555"/>
              <a:gd name="connsiteX143" fmla="*/ 842466 w 2271216"/>
              <a:gd name="connsiteY143" fmla="*/ 2119312 h 2435555"/>
              <a:gd name="connsiteX144" fmla="*/ 899616 w 2271216"/>
              <a:gd name="connsiteY144" fmla="*/ 2147887 h 2435555"/>
              <a:gd name="connsiteX145" fmla="*/ 904379 w 2271216"/>
              <a:gd name="connsiteY145" fmla="*/ 2181225 h 2435555"/>
              <a:gd name="connsiteX146" fmla="*/ 966291 w 2271216"/>
              <a:gd name="connsiteY146" fmla="*/ 2205037 h 2435555"/>
              <a:gd name="connsiteX147" fmla="*/ 956766 w 2271216"/>
              <a:gd name="connsiteY147" fmla="*/ 2238375 h 2435555"/>
              <a:gd name="connsiteX148" fmla="*/ 1056779 w 2271216"/>
              <a:gd name="connsiteY148" fmla="*/ 2243137 h 2435555"/>
              <a:gd name="connsiteX149" fmla="*/ 1056779 w 2271216"/>
              <a:gd name="connsiteY149" fmla="*/ 2243137 h 2435555"/>
              <a:gd name="connsiteX0" fmla="*/ 1049412 w 2271216"/>
              <a:gd name="connsiteY0" fmla="*/ 2229420 h 2435555"/>
              <a:gd name="connsiteX1" fmla="*/ 864221 w 2271216"/>
              <a:gd name="connsiteY1" fmla="*/ 2339225 h 2435555"/>
              <a:gd name="connsiteX2" fmla="*/ 835555 w 2271216"/>
              <a:gd name="connsiteY2" fmla="*/ 2331158 h 2435555"/>
              <a:gd name="connsiteX3" fmla="*/ 758977 w 2271216"/>
              <a:gd name="connsiteY3" fmla="*/ 2308538 h 2435555"/>
              <a:gd name="connsiteX4" fmla="*/ 730397 w 2271216"/>
              <a:gd name="connsiteY4" fmla="*/ 2365696 h 2435555"/>
              <a:gd name="connsiteX5" fmla="*/ 663708 w 2271216"/>
              <a:gd name="connsiteY5" fmla="*/ 2435555 h 2435555"/>
              <a:gd name="connsiteX6" fmla="*/ 603371 w 2271216"/>
              <a:gd name="connsiteY6" fmla="*/ 2416503 h 2435555"/>
              <a:gd name="connsiteX7" fmla="*/ 543255 w 2271216"/>
              <a:gd name="connsiteY7" fmla="*/ 2416503 h 2435555"/>
              <a:gd name="connsiteX8" fmla="*/ 504926 w 2271216"/>
              <a:gd name="connsiteY8" fmla="*/ 2435555 h 2435555"/>
              <a:gd name="connsiteX9" fmla="*/ 384252 w 2271216"/>
              <a:gd name="connsiteY9" fmla="*/ 2387924 h 2435555"/>
              <a:gd name="connsiteX10" fmla="*/ 339793 w 2271216"/>
              <a:gd name="connsiteY10" fmla="*/ 2308538 h 2435555"/>
              <a:gd name="connsiteX11" fmla="*/ 304861 w 2271216"/>
              <a:gd name="connsiteY11" fmla="*/ 2314889 h 2435555"/>
              <a:gd name="connsiteX12" fmla="*/ 247700 w 2271216"/>
              <a:gd name="connsiteY12" fmla="*/ 2305363 h 2435555"/>
              <a:gd name="connsiteX13" fmla="*/ 181011 w 2271216"/>
              <a:gd name="connsiteY13" fmla="*/ 2314691 h 2435555"/>
              <a:gd name="connsiteX14" fmla="*/ 142984 w 2271216"/>
              <a:gd name="connsiteY14" fmla="*/ 2305587 h 2435555"/>
              <a:gd name="connsiteX15" fmla="*/ 314388 w 2271216"/>
              <a:gd name="connsiteY15" fmla="*/ 2038626 h 2435555"/>
              <a:gd name="connsiteX16" fmla="*/ 323915 w 2271216"/>
              <a:gd name="connsiteY16" fmla="*/ 1967179 h 2435555"/>
              <a:gd name="connsiteX17" fmla="*/ 219683 w 2271216"/>
              <a:gd name="connsiteY17" fmla="*/ 1871916 h 2435555"/>
              <a:gd name="connsiteX18" fmla="*/ 58680 w 2271216"/>
              <a:gd name="connsiteY18" fmla="*/ 1762601 h 2435555"/>
              <a:gd name="connsiteX19" fmla="*/ 7120 w 2271216"/>
              <a:gd name="connsiteY19" fmla="*/ 1514680 h 2435555"/>
              <a:gd name="connsiteX20" fmla="*/ 74325 w 2271216"/>
              <a:gd name="connsiteY20" fmla="*/ 1181260 h 2435555"/>
              <a:gd name="connsiteX21" fmla="*/ 13621 w 2271216"/>
              <a:gd name="connsiteY21" fmla="*/ 752680 h 2435555"/>
              <a:gd name="connsiteX22" fmla="*/ 247010 w 2271216"/>
              <a:gd name="connsiteY22" fmla="*/ 438150 h 2435555"/>
              <a:gd name="connsiteX23" fmla="*/ 690040 w 2271216"/>
              <a:gd name="connsiteY23" fmla="*/ 0 h 2435555"/>
              <a:gd name="connsiteX24" fmla="*/ 851991 w 2271216"/>
              <a:gd name="connsiteY24" fmla="*/ 85725 h 2435555"/>
              <a:gd name="connsiteX25" fmla="*/ 904379 w 2271216"/>
              <a:gd name="connsiteY25" fmla="*/ 95250 h 2435555"/>
              <a:gd name="connsiteX26" fmla="*/ 917759 w 2271216"/>
              <a:gd name="connsiteY26" fmla="*/ 60333 h 2435555"/>
              <a:gd name="connsiteX27" fmla="*/ 952004 w 2271216"/>
              <a:gd name="connsiteY27" fmla="*/ 61912 h 2435555"/>
              <a:gd name="connsiteX28" fmla="*/ 990104 w 2271216"/>
              <a:gd name="connsiteY28" fmla="*/ 85725 h 2435555"/>
              <a:gd name="connsiteX29" fmla="*/ 1023441 w 2271216"/>
              <a:gd name="connsiteY29" fmla="*/ 109537 h 2435555"/>
              <a:gd name="connsiteX30" fmla="*/ 1052016 w 2271216"/>
              <a:gd name="connsiteY30" fmla="*/ 133350 h 2435555"/>
              <a:gd name="connsiteX31" fmla="*/ 1104404 w 2271216"/>
              <a:gd name="connsiteY31" fmla="*/ 200025 h 2435555"/>
              <a:gd name="connsiteX32" fmla="*/ 1099641 w 2271216"/>
              <a:gd name="connsiteY32" fmla="*/ 209550 h 2435555"/>
              <a:gd name="connsiteX33" fmla="*/ 1090116 w 2271216"/>
              <a:gd name="connsiteY33" fmla="*/ 271462 h 2435555"/>
              <a:gd name="connsiteX34" fmla="*/ 1052016 w 2271216"/>
              <a:gd name="connsiteY34" fmla="*/ 295275 h 2435555"/>
              <a:gd name="connsiteX35" fmla="*/ 1047254 w 2271216"/>
              <a:gd name="connsiteY35" fmla="*/ 333375 h 2435555"/>
              <a:gd name="connsiteX36" fmla="*/ 1037937 w 2271216"/>
              <a:gd name="connsiteY36" fmla="*/ 333420 h 2435555"/>
              <a:gd name="connsiteX37" fmla="*/ 1057487 w 2271216"/>
              <a:gd name="connsiteY37" fmla="*/ 368350 h 2435555"/>
              <a:gd name="connsiteX38" fmla="*/ 1094879 w 2271216"/>
              <a:gd name="connsiteY38" fmla="*/ 361950 h 2435555"/>
              <a:gd name="connsiteX39" fmla="*/ 1094879 w 2271216"/>
              <a:gd name="connsiteY39" fmla="*/ 361950 h 2435555"/>
              <a:gd name="connsiteX40" fmla="*/ 1147266 w 2271216"/>
              <a:gd name="connsiteY40" fmla="*/ 371475 h 2435555"/>
              <a:gd name="connsiteX41" fmla="*/ 1166316 w 2271216"/>
              <a:gd name="connsiteY41" fmla="*/ 385762 h 2435555"/>
              <a:gd name="connsiteX42" fmla="*/ 1166316 w 2271216"/>
              <a:gd name="connsiteY42" fmla="*/ 385762 h 2435555"/>
              <a:gd name="connsiteX43" fmla="*/ 1166316 w 2271216"/>
              <a:gd name="connsiteY43" fmla="*/ 385762 h 2435555"/>
              <a:gd name="connsiteX44" fmla="*/ 1204416 w 2271216"/>
              <a:gd name="connsiteY44" fmla="*/ 457200 h 2435555"/>
              <a:gd name="connsiteX45" fmla="*/ 1223466 w 2271216"/>
              <a:gd name="connsiteY45" fmla="*/ 442912 h 2435555"/>
              <a:gd name="connsiteX46" fmla="*/ 1266329 w 2271216"/>
              <a:gd name="connsiteY46" fmla="*/ 442912 h 2435555"/>
              <a:gd name="connsiteX47" fmla="*/ 1337766 w 2271216"/>
              <a:gd name="connsiteY47" fmla="*/ 442912 h 2435555"/>
              <a:gd name="connsiteX48" fmla="*/ 1313954 w 2271216"/>
              <a:gd name="connsiteY48" fmla="*/ 461962 h 2435555"/>
              <a:gd name="connsiteX49" fmla="*/ 1313954 w 2271216"/>
              <a:gd name="connsiteY49" fmla="*/ 461962 h 2435555"/>
              <a:gd name="connsiteX50" fmla="*/ 1280616 w 2271216"/>
              <a:gd name="connsiteY50" fmla="*/ 547687 h 2435555"/>
              <a:gd name="connsiteX51" fmla="*/ 1256804 w 2271216"/>
              <a:gd name="connsiteY51" fmla="*/ 557212 h 2435555"/>
              <a:gd name="connsiteX52" fmla="*/ 1204658 w 2271216"/>
              <a:gd name="connsiteY52" fmla="*/ 579516 h 2435555"/>
              <a:gd name="connsiteX53" fmla="*/ 1228229 w 2271216"/>
              <a:gd name="connsiteY53" fmla="*/ 619125 h 2435555"/>
              <a:gd name="connsiteX54" fmla="*/ 1228229 w 2271216"/>
              <a:gd name="connsiteY54" fmla="*/ 652462 h 2435555"/>
              <a:gd name="connsiteX55" fmla="*/ 1232991 w 2271216"/>
              <a:gd name="connsiteY55" fmla="*/ 676275 h 2435555"/>
              <a:gd name="connsiteX56" fmla="*/ 1256804 w 2271216"/>
              <a:gd name="connsiteY56" fmla="*/ 714375 h 2435555"/>
              <a:gd name="connsiteX57" fmla="*/ 1256804 w 2271216"/>
              <a:gd name="connsiteY57" fmla="*/ 714375 h 2435555"/>
              <a:gd name="connsiteX58" fmla="*/ 1342529 w 2271216"/>
              <a:gd name="connsiteY58" fmla="*/ 742950 h 2435555"/>
              <a:gd name="connsiteX59" fmla="*/ 1413966 w 2271216"/>
              <a:gd name="connsiteY59" fmla="*/ 738187 h 2435555"/>
              <a:gd name="connsiteX60" fmla="*/ 1447304 w 2271216"/>
              <a:gd name="connsiteY60" fmla="*/ 738187 h 2435555"/>
              <a:gd name="connsiteX61" fmla="*/ 1499691 w 2271216"/>
              <a:gd name="connsiteY61" fmla="*/ 752475 h 2435555"/>
              <a:gd name="connsiteX62" fmla="*/ 1509216 w 2271216"/>
              <a:gd name="connsiteY62" fmla="*/ 766762 h 2435555"/>
              <a:gd name="connsiteX63" fmla="*/ 1513979 w 2271216"/>
              <a:gd name="connsiteY63" fmla="*/ 838200 h 2435555"/>
              <a:gd name="connsiteX64" fmla="*/ 1513979 w 2271216"/>
              <a:gd name="connsiteY64" fmla="*/ 838200 h 2435555"/>
              <a:gd name="connsiteX65" fmla="*/ 1547316 w 2271216"/>
              <a:gd name="connsiteY65" fmla="*/ 900112 h 2435555"/>
              <a:gd name="connsiteX66" fmla="*/ 1580654 w 2271216"/>
              <a:gd name="connsiteY66" fmla="*/ 942975 h 2435555"/>
              <a:gd name="connsiteX67" fmla="*/ 1590179 w 2271216"/>
              <a:gd name="connsiteY67" fmla="*/ 947737 h 2435555"/>
              <a:gd name="connsiteX68" fmla="*/ 1599704 w 2271216"/>
              <a:gd name="connsiteY68" fmla="*/ 1014412 h 2435555"/>
              <a:gd name="connsiteX69" fmla="*/ 1642566 w 2271216"/>
              <a:gd name="connsiteY69" fmla="*/ 1047750 h 2435555"/>
              <a:gd name="connsiteX70" fmla="*/ 1685429 w 2271216"/>
              <a:gd name="connsiteY70" fmla="*/ 1090612 h 2435555"/>
              <a:gd name="connsiteX71" fmla="*/ 1704479 w 2271216"/>
              <a:gd name="connsiteY71" fmla="*/ 1104900 h 2435555"/>
              <a:gd name="connsiteX72" fmla="*/ 1747341 w 2271216"/>
              <a:gd name="connsiteY72" fmla="*/ 1119187 h 2435555"/>
              <a:gd name="connsiteX73" fmla="*/ 1766391 w 2271216"/>
              <a:gd name="connsiteY73" fmla="*/ 1185862 h 2435555"/>
              <a:gd name="connsiteX74" fmla="*/ 1766391 w 2271216"/>
              <a:gd name="connsiteY74" fmla="*/ 1185862 h 2435555"/>
              <a:gd name="connsiteX75" fmla="*/ 1775916 w 2271216"/>
              <a:gd name="connsiteY75" fmla="*/ 1238250 h 2435555"/>
              <a:gd name="connsiteX76" fmla="*/ 1852116 w 2271216"/>
              <a:gd name="connsiteY76" fmla="*/ 1223962 h 2435555"/>
              <a:gd name="connsiteX77" fmla="*/ 1894979 w 2271216"/>
              <a:gd name="connsiteY77" fmla="*/ 1176337 h 2435555"/>
              <a:gd name="connsiteX78" fmla="*/ 1904504 w 2271216"/>
              <a:gd name="connsiteY78" fmla="*/ 1162050 h 2435555"/>
              <a:gd name="connsiteX79" fmla="*/ 1947366 w 2271216"/>
              <a:gd name="connsiteY79" fmla="*/ 1152525 h 2435555"/>
              <a:gd name="connsiteX80" fmla="*/ 1985466 w 2271216"/>
              <a:gd name="connsiteY80" fmla="*/ 1128712 h 2435555"/>
              <a:gd name="connsiteX81" fmla="*/ 2023566 w 2271216"/>
              <a:gd name="connsiteY81" fmla="*/ 1114425 h 2435555"/>
              <a:gd name="connsiteX82" fmla="*/ 2071191 w 2271216"/>
              <a:gd name="connsiteY82" fmla="*/ 1104900 h 2435555"/>
              <a:gd name="connsiteX83" fmla="*/ 2118816 w 2271216"/>
              <a:gd name="connsiteY83" fmla="*/ 1119187 h 2435555"/>
              <a:gd name="connsiteX84" fmla="*/ 2199779 w 2271216"/>
              <a:gd name="connsiteY84" fmla="*/ 1119187 h 2435555"/>
              <a:gd name="connsiteX85" fmla="*/ 2214066 w 2271216"/>
              <a:gd name="connsiteY85" fmla="*/ 1081087 h 2435555"/>
              <a:gd name="connsiteX86" fmla="*/ 2242641 w 2271216"/>
              <a:gd name="connsiteY86" fmla="*/ 1090612 h 2435555"/>
              <a:gd name="connsiteX87" fmla="*/ 2271216 w 2271216"/>
              <a:gd name="connsiteY87" fmla="*/ 1100137 h 2435555"/>
              <a:gd name="connsiteX88" fmla="*/ 2256929 w 2271216"/>
              <a:gd name="connsiteY88" fmla="*/ 1128712 h 2435555"/>
              <a:gd name="connsiteX89" fmla="*/ 2218829 w 2271216"/>
              <a:gd name="connsiteY89" fmla="*/ 1176337 h 2435555"/>
              <a:gd name="connsiteX90" fmla="*/ 2190254 w 2271216"/>
              <a:gd name="connsiteY90" fmla="*/ 1200150 h 2435555"/>
              <a:gd name="connsiteX91" fmla="*/ 2156916 w 2271216"/>
              <a:gd name="connsiteY91" fmla="*/ 1233487 h 2435555"/>
              <a:gd name="connsiteX92" fmla="*/ 2137866 w 2271216"/>
              <a:gd name="connsiteY92" fmla="*/ 1290637 h 2435555"/>
              <a:gd name="connsiteX93" fmla="*/ 2156916 w 2271216"/>
              <a:gd name="connsiteY93" fmla="*/ 1333500 h 2435555"/>
              <a:gd name="connsiteX94" fmla="*/ 2075954 w 2271216"/>
              <a:gd name="connsiteY94" fmla="*/ 1333500 h 2435555"/>
              <a:gd name="connsiteX95" fmla="*/ 2023566 w 2271216"/>
              <a:gd name="connsiteY95" fmla="*/ 1400175 h 2435555"/>
              <a:gd name="connsiteX96" fmla="*/ 2014041 w 2271216"/>
              <a:gd name="connsiteY96" fmla="*/ 1414462 h 2435555"/>
              <a:gd name="connsiteX97" fmla="*/ 1999754 w 2271216"/>
              <a:gd name="connsiteY97" fmla="*/ 1457325 h 2435555"/>
              <a:gd name="connsiteX98" fmla="*/ 1980704 w 2271216"/>
              <a:gd name="connsiteY98" fmla="*/ 1471612 h 2435555"/>
              <a:gd name="connsiteX99" fmla="*/ 1914029 w 2271216"/>
              <a:gd name="connsiteY99" fmla="*/ 1471612 h 2435555"/>
              <a:gd name="connsiteX100" fmla="*/ 1890216 w 2271216"/>
              <a:gd name="connsiteY100" fmla="*/ 1500187 h 2435555"/>
              <a:gd name="connsiteX101" fmla="*/ 1880691 w 2271216"/>
              <a:gd name="connsiteY101" fmla="*/ 1476375 h 2435555"/>
              <a:gd name="connsiteX102" fmla="*/ 1823541 w 2271216"/>
              <a:gd name="connsiteY102" fmla="*/ 1495425 h 2435555"/>
              <a:gd name="connsiteX103" fmla="*/ 1799729 w 2271216"/>
              <a:gd name="connsiteY103" fmla="*/ 1476375 h 2435555"/>
              <a:gd name="connsiteX104" fmla="*/ 1780679 w 2271216"/>
              <a:gd name="connsiteY104" fmla="*/ 1485900 h 2435555"/>
              <a:gd name="connsiteX105" fmla="*/ 1737816 w 2271216"/>
              <a:gd name="connsiteY105" fmla="*/ 1514475 h 2435555"/>
              <a:gd name="connsiteX106" fmla="*/ 1737816 w 2271216"/>
              <a:gd name="connsiteY106" fmla="*/ 1514475 h 2435555"/>
              <a:gd name="connsiteX107" fmla="*/ 1723529 w 2271216"/>
              <a:gd name="connsiteY107" fmla="*/ 1471612 h 2435555"/>
              <a:gd name="connsiteX108" fmla="*/ 1699716 w 2271216"/>
              <a:gd name="connsiteY108" fmla="*/ 1466850 h 2435555"/>
              <a:gd name="connsiteX109" fmla="*/ 1642566 w 2271216"/>
              <a:gd name="connsiteY109" fmla="*/ 1476375 h 2435555"/>
              <a:gd name="connsiteX110" fmla="*/ 1547316 w 2271216"/>
              <a:gd name="connsiteY110" fmla="*/ 1481137 h 2435555"/>
              <a:gd name="connsiteX111" fmla="*/ 1471116 w 2271216"/>
              <a:gd name="connsiteY111" fmla="*/ 1462087 h 2435555"/>
              <a:gd name="connsiteX112" fmla="*/ 1452066 w 2271216"/>
              <a:gd name="connsiteY112" fmla="*/ 1476375 h 2435555"/>
              <a:gd name="connsiteX113" fmla="*/ 1397067 w 2271216"/>
              <a:gd name="connsiteY113" fmla="*/ 1505358 h 2435555"/>
              <a:gd name="connsiteX114" fmla="*/ 1375866 w 2271216"/>
              <a:gd name="connsiteY114" fmla="*/ 1485900 h 2435555"/>
              <a:gd name="connsiteX115" fmla="*/ 1356816 w 2271216"/>
              <a:gd name="connsiteY115" fmla="*/ 1462087 h 2435555"/>
              <a:gd name="connsiteX116" fmla="*/ 1337766 w 2271216"/>
              <a:gd name="connsiteY116" fmla="*/ 1485900 h 2435555"/>
              <a:gd name="connsiteX117" fmla="*/ 1328241 w 2271216"/>
              <a:gd name="connsiteY117" fmla="*/ 1466850 h 2435555"/>
              <a:gd name="connsiteX118" fmla="*/ 1228229 w 2271216"/>
              <a:gd name="connsiteY118" fmla="*/ 1514475 h 2435555"/>
              <a:gd name="connsiteX119" fmla="*/ 1194891 w 2271216"/>
              <a:gd name="connsiteY119" fmla="*/ 1514475 h 2435555"/>
              <a:gd name="connsiteX120" fmla="*/ 1132979 w 2271216"/>
              <a:gd name="connsiteY120" fmla="*/ 1504950 h 2435555"/>
              <a:gd name="connsiteX121" fmla="*/ 1075829 w 2271216"/>
              <a:gd name="connsiteY121" fmla="*/ 1524000 h 2435555"/>
              <a:gd name="connsiteX122" fmla="*/ 1052016 w 2271216"/>
              <a:gd name="connsiteY122" fmla="*/ 1562100 h 2435555"/>
              <a:gd name="connsiteX123" fmla="*/ 1037729 w 2271216"/>
              <a:gd name="connsiteY123" fmla="*/ 1590675 h 2435555"/>
              <a:gd name="connsiteX124" fmla="*/ 1018679 w 2271216"/>
              <a:gd name="connsiteY124" fmla="*/ 1590675 h 2435555"/>
              <a:gd name="connsiteX125" fmla="*/ 1018679 w 2271216"/>
              <a:gd name="connsiteY125" fmla="*/ 1590675 h 2435555"/>
              <a:gd name="connsiteX126" fmla="*/ 956958 w 2271216"/>
              <a:gd name="connsiteY126" fmla="*/ 1619469 h 2435555"/>
              <a:gd name="connsiteX127" fmla="*/ 918666 w 2271216"/>
              <a:gd name="connsiteY127" fmla="*/ 1590675 h 2435555"/>
              <a:gd name="connsiteX128" fmla="*/ 809129 w 2271216"/>
              <a:gd name="connsiteY128" fmla="*/ 1624012 h 2435555"/>
              <a:gd name="connsiteX129" fmla="*/ 851991 w 2271216"/>
              <a:gd name="connsiteY129" fmla="*/ 1652587 h 2435555"/>
              <a:gd name="connsiteX130" fmla="*/ 871041 w 2271216"/>
              <a:gd name="connsiteY130" fmla="*/ 1690687 h 2435555"/>
              <a:gd name="connsiteX131" fmla="*/ 871041 w 2271216"/>
              <a:gd name="connsiteY131" fmla="*/ 1738312 h 2435555"/>
              <a:gd name="connsiteX132" fmla="*/ 851991 w 2271216"/>
              <a:gd name="connsiteY132" fmla="*/ 1762125 h 2435555"/>
              <a:gd name="connsiteX133" fmla="*/ 837704 w 2271216"/>
              <a:gd name="connsiteY133" fmla="*/ 1838325 h 2435555"/>
              <a:gd name="connsiteX134" fmla="*/ 856754 w 2271216"/>
              <a:gd name="connsiteY134" fmla="*/ 1866900 h 2435555"/>
              <a:gd name="connsiteX135" fmla="*/ 842466 w 2271216"/>
              <a:gd name="connsiteY135" fmla="*/ 1895475 h 2435555"/>
              <a:gd name="connsiteX136" fmla="*/ 851991 w 2271216"/>
              <a:gd name="connsiteY136" fmla="*/ 1924050 h 2435555"/>
              <a:gd name="connsiteX137" fmla="*/ 851991 w 2271216"/>
              <a:gd name="connsiteY137" fmla="*/ 1947862 h 2435555"/>
              <a:gd name="connsiteX138" fmla="*/ 809129 w 2271216"/>
              <a:gd name="connsiteY138" fmla="*/ 1966912 h 2435555"/>
              <a:gd name="connsiteX139" fmla="*/ 809129 w 2271216"/>
              <a:gd name="connsiteY139" fmla="*/ 1966912 h 2435555"/>
              <a:gd name="connsiteX140" fmla="*/ 809788 w 2271216"/>
              <a:gd name="connsiteY140" fmla="*/ 2022576 h 2435555"/>
              <a:gd name="connsiteX141" fmla="*/ 823416 w 2271216"/>
              <a:gd name="connsiteY141" fmla="*/ 2043112 h 2435555"/>
              <a:gd name="connsiteX142" fmla="*/ 847229 w 2271216"/>
              <a:gd name="connsiteY142" fmla="*/ 2066925 h 2435555"/>
              <a:gd name="connsiteX143" fmla="*/ 842466 w 2271216"/>
              <a:gd name="connsiteY143" fmla="*/ 2119312 h 2435555"/>
              <a:gd name="connsiteX144" fmla="*/ 899616 w 2271216"/>
              <a:gd name="connsiteY144" fmla="*/ 2147887 h 2435555"/>
              <a:gd name="connsiteX145" fmla="*/ 904379 w 2271216"/>
              <a:gd name="connsiteY145" fmla="*/ 2181225 h 2435555"/>
              <a:gd name="connsiteX146" fmla="*/ 966291 w 2271216"/>
              <a:gd name="connsiteY146" fmla="*/ 2205037 h 2435555"/>
              <a:gd name="connsiteX147" fmla="*/ 956766 w 2271216"/>
              <a:gd name="connsiteY147" fmla="*/ 2238375 h 2435555"/>
              <a:gd name="connsiteX148" fmla="*/ 1056779 w 2271216"/>
              <a:gd name="connsiteY148" fmla="*/ 2243137 h 2435555"/>
              <a:gd name="connsiteX149" fmla="*/ 1056779 w 2271216"/>
              <a:gd name="connsiteY149" fmla="*/ 2243137 h 2435555"/>
              <a:gd name="connsiteX0" fmla="*/ 1049412 w 2271216"/>
              <a:gd name="connsiteY0" fmla="*/ 2229420 h 2435555"/>
              <a:gd name="connsiteX1" fmla="*/ 864221 w 2271216"/>
              <a:gd name="connsiteY1" fmla="*/ 2339225 h 2435555"/>
              <a:gd name="connsiteX2" fmla="*/ 835555 w 2271216"/>
              <a:gd name="connsiteY2" fmla="*/ 2331158 h 2435555"/>
              <a:gd name="connsiteX3" fmla="*/ 758977 w 2271216"/>
              <a:gd name="connsiteY3" fmla="*/ 2308538 h 2435555"/>
              <a:gd name="connsiteX4" fmla="*/ 730397 w 2271216"/>
              <a:gd name="connsiteY4" fmla="*/ 2365696 h 2435555"/>
              <a:gd name="connsiteX5" fmla="*/ 663708 w 2271216"/>
              <a:gd name="connsiteY5" fmla="*/ 2435555 h 2435555"/>
              <a:gd name="connsiteX6" fmla="*/ 603371 w 2271216"/>
              <a:gd name="connsiteY6" fmla="*/ 2416503 h 2435555"/>
              <a:gd name="connsiteX7" fmla="*/ 543255 w 2271216"/>
              <a:gd name="connsiteY7" fmla="*/ 2416503 h 2435555"/>
              <a:gd name="connsiteX8" fmla="*/ 504926 w 2271216"/>
              <a:gd name="connsiteY8" fmla="*/ 2435555 h 2435555"/>
              <a:gd name="connsiteX9" fmla="*/ 384252 w 2271216"/>
              <a:gd name="connsiteY9" fmla="*/ 2387924 h 2435555"/>
              <a:gd name="connsiteX10" fmla="*/ 339793 w 2271216"/>
              <a:gd name="connsiteY10" fmla="*/ 2308538 h 2435555"/>
              <a:gd name="connsiteX11" fmla="*/ 304861 w 2271216"/>
              <a:gd name="connsiteY11" fmla="*/ 2314889 h 2435555"/>
              <a:gd name="connsiteX12" fmla="*/ 247700 w 2271216"/>
              <a:gd name="connsiteY12" fmla="*/ 2305363 h 2435555"/>
              <a:gd name="connsiteX13" fmla="*/ 181011 w 2271216"/>
              <a:gd name="connsiteY13" fmla="*/ 2314691 h 2435555"/>
              <a:gd name="connsiteX14" fmla="*/ 142984 w 2271216"/>
              <a:gd name="connsiteY14" fmla="*/ 2305587 h 2435555"/>
              <a:gd name="connsiteX15" fmla="*/ 314388 w 2271216"/>
              <a:gd name="connsiteY15" fmla="*/ 2038626 h 2435555"/>
              <a:gd name="connsiteX16" fmla="*/ 323915 w 2271216"/>
              <a:gd name="connsiteY16" fmla="*/ 1967179 h 2435555"/>
              <a:gd name="connsiteX17" fmla="*/ 219683 w 2271216"/>
              <a:gd name="connsiteY17" fmla="*/ 1871916 h 2435555"/>
              <a:gd name="connsiteX18" fmla="*/ 58680 w 2271216"/>
              <a:gd name="connsiteY18" fmla="*/ 1762601 h 2435555"/>
              <a:gd name="connsiteX19" fmla="*/ 7120 w 2271216"/>
              <a:gd name="connsiteY19" fmla="*/ 1514680 h 2435555"/>
              <a:gd name="connsiteX20" fmla="*/ 74325 w 2271216"/>
              <a:gd name="connsiteY20" fmla="*/ 1181260 h 2435555"/>
              <a:gd name="connsiteX21" fmla="*/ 13621 w 2271216"/>
              <a:gd name="connsiteY21" fmla="*/ 752680 h 2435555"/>
              <a:gd name="connsiteX22" fmla="*/ 247010 w 2271216"/>
              <a:gd name="connsiteY22" fmla="*/ 438150 h 2435555"/>
              <a:gd name="connsiteX23" fmla="*/ 690040 w 2271216"/>
              <a:gd name="connsiteY23" fmla="*/ 0 h 2435555"/>
              <a:gd name="connsiteX24" fmla="*/ 851991 w 2271216"/>
              <a:gd name="connsiteY24" fmla="*/ 85725 h 2435555"/>
              <a:gd name="connsiteX25" fmla="*/ 904379 w 2271216"/>
              <a:gd name="connsiteY25" fmla="*/ 95250 h 2435555"/>
              <a:gd name="connsiteX26" fmla="*/ 917759 w 2271216"/>
              <a:gd name="connsiteY26" fmla="*/ 60333 h 2435555"/>
              <a:gd name="connsiteX27" fmla="*/ 952004 w 2271216"/>
              <a:gd name="connsiteY27" fmla="*/ 61912 h 2435555"/>
              <a:gd name="connsiteX28" fmla="*/ 990104 w 2271216"/>
              <a:gd name="connsiteY28" fmla="*/ 85725 h 2435555"/>
              <a:gd name="connsiteX29" fmla="*/ 1023441 w 2271216"/>
              <a:gd name="connsiteY29" fmla="*/ 109537 h 2435555"/>
              <a:gd name="connsiteX30" fmla="*/ 1052016 w 2271216"/>
              <a:gd name="connsiteY30" fmla="*/ 133350 h 2435555"/>
              <a:gd name="connsiteX31" fmla="*/ 1104404 w 2271216"/>
              <a:gd name="connsiteY31" fmla="*/ 200025 h 2435555"/>
              <a:gd name="connsiteX32" fmla="*/ 1099641 w 2271216"/>
              <a:gd name="connsiteY32" fmla="*/ 209550 h 2435555"/>
              <a:gd name="connsiteX33" fmla="*/ 1090116 w 2271216"/>
              <a:gd name="connsiteY33" fmla="*/ 271462 h 2435555"/>
              <a:gd name="connsiteX34" fmla="*/ 1052016 w 2271216"/>
              <a:gd name="connsiteY34" fmla="*/ 295275 h 2435555"/>
              <a:gd name="connsiteX35" fmla="*/ 1047254 w 2271216"/>
              <a:gd name="connsiteY35" fmla="*/ 333375 h 2435555"/>
              <a:gd name="connsiteX36" fmla="*/ 1037937 w 2271216"/>
              <a:gd name="connsiteY36" fmla="*/ 333420 h 2435555"/>
              <a:gd name="connsiteX37" fmla="*/ 1057487 w 2271216"/>
              <a:gd name="connsiteY37" fmla="*/ 368350 h 2435555"/>
              <a:gd name="connsiteX38" fmla="*/ 1094879 w 2271216"/>
              <a:gd name="connsiteY38" fmla="*/ 361950 h 2435555"/>
              <a:gd name="connsiteX39" fmla="*/ 1094879 w 2271216"/>
              <a:gd name="connsiteY39" fmla="*/ 361950 h 2435555"/>
              <a:gd name="connsiteX40" fmla="*/ 1147266 w 2271216"/>
              <a:gd name="connsiteY40" fmla="*/ 371475 h 2435555"/>
              <a:gd name="connsiteX41" fmla="*/ 1166316 w 2271216"/>
              <a:gd name="connsiteY41" fmla="*/ 385762 h 2435555"/>
              <a:gd name="connsiteX42" fmla="*/ 1166316 w 2271216"/>
              <a:gd name="connsiteY42" fmla="*/ 385762 h 2435555"/>
              <a:gd name="connsiteX43" fmla="*/ 1166316 w 2271216"/>
              <a:gd name="connsiteY43" fmla="*/ 385762 h 2435555"/>
              <a:gd name="connsiteX44" fmla="*/ 1204416 w 2271216"/>
              <a:gd name="connsiteY44" fmla="*/ 457200 h 2435555"/>
              <a:gd name="connsiteX45" fmla="*/ 1223466 w 2271216"/>
              <a:gd name="connsiteY45" fmla="*/ 442912 h 2435555"/>
              <a:gd name="connsiteX46" fmla="*/ 1266329 w 2271216"/>
              <a:gd name="connsiteY46" fmla="*/ 442912 h 2435555"/>
              <a:gd name="connsiteX47" fmla="*/ 1337766 w 2271216"/>
              <a:gd name="connsiteY47" fmla="*/ 442912 h 2435555"/>
              <a:gd name="connsiteX48" fmla="*/ 1313954 w 2271216"/>
              <a:gd name="connsiteY48" fmla="*/ 461962 h 2435555"/>
              <a:gd name="connsiteX49" fmla="*/ 1313954 w 2271216"/>
              <a:gd name="connsiteY49" fmla="*/ 461962 h 2435555"/>
              <a:gd name="connsiteX50" fmla="*/ 1280616 w 2271216"/>
              <a:gd name="connsiteY50" fmla="*/ 547687 h 2435555"/>
              <a:gd name="connsiteX51" fmla="*/ 1256804 w 2271216"/>
              <a:gd name="connsiteY51" fmla="*/ 557212 h 2435555"/>
              <a:gd name="connsiteX52" fmla="*/ 1204658 w 2271216"/>
              <a:gd name="connsiteY52" fmla="*/ 579516 h 2435555"/>
              <a:gd name="connsiteX53" fmla="*/ 1228229 w 2271216"/>
              <a:gd name="connsiteY53" fmla="*/ 619125 h 2435555"/>
              <a:gd name="connsiteX54" fmla="*/ 1228229 w 2271216"/>
              <a:gd name="connsiteY54" fmla="*/ 652462 h 2435555"/>
              <a:gd name="connsiteX55" fmla="*/ 1232991 w 2271216"/>
              <a:gd name="connsiteY55" fmla="*/ 676275 h 2435555"/>
              <a:gd name="connsiteX56" fmla="*/ 1256804 w 2271216"/>
              <a:gd name="connsiteY56" fmla="*/ 714375 h 2435555"/>
              <a:gd name="connsiteX57" fmla="*/ 1244354 w 2271216"/>
              <a:gd name="connsiteY57" fmla="*/ 723998 h 2435555"/>
              <a:gd name="connsiteX58" fmla="*/ 1342529 w 2271216"/>
              <a:gd name="connsiteY58" fmla="*/ 742950 h 2435555"/>
              <a:gd name="connsiteX59" fmla="*/ 1413966 w 2271216"/>
              <a:gd name="connsiteY59" fmla="*/ 738187 h 2435555"/>
              <a:gd name="connsiteX60" fmla="*/ 1447304 w 2271216"/>
              <a:gd name="connsiteY60" fmla="*/ 738187 h 2435555"/>
              <a:gd name="connsiteX61" fmla="*/ 1499691 w 2271216"/>
              <a:gd name="connsiteY61" fmla="*/ 752475 h 2435555"/>
              <a:gd name="connsiteX62" fmla="*/ 1509216 w 2271216"/>
              <a:gd name="connsiteY62" fmla="*/ 766762 h 2435555"/>
              <a:gd name="connsiteX63" fmla="*/ 1513979 w 2271216"/>
              <a:gd name="connsiteY63" fmla="*/ 838200 h 2435555"/>
              <a:gd name="connsiteX64" fmla="*/ 1513979 w 2271216"/>
              <a:gd name="connsiteY64" fmla="*/ 838200 h 2435555"/>
              <a:gd name="connsiteX65" fmla="*/ 1547316 w 2271216"/>
              <a:gd name="connsiteY65" fmla="*/ 900112 h 2435555"/>
              <a:gd name="connsiteX66" fmla="*/ 1580654 w 2271216"/>
              <a:gd name="connsiteY66" fmla="*/ 942975 h 2435555"/>
              <a:gd name="connsiteX67" fmla="*/ 1590179 w 2271216"/>
              <a:gd name="connsiteY67" fmla="*/ 947737 h 2435555"/>
              <a:gd name="connsiteX68" fmla="*/ 1599704 w 2271216"/>
              <a:gd name="connsiteY68" fmla="*/ 1014412 h 2435555"/>
              <a:gd name="connsiteX69" fmla="*/ 1642566 w 2271216"/>
              <a:gd name="connsiteY69" fmla="*/ 1047750 h 2435555"/>
              <a:gd name="connsiteX70" fmla="*/ 1685429 w 2271216"/>
              <a:gd name="connsiteY70" fmla="*/ 1090612 h 2435555"/>
              <a:gd name="connsiteX71" fmla="*/ 1704479 w 2271216"/>
              <a:gd name="connsiteY71" fmla="*/ 1104900 h 2435555"/>
              <a:gd name="connsiteX72" fmla="*/ 1747341 w 2271216"/>
              <a:gd name="connsiteY72" fmla="*/ 1119187 h 2435555"/>
              <a:gd name="connsiteX73" fmla="*/ 1766391 w 2271216"/>
              <a:gd name="connsiteY73" fmla="*/ 1185862 h 2435555"/>
              <a:gd name="connsiteX74" fmla="*/ 1766391 w 2271216"/>
              <a:gd name="connsiteY74" fmla="*/ 1185862 h 2435555"/>
              <a:gd name="connsiteX75" fmla="*/ 1775916 w 2271216"/>
              <a:gd name="connsiteY75" fmla="*/ 1238250 h 2435555"/>
              <a:gd name="connsiteX76" fmla="*/ 1852116 w 2271216"/>
              <a:gd name="connsiteY76" fmla="*/ 1223962 h 2435555"/>
              <a:gd name="connsiteX77" fmla="*/ 1894979 w 2271216"/>
              <a:gd name="connsiteY77" fmla="*/ 1176337 h 2435555"/>
              <a:gd name="connsiteX78" fmla="*/ 1904504 w 2271216"/>
              <a:gd name="connsiteY78" fmla="*/ 1162050 h 2435555"/>
              <a:gd name="connsiteX79" fmla="*/ 1947366 w 2271216"/>
              <a:gd name="connsiteY79" fmla="*/ 1152525 h 2435555"/>
              <a:gd name="connsiteX80" fmla="*/ 1985466 w 2271216"/>
              <a:gd name="connsiteY80" fmla="*/ 1128712 h 2435555"/>
              <a:gd name="connsiteX81" fmla="*/ 2023566 w 2271216"/>
              <a:gd name="connsiteY81" fmla="*/ 1114425 h 2435555"/>
              <a:gd name="connsiteX82" fmla="*/ 2071191 w 2271216"/>
              <a:gd name="connsiteY82" fmla="*/ 1104900 h 2435555"/>
              <a:gd name="connsiteX83" fmla="*/ 2118816 w 2271216"/>
              <a:gd name="connsiteY83" fmla="*/ 1119187 h 2435555"/>
              <a:gd name="connsiteX84" fmla="*/ 2199779 w 2271216"/>
              <a:gd name="connsiteY84" fmla="*/ 1119187 h 2435555"/>
              <a:gd name="connsiteX85" fmla="*/ 2214066 w 2271216"/>
              <a:gd name="connsiteY85" fmla="*/ 1081087 h 2435555"/>
              <a:gd name="connsiteX86" fmla="*/ 2242641 w 2271216"/>
              <a:gd name="connsiteY86" fmla="*/ 1090612 h 2435555"/>
              <a:gd name="connsiteX87" fmla="*/ 2271216 w 2271216"/>
              <a:gd name="connsiteY87" fmla="*/ 1100137 h 2435555"/>
              <a:gd name="connsiteX88" fmla="*/ 2256929 w 2271216"/>
              <a:gd name="connsiteY88" fmla="*/ 1128712 h 2435555"/>
              <a:gd name="connsiteX89" fmla="*/ 2218829 w 2271216"/>
              <a:gd name="connsiteY89" fmla="*/ 1176337 h 2435555"/>
              <a:gd name="connsiteX90" fmla="*/ 2190254 w 2271216"/>
              <a:gd name="connsiteY90" fmla="*/ 1200150 h 2435555"/>
              <a:gd name="connsiteX91" fmla="*/ 2156916 w 2271216"/>
              <a:gd name="connsiteY91" fmla="*/ 1233487 h 2435555"/>
              <a:gd name="connsiteX92" fmla="*/ 2137866 w 2271216"/>
              <a:gd name="connsiteY92" fmla="*/ 1290637 h 2435555"/>
              <a:gd name="connsiteX93" fmla="*/ 2156916 w 2271216"/>
              <a:gd name="connsiteY93" fmla="*/ 1333500 h 2435555"/>
              <a:gd name="connsiteX94" fmla="*/ 2075954 w 2271216"/>
              <a:gd name="connsiteY94" fmla="*/ 1333500 h 2435555"/>
              <a:gd name="connsiteX95" fmla="*/ 2023566 w 2271216"/>
              <a:gd name="connsiteY95" fmla="*/ 1400175 h 2435555"/>
              <a:gd name="connsiteX96" fmla="*/ 2014041 w 2271216"/>
              <a:gd name="connsiteY96" fmla="*/ 1414462 h 2435555"/>
              <a:gd name="connsiteX97" fmla="*/ 1999754 w 2271216"/>
              <a:gd name="connsiteY97" fmla="*/ 1457325 h 2435555"/>
              <a:gd name="connsiteX98" fmla="*/ 1980704 w 2271216"/>
              <a:gd name="connsiteY98" fmla="*/ 1471612 h 2435555"/>
              <a:gd name="connsiteX99" fmla="*/ 1914029 w 2271216"/>
              <a:gd name="connsiteY99" fmla="*/ 1471612 h 2435555"/>
              <a:gd name="connsiteX100" fmla="*/ 1890216 w 2271216"/>
              <a:gd name="connsiteY100" fmla="*/ 1500187 h 2435555"/>
              <a:gd name="connsiteX101" fmla="*/ 1880691 w 2271216"/>
              <a:gd name="connsiteY101" fmla="*/ 1476375 h 2435555"/>
              <a:gd name="connsiteX102" fmla="*/ 1823541 w 2271216"/>
              <a:gd name="connsiteY102" fmla="*/ 1495425 h 2435555"/>
              <a:gd name="connsiteX103" fmla="*/ 1799729 w 2271216"/>
              <a:gd name="connsiteY103" fmla="*/ 1476375 h 2435555"/>
              <a:gd name="connsiteX104" fmla="*/ 1780679 w 2271216"/>
              <a:gd name="connsiteY104" fmla="*/ 1485900 h 2435555"/>
              <a:gd name="connsiteX105" fmla="*/ 1737816 w 2271216"/>
              <a:gd name="connsiteY105" fmla="*/ 1514475 h 2435555"/>
              <a:gd name="connsiteX106" fmla="*/ 1737816 w 2271216"/>
              <a:gd name="connsiteY106" fmla="*/ 1514475 h 2435555"/>
              <a:gd name="connsiteX107" fmla="*/ 1723529 w 2271216"/>
              <a:gd name="connsiteY107" fmla="*/ 1471612 h 2435555"/>
              <a:gd name="connsiteX108" fmla="*/ 1699716 w 2271216"/>
              <a:gd name="connsiteY108" fmla="*/ 1466850 h 2435555"/>
              <a:gd name="connsiteX109" fmla="*/ 1642566 w 2271216"/>
              <a:gd name="connsiteY109" fmla="*/ 1476375 h 2435555"/>
              <a:gd name="connsiteX110" fmla="*/ 1547316 w 2271216"/>
              <a:gd name="connsiteY110" fmla="*/ 1481137 h 2435555"/>
              <a:gd name="connsiteX111" fmla="*/ 1471116 w 2271216"/>
              <a:gd name="connsiteY111" fmla="*/ 1462087 h 2435555"/>
              <a:gd name="connsiteX112" fmla="*/ 1452066 w 2271216"/>
              <a:gd name="connsiteY112" fmla="*/ 1476375 h 2435555"/>
              <a:gd name="connsiteX113" fmla="*/ 1397067 w 2271216"/>
              <a:gd name="connsiteY113" fmla="*/ 1505358 h 2435555"/>
              <a:gd name="connsiteX114" fmla="*/ 1375866 w 2271216"/>
              <a:gd name="connsiteY114" fmla="*/ 1485900 h 2435555"/>
              <a:gd name="connsiteX115" fmla="*/ 1356816 w 2271216"/>
              <a:gd name="connsiteY115" fmla="*/ 1462087 h 2435555"/>
              <a:gd name="connsiteX116" fmla="*/ 1337766 w 2271216"/>
              <a:gd name="connsiteY116" fmla="*/ 1485900 h 2435555"/>
              <a:gd name="connsiteX117" fmla="*/ 1328241 w 2271216"/>
              <a:gd name="connsiteY117" fmla="*/ 1466850 h 2435555"/>
              <a:gd name="connsiteX118" fmla="*/ 1228229 w 2271216"/>
              <a:gd name="connsiteY118" fmla="*/ 1514475 h 2435555"/>
              <a:gd name="connsiteX119" fmla="*/ 1194891 w 2271216"/>
              <a:gd name="connsiteY119" fmla="*/ 1514475 h 2435555"/>
              <a:gd name="connsiteX120" fmla="*/ 1132979 w 2271216"/>
              <a:gd name="connsiteY120" fmla="*/ 1504950 h 2435555"/>
              <a:gd name="connsiteX121" fmla="*/ 1075829 w 2271216"/>
              <a:gd name="connsiteY121" fmla="*/ 1524000 h 2435555"/>
              <a:gd name="connsiteX122" fmla="*/ 1052016 w 2271216"/>
              <a:gd name="connsiteY122" fmla="*/ 1562100 h 2435555"/>
              <a:gd name="connsiteX123" fmla="*/ 1037729 w 2271216"/>
              <a:gd name="connsiteY123" fmla="*/ 1590675 h 2435555"/>
              <a:gd name="connsiteX124" fmla="*/ 1018679 w 2271216"/>
              <a:gd name="connsiteY124" fmla="*/ 1590675 h 2435555"/>
              <a:gd name="connsiteX125" fmla="*/ 1018679 w 2271216"/>
              <a:gd name="connsiteY125" fmla="*/ 1590675 h 2435555"/>
              <a:gd name="connsiteX126" fmla="*/ 956958 w 2271216"/>
              <a:gd name="connsiteY126" fmla="*/ 1619469 h 2435555"/>
              <a:gd name="connsiteX127" fmla="*/ 918666 w 2271216"/>
              <a:gd name="connsiteY127" fmla="*/ 1590675 h 2435555"/>
              <a:gd name="connsiteX128" fmla="*/ 809129 w 2271216"/>
              <a:gd name="connsiteY128" fmla="*/ 1624012 h 2435555"/>
              <a:gd name="connsiteX129" fmla="*/ 851991 w 2271216"/>
              <a:gd name="connsiteY129" fmla="*/ 1652587 h 2435555"/>
              <a:gd name="connsiteX130" fmla="*/ 871041 w 2271216"/>
              <a:gd name="connsiteY130" fmla="*/ 1690687 h 2435555"/>
              <a:gd name="connsiteX131" fmla="*/ 871041 w 2271216"/>
              <a:gd name="connsiteY131" fmla="*/ 1738312 h 2435555"/>
              <a:gd name="connsiteX132" fmla="*/ 851991 w 2271216"/>
              <a:gd name="connsiteY132" fmla="*/ 1762125 h 2435555"/>
              <a:gd name="connsiteX133" fmla="*/ 837704 w 2271216"/>
              <a:gd name="connsiteY133" fmla="*/ 1838325 h 2435555"/>
              <a:gd name="connsiteX134" fmla="*/ 856754 w 2271216"/>
              <a:gd name="connsiteY134" fmla="*/ 1866900 h 2435555"/>
              <a:gd name="connsiteX135" fmla="*/ 842466 w 2271216"/>
              <a:gd name="connsiteY135" fmla="*/ 1895475 h 2435555"/>
              <a:gd name="connsiteX136" fmla="*/ 851991 w 2271216"/>
              <a:gd name="connsiteY136" fmla="*/ 1924050 h 2435555"/>
              <a:gd name="connsiteX137" fmla="*/ 851991 w 2271216"/>
              <a:gd name="connsiteY137" fmla="*/ 1947862 h 2435555"/>
              <a:gd name="connsiteX138" fmla="*/ 809129 w 2271216"/>
              <a:gd name="connsiteY138" fmla="*/ 1966912 h 2435555"/>
              <a:gd name="connsiteX139" fmla="*/ 809129 w 2271216"/>
              <a:gd name="connsiteY139" fmla="*/ 1966912 h 2435555"/>
              <a:gd name="connsiteX140" fmla="*/ 809788 w 2271216"/>
              <a:gd name="connsiteY140" fmla="*/ 2022576 h 2435555"/>
              <a:gd name="connsiteX141" fmla="*/ 823416 w 2271216"/>
              <a:gd name="connsiteY141" fmla="*/ 2043112 h 2435555"/>
              <a:gd name="connsiteX142" fmla="*/ 847229 w 2271216"/>
              <a:gd name="connsiteY142" fmla="*/ 2066925 h 2435555"/>
              <a:gd name="connsiteX143" fmla="*/ 842466 w 2271216"/>
              <a:gd name="connsiteY143" fmla="*/ 2119312 h 2435555"/>
              <a:gd name="connsiteX144" fmla="*/ 899616 w 2271216"/>
              <a:gd name="connsiteY144" fmla="*/ 2147887 h 2435555"/>
              <a:gd name="connsiteX145" fmla="*/ 904379 w 2271216"/>
              <a:gd name="connsiteY145" fmla="*/ 2181225 h 2435555"/>
              <a:gd name="connsiteX146" fmla="*/ 966291 w 2271216"/>
              <a:gd name="connsiteY146" fmla="*/ 2205037 h 2435555"/>
              <a:gd name="connsiteX147" fmla="*/ 956766 w 2271216"/>
              <a:gd name="connsiteY147" fmla="*/ 2238375 h 2435555"/>
              <a:gd name="connsiteX148" fmla="*/ 1056779 w 2271216"/>
              <a:gd name="connsiteY148" fmla="*/ 2243137 h 2435555"/>
              <a:gd name="connsiteX149" fmla="*/ 1056779 w 2271216"/>
              <a:gd name="connsiteY149" fmla="*/ 2243137 h 2435555"/>
              <a:gd name="connsiteX0" fmla="*/ 1049412 w 2271216"/>
              <a:gd name="connsiteY0" fmla="*/ 2229420 h 2435555"/>
              <a:gd name="connsiteX1" fmla="*/ 864221 w 2271216"/>
              <a:gd name="connsiteY1" fmla="*/ 2339225 h 2435555"/>
              <a:gd name="connsiteX2" fmla="*/ 835555 w 2271216"/>
              <a:gd name="connsiteY2" fmla="*/ 2331158 h 2435555"/>
              <a:gd name="connsiteX3" fmla="*/ 758977 w 2271216"/>
              <a:gd name="connsiteY3" fmla="*/ 2308538 h 2435555"/>
              <a:gd name="connsiteX4" fmla="*/ 730397 w 2271216"/>
              <a:gd name="connsiteY4" fmla="*/ 2365696 h 2435555"/>
              <a:gd name="connsiteX5" fmla="*/ 663708 w 2271216"/>
              <a:gd name="connsiteY5" fmla="*/ 2435555 h 2435555"/>
              <a:gd name="connsiteX6" fmla="*/ 603371 w 2271216"/>
              <a:gd name="connsiteY6" fmla="*/ 2416503 h 2435555"/>
              <a:gd name="connsiteX7" fmla="*/ 543255 w 2271216"/>
              <a:gd name="connsiteY7" fmla="*/ 2416503 h 2435555"/>
              <a:gd name="connsiteX8" fmla="*/ 504926 w 2271216"/>
              <a:gd name="connsiteY8" fmla="*/ 2435555 h 2435555"/>
              <a:gd name="connsiteX9" fmla="*/ 384252 w 2271216"/>
              <a:gd name="connsiteY9" fmla="*/ 2387924 h 2435555"/>
              <a:gd name="connsiteX10" fmla="*/ 339793 w 2271216"/>
              <a:gd name="connsiteY10" fmla="*/ 2308538 h 2435555"/>
              <a:gd name="connsiteX11" fmla="*/ 304861 w 2271216"/>
              <a:gd name="connsiteY11" fmla="*/ 2314889 h 2435555"/>
              <a:gd name="connsiteX12" fmla="*/ 247700 w 2271216"/>
              <a:gd name="connsiteY12" fmla="*/ 2305363 h 2435555"/>
              <a:gd name="connsiteX13" fmla="*/ 181011 w 2271216"/>
              <a:gd name="connsiteY13" fmla="*/ 2314691 h 2435555"/>
              <a:gd name="connsiteX14" fmla="*/ 142984 w 2271216"/>
              <a:gd name="connsiteY14" fmla="*/ 2305587 h 2435555"/>
              <a:gd name="connsiteX15" fmla="*/ 314388 w 2271216"/>
              <a:gd name="connsiteY15" fmla="*/ 2038626 h 2435555"/>
              <a:gd name="connsiteX16" fmla="*/ 323915 w 2271216"/>
              <a:gd name="connsiteY16" fmla="*/ 1967179 h 2435555"/>
              <a:gd name="connsiteX17" fmla="*/ 219683 w 2271216"/>
              <a:gd name="connsiteY17" fmla="*/ 1871916 h 2435555"/>
              <a:gd name="connsiteX18" fmla="*/ 58680 w 2271216"/>
              <a:gd name="connsiteY18" fmla="*/ 1762601 h 2435555"/>
              <a:gd name="connsiteX19" fmla="*/ 7120 w 2271216"/>
              <a:gd name="connsiteY19" fmla="*/ 1514680 h 2435555"/>
              <a:gd name="connsiteX20" fmla="*/ 74325 w 2271216"/>
              <a:gd name="connsiteY20" fmla="*/ 1181260 h 2435555"/>
              <a:gd name="connsiteX21" fmla="*/ 13621 w 2271216"/>
              <a:gd name="connsiteY21" fmla="*/ 752680 h 2435555"/>
              <a:gd name="connsiteX22" fmla="*/ 247010 w 2271216"/>
              <a:gd name="connsiteY22" fmla="*/ 438150 h 2435555"/>
              <a:gd name="connsiteX23" fmla="*/ 690040 w 2271216"/>
              <a:gd name="connsiteY23" fmla="*/ 0 h 2435555"/>
              <a:gd name="connsiteX24" fmla="*/ 851991 w 2271216"/>
              <a:gd name="connsiteY24" fmla="*/ 85725 h 2435555"/>
              <a:gd name="connsiteX25" fmla="*/ 904379 w 2271216"/>
              <a:gd name="connsiteY25" fmla="*/ 95250 h 2435555"/>
              <a:gd name="connsiteX26" fmla="*/ 917759 w 2271216"/>
              <a:gd name="connsiteY26" fmla="*/ 60333 h 2435555"/>
              <a:gd name="connsiteX27" fmla="*/ 952004 w 2271216"/>
              <a:gd name="connsiteY27" fmla="*/ 61912 h 2435555"/>
              <a:gd name="connsiteX28" fmla="*/ 990104 w 2271216"/>
              <a:gd name="connsiteY28" fmla="*/ 85725 h 2435555"/>
              <a:gd name="connsiteX29" fmla="*/ 1023441 w 2271216"/>
              <a:gd name="connsiteY29" fmla="*/ 109537 h 2435555"/>
              <a:gd name="connsiteX30" fmla="*/ 1052016 w 2271216"/>
              <a:gd name="connsiteY30" fmla="*/ 133350 h 2435555"/>
              <a:gd name="connsiteX31" fmla="*/ 1104404 w 2271216"/>
              <a:gd name="connsiteY31" fmla="*/ 200025 h 2435555"/>
              <a:gd name="connsiteX32" fmla="*/ 1099641 w 2271216"/>
              <a:gd name="connsiteY32" fmla="*/ 209550 h 2435555"/>
              <a:gd name="connsiteX33" fmla="*/ 1090116 w 2271216"/>
              <a:gd name="connsiteY33" fmla="*/ 271462 h 2435555"/>
              <a:gd name="connsiteX34" fmla="*/ 1052016 w 2271216"/>
              <a:gd name="connsiteY34" fmla="*/ 295275 h 2435555"/>
              <a:gd name="connsiteX35" fmla="*/ 1047254 w 2271216"/>
              <a:gd name="connsiteY35" fmla="*/ 333375 h 2435555"/>
              <a:gd name="connsiteX36" fmla="*/ 1037937 w 2271216"/>
              <a:gd name="connsiteY36" fmla="*/ 333420 h 2435555"/>
              <a:gd name="connsiteX37" fmla="*/ 1057487 w 2271216"/>
              <a:gd name="connsiteY37" fmla="*/ 368350 h 2435555"/>
              <a:gd name="connsiteX38" fmla="*/ 1094879 w 2271216"/>
              <a:gd name="connsiteY38" fmla="*/ 361950 h 2435555"/>
              <a:gd name="connsiteX39" fmla="*/ 1094879 w 2271216"/>
              <a:gd name="connsiteY39" fmla="*/ 361950 h 2435555"/>
              <a:gd name="connsiteX40" fmla="*/ 1147266 w 2271216"/>
              <a:gd name="connsiteY40" fmla="*/ 371475 h 2435555"/>
              <a:gd name="connsiteX41" fmla="*/ 1166316 w 2271216"/>
              <a:gd name="connsiteY41" fmla="*/ 385762 h 2435555"/>
              <a:gd name="connsiteX42" fmla="*/ 1166316 w 2271216"/>
              <a:gd name="connsiteY42" fmla="*/ 385762 h 2435555"/>
              <a:gd name="connsiteX43" fmla="*/ 1166316 w 2271216"/>
              <a:gd name="connsiteY43" fmla="*/ 385762 h 2435555"/>
              <a:gd name="connsiteX44" fmla="*/ 1204416 w 2271216"/>
              <a:gd name="connsiteY44" fmla="*/ 457200 h 2435555"/>
              <a:gd name="connsiteX45" fmla="*/ 1223466 w 2271216"/>
              <a:gd name="connsiteY45" fmla="*/ 442912 h 2435555"/>
              <a:gd name="connsiteX46" fmla="*/ 1266329 w 2271216"/>
              <a:gd name="connsiteY46" fmla="*/ 442912 h 2435555"/>
              <a:gd name="connsiteX47" fmla="*/ 1337766 w 2271216"/>
              <a:gd name="connsiteY47" fmla="*/ 442912 h 2435555"/>
              <a:gd name="connsiteX48" fmla="*/ 1313954 w 2271216"/>
              <a:gd name="connsiteY48" fmla="*/ 461962 h 2435555"/>
              <a:gd name="connsiteX49" fmla="*/ 1313954 w 2271216"/>
              <a:gd name="connsiteY49" fmla="*/ 461962 h 2435555"/>
              <a:gd name="connsiteX50" fmla="*/ 1280616 w 2271216"/>
              <a:gd name="connsiteY50" fmla="*/ 547687 h 2435555"/>
              <a:gd name="connsiteX51" fmla="*/ 1256804 w 2271216"/>
              <a:gd name="connsiteY51" fmla="*/ 557212 h 2435555"/>
              <a:gd name="connsiteX52" fmla="*/ 1204658 w 2271216"/>
              <a:gd name="connsiteY52" fmla="*/ 579516 h 2435555"/>
              <a:gd name="connsiteX53" fmla="*/ 1228229 w 2271216"/>
              <a:gd name="connsiteY53" fmla="*/ 619125 h 2435555"/>
              <a:gd name="connsiteX54" fmla="*/ 1228229 w 2271216"/>
              <a:gd name="connsiteY54" fmla="*/ 652462 h 2435555"/>
              <a:gd name="connsiteX55" fmla="*/ 1232991 w 2271216"/>
              <a:gd name="connsiteY55" fmla="*/ 676275 h 2435555"/>
              <a:gd name="connsiteX56" fmla="*/ 1256804 w 2271216"/>
              <a:gd name="connsiteY56" fmla="*/ 714375 h 2435555"/>
              <a:gd name="connsiteX57" fmla="*/ 1244354 w 2271216"/>
              <a:gd name="connsiteY57" fmla="*/ 723998 h 2435555"/>
              <a:gd name="connsiteX58" fmla="*/ 1286133 w 2271216"/>
              <a:gd name="connsiteY58" fmla="*/ 717647 h 2435555"/>
              <a:gd name="connsiteX59" fmla="*/ 1342529 w 2271216"/>
              <a:gd name="connsiteY59" fmla="*/ 742950 h 2435555"/>
              <a:gd name="connsiteX60" fmla="*/ 1413966 w 2271216"/>
              <a:gd name="connsiteY60" fmla="*/ 738187 h 2435555"/>
              <a:gd name="connsiteX61" fmla="*/ 1447304 w 2271216"/>
              <a:gd name="connsiteY61" fmla="*/ 738187 h 2435555"/>
              <a:gd name="connsiteX62" fmla="*/ 1499691 w 2271216"/>
              <a:gd name="connsiteY62" fmla="*/ 752475 h 2435555"/>
              <a:gd name="connsiteX63" fmla="*/ 1509216 w 2271216"/>
              <a:gd name="connsiteY63" fmla="*/ 766762 h 2435555"/>
              <a:gd name="connsiteX64" fmla="*/ 1513979 w 2271216"/>
              <a:gd name="connsiteY64" fmla="*/ 838200 h 2435555"/>
              <a:gd name="connsiteX65" fmla="*/ 1513979 w 2271216"/>
              <a:gd name="connsiteY65" fmla="*/ 838200 h 2435555"/>
              <a:gd name="connsiteX66" fmla="*/ 1547316 w 2271216"/>
              <a:gd name="connsiteY66" fmla="*/ 900112 h 2435555"/>
              <a:gd name="connsiteX67" fmla="*/ 1580654 w 2271216"/>
              <a:gd name="connsiteY67" fmla="*/ 942975 h 2435555"/>
              <a:gd name="connsiteX68" fmla="*/ 1590179 w 2271216"/>
              <a:gd name="connsiteY68" fmla="*/ 947737 h 2435555"/>
              <a:gd name="connsiteX69" fmla="*/ 1599704 w 2271216"/>
              <a:gd name="connsiteY69" fmla="*/ 1014412 h 2435555"/>
              <a:gd name="connsiteX70" fmla="*/ 1642566 w 2271216"/>
              <a:gd name="connsiteY70" fmla="*/ 1047750 h 2435555"/>
              <a:gd name="connsiteX71" fmla="*/ 1685429 w 2271216"/>
              <a:gd name="connsiteY71" fmla="*/ 1090612 h 2435555"/>
              <a:gd name="connsiteX72" fmla="*/ 1704479 w 2271216"/>
              <a:gd name="connsiteY72" fmla="*/ 1104900 h 2435555"/>
              <a:gd name="connsiteX73" fmla="*/ 1747341 w 2271216"/>
              <a:gd name="connsiteY73" fmla="*/ 1119187 h 2435555"/>
              <a:gd name="connsiteX74" fmla="*/ 1766391 w 2271216"/>
              <a:gd name="connsiteY74" fmla="*/ 1185862 h 2435555"/>
              <a:gd name="connsiteX75" fmla="*/ 1766391 w 2271216"/>
              <a:gd name="connsiteY75" fmla="*/ 1185862 h 2435555"/>
              <a:gd name="connsiteX76" fmla="*/ 1775916 w 2271216"/>
              <a:gd name="connsiteY76" fmla="*/ 1238250 h 2435555"/>
              <a:gd name="connsiteX77" fmla="*/ 1852116 w 2271216"/>
              <a:gd name="connsiteY77" fmla="*/ 1223962 h 2435555"/>
              <a:gd name="connsiteX78" fmla="*/ 1894979 w 2271216"/>
              <a:gd name="connsiteY78" fmla="*/ 1176337 h 2435555"/>
              <a:gd name="connsiteX79" fmla="*/ 1904504 w 2271216"/>
              <a:gd name="connsiteY79" fmla="*/ 1162050 h 2435555"/>
              <a:gd name="connsiteX80" fmla="*/ 1947366 w 2271216"/>
              <a:gd name="connsiteY80" fmla="*/ 1152525 h 2435555"/>
              <a:gd name="connsiteX81" fmla="*/ 1985466 w 2271216"/>
              <a:gd name="connsiteY81" fmla="*/ 1128712 h 2435555"/>
              <a:gd name="connsiteX82" fmla="*/ 2023566 w 2271216"/>
              <a:gd name="connsiteY82" fmla="*/ 1114425 h 2435555"/>
              <a:gd name="connsiteX83" fmla="*/ 2071191 w 2271216"/>
              <a:gd name="connsiteY83" fmla="*/ 1104900 h 2435555"/>
              <a:gd name="connsiteX84" fmla="*/ 2118816 w 2271216"/>
              <a:gd name="connsiteY84" fmla="*/ 1119187 h 2435555"/>
              <a:gd name="connsiteX85" fmla="*/ 2199779 w 2271216"/>
              <a:gd name="connsiteY85" fmla="*/ 1119187 h 2435555"/>
              <a:gd name="connsiteX86" fmla="*/ 2214066 w 2271216"/>
              <a:gd name="connsiteY86" fmla="*/ 1081087 h 2435555"/>
              <a:gd name="connsiteX87" fmla="*/ 2242641 w 2271216"/>
              <a:gd name="connsiteY87" fmla="*/ 1090612 h 2435555"/>
              <a:gd name="connsiteX88" fmla="*/ 2271216 w 2271216"/>
              <a:gd name="connsiteY88" fmla="*/ 1100137 h 2435555"/>
              <a:gd name="connsiteX89" fmla="*/ 2256929 w 2271216"/>
              <a:gd name="connsiteY89" fmla="*/ 1128712 h 2435555"/>
              <a:gd name="connsiteX90" fmla="*/ 2218829 w 2271216"/>
              <a:gd name="connsiteY90" fmla="*/ 1176337 h 2435555"/>
              <a:gd name="connsiteX91" fmla="*/ 2190254 w 2271216"/>
              <a:gd name="connsiteY91" fmla="*/ 1200150 h 2435555"/>
              <a:gd name="connsiteX92" fmla="*/ 2156916 w 2271216"/>
              <a:gd name="connsiteY92" fmla="*/ 1233487 h 2435555"/>
              <a:gd name="connsiteX93" fmla="*/ 2137866 w 2271216"/>
              <a:gd name="connsiteY93" fmla="*/ 1290637 h 2435555"/>
              <a:gd name="connsiteX94" fmla="*/ 2156916 w 2271216"/>
              <a:gd name="connsiteY94" fmla="*/ 1333500 h 2435555"/>
              <a:gd name="connsiteX95" fmla="*/ 2075954 w 2271216"/>
              <a:gd name="connsiteY95" fmla="*/ 1333500 h 2435555"/>
              <a:gd name="connsiteX96" fmla="*/ 2023566 w 2271216"/>
              <a:gd name="connsiteY96" fmla="*/ 1400175 h 2435555"/>
              <a:gd name="connsiteX97" fmla="*/ 2014041 w 2271216"/>
              <a:gd name="connsiteY97" fmla="*/ 1414462 h 2435555"/>
              <a:gd name="connsiteX98" fmla="*/ 1999754 w 2271216"/>
              <a:gd name="connsiteY98" fmla="*/ 1457325 h 2435555"/>
              <a:gd name="connsiteX99" fmla="*/ 1980704 w 2271216"/>
              <a:gd name="connsiteY99" fmla="*/ 1471612 h 2435555"/>
              <a:gd name="connsiteX100" fmla="*/ 1914029 w 2271216"/>
              <a:gd name="connsiteY100" fmla="*/ 1471612 h 2435555"/>
              <a:gd name="connsiteX101" fmla="*/ 1890216 w 2271216"/>
              <a:gd name="connsiteY101" fmla="*/ 1500187 h 2435555"/>
              <a:gd name="connsiteX102" fmla="*/ 1880691 w 2271216"/>
              <a:gd name="connsiteY102" fmla="*/ 1476375 h 2435555"/>
              <a:gd name="connsiteX103" fmla="*/ 1823541 w 2271216"/>
              <a:gd name="connsiteY103" fmla="*/ 1495425 h 2435555"/>
              <a:gd name="connsiteX104" fmla="*/ 1799729 w 2271216"/>
              <a:gd name="connsiteY104" fmla="*/ 1476375 h 2435555"/>
              <a:gd name="connsiteX105" fmla="*/ 1780679 w 2271216"/>
              <a:gd name="connsiteY105" fmla="*/ 1485900 h 2435555"/>
              <a:gd name="connsiteX106" fmla="*/ 1737816 w 2271216"/>
              <a:gd name="connsiteY106" fmla="*/ 1514475 h 2435555"/>
              <a:gd name="connsiteX107" fmla="*/ 1737816 w 2271216"/>
              <a:gd name="connsiteY107" fmla="*/ 1514475 h 2435555"/>
              <a:gd name="connsiteX108" fmla="*/ 1723529 w 2271216"/>
              <a:gd name="connsiteY108" fmla="*/ 1471612 h 2435555"/>
              <a:gd name="connsiteX109" fmla="*/ 1699716 w 2271216"/>
              <a:gd name="connsiteY109" fmla="*/ 1466850 h 2435555"/>
              <a:gd name="connsiteX110" fmla="*/ 1642566 w 2271216"/>
              <a:gd name="connsiteY110" fmla="*/ 1476375 h 2435555"/>
              <a:gd name="connsiteX111" fmla="*/ 1547316 w 2271216"/>
              <a:gd name="connsiteY111" fmla="*/ 1481137 h 2435555"/>
              <a:gd name="connsiteX112" fmla="*/ 1471116 w 2271216"/>
              <a:gd name="connsiteY112" fmla="*/ 1462087 h 2435555"/>
              <a:gd name="connsiteX113" fmla="*/ 1452066 w 2271216"/>
              <a:gd name="connsiteY113" fmla="*/ 1476375 h 2435555"/>
              <a:gd name="connsiteX114" fmla="*/ 1397067 w 2271216"/>
              <a:gd name="connsiteY114" fmla="*/ 1505358 h 2435555"/>
              <a:gd name="connsiteX115" fmla="*/ 1375866 w 2271216"/>
              <a:gd name="connsiteY115" fmla="*/ 1485900 h 2435555"/>
              <a:gd name="connsiteX116" fmla="*/ 1356816 w 2271216"/>
              <a:gd name="connsiteY116" fmla="*/ 1462087 h 2435555"/>
              <a:gd name="connsiteX117" fmla="*/ 1337766 w 2271216"/>
              <a:gd name="connsiteY117" fmla="*/ 1485900 h 2435555"/>
              <a:gd name="connsiteX118" fmla="*/ 1328241 w 2271216"/>
              <a:gd name="connsiteY118" fmla="*/ 1466850 h 2435555"/>
              <a:gd name="connsiteX119" fmla="*/ 1228229 w 2271216"/>
              <a:gd name="connsiteY119" fmla="*/ 1514475 h 2435555"/>
              <a:gd name="connsiteX120" fmla="*/ 1194891 w 2271216"/>
              <a:gd name="connsiteY120" fmla="*/ 1514475 h 2435555"/>
              <a:gd name="connsiteX121" fmla="*/ 1132979 w 2271216"/>
              <a:gd name="connsiteY121" fmla="*/ 1504950 h 2435555"/>
              <a:gd name="connsiteX122" fmla="*/ 1075829 w 2271216"/>
              <a:gd name="connsiteY122" fmla="*/ 1524000 h 2435555"/>
              <a:gd name="connsiteX123" fmla="*/ 1052016 w 2271216"/>
              <a:gd name="connsiteY123" fmla="*/ 1562100 h 2435555"/>
              <a:gd name="connsiteX124" fmla="*/ 1037729 w 2271216"/>
              <a:gd name="connsiteY124" fmla="*/ 1590675 h 2435555"/>
              <a:gd name="connsiteX125" fmla="*/ 1018679 w 2271216"/>
              <a:gd name="connsiteY125" fmla="*/ 1590675 h 2435555"/>
              <a:gd name="connsiteX126" fmla="*/ 1018679 w 2271216"/>
              <a:gd name="connsiteY126" fmla="*/ 1590675 h 2435555"/>
              <a:gd name="connsiteX127" fmla="*/ 956958 w 2271216"/>
              <a:gd name="connsiteY127" fmla="*/ 1619469 h 2435555"/>
              <a:gd name="connsiteX128" fmla="*/ 918666 w 2271216"/>
              <a:gd name="connsiteY128" fmla="*/ 1590675 h 2435555"/>
              <a:gd name="connsiteX129" fmla="*/ 809129 w 2271216"/>
              <a:gd name="connsiteY129" fmla="*/ 1624012 h 2435555"/>
              <a:gd name="connsiteX130" fmla="*/ 851991 w 2271216"/>
              <a:gd name="connsiteY130" fmla="*/ 1652587 h 2435555"/>
              <a:gd name="connsiteX131" fmla="*/ 871041 w 2271216"/>
              <a:gd name="connsiteY131" fmla="*/ 1690687 h 2435555"/>
              <a:gd name="connsiteX132" fmla="*/ 871041 w 2271216"/>
              <a:gd name="connsiteY132" fmla="*/ 1738312 h 2435555"/>
              <a:gd name="connsiteX133" fmla="*/ 851991 w 2271216"/>
              <a:gd name="connsiteY133" fmla="*/ 1762125 h 2435555"/>
              <a:gd name="connsiteX134" fmla="*/ 837704 w 2271216"/>
              <a:gd name="connsiteY134" fmla="*/ 1838325 h 2435555"/>
              <a:gd name="connsiteX135" fmla="*/ 856754 w 2271216"/>
              <a:gd name="connsiteY135" fmla="*/ 1866900 h 2435555"/>
              <a:gd name="connsiteX136" fmla="*/ 842466 w 2271216"/>
              <a:gd name="connsiteY136" fmla="*/ 1895475 h 2435555"/>
              <a:gd name="connsiteX137" fmla="*/ 851991 w 2271216"/>
              <a:gd name="connsiteY137" fmla="*/ 1924050 h 2435555"/>
              <a:gd name="connsiteX138" fmla="*/ 851991 w 2271216"/>
              <a:gd name="connsiteY138" fmla="*/ 1947862 h 2435555"/>
              <a:gd name="connsiteX139" fmla="*/ 809129 w 2271216"/>
              <a:gd name="connsiteY139" fmla="*/ 1966912 h 2435555"/>
              <a:gd name="connsiteX140" fmla="*/ 809129 w 2271216"/>
              <a:gd name="connsiteY140" fmla="*/ 1966912 h 2435555"/>
              <a:gd name="connsiteX141" fmla="*/ 809788 w 2271216"/>
              <a:gd name="connsiteY141" fmla="*/ 2022576 h 2435555"/>
              <a:gd name="connsiteX142" fmla="*/ 823416 w 2271216"/>
              <a:gd name="connsiteY142" fmla="*/ 2043112 h 2435555"/>
              <a:gd name="connsiteX143" fmla="*/ 847229 w 2271216"/>
              <a:gd name="connsiteY143" fmla="*/ 2066925 h 2435555"/>
              <a:gd name="connsiteX144" fmla="*/ 842466 w 2271216"/>
              <a:gd name="connsiteY144" fmla="*/ 2119312 h 2435555"/>
              <a:gd name="connsiteX145" fmla="*/ 899616 w 2271216"/>
              <a:gd name="connsiteY145" fmla="*/ 2147887 h 2435555"/>
              <a:gd name="connsiteX146" fmla="*/ 904379 w 2271216"/>
              <a:gd name="connsiteY146" fmla="*/ 2181225 h 2435555"/>
              <a:gd name="connsiteX147" fmla="*/ 966291 w 2271216"/>
              <a:gd name="connsiteY147" fmla="*/ 2205037 h 2435555"/>
              <a:gd name="connsiteX148" fmla="*/ 956766 w 2271216"/>
              <a:gd name="connsiteY148" fmla="*/ 2238375 h 2435555"/>
              <a:gd name="connsiteX149" fmla="*/ 1056779 w 2271216"/>
              <a:gd name="connsiteY149" fmla="*/ 2243137 h 2435555"/>
              <a:gd name="connsiteX150" fmla="*/ 1056779 w 2271216"/>
              <a:gd name="connsiteY150" fmla="*/ 2243137 h 2435555"/>
              <a:gd name="connsiteX0" fmla="*/ 1049412 w 2271216"/>
              <a:gd name="connsiteY0" fmla="*/ 2229420 h 2435555"/>
              <a:gd name="connsiteX1" fmla="*/ 864221 w 2271216"/>
              <a:gd name="connsiteY1" fmla="*/ 2339225 h 2435555"/>
              <a:gd name="connsiteX2" fmla="*/ 835555 w 2271216"/>
              <a:gd name="connsiteY2" fmla="*/ 2331158 h 2435555"/>
              <a:gd name="connsiteX3" fmla="*/ 758977 w 2271216"/>
              <a:gd name="connsiteY3" fmla="*/ 2308538 h 2435555"/>
              <a:gd name="connsiteX4" fmla="*/ 730397 w 2271216"/>
              <a:gd name="connsiteY4" fmla="*/ 2365696 h 2435555"/>
              <a:gd name="connsiteX5" fmla="*/ 663708 w 2271216"/>
              <a:gd name="connsiteY5" fmla="*/ 2435555 h 2435555"/>
              <a:gd name="connsiteX6" fmla="*/ 603371 w 2271216"/>
              <a:gd name="connsiteY6" fmla="*/ 2416503 h 2435555"/>
              <a:gd name="connsiteX7" fmla="*/ 543255 w 2271216"/>
              <a:gd name="connsiteY7" fmla="*/ 2416503 h 2435555"/>
              <a:gd name="connsiteX8" fmla="*/ 504926 w 2271216"/>
              <a:gd name="connsiteY8" fmla="*/ 2435555 h 2435555"/>
              <a:gd name="connsiteX9" fmla="*/ 384252 w 2271216"/>
              <a:gd name="connsiteY9" fmla="*/ 2387924 h 2435555"/>
              <a:gd name="connsiteX10" fmla="*/ 339793 w 2271216"/>
              <a:gd name="connsiteY10" fmla="*/ 2308538 h 2435555"/>
              <a:gd name="connsiteX11" fmla="*/ 304861 w 2271216"/>
              <a:gd name="connsiteY11" fmla="*/ 2314889 h 2435555"/>
              <a:gd name="connsiteX12" fmla="*/ 247700 w 2271216"/>
              <a:gd name="connsiteY12" fmla="*/ 2305363 h 2435555"/>
              <a:gd name="connsiteX13" fmla="*/ 181011 w 2271216"/>
              <a:gd name="connsiteY13" fmla="*/ 2314691 h 2435555"/>
              <a:gd name="connsiteX14" fmla="*/ 142984 w 2271216"/>
              <a:gd name="connsiteY14" fmla="*/ 2305587 h 2435555"/>
              <a:gd name="connsiteX15" fmla="*/ 314388 w 2271216"/>
              <a:gd name="connsiteY15" fmla="*/ 2038626 h 2435555"/>
              <a:gd name="connsiteX16" fmla="*/ 323915 w 2271216"/>
              <a:gd name="connsiteY16" fmla="*/ 1967179 h 2435555"/>
              <a:gd name="connsiteX17" fmla="*/ 219683 w 2271216"/>
              <a:gd name="connsiteY17" fmla="*/ 1871916 h 2435555"/>
              <a:gd name="connsiteX18" fmla="*/ 58680 w 2271216"/>
              <a:gd name="connsiteY18" fmla="*/ 1762601 h 2435555"/>
              <a:gd name="connsiteX19" fmla="*/ 7120 w 2271216"/>
              <a:gd name="connsiteY19" fmla="*/ 1514680 h 2435555"/>
              <a:gd name="connsiteX20" fmla="*/ 74325 w 2271216"/>
              <a:gd name="connsiteY20" fmla="*/ 1181260 h 2435555"/>
              <a:gd name="connsiteX21" fmla="*/ 13621 w 2271216"/>
              <a:gd name="connsiteY21" fmla="*/ 752680 h 2435555"/>
              <a:gd name="connsiteX22" fmla="*/ 247010 w 2271216"/>
              <a:gd name="connsiteY22" fmla="*/ 438150 h 2435555"/>
              <a:gd name="connsiteX23" fmla="*/ 690040 w 2271216"/>
              <a:gd name="connsiteY23" fmla="*/ 0 h 2435555"/>
              <a:gd name="connsiteX24" fmla="*/ 851991 w 2271216"/>
              <a:gd name="connsiteY24" fmla="*/ 85725 h 2435555"/>
              <a:gd name="connsiteX25" fmla="*/ 904379 w 2271216"/>
              <a:gd name="connsiteY25" fmla="*/ 95250 h 2435555"/>
              <a:gd name="connsiteX26" fmla="*/ 917759 w 2271216"/>
              <a:gd name="connsiteY26" fmla="*/ 60333 h 2435555"/>
              <a:gd name="connsiteX27" fmla="*/ 952004 w 2271216"/>
              <a:gd name="connsiteY27" fmla="*/ 61912 h 2435555"/>
              <a:gd name="connsiteX28" fmla="*/ 990104 w 2271216"/>
              <a:gd name="connsiteY28" fmla="*/ 85725 h 2435555"/>
              <a:gd name="connsiteX29" fmla="*/ 1023441 w 2271216"/>
              <a:gd name="connsiteY29" fmla="*/ 109537 h 2435555"/>
              <a:gd name="connsiteX30" fmla="*/ 1052016 w 2271216"/>
              <a:gd name="connsiteY30" fmla="*/ 133350 h 2435555"/>
              <a:gd name="connsiteX31" fmla="*/ 1104404 w 2271216"/>
              <a:gd name="connsiteY31" fmla="*/ 200025 h 2435555"/>
              <a:gd name="connsiteX32" fmla="*/ 1099641 w 2271216"/>
              <a:gd name="connsiteY32" fmla="*/ 209550 h 2435555"/>
              <a:gd name="connsiteX33" fmla="*/ 1090116 w 2271216"/>
              <a:gd name="connsiteY33" fmla="*/ 271462 h 2435555"/>
              <a:gd name="connsiteX34" fmla="*/ 1052016 w 2271216"/>
              <a:gd name="connsiteY34" fmla="*/ 295275 h 2435555"/>
              <a:gd name="connsiteX35" fmla="*/ 1047254 w 2271216"/>
              <a:gd name="connsiteY35" fmla="*/ 333375 h 2435555"/>
              <a:gd name="connsiteX36" fmla="*/ 1037937 w 2271216"/>
              <a:gd name="connsiteY36" fmla="*/ 333420 h 2435555"/>
              <a:gd name="connsiteX37" fmla="*/ 1057487 w 2271216"/>
              <a:gd name="connsiteY37" fmla="*/ 368350 h 2435555"/>
              <a:gd name="connsiteX38" fmla="*/ 1094879 w 2271216"/>
              <a:gd name="connsiteY38" fmla="*/ 361950 h 2435555"/>
              <a:gd name="connsiteX39" fmla="*/ 1094879 w 2271216"/>
              <a:gd name="connsiteY39" fmla="*/ 361950 h 2435555"/>
              <a:gd name="connsiteX40" fmla="*/ 1147266 w 2271216"/>
              <a:gd name="connsiteY40" fmla="*/ 371475 h 2435555"/>
              <a:gd name="connsiteX41" fmla="*/ 1166316 w 2271216"/>
              <a:gd name="connsiteY41" fmla="*/ 385762 h 2435555"/>
              <a:gd name="connsiteX42" fmla="*/ 1166316 w 2271216"/>
              <a:gd name="connsiteY42" fmla="*/ 385762 h 2435555"/>
              <a:gd name="connsiteX43" fmla="*/ 1166316 w 2271216"/>
              <a:gd name="connsiteY43" fmla="*/ 385762 h 2435555"/>
              <a:gd name="connsiteX44" fmla="*/ 1204416 w 2271216"/>
              <a:gd name="connsiteY44" fmla="*/ 457200 h 2435555"/>
              <a:gd name="connsiteX45" fmla="*/ 1223466 w 2271216"/>
              <a:gd name="connsiteY45" fmla="*/ 442912 h 2435555"/>
              <a:gd name="connsiteX46" fmla="*/ 1266329 w 2271216"/>
              <a:gd name="connsiteY46" fmla="*/ 442912 h 2435555"/>
              <a:gd name="connsiteX47" fmla="*/ 1337766 w 2271216"/>
              <a:gd name="connsiteY47" fmla="*/ 442912 h 2435555"/>
              <a:gd name="connsiteX48" fmla="*/ 1313954 w 2271216"/>
              <a:gd name="connsiteY48" fmla="*/ 461962 h 2435555"/>
              <a:gd name="connsiteX49" fmla="*/ 1313954 w 2271216"/>
              <a:gd name="connsiteY49" fmla="*/ 461962 h 2435555"/>
              <a:gd name="connsiteX50" fmla="*/ 1280616 w 2271216"/>
              <a:gd name="connsiteY50" fmla="*/ 547687 h 2435555"/>
              <a:gd name="connsiteX51" fmla="*/ 1256804 w 2271216"/>
              <a:gd name="connsiteY51" fmla="*/ 557212 h 2435555"/>
              <a:gd name="connsiteX52" fmla="*/ 1204658 w 2271216"/>
              <a:gd name="connsiteY52" fmla="*/ 579516 h 2435555"/>
              <a:gd name="connsiteX53" fmla="*/ 1228229 w 2271216"/>
              <a:gd name="connsiteY53" fmla="*/ 619125 h 2435555"/>
              <a:gd name="connsiteX54" fmla="*/ 1228229 w 2271216"/>
              <a:gd name="connsiteY54" fmla="*/ 652462 h 2435555"/>
              <a:gd name="connsiteX55" fmla="*/ 1232991 w 2271216"/>
              <a:gd name="connsiteY55" fmla="*/ 676275 h 2435555"/>
              <a:gd name="connsiteX56" fmla="*/ 1244354 w 2271216"/>
              <a:gd name="connsiteY56" fmla="*/ 723998 h 2435555"/>
              <a:gd name="connsiteX57" fmla="*/ 1286133 w 2271216"/>
              <a:gd name="connsiteY57" fmla="*/ 717647 h 2435555"/>
              <a:gd name="connsiteX58" fmla="*/ 1342529 w 2271216"/>
              <a:gd name="connsiteY58" fmla="*/ 742950 h 2435555"/>
              <a:gd name="connsiteX59" fmla="*/ 1413966 w 2271216"/>
              <a:gd name="connsiteY59" fmla="*/ 738187 h 2435555"/>
              <a:gd name="connsiteX60" fmla="*/ 1447304 w 2271216"/>
              <a:gd name="connsiteY60" fmla="*/ 738187 h 2435555"/>
              <a:gd name="connsiteX61" fmla="*/ 1499691 w 2271216"/>
              <a:gd name="connsiteY61" fmla="*/ 752475 h 2435555"/>
              <a:gd name="connsiteX62" fmla="*/ 1509216 w 2271216"/>
              <a:gd name="connsiteY62" fmla="*/ 766762 h 2435555"/>
              <a:gd name="connsiteX63" fmla="*/ 1513979 w 2271216"/>
              <a:gd name="connsiteY63" fmla="*/ 838200 h 2435555"/>
              <a:gd name="connsiteX64" fmla="*/ 1513979 w 2271216"/>
              <a:gd name="connsiteY64" fmla="*/ 838200 h 2435555"/>
              <a:gd name="connsiteX65" fmla="*/ 1547316 w 2271216"/>
              <a:gd name="connsiteY65" fmla="*/ 900112 h 2435555"/>
              <a:gd name="connsiteX66" fmla="*/ 1580654 w 2271216"/>
              <a:gd name="connsiteY66" fmla="*/ 942975 h 2435555"/>
              <a:gd name="connsiteX67" fmla="*/ 1590179 w 2271216"/>
              <a:gd name="connsiteY67" fmla="*/ 947737 h 2435555"/>
              <a:gd name="connsiteX68" fmla="*/ 1599704 w 2271216"/>
              <a:gd name="connsiteY68" fmla="*/ 1014412 h 2435555"/>
              <a:gd name="connsiteX69" fmla="*/ 1642566 w 2271216"/>
              <a:gd name="connsiteY69" fmla="*/ 1047750 h 2435555"/>
              <a:gd name="connsiteX70" fmla="*/ 1685429 w 2271216"/>
              <a:gd name="connsiteY70" fmla="*/ 1090612 h 2435555"/>
              <a:gd name="connsiteX71" fmla="*/ 1704479 w 2271216"/>
              <a:gd name="connsiteY71" fmla="*/ 1104900 h 2435555"/>
              <a:gd name="connsiteX72" fmla="*/ 1747341 w 2271216"/>
              <a:gd name="connsiteY72" fmla="*/ 1119187 h 2435555"/>
              <a:gd name="connsiteX73" fmla="*/ 1766391 w 2271216"/>
              <a:gd name="connsiteY73" fmla="*/ 1185862 h 2435555"/>
              <a:gd name="connsiteX74" fmla="*/ 1766391 w 2271216"/>
              <a:gd name="connsiteY74" fmla="*/ 1185862 h 2435555"/>
              <a:gd name="connsiteX75" fmla="*/ 1775916 w 2271216"/>
              <a:gd name="connsiteY75" fmla="*/ 1238250 h 2435555"/>
              <a:gd name="connsiteX76" fmla="*/ 1852116 w 2271216"/>
              <a:gd name="connsiteY76" fmla="*/ 1223962 h 2435555"/>
              <a:gd name="connsiteX77" fmla="*/ 1894979 w 2271216"/>
              <a:gd name="connsiteY77" fmla="*/ 1176337 h 2435555"/>
              <a:gd name="connsiteX78" fmla="*/ 1904504 w 2271216"/>
              <a:gd name="connsiteY78" fmla="*/ 1162050 h 2435555"/>
              <a:gd name="connsiteX79" fmla="*/ 1947366 w 2271216"/>
              <a:gd name="connsiteY79" fmla="*/ 1152525 h 2435555"/>
              <a:gd name="connsiteX80" fmla="*/ 1985466 w 2271216"/>
              <a:gd name="connsiteY80" fmla="*/ 1128712 h 2435555"/>
              <a:gd name="connsiteX81" fmla="*/ 2023566 w 2271216"/>
              <a:gd name="connsiteY81" fmla="*/ 1114425 h 2435555"/>
              <a:gd name="connsiteX82" fmla="*/ 2071191 w 2271216"/>
              <a:gd name="connsiteY82" fmla="*/ 1104900 h 2435555"/>
              <a:gd name="connsiteX83" fmla="*/ 2118816 w 2271216"/>
              <a:gd name="connsiteY83" fmla="*/ 1119187 h 2435555"/>
              <a:gd name="connsiteX84" fmla="*/ 2199779 w 2271216"/>
              <a:gd name="connsiteY84" fmla="*/ 1119187 h 2435555"/>
              <a:gd name="connsiteX85" fmla="*/ 2214066 w 2271216"/>
              <a:gd name="connsiteY85" fmla="*/ 1081087 h 2435555"/>
              <a:gd name="connsiteX86" fmla="*/ 2242641 w 2271216"/>
              <a:gd name="connsiteY86" fmla="*/ 1090612 h 2435555"/>
              <a:gd name="connsiteX87" fmla="*/ 2271216 w 2271216"/>
              <a:gd name="connsiteY87" fmla="*/ 1100137 h 2435555"/>
              <a:gd name="connsiteX88" fmla="*/ 2256929 w 2271216"/>
              <a:gd name="connsiteY88" fmla="*/ 1128712 h 2435555"/>
              <a:gd name="connsiteX89" fmla="*/ 2218829 w 2271216"/>
              <a:gd name="connsiteY89" fmla="*/ 1176337 h 2435555"/>
              <a:gd name="connsiteX90" fmla="*/ 2190254 w 2271216"/>
              <a:gd name="connsiteY90" fmla="*/ 1200150 h 2435555"/>
              <a:gd name="connsiteX91" fmla="*/ 2156916 w 2271216"/>
              <a:gd name="connsiteY91" fmla="*/ 1233487 h 2435555"/>
              <a:gd name="connsiteX92" fmla="*/ 2137866 w 2271216"/>
              <a:gd name="connsiteY92" fmla="*/ 1290637 h 2435555"/>
              <a:gd name="connsiteX93" fmla="*/ 2156916 w 2271216"/>
              <a:gd name="connsiteY93" fmla="*/ 1333500 h 2435555"/>
              <a:gd name="connsiteX94" fmla="*/ 2075954 w 2271216"/>
              <a:gd name="connsiteY94" fmla="*/ 1333500 h 2435555"/>
              <a:gd name="connsiteX95" fmla="*/ 2023566 w 2271216"/>
              <a:gd name="connsiteY95" fmla="*/ 1400175 h 2435555"/>
              <a:gd name="connsiteX96" fmla="*/ 2014041 w 2271216"/>
              <a:gd name="connsiteY96" fmla="*/ 1414462 h 2435555"/>
              <a:gd name="connsiteX97" fmla="*/ 1999754 w 2271216"/>
              <a:gd name="connsiteY97" fmla="*/ 1457325 h 2435555"/>
              <a:gd name="connsiteX98" fmla="*/ 1980704 w 2271216"/>
              <a:gd name="connsiteY98" fmla="*/ 1471612 h 2435555"/>
              <a:gd name="connsiteX99" fmla="*/ 1914029 w 2271216"/>
              <a:gd name="connsiteY99" fmla="*/ 1471612 h 2435555"/>
              <a:gd name="connsiteX100" fmla="*/ 1890216 w 2271216"/>
              <a:gd name="connsiteY100" fmla="*/ 1500187 h 2435555"/>
              <a:gd name="connsiteX101" fmla="*/ 1880691 w 2271216"/>
              <a:gd name="connsiteY101" fmla="*/ 1476375 h 2435555"/>
              <a:gd name="connsiteX102" fmla="*/ 1823541 w 2271216"/>
              <a:gd name="connsiteY102" fmla="*/ 1495425 h 2435555"/>
              <a:gd name="connsiteX103" fmla="*/ 1799729 w 2271216"/>
              <a:gd name="connsiteY103" fmla="*/ 1476375 h 2435555"/>
              <a:gd name="connsiteX104" fmla="*/ 1780679 w 2271216"/>
              <a:gd name="connsiteY104" fmla="*/ 1485900 h 2435555"/>
              <a:gd name="connsiteX105" fmla="*/ 1737816 w 2271216"/>
              <a:gd name="connsiteY105" fmla="*/ 1514475 h 2435555"/>
              <a:gd name="connsiteX106" fmla="*/ 1737816 w 2271216"/>
              <a:gd name="connsiteY106" fmla="*/ 1514475 h 2435555"/>
              <a:gd name="connsiteX107" fmla="*/ 1723529 w 2271216"/>
              <a:gd name="connsiteY107" fmla="*/ 1471612 h 2435555"/>
              <a:gd name="connsiteX108" fmla="*/ 1699716 w 2271216"/>
              <a:gd name="connsiteY108" fmla="*/ 1466850 h 2435555"/>
              <a:gd name="connsiteX109" fmla="*/ 1642566 w 2271216"/>
              <a:gd name="connsiteY109" fmla="*/ 1476375 h 2435555"/>
              <a:gd name="connsiteX110" fmla="*/ 1547316 w 2271216"/>
              <a:gd name="connsiteY110" fmla="*/ 1481137 h 2435555"/>
              <a:gd name="connsiteX111" fmla="*/ 1471116 w 2271216"/>
              <a:gd name="connsiteY111" fmla="*/ 1462087 h 2435555"/>
              <a:gd name="connsiteX112" fmla="*/ 1452066 w 2271216"/>
              <a:gd name="connsiteY112" fmla="*/ 1476375 h 2435555"/>
              <a:gd name="connsiteX113" fmla="*/ 1397067 w 2271216"/>
              <a:gd name="connsiteY113" fmla="*/ 1505358 h 2435555"/>
              <a:gd name="connsiteX114" fmla="*/ 1375866 w 2271216"/>
              <a:gd name="connsiteY114" fmla="*/ 1485900 h 2435555"/>
              <a:gd name="connsiteX115" fmla="*/ 1356816 w 2271216"/>
              <a:gd name="connsiteY115" fmla="*/ 1462087 h 2435555"/>
              <a:gd name="connsiteX116" fmla="*/ 1337766 w 2271216"/>
              <a:gd name="connsiteY116" fmla="*/ 1485900 h 2435555"/>
              <a:gd name="connsiteX117" fmla="*/ 1328241 w 2271216"/>
              <a:gd name="connsiteY117" fmla="*/ 1466850 h 2435555"/>
              <a:gd name="connsiteX118" fmla="*/ 1228229 w 2271216"/>
              <a:gd name="connsiteY118" fmla="*/ 1514475 h 2435555"/>
              <a:gd name="connsiteX119" fmla="*/ 1194891 w 2271216"/>
              <a:gd name="connsiteY119" fmla="*/ 1514475 h 2435555"/>
              <a:gd name="connsiteX120" fmla="*/ 1132979 w 2271216"/>
              <a:gd name="connsiteY120" fmla="*/ 1504950 h 2435555"/>
              <a:gd name="connsiteX121" fmla="*/ 1075829 w 2271216"/>
              <a:gd name="connsiteY121" fmla="*/ 1524000 h 2435555"/>
              <a:gd name="connsiteX122" fmla="*/ 1052016 w 2271216"/>
              <a:gd name="connsiteY122" fmla="*/ 1562100 h 2435555"/>
              <a:gd name="connsiteX123" fmla="*/ 1037729 w 2271216"/>
              <a:gd name="connsiteY123" fmla="*/ 1590675 h 2435555"/>
              <a:gd name="connsiteX124" fmla="*/ 1018679 w 2271216"/>
              <a:gd name="connsiteY124" fmla="*/ 1590675 h 2435555"/>
              <a:gd name="connsiteX125" fmla="*/ 1018679 w 2271216"/>
              <a:gd name="connsiteY125" fmla="*/ 1590675 h 2435555"/>
              <a:gd name="connsiteX126" fmla="*/ 956958 w 2271216"/>
              <a:gd name="connsiteY126" fmla="*/ 1619469 h 2435555"/>
              <a:gd name="connsiteX127" fmla="*/ 918666 w 2271216"/>
              <a:gd name="connsiteY127" fmla="*/ 1590675 h 2435555"/>
              <a:gd name="connsiteX128" fmla="*/ 809129 w 2271216"/>
              <a:gd name="connsiteY128" fmla="*/ 1624012 h 2435555"/>
              <a:gd name="connsiteX129" fmla="*/ 851991 w 2271216"/>
              <a:gd name="connsiteY129" fmla="*/ 1652587 h 2435555"/>
              <a:gd name="connsiteX130" fmla="*/ 871041 w 2271216"/>
              <a:gd name="connsiteY130" fmla="*/ 1690687 h 2435555"/>
              <a:gd name="connsiteX131" fmla="*/ 871041 w 2271216"/>
              <a:gd name="connsiteY131" fmla="*/ 1738312 h 2435555"/>
              <a:gd name="connsiteX132" fmla="*/ 851991 w 2271216"/>
              <a:gd name="connsiteY132" fmla="*/ 1762125 h 2435555"/>
              <a:gd name="connsiteX133" fmla="*/ 837704 w 2271216"/>
              <a:gd name="connsiteY133" fmla="*/ 1838325 h 2435555"/>
              <a:gd name="connsiteX134" fmla="*/ 856754 w 2271216"/>
              <a:gd name="connsiteY134" fmla="*/ 1866900 h 2435555"/>
              <a:gd name="connsiteX135" fmla="*/ 842466 w 2271216"/>
              <a:gd name="connsiteY135" fmla="*/ 1895475 h 2435555"/>
              <a:gd name="connsiteX136" fmla="*/ 851991 w 2271216"/>
              <a:gd name="connsiteY136" fmla="*/ 1924050 h 2435555"/>
              <a:gd name="connsiteX137" fmla="*/ 851991 w 2271216"/>
              <a:gd name="connsiteY137" fmla="*/ 1947862 h 2435555"/>
              <a:gd name="connsiteX138" fmla="*/ 809129 w 2271216"/>
              <a:gd name="connsiteY138" fmla="*/ 1966912 h 2435555"/>
              <a:gd name="connsiteX139" fmla="*/ 809129 w 2271216"/>
              <a:gd name="connsiteY139" fmla="*/ 1966912 h 2435555"/>
              <a:gd name="connsiteX140" fmla="*/ 809788 w 2271216"/>
              <a:gd name="connsiteY140" fmla="*/ 2022576 h 2435555"/>
              <a:gd name="connsiteX141" fmla="*/ 823416 w 2271216"/>
              <a:gd name="connsiteY141" fmla="*/ 2043112 h 2435555"/>
              <a:gd name="connsiteX142" fmla="*/ 847229 w 2271216"/>
              <a:gd name="connsiteY142" fmla="*/ 2066925 h 2435555"/>
              <a:gd name="connsiteX143" fmla="*/ 842466 w 2271216"/>
              <a:gd name="connsiteY143" fmla="*/ 2119312 h 2435555"/>
              <a:gd name="connsiteX144" fmla="*/ 899616 w 2271216"/>
              <a:gd name="connsiteY144" fmla="*/ 2147887 h 2435555"/>
              <a:gd name="connsiteX145" fmla="*/ 904379 w 2271216"/>
              <a:gd name="connsiteY145" fmla="*/ 2181225 h 2435555"/>
              <a:gd name="connsiteX146" fmla="*/ 966291 w 2271216"/>
              <a:gd name="connsiteY146" fmla="*/ 2205037 h 2435555"/>
              <a:gd name="connsiteX147" fmla="*/ 956766 w 2271216"/>
              <a:gd name="connsiteY147" fmla="*/ 2238375 h 2435555"/>
              <a:gd name="connsiteX148" fmla="*/ 1056779 w 2271216"/>
              <a:gd name="connsiteY148" fmla="*/ 2243137 h 2435555"/>
              <a:gd name="connsiteX149" fmla="*/ 1056779 w 2271216"/>
              <a:gd name="connsiteY149" fmla="*/ 2243137 h 2435555"/>
              <a:gd name="connsiteX0" fmla="*/ 1048856 w 2270660"/>
              <a:gd name="connsiteY0" fmla="*/ 2229420 h 2435555"/>
              <a:gd name="connsiteX1" fmla="*/ 863665 w 2270660"/>
              <a:gd name="connsiteY1" fmla="*/ 2339225 h 2435555"/>
              <a:gd name="connsiteX2" fmla="*/ 834999 w 2270660"/>
              <a:gd name="connsiteY2" fmla="*/ 2331158 h 2435555"/>
              <a:gd name="connsiteX3" fmla="*/ 758421 w 2270660"/>
              <a:gd name="connsiteY3" fmla="*/ 2308538 h 2435555"/>
              <a:gd name="connsiteX4" fmla="*/ 729841 w 2270660"/>
              <a:gd name="connsiteY4" fmla="*/ 2365696 h 2435555"/>
              <a:gd name="connsiteX5" fmla="*/ 663152 w 2270660"/>
              <a:gd name="connsiteY5" fmla="*/ 2435555 h 2435555"/>
              <a:gd name="connsiteX6" fmla="*/ 602815 w 2270660"/>
              <a:gd name="connsiteY6" fmla="*/ 2416503 h 2435555"/>
              <a:gd name="connsiteX7" fmla="*/ 542699 w 2270660"/>
              <a:gd name="connsiteY7" fmla="*/ 2416503 h 2435555"/>
              <a:gd name="connsiteX8" fmla="*/ 504370 w 2270660"/>
              <a:gd name="connsiteY8" fmla="*/ 2435555 h 2435555"/>
              <a:gd name="connsiteX9" fmla="*/ 383696 w 2270660"/>
              <a:gd name="connsiteY9" fmla="*/ 2387924 h 2435555"/>
              <a:gd name="connsiteX10" fmla="*/ 339237 w 2270660"/>
              <a:gd name="connsiteY10" fmla="*/ 2308538 h 2435555"/>
              <a:gd name="connsiteX11" fmla="*/ 304305 w 2270660"/>
              <a:gd name="connsiteY11" fmla="*/ 2314889 h 2435555"/>
              <a:gd name="connsiteX12" fmla="*/ 247144 w 2270660"/>
              <a:gd name="connsiteY12" fmla="*/ 2305363 h 2435555"/>
              <a:gd name="connsiteX13" fmla="*/ 180455 w 2270660"/>
              <a:gd name="connsiteY13" fmla="*/ 2314691 h 2435555"/>
              <a:gd name="connsiteX14" fmla="*/ 142428 w 2270660"/>
              <a:gd name="connsiteY14" fmla="*/ 2305587 h 2435555"/>
              <a:gd name="connsiteX15" fmla="*/ 313832 w 2270660"/>
              <a:gd name="connsiteY15" fmla="*/ 2038626 h 2435555"/>
              <a:gd name="connsiteX16" fmla="*/ 323359 w 2270660"/>
              <a:gd name="connsiteY16" fmla="*/ 1967179 h 2435555"/>
              <a:gd name="connsiteX17" fmla="*/ 219127 w 2270660"/>
              <a:gd name="connsiteY17" fmla="*/ 1871916 h 2435555"/>
              <a:gd name="connsiteX18" fmla="*/ 83541 w 2270660"/>
              <a:gd name="connsiteY18" fmla="*/ 1762840 h 2435555"/>
              <a:gd name="connsiteX19" fmla="*/ 6564 w 2270660"/>
              <a:gd name="connsiteY19" fmla="*/ 1514680 h 2435555"/>
              <a:gd name="connsiteX20" fmla="*/ 73769 w 2270660"/>
              <a:gd name="connsiteY20" fmla="*/ 1181260 h 2435555"/>
              <a:gd name="connsiteX21" fmla="*/ 13065 w 2270660"/>
              <a:gd name="connsiteY21" fmla="*/ 752680 h 2435555"/>
              <a:gd name="connsiteX22" fmla="*/ 246454 w 2270660"/>
              <a:gd name="connsiteY22" fmla="*/ 438150 h 2435555"/>
              <a:gd name="connsiteX23" fmla="*/ 689484 w 2270660"/>
              <a:gd name="connsiteY23" fmla="*/ 0 h 2435555"/>
              <a:gd name="connsiteX24" fmla="*/ 851435 w 2270660"/>
              <a:gd name="connsiteY24" fmla="*/ 85725 h 2435555"/>
              <a:gd name="connsiteX25" fmla="*/ 903823 w 2270660"/>
              <a:gd name="connsiteY25" fmla="*/ 95250 h 2435555"/>
              <a:gd name="connsiteX26" fmla="*/ 917203 w 2270660"/>
              <a:gd name="connsiteY26" fmla="*/ 60333 h 2435555"/>
              <a:gd name="connsiteX27" fmla="*/ 951448 w 2270660"/>
              <a:gd name="connsiteY27" fmla="*/ 61912 h 2435555"/>
              <a:gd name="connsiteX28" fmla="*/ 989548 w 2270660"/>
              <a:gd name="connsiteY28" fmla="*/ 85725 h 2435555"/>
              <a:gd name="connsiteX29" fmla="*/ 1022885 w 2270660"/>
              <a:gd name="connsiteY29" fmla="*/ 109537 h 2435555"/>
              <a:gd name="connsiteX30" fmla="*/ 1051460 w 2270660"/>
              <a:gd name="connsiteY30" fmla="*/ 133350 h 2435555"/>
              <a:gd name="connsiteX31" fmla="*/ 1103848 w 2270660"/>
              <a:gd name="connsiteY31" fmla="*/ 200025 h 2435555"/>
              <a:gd name="connsiteX32" fmla="*/ 1099085 w 2270660"/>
              <a:gd name="connsiteY32" fmla="*/ 209550 h 2435555"/>
              <a:gd name="connsiteX33" fmla="*/ 1089560 w 2270660"/>
              <a:gd name="connsiteY33" fmla="*/ 271462 h 2435555"/>
              <a:gd name="connsiteX34" fmla="*/ 1051460 w 2270660"/>
              <a:gd name="connsiteY34" fmla="*/ 295275 h 2435555"/>
              <a:gd name="connsiteX35" fmla="*/ 1046698 w 2270660"/>
              <a:gd name="connsiteY35" fmla="*/ 333375 h 2435555"/>
              <a:gd name="connsiteX36" fmla="*/ 1037381 w 2270660"/>
              <a:gd name="connsiteY36" fmla="*/ 333420 h 2435555"/>
              <a:gd name="connsiteX37" fmla="*/ 1056931 w 2270660"/>
              <a:gd name="connsiteY37" fmla="*/ 368350 h 2435555"/>
              <a:gd name="connsiteX38" fmla="*/ 1094323 w 2270660"/>
              <a:gd name="connsiteY38" fmla="*/ 361950 h 2435555"/>
              <a:gd name="connsiteX39" fmla="*/ 1094323 w 2270660"/>
              <a:gd name="connsiteY39" fmla="*/ 361950 h 2435555"/>
              <a:gd name="connsiteX40" fmla="*/ 1146710 w 2270660"/>
              <a:gd name="connsiteY40" fmla="*/ 371475 h 2435555"/>
              <a:gd name="connsiteX41" fmla="*/ 1165760 w 2270660"/>
              <a:gd name="connsiteY41" fmla="*/ 385762 h 2435555"/>
              <a:gd name="connsiteX42" fmla="*/ 1165760 w 2270660"/>
              <a:gd name="connsiteY42" fmla="*/ 385762 h 2435555"/>
              <a:gd name="connsiteX43" fmla="*/ 1165760 w 2270660"/>
              <a:gd name="connsiteY43" fmla="*/ 385762 h 2435555"/>
              <a:gd name="connsiteX44" fmla="*/ 1203860 w 2270660"/>
              <a:gd name="connsiteY44" fmla="*/ 457200 h 2435555"/>
              <a:gd name="connsiteX45" fmla="*/ 1222910 w 2270660"/>
              <a:gd name="connsiteY45" fmla="*/ 442912 h 2435555"/>
              <a:gd name="connsiteX46" fmla="*/ 1265773 w 2270660"/>
              <a:gd name="connsiteY46" fmla="*/ 442912 h 2435555"/>
              <a:gd name="connsiteX47" fmla="*/ 1337210 w 2270660"/>
              <a:gd name="connsiteY47" fmla="*/ 442912 h 2435555"/>
              <a:gd name="connsiteX48" fmla="*/ 1313398 w 2270660"/>
              <a:gd name="connsiteY48" fmla="*/ 461962 h 2435555"/>
              <a:gd name="connsiteX49" fmla="*/ 1313398 w 2270660"/>
              <a:gd name="connsiteY49" fmla="*/ 461962 h 2435555"/>
              <a:gd name="connsiteX50" fmla="*/ 1280060 w 2270660"/>
              <a:gd name="connsiteY50" fmla="*/ 547687 h 2435555"/>
              <a:gd name="connsiteX51" fmla="*/ 1256248 w 2270660"/>
              <a:gd name="connsiteY51" fmla="*/ 557212 h 2435555"/>
              <a:gd name="connsiteX52" fmla="*/ 1204102 w 2270660"/>
              <a:gd name="connsiteY52" fmla="*/ 579516 h 2435555"/>
              <a:gd name="connsiteX53" fmla="*/ 1227673 w 2270660"/>
              <a:gd name="connsiteY53" fmla="*/ 619125 h 2435555"/>
              <a:gd name="connsiteX54" fmla="*/ 1227673 w 2270660"/>
              <a:gd name="connsiteY54" fmla="*/ 652462 h 2435555"/>
              <a:gd name="connsiteX55" fmla="*/ 1232435 w 2270660"/>
              <a:gd name="connsiteY55" fmla="*/ 676275 h 2435555"/>
              <a:gd name="connsiteX56" fmla="*/ 1243798 w 2270660"/>
              <a:gd name="connsiteY56" fmla="*/ 723998 h 2435555"/>
              <a:gd name="connsiteX57" fmla="*/ 1285577 w 2270660"/>
              <a:gd name="connsiteY57" fmla="*/ 717647 h 2435555"/>
              <a:gd name="connsiteX58" fmla="*/ 1341973 w 2270660"/>
              <a:gd name="connsiteY58" fmla="*/ 742950 h 2435555"/>
              <a:gd name="connsiteX59" fmla="*/ 1413410 w 2270660"/>
              <a:gd name="connsiteY59" fmla="*/ 738187 h 2435555"/>
              <a:gd name="connsiteX60" fmla="*/ 1446748 w 2270660"/>
              <a:gd name="connsiteY60" fmla="*/ 738187 h 2435555"/>
              <a:gd name="connsiteX61" fmla="*/ 1499135 w 2270660"/>
              <a:gd name="connsiteY61" fmla="*/ 752475 h 2435555"/>
              <a:gd name="connsiteX62" fmla="*/ 1508660 w 2270660"/>
              <a:gd name="connsiteY62" fmla="*/ 766762 h 2435555"/>
              <a:gd name="connsiteX63" fmla="*/ 1513423 w 2270660"/>
              <a:gd name="connsiteY63" fmla="*/ 838200 h 2435555"/>
              <a:gd name="connsiteX64" fmla="*/ 1513423 w 2270660"/>
              <a:gd name="connsiteY64" fmla="*/ 838200 h 2435555"/>
              <a:gd name="connsiteX65" fmla="*/ 1546760 w 2270660"/>
              <a:gd name="connsiteY65" fmla="*/ 900112 h 2435555"/>
              <a:gd name="connsiteX66" fmla="*/ 1580098 w 2270660"/>
              <a:gd name="connsiteY66" fmla="*/ 942975 h 2435555"/>
              <a:gd name="connsiteX67" fmla="*/ 1589623 w 2270660"/>
              <a:gd name="connsiteY67" fmla="*/ 947737 h 2435555"/>
              <a:gd name="connsiteX68" fmla="*/ 1599148 w 2270660"/>
              <a:gd name="connsiteY68" fmla="*/ 1014412 h 2435555"/>
              <a:gd name="connsiteX69" fmla="*/ 1642010 w 2270660"/>
              <a:gd name="connsiteY69" fmla="*/ 1047750 h 2435555"/>
              <a:gd name="connsiteX70" fmla="*/ 1684873 w 2270660"/>
              <a:gd name="connsiteY70" fmla="*/ 1090612 h 2435555"/>
              <a:gd name="connsiteX71" fmla="*/ 1703923 w 2270660"/>
              <a:gd name="connsiteY71" fmla="*/ 1104900 h 2435555"/>
              <a:gd name="connsiteX72" fmla="*/ 1746785 w 2270660"/>
              <a:gd name="connsiteY72" fmla="*/ 1119187 h 2435555"/>
              <a:gd name="connsiteX73" fmla="*/ 1765835 w 2270660"/>
              <a:gd name="connsiteY73" fmla="*/ 1185862 h 2435555"/>
              <a:gd name="connsiteX74" fmla="*/ 1765835 w 2270660"/>
              <a:gd name="connsiteY74" fmla="*/ 1185862 h 2435555"/>
              <a:gd name="connsiteX75" fmla="*/ 1775360 w 2270660"/>
              <a:gd name="connsiteY75" fmla="*/ 1238250 h 2435555"/>
              <a:gd name="connsiteX76" fmla="*/ 1851560 w 2270660"/>
              <a:gd name="connsiteY76" fmla="*/ 1223962 h 2435555"/>
              <a:gd name="connsiteX77" fmla="*/ 1894423 w 2270660"/>
              <a:gd name="connsiteY77" fmla="*/ 1176337 h 2435555"/>
              <a:gd name="connsiteX78" fmla="*/ 1903948 w 2270660"/>
              <a:gd name="connsiteY78" fmla="*/ 1162050 h 2435555"/>
              <a:gd name="connsiteX79" fmla="*/ 1946810 w 2270660"/>
              <a:gd name="connsiteY79" fmla="*/ 1152525 h 2435555"/>
              <a:gd name="connsiteX80" fmla="*/ 1984910 w 2270660"/>
              <a:gd name="connsiteY80" fmla="*/ 1128712 h 2435555"/>
              <a:gd name="connsiteX81" fmla="*/ 2023010 w 2270660"/>
              <a:gd name="connsiteY81" fmla="*/ 1114425 h 2435555"/>
              <a:gd name="connsiteX82" fmla="*/ 2070635 w 2270660"/>
              <a:gd name="connsiteY82" fmla="*/ 1104900 h 2435555"/>
              <a:gd name="connsiteX83" fmla="*/ 2118260 w 2270660"/>
              <a:gd name="connsiteY83" fmla="*/ 1119187 h 2435555"/>
              <a:gd name="connsiteX84" fmla="*/ 2199223 w 2270660"/>
              <a:gd name="connsiteY84" fmla="*/ 1119187 h 2435555"/>
              <a:gd name="connsiteX85" fmla="*/ 2213510 w 2270660"/>
              <a:gd name="connsiteY85" fmla="*/ 1081087 h 2435555"/>
              <a:gd name="connsiteX86" fmla="*/ 2242085 w 2270660"/>
              <a:gd name="connsiteY86" fmla="*/ 1090612 h 2435555"/>
              <a:gd name="connsiteX87" fmla="*/ 2270660 w 2270660"/>
              <a:gd name="connsiteY87" fmla="*/ 1100137 h 2435555"/>
              <a:gd name="connsiteX88" fmla="*/ 2256373 w 2270660"/>
              <a:gd name="connsiteY88" fmla="*/ 1128712 h 2435555"/>
              <a:gd name="connsiteX89" fmla="*/ 2218273 w 2270660"/>
              <a:gd name="connsiteY89" fmla="*/ 1176337 h 2435555"/>
              <a:gd name="connsiteX90" fmla="*/ 2189698 w 2270660"/>
              <a:gd name="connsiteY90" fmla="*/ 1200150 h 2435555"/>
              <a:gd name="connsiteX91" fmla="*/ 2156360 w 2270660"/>
              <a:gd name="connsiteY91" fmla="*/ 1233487 h 2435555"/>
              <a:gd name="connsiteX92" fmla="*/ 2137310 w 2270660"/>
              <a:gd name="connsiteY92" fmla="*/ 1290637 h 2435555"/>
              <a:gd name="connsiteX93" fmla="*/ 2156360 w 2270660"/>
              <a:gd name="connsiteY93" fmla="*/ 1333500 h 2435555"/>
              <a:gd name="connsiteX94" fmla="*/ 2075398 w 2270660"/>
              <a:gd name="connsiteY94" fmla="*/ 1333500 h 2435555"/>
              <a:gd name="connsiteX95" fmla="*/ 2023010 w 2270660"/>
              <a:gd name="connsiteY95" fmla="*/ 1400175 h 2435555"/>
              <a:gd name="connsiteX96" fmla="*/ 2013485 w 2270660"/>
              <a:gd name="connsiteY96" fmla="*/ 1414462 h 2435555"/>
              <a:gd name="connsiteX97" fmla="*/ 1999198 w 2270660"/>
              <a:gd name="connsiteY97" fmla="*/ 1457325 h 2435555"/>
              <a:gd name="connsiteX98" fmla="*/ 1980148 w 2270660"/>
              <a:gd name="connsiteY98" fmla="*/ 1471612 h 2435555"/>
              <a:gd name="connsiteX99" fmla="*/ 1913473 w 2270660"/>
              <a:gd name="connsiteY99" fmla="*/ 1471612 h 2435555"/>
              <a:gd name="connsiteX100" fmla="*/ 1889660 w 2270660"/>
              <a:gd name="connsiteY100" fmla="*/ 1500187 h 2435555"/>
              <a:gd name="connsiteX101" fmla="*/ 1880135 w 2270660"/>
              <a:gd name="connsiteY101" fmla="*/ 1476375 h 2435555"/>
              <a:gd name="connsiteX102" fmla="*/ 1822985 w 2270660"/>
              <a:gd name="connsiteY102" fmla="*/ 1495425 h 2435555"/>
              <a:gd name="connsiteX103" fmla="*/ 1799173 w 2270660"/>
              <a:gd name="connsiteY103" fmla="*/ 1476375 h 2435555"/>
              <a:gd name="connsiteX104" fmla="*/ 1780123 w 2270660"/>
              <a:gd name="connsiteY104" fmla="*/ 1485900 h 2435555"/>
              <a:gd name="connsiteX105" fmla="*/ 1737260 w 2270660"/>
              <a:gd name="connsiteY105" fmla="*/ 1514475 h 2435555"/>
              <a:gd name="connsiteX106" fmla="*/ 1737260 w 2270660"/>
              <a:gd name="connsiteY106" fmla="*/ 1514475 h 2435555"/>
              <a:gd name="connsiteX107" fmla="*/ 1722973 w 2270660"/>
              <a:gd name="connsiteY107" fmla="*/ 1471612 h 2435555"/>
              <a:gd name="connsiteX108" fmla="*/ 1699160 w 2270660"/>
              <a:gd name="connsiteY108" fmla="*/ 1466850 h 2435555"/>
              <a:gd name="connsiteX109" fmla="*/ 1642010 w 2270660"/>
              <a:gd name="connsiteY109" fmla="*/ 1476375 h 2435555"/>
              <a:gd name="connsiteX110" fmla="*/ 1546760 w 2270660"/>
              <a:gd name="connsiteY110" fmla="*/ 1481137 h 2435555"/>
              <a:gd name="connsiteX111" fmla="*/ 1470560 w 2270660"/>
              <a:gd name="connsiteY111" fmla="*/ 1462087 h 2435555"/>
              <a:gd name="connsiteX112" fmla="*/ 1451510 w 2270660"/>
              <a:gd name="connsiteY112" fmla="*/ 1476375 h 2435555"/>
              <a:gd name="connsiteX113" fmla="*/ 1396511 w 2270660"/>
              <a:gd name="connsiteY113" fmla="*/ 1505358 h 2435555"/>
              <a:gd name="connsiteX114" fmla="*/ 1375310 w 2270660"/>
              <a:gd name="connsiteY114" fmla="*/ 1485900 h 2435555"/>
              <a:gd name="connsiteX115" fmla="*/ 1356260 w 2270660"/>
              <a:gd name="connsiteY115" fmla="*/ 1462087 h 2435555"/>
              <a:gd name="connsiteX116" fmla="*/ 1337210 w 2270660"/>
              <a:gd name="connsiteY116" fmla="*/ 1485900 h 2435555"/>
              <a:gd name="connsiteX117" fmla="*/ 1327685 w 2270660"/>
              <a:gd name="connsiteY117" fmla="*/ 1466850 h 2435555"/>
              <a:gd name="connsiteX118" fmla="*/ 1227673 w 2270660"/>
              <a:gd name="connsiteY118" fmla="*/ 1514475 h 2435555"/>
              <a:gd name="connsiteX119" fmla="*/ 1194335 w 2270660"/>
              <a:gd name="connsiteY119" fmla="*/ 1514475 h 2435555"/>
              <a:gd name="connsiteX120" fmla="*/ 1132423 w 2270660"/>
              <a:gd name="connsiteY120" fmla="*/ 1504950 h 2435555"/>
              <a:gd name="connsiteX121" fmla="*/ 1075273 w 2270660"/>
              <a:gd name="connsiteY121" fmla="*/ 1524000 h 2435555"/>
              <a:gd name="connsiteX122" fmla="*/ 1051460 w 2270660"/>
              <a:gd name="connsiteY122" fmla="*/ 1562100 h 2435555"/>
              <a:gd name="connsiteX123" fmla="*/ 1037173 w 2270660"/>
              <a:gd name="connsiteY123" fmla="*/ 1590675 h 2435555"/>
              <a:gd name="connsiteX124" fmla="*/ 1018123 w 2270660"/>
              <a:gd name="connsiteY124" fmla="*/ 1590675 h 2435555"/>
              <a:gd name="connsiteX125" fmla="*/ 1018123 w 2270660"/>
              <a:gd name="connsiteY125" fmla="*/ 1590675 h 2435555"/>
              <a:gd name="connsiteX126" fmla="*/ 956402 w 2270660"/>
              <a:gd name="connsiteY126" fmla="*/ 1619469 h 2435555"/>
              <a:gd name="connsiteX127" fmla="*/ 918110 w 2270660"/>
              <a:gd name="connsiteY127" fmla="*/ 1590675 h 2435555"/>
              <a:gd name="connsiteX128" fmla="*/ 808573 w 2270660"/>
              <a:gd name="connsiteY128" fmla="*/ 1624012 h 2435555"/>
              <a:gd name="connsiteX129" fmla="*/ 851435 w 2270660"/>
              <a:gd name="connsiteY129" fmla="*/ 1652587 h 2435555"/>
              <a:gd name="connsiteX130" fmla="*/ 870485 w 2270660"/>
              <a:gd name="connsiteY130" fmla="*/ 1690687 h 2435555"/>
              <a:gd name="connsiteX131" fmla="*/ 870485 w 2270660"/>
              <a:gd name="connsiteY131" fmla="*/ 1738312 h 2435555"/>
              <a:gd name="connsiteX132" fmla="*/ 851435 w 2270660"/>
              <a:gd name="connsiteY132" fmla="*/ 1762125 h 2435555"/>
              <a:gd name="connsiteX133" fmla="*/ 837148 w 2270660"/>
              <a:gd name="connsiteY133" fmla="*/ 1838325 h 2435555"/>
              <a:gd name="connsiteX134" fmla="*/ 856198 w 2270660"/>
              <a:gd name="connsiteY134" fmla="*/ 1866900 h 2435555"/>
              <a:gd name="connsiteX135" fmla="*/ 841910 w 2270660"/>
              <a:gd name="connsiteY135" fmla="*/ 1895475 h 2435555"/>
              <a:gd name="connsiteX136" fmla="*/ 851435 w 2270660"/>
              <a:gd name="connsiteY136" fmla="*/ 1924050 h 2435555"/>
              <a:gd name="connsiteX137" fmla="*/ 851435 w 2270660"/>
              <a:gd name="connsiteY137" fmla="*/ 1947862 h 2435555"/>
              <a:gd name="connsiteX138" fmla="*/ 808573 w 2270660"/>
              <a:gd name="connsiteY138" fmla="*/ 1966912 h 2435555"/>
              <a:gd name="connsiteX139" fmla="*/ 808573 w 2270660"/>
              <a:gd name="connsiteY139" fmla="*/ 1966912 h 2435555"/>
              <a:gd name="connsiteX140" fmla="*/ 809232 w 2270660"/>
              <a:gd name="connsiteY140" fmla="*/ 2022576 h 2435555"/>
              <a:gd name="connsiteX141" fmla="*/ 822860 w 2270660"/>
              <a:gd name="connsiteY141" fmla="*/ 2043112 h 2435555"/>
              <a:gd name="connsiteX142" fmla="*/ 846673 w 2270660"/>
              <a:gd name="connsiteY142" fmla="*/ 2066925 h 2435555"/>
              <a:gd name="connsiteX143" fmla="*/ 841910 w 2270660"/>
              <a:gd name="connsiteY143" fmla="*/ 2119312 h 2435555"/>
              <a:gd name="connsiteX144" fmla="*/ 899060 w 2270660"/>
              <a:gd name="connsiteY144" fmla="*/ 2147887 h 2435555"/>
              <a:gd name="connsiteX145" fmla="*/ 903823 w 2270660"/>
              <a:gd name="connsiteY145" fmla="*/ 2181225 h 2435555"/>
              <a:gd name="connsiteX146" fmla="*/ 965735 w 2270660"/>
              <a:gd name="connsiteY146" fmla="*/ 2205037 h 2435555"/>
              <a:gd name="connsiteX147" fmla="*/ 956210 w 2270660"/>
              <a:gd name="connsiteY147" fmla="*/ 2238375 h 2435555"/>
              <a:gd name="connsiteX148" fmla="*/ 1056223 w 2270660"/>
              <a:gd name="connsiteY148" fmla="*/ 2243137 h 2435555"/>
              <a:gd name="connsiteX149" fmla="*/ 1056223 w 2270660"/>
              <a:gd name="connsiteY149" fmla="*/ 2243137 h 2435555"/>
              <a:gd name="connsiteX0" fmla="*/ 1048856 w 2270660"/>
              <a:gd name="connsiteY0" fmla="*/ 2229420 h 2435555"/>
              <a:gd name="connsiteX1" fmla="*/ 892385 w 2270660"/>
              <a:gd name="connsiteY1" fmla="*/ 2318064 h 2435555"/>
              <a:gd name="connsiteX2" fmla="*/ 863665 w 2270660"/>
              <a:gd name="connsiteY2" fmla="*/ 2339225 h 2435555"/>
              <a:gd name="connsiteX3" fmla="*/ 834999 w 2270660"/>
              <a:gd name="connsiteY3" fmla="*/ 2331158 h 2435555"/>
              <a:gd name="connsiteX4" fmla="*/ 758421 w 2270660"/>
              <a:gd name="connsiteY4" fmla="*/ 2308538 h 2435555"/>
              <a:gd name="connsiteX5" fmla="*/ 729841 w 2270660"/>
              <a:gd name="connsiteY5" fmla="*/ 2365696 h 2435555"/>
              <a:gd name="connsiteX6" fmla="*/ 663152 w 2270660"/>
              <a:gd name="connsiteY6" fmla="*/ 2435555 h 2435555"/>
              <a:gd name="connsiteX7" fmla="*/ 602815 w 2270660"/>
              <a:gd name="connsiteY7" fmla="*/ 2416503 h 2435555"/>
              <a:gd name="connsiteX8" fmla="*/ 542699 w 2270660"/>
              <a:gd name="connsiteY8" fmla="*/ 2416503 h 2435555"/>
              <a:gd name="connsiteX9" fmla="*/ 504370 w 2270660"/>
              <a:gd name="connsiteY9" fmla="*/ 2435555 h 2435555"/>
              <a:gd name="connsiteX10" fmla="*/ 383696 w 2270660"/>
              <a:gd name="connsiteY10" fmla="*/ 2387924 h 2435555"/>
              <a:gd name="connsiteX11" fmla="*/ 339237 w 2270660"/>
              <a:gd name="connsiteY11" fmla="*/ 2308538 h 2435555"/>
              <a:gd name="connsiteX12" fmla="*/ 304305 w 2270660"/>
              <a:gd name="connsiteY12" fmla="*/ 2314889 h 2435555"/>
              <a:gd name="connsiteX13" fmla="*/ 247144 w 2270660"/>
              <a:gd name="connsiteY13" fmla="*/ 2305363 h 2435555"/>
              <a:gd name="connsiteX14" fmla="*/ 180455 w 2270660"/>
              <a:gd name="connsiteY14" fmla="*/ 2314691 h 2435555"/>
              <a:gd name="connsiteX15" fmla="*/ 142428 w 2270660"/>
              <a:gd name="connsiteY15" fmla="*/ 2305587 h 2435555"/>
              <a:gd name="connsiteX16" fmla="*/ 313832 w 2270660"/>
              <a:gd name="connsiteY16" fmla="*/ 2038626 h 2435555"/>
              <a:gd name="connsiteX17" fmla="*/ 323359 w 2270660"/>
              <a:gd name="connsiteY17" fmla="*/ 1967179 h 2435555"/>
              <a:gd name="connsiteX18" fmla="*/ 219127 w 2270660"/>
              <a:gd name="connsiteY18" fmla="*/ 1871916 h 2435555"/>
              <a:gd name="connsiteX19" fmla="*/ 83541 w 2270660"/>
              <a:gd name="connsiteY19" fmla="*/ 1762840 h 2435555"/>
              <a:gd name="connsiteX20" fmla="*/ 6564 w 2270660"/>
              <a:gd name="connsiteY20" fmla="*/ 1514680 h 2435555"/>
              <a:gd name="connsiteX21" fmla="*/ 73769 w 2270660"/>
              <a:gd name="connsiteY21" fmla="*/ 1181260 h 2435555"/>
              <a:gd name="connsiteX22" fmla="*/ 13065 w 2270660"/>
              <a:gd name="connsiteY22" fmla="*/ 752680 h 2435555"/>
              <a:gd name="connsiteX23" fmla="*/ 246454 w 2270660"/>
              <a:gd name="connsiteY23" fmla="*/ 438150 h 2435555"/>
              <a:gd name="connsiteX24" fmla="*/ 689484 w 2270660"/>
              <a:gd name="connsiteY24" fmla="*/ 0 h 2435555"/>
              <a:gd name="connsiteX25" fmla="*/ 851435 w 2270660"/>
              <a:gd name="connsiteY25" fmla="*/ 85725 h 2435555"/>
              <a:gd name="connsiteX26" fmla="*/ 903823 w 2270660"/>
              <a:gd name="connsiteY26" fmla="*/ 95250 h 2435555"/>
              <a:gd name="connsiteX27" fmla="*/ 917203 w 2270660"/>
              <a:gd name="connsiteY27" fmla="*/ 60333 h 2435555"/>
              <a:gd name="connsiteX28" fmla="*/ 951448 w 2270660"/>
              <a:gd name="connsiteY28" fmla="*/ 61912 h 2435555"/>
              <a:gd name="connsiteX29" fmla="*/ 989548 w 2270660"/>
              <a:gd name="connsiteY29" fmla="*/ 85725 h 2435555"/>
              <a:gd name="connsiteX30" fmla="*/ 1022885 w 2270660"/>
              <a:gd name="connsiteY30" fmla="*/ 109537 h 2435555"/>
              <a:gd name="connsiteX31" fmla="*/ 1051460 w 2270660"/>
              <a:gd name="connsiteY31" fmla="*/ 133350 h 2435555"/>
              <a:gd name="connsiteX32" fmla="*/ 1103848 w 2270660"/>
              <a:gd name="connsiteY32" fmla="*/ 200025 h 2435555"/>
              <a:gd name="connsiteX33" fmla="*/ 1099085 w 2270660"/>
              <a:gd name="connsiteY33" fmla="*/ 209550 h 2435555"/>
              <a:gd name="connsiteX34" fmla="*/ 1089560 w 2270660"/>
              <a:gd name="connsiteY34" fmla="*/ 271462 h 2435555"/>
              <a:gd name="connsiteX35" fmla="*/ 1051460 w 2270660"/>
              <a:gd name="connsiteY35" fmla="*/ 295275 h 2435555"/>
              <a:gd name="connsiteX36" fmla="*/ 1046698 w 2270660"/>
              <a:gd name="connsiteY36" fmla="*/ 333375 h 2435555"/>
              <a:gd name="connsiteX37" fmla="*/ 1037381 w 2270660"/>
              <a:gd name="connsiteY37" fmla="*/ 333420 h 2435555"/>
              <a:gd name="connsiteX38" fmla="*/ 1056931 w 2270660"/>
              <a:gd name="connsiteY38" fmla="*/ 368350 h 2435555"/>
              <a:gd name="connsiteX39" fmla="*/ 1094323 w 2270660"/>
              <a:gd name="connsiteY39" fmla="*/ 361950 h 2435555"/>
              <a:gd name="connsiteX40" fmla="*/ 1094323 w 2270660"/>
              <a:gd name="connsiteY40" fmla="*/ 361950 h 2435555"/>
              <a:gd name="connsiteX41" fmla="*/ 1146710 w 2270660"/>
              <a:gd name="connsiteY41" fmla="*/ 371475 h 2435555"/>
              <a:gd name="connsiteX42" fmla="*/ 1165760 w 2270660"/>
              <a:gd name="connsiteY42" fmla="*/ 385762 h 2435555"/>
              <a:gd name="connsiteX43" fmla="*/ 1165760 w 2270660"/>
              <a:gd name="connsiteY43" fmla="*/ 385762 h 2435555"/>
              <a:gd name="connsiteX44" fmla="*/ 1165760 w 2270660"/>
              <a:gd name="connsiteY44" fmla="*/ 385762 h 2435555"/>
              <a:gd name="connsiteX45" fmla="*/ 1203860 w 2270660"/>
              <a:gd name="connsiteY45" fmla="*/ 457200 h 2435555"/>
              <a:gd name="connsiteX46" fmla="*/ 1222910 w 2270660"/>
              <a:gd name="connsiteY46" fmla="*/ 442912 h 2435555"/>
              <a:gd name="connsiteX47" fmla="*/ 1265773 w 2270660"/>
              <a:gd name="connsiteY47" fmla="*/ 442912 h 2435555"/>
              <a:gd name="connsiteX48" fmla="*/ 1337210 w 2270660"/>
              <a:gd name="connsiteY48" fmla="*/ 442912 h 2435555"/>
              <a:gd name="connsiteX49" fmla="*/ 1313398 w 2270660"/>
              <a:gd name="connsiteY49" fmla="*/ 461962 h 2435555"/>
              <a:gd name="connsiteX50" fmla="*/ 1313398 w 2270660"/>
              <a:gd name="connsiteY50" fmla="*/ 461962 h 2435555"/>
              <a:gd name="connsiteX51" fmla="*/ 1280060 w 2270660"/>
              <a:gd name="connsiteY51" fmla="*/ 547687 h 2435555"/>
              <a:gd name="connsiteX52" fmla="*/ 1256248 w 2270660"/>
              <a:gd name="connsiteY52" fmla="*/ 557212 h 2435555"/>
              <a:gd name="connsiteX53" fmla="*/ 1204102 w 2270660"/>
              <a:gd name="connsiteY53" fmla="*/ 579516 h 2435555"/>
              <a:gd name="connsiteX54" fmla="*/ 1227673 w 2270660"/>
              <a:gd name="connsiteY54" fmla="*/ 619125 h 2435555"/>
              <a:gd name="connsiteX55" fmla="*/ 1227673 w 2270660"/>
              <a:gd name="connsiteY55" fmla="*/ 652462 h 2435555"/>
              <a:gd name="connsiteX56" fmla="*/ 1232435 w 2270660"/>
              <a:gd name="connsiteY56" fmla="*/ 676275 h 2435555"/>
              <a:gd name="connsiteX57" fmla="*/ 1243798 w 2270660"/>
              <a:gd name="connsiteY57" fmla="*/ 723998 h 2435555"/>
              <a:gd name="connsiteX58" fmla="*/ 1285577 w 2270660"/>
              <a:gd name="connsiteY58" fmla="*/ 717647 h 2435555"/>
              <a:gd name="connsiteX59" fmla="*/ 1341973 w 2270660"/>
              <a:gd name="connsiteY59" fmla="*/ 742950 h 2435555"/>
              <a:gd name="connsiteX60" fmla="*/ 1413410 w 2270660"/>
              <a:gd name="connsiteY60" fmla="*/ 738187 h 2435555"/>
              <a:gd name="connsiteX61" fmla="*/ 1446748 w 2270660"/>
              <a:gd name="connsiteY61" fmla="*/ 738187 h 2435555"/>
              <a:gd name="connsiteX62" fmla="*/ 1499135 w 2270660"/>
              <a:gd name="connsiteY62" fmla="*/ 752475 h 2435555"/>
              <a:gd name="connsiteX63" fmla="*/ 1508660 w 2270660"/>
              <a:gd name="connsiteY63" fmla="*/ 766762 h 2435555"/>
              <a:gd name="connsiteX64" fmla="*/ 1513423 w 2270660"/>
              <a:gd name="connsiteY64" fmla="*/ 838200 h 2435555"/>
              <a:gd name="connsiteX65" fmla="*/ 1513423 w 2270660"/>
              <a:gd name="connsiteY65" fmla="*/ 838200 h 2435555"/>
              <a:gd name="connsiteX66" fmla="*/ 1546760 w 2270660"/>
              <a:gd name="connsiteY66" fmla="*/ 900112 h 2435555"/>
              <a:gd name="connsiteX67" fmla="*/ 1580098 w 2270660"/>
              <a:gd name="connsiteY67" fmla="*/ 942975 h 2435555"/>
              <a:gd name="connsiteX68" fmla="*/ 1589623 w 2270660"/>
              <a:gd name="connsiteY68" fmla="*/ 947737 h 2435555"/>
              <a:gd name="connsiteX69" fmla="*/ 1599148 w 2270660"/>
              <a:gd name="connsiteY69" fmla="*/ 1014412 h 2435555"/>
              <a:gd name="connsiteX70" fmla="*/ 1642010 w 2270660"/>
              <a:gd name="connsiteY70" fmla="*/ 1047750 h 2435555"/>
              <a:gd name="connsiteX71" fmla="*/ 1684873 w 2270660"/>
              <a:gd name="connsiteY71" fmla="*/ 1090612 h 2435555"/>
              <a:gd name="connsiteX72" fmla="*/ 1703923 w 2270660"/>
              <a:gd name="connsiteY72" fmla="*/ 1104900 h 2435555"/>
              <a:gd name="connsiteX73" fmla="*/ 1746785 w 2270660"/>
              <a:gd name="connsiteY73" fmla="*/ 1119187 h 2435555"/>
              <a:gd name="connsiteX74" fmla="*/ 1765835 w 2270660"/>
              <a:gd name="connsiteY74" fmla="*/ 1185862 h 2435555"/>
              <a:gd name="connsiteX75" fmla="*/ 1765835 w 2270660"/>
              <a:gd name="connsiteY75" fmla="*/ 1185862 h 2435555"/>
              <a:gd name="connsiteX76" fmla="*/ 1775360 w 2270660"/>
              <a:gd name="connsiteY76" fmla="*/ 1238250 h 2435555"/>
              <a:gd name="connsiteX77" fmla="*/ 1851560 w 2270660"/>
              <a:gd name="connsiteY77" fmla="*/ 1223962 h 2435555"/>
              <a:gd name="connsiteX78" fmla="*/ 1894423 w 2270660"/>
              <a:gd name="connsiteY78" fmla="*/ 1176337 h 2435555"/>
              <a:gd name="connsiteX79" fmla="*/ 1903948 w 2270660"/>
              <a:gd name="connsiteY79" fmla="*/ 1162050 h 2435555"/>
              <a:gd name="connsiteX80" fmla="*/ 1946810 w 2270660"/>
              <a:gd name="connsiteY80" fmla="*/ 1152525 h 2435555"/>
              <a:gd name="connsiteX81" fmla="*/ 1984910 w 2270660"/>
              <a:gd name="connsiteY81" fmla="*/ 1128712 h 2435555"/>
              <a:gd name="connsiteX82" fmla="*/ 2023010 w 2270660"/>
              <a:gd name="connsiteY82" fmla="*/ 1114425 h 2435555"/>
              <a:gd name="connsiteX83" fmla="*/ 2070635 w 2270660"/>
              <a:gd name="connsiteY83" fmla="*/ 1104900 h 2435555"/>
              <a:gd name="connsiteX84" fmla="*/ 2118260 w 2270660"/>
              <a:gd name="connsiteY84" fmla="*/ 1119187 h 2435555"/>
              <a:gd name="connsiteX85" fmla="*/ 2199223 w 2270660"/>
              <a:gd name="connsiteY85" fmla="*/ 1119187 h 2435555"/>
              <a:gd name="connsiteX86" fmla="*/ 2213510 w 2270660"/>
              <a:gd name="connsiteY86" fmla="*/ 1081087 h 2435555"/>
              <a:gd name="connsiteX87" fmla="*/ 2242085 w 2270660"/>
              <a:gd name="connsiteY87" fmla="*/ 1090612 h 2435555"/>
              <a:gd name="connsiteX88" fmla="*/ 2270660 w 2270660"/>
              <a:gd name="connsiteY88" fmla="*/ 1100137 h 2435555"/>
              <a:gd name="connsiteX89" fmla="*/ 2256373 w 2270660"/>
              <a:gd name="connsiteY89" fmla="*/ 1128712 h 2435555"/>
              <a:gd name="connsiteX90" fmla="*/ 2218273 w 2270660"/>
              <a:gd name="connsiteY90" fmla="*/ 1176337 h 2435555"/>
              <a:gd name="connsiteX91" fmla="*/ 2189698 w 2270660"/>
              <a:gd name="connsiteY91" fmla="*/ 1200150 h 2435555"/>
              <a:gd name="connsiteX92" fmla="*/ 2156360 w 2270660"/>
              <a:gd name="connsiteY92" fmla="*/ 1233487 h 2435555"/>
              <a:gd name="connsiteX93" fmla="*/ 2137310 w 2270660"/>
              <a:gd name="connsiteY93" fmla="*/ 1290637 h 2435555"/>
              <a:gd name="connsiteX94" fmla="*/ 2156360 w 2270660"/>
              <a:gd name="connsiteY94" fmla="*/ 1333500 h 2435555"/>
              <a:gd name="connsiteX95" fmla="*/ 2075398 w 2270660"/>
              <a:gd name="connsiteY95" fmla="*/ 1333500 h 2435555"/>
              <a:gd name="connsiteX96" fmla="*/ 2023010 w 2270660"/>
              <a:gd name="connsiteY96" fmla="*/ 1400175 h 2435555"/>
              <a:gd name="connsiteX97" fmla="*/ 2013485 w 2270660"/>
              <a:gd name="connsiteY97" fmla="*/ 1414462 h 2435555"/>
              <a:gd name="connsiteX98" fmla="*/ 1999198 w 2270660"/>
              <a:gd name="connsiteY98" fmla="*/ 1457325 h 2435555"/>
              <a:gd name="connsiteX99" fmla="*/ 1980148 w 2270660"/>
              <a:gd name="connsiteY99" fmla="*/ 1471612 h 2435555"/>
              <a:gd name="connsiteX100" fmla="*/ 1913473 w 2270660"/>
              <a:gd name="connsiteY100" fmla="*/ 1471612 h 2435555"/>
              <a:gd name="connsiteX101" fmla="*/ 1889660 w 2270660"/>
              <a:gd name="connsiteY101" fmla="*/ 1500187 h 2435555"/>
              <a:gd name="connsiteX102" fmla="*/ 1880135 w 2270660"/>
              <a:gd name="connsiteY102" fmla="*/ 1476375 h 2435555"/>
              <a:gd name="connsiteX103" fmla="*/ 1822985 w 2270660"/>
              <a:gd name="connsiteY103" fmla="*/ 1495425 h 2435555"/>
              <a:gd name="connsiteX104" fmla="*/ 1799173 w 2270660"/>
              <a:gd name="connsiteY104" fmla="*/ 1476375 h 2435555"/>
              <a:gd name="connsiteX105" fmla="*/ 1780123 w 2270660"/>
              <a:gd name="connsiteY105" fmla="*/ 1485900 h 2435555"/>
              <a:gd name="connsiteX106" fmla="*/ 1737260 w 2270660"/>
              <a:gd name="connsiteY106" fmla="*/ 1514475 h 2435555"/>
              <a:gd name="connsiteX107" fmla="*/ 1737260 w 2270660"/>
              <a:gd name="connsiteY107" fmla="*/ 1514475 h 2435555"/>
              <a:gd name="connsiteX108" fmla="*/ 1722973 w 2270660"/>
              <a:gd name="connsiteY108" fmla="*/ 1471612 h 2435555"/>
              <a:gd name="connsiteX109" fmla="*/ 1699160 w 2270660"/>
              <a:gd name="connsiteY109" fmla="*/ 1466850 h 2435555"/>
              <a:gd name="connsiteX110" fmla="*/ 1642010 w 2270660"/>
              <a:gd name="connsiteY110" fmla="*/ 1476375 h 2435555"/>
              <a:gd name="connsiteX111" fmla="*/ 1546760 w 2270660"/>
              <a:gd name="connsiteY111" fmla="*/ 1481137 h 2435555"/>
              <a:gd name="connsiteX112" fmla="*/ 1470560 w 2270660"/>
              <a:gd name="connsiteY112" fmla="*/ 1462087 h 2435555"/>
              <a:gd name="connsiteX113" fmla="*/ 1451510 w 2270660"/>
              <a:gd name="connsiteY113" fmla="*/ 1476375 h 2435555"/>
              <a:gd name="connsiteX114" fmla="*/ 1396511 w 2270660"/>
              <a:gd name="connsiteY114" fmla="*/ 1505358 h 2435555"/>
              <a:gd name="connsiteX115" fmla="*/ 1375310 w 2270660"/>
              <a:gd name="connsiteY115" fmla="*/ 1485900 h 2435555"/>
              <a:gd name="connsiteX116" fmla="*/ 1356260 w 2270660"/>
              <a:gd name="connsiteY116" fmla="*/ 1462087 h 2435555"/>
              <a:gd name="connsiteX117" fmla="*/ 1337210 w 2270660"/>
              <a:gd name="connsiteY117" fmla="*/ 1485900 h 2435555"/>
              <a:gd name="connsiteX118" fmla="*/ 1327685 w 2270660"/>
              <a:gd name="connsiteY118" fmla="*/ 1466850 h 2435555"/>
              <a:gd name="connsiteX119" fmla="*/ 1227673 w 2270660"/>
              <a:gd name="connsiteY119" fmla="*/ 1514475 h 2435555"/>
              <a:gd name="connsiteX120" fmla="*/ 1194335 w 2270660"/>
              <a:gd name="connsiteY120" fmla="*/ 1514475 h 2435555"/>
              <a:gd name="connsiteX121" fmla="*/ 1132423 w 2270660"/>
              <a:gd name="connsiteY121" fmla="*/ 1504950 h 2435555"/>
              <a:gd name="connsiteX122" fmla="*/ 1075273 w 2270660"/>
              <a:gd name="connsiteY122" fmla="*/ 1524000 h 2435555"/>
              <a:gd name="connsiteX123" fmla="*/ 1051460 w 2270660"/>
              <a:gd name="connsiteY123" fmla="*/ 1562100 h 2435555"/>
              <a:gd name="connsiteX124" fmla="*/ 1037173 w 2270660"/>
              <a:gd name="connsiteY124" fmla="*/ 1590675 h 2435555"/>
              <a:gd name="connsiteX125" fmla="*/ 1018123 w 2270660"/>
              <a:gd name="connsiteY125" fmla="*/ 1590675 h 2435555"/>
              <a:gd name="connsiteX126" fmla="*/ 1018123 w 2270660"/>
              <a:gd name="connsiteY126" fmla="*/ 1590675 h 2435555"/>
              <a:gd name="connsiteX127" fmla="*/ 956402 w 2270660"/>
              <a:gd name="connsiteY127" fmla="*/ 1619469 h 2435555"/>
              <a:gd name="connsiteX128" fmla="*/ 918110 w 2270660"/>
              <a:gd name="connsiteY128" fmla="*/ 1590675 h 2435555"/>
              <a:gd name="connsiteX129" fmla="*/ 808573 w 2270660"/>
              <a:gd name="connsiteY129" fmla="*/ 1624012 h 2435555"/>
              <a:gd name="connsiteX130" fmla="*/ 851435 w 2270660"/>
              <a:gd name="connsiteY130" fmla="*/ 1652587 h 2435555"/>
              <a:gd name="connsiteX131" fmla="*/ 870485 w 2270660"/>
              <a:gd name="connsiteY131" fmla="*/ 1690687 h 2435555"/>
              <a:gd name="connsiteX132" fmla="*/ 870485 w 2270660"/>
              <a:gd name="connsiteY132" fmla="*/ 1738312 h 2435555"/>
              <a:gd name="connsiteX133" fmla="*/ 851435 w 2270660"/>
              <a:gd name="connsiteY133" fmla="*/ 1762125 h 2435555"/>
              <a:gd name="connsiteX134" fmla="*/ 837148 w 2270660"/>
              <a:gd name="connsiteY134" fmla="*/ 1838325 h 2435555"/>
              <a:gd name="connsiteX135" fmla="*/ 856198 w 2270660"/>
              <a:gd name="connsiteY135" fmla="*/ 1866900 h 2435555"/>
              <a:gd name="connsiteX136" fmla="*/ 841910 w 2270660"/>
              <a:gd name="connsiteY136" fmla="*/ 1895475 h 2435555"/>
              <a:gd name="connsiteX137" fmla="*/ 851435 w 2270660"/>
              <a:gd name="connsiteY137" fmla="*/ 1924050 h 2435555"/>
              <a:gd name="connsiteX138" fmla="*/ 851435 w 2270660"/>
              <a:gd name="connsiteY138" fmla="*/ 1947862 h 2435555"/>
              <a:gd name="connsiteX139" fmla="*/ 808573 w 2270660"/>
              <a:gd name="connsiteY139" fmla="*/ 1966912 h 2435555"/>
              <a:gd name="connsiteX140" fmla="*/ 808573 w 2270660"/>
              <a:gd name="connsiteY140" fmla="*/ 1966912 h 2435555"/>
              <a:gd name="connsiteX141" fmla="*/ 809232 w 2270660"/>
              <a:gd name="connsiteY141" fmla="*/ 2022576 h 2435555"/>
              <a:gd name="connsiteX142" fmla="*/ 822860 w 2270660"/>
              <a:gd name="connsiteY142" fmla="*/ 2043112 h 2435555"/>
              <a:gd name="connsiteX143" fmla="*/ 846673 w 2270660"/>
              <a:gd name="connsiteY143" fmla="*/ 2066925 h 2435555"/>
              <a:gd name="connsiteX144" fmla="*/ 841910 w 2270660"/>
              <a:gd name="connsiteY144" fmla="*/ 2119312 h 2435555"/>
              <a:gd name="connsiteX145" fmla="*/ 899060 w 2270660"/>
              <a:gd name="connsiteY145" fmla="*/ 2147887 h 2435555"/>
              <a:gd name="connsiteX146" fmla="*/ 903823 w 2270660"/>
              <a:gd name="connsiteY146" fmla="*/ 2181225 h 2435555"/>
              <a:gd name="connsiteX147" fmla="*/ 965735 w 2270660"/>
              <a:gd name="connsiteY147" fmla="*/ 2205037 h 2435555"/>
              <a:gd name="connsiteX148" fmla="*/ 956210 w 2270660"/>
              <a:gd name="connsiteY148" fmla="*/ 2238375 h 2435555"/>
              <a:gd name="connsiteX149" fmla="*/ 1056223 w 2270660"/>
              <a:gd name="connsiteY149" fmla="*/ 2243137 h 2435555"/>
              <a:gd name="connsiteX150" fmla="*/ 1056223 w 2270660"/>
              <a:gd name="connsiteY150" fmla="*/ 2243137 h 2435555"/>
              <a:gd name="connsiteX0" fmla="*/ 1048856 w 2270660"/>
              <a:gd name="connsiteY0" fmla="*/ 2229420 h 2435555"/>
              <a:gd name="connsiteX1" fmla="*/ 892385 w 2270660"/>
              <a:gd name="connsiteY1" fmla="*/ 2286310 h 2435555"/>
              <a:gd name="connsiteX2" fmla="*/ 892385 w 2270660"/>
              <a:gd name="connsiteY2" fmla="*/ 2318064 h 2435555"/>
              <a:gd name="connsiteX3" fmla="*/ 863665 w 2270660"/>
              <a:gd name="connsiteY3" fmla="*/ 2339225 h 2435555"/>
              <a:gd name="connsiteX4" fmla="*/ 834999 w 2270660"/>
              <a:gd name="connsiteY4" fmla="*/ 2331158 h 2435555"/>
              <a:gd name="connsiteX5" fmla="*/ 758421 w 2270660"/>
              <a:gd name="connsiteY5" fmla="*/ 2308538 h 2435555"/>
              <a:gd name="connsiteX6" fmla="*/ 729841 w 2270660"/>
              <a:gd name="connsiteY6" fmla="*/ 2365696 h 2435555"/>
              <a:gd name="connsiteX7" fmla="*/ 663152 w 2270660"/>
              <a:gd name="connsiteY7" fmla="*/ 2435555 h 2435555"/>
              <a:gd name="connsiteX8" fmla="*/ 602815 w 2270660"/>
              <a:gd name="connsiteY8" fmla="*/ 2416503 h 2435555"/>
              <a:gd name="connsiteX9" fmla="*/ 542699 w 2270660"/>
              <a:gd name="connsiteY9" fmla="*/ 2416503 h 2435555"/>
              <a:gd name="connsiteX10" fmla="*/ 504370 w 2270660"/>
              <a:gd name="connsiteY10" fmla="*/ 2435555 h 2435555"/>
              <a:gd name="connsiteX11" fmla="*/ 383696 w 2270660"/>
              <a:gd name="connsiteY11" fmla="*/ 2387924 h 2435555"/>
              <a:gd name="connsiteX12" fmla="*/ 339237 w 2270660"/>
              <a:gd name="connsiteY12" fmla="*/ 2308538 h 2435555"/>
              <a:gd name="connsiteX13" fmla="*/ 304305 w 2270660"/>
              <a:gd name="connsiteY13" fmla="*/ 2314889 h 2435555"/>
              <a:gd name="connsiteX14" fmla="*/ 247144 w 2270660"/>
              <a:gd name="connsiteY14" fmla="*/ 2305363 h 2435555"/>
              <a:gd name="connsiteX15" fmla="*/ 180455 w 2270660"/>
              <a:gd name="connsiteY15" fmla="*/ 2314691 h 2435555"/>
              <a:gd name="connsiteX16" fmla="*/ 142428 w 2270660"/>
              <a:gd name="connsiteY16" fmla="*/ 2305587 h 2435555"/>
              <a:gd name="connsiteX17" fmla="*/ 313832 w 2270660"/>
              <a:gd name="connsiteY17" fmla="*/ 2038626 h 2435555"/>
              <a:gd name="connsiteX18" fmla="*/ 323359 w 2270660"/>
              <a:gd name="connsiteY18" fmla="*/ 1967179 h 2435555"/>
              <a:gd name="connsiteX19" fmla="*/ 219127 w 2270660"/>
              <a:gd name="connsiteY19" fmla="*/ 1871916 h 2435555"/>
              <a:gd name="connsiteX20" fmla="*/ 83541 w 2270660"/>
              <a:gd name="connsiteY20" fmla="*/ 1762840 h 2435555"/>
              <a:gd name="connsiteX21" fmla="*/ 6564 w 2270660"/>
              <a:gd name="connsiteY21" fmla="*/ 1514680 h 2435555"/>
              <a:gd name="connsiteX22" fmla="*/ 73769 w 2270660"/>
              <a:gd name="connsiteY22" fmla="*/ 1181260 h 2435555"/>
              <a:gd name="connsiteX23" fmla="*/ 13065 w 2270660"/>
              <a:gd name="connsiteY23" fmla="*/ 752680 h 2435555"/>
              <a:gd name="connsiteX24" fmla="*/ 246454 w 2270660"/>
              <a:gd name="connsiteY24" fmla="*/ 438150 h 2435555"/>
              <a:gd name="connsiteX25" fmla="*/ 689484 w 2270660"/>
              <a:gd name="connsiteY25" fmla="*/ 0 h 2435555"/>
              <a:gd name="connsiteX26" fmla="*/ 851435 w 2270660"/>
              <a:gd name="connsiteY26" fmla="*/ 85725 h 2435555"/>
              <a:gd name="connsiteX27" fmla="*/ 903823 w 2270660"/>
              <a:gd name="connsiteY27" fmla="*/ 95250 h 2435555"/>
              <a:gd name="connsiteX28" fmla="*/ 917203 w 2270660"/>
              <a:gd name="connsiteY28" fmla="*/ 60333 h 2435555"/>
              <a:gd name="connsiteX29" fmla="*/ 951448 w 2270660"/>
              <a:gd name="connsiteY29" fmla="*/ 61912 h 2435555"/>
              <a:gd name="connsiteX30" fmla="*/ 989548 w 2270660"/>
              <a:gd name="connsiteY30" fmla="*/ 85725 h 2435555"/>
              <a:gd name="connsiteX31" fmla="*/ 1022885 w 2270660"/>
              <a:gd name="connsiteY31" fmla="*/ 109537 h 2435555"/>
              <a:gd name="connsiteX32" fmla="*/ 1051460 w 2270660"/>
              <a:gd name="connsiteY32" fmla="*/ 133350 h 2435555"/>
              <a:gd name="connsiteX33" fmla="*/ 1103848 w 2270660"/>
              <a:gd name="connsiteY33" fmla="*/ 200025 h 2435555"/>
              <a:gd name="connsiteX34" fmla="*/ 1099085 w 2270660"/>
              <a:gd name="connsiteY34" fmla="*/ 209550 h 2435555"/>
              <a:gd name="connsiteX35" fmla="*/ 1089560 w 2270660"/>
              <a:gd name="connsiteY35" fmla="*/ 271462 h 2435555"/>
              <a:gd name="connsiteX36" fmla="*/ 1051460 w 2270660"/>
              <a:gd name="connsiteY36" fmla="*/ 295275 h 2435555"/>
              <a:gd name="connsiteX37" fmla="*/ 1046698 w 2270660"/>
              <a:gd name="connsiteY37" fmla="*/ 333375 h 2435555"/>
              <a:gd name="connsiteX38" fmla="*/ 1037381 w 2270660"/>
              <a:gd name="connsiteY38" fmla="*/ 333420 h 2435555"/>
              <a:gd name="connsiteX39" fmla="*/ 1056931 w 2270660"/>
              <a:gd name="connsiteY39" fmla="*/ 368350 h 2435555"/>
              <a:gd name="connsiteX40" fmla="*/ 1094323 w 2270660"/>
              <a:gd name="connsiteY40" fmla="*/ 361950 h 2435555"/>
              <a:gd name="connsiteX41" fmla="*/ 1094323 w 2270660"/>
              <a:gd name="connsiteY41" fmla="*/ 361950 h 2435555"/>
              <a:gd name="connsiteX42" fmla="*/ 1146710 w 2270660"/>
              <a:gd name="connsiteY42" fmla="*/ 371475 h 2435555"/>
              <a:gd name="connsiteX43" fmla="*/ 1165760 w 2270660"/>
              <a:gd name="connsiteY43" fmla="*/ 385762 h 2435555"/>
              <a:gd name="connsiteX44" fmla="*/ 1165760 w 2270660"/>
              <a:gd name="connsiteY44" fmla="*/ 385762 h 2435555"/>
              <a:gd name="connsiteX45" fmla="*/ 1165760 w 2270660"/>
              <a:gd name="connsiteY45" fmla="*/ 385762 h 2435555"/>
              <a:gd name="connsiteX46" fmla="*/ 1203860 w 2270660"/>
              <a:gd name="connsiteY46" fmla="*/ 457200 h 2435555"/>
              <a:gd name="connsiteX47" fmla="*/ 1222910 w 2270660"/>
              <a:gd name="connsiteY47" fmla="*/ 442912 h 2435555"/>
              <a:gd name="connsiteX48" fmla="*/ 1265773 w 2270660"/>
              <a:gd name="connsiteY48" fmla="*/ 442912 h 2435555"/>
              <a:gd name="connsiteX49" fmla="*/ 1337210 w 2270660"/>
              <a:gd name="connsiteY49" fmla="*/ 442912 h 2435555"/>
              <a:gd name="connsiteX50" fmla="*/ 1313398 w 2270660"/>
              <a:gd name="connsiteY50" fmla="*/ 461962 h 2435555"/>
              <a:gd name="connsiteX51" fmla="*/ 1313398 w 2270660"/>
              <a:gd name="connsiteY51" fmla="*/ 461962 h 2435555"/>
              <a:gd name="connsiteX52" fmla="*/ 1280060 w 2270660"/>
              <a:gd name="connsiteY52" fmla="*/ 547687 h 2435555"/>
              <a:gd name="connsiteX53" fmla="*/ 1256248 w 2270660"/>
              <a:gd name="connsiteY53" fmla="*/ 557212 h 2435555"/>
              <a:gd name="connsiteX54" fmla="*/ 1204102 w 2270660"/>
              <a:gd name="connsiteY54" fmla="*/ 579516 h 2435555"/>
              <a:gd name="connsiteX55" fmla="*/ 1227673 w 2270660"/>
              <a:gd name="connsiteY55" fmla="*/ 619125 h 2435555"/>
              <a:gd name="connsiteX56" fmla="*/ 1227673 w 2270660"/>
              <a:gd name="connsiteY56" fmla="*/ 652462 h 2435555"/>
              <a:gd name="connsiteX57" fmla="*/ 1232435 w 2270660"/>
              <a:gd name="connsiteY57" fmla="*/ 676275 h 2435555"/>
              <a:gd name="connsiteX58" fmla="*/ 1243798 w 2270660"/>
              <a:gd name="connsiteY58" fmla="*/ 723998 h 2435555"/>
              <a:gd name="connsiteX59" fmla="*/ 1285577 w 2270660"/>
              <a:gd name="connsiteY59" fmla="*/ 717647 h 2435555"/>
              <a:gd name="connsiteX60" fmla="*/ 1341973 w 2270660"/>
              <a:gd name="connsiteY60" fmla="*/ 742950 h 2435555"/>
              <a:gd name="connsiteX61" fmla="*/ 1413410 w 2270660"/>
              <a:gd name="connsiteY61" fmla="*/ 738187 h 2435555"/>
              <a:gd name="connsiteX62" fmla="*/ 1446748 w 2270660"/>
              <a:gd name="connsiteY62" fmla="*/ 738187 h 2435555"/>
              <a:gd name="connsiteX63" fmla="*/ 1499135 w 2270660"/>
              <a:gd name="connsiteY63" fmla="*/ 752475 h 2435555"/>
              <a:gd name="connsiteX64" fmla="*/ 1508660 w 2270660"/>
              <a:gd name="connsiteY64" fmla="*/ 766762 h 2435555"/>
              <a:gd name="connsiteX65" fmla="*/ 1513423 w 2270660"/>
              <a:gd name="connsiteY65" fmla="*/ 838200 h 2435555"/>
              <a:gd name="connsiteX66" fmla="*/ 1513423 w 2270660"/>
              <a:gd name="connsiteY66" fmla="*/ 838200 h 2435555"/>
              <a:gd name="connsiteX67" fmla="*/ 1546760 w 2270660"/>
              <a:gd name="connsiteY67" fmla="*/ 900112 h 2435555"/>
              <a:gd name="connsiteX68" fmla="*/ 1580098 w 2270660"/>
              <a:gd name="connsiteY68" fmla="*/ 942975 h 2435555"/>
              <a:gd name="connsiteX69" fmla="*/ 1589623 w 2270660"/>
              <a:gd name="connsiteY69" fmla="*/ 947737 h 2435555"/>
              <a:gd name="connsiteX70" fmla="*/ 1599148 w 2270660"/>
              <a:gd name="connsiteY70" fmla="*/ 1014412 h 2435555"/>
              <a:gd name="connsiteX71" fmla="*/ 1642010 w 2270660"/>
              <a:gd name="connsiteY71" fmla="*/ 1047750 h 2435555"/>
              <a:gd name="connsiteX72" fmla="*/ 1684873 w 2270660"/>
              <a:gd name="connsiteY72" fmla="*/ 1090612 h 2435555"/>
              <a:gd name="connsiteX73" fmla="*/ 1703923 w 2270660"/>
              <a:gd name="connsiteY73" fmla="*/ 1104900 h 2435555"/>
              <a:gd name="connsiteX74" fmla="*/ 1746785 w 2270660"/>
              <a:gd name="connsiteY74" fmla="*/ 1119187 h 2435555"/>
              <a:gd name="connsiteX75" fmla="*/ 1765835 w 2270660"/>
              <a:gd name="connsiteY75" fmla="*/ 1185862 h 2435555"/>
              <a:gd name="connsiteX76" fmla="*/ 1765835 w 2270660"/>
              <a:gd name="connsiteY76" fmla="*/ 1185862 h 2435555"/>
              <a:gd name="connsiteX77" fmla="*/ 1775360 w 2270660"/>
              <a:gd name="connsiteY77" fmla="*/ 1238250 h 2435555"/>
              <a:gd name="connsiteX78" fmla="*/ 1851560 w 2270660"/>
              <a:gd name="connsiteY78" fmla="*/ 1223962 h 2435555"/>
              <a:gd name="connsiteX79" fmla="*/ 1894423 w 2270660"/>
              <a:gd name="connsiteY79" fmla="*/ 1176337 h 2435555"/>
              <a:gd name="connsiteX80" fmla="*/ 1903948 w 2270660"/>
              <a:gd name="connsiteY80" fmla="*/ 1162050 h 2435555"/>
              <a:gd name="connsiteX81" fmla="*/ 1946810 w 2270660"/>
              <a:gd name="connsiteY81" fmla="*/ 1152525 h 2435555"/>
              <a:gd name="connsiteX82" fmla="*/ 1984910 w 2270660"/>
              <a:gd name="connsiteY82" fmla="*/ 1128712 h 2435555"/>
              <a:gd name="connsiteX83" fmla="*/ 2023010 w 2270660"/>
              <a:gd name="connsiteY83" fmla="*/ 1114425 h 2435555"/>
              <a:gd name="connsiteX84" fmla="*/ 2070635 w 2270660"/>
              <a:gd name="connsiteY84" fmla="*/ 1104900 h 2435555"/>
              <a:gd name="connsiteX85" fmla="*/ 2118260 w 2270660"/>
              <a:gd name="connsiteY85" fmla="*/ 1119187 h 2435555"/>
              <a:gd name="connsiteX86" fmla="*/ 2199223 w 2270660"/>
              <a:gd name="connsiteY86" fmla="*/ 1119187 h 2435555"/>
              <a:gd name="connsiteX87" fmla="*/ 2213510 w 2270660"/>
              <a:gd name="connsiteY87" fmla="*/ 1081087 h 2435555"/>
              <a:gd name="connsiteX88" fmla="*/ 2242085 w 2270660"/>
              <a:gd name="connsiteY88" fmla="*/ 1090612 h 2435555"/>
              <a:gd name="connsiteX89" fmla="*/ 2270660 w 2270660"/>
              <a:gd name="connsiteY89" fmla="*/ 1100137 h 2435555"/>
              <a:gd name="connsiteX90" fmla="*/ 2256373 w 2270660"/>
              <a:gd name="connsiteY90" fmla="*/ 1128712 h 2435555"/>
              <a:gd name="connsiteX91" fmla="*/ 2218273 w 2270660"/>
              <a:gd name="connsiteY91" fmla="*/ 1176337 h 2435555"/>
              <a:gd name="connsiteX92" fmla="*/ 2189698 w 2270660"/>
              <a:gd name="connsiteY92" fmla="*/ 1200150 h 2435555"/>
              <a:gd name="connsiteX93" fmla="*/ 2156360 w 2270660"/>
              <a:gd name="connsiteY93" fmla="*/ 1233487 h 2435555"/>
              <a:gd name="connsiteX94" fmla="*/ 2137310 w 2270660"/>
              <a:gd name="connsiteY94" fmla="*/ 1290637 h 2435555"/>
              <a:gd name="connsiteX95" fmla="*/ 2156360 w 2270660"/>
              <a:gd name="connsiteY95" fmla="*/ 1333500 h 2435555"/>
              <a:gd name="connsiteX96" fmla="*/ 2075398 w 2270660"/>
              <a:gd name="connsiteY96" fmla="*/ 1333500 h 2435555"/>
              <a:gd name="connsiteX97" fmla="*/ 2023010 w 2270660"/>
              <a:gd name="connsiteY97" fmla="*/ 1400175 h 2435555"/>
              <a:gd name="connsiteX98" fmla="*/ 2013485 w 2270660"/>
              <a:gd name="connsiteY98" fmla="*/ 1414462 h 2435555"/>
              <a:gd name="connsiteX99" fmla="*/ 1999198 w 2270660"/>
              <a:gd name="connsiteY99" fmla="*/ 1457325 h 2435555"/>
              <a:gd name="connsiteX100" fmla="*/ 1980148 w 2270660"/>
              <a:gd name="connsiteY100" fmla="*/ 1471612 h 2435555"/>
              <a:gd name="connsiteX101" fmla="*/ 1913473 w 2270660"/>
              <a:gd name="connsiteY101" fmla="*/ 1471612 h 2435555"/>
              <a:gd name="connsiteX102" fmla="*/ 1889660 w 2270660"/>
              <a:gd name="connsiteY102" fmla="*/ 1500187 h 2435555"/>
              <a:gd name="connsiteX103" fmla="*/ 1880135 w 2270660"/>
              <a:gd name="connsiteY103" fmla="*/ 1476375 h 2435555"/>
              <a:gd name="connsiteX104" fmla="*/ 1822985 w 2270660"/>
              <a:gd name="connsiteY104" fmla="*/ 1495425 h 2435555"/>
              <a:gd name="connsiteX105" fmla="*/ 1799173 w 2270660"/>
              <a:gd name="connsiteY105" fmla="*/ 1476375 h 2435555"/>
              <a:gd name="connsiteX106" fmla="*/ 1780123 w 2270660"/>
              <a:gd name="connsiteY106" fmla="*/ 1485900 h 2435555"/>
              <a:gd name="connsiteX107" fmla="*/ 1737260 w 2270660"/>
              <a:gd name="connsiteY107" fmla="*/ 1514475 h 2435555"/>
              <a:gd name="connsiteX108" fmla="*/ 1737260 w 2270660"/>
              <a:gd name="connsiteY108" fmla="*/ 1514475 h 2435555"/>
              <a:gd name="connsiteX109" fmla="*/ 1722973 w 2270660"/>
              <a:gd name="connsiteY109" fmla="*/ 1471612 h 2435555"/>
              <a:gd name="connsiteX110" fmla="*/ 1699160 w 2270660"/>
              <a:gd name="connsiteY110" fmla="*/ 1466850 h 2435555"/>
              <a:gd name="connsiteX111" fmla="*/ 1642010 w 2270660"/>
              <a:gd name="connsiteY111" fmla="*/ 1476375 h 2435555"/>
              <a:gd name="connsiteX112" fmla="*/ 1546760 w 2270660"/>
              <a:gd name="connsiteY112" fmla="*/ 1481137 h 2435555"/>
              <a:gd name="connsiteX113" fmla="*/ 1470560 w 2270660"/>
              <a:gd name="connsiteY113" fmla="*/ 1462087 h 2435555"/>
              <a:gd name="connsiteX114" fmla="*/ 1451510 w 2270660"/>
              <a:gd name="connsiteY114" fmla="*/ 1476375 h 2435555"/>
              <a:gd name="connsiteX115" fmla="*/ 1396511 w 2270660"/>
              <a:gd name="connsiteY115" fmla="*/ 1505358 h 2435555"/>
              <a:gd name="connsiteX116" fmla="*/ 1375310 w 2270660"/>
              <a:gd name="connsiteY116" fmla="*/ 1485900 h 2435555"/>
              <a:gd name="connsiteX117" fmla="*/ 1356260 w 2270660"/>
              <a:gd name="connsiteY117" fmla="*/ 1462087 h 2435555"/>
              <a:gd name="connsiteX118" fmla="*/ 1337210 w 2270660"/>
              <a:gd name="connsiteY118" fmla="*/ 1485900 h 2435555"/>
              <a:gd name="connsiteX119" fmla="*/ 1327685 w 2270660"/>
              <a:gd name="connsiteY119" fmla="*/ 1466850 h 2435555"/>
              <a:gd name="connsiteX120" fmla="*/ 1227673 w 2270660"/>
              <a:gd name="connsiteY120" fmla="*/ 1514475 h 2435555"/>
              <a:gd name="connsiteX121" fmla="*/ 1194335 w 2270660"/>
              <a:gd name="connsiteY121" fmla="*/ 1514475 h 2435555"/>
              <a:gd name="connsiteX122" fmla="*/ 1132423 w 2270660"/>
              <a:gd name="connsiteY122" fmla="*/ 1504950 h 2435555"/>
              <a:gd name="connsiteX123" fmla="*/ 1075273 w 2270660"/>
              <a:gd name="connsiteY123" fmla="*/ 1524000 h 2435555"/>
              <a:gd name="connsiteX124" fmla="*/ 1051460 w 2270660"/>
              <a:gd name="connsiteY124" fmla="*/ 1562100 h 2435555"/>
              <a:gd name="connsiteX125" fmla="*/ 1037173 w 2270660"/>
              <a:gd name="connsiteY125" fmla="*/ 1590675 h 2435555"/>
              <a:gd name="connsiteX126" fmla="*/ 1018123 w 2270660"/>
              <a:gd name="connsiteY126" fmla="*/ 1590675 h 2435555"/>
              <a:gd name="connsiteX127" fmla="*/ 1018123 w 2270660"/>
              <a:gd name="connsiteY127" fmla="*/ 1590675 h 2435555"/>
              <a:gd name="connsiteX128" fmla="*/ 956402 w 2270660"/>
              <a:gd name="connsiteY128" fmla="*/ 1619469 h 2435555"/>
              <a:gd name="connsiteX129" fmla="*/ 918110 w 2270660"/>
              <a:gd name="connsiteY129" fmla="*/ 1590675 h 2435555"/>
              <a:gd name="connsiteX130" fmla="*/ 808573 w 2270660"/>
              <a:gd name="connsiteY130" fmla="*/ 1624012 h 2435555"/>
              <a:gd name="connsiteX131" fmla="*/ 851435 w 2270660"/>
              <a:gd name="connsiteY131" fmla="*/ 1652587 h 2435555"/>
              <a:gd name="connsiteX132" fmla="*/ 870485 w 2270660"/>
              <a:gd name="connsiteY132" fmla="*/ 1690687 h 2435555"/>
              <a:gd name="connsiteX133" fmla="*/ 870485 w 2270660"/>
              <a:gd name="connsiteY133" fmla="*/ 1738312 h 2435555"/>
              <a:gd name="connsiteX134" fmla="*/ 851435 w 2270660"/>
              <a:gd name="connsiteY134" fmla="*/ 1762125 h 2435555"/>
              <a:gd name="connsiteX135" fmla="*/ 837148 w 2270660"/>
              <a:gd name="connsiteY135" fmla="*/ 1838325 h 2435555"/>
              <a:gd name="connsiteX136" fmla="*/ 856198 w 2270660"/>
              <a:gd name="connsiteY136" fmla="*/ 1866900 h 2435555"/>
              <a:gd name="connsiteX137" fmla="*/ 841910 w 2270660"/>
              <a:gd name="connsiteY137" fmla="*/ 1895475 h 2435555"/>
              <a:gd name="connsiteX138" fmla="*/ 851435 w 2270660"/>
              <a:gd name="connsiteY138" fmla="*/ 1924050 h 2435555"/>
              <a:gd name="connsiteX139" fmla="*/ 851435 w 2270660"/>
              <a:gd name="connsiteY139" fmla="*/ 1947862 h 2435555"/>
              <a:gd name="connsiteX140" fmla="*/ 808573 w 2270660"/>
              <a:gd name="connsiteY140" fmla="*/ 1966912 h 2435555"/>
              <a:gd name="connsiteX141" fmla="*/ 808573 w 2270660"/>
              <a:gd name="connsiteY141" fmla="*/ 1966912 h 2435555"/>
              <a:gd name="connsiteX142" fmla="*/ 809232 w 2270660"/>
              <a:gd name="connsiteY142" fmla="*/ 2022576 h 2435555"/>
              <a:gd name="connsiteX143" fmla="*/ 822860 w 2270660"/>
              <a:gd name="connsiteY143" fmla="*/ 2043112 h 2435555"/>
              <a:gd name="connsiteX144" fmla="*/ 846673 w 2270660"/>
              <a:gd name="connsiteY144" fmla="*/ 2066925 h 2435555"/>
              <a:gd name="connsiteX145" fmla="*/ 841910 w 2270660"/>
              <a:gd name="connsiteY145" fmla="*/ 2119312 h 2435555"/>
              <a:gd name="connsiteX146" fmla="*/ 899060 w 2270660"/>
              <a:gd name="connsiteY146" fmla="*/ 2147887 h 2435555"/>
              <a:gd name="connsiteX147" fmla="*/ 903823 w 2270660"/>
              <a:gd name="connsiteY147" fmla="*/ 2181225 h 2435555"/>
              <a:gd name="connsiteX148" fmla="*/ 965735 w 2270660"/>
              <a:gd name="connsiteY148" fmla="*/ 2205037 h 2435555"/>
              <a:gd name="connsiteX149" fmla="*/ 956210 w 2270660"/>
              <a:gd name="connsiteY149" fmla="*/ 2238375 h 2435555"/>
              <a:gd name="connsiteX150" fmla="*/ 1056223 w 2270660"/>
              <a:gd name="connsiteY150" fmla="*/ 2243137 h 2435555"/>
              <a:gd name="connsiteX151" fmla="*/ 1056223 w 2270660"/>
              <a:gd name="connsiteY151" fmla="*/ 2243137 h 2435555"/>
              <a:gd name="connsiteX0" fmla="*/ 1048856 w 2270660"/>
              <a:gd name="connsiteY0" fmla="*/ 2229420 h 2435555"/>
              <a:gd name="connsiteX1" fmla="*/ 908474 w 2270660"/>
              <a:gd name="connsiteY1" fmla="*/ 2251690 h 2435555"/>
              <a:gd name="connsiteX2" fmla="*/ 892385 w 2270660"/>
              <a:gd name="connsiteY2" fmla="*/ 2318064 h 2435555"/>
              <a:gd name="connsiteX3" fmla="*/ 863665 w 2270660"/>
              <a:gd name="connsiteY3" fmla="*/ 2339225 h 2435555"/>
              <a:gd name="connsiteX4" fmla="*/ 834999 w 2270660"/>
              <a:gd name="connsiteY4" fmla="*/ 2331158 h 2435555"/>
              <a:gd name="connsiteX5" fmla="*/ 758421 w 2270660"/>
              <a:gd name="connsiteY5" fmla="*/ 2308538 h 2435555"/>
              <a:gd name="connsiteX6" fmla="*/ 729841 w 2270660"/>
              <a:gd name="connsiteY6" fmla="*/ 2365696 h 2435555"/>
              <a:gd name="connsiteX7" fmla="*/ 663152 w 2270660"/>
              <a:gd name="connsiteY7" fmla="*/ 2435555 h 2435555"/>
              <a:gd name="connsiteX8" fmla="*/ 602815 w 2270660"/>
              <a:gd name="connsiteY8" fmla="*/ 2416503 h 2435555"/>
              <a:gd name="connsiteX9" fmla="*/ 542699 w 2270660"/>
              <a:gd name="connsiteY9" fmla="*/ 2416503 h 2435555"/>
              <a:gd name="connsiteX10" fmla="*/ 504370 w 2270660"/>
              <a:gd name="connsiteY10" fmla="*/ 2435555 h 2435555"/>
              <a:gd name="connsiteX11" fmla="*/ 383696 w 2270660"/>
              <a:gd name="connsiteY11" fmla="*/ 2387924 h 2435555"/>
              <a:gd name="connsiteX12" fmla="*/ 339237 w 2270660"/>
              <a:gd name="connsiteY12" fmla="*/ 2308538 h 2435555"/>
              <a:gd name="connsiteX13" fmla="*/ 304305 w 2270660"/>
              <a:gd name="connsiteY13" fmla="*/ 2314889 h 2435555"/>
              <a:gd name="connsiteX14" fmla="*/ 247144 w 2270660"/>
              <a:gd name="connsiteY14" fmla="*/ 2305363 h 2435555"/>
              <a:gd name="connsiteX15" fmla="*/ 180455 w 2270660"/>
              <a:gd name="connsiteY15" fmla="*/ 2314691 h 2435555"/>
              <a:gd name="connsiteX16" fmla="*/ 142428 w 2270660"/>
              <a:gd name="connsiteY16" fmla="*/ 2305587 h 2435555"/>
              <a:gd name="connsiteX17" fmla="*/ 313832 w 2270660"/>
              <a:gd name="connsiteY17" fmla="*/ 2038626 h 2435555"/>
              <a:gd name="connsiteX18" fmla="*/ 323359 w 2270660"/>
              <a:gd name="connsiteY18" fmla="*/ 1967179 h 2435555"/>
              <a:gd name="connsiteX19" fmla="*/ 219127 w 2270660"/>
              <a:gd name="connsiteY19" fmla="*/ 1871916 h 2435555"/>
              <a:gd name="connsiteX20" fmla="*/ 83541 w 2270660"/>
              <a:gd name="connsiteY20" fmla="*/ 1762840 h 2435555"/>
              <a:gd name="connsiteX21" fmla="*/ 6564 w 2270660"/>
              <a:gd name="connsiteY21" fmla="*/ 1514680 h 2435555"/>
              <a:gd name="connsiteX22" fmla="*/ 73769 w 2270660"/>
              <a:gd name="connsiteY22" fmla="*/ 1181260 h 2435555"/>
              <a:gd name="connsiteX23" fmla="*/ 13065 w 2270660"/>
              <a:gd name="connsiteY23" fmla="*/ 752680 h 2435555"/>
              <a:gd name="connsiteX24" fmla="*/ 246454 w 2270660"/>
              <a:gd name="connsiteY24" fmla="*/ 438150 h 2435555"/>
              <a:gd name="connsiteX25" fmla="*/ 689484 w 2270660"/>
              <a:gd name="connsiteY25" fmla="*/ 0 h 2435555"/>
              <a:gd name="connsiteX26" fmla="*/ 851435 w 2270660"/>
              <a:gd name="connsiteY26" fmla="*/ 85725 h 2435555"/>
              <a:gd name="connsiteX27" fmla="*/ 903823 w 2270660"/>
              <a:gd name="connsiteY27" fmla="*/ 95250 h 2435555"/>
              <a:gd name="connsiteX28" fmla="*/ 917203 w 2270660"/>
              <a:gd name="connsiteY28" fmla="*/ 60333 h 2435555"/>
              <a:gd name="connsiteX29" fmla="*/ 951448 w 2270660"/>
              <a:gd name="connsiteY29" fmla="*/ 61912 h 2435555"/>
              <a:gd name="connsiteX30" fmla="*/ 989548 w 2270660"/>
              <a:gd name="connsiteY30" fmla="*/ 85725 h 2435555"/>
              <a:gd name="connsiteX31" fmla="*/ 1022885 w 2270660"/>
              <a:gd name="connsiteY31" fmla="*/ 109537 h 2435555"/>
              <a:gd name="connsiteX32" fmla="*/ 1051460 w 2270660"/>
              <a:gd name="connsiteY32" fmla="*/ 133350 h 2435555"/>
              <a:gd name="connsiteX33" fmla="*/ 1103848 w 2270660"/>
              <a:gd name="connsiteY33" fmla="*/ 200025 h 2435555"/>
              <a:gd name="connsiteX34" fmla="*/ 1099085 w 2270660"/>
              <a:gd name="connsiteY34" fmla="*/ 209550 h 2435555"/>
              <a:gd name="connsiteX35" fmla="*/ 1089560 w 2270660"/>
              <a:gd name="connsiteY35" fmla="*/ 271462 h 2435555"/>
              <a:gd name="connsiteX36" fmla="*/ 1051460 w 2270660"/>
              <a:gd name="connsiteY36" fmla="*/ 295275 h 2435555"/>
              <a:gd name="connsiteX37" fmla="*/ 1046698 w 2270660"/>
              <a:gd name="connsiteY37" fmla="*/ 333375 h 2435555"/>
              <a:gd name="connsiteX38" fmla="*/ 1037381 w 2270660"/>
              <a:gd name="connsiteY38" fmla="*/ 333420 h 2435555"/>
              <a:gd name="connsiteX39" fmla="*/ 1056931 w 2270660"/>
              <a:gd name="connsiteY39" fmla="*/ 368350 h 2435555"/>
              <a:gd name="connsiteX40" fmla="*/ 1094323 w 2270660"/>
              <a:gd name="connsiteY40" fmla="*/ 361950 h 2435555"/>
              <a:gd name="connsiteX41" fmla="*/ 1094323 w 2270660"/>
              <a:gd name="connsiteY41" fmla="*/ 361950 h 2435555"/>
              <a:gd name="connsiteX42" fmla="*/ 1146710 w 2270660"/>
              <a:gd name="connsiteY42" fmla="*/ 371475 h 2435555"/>
              <a:gd name="connsiteX43" fmla="*/ 1165760 w 2270660"/>
              <a:gd name="connsiteY43" fmla="*/ 385762 h 2435555"/>
              <a:gd name="connsiteX44" fmla="*/ 1165760 w 2270660"/>
              <a:gd name="connsiteY44" fmla="*/ 385762 h 2435555"/>
              <a:gd name="connsiteX45" fmla="*/ 1165760 w 2270660"/>
              <a:gd name="connsiteY45" fmla="*/ 385762 h 2435555"/>
              <a:gd name="connsiteX46" fmla="*/ 1203860 w 2270660"/>
              <a:gd name="connsiteY46" fmla="*/ 457200 h 2435555"/>
              <a:gd name="connsiteX47" fmla="*/ 1222910 w 2270660"/>
              <a:gd name="connsiteY47" fmla="*/ 442912 h 2435555"/>
              <a:gd name="connsiteX48" fmla="*/ 1265773 w 2270660"/>
              <a:gd name="connsiteY48" fmla="*/ 442912 h 2435555"/>
              <a:gd name="connsiteX49" fmla="*/ 1337210 w 2270660"/>
              <a:gd name="connsiteY49" fmla="*/ 442912 h 2435555"/>
              <a:gd name="connsiteX50" fmla="*/ 1313398 w 2270660"/>
              <a:gd name="connsiteY50" fmla="*/ 461962 h 2435555"/>
              <a:gd name="connsiteX51" fmla="*/ 1313398 w 2270660"/>
              <a:gd name="connsiteY51" fmla="*/ 461962 h 2435555"/>
              <a:gd name="connsiteX52" fmla="*/ 1280060 w 2270660"/>
              <a:gd name="connsiteY52" fmla="*/ 547687 h 2435555"/>
              <a:gd name="connsiteX53" fmla="*/ 1256248 w 2270660"/>
              <a:gd name="connsiteY53" fmla="*/ 557212 h 2435555"/>
              <a:gd name="connsiteX54" fmla="*/ 1204102 w 2270660"/>
              <a:gd name="connsiteY54" fmla="*/ 579516 h 2435555"/>
              <a:gd name="connsiteX55" fmla="*/ 1227673 w 2270660"/>
              <a:gd name="connsiteY55" fmla="*/ 619125 h 2435555"/>
              <a:gd name="connsiteX56" fmla="*/ 1227673 w 2270660"/>
              <a:gd name="connsiteY56" fmla="*/ 652462 h 2435555"/>
              <a:gd name="connsiteX57" fmla="*/ 1232435 w 2270660"/>
              <a:gd name="connsiteY57" fmla="*/ 676275 h 2435555"/>
              <a:gd name="connsiteX58" fmla="*/ 1243798 w 2270660"/>
              <a:gd name="connsiteY58" fmla="*/ 723998 h 2435555"/>
              <a:gd name="connsiteX59" fmla="*/ 1285577 w 2270660"/>
              <a:gd name="connsiteY59" fmla="*/ 717647 h 2435555"/>
              <a:gd name="connsiteX60" fmla="*/ 1341973 w 2270660"/>
              <a:gd name="connsiteY60" fmla="*/ 742950 h 2435555"/>
              <a:gd name="connsiteX61" fmla="*/ 1413410 w 2270660"/>
              <a:gd name="connsiteY61" fmla="*/ 738187 h 2435555"/>
              <a:gd name="connsiteX62" fmla="*/ 1446748 w 2270660"/>
              <a:gd name="connsiteY62" fmla="*/ 738187 h 2435555"/>
              <a:gd name="connsiteX63" fmla="*/ 1499135 w 2270660"/>
              <a:gd name="connsiteY63" fmla="*/ 752475 h 2435555"/>
              <a:gd name="connsiteX64" fmla="*/ 1508660 w 2270660"/>
              <a:gd name="connsiteY64" fmla="*/ 766762 h 2435555"/>
              <a:gd name="connsiteX65" fmla="*/ 1513423 w 2270660"/>
              <a:gd name="connsiteY65" fmla="*/ 838200 h 2435555"/>
              <a:gd name="connsiteX66" fmla="*/ 1513423 w 2270660"/>
              <a:gd name="connsiteY66" fmla="*/ 838200 h 2435555"/>
              <a:gd name="connsiteX67" fmla="*/ 1546760 w 2270660"/>
              <a:gd name="connsiteY67" fmla="*/ 900112 h 2435555"/>
              <a:gd name="connsiteX68" fmla="*/ 1580098 w 2270660"/>
              <a:gd name="connsiteY68" fmla="*/ 942975 h 2435555"/>
              <a:gd name="connsiteX69" fmla="*/ 1589623 w 2270660"/>
              <a:gd name="connsiteY69" fmla="*/ 947737 h 2435555"/>
              <a:gd name="connsiteX70" fmla="*/ 1599148 w 2270660"/>
              <a:gd name="connsiteY70" fmla="*/ 1014412 h 2435555"/>
              <a:gd name="connsiteX71" fmla="*/ 1642010 w 2270660"/>
              <a:gd name="connsiteY71" fmla="*/ 1047750 h 2435555"/>
              <a:gd name="connsiteX72" fmla="*/ 1684873 w 2270660"/>
              <a:gd name="connsiteY72" fmla="*/ 1090612 h 2435555"/>
              <a:gd name="connsiteX73" fmla="*/ 1703923 w 2270660"/>
              <a:gd name="connsiteY73" fmla="*/ 1104900 h 2435555"/>
              <a:gd name="connsiteX74" fmla="*/ 1746785 w 2270660"/>
              <a:gd name="connsiteY74" fmla="*/ 1119187 h 2435555"/>
              <a:gd name="connsiteX75" fmla="*/ 1765835 w 2270660"/>
              <a:gd name="connsiteY75" fmla="*/ 1185862 h 2435555"/>
              <a:gd name="connsiteX76" fmla="*/ 1765835 w 2270660"/>
              <a:gd name="connsiteY76" fmla="*/ 1185862 h 2435555"/>
              <a:gd name="connsiteX77" fmla="*/ 1775360 w 2270660"/>
              <a:gd name="connsiteY77" fmla="*/ 1238250 h 2435555"/>
              <a:gd name="connsiteX78" fmla="*/ 1851560 w 2270660"/>
              <a:gd name="connsiteY78" fmla="*/ 1223962 h 2435555"/>
              <a:gd name="connsiteX79" fmla="*/ 1894423 w 2270660"/>
              <a:gd name="connsiteY79" fmla="*/ 1176337 h 2435555"/>
              <a:gd name="connsiteX80" fmla="*/ 1903948 w 2270660"/>
              <a:gd name="connsiteY80" fmla="*/ 1162050 h 2435555"/>
              <a:gd name="connsiteX81" fmla="*/ 1946810 w 2270660"/>
              <a:gd name="connsiteY81" fmla="*/ 1152525 h 2435555"/>
              <a:gd name="connsiteX82" fmla="*/ 1984910 w 2270660"/>
              <a:gd name="connsiteY82" fmla="*/ 1128712 h 2435555"/>
              <a:gd name="connsiteX83" fmla="*/ 2023010 w 2270660"/>
              <a:gd name="connsiteY83" fmla="*/ 1114425 h 2435555"/>
              <a:gd name="connsiteX84" fmla="*/ 2070635 w 2270660"/>
              <a:gd name="connsiteY84" fmla="*/ 1104900 h 2435555"/>
              <a:gd name="connsiteX85" fmla="*/ 2118260 w 2270660"/>
              <a:gd name="connsiteY85" fmla="*/ 1119187 h 2435555"/>
              <a:gd name="connsiteX86" fmla="*/ 2199223 w 2270660"/>
              <a:gd name="connsiteY86" fmla="*/ 1119187 h 2435555"/>
              <a:gd name="connsiteX87" fmla="*/ 2213510 w 2270660"/>
              <a:gd name="connsiteY87" fmla="*/ 1081087 h 2435555"/>
              <a:gd name="connsiteX88" fmla="*/ 2242085 w 2270660"/>
              <a:gd name="connsiteY88" fmla="*/ 1090612 h 2435555"/>
              <a:gd name="connsiteX89" fmla="*/ 2270660 w 2270660"/>
              <a:gd name="connsiteY89" fmla="*/ 1100137 h 2435555"/>
              <a:gd name="connsiteX90" fmla="*/ 2256373 w 2270660"/>
              <a:gd name="connsiteY90" fmla="*/ 1128712 h 2435555"/>
              <a:gd name="connsiteX91" fmla="*/ 2218273 w 2270660"/>
              <a:gd name="connsiteY91" fmla="*/ 1176337 h 2435555"/>
              <a:gd name="connsiteX92" fmla="*/ 2189698 w 2270660"/>
              <a:gd name="connsiteY92" fmla="*/ 1200150 h 2435555"/>
              <a:gd name="connsiteX93" fmla="*/ 2156360 w 2270660"/>
              <a:gd name="connsiteY93" fmla="*/ 1233487 h 2435555"/>
              <a:gd name="connsiteX94" fmla="*/ 2137310 w 2270660"/>
              <a:gd name="connsiteY94" fmla="*/ 1290637 h 2435555"/>
              <a:gd name="connsiteX95" fmla="*/ 2156360 w 2270660"/>
              <a:gd name="connsiteY95" fmla="*/ 1333500 h 2435555"/>
              <a:gd name="connsiteX96" fmla="*/ 2075398 w 2270660"/>
              <a:gd name="connsiteY96" fmla="*/ 1333500 h 2435555"/>
              <a:gd name="connsiteX97" fmla="*/ 2023010 w 2270660"/>
              <a:gd name="connsiteY97" fmla="*/ 1400175 h 2435555"/>
              <a:gd name="connsiteX98" fmla="*/ 2013485 w 2270660"/>
              <a:gd name="connsiteY98" fmla="*/ 1414462 h 2435555"/>
              <a:gd name="connsiteX99" fmla="*/ 1999198 w 2270660"/>
              <a:gd name="connsiteY99" fmla="*/ 1457325 h 2435555"/>
              <a:gd name="connsiteX100" fmla="*/ 1980148 w 2270660"/>
              <a:gd name="connsiteY100" fmla="*/ 1471612 h 2435555"/>
              <a:gd name="connsiteX101" fmla="*/ 1913473 w 2270660"/>
              <a:gd name="connsiteY101" fmla="*/ 1471612 h 2435555"/>
              <a:gd name="connsiteX102" fmla="*/ 1889660 w 2270660"/>
              <a:gd name="connsiteY102" fmla="*/ 1500187 h 2435555"/>
              <a:gd name="connsiteX103" fmla="*/ 1880135 w 2270660"/>
              <a:gd name="connsiteY103" fmla="*/ 1476375 h 2435555"/>
              <a:gd name="connsiteX104" fmla="*/ 1822985 w 2270660"/>
              <a:gd name="connsiteY104" fmla="*/ 1495425 h 2435555"/>
              <a:gd name="connsiteX105" fmla="*/ 1799173 w 2270660"/>
              <a:gd name="connsiteY105" fmla="*/ 1476375 h 2435555"/>
              <a:gd name="connsiteX106" fmla="*/ 1780123 w 2270660"/>
              <a:gd name="connsiteY106" fmla="*/ 1485900 h 2435555"/>
              <a:gd name="connsiteX107" fmla="*/ 1737260 w 2270660"/>
              <a:gd name="connsiteY107" fmla="*/ 1514475 h 2435555"/>
              <a:gd name="connsiteX108" fmla="*/ 1737260 w 2270660"/>
              <a:gd name="connsiteY108" fmla="*/ 1514475 h 2435555"/>
              <a:gd name="connsiteX109" fmla="*/ 1722973 w 2270660"/>
              <a:gd name="connsiteY109" fmla="*/ 1471612 h 2435555"/>
              <a:gd name="connsiteX110" fmla="*/ 1699160 w 2270660"/>
              <a:gd name="connsiteY110" fmla="*/ 1466850 h 2435555"/>
              <a:gd name="connsiteX111" fmla="*/ 1642010 w 2270660"/>
              <a:gd name="connsiteY111" fmla="*/ 1476375 h 2435555"/>
              <a:gd name="connsiteX112" fmla="*/ 1546760 w 2270660"/>
              <a:gd name="connsiteY112" fmla="*/ 1481137 h 2435555"/>
              <a:gd name="connsiteX113" fmla="*/ 1470560 w 2270660"/>
              <a:gd name="connsiteY113" fmla="*/ 1462087 h 2435555"/>
              <a:gd name="connsiteX114" fmla="*/ 1451510 w 2270660"/>
              <a:gd name="connsiteY114" fmla="*/ 1476375 h 2435555"/>
              <a:gd name="connsiteX115" fmla="*/ 1396511 w 2270660"/>
              <a:gd name="connsiteY115" fmla="*/ 1505358 h 2435555"/>
              <a:gd name="connsiteX116" fmla="*/ 1375310 w 2270660"/>
              <a:gd name="connsiteY116" fmla="*/ 1485900 h 2435555"/>
              <a:gd name="connsiteX117" fmla="*/ 1356260 w 2270660"/>
              <a:gd name="connsiteY117" fmla="*/ 1462087 h 2435555"/>
              <a:gd name="connsiteX118" fmla="*/ 1337210 w 2270660"/>
              <a:gd name="connsiteY118" fmla="*/ 1485900 h 2435555"/>
              <a:gd name="connsiteX119" fmla="*/ 1327685 w 2270660"/>
              <a:gd name="connsiteY119" fmla="*/ 1466850 h 2435555"/>
              <a:gd name="connsiteX120" fmla="*/ 1227673 w 2270660"/>
              <a:gd name="connsiteY120" fmla="*/ 1514475 h 2435555"/>
              <a:gd name="connsiteX121" fmla="*/ 1194335 w 2270660"/>
              <a:gd name="connsiteY121" fmla="*/ 1514475 h 2435555"/>
              <a:gd name="connsiteX122" fmla="*/ 1132423 w 2270660"/>
              <a:gd name="connsiteY122" fmla="*/ 1504950 h 2435555"/>
              <a:gd name="connsiteX123" fmla="*/ 1075273 w 2270660"/>
              <a:gd name="connsiteY123" fmla="*/ 1524000 h 2435555"/>
              <a:gd name="connsiteX124" fmla="*/ 1051460 w 2270660"/>
              <a:gd name="connsiteY124" fmla="*/ 1562100 h 2435555"/>
              <a:gd name="connsiteX125" fmla="*/ 1037173 w 2270660"/>
              <a:gd name="connsiteY125" fmla="*/ 1590675 h 2435555"/>
              <a:gd name="connsiteX126" fmla="*/ 1018123 w 2270660"/>
              <a:gd name="connsiteY126" fmla="*/ 1590675 h 2435555"/>
              <a:gd name="connsiteX127" fmla="*/ 1018123 w 2270660"/>
              <a:gd name="connsiteY127" fmla="*/ 1590675 h 2435555"/>
              <a:gd name="connsiteX128" fmla="*/ 956402 w 2270660"/>
              <a:gd name="connsiteY128" fmla="*/ 1619469 h 2435555"/>
              <a:gd name="connsiteX129" fmla="*/ 918110 w 2270660"/>
              <a:gd name="connsiteY129" fmla="*/ 1590675 h 2435555"/>
              <a:gd name="connsiteX130" fmla="*/ 808573 w 2270660"/>
              <a:gd name="connsiteY130" fmla="*/ 1624012 h 2435555"/>
              <a:gd name="connsiteX131" fmla="*/ 851435 w 2270660"/>
              <a:gd name="connsiteY131" fmla="*/ 1652587 h 2435555"/>
              <a:gd name="connsiteX132" fmla="*/ 870485 w 2270660"/>
              <a:gd name="connsiteY132" fmla="*/ 1690687 h 2435555"/>
              <a:gd name="connsiteX133" fmla="*/ 870485 w 2270660"/>
              <a:gd name="connsiteY133" fmla="*/ 1738312 h 2435555"/>
              <a:gd name="connsiteX134" fmla="*/ 851435 w 2270660"/>
              <a:gd name="connsiteY134" fmla="*/ 1762125 h 2435555"/>
              <a:gd name="connsiteX135" fmla="*/ 837148 w 2270660"/>
              <a:gd name="connsiteY135" fmla="*/ 1838325 h 2435555"/>
              <a:gd name="connsiteX136" fmla="*/ 856198 w 2270660"/>
              <a:gd name="connsiteY136" fmla="*/ 1866900 h 2435555"/>
              <a:gd name="connsiteX137" fmla="*/ 841910 w 2270660"/>
              <a:gd name="connsiteY137" fmla="*/ 1895475 h 2435555"/>
              <a:gd name="connsiteX138" fmla="*/ 851435 w 2270660"/>
              <a:gd name="connsiteY138" fmla="*/ 1924050 h 2435555"/>
              <a:gd name="connsiteX139" fmla="*/ 851435 w 2270660"/>
              <a:gd name="connsiteY139" fmla="*/ 1947862 h 2435555"/>
              <a:gd name="connsiteX140" fmla="*/ 808573 w 2270660"/>
              <a:gd name="connsiteY140" fmla="*/ 1966912 h 2435555"/>
              <a:gd name="connsiteX141" fmla="*/ 808573 w 2270660"/>
              <a:gd name="connsiteY141" fmla="*/ 1966912 h 2435555"/>
              <a:gd name="connsiteX142" fmla="*/ 809232 w 2270660"/>
              <a:gd name="connsiteY142" fmla="*/ 2022576 h 2435555"/>
              <a:gd name="connsiteX143" fmla="*/ 822860 w 2270660"/>
              <a:gd name="connsiteY143" fmla="*/ 2043112 h 2435555"/>
              <a:gd name="connsiteX144" fmla="*/ 846673 w 2270660"/>
              <a:gd name="connsiteY144" fmla="*/ 2066925 h 2435555"/>
              <a:gd name="connsiteX145" fmla="*/ 841910 w 2270660"/>
              <a:gd name="connsiteY145" fmla="*/ 2119312 h 2435555"/>
              <a:gd name="connsiteX146" fmla="*/ 899060 w 2270660"/>
              <a:gd name="connsiteY146" fmla="*/ 2147887 h 2435555"/>
              <a:gd name="connsiteX147" fmla="*/ 903823 w 2270660"/>
              <a:gd name="connsiteY147" fmla="*/ 2181225 h 2435555"/>
              <a:gd name="connsiteX148" fmla="*/ 965735 w 2270660"/>
              <a:gd name="connsiteY148" fmla="*/ 2205037 h 2435555"/>
              <a:gd name="connsiteX149" fmla="*/ 956210 w 2270660"/>
              <a:gd name="connsiteY149" fmla="*/ 2238375 h 2435555"/>
              <a:gd name="connsiteX150" fmla="*/ 1056223 w 2270660"/>
              <a:gd name="connsiteY150" fmla="*/ 2243137 h 2435555"/>
              <a:gd name="connsiteX151" fmla="*/ 1056223 w 2270660"/>
              <a:gd name="connsiteY151" fmla="*/ 2243137 h 2435555"/>
              <a:gd name="connsiteX0" fmla="*/ 1048856 w 2270660"/>
              <a:gd name="connsiteY0" fmla="*/ 2229420 h 2435555"/>
              <a:gd name="connsiteX1" fmla="*/ 908474 w 2270660"/>
              <a:gd name="connsiteY1" fmla="*/ 2251690 h 2435555"/>
              <a:gd name="connsiteX2" fmla="*/ 883068 w 2270660"/>
              <a:gd name="connsiteY2" fmla="*/ 2318378 h 2435555"/>
              <a:gd name="connsiteX3" fmla="*/ 863665 w 2270660"/>
              <a:gd name="connsiteY3" fmla="*/ 2339225 h 2435555"/>
              <a:gd name="connsiteX4" fmla="*/ 834999 w 2270660"/>
              <a:gd name="connsiteY4" fmla="*/ 2331158 h 2435555"/>
              <a:gd name="connsiteX5" fmla="*/ 758421 w 2270660"/>
              <a:gd name="connsiteY5" fmla="*/ 2308538 h 2435555"/>
              <a:gd name="connsiteX6" fmla="*/ 729841 w 2270660"/>
              <a:gd name="connsiteY6" fmla="*/ 2365696 h 2435555"/>
              <a:gd name="connsiteX7" fmla="*/ 663152 w 2270660"/>
              <a:gd name="connsiteY7" fmla="*/ 2435555 h 2435555"/>
              <a:gd name="connsiteX8" fmla="*/ 602815 w 2270660"/>
              <a:gd name="connsiteY8" fmla="*/ 2416503 h 2435555"/>
              <a:gd name="connsiteX9" fmla="*/ 542699 w 2270660"/>
              <a:gd name="connsiteY9" fmla="*/ 2416503 h 2435555"/>
              <a:gd name="connsiteX10" fmla="*/ 504370 w 2270660"/>
              <a:gd name="connsiteY10" fmla="*/ 2435555 h 2435555"/>
              <a:gd name="connsiteX11" fmla="*/ 383696 w 2270660"/>
              <a:gd name="connsiteY11" fmla="*/ 2387924 h 2435555"/>
              <a:gd name="connsiteX12" fmla="*/ 339237 w 2270660"/>
              <a:gd name="connsiteY12" fmla="*/ 2308538 h 2435555"/>
              <a:gd name="connsiteX13" fmla="*/ 304305 w 2270660"/>
              <a:gd name="connsiteY13" fmla="*/ 2314889 h 2435555"/>
              <a:gd name="connsiteX14" fmla="*/ 247144 w 2270660"/>
              <a:gd name="connsiteY14" fmla="*/ 2305363 h 2435555"/>
              <a:gd name="connsiteX15" fmla="*/ 180455 w 2270660"/>
              <a:gd name="connsiteY15" fmla="*/ 2314691 h 2435555"/>
              <a:gd name="connsiteX16" fmla="*/ 142428 w 2270660"/>
              <a:gd name="connsiteY16" fmla="*/ 2305587 h 2435555"/>
              <a:gd name="connsiteX17" fmla="*/ 313832 w 2270660"/>
              <a:gd name="connsiteY17" fmla="*/ 2038626 h 2435555"/>
              <a:gd name="connsiteX18" fmla="*/ 323359 w 2270660"/>
              <a:gd name="connsiteY18" fmla="*/ 1967179 h 2435555"/>
              <a:gd name="connsiteX19" fmla="*/ 219127 w 2270660"/>
              <a:gd name="connsiteY19" fmla="*/ 1871916 h 2435555"/>
              <a:gd name="connsiteX20" fmla="*/ 83541 w 2270660"/>
              <a:gd name="connsiteY20" fmla="*/ 1762840 h 2435555"/>
              <a:gd name="connsiteX21" fmla="*/ 6564 w 2270660"/>
              <a:gd name="connsiteY21" fmla="*/ 1514680 h 2435555"/>
              <a:gd name="connsiteX22" fmla="*/ 73769 w 2270660"/>
              <a:gd name="connsiteY22" fmla="*/ 1181260 h 2435555"/>
              <a:gd name="connsiteX23" fmla="*/ 13065 w 2270660"/>
              <a:gd name="connsiteY23" fmla="*/ 752680 h 2435555"/>
              <a:gd name="connsiteX24" fmla="*/ 246454 w 2270660"/>
              <a:gd name="connsiteY24" fmla="*/ 438150 h 2435555"/>
              <a:gd name="connsiteX25" fmla="*/ 689484 w 2270660"/>
              <a:gd name="connsiteY25" fmla="*/ 0 h 2435555"/>
              <a:gd name="connsiteX26" fmla="*/ 851435 w 2270660"/>
              <a:gd name="connsiteY26" fmla="*/ 85725 h 2435555"/>
              <a:gd name="connsiteX27" fmla="*/ 903823 w 2270660"/>
              <a:gd name="connsiteY27" fmla="*/ 95250 h 2435555"/>
              <a:gd name="connsiteX28" fmla="*/ 917203 w 2270660"/>
              <a:gd name="connsiteY28" fmla="*/ 60333 h 2435555"/>
              <a:gd name="connsiteX29" fmla="*/ 951448 w 2270660"/>
              <a:gd name="connsiteY29" fmla="*/ 61912 h 2435555"/>
              <a:gd name="connsiteX30" fmla="*/ 989548 w 2270660"/>
              <a:gd name="connsiteY30" fmla="*/ 85725 h 2435555"/>
              <a:gd name="connsiteX31" fmla="*/ 1022885 w 2270660"/>
              <a:gd name="connsiteY31" fmla="*/ 109537 h 2435555"/>
              <a:gd name="connsiteX32" fmla="*/ 1051460 w 2270660"/>
              <a:gd name="connsiteY32" fmla="*/ 133350 h 2435555"/>
              <a:gd name="connsiteX33" fmla="*/ 1103848 w 2270660"/>
              <a:gd name="connsiteY33" fmla="*/ 200025 h 2435555"/>
              <a:gd name="connsiteX34" fmla="*/ 1099085 w 2270660"/>
              <a:gd name="connsiteY34" fmla="*/ 209550 h 2435555"/>
              <a:gd name="connsiteX35" fmla="*/ 1089560 w 2270660"/>
              <a:gd name="connsiteY35" fmla="*/ 271462 h 2435555"/>
              <a:gd name="connsiteX36" fmla="*/ 1051460 w 2270660"/>
              <a:gd name="connsiteY36" fmla="*/ 295275 h 2435555"/>
              <a:gd name="connsiteX37" fmla="*/ 1046698 w 2270660"/>
              <a:gd name="connsiteY37" fmla="*/ 333375 h 2435555"/>
              <a:gd name="connsiteX38" fmla="*/ 1037381 w 2270660"/>
              <a:gd name="connsiteY38" fmla="*/ 333420 h 2435555"/>
              <a:gd name="connsiteX39" fmla="*/ 1056931 w 2270660"/>
              <a:gd name="connsiteY39" fmla="*/ 368350 h 2435555"/>
              <a:gd name="connsiteX40" fmla="*/ 1094323 w 2270660"/>
              <a:gd name="connsiteY40" fmla="*/ 361950 h 2435555"/>
              <a:gd name="connsiteX41" fmla="*/ 1094323 w 2270660"/>
              <a:gd name="connsiteY41" fmla="*/ 361950 h 2435555"/>
              <a:gd name="connsiteX42" fmla="*/ 1146710 w 2270660"/>
              <a:gd name="connsiteY42" fmla="*/ 371475 h 2435555"/>
              <a:gd name="connsiteX43" fmla="*/ 1165760 w 2270660"/>
              <a:gd name="connsiteY43" fmla="*/ 385762 h 2435555"/>
              <a:gd name="connsiteX44" fmla="*/ 1165760 w 2270660"/>
              <a:gd name="connsiteY44" fmla="*/ 385762 h 2435555"/>
              <a:gd name="connsiteX45" fmla="*/ 1165760 w 2270660"/>
              <a:gd name="connsiteY45" fmla="*/ 385762 h 2435555"/>
              <a:gd name="connsiteX46" fmla="*/ 1203860 w 2270660"/>
              <a:gd name="connsiteY46" fmla="*/ 457200 h 2435555"/>
              <a:gd name="connsiteX47" fmla="*/ 1222910 w 2270660"/>
              <a:gd name="connsiteY47" fmla="*/ 442912 h 2435555"/>
              <a:gd name="connsiteX48" fmla="*/ 1265773 w 2270660"/>
              <a:gd name="connsiteY48" fmla="*/ 442912 h 2435555"/>
              <a:gd name="connsiteX49" fmla="*/ 1337210 w 2270660"/>
              <a:gd name="connsiteY49" fmla="*/ 442912 h 2435555"/>
              <a:gd name="connsiteX50" fmla="*/ 1313398 w 2270660"/>
              <a:gd name="connsiteY50" fmla="*/ 461962 h 2435555"/>
              <a:gd name="connsiteX51" fmla="*/ 1313398 w 2270660"/>
              <a:gd name="connsiteY51" fmla="*/ 461962 h 2435555"/>
              <a:gd name="connsiteX52" fmla="*/ 1280060 w 2270660"/>
              <a:gd name="connsiteY52" fmla="*/ 547687 h 2435555"/>
              <a:gd name="connsiteX53" fmla="*/ 1256248 w 2270660"/>
              <a:gd name="connsiteY53" fmla="*/ 557212 h 2435555"/>
              <a:gd name="connsiteX54" fmla="*/ 1204102 w 2270660"/>
              <a:gd name="connsiteY54" fmla="*/ 579516 h 2435555"/>
              <a:gd name="connsiteX55" fmla="*/ 1227673 w 2270660"/>
              <a:gd name="connsiteY55" fmla="*/ 619125 h 2435555"/>
              <a:gd name="connsiteX56" fmla="*/ 1227673 w 2270660"/>
              <a:gd name="connsiteY56" fmla="*/ 652462 h 2435555"/>
              <a:gd name="connsiteX57" fmla="*/ 1232435 w 2270660"/>
              <a:gd name="connsiteY57" fmla="*/ 676275 h 2435555"/>
              <a:gd name="connsiteX58" fmla="*/ 1243798 w 2270660"/>
              <a:gd name="connsiteY58" fmla="*/ 723998 h 2435555"/>
              <a:gd name="connsiteX59" fmla="*/ 1285577 w 2270660"/>
              <a:gd name="connsiteY59" fmla="*/ 717647 h 2435555"/>
              <a:gd name="connsiteX60" fmla="*/ 1341973 w 2270660"/>
              <a:gd name="connsiteY60" fmla="*/ 742950 h 2435555"/>
              <a:gd name="connsiteX61" fmla="*/ 1413410 w 2270660"/>
              <a:gd name="connsiteY61" fmla="*/ 738187 h 2435555"/>
              <a:gd name="connsiteX62" fmla="*/ 1446748 w 2270660"/>
              <a:gd name="connsiteY62" fmla="*/ 738187 h 2435555"/>
              <a:gd name="connsiteX63" fmla="*/ 1499135 w 2270660"/>
              <a:gd name="connsiteY63" fmla="*/ 752475 h 2435555"/>
              <a:gd name="connsiteX64" fmla="*/ 1508660 w 2270660"/>
              <a:gd name="connsiteY64" fmla="*/ 766762 h 2435555"/>
              <a:gd name="connsiteX65" fmla="*/ 1513423 w 2270660"/>
              <a:gd name="connsiteY65" fmla="*/ 838200 h 2435555"/>
              <a:gd name="connsiteX66" fmla="*/ 1513423 w 2270660"/>
              <a:gd name="connsiteY66" fmla="*/ 838200 h 2435555"/>
              <a:gd name="connsiteX67" fmla="*/ 1546760 w 2270660"/>
              <a:gd name="connsiteY67" fmla="*/ 900112 h 2435555"/>
              <a:gd name="connsiteX68" fmla="*/ 1580098 w 2270660"/>
              <a:gd name="connsiteY68" fmla="*/ 942975 h 2435555"/>
              <a:gd name="connsiteX69" fmla="*/ 1589623 w 2270660"/>
              <a:gd name="connsiteY69" fmla="*/ 947737 h 2435555"/>
              <a:gd name="connsiteX70" fmla="*/ 1599148 w 2270660"/>
              <a:gd name="connsiteY70" fmla="*/ 1014412 h 2435555"/>
              <a:gd name="connsiteX71" fmla="*/ 1642010 w 2270660"/>
              <a:gd name="connsiteY71" fmla="*/ 1047750 h 2435555"/>
              <a:gd name="connsiteX72" fmla="*/ 1684873 w 2270660"/>
              <a:gd name="connsiteY72" fmla="*/ 1090612 h 2435555"/>
              <a:gd name="connsiteX73" fmla="*/ 1703923 w 2270660"/>
              <a:gd name="connsiteY73" fmla="*/ 1104900 h 2435555"/>
              <a:gd name="connsiteX74" fmla="*/ 1746785 w 2270660"/>
              <a:gd name="connsiteY74" fmla="*/ 1119187 h 2435555"/>
              <a:gd name="connsiteX75" fmla="*/ 1765835 w 2270660"/>
              <a:gd name="connsiteY75" fmla="*/ 1185862 h 2435555"/>
              <a:gd name="connsiteX76" fmla="*/ 1765835 w 2270660"/>
              <a:gd name="connsiteY76" fmla="*/ 1185862 h 2435555"/>
              <a:gd name="connsiteX77" fmla="*/ 1775360 w 2270660"/>
              <a:gd name="connsiteY77" fmla="*/ 1238250 h 2435555"/>
              <a:gd name="connsiteX78" fmla="*/ 1851560 w 2270660"/>
              <a:gd name="connsiteY78" fmla="*/ 1223962 h 2435555"/>
              <a:gd name="connsiteX79" fmla="*/ 1894423 w 2270660"/>
              <a:gd name="connsiteY79" fmla="*/ 1176337 h 2435555"/>
              <a:gd name="connsiteX80" fmla="*/ 1903948 w 2270660"/>
              <a:gd name="connsiteY80" fmla="*/ 1162050 h 2435555"/>
              <a:gd name="connsiteX81" fmla="*/ 1946810 w 2270660"/>
              <a:gd name="connsiteY81" fmla="*/ 1152525 h 2435555"/>
              <a:gd name="connsiteX82" fmla="*/ 1984910 w 2270660"/>
              <a:gd name="connsiteY82" fmla="*/ 1128712 h 2435555"/>
              <a:gd name="connsiteX83" fmla="*/ 2023010 w 2270660"/>
              <a:gd name="connsiteY83" fmla="*/ 1114425 h 2435555"/>
              <a:gd name="connsiteX84" fmla="*/ 2070635 w 2270660"/>
              <a:gd name="connsiteY84" fmla="*/ 1104900 h 2435555"/>
              <a:gd name="connsiteX85" fmla="*/ 2118260 w 2270660"/>
              <a:gd name="connsiteY85" fmla="*/ 1119187 h 2435555"/>
              <a:gd name="connsiteX86" fmla="*/ 2199223 w 2270660"/>
              <a:gd name="connsiteY86" fmla="*/ 1119187 h 2435555"/>
              <a:gd name="connsiteX87" fmla="*/ 2213510 w 2270660"/>
              <a:gd name="connsiteY87" fmla="*/ 1081087 h 2435555"/>
              <a:gd name="connsiteX88" fmla="*/ 2242085 w 2270660"/>
              <a:gd name="connsiteY88" fmla="*/ 1090612 h 2435555"/>
              <a:gd name="connsiteX89" fmla="*/ 2270660 w 2270660"/>
              <a:gd name="connsiteY89" fmla="*/ 1100137 h 2435555"/>
              <a:gd name="connsiteX90" fmla="*/ 2256373 w 2270660"/>
              <a:gd name="connsiteY90" fmla="*/ 1128712 h 2435555"/>
              <a:gd name="connsiteX91" fmla="*/ 2218273 w 2270660"/>
              <a:gd name="connsiteY91" fmla="*/ 1176337 h 2435555"/>
              <a:gd name="connsiteX92" fmla="*/ 2189698 w 2270660"/>
              <a:gd name="connsiteY92" fmla="*/ 1200150 h 2435555"/>
              <a:gd name="connsiteX93" fmla="*/ 2156360 w 2270660"/>
              <a:gd name="connsiteY93" fmla="*/ 1233487 h 2435555"/>
              <a:gd name="connsiteX94" fmla="*/ 2137310 w 2270660"/>
              <a:gd name="connsiteY94" fmla="*/ 1290637 h 2435555"/>
              <a:gd name="connsiteX95" fmla="*/ 2156360 w 2270660"/>
              <a:gd name="connsiteY95" fmla="*/ 1333500 h 2435555"/>
              <a:gd name="connsiteX96" fmla="*/ 2075398 w 2270660"/>
              <a:gd name="connsiteY96" fmla="*/ 1333500 h 2435555"/>
              <a:gd name="connsiteX97" fmla="*/ 2023010 w 2270660"/>
              <a:gd name="connsiteY97" fmla="*/ 1400175 h 2435555"/>
              <a:gd name="connsiteX98" fmla="*/ 2013485 w 2270660"/>
              <a:gd name="connsiteY98" fmla="*/ 1414462 h 2435555"/>
              <a:gd name="connsiteX99" fmla="*/ 1999198 w 2270660"/>
              <a:gd name="connsiteY99" fmla="*/ 1457325 h 2435555"/>
              <a:gd name="connsiteX100" fmla="*/ 1980148 w 2270660"/>
              <a:gd name="connsiteY100" fmla="*/ 1471612 h 2435555"/>
              <a:gd name="connsiteX101" fmla="*/ 1913473 w 2270660"/>
              <a:gd name="connsiteY101" fmla="*/ 1471612 h 2435555"/>
              <a:gd name="connsiteX102" fmla="*/ 1889660 w 2270660"/>
              <a:gd name="connsiteY102" fmla="*/ 1500187 h 2435555"/>
              <a:gd name="connsiteX103" fmla="*/ 1880135 w 2270660"/>
              <a:gd name="connsiteY103" fmla="*/ 1476375 h 2435555"/>
              <a:gd name="connsiteX104" fmla="*/ 1822985 w 2270660"/>
              <a:gd name="connsiteY104" fmla="*/ 1495425 h 2435555"/>
              <a:gd name="connsiteX105" fmla="*/ 1799173 w 2270660"/>
              <a:gd name="connsiteY105" fmla="*/ 1476375 h 2435555"/>
              <a:gd name="connsiteX106" fmla="*/ 1780123 w 2270660"/>
              <a:gd name="connsiteY106" fmla="*/ 1485900 h 2435555"/>
              <a:gd name="connsiteX107" fmla="*/ 1737260 w 2270660"/>
              <a:gd name="connsiteY107" fmla="*/ 1514475 h 2435555"/>
              <a:gd name="connsiteX108" fmla="*/ 1737260 w 2270660"/>
              <a:gd name="connsiteY108" fmla="*/ 1514475 h 2435555"/>
              <a:gd name="connsiteX109" fmla="*/ 1722973 w 2270660"/>
              <a:gd name="connsiteY109" fmla="*/ 1471612 h 2435555"/>
              <a:gd name="connsiteX110" fmla="*/ 1699160 w 2270660"/>
              <a:gd name="connsiteY110" fmla="*/ 1466850 h 2435555"/>
              <a:gd name="connsiteX111" fmla="*/ 1642010 w 2270660"/>
              <a:gd name="connsiteY111" fmla="*/ 1476375 h 2435555"/>
              <a:gd name="connsiteX112" fmla="*/ 1546760 w 2270660"/>
              <a:gd name="connsiteY112" fmla="*/ 1481137 h 2435555"/>
              <a:gd name="connsiteX113" fmla="*/ 1470560 w 2270660"/>
              <a:gd name="connsiteY113" fmla="*/ 1462087 h 2435555"/>
              <a:gd name="connsiteX114" fmla="*/ 1451510 w 2270660"/>
              <a:gd name="connsiteY114" fmla="*/ 1476375 h 2435555"/>
              <a:gd name="connsiteX115" fmla="*/ 1396511 w 2270660"/>
              <a:gd name="connsiteY115" fmla="*/ 1505358 h 2435555"/>
              <a:gd name="connsiteX116" fmla="*/ 1375310 w 2270660"/>
              <a:gd name="connsiteY116" fmla="*/ 1485900 h 2435555"/>
              <a:gd name="connsiteX117" fmla="*/ 1356260 w 2270660"/>
              <a:gd name="connsiteY117" fmla="*/ 1462087 h 2435555"/>
              <a:gd name="connsiteX118" fmla="*/ 1337210 w 2270660"/>
              <a:gd name="connsiteY118" fmla="*/ 1485900 h 2435555"/>
              <a:gd name="connsiteX119" fmla="*/ 1327685 w 2270660"/>
              <a:gd name="connsiteY119" fmla="*/ 1466850 h 2435555"/>
              <a:gd name="connsiteX120" fmla="*/ 1227673 w 2270660"/>
              <a:gd name="connsiteY120" fmla="*/ 1514475 h 2435555"/>
              <a:gd name="connsiteX121" fmla="*/ 1194335 w 2270660"/>
              <a:gd name="connsiteY121" fmla="*/ 1514475 h 2435555"/>
              <a:gd name="connsiteX122" fmla="*/ 1132423 w 2270660"/>
              <a:gd name="connsiteY122" fmla="*/ 1504950 h 2435555"/>
              <a:gd name="connsiteX123" fmla="*/ 1075273 w 2270660"/>
              <a:gd name="connsiteY123" fmla="*/ 1524000 h 2435555"/>
              <a:gd name="connsiteX124" fmla="*/ 1051460 w 2270660"/>
              <a:gd name="connsiteY124" fmla="*/ 1562100 h 2435555"/>
              <a:gd name="connsiteX125" fmla="*/ 1037173 w 2270660"/>
              <a:gd name="connsiteY125" fmla="*/ 1590675 h 2435555"/>
              <a:gd name="connsiteX126" fmla="*/ 1018123 w 2270660"/>
              <a:gd name="connsiteY126" fmla="*/ 1590675 h 2435555"/>
              <a:gd name="connsiteX127" fmla="*/ 1018123 w 2270660"/>
              <a:gd name="connsiteY127" fmla="*/ 1590675 h 2435555"/>
              <a:gd name="connsiteX128" fmla="*/ 956402 w 2270660"/>
              <a:gd name="connsiteY128" fmla="*/ 1619469 h 2435555"/>
              <a:gd name="connsiteX129" fmla="*/ 918110 w 2270660"/>
              <a:gd name="connsiteY129" fmla="*/ 1590675 h 2435555"/>
              <a:gd name="connsiteX130" fmla="*/ 808573 w 2270660"/>
              <a:gd name="connsiteY130" fmla="*/ 1624012 h 2435555"/>
              <a:gd name="connsiteX131" fmla="*/ 851435 w 2270660"/>
              <a:gd name="connsiteY131" fmla="*/ 1652587 h 2435555"/>
              <a:gd name="connsiteX132" fmla="*/ 870485 w 2270660"/>
              <a:gd name="connsiteY132" fmla="*/ 1690687 h 2435555"/>
              <a:gd name="connsiteX133" fmla="*/ 870485 w 2270660"/>
              <a:gd name="connsiteY133" fmla="*/ 1738312 h 2435555"/>
              <a:gd name="connsiteX134" fmla="*/ 851435 w 2270660"/>
              <a:gd name="connsiteY134" fmla="*/ 1762125 h 2435555"/>
              <a:gd name="connsiteX135" fmla="*/ 837148 w 2270660"/>
              <a:gd name="connsiteY135" fmla="*/ 1838325 h 2435555"/>
              <a:gd name="connsiteX136" fmla="*/ 856198 w 2270660"/>
              <a:gd name="connsiteY136" fmla="*/ 1866900 h 2435555"/>
              <a:gd name="connsiteX137" fmla="*/ 841910 w 2270660"/>
              <a:gd name="connsiteY137" fmla="*/ 1895475 h 2435555"/>
              <a:gd name="connsiteX138" fmla="*/ 851435 w 2270660"/>
              <a:gd name="connsiteY138" fmla="*/ 1924050 h 2435555"/>
              <a:gd name="connsiteX139" fmla="*/ 851435 w 2270660"/>
              <a:gd name="connsiteY139" fmla="*/ 1947862 h 2435555"/>
              <a:gd name="connsiteX140" fmla="*/ 808573 w 2270660"/>
              <a:gd name="connsiteY140" fmla="*/ 1966912 h 2435555"/>
              <a:gd name="connsiteX141" fmla="*/ 808573 w 2270660"/>
              <a:gd name="connsiteY141" fmla="*/ 1966912 h 2435555"/>
              <a:gd name="connsiteX142" fmla="*/ 809232 w 2270660"/>
              <a:gd name="connsiteY142" fmla="*/ 2022576 h 2435555"/>
              <a:gd name="connsiteX143" fmla="*/ 822860 w 2270660"/>
              <a:gd name="connsiteY143" fmla="*/ 2043112 h 2435555"/>
              <a:gd name="connsiteX144" fmla="*/ 846673 w 2270660"/>
              <a:gd name="connsiteY144" fmla="*/ 2066925 h 2435555"/>
              <a:gd name="connsiteX145" fmla="*/ 841910 w 2270660"/>
              <a:gd name="connsiteY145" fmla="*/ 2119312 h 2435555"/>
              <a:gd name="connsiteX146" fmla="*/ 899060 w 2270660"/>
              <a:gd name="connsiteY146" fmla="*/ 2147887 h 2435555"/>
              <a:gd name="connsiteX147" fmla="*/ 903823 w 2270660"/>
              <a:gd name="connsiteY147" fmla="*/ 2181225 h 2435555"/>
              <a:gd name="connsiteX148" fmla="*/ 965735 w 2270660"/>
              <a:gd name="connsiteY148" fmla="*/ 2205037 h 2435555"/>
              <a:gd name="connsiteX149" fmla="*/ 956210 w 2270660"/>
              <a:gd name="connsiteY149" fmla="*/ 2238375 h 2435555"/>
              <a:gd name="connsiteX150" fmla="*/ 1056223 w 2270660"/>
              <a:gd name="connsiteY150" fmla="*/ 2243137 h 2435555"/>
              <a:gd name="connsiteX151" fmla="*/ 1056223 w 2270660"/>
              <a:gd name="connsiteY151" fmla="*/ 2243137 h 2435555"/>
              <a:gd name="connsiteX0" fmla="*/ 1048856 w 2270660"/>
              <a:gd name="connsiteY0" fmla="*/ 2229420 h 2435555"/>
              <a:gd name="connsiteX1" fmla="*/ 908474 w 2270660"/>
              <a:gd name="connsiteY1" fmla="*/ 2251690 h 2435555"/>
              <a:gd name="connsiteX2" fmla="*/ 883068 w 2270660"/>
              <a:gd name="connsiteY2" fmla="*/ 2318378 h 2435555"/>
              <a:gd name="connsiteX3" fmla="*/ 863665 w 2270660"/>
              <a:gd name="connsiteY3" fmla="*/ 2339225 h 2435555"/>
              <a:gd name="connsiteX4" fmla="*/ 834999 w 2270660"/>
              <a:gd name="connsiteY4" fmla="*/ 2331158 h 2435555"/>
              <a:gd name="connsiteX5" fmla="*/ 758421 w 2270660"/>
              <a:gd name="connsiteY5" fmla="*/ 2308538 h 2435555"/>
              <a:gd name="connsiteX6" fmla="*/ 729841 w 2270660"/>
              <a:gd name="connsiteY6" fmla="*/ 2365696 h 2435555"/>
              <a:gd name="connsiteX7" fmla="*/ 663152 w 2270660"/>
              <a:gd name="connsiteY7" fmla="*/ 2435555 h 2435555"/>
              <a:gd name="connsiteX8" fmla="*/ 602815 w 2270660"/>
              <a:gd name="connsiteY8" fmla="*/ 2416503 h 2435555"/>
              <a:gd name="connsiteX9" fmla="*/ 542699 w 2270660"/>
              <a:gd name="connsiteY9" fmla="*/ 2416503 h 2435555"/>
              <a:gd name="connsiteX10" fmla="*/ 504370 w 2270660"/>
              <a:gd name="connsiteY10" fmla="*/ 2435555 h 2435555"/>
              <a:gd name="connsiteX11" fmla="*/ 383696 w 2270660"/>
              <a:gd name="connsiteY11" fmla="*/ 2387924 h 2435555"/>
              <a:gd name="connsiteX12" fmla="*/ 339237 w 2270660"/>
              <a:gd name="connsiteY12" fmla="*/ 2308538 h 2435555"/>
              <a:gd name="connsiteX13" fmla="*/ 304305 w 2270660"/>
              <a:gd name="connsiteY13" fmla="*/ 2314889 h 2435555"/>
              <a:gd name="connsiteX14" fmla="*/ 247144 w 2270660"/>
              <a:gd name="connsiteY14" fmla="*/ 2305363 h 2435555"/>
              <a:gd name="connsiteX15" fmla="*/ 180455 w 2270660"/>
              <a:gd name="connsiteY15" fmla="*/ 2314691 h 2435555"/>
              <a:gd name="connsiteX16" fmla="*/ 142428 w 2270660"/>
              <a:gd name="connsiteY16" fmla="*/ 2305587 h 2435555"/>
              <a:gd name="connsiteX17" fmla="*/ 313832 w 2270660"/>
              <a:gd name="connsiteY17" fmla="*/ 2038626 h 2435555"/>
              <a:gd name="connsiteX18" fmla="*/ 323359 w 2270660"/>
              <a:gd name="connsiteY18" fmla="*/ 1967179 h 2435555"/>
              <a:gd name="connsiteX19" fmla="*/ 219127 w 2270660"/>
              <a:gd name="connsiteY19" fmla="*/ 1871916 h 2435555"/>
              <a:gd name="connsiteX20" fmla="*/ 83541 w 2270660"/>
              <a:gd name="connsiteY20" fmla="*/ 1762840 h 2435555"/>
              <a:gd name="connsiteX21" fmla="*/ 6564 w 2270660"/>
              <a:gd name="connsiteY21" fmla="*/ 1514680 h 2435555"/>
              <a:gd name="connsiteX22" fmla="*/ 73769 w 2270660"/>
              <a:gd name="connsiteY22" fmla="*/ 1181260 h 2435555"/>
              <a:gd name="connsiteX23" fmla="*/ 13065 w 2270660"/>
              <a:gd name="connsiteY23" fmla="*/ 752680 h 2435555"/>
              <a:gd name="connsiteX24" fmla="*/ 246454 w 2270660"/>
              <a:gd name="connsiteY24" fmla="*/ 438150 h 2435555"/>
              <a:gd name="connsiteX25" fmla="*/ 689484 w 2270660"/>
              <a:gd name="connsiteY25" fmla="*/ 0 h 2435555"/>
              <a:gd name="connsiteX26" fmla="*/ 851435 w 2270660"/>
              <a:gd name="connsiteY26" fmla="*/ 85725 h 2435555"/>
              <a:gd name="connsiteX27" fmla="*/ 903823 w 2270660"/>
              <a:gd name="connsiteY27" fmla="*/ 95250 h 2435555"/>
              <a:gd name="connsiteX28" fmla="*/ 917203 w 2270660"/>
              <a:gd name="connsiteY28" fmla="*/ 60333 h 2435555"/>
              <a:gd name="connsiteX29" fmla="*/ 951448 w 2270660"/>
              <a:gd name="connsiteY29" fmla="*/ 61912 h 2435555"/>
              <a:gd name="connsiteX30" fmla="*/ 989548 w 2270660"/>
              <a:gd name="connsiteY30" fmla="*/ 85725 h 2435555"/>
              <a:gd name="connsiteX31" fmla="*/ 1022885 w 2270660"/>
              <a:gd name="connsiteY31" fmla="*/ 109537 h 2435555"/>
              <a:gd name="connsiteX32" fmla="*/ 1051460 w 2270660"/>
              <a:gd name="connsiteY32" fmla="*/ 133350 h 2435555"/>
              <a:gd name="connsiteX33" fmla="*/ 1103848 w 2270660"/>
              <a:gd name="connsiteY33" fmla="*/ 200025 h 2435555"/>
              <a:gd name="connsiteX34" fmla="*/ 1099085 w 2270660"/>
              <a:gd name="connsiteY34" fmla="*/ 209550 h 2435555"/>
              <a:gd name="connsiteX35" fmla="*/ 1089560 w 2270660"/>
              <a:gd name="connsiteY35" fmla="*/ 271462 h 2435555"/>
              <a:gd name="connsiteX36" fmla="*/ 1051460 w 2270660"/>
              <a:gd name="connsiteY36" fmla="*/ 295275 h 2435555"/>
              <a:gd name="connsiteX37" fmla="*/ 1046698 w 2270660"/>
              <a:gd name="connsiteY37" fmla="*/ 333375 h 2435555"/>
              <a:gd name="connsiteX38" fmla="*/ 1037381 w 2270660"/>
              <a:gd name="connsiteY38" fmla="*/ 333420 h 2435555"/>
              <a:gd name="connsiteX39" fmla="*/ 1056931 w 2270660"/>
              <a:gd name="connsiteY39" fmla="*/ 368350 h 2435555"/>
              <a:gd name="connsiteX40" fmla="*/ 1094323 w 2270660"/>
              <a:gd name="connsiteY40" fmla="*/ 361950 h 2435555"/>
              <a:gd name="connsiteX41" fmla="*/ 1094323 w 2270660"/>
              <a:gd name="connsiteY41" fmla="*/ 361950 h 2435555"/>
              <a:gd name="connsiteX42" fmla="*/ 1146710 w 2270660"/>
              <a:gd name="connsiteY42" fmla="*/ 371475 h 2435555"/>
              <a:gd name="connsiteX43" fmla="*/ 1165760 w 2270660"/>
              <a:gd name="connsiteY43" fmla="*/ 385762 h 2435555"/>
              <a:gd name="connsiteX44" fmla="*/ 1165760 w 2270660"/>
              <a:gd name="connsiteY44" fmla="*/ 385762 h 2435555"/>
              <a:gd name="connsiteX45" fmla="*/ 1165760 w 2270660"/>
              <a:gd name="connsiteY45" fmla="*/ 385762 h 2435555"/>
              <a:gd name="connsiteX46" fmla="*/ 1203860 w 2270660"/>
              <a:gd name="connsiteY46" fmla="*/ 457200 h 2435555"/>
              <a:gd name="connsiteX47" fmla="*/ 1222910 w 2270660"/>
              <a:gd name="connsiteY47" fmla="*/ 442912 h 2435555"/>
              <a:gd name="connsiteX48" fmla="*/ 1265773 w 2270660"/>
              <a:gd name="connsiteY48" fmla="*/ 442912 h 2435555"/>
              <a:gd name="connsiteX49" fmla="*/ 1337210 w 2270660"/>
              <a:gd name="connsiteY49" fmla="*/ 442912 h 2435555"/>
              <a:gd name="connsiteX50" fmla="*/ 1313398 w 2270660"/>
              <a:gd name="connsiteY50" fmla="*/ 461962 h 2435555"/>
              <a:gd name="connsiteX51" fmla="*/ 1313398 w 2270660"/>
              <a:gd name="connsiteY51" fmla="*/ 461962 h 2435555"/>
              <a:gd name="connsiteX52" fmla="*/ 1280060 w 2270660"/>
              <a:gd name="connsiteY52" fmla="*/ 547687 h 2435555"/>
              <a:gd name="connsiteX53" fmla="*/ 1256248 w 2270660"/>
              <a:gd name="connsiteY53" fmla="*/ 557212 h 2435555"/>
              <a:gd name="connsiteX54" fmla="*/ 1204102 w 2270660"/>
              <a:gd name="connsiteY54" fmla="*/ 579516 h 2435555"/>
              <a:gd name="connsiteX55" fmla="*/ 1227673 w 2270660"/>
              <a:gd name="connsiteY55" fmla="*/ 619125 h 2435555"/>
              <a:gd name="connsiteX56" fmla="*/ 1227673 w 2270660"/>
              <a:gd name="connsiteY56" fmla="*/ 652462 h 2435555"/>
              <a:gd name="connsiteX57" fmla="*/ 1232435 w 2270660"/>
              <a:gd name="connsiteY57" fmla="*/ 676275 h 2435555"/>
              <a:gd name="connsiteX58" fmla="*/ 1243798 w 2270660"/>
              <a:gd name="connsiteY58" fmla="*/ 723998 h 2435555"/>
              <a:gd name="connsiteX59" fmla="*/ 1285577 w 2270660"/>
              <a:gd name="connsiteY59" fmla="*/ 717647 h 2435555"/>
              <a:gd name="connsiteX60" fmla="*/ 1341973 w 2270660"/>
              <a:gd name="connsiteY60" fmla="*/ 742950 h 2435555"/>
              <a:gd name="connsiteX61" fmla="*/ 1413410 w 2270660"/>
              <a:gd name="connsiteY61" fmla="*/ 738187 h 2435555"/>
              <a:gd name="connsiteX62" fmla="*/ 1446748 w 2270660"/>
              <a:gd name="connsiteY62" fmla="*/ 738187 h 2435555"/>
              <a:gd name="connsiteX63" fmla="*/ 1499135 w 2270660"/>
              <a:gd name="connsiteY63" fmla="*/ 752475 h 2435555"/>
              <a:gd name="connsiteX64" fmla="*/ 1508660 w 2270660"/>
              <a:gd name="connsiteY64" fmla="*/ 766762 h 2435555"/>
              <a:gd name="connsiteX65" fmla="*/ 1513423 w 2270660"/>
              <a:gd name="connsiteY65" fmla="*/ 838200 h 2435555"/>
              <a:gd name="connsiteX66" fmla="*/ 1513423 w 2270660"/>
              <a:gd name="connsiteY66" fmla="*/ 838200 h 2435555"/>
              <a:gd name="connsiteX67" fmla="*/ 1546760 w 2270660"/>
              <a:gd name="connsiteY67" fmla="*/ 900112 h 2435555"/>
              <a:gd name="connsiteX68" fmla="*/ 1580098 w 2270660"/>
              <a:gd name="connsiteY68" fmla="*/ 942975 h 2435555"/>
              <a:gd name="connsiteX69" fmla="*/ 1589623 w 2270660"/>
              <a:gd name="connsiteY69" fmla="*/ 947737 h 2435555"/>
              <a:gd name="connsiteX70" fmla="*/ 1599148 w 2270660"/>
              <a:gd name="connsiteY70" fmla="*/ 1014412 h 2435555"/>
              <a:gd name="connsiteX71" fmla="*/ 1642010 w 2270660"/>
              <a:gd name="connsiteY71" fmla="*/ 1047750 h 2435555"/>
              <a:gd name="connsiteX72" fmla="*/ 1684873 w 2270660"/>
              <a:gd name="connsiteY72" fmla="*/ 1090612 h 2435555"/>
              <a:gd name="connsiteX73" fmla="*/ 1703923 w 2270660"/>
              <a:gd name="connsiteY73" fmla="*/ 1104900 h 2435555"/>
              <a:gd name="connsiteX74" fmla="*/ 1746785 w 2270660"/>
              <a:gd name="connsiteY74" fmla="*/ 1119187 h 2435555"/>
              <a:gd name="connsiteX75" fmla="*/ 1765835 w 2270660"/>
              <a:gd name="connsiteY75" fmla="*/ 1185862 h 2435555"/>
              <a:gd name="connsiteX76" fmla="*/ 1765835 w 2270660"/>
              <a:gd name="connsiteY76" fmla="*/ 1185862 h 2435555"/>
              <a:gd name="connsiteX77" fmla="*/ 1775360 w 2270660"/>
              <a:gd name="connsiteY77" fmla="*/ 1238250 h 2435555"/>
              <a:gd name="connsiteX78" fmla="*/ 1851560 w 2270660"/>
              <a:gd name="connsiteY78" fmla="*/ 1223962 h 2435555"/>
              <a:gd name="connsiteX79" fmla="*/ 1894423 w 2270660"/>
              <a:gd name="connsiteY79" fmla="*/ 1176337 h 2435555"/>
              <a:gd name="connsiteX80" fmla="*/ 1903948 w 2270660"/>
              <a:gd name="connsiteY80" fmla="*/ 1162050 h 2435555"/>
              <a:gd name="connsiteX81" fmla="*/ 1946810 w 2270660"/>
              <a:gd name="connsiteY81" fmla="*/ 1152525 h 2435555"/>
              <a:gd name="connsiteX82" fmla="*/ 1984910 w 2270660"/>
              <a:gd name="connsiteY82" fmla="*/ 1128712 h 2435555"/>
              <a:gd name="connsiteX83" fmla="*/ 2023010 w 2270660"/>
              <a:gd name="connsiteY83" fmla="*/ 1114425 h 2435555"/>
              <a:gd name="connsiteX84" fmla="*/ 2070635 w 2270660"/>
              <a:gd name="connsiteY84" fmla="*/ 1104900 h 2435555"/>
              <a:gd name="connsiteX85" fmla="*/ 2118260 w 2270660"/>
              <a:gd name="connsiteY85" fmla="*/ 1119187 h 2435555"/>
              <a:gd name="connsiteX86" fmla="*/ 2199223 w 2270660"/>
              <a:gd name="connsiteY86" fmla="*/ 1119187 h 2435555"/>
              <a:gd name="connsiteX87" fmla="*/ 2213510 w 2270660"/>
              <a:gd name="connsiteY87" fmla="*/ 1081087 h 2435555"/>
              <a:gd name="connsiteX88" fmla="*/ 2242085 w 2270660"/>
              <a:gd name="connsiteY88" fmla="*/ 1090612 h 2435555"/>
              <a:gd name="connsiteX89" fmla="*/ 2270660 w 2270660"/>
              <a:gd name="connsiteY89" fmla="*/ 1100137 h 2435555"/>
              <a:gd name="connsiteX90" fmla="*/ 2256373 w 2270660"/>
              <a:gd name="connsiteY90" fmla="*/ 1128712 h 2435555"/>
              <a:gd name="connsiteX91" fmla="*/ 2218273 w 2270660"/>
              <a:gd name="connsiteY91" fmla="*/ 1176337 h 2435555"/>
              <a:gd name="connsiteX92" fmla="*/ 2189698 w 2270660"/>
              <a:gd name="connsiteY92" fmla="*/ 1200150 h 2435555"/>
              <a:gd name="connsiteX93" fmla="*/ 2156360 w 2270660"/>
              <a:gd name="connsiteY93" fmla="*/ 1233487 h 2435555"/>
              <a:gd name="connsiteX94" fmla="*/ 2137310 w 2270660"/>
              <a:gd name="connsiteY94" fmla="*/ 1290637 h 2435555"/>
              <a:gd name="connsiteX95" fmla="*/ 2156360 w 2270660"/>
              <a:gd name="connsiteY95" fmla="*/ 1333500 h 2435555"/>
              <a:gd name="connsiteX96" fmla="*/ 2075398 w 2270660"/>
              <a:gd name="connsiteY96" fmla="*/ 1333500 h 2435555"/>
              <a:gd name="connsiteX97" fmla="*/ 2023010 w 2270660"/>
              <a:gd name="connsiteY97" fmla="*/ 1400175 h 2435555"/>
              <a:gd name="connsiteX98" fmla="*/ 2013485 w 2270660"/>
              <a:gd name="connsiteY98" fmla="*/ 1414462 h 2435555"/>
              <a:gd name="connsiteX99" fmla="*/ 1999198 w 2270660"/>
              <a:gd name="connsiteY99" fmla="*/ 1457325 h 2435555"/>
              <a:gd name="connsiteX100" fmla="*/ 1980148 w 2270660"/>
              <a:gd name="connsiteY100" fmla="*/ 1471612 h 2435555"/>
              <a:gd name="connsiteX101" fmla="*/ 1913473 w 2270660"/>
              <a:gd name="connsiteY101" fmla="*/ 1471612 h 2435555"/>
              <a:gd name="connsiteX102" fmla="*/ 1889660 w 2270660"/>
              <a:gd name="connsiteY102" fmla="*/ 1500187 h 2435555"/>
              <a:gd name="connsiteX103" fmla="*/ 1880135 w 2270660"/>
              <a:gd name="connsiteY103" fmla="*/ 1476375 h 2435555"/>
              <a:gd name="connsiteX104" fmla="*/ 1822985 w 2270660"/>
              <a:gd name="connsiteY104" fmla="*/ 1495425 h 2435555"/>
              <a:gd name="connsiteX105" fmla="*/ 1799173 w 2270660"/>
              <a:gd name="connsiteY105" fmla="*/ 1476375 h 2435555"/>
              <a:gd name="connsiteX106" fmla="*/ 1780123 w 2270660"/>
              <a:gd name="connsiteY106" fmla="*/ 1485900 h 2435555"/>
              <a:gd name="connsiteX107" fmla="*/ 1737260 w 2270660"/>
              <a:gd name="connsiteY107" fmla="*/ 1514475 h 2435555"/>
              <a:gd name="connsiteX108" fmla="*/ 1737260 w 2270660"/>
              <a:gd name="connsiteY108" fmla="*/ 1514475 h 2435555"/>
              <a:gd name="connsiteX109" fmla="*/ 1722973 w 2270660"/>
              <a:gd name="connsiteY109" fmla="*/ 1471612 h 2435555"/>
              <a:gd name="connsiteX110" fmla="*/ 1699160 w 2270660"/>
              <a:gd name="connsiteY110" fmla="*/ 1466850 h 2435555"/>
              <a:gd name="connsiteX111" fmla="*/ 1642010 w 2270660"/>
              <a:gd name="connsiteY111" fmla="*/ 1476375 h 2435555"/>
              <a:gd name="connsiteX112" fmla="*/ 1546760 w 2270660"/>
              <a:gd name="connsiteY112" fmla="*/ 1481137 h 2435555"/>
              <a:gd name="connsiteX113" fmla="*/ 1470560 w 2270660"/>
              <a:gd name="connsiteY113" fmla="*/ 1462087 h 2435555"/>
              <a:gd name="connsiteX114" fmla="*/ 1451510 w 2270660"/>
              <a:gd name="connsiteY114" fmla="*/ 1476375 h 2435555"/>
              <a:gd name="connsiteX115" fmla="*/ 1396511 w 2270660"/>
              <a:gd name="connsiteY115" fmla="*/ 1505358 h 2435555"/>
              <a:gd name="connsiteX116" fmla="*/ 1375310 w 2270660"/>
              <a:gd name="connsiteY116" fmla="*/ 1485900 h 2435555"/>
              <a:gd name="connsiteX117" fmla="*/ 1356260 w 2270660"/>
              <a:gd name="connsiteY117" fmla="*/ 1462087 h 2435555"/>
              <a:gd name="connsiteX118" fmla="*/ 1337210 w 2270660"/>
              <a:gd name="connsiteY118" fmla="*/ 1485900 h 2435555"/>
              <a:gd name="connsiteX119" fmla="*/ 1327685 w 2270660"/>
              <a:gd name="connsiteY119" fmla="*/ 1466850 h 2435555"/>
              <a:gd name="connsiteX120" fmla="*/ 1227673 w 2270660"/>
              <a:gd name="connsiteY120" fmla="*/ 1514475 h 2435555"/>
              <a:gd name="connsiteX121" fmla="*/ 1194335 w 2270660"/>
              <a:gd name="connsiteY121" fmla="*/ 1514475 h 2435555"/>
              <a:gd name="connsiteX122" fmla="*/ 1132423 w 2270660"/>
              <a:gd name="connsiteY122" fmla="*/ 1504950 h 2435555"/>
              <a:gd name="connsiteX123" fmla="*/ 1075273 w 2270660"/>
              <a:gd name="connsiteY123" fmla="*/ 1524000 h 2435555"/>
              <a:gd name="connsiteX124" fmla="*/ 1051460 w 2270660"/>
              <a:gd name="connsiteY124" fmla="*/ 1562100 h 2435555"/>
              <a:gd name="connsiteX125" fmla="*/ 1037173 w 2270660"/>
              <a:gd name="connsiteY125" fmla="*/ 1590675 h 2435555"/>
              <a:gd name="connsiteX126" fmla="*/ 1018123 w 2270660"/>
              <a:gd name="connsiteY126" fmla="*/ 1590675 h 2435555"/>
              <a:gd name="connsiteX127" fmla="*/ 1018123 w 2270660"/>
              <a:gd name="connsiteY127" fmla="*/ 1590675 h 2435555"/>
              <a:gd name="connsiteX128" fmla="*/ 956402 w 2270660"/>
              <a:gd name="connsiteY128" fmla="*/ 1619469 h 2435555"/>
              <a:gd name="connsiteX129" fmla="*/ 918110 w 2270660"/>
              <a:gd name="connsiteY129" fmla="*/ 1590675 h 2435555"/>
              <a:gd name="connsiteX130" fmla="*/ 808573 w 2270660"/>
              <a:gd name="connsiteY130" fmla="*/ 1624012 h 2435555"/>
              <a:gd name="connsiteX131" fmla="*/ 851435 w 2270660"/>
              <a:gd name="connsiteY131" fmla="*/ 1652587 h 2435555"/>
              <a:gd name="connsiteX132" fmla="*/ 870485 w 2270660"/>
              <a:gd name="connsiteY132" fmla="*/ 1690687 h 2435555"/>
              <a:gd name="connsiteX133" fmla="*/ 870485 w 2270660"/>
              <a:gd name="connsiteY133" fmla="*/ 1738312 h 2435555"/>
              <a:gd name="connsiteX134" fmla="*/ 851435 w 2270660"/>
              <a:gd name="connsiteY134" fmla="*/ 1762125 h 2435555"/>
              <a:gd name="connsiteX135" fmla="*/ 837148 w 2270660"/>
              <a:gd name="connsiteY135" fmla="*/ 1838325 h 2435555"/>
              <a:gd name="connsiteX136" fmla="*/ 856198 w 2270660"/>
              <a:gd name="connsiteY136" fmla="*/ 1866900 h 2435555"/>
              <a:gd name="connsiteX137" fmla="*/ 841910 w 2270660"/>
              <a:gd name="connsiteY137" fmla="*/ 1895475 h 2435555"/>
              <a:gd name="connsiteX138" fmla="*/ 851435 w 2270660"/>
              <a:gd name="connsiteY138" fmla="*/ 1924050 h 2435555"/>
              <a:gd name="connsiteX139" fmla="*/ 851435 w 2270660"/>
              <a:gd name="connsiteY139" fmla="*/ 1947862 h 2435555"/>
              <a:gd name="connsiteX140" fmla="*/ 808573 w 2270660"/>
              <a:gd name="connsiteY140" fmla="*/ 1966912 h 2435555"/>
              <a:gd name="connsiteX141" fmla="*/ 808573 w 2270660"/>
              <a:gd name="connsiteY141" fmla="*/ 1966912 h 2435555"/>
              <a:gd name="connsiteX142" fmla="*/ 809232 w 2270660"/>
              <a:gd name="connsiteY142" fmla="*/ 2022576 h 2435555"/>
              <a:gd name="connsiteX143" fmla="*/ 822860 w 2270660"/>
              <a:gd name="connsiteY143" fmla="*/ 2043112 h 2435555"/>
              <a:gd name="connsiteX144" fmla="*/ 846673 w 2270660"/>
              <a:gd name="connsiteY144" fmla="*/ 2066925 h 2435555"/>
              <a:gd name="connsiteX145" fmla="*/ 841910 w 2270660"/>
              <a:gd name="connsiteY145" fmla="*/ 2119312 h 2435555"/>
              <a:gd name="connsiteX146" fmla="*/ 899060 w 2270660"/>
              <a:gd name="connsiteY146" fmla="*/ 2147887 h 2435555"/>
              <a:gd name="connsiteX147" fmla="*/ 903823 w 2270660"/>
              <a:gd name="connsiteY147" fmla="*/ 2181225 h 2435555"/>
              <a:gd name="connsiteX148" fmla="*/ 965735 w 2270660"/>
              <a:gd name="connsiteY148" fmla="*/ 2205037 h 2435555"/>
              <a:gd name="connsiteX149" fmla="*/ 956210 w 2270660"/>
              <a:gd name="connsiteY149" fmla="*/ 2238375 h 2435555"/>
              <a:gd name="connsiteX150" fmla="*/ 1056223 w 2270660"/>
              <a:gd name="connsiteY150" fmla="*/ 2243137 h 2435555"/>
              <a:gd name="connsiteX151" fmla="*/ 1056223 w 2270660"/>
              <a:gd name="connsiteY151" fmla="*/ 2243137 h 2435555"/>
              <a:gd name="connsiteX0" fmla="*/ 1048856 w 2270660"/>
              <a:gd name="connsiteY0" fmla="*/ 2229420 h 2435555"/>
              <a:gd name="connsiteX1" fmla="*/ 981730 w 2270660"/>
              <a:gd name="connsiteY1" fmla="*/ 2404416 h 2435555"/>
              <a:gd name="connsiteX2" fmla="*/ 883068 w 2270660"/>
              <a:gd name="connsiteY2" fmla="*/ 2318378 h 2435555"/>
              <a:gd name="connsiteX3" fmla="*/ 863665 w 2270660"/>
              <a:gd name="connsiteY3" fmla="*/ 2339225 h 2435555"/>
              <a:gd name="connsiteX4" fmla="*/ 834999 w 2270660"/>
              <a:gd name="connsiteY4" fmla="*/ 2331158 h 2435555"/>
              <a:gd name="connsiteX5" fmla="*/ 758421 w 2270660"/>
              <a:gd name="connsiteY5" fmla="*/ 2308538 h 2435555"/>
              <a:gd name="connsiteX6" fmla="*/ 729841 w 2270660"/>
              <a:gd name="connsiteY6" fmla="*/ 2365696 h 2435555"/>
              <a:gd name="connsiteX7" fmla="*/ 663152 w 2270660"/>
              <a:gd name="connsiteY7" fmla="*/ 2435555 h 2435555"/>
              <a:gd name="connsiteX8" fmla="*/ 602815 w 2270660"/>
              <a:gd name="connsiteY8" fmla="*/ 2416503 h 2435555"/>
              <a:gd name="connsiteX9" fmla="*/ 542699 w 2270660"/>
              <a:gd name="connsiteY9" fmla="*/ 2416503 h 2435555"/>
              <a:gd name="connsiteX10" fmla="*/ 504370 w 2270660"/>
              <a:gd name="connsiteY10" fmla="*/ 2435555 h 2435555"/>
              <a:gd name="connsiteX11" fmla="*/ 383696 w 2270660"/>
              <a:gd name="connsiteY11" fmla="*/ 2387924 h 2435555"/>
              <a:gd name="connsiteX12" fmla="*/ 339237 w 2270660"/>
              <a:gd name="connsiteY12" fmla="*/ 2308538 h 2435555"/>
              <a:gd name="connsiteX13" fmla="*/ 304305 w 2270660"/>
              <a:gd name="connsiteY13" fmla="*/ 2314889 h 2435555"/>
              <a:gd name="connsiteX14" fmla="*/ 247144 w 2270660"/>
              <a:gd name="connsiteY14" fmla="*/ 2305363 h 2435555"/>
              <a:gd name="connsiteX15" fmla="*/ 180455 w 2270660"/>
              <a:gd name="connsiteY15" fmla="*/ 2314691 h 2435555"/>
              <a:gd name="connsiteX16" fmla="*/ 142428 w 2270660"/>
              <a:gd name="connsiteY16" fmla="*/ 2305587 h 2435555"/>
              <a:gd name="connsiteX17" fmla="*/ 313832 w 2270660"/>
              <a:gd name="connsiteY17" fmla="*/ 2038626 h 2435555"/>
              <a:gd name="connsiteX18" fmla="*/ 323359 w 2270660"/>
              <a:gd name="connsiteY18" fmla="*/ 1967179 h 2435555"/>
              <a:gd name="connsiteX19" fmla="*/ 219127 w 2270660"/>
              <a:gd name="connsiteY19" fmla="*/ 1871916 h 2435555"/>
              <a:gd name="connsiteX20" fmla="*/ 83541 w 2270660"/>
              <a:gd name="connsiteY20" fmla="*/ 1762840 h 2435555"/>
              <a:gd name="connsiteX21" fmla="*/ 6564 w 2270660"/>
              <a:gd name="connsiteY21" fmla="*/ 1514680 h 2435555"/>
              <a:gd name="connsiteX22" fmla="*/ 73769 w 2270660"/>
              <a:gd name="connsiteY22" fmla="*/ 1181260 h 2435555"/>
              <a:gd name="connsiteX23" fmla="*/ 13065 w 2270660"/>
              <a:gd name="connsiteY23" fmla="*/ 752680 h 2435555"/>
              <a:gd name="connsiteX24" fmla="*/ 246454 w 2270660"/>
              <a:gd name="connsiteY24" fmla="*/ 438150 h 2435555"/>
              <a:gd name="connsiteX25" fmla="*/ 689484 w 2270660"/>
              <a:gd name="connsiteY25" fmla="*/ 0 h 2435555"/>
              <a:gd name="connsiteX26" fmla="*/ 851435 w 2270660"/>
              <a:gd name="connsiteY26" fmla="*/ 85725 h 2435555"/>
              <a:gd name="connsiteX27" fmla="*/ 903823 w 2270660"/>
              <a:gd name="connsiteY27" fmla="*/ 95250 h 2435555"/>
              <a:gd name="connsiteX28" fmla="*/ 917203 w 2270660"/>
              <a:gd name="connsiteY28" fmla="*/ 60333 h 2435555"/>
              <a:gd name="connsiteX29" fmla="*/ 951448 w 2270660"/>
              <a:gd name="connsiteY29" fmla="*/ 61912 h 2435555"/>
              <a:gd name="connsiteX30" fmla="*/ 989548 w 2270660"/>
              <a:gd name="connsiteY30" fmla="*/ 85725 h 2435555"/>
              <a:gd name="connsiteX31" fmla="*/ 1022885 w 2270660"/>
              <a:gd name="connsiteY31" fmla="*/ 109537 h 2435555"/>
              <a:gd name="connsiteX32" fmla="*/ 1051460 w 2270660"/>
              <a:gd name="connsiteY32" fmla="*/ 133350 h 2435555"/>
              <a:gd name="connsiteX33" fmla="*/ 1103848 w 2270660"/>
              <a:gd name="connsiteY33" fmla="*/ 200025 h 2435555"/>
              <a:gd name="connsiteX34" fmla="*/ 1099085 w 2270660"/>
              <a:gd name="connsiteY34" fmla="*/ 209550 h 2435555"/>
              <a:gd name="connsiteX35" fmla="*/ 1089560 w 2270660"/>
              <a:gd name="connsiteY35" fmla="*/ 271462 h 2435555"/>
              <a:gd name="connsiteX36" fmla="*/ 1051460 w 2270660"/>
              <a:gd name="connsiteY36" fmla="*/ 295275 h 2435555"/>
              <a:gd name="connsiteX37" fmla="*/ 1046698 w 2270660"/>
              <a:gd name="connsiteY37" fmla="*/ 333375 h 2435555"/>
              <a:gd name="connsiteX38" fmla="*/ 1037381 w 2270660"/>
              <a:gd name="connsiteY38" fmla="*/ 333420 h 2435555"/>
              <a:gd name="connsiteX39" fmla="*/ 1056931 w 2270660"/>
              <a:gd name="connsiteY39" fmla="*/ 368350 h 2435555"/>
              <a:gd name="connsiteX40" fmla="*/ 1094323 w 2270660"/>
              <a:gd name="connsiteY40" fmla="*/ 361950 h 2435555"/>
              <a:gd name="connsiteX41" fmla="*/ 1094323 w 2270660"/>
              <a:gd name="connsiteY41" fmla="*/ 361950 h 2435555"/>
              <a:gd name="connsiteX42" fmla="*/ 1146710 w 2270660"/>
              <a:gd name="connsiteY42" fmla="*/ 371475 h 2435555"/>
              <a:gd name="connsiteX43" fmla="*/ 1165760 w 2270660"/>
              <a:gd name="connsiteY43" fmla="*/ 385762 h 2435555"/>
              <a:gd name="connsiteX44" fmla="*/ 1165760 w 2270660"/>
              <a:gd name="connsiteY44" fmla="*/ 385762 h 2435555"/>
              <a:gd name="connsiteX45" fmla="*/ 1165760 w 2270660"/>
              <a:gd name="connsiteY45" fmla="*/ 385762 h 2435555"/>
              <a:gd name="connsiteX46" fmla="*/ 1203860 w 2270660"/>
              <a:gd name="connsiteY46" fmla="*/ 457200 h 2435555"/>
              <a:gd name="connsiteX47" fmla="*/ 1222910 w 2270660"/>
              <a:gd name="connsiteY47" fmla="*/ 442912 h 2435555"/>
              <a:gd name="connsiteX48" fmla="*/ 1265773 w 2270660"/>
              <a:gd name="connsiteY48" fmla="*/ 442912 h 2435555"/>
              <a:gd name="connsiteX49" fmla="*/ 1337210 w 2270660"/>
              <a:gd name="connsiteY49" fmla="*/ 442912 h 2435555"/>
              <a:gd name="connsiteX50" fmla="*/ 1313398 w 2270660"/>
              <a:gd name="connsiteY50" fmla="*/ 461962 h 2435555"/>
              <a:gd name="connsiteX51" fmla="*/ 1313398 w 2270660"/>
              <a:gd name="connsiteY51" fmla="*/ 461962 h 2435555"/>
              <a:gd name="connsiteX52" fmla="*/ 1280060 w 2270660"/>
              <a:gd name="connsiteY52" fmla="*/ 547687 h 2435555"/>
              <a:gd name="connsiteX53" fmla="*/ 1256248 w 2270660"/>
              <a:gd name="connsiteY53" fmla="*/ 557212 h 2435555"/>
              <a:gd name="connsiteX54" fmla="*/ 1204102 w 2270660"/>
              <a:gd name="connsiteY54" fmla="*/ 579516 h 2435555"/>
              <a:gd name="connsiteX55" fmla="*/ 1227673 w 2270660"/>
              <a:gd name="connsiteY55" fmla="*/ 619125 h 2435555"/>
              <a:gd name="connsiteX56" fmla="*/ 1227673 w 2270660"/>
              <a:gd name="connsiteY56" fmla="*/ 652462 h 2435555"/>
              <a:gd name="connsiteX57" fmla="*/ 1232435 w 2270660"/>
              <a:gd name="connsiteY57" fmla="*/ 676275 h 2435555"/>
              <a:gd name="connsiteX58" fmla="*/ 1243798 w 2270660"/>
              <a:gd name="connsiteY58" fmla="*/ 723998 h 2435555"/>
              <a:gd name="connsiteX59" fmla="*/ 1285577 w 2270660"/>
              <a:gd name="connsiteY59" fmla="*/ 717647 h 2435555"/>
              <a:gd name="connsiteX60" fmla="*/ 1341973 w 2270660"/>
              <a:gd name="connsiteY60" fmla="*/ 742950 h 2435555"/>
              <a:gd name="connsiteX61" fmla="*/ 1413410 w 2270660"/>
              <a:gd name="connsiteY61" fmla="*/ 738187 h 2435555"/>
              <a:gd name="connsiteX62" fmla="*/ 1446748 w 2270660"/>
              <a:gd name="connsiteY62" fmla="*/ 738187 h 2435555"/>
              <a:gd name="connsiteX63" fmla="*/ 1499135 w 2270660"/>
              <a:gd name="connsiteY63" fmla="*/ 752475 h 2435555"/>
              <a:gd name="connsiteX64" fmla="*/ 1508660 w 2270660"/>
              <a:gd name="connsiteY64" fmla="*/ 766762 h 2435555"/>
              <a:gd name="connsiteX65" fmla="*/ 1513423 w 2270660"/>
              <a:gd name="connsiteY65" fmla="*/ 838200 h 2435555"/>
              <a:gd name="connsiteX66" fmla="*/ 1513423 w 2270660"/>
              <a:gd name="connsiteY66" fmla="*/ 838200 h 2435555"/>
              <a:gd name="connsiteX67" fmla="*/ 1546760 w 2270660"/>
              <a:gd name="connsiteY67" fmla="*/ 900112 h 2435555"/>
              <a:gd name="connsiteX68" fmla="*/ 1580098 w 2270660"/>
              <a:gd name="connsiteY68" fmla="*/ 942975 h 2435555"/>
              <a:gd name="connsiteX69" fmla="*/ 1589623 w 2270660"/>
              <a:gd name="connsiteY69" fmla="*/ 947737 h 2435555"/>
              <a:gd name="connsiteX70" fmla="*/ 1599148 w 2270660"/>
              <a:gd name="connsiteY70" fmla="*/ 1014412 h 2435555"/>
              <a:gd name="connsiteX71" fmla="*/ 1642010 w 2270660"/>
              <a:gd name="connsiteY71" fmla="*/ 1047750 h 2435555"/>
              <a:gd name="connsiteX72" fmla="*/ 1684873 w 2270660"/>
              <a:gd name="connsiteY72" fmla="*/ 1090612 h 2435555"/>
              <a:gd name="connsiteX73" fmla="*/ 1703923 w 2270660"/>
              <a:gd name="connsiteY73" fmla="*/ 1104900 h 2435555"/>
              <a:gd name="connsiteX74" fmla="*/ 1746785 w 2270660"/>
              <a:gd name="connsiteY74" fmla="*/ 1119187 h 2435555"/>
              <a:gd name="connsiteX75" fmla="*/ 1765835 w 2270660"/>
              <a:gd name="connsiteY75" fmla="*/ 1185862 h 2435555"/>
              <a:gd name="connsiteX76" fmla="*/ 1765835 w 2270660"/>
              <a:gd name="connsiteY76" fmla="*/ 1185862 h 2435555"/>
              <a:gd name="connsiteX77" fmla="*/ 1775360 w 2270660"/>
              <a:gd name="connsiteY77" fmla="*/ 1238250 h 2435555"/>
              <a:gd name="connsiteX78" fmla="*/ 1851560 w 2270660"/>
              <a:gd name="connsiteY78" fmla="*/ 1223962 h 2435555"/>
              <a:gd name="connsiteX79" fmla="*/ 1894423 w 2270660"/>
              <a:gd name="connsiteY79" fmla="*/ 1176337 h 2435555"/>
              <a:gd name="connsiteX80" fmla="*/ 1903948 w 2270660"/>
              <a:gd name="connsiteY80" fmla="*/ 1162050 h 2435555"/>
              <a:gd name="connsiteX81" fmla="*/ 1946810 w 2270660"/>
              <a:gd name="connsiteY81" fmla="*/ 1152525 h 2435555"/>
              <a:gd name="connsiteX82" fmla="*/ 1984910 w 2270660"/>
              <a:gd name="connsiteY82" fmla="*/ 1128712 h 2435555"/>
              <a:gd name="connsiteX83" fmla="*/ 2023010 w 2270660"/>
              <a:gd name="connsiteY83" fmla="*/ 1114425 h 2435555"/>
              <a:gd name="connsiteX84" fmla="*/ 2070635 w 2270660"/>
              <a:gd name="connsiteY84" fmla="*/ 1104900 h 2435555"/>
              <a:gd name="connsiteX85" fmla="*/ 2118260 w 2270660"/>
              <a:gd name="connsiteY85" fmla="*/ 1119187 h 2435555"/>
              <a:gd name="connsiteX86" fmla="*/ 2199223 w 2270660"/>
              <a:gd name="connsiteY86" fmla="*/ 1119187 h 2435555"/>
              <a:gd name="connsiteX87" fmla="*/ 2213510 w 2270660"/>
              <a:gd name="connsiteY87" fmla="*/ 1081087 h 2435555"/>
              <a:gd name="connsiteX88" fmla="*/ 2242085 w 2270660"/>
              <a:gd name="connsiteY88" fmla="*/ 1090612 h 2435555"/>
              <a:gd name="connsiteX89" fmla="*/ 2270660 w 2270660"/>
              <a:gd name="connsiteY89" fmla="*/ 1100137 h 2435555"/>
              <a:gd name="connsiteX90" fmla="*/ 2256373 w 2270660"/>
              <a:gd name="connsiteY90" fmla="*/ 1128712 h 2435555"/>
              <a:gd name="connsiteX91" fmla="*/ 2218273 w 2270660"/>
              <a:gd name="connsiteY91" fmla="*/ 1176337 h 2435555"/>
              <a:gd name="connsiteX92" fmla="*/ 2189698 w 2270660"/>
              <a:gd name="connsiteY92" fmla="*/ 1200150 h 2435555"/>
              <a:gd name="connsiteX93" fmla="*/ 2156360 w 2270660"/>
              <a:gd name="connsiteY93" fmla="*/ 1233487 h 2435555"/>
              <a:gd name="connsiteX94" fmla="*/ 2137310 w 2270660"/>
              <a:gd name="connsiteY94" fmla="*/ 1290637 h 2435555"/>
              <a:gd name="connsiteX95" fmla="*/ 2156360 w 2270660"/>
              <a:gd name="connsiteY95" fmla="*/ 1333500 h 2435555"/>
              <a:gd name="connsiteX96" fmla="*/ 2075398 w 2270660"/>
              <a:gd name="connsiteY96" fmla="*/ 1333500 h 2435555"/>
              <a:gd name="connsiteX97" fmla="*/ 2023010 w 2270660"/>
              <a:gd name="connsiteY97" fmla="*/ 1400175 h 2435555"/>
              <a:gd name="connsiteX98" fmla="*/ 2013485 w 2270660"/>
              <a:gd name="connsiteY98" fmla="*/ 1414462 h 2435555"/>
              <a:gd name="connsiteX99" fmla="*/ 1999198 w 2270660"/>
              <a:gd name="connsiteY99" fmla="*/ 1457325 h 2435555"/>
              <a:gd name="connsiteX100" fmla="*/ 1980148 w 2270660"/>
              <a:gd name="connsiteY100" fmla="*/ 1471612 h 2435555"/>
              <a:gd name="connsiteX101" fmla="*/ 1913473 w 2270660"/>
              <a:gd name="connsiteY101" fmla="*/ 1471612 h 2435555"/>
              <a:gd name="connsiteX102" fmla="*/ 1889660 w 2270660"/>
              <a:gd name="connsiteY102" fmla="*/ 1500187 h 2435555"/>
              <a:gd name="connsiteX103" fmla="*/ 1880135 w 2270660"/>
              <a:gd name="connsiteY103" fmla="*/ 1476375 h 2435555"/>
              <a:gd name="connsiteX104" fmla="*/ 1822985 w 2270660"/>
              <a:gd name="connsiteY104" fmla="*/ 1495425 h 2435555"/>
              <a:gd name="connsiteX105" fmla="*/ 1799173 w 2270660"/>
              <a:gd name="connsiteY105" fmla="*/ 1476375 h 2435555"/>
              <a:gd name="connsiteX106" fmla="*/ 1780123 w 2270660"/>
              <a:gd name="connsiteY106" fmla="*/ 1485900 h 2435555"/>
              <a:gd name="connsiteX107" fmla="*/ 1737260 w 2270660"/>
              <a:gd name="connsiteY107" fmla="*/ 1514475 h 2435555"/>
              <a:gd name="connsiteX108" fmla="*/ 1737260 w 2270660"/>
              <a:gd name="connsiteY108" fmla="*/ 1514475 h 2435555"/>
              <a:gd name="connsiteX109" fmla="*/ 1722973 w 2270660"/>
              <a:gd name="connsiteY109" fmla="*/ 1471612 h 2435555"/>
              <a:gd name="connsiteX110" fmla="*/ 1699160 w 2270660"/>
              <a:gd name="connsiteY110" fmla="*/ 1466850 h 2435555"/>
              <a:gd name="connsiteX111" fmla="*/ 1642010 w 2270660"/>
              <a:gd name="connsiteY111" fmla="*/ 1476375 h 2435555"/>
              <a:gd name="connsiteX112" fmla="*/ 1546760 w 2270660"/>
              <a:gd name="connsiteY112" fmla="*/ 1481137 h 2435555"/>
              <a:gd name="connsiteX113" fmla="*/ 1470560 w 2270660"/>
              <a:gd name="connsiteY113" fmla="*/ 1462087 h 2435555"/>
              <a:gd name="connsiteX114" fmla="*/ 1451510 w 2270660"/>
              <a:gd name="connsiteY114" fmla="*/ 1476375 h 2435555"/>
              <a:gd name="connsiteX115" fmla="*/ 1396511 w 2270660"/>
              <a:gd name="connsiteY115" fmla="*/ 1505358 h 2435555"/>
              <a:gd name="connsiteX116" fmla="*/ 1375310 w 2270660"/>
              <a:gd name="connsiteY116" fmla="*/ 1485900 h 2435555"/>
              <a:gd name="connsiteX117" fmla="*/ 1356260 w 2270660"/>
              <a:gd name="connsiteY117" fmla="*/ 1462087 h 2435555"/>
              <a:gd name="connsiteX118" fmla="*/ 1337210 w 2270660"/>
              <a:gd name="connsiteY118" fmla="*/ 1485900 h 2435555"/>
              <a:gd name="connsiteX119" fmla="*/ 1327685 w 2270660"/>
              <a:gd name="connsiteY119" fmla="*/ 1466850 h 2435555"/>
              <a:gd name="connsiteX120" fmla="*/ 1227673 w 2270660"/>
              <a:gd name="connsiteY120" fmla="*/ 1514475 h 2435555"/>
              <a:gd name="connsiteX121" fmla="*/ 1194335 w 2270660"/>
              <a:gd name="connsiteY121" fmla="*/ 1514475 h 2435555"/>
              <a:gd name="connsiteX122" fmla="*/ 1132423 w 2270660"/>
              <a:gd name="connsiteY122" fmla="*/ 1504950 h 2435555"/>
              <a:gd name="connsiteX123" fmla="*/ 1075273 w 2270660"/>
              <a:gd name="connsiteY123" fmla="*/ 1524000 h 2435555"/>
              <a:gd name="connsiteX124" fmla="*/ 1051460 w 2270660"/>
              <a:gd name="connsiteY124" fmla="*/ 1562100 h 2435555"/>
              <a:gd name="connsiteX125" fmla="*/ 1037173 w 2270660"/>
              <a:gd name="connsiteY125" fmla="*/ 1590675 h 2435555"/>
              <a:gd name="connsiteX126" fmla="*/ 1018123 w 2270660"/>
              <a:gd name="connsiteY126" fmla="*/ 1590675 h 2435555"/>
              <a:gd name="connsiteX127" fmla="*/ 1018123 w 2270660"/>
              <a:gd name="connsiteY127" fmla="*/ 1590675 h 2435555"/>
              <a:gd name="connsiteX128" fmla="*/ 956402 w 2270660"/>
              <a:gd name="connsiteY128" fmla="*/ 1619469 h 2435555"/>
              <a:gd name="connsiteX129" fmla="*/ 918110 w 2270660"/>
              <a:gd name="connsiteY129" fmla="*/ 1590675 h 2435555"/>
              <a:gd name="connsiteX130" fmla="*/ 808573 w 2270660"/>
              <a:gd name="connsiteY130" fmla="*/ 1624012 h 2435555"/>
              <a:gd name="connsiteX131" fmla="*/ 851435 w 2270660"/>
              <a:gd name="connsiteY131" fmla="*/ 1652587 h 2435555"/>
              <a:gd name="connsiteX132" fmla="*/ 870485 w 2270660"/>
              <a:gd name="connsiteY132" fmla="*/ 1690687 h 2435555"/>
              <a:gd name="connsiteX133" fmla="*/ 870485 w 2270660"/>
              <a:gd name="connsiteY133" fmla="*/ 1738312 h 2435555"/>
              <a:gd name="connsiteX134" fmla="*/ 851435 w 2270660"/>
              <a:gd name="connsiteY134" fmla="*/ 1762125 h 2435555"/>
              <a:gd name="connsiteX135" fmla="*/ 837148 w 2270660"/>
              <a:gd name="connsiteY135" fmla="*/ 1838325 h 2435555"/>
              <a:gd name="connsiteX136" fmla="*/ 856198 w 2270660"/>
              <a:gd name="connsiteY136" fmla="*/ 1866900 h 2435555"/>
              <a:gd name="connsiteX137" fmla="*/ 841910 w 2270660"/>
              <a:gd name="connsiteY137" fmla="*/ 1895475 h 2435555"/>
              <a:gd name="connsiteX138" fmla="*/ 851435 w 2270660"/>
              <a:gd name="connsiteY138" fmla="*/ 1924050 h 2435555"/>
              <a:gd name="connsiteX139" fmla="*/ 851435 w 2270660"/>
              <a:gd name="connsiteY139" fmla="*/ 1947862 h 2435555"/>
              <a:gd name="connsiteX140" fmla="*/ 808573 w 2270660"/>
              <a:gd name="connsiteY140" fmla="*/ 1966912 h 2435555"/>
              <a:gd name="connsiteX141" fmla="*/ 808573 w 2270660"/>
              <a:gd name="connsiteY141" fmla="*/ 1966912 h 2435555"/>
              <a:gd name="connsiteX142" fmla="*/ 809232 w 2270660"/>
              <a:gd name="connsiteY142" fmla="*/ 2022576 h 2435555"/>
              <a:gd name="connsiteX143" fmla="*/ 822860 w 2270660"/>
              <a:gd name="connsiteY143" fmla="*/ 2043112 h 2435555"/>
              <a:gd name="connsiteX144" fmla="*/ 846673 w 2270660"/>
              <a:gd name="connsiteY144" fmla="*/ 2066925 h 2435555"/>
              <a:gd name="connsiteX145" fmla="*/ 841910 w 2270660"/>
              <a:gd name="connsiteY145" fmla="*/ 2119312 h 2435555"/>
              <a:gd name="connsiteX146" fmla="*/ 899060 w 2270660"/>
              <a:gd name="connsiteY146" fmla="*/ 2147887 h 2435555"/>
              <a:gd name="connsiteX147" fmla="*/ 903823 w 2270660"/>
              <a:gd name="connsiteY147" fmla="*/ 2181225 h 2435555"/>
              <a:gd name="connsiteX148" fmla="*/ 965735 w 2270660"/>
              <a:gd name="connsiteY148" fmla="*/ 2205037 h 2435555"/>
              <a:gd name="connsiteX149" fmla="*/ 956210 w 2270660"/>
              <a:gd name="connsiteY149" fmla="*/ 2238375 h 2435555"/>
              <a:gd name="connsiteX150" fmla="*/ 1056223 w 2270660"/>
              <a:gd name="connsiteY150" fmla="*/ 2243137 h 2435555"/>
              <a:gd name="connsiteX151" fmla="*/ 1056223 w 2270660"/>
              <a:gd name="connsiteY151" fmla="*/ 2243137 h 2435555"/>
              <a:gd name="connsiteX0" fmla="*/ 1166606 w 2270660"/>
              <a:gd name="connsiteY0" fmla="*/ 2324985 h 2435555"/>
              <a:gd name="connsiteX1" fmla="*/ 981730 w 2270660"/>
              <a:gd name="connsiteY1" fmla="*/ 2404416 h 2435555"/>
              <a:gd name="connsiteX2" fmla="*/ 883068 w 2270660"/>
              <a:gd name="connsiteY2" fmla="*/ 2318378 h 2435555"/>
              <a:gd name="connsiteX3" fmla="*/ 863665 w 2270660"/>
              <a:gd name="connsiteY3" fmla="*/ 2339225 h 2435555"/>
              <a:gd name="connsiteX4" fmla="*/ 834999 w 2270660"/>
              <a:gd name="connsiteY4" fmla="*/ 2331158 h 2435555"/>
              <a:gd name="connsiteX5" fmla="*/ 758421 w 2270660"/>
              <a:gd name="connsiteY5" fmla="*/ 2308538 h 2435555"/>
              <a:gd name="connsiteX6" fmla="*/ 729841 w 2270660"/>
              <a:gd name="connsiteY6" fmla="*/ 2365696 h 2435555"/>
              <a:gd name="connsiteX7" fmla="*/ 663152 w 2270660"/>
              <a:gd name="connsiteY7" fmla="*/ 2435555 h 2435555"/>
              <a:gd name="connsiteX8" fmla="*/ 602815 w 2270660"/>
              <a:gd name="connsiteY8" fmla="*/ 2416503 h 2435555"/>
              <a:gd name="connsiteX9" fmla="*/ 542699 w 2270660"/>
              <a:gd name="connsiteY9" fmla="*/ 2416503 h 2435555"/>
              <a:gd name="connsiteX10" fmla="*/ 504370 w 2270660"/>
              <a:gd name="connsiteY10" fmla="*/ 2435555 h 2435555"/>
              <a:gd name="connsiteX11" fmla="*/ 383696 w 2270660"/>
              <a:gd name="connsiteY11" fmla="*/ 2387924 h 2435555"/>
              <a:gd name="connsiteX12" fmla="*/ 339237 w 2270660"/>
              <a:gd name="connsiteY12" fmla="*/ 2308538 h 2435555"/>
              <a:gd name="connsiteX13" fmla="*/ 304305 w 2270660"/>
              <a:gd name="connsiteY13" fmla="*/ 2314889 h 2435555"/>
              <a:gd name="connsiteX14" fmla="*/ 247144 w 2270660"/>
              <a:gd name="connsiteY14" fmla="*/ 2305363 h 2435555"/>
              <a:gd name="connsiteX15" fmla="*/ 180455 w 2270660"/>
              <a:gd name="connsiteY15" fmla="*/ 2314691 h 2435555"/>
              <a:gd name="connsiteX16" fmla="*/ 142428 w 2270660"/>
              <a:gd name="connsiteY16" fmla="*/ 2305587 h 2435555"/>
              <a:gd name="connsiteX17" fmla="*/ 313832 w 2270660"/>
              <a:gd name="connsiteY17" fmla="*/ 2038626 h 2435555"/>
              <a:gd name="connsiteX18" fmla="*/ 323359 w 2270660"/>
              <a:gd name="connsiteY18" fmla="*/ 1967179 h 2435555"/>
              <a:gd name="connsiteX19" fmla="*/ 219127 w 2270660"/>
              <a:gd name="connsiteY19" fmla="*/ 1871916 h 2435555"/>
              <a:gd name="connsiteX20" fmla="*/ 83541 w 2270660"/>
              <a:gd name="connsiteY20" fmla="*/ 1762840 h 2435555"/>
              <a:gd name="connsiteX21" fmla="*/ 6564 w 2270660"/>
              <a:gd name="connsiteY21" fmla="*/ 1514680 h 2435555"/>
              <a:gd name="connsiteX22" fmla="*/ 73769 w 2270660"/>
              <a:gd name="connsiteY22" fmla="*/ 1181260 h 2435555"/>
              <a:gd name="connsiteX23" fmla="*/ 13065 w 2270660"/>
              <a:gd name="connsiteY23" fmla="*/ 752680 h 2435555"/>
              <a:gd name="connsiteX24" fmla="*/ 246454 w 2270660"/>
              <a:gd name="connsiteY24" fmla="*/ 438150 h 2435555"/>
              <a:gd name="connsiteX25" fmla="*/ 689484 w 2270660"/>
              <a:gd name="connsiteY25" fmla="*/ 0 h 2435555"/>
              <a:gd name="connsiteX26" fmla="*/ 851435 w 2270660"/>
              <a:gd name="connsiteY26" fmla="*/ 85725 h 2435555"/>
              <a:gd name="connsiteX27" fmla="*/ 903823 w 2270660"/>
              <a:gd name="connsiteY27" fmla="*/ 95250 h 2435555"/>
              <a:gd name="connsiteX28" fmla="*/ 917203 w 2270660"/>
              <a:gd name="connsiteY28" fmla="*/ 60333 h 2435555"/>
              <a:gd name="connsiteX29" fmla="*/ 951448 w 2270660"/>
              <a:gd name="connsiteY29" fmla="*/ 61912 h 2435555"/>
              <a:gd name="connsiteX30" fmla="*/ 989548 w 2270660"/>
              <a:gd name="connsiteY30" fmla="*/ 85725 h 2435555"/>
              <a:gd name="connsiteX31" fmla="*/ 1022885 w 2270660"/>
              <a:gd name="connsiteY31" fmla="*/ 109537 h 2435555"/>
              <a:gd name="connsiteX32" fmla="*/ 1051460 w 2270660"/>
              <a:gd name="connsiteY32" fmla="*/ 133350 h 2435555"/>
              <a:gd name="connsiteX33" fmla="*/ 1103848 w 2270660"/>
              <a:gd name="connsiteY33" fmla="*/ 200025 h 2435555"/>
              <a:gd name="connsiteX34" fmla="*/ 1099085 w 2270660"/>
              <a:gd name="connsiteY34" fmla="*/ 209550 h 2435555"/>
              <a:gd name="connsiteX35" fmla="*/ 1089560 w 2270660"/>
              <a:gd name="connsiteY35" fmla="*/ 271462 h 2435555"/>
              <a:gd name="connsiteX36" fmla="*/ 1051460 w 2270660"/>
              <a:gd name="connsiteY36" fmla="*/ 295275 h 2435555"/>
              <a:gd name="connsiteX37" fmla="*/ 1046698 w 2270660"/>
              <a:gd name="connsiteY37" fmla="*/ 333375 h 2435555"/>
              <a:gd name="connsiteX38" fmla="*/ 1037381 w 2270660"/>
              <a:gd name="connsiteY38" fmla="*/ 333420 h 2435555"/>
              <a:gd name="connsiteX39" fmla="*/ 1056931 w 2270660"/>
              <a:gd name="connsiteY39" fmla="*/ 368350 h 2435555"/>
              <a:gd name="connsiteX40" fmla="*/ 1094323 w 2270660"/>
              <a:gd name="connsiteY40" fmla="*/ 361950 h 2435555"/>
              <a:gd name="connsiteX41" fmla="*/ 1094323 w 2270660"/>
              <a:gd name="connsiteY41" fmla="*/ 361950 h 2435555"/>
              <a:gd name="connsiteX42" fmla="*/ 1146710 w 2270660"/>
              <a:gd name="connsiteY42" fmla="*/ 371475 h 2435555"/>
              <a:gd name="connsiteX43" fmla="*/ 1165760 w 2270660"/>
              <a:gd name="connsiteY43" fmla="*/ 385762 h 2435555"/>
              <a:gd name="connsiteX44" fmla="*/ 1165760 w 2270660"/>
              <a:gd name="connsiteY44" fmla="*/ 385762 h 2435555"/>
              <a:gd name="connsiteX45" fmla="*/ 1165760 w 2270660"/>
              <a:gd name="connsiteY45" fmla="*/ 385762 h 2435555"/>
              <a:gd name="connsiteX46" fmla="*/ 1203860 w 2270660"/>
              <a:gd name="connsiteY46" fmla="*/ 457200 h 2435555"/>
              <a:gd name="connsiteX47" fmla="*/ 1222910 w 2270660"/>
              <a:gd name="connsiteY47" fmla="*/ 442912 h 2435555"/>
              <a:gd name="connsiteX48" fmla="*/ 1265773 w 2270660"/>
              <a:gd name="connsiteY48" fmla="*/ 442912 h 2435555"/>
              <a:gd name="connsiteX49" fmla="*/ 1337210 w 2270660"/>
              <a:gd name="connsiteY49" fmla="*/ 442912 h 2435555"/>
              <a:gd name="connsiteX50" fmla="*/ 1313398 w 2270660"/>
              <a:gd name="connsiteY50" fmla="*/ 461962 h 2435555"/>
              <a:gd name="connsiteX51" fmla="*/ 1313398 w 2270660"/>
              <a:gd name="connsiteY51" fmla="*/ 461962 h 2435555"/>
              <a:gd name="connsiteX52" fmla="*/ 1280060 w 2270660"/>
              <a:gd name="connsiteY52" fmla="*/ 547687 h 2435555"/>
              <a:gd name="connsiteX53" fmla="*/ 1256248 w 2270660"/>
              <a:gd name="connsiteY53" fmla="*/ 557212 h 2435555"/>
              <a:gd name="connsiteX54" fmla="*/ 1204102 w 2270660"/>
              <a:gd name="connsiteY54" fmla="*/ 579516 h 2435555"/>
              <a:gd name="connsiteX55" fmla="*/ 1227673 w 2270660"/>
              <a:gd name="connsiteY55" fmla="*/ 619125 h 2435555"/>
              <a:gd name="connsiteX56" fmla="*/ 1227673 w 2270660"/>
              <a:gd name="connsiteY56" fmla="*/ 652462 h 2435555"/>
              <a:gd name="connsiteX57" fmla="*/ 1232435 w 2270660"/>
              <a:gd name="connsiteY57" fmla="*/ 676275 h 2435555"/>
              <a:gd name="connsiteX58" fmla="*/ 1243798 w 2270660"/>
              <a:gd name="connsiteY58" fmla="*/ 723998 h 2435555"/>
              <a:gd name="connsiteX59" fmla="*/ 1285577 w 2270660"/>
              <a:gd name="connsiteY59" fmla="*/ 717647 h 2435555"/>
              <a:gd name="connsiteX60" fmla="*/ 1341973 w 2270660"/>
              <a:gd name="connsiteY60" fmla="*/ 742950 h 2435555"/>
              <a:gd name="connsiteX61" fmla="*/ 1413410 w 2270660"/>
              <a:gd name="connsiteY61" fmla="*/ 738187 h 2435555"/>
              <a:gd name="connsiteX62" fmla="*/ 1446748 w 2270660"/>
              <a:gd name="connsiteY62" fmla="*/ 738187 h 2435555"/>
              <a:gd name="connsiteX63" fmla="*/ 1499135 w 2270660"/>
              <a:gd name="connsiteY63" fmla="*/ 752475 h 2435555"/>
              <a:gd name="connsiteX64" fmla="*/ 1508660 w 2270660"/>
              <a:gd name="connsiteY64" fmla="*/ 766762 h 2435555"/>
              <a:gd name="connsiteX65" fmla="*/ 1513423 w 2270660"/>
              <a:gd name="connsiteY65" fmla="*/ 838200 h 2435555"/>
              <a:gd name="connsiteX66" fmla="*/ 1513423 w 2270660"/>
              <a:gd name="connsiteY66" fmla="*/ 838200 h 2435555"/>
              <a:gd name="connsiteX67" fmla="*/ 1546760 w 2270660"/>
              <a:gd name="connsiteY67" fmla="*/ 900112 h 2435555"/>
              <a:gd name="connsiteX68" fmla="*/ 1580098 w 2270660"/>
              <a:gd name="connsiteY68" fmla="*/ 942975 h 2435555"/>
              <a:gd name="connsiteX69" fmla="*/ 1589623 w 2270660"/>
              <a:gd name="connsiteY69" fmla="*/ 947737 h 2435555"/>
              <a:gd name="connsiteX70" fmla="*/ 1599148 w 2270660"/>
              <a:gd name="connsiteY70" fmla="*/ 1014412 h 2435555"/>
              <a:gd name="connsiteX71" fmla="*/ 1642010 w 2270660"/>
              <a:gd name="connsiteY71" fmla="*/ 1047750 h 2435555"/>
              <a:gd name="connsiteX72" fmla="*/ 1684873 w 2270660"/>
              <a:gd name="connsiteY72" fmla="*/ 1090612 h 2435555"/>
              <a:gd name="connsiteX73" fmla="*/ 1703923 w 2270660"/>
              <a:gd name="connsiteY73" fmla="*/ 1104900 h 2435555"/>
              <a:gd name="connsiteX74" fmla="*/ 1746785 w 2270660"/>
              <a:gd name="connsiteY74" fmla="*/ 1119187 h 2435555"/>
              <a:gd name="connsiteX75" fmla="*/ 1765835 w 2270660"/>
              <a:gd name="connsiteY75" fmla="*/ 1185862 h 2435555"/>
              <a:gd name="connsiteX76" fmla="*/ 1765835 w 2270660"/>
              <a:gd name="connsiteY76" fmla="*/ 1185862 h 2435555"/>
              <a:gd name="connsiteX77" fmla="*/ 1775360 w 2270660"/>
              <a:gd name="connsiteY77" fmla="*/ 1238250 h 2435555"/>
              <a:gd name="connsiteX78" fmla="*/ 1851560 w 2270660"/>
              <a:gd name="connsiteY78" fmla="*/ 1223962 h 2435555"/>
              <a:gd name="connsiteX79" fmla="*/ 1894423 w 2270660"/>
              <a:gd name="connsiteY79" fmla="*/ 1176337 h 2435555"/>
              <a:gd name="connsiteX80" fmla="*/ 1903948 w 2270660"/>
              <a:gd name="connsiteY80" fmla="*/ 1162050 h 2435555"/>
              <a:gd name="connsiteX81" fmla="*/ 1946810 w 2270660"/>
              <a:gd name="connsiteY81" fmla="*/ 1152525 h 2435555"/>
              <a:gd name="connsiteX82" fmla="*/ 1984910 w 2270660"/>
              <a:gd name="connsiteY82" fmla="*/ 1128712 h 2435555"/>
              <a:gd name="connsiteX83" fmla="*/ 2023010 w 2270660"/>
              <a:gd name="connsiteY83" fmla="*/ 1114425 h 2435555"/>
              <a:gd name="connsiteX84" fmla="*/ 2070635 w 2270660"/>
              <a:gd name="connsiteY84" fmla="*/ 1104900 h 2435555"/>
              <a:gd name="connsiteX85" fmla="*/ 2118260 w 2270660"/>
              <a:gd name="connsiteY85" fmla="*/ 1119187 h 2435555"/>
              <a:gd name="connsiteX86" fmla="*/ 2199223 w 2270660"/>
              <a:gd name="connsiteY86" fmla="*/ 1119187 h 2435555"/>
              <a:gd name="connsiteX87" fmla="*/ 2213510 w 2270660"/>
              <a:gd name="connsiteY87" fmla="*/ 1081087 h 2435555"/>
              <a:gd name="connsiteX88" fmla="*/ 2242085 w 2270660"/>
              <a:gd name="connsiteY88" fmla="*/ 1090612 h 2435555"/>
              <a:gd name="connsiteX89" fmla="*/ 2270660 w 2270660"/>
              <a:gd name="connsiteY89" fmla="*/ 1100137 h 2435555"/>
              <a:gd name="connsiteX90" fmla="*/ 2256373 w 2270660"/>
              <a:gd name="connsiteY90" fmla="*/ 1128712 h 2435555"/>
              <a:gd name="connsiteX91" fmla="*/ 2218273 w 2270660"/>
              <a:gd name="connsiteY91" fmla="*/ 1176337 h 2435555"/>
              <a:gd name="connsiteX92" fmla="*/ 2189698 w 2270660"/>
              <a:gd name="connsiteY92" fmla="*/ 1200150 h 2435555"/>
              <a:gd name="connsiteX93" fmla="*/ 2156360 w 2270660"/>
              <a:gd name="connsiteY93" fmla="*/ 1233487 h 2435555"/>
              <a:gd name="connsiteX94" fmla="*/ 2137310 w 2270660"/>
              <a:gd name="connsiteY94" fmla="*/ 1290637 h 2435555"/>
              <a:gd name="connsiteX95" fmla="*/ 2156360 w 2270660"/>
              <a:gd name="connsiteY95" fmla="*/ 1333500 h 2435555"/>
              <a:gd name="connsiteX96" fmla="*/ 2075398 w 2270660"/>
              <a:gd name="connsiteY96" fmla="*/ 1333500 h 2435555"/>
              <a:gd name="connsiteX97" fmla="*/ 2023010 w 2270660"/>
              <a:gd name="connsiteY97" fmla="*/ 1400175 h 2435555"/>
              <a:gd name="connsiteX98" fmla="*/ 2013485 w 2270660"/>
              <a:gd name="connsiteY98" fmla="*/ 1414462 h 2435555"/>
              <a:gd name="connsiteX99" fmla="*/ 1999198 w 2270660"/>
              <a:gd name="connsiteY99" fmla="*/ 1457325 h 2435555"/>
              <a:gd name="connsiteX100" fmla="*/ 1980148 w 2270660"/>
              <a:gd name="connsiteY100" fmla="*/ 1471612 h 2435555"/>
              <a:gd name="connsiteX101" fmla="*/ 1913473 w 2270660"/>
              <a:gd name="connsiteY101" fmla="*/ 1471612 h 2435555"/>
              <a:gd name="connsiteX102" fmla="*/ 1889660 w 2270660"/>
              <a:gd name="connsiteY102" fmla="*/ 1500187 h 2435555"/>
              <a:gd name="connsiteX103" fmla="*/ 1880135 w 2270660"/>
              <a:gd name="connsiteY103" fmla="*/ 1476375 h 2435555"/>
              <a:gd name="connsiteX104" fmla="*/ 1822985 w 2270660"/>
              <a:gd name="connsiteY104" fmla="*/ 1495425 h 2435555"/>
              <a:gd name="connsiteX105" fmla="*/ 1799173 w 2270660"/>
              <a:gd name="connsiteY105" fmla="*/ 1476375 h 2435555"/>
              <a:gd name="connsiteX106" fmla="*/ 1780123 w 2270660"/>
              <a:gd name="connsiteY106" fmla="*/ 1485900 h 2435555"/>
              <a:gd name="connsiteX107" fmla="*/ 1737260 w 2270660"/>
              <a:gd name="connsiteY107" fmla="*/ 1514475 h 2435555"/>
              <a:gd name="connsiteX108" fmla="*/ 1737260 w 2270660"/>
              <a:gd name="connsiteY108" fmla="*/ 1514475 h 2435555"/>
              <a:gd name="connsiteX109" fmla="*/ 1722973 w 2270660"/>
              <a:gd name="connsiteY109" fmla="*/ 1471612 h 2435555"/>
              <a:gd name="connsiteX110" fmla="*/ 1699160 w 2270660"/>
              <a:gd name="connsiteY110" fmla="*/ 1466850 h 2435555"/>
              <a:gd name="connsiteX111" fmla="*/ 1642010 w 2270660"/>
              <a:gd name="connsiteY111" fmla="*/ 1476375 h 2435555"/>
              <a:gd name="connsiteX112" fmla="*/ 1546760 w 2270660"/>
              <a:gd name="connsiteY112" fmla="*/ 1481137 h 2435555"/>
              <a:gd name="connsiteX113" fmla="*/ 1470560 w 2270660"/>
              <a:gd name="connsiteY113" fmla="*/ 1462087 h 2435555"/>
              <a:gd name="connsiteX114" fmla="*/ 1451510 w 2270660"/>
              <a:gd name="connsiteY114" fmla="*/ 1476375 h 2435555"/>
              <a:gd name="connsiteX115" fmla="*/ 1396511 w 2270660"/>
              <a:gd name="connsiteY115" fmla="*/ 1505358 h 2435555"/>
              <a:gd name="connsiteX116" fmla="*/ 1375310 w 2270660"/>
              <a:gd name="connsiteY116" fmla="*/ 1485900 h 2435555"/>
              <a:gd name="connsiteX117" fmla="*/ 1356260 w 2270660"/>
              <a:gd name="connsiteY117" fmla="*/ 1462087 h 2435555"/>
              <a:gd name="connsiteX118" fmla="*/ 1337210 w 2270660"/>
              <a:gd name="connsiteY118" fmla="*/ 1485900 h 2435555"/>
              <a:gd name="connsiteX119" fmla="*/ 1327685 w 2270660"/>
              <a:gd name="connsiteY119" fmla="*/ 1466850 h 2435555"/>
              <a:gd name="connsiteX120" fmla="*/ 1227673 w 2270660"/>
              <a:gd name="connsiteY120" fmla="*/ 1514475 h 2435555"/>
              <a:gd name="connsiteX121" fmla="*/ 1194335 w 2270660"/>
              <a:gd name="connsiteY121" fmla="*/ 1514475 h 2435555"/>
              <a:gd name="connsiteX122" fmla="*/ 1132423 w 2270660"/>
              <a:gd name="connsiteY122" fmla="*/ 1504950 h 2435555"/>
              <a:gd name="connsiteX123" fmla="*/ 1075273 w 2270660"/>
              <a:gd name="connsiteY123" fmla="*/ 1524000 h 2435555"/>
              <a:gd name="connsiteX124" fmla="*/ 1051460 w 2270660"/>
              <a:gd name="connsiteY124" fmla="*/ 1562100 h 2435555"/>
              <a:gd name="connsiteX125" fmla="*/ 1037173 w 2270660"/>
              <a:gd name="connsiteY125" fmla="*/ 1590675 h 2435555"/>
              <a:gd name="connsiteX126" fmla="*/ 1018123 w 2270660"/>
              <a:gd name="connsiteY126" fmla="*/ 1590675 h 2435555"/>
              <a:gd name="connsiteX127" fmla="*/ 1018123 w 2270660"/>
              <a:gd name="connsiteY127" fmla="*/ 1590675 h 2435555"/>
              <a:gd name="connsiteX128" fmla="*/ 956402 w 2270660"/>
              <a:gd name="connsiteY128" fmla="*/ 1619469 h 2435555"/>
              <a:gd name="connsiteX129" fmla="*/ 918110 w 2270660"/>
              <a:gd name="connsiteY129" fmla="*/ 1590675 h 2435555"/>
              <a:gd name="connsiteX130" fmla="*/ 808573 w 2270660"/>
              <a:gd name="connsiteY130" fmla="*/ 1624012 h 2435555"/>
              <a:gd name="connsiteX131" fmla="*/ 851435 w 2270660"/>
              <a:gd name="connsiteY131" fmla="*/ 1652587 h 2435555"/>
              <a:gd name="connsiteX132" fmla="*/ 870485 w 2270660"/>
              <a:gd name="connsiteY132" fmla="*/ 1690687 h 2435555"/>
              <a:gd name="connsiteX133" fmla="*/ 870485 w 2270660"/>
              <a:gd name="connsiteY133" fmla="*/ 1738312 h 2435555"/>
              <a:gd name="connsiteX134" fmla="*/ 851435 w 2270660"/>
              <a:gd name="connsiteY134" fmla="*/ 1762125 h 2435555"/>
              <a:gd name="connsiteX135" fmla="*/ 837148 w 2270660"/>
              <a:gd name="connsiteY135" fmla="*/ 1838325 h 2435555"/>
              <a:gd name="connsiteX136" fmla="*/ 856198 w 2270660"/>
              <a:gd name="connsiteY136" fmla="*/ 1866900 h 2435555"/>
              <a:gd name="connsiteX137" fmla="*/ 841910 w 2270660"/>
              <a:gd name="connsiteY137" fmla="*/ 1895475 h 2435555"/>
              <a:gd name="connsiteX138" fmla="*/ 851435 w 2270660"/>
              <a:gd name="connsiteY138" fmla="*/ 1924050 h 2435555"/>
              <a:gd name="connsiteX139" fmla="*/ 851435 w 2270660"/>
              <a:gd name="connsiteY139" fmla="*/ 1947862 h 2435555"/>
              <a:gd name="connsiteX140" fmla="*/ 808573 w 2270660"/>
              <a:gd name="connsiteY140" fmla="*/ 1966912 h 2435555"/>
              <a:gd name="connsiteX141" fmla="*/ 808573 w 2270660"/>
              <a:gd name="connsiteY141" fmla="*/ 1966912 h 2435555"/>
              <a:gd name="connsiteX142" fmla="*/ 809232 w 2270660"/>
              <a:gd name="connsiteY142" fmla="*/ 2022576 h 2435555"/>
              <a:gd name="connsiteX143" fmla="*/ 822860 w 2270660"/>
              <a:gd name="connsiteY143" fmla="*/ 2043112 h 2435555"/>
              <a:gd name="connsiteX144" fmla="*/ 846673 w 2270660"/>
              <a:gd name="connsiteY144" fmla="*/ 2066925 h 2435555"/>
              <a:gd name="connsiteX145" fmla="*/ 841910 w 2270660"/>
              <a:gd name="connsiteY145" fmla="*/ 2119312 h 2435555"/>
              <a:gd name="connsiteX146" fmla="*/ 899060 w 2270660"/>
              <a:gd name="connsiteY146" fmla="*/ 2147887 h 2435555"/>
              <a:gd name="connsiteX147" fmla="*/ 903823 w 2270660"/>
              <a:gd name="connsiteY147" fmla="*/ 2181225 h 2435555"/>
              <a:gd name="connsiteX148" fmla="*/ 965735 w 2270660"/>
              <a:gd name="connsiteY148" fmla="*/ 2205037 h 2435555"/>
              <a:gd name="connsiteX149" fmla="*/ 956210 w 2270660"/>
              <a:gd name="connsiteY149" fmla="*/ 2238375 h 2435555"/>
              <a:gd name="connsiteX150" fmla="*/ 1056223 w 2270660"/>
              <a:gd name="connsiteY150" fmla="*/ 2243137 h 2435555"/>
              <a:gd name="connsiteX151" fmla="*/ 1056223 w 2270660"/>
              <a:gd name="connsiteY151" fmla="*/ 2243137 h 2435555"/>
              <a:gd name="connsiteX0" fmla="*/ 1166606 w 2270660"/>
              <a:gd name="connsiteY0" fmla="*/ 2324985 h 2435555"/>
              <a:gd name="connsiteX1" fmla="*/ 981730 w 2270660"/>
              <a:gd name="connsiteY1" fmla="*/ 2404416 h 2435555"/>
              <a:gd name="connsiteX2" fmla="*/ 879682 w 2270660"/>
              <a:gd name="connsiteY2" fmla="*/ 2267257 h 2435555"/>
              <a:gd name="connsiteX3" fmla="*/ 883068 w 2270660"/>
              <a:gd name="connsiteY3" fmla="*/ 2318378 h 2435555"/>
              <a:gd name="connsiteX4" fmla="*/ 863665 w 2270660"/>
              <a:gd name="connsiteY4" fmla="*/ 2339225 h 2435555"/>
              <a:gd name="connsiteX5" fmla="*/ 834999 w 2270660"/>
              <a:gd name="connsiteY5" fmla="*/ 2331158 h 2435555"/>
              <a:gd name="connsiteX6" fmla="*/ 758421 w 2270660"/>
              <a:gd name="connsiteY6" fmla="*/ 2308538 h 2435555"/>
              <a:gd name="connsiteX7" fmla="*/ 729841 w 2270660"/>
              <a:gd name="connsiteY7" fmla="*/ 2365696 h 2435555"/>
              <a:gd name="connsiteX8" fmla="*/ 663152 w 2270660"/>
              <a:gd name="connsiteY8" fmla="*/ 2435555 h 2435555"/>
              <a:gd name="connsiteX9" fmla="*/ 602815 w 2270660"/>
              <a:gd name="connsiteY9" fmla="*/ 2416503 h 2435555"/>
              <a:gd name="connsiteX10" fmla="*/ 542699 w 2270660"/>
              <a:gd name="connsiteY10" fmla="*/ 2416503 h 2435555"/>
              <a:gd name="connsiteX11" fmla="*/ 504370 w 2270660"/>
              <a:gd name="connsiteY11" fmla="*/ 2435555 h 2435555"/>
              <a:gd name="connsiteX12" fmla="*/ 383696 w 2270660"/>
              <a:gd name="connsiteY12" fmla="*/ 2387924 h 2435555"/>
              <a:gd name="connsiteX13" fmla="*/ 339237 w 2270660"/>
              <a:gd name="connsiteY13" fmla="*/ 2308538 h 2435555"/>
              <a:gd name="connsiteX14" fmla="*/ 304305 w 2270660"/>
              <a:gd name="connsiteY14" fmla="*/ 2314889 h 2435555"/>
              <a:gd name="connsiteX15" fmla="*/ 247144 w 2270660"/>
              <a:gd name="connsiteY15" fmla="*/ 2305363 h 2435555"/>
              <a:gd name="connsiteX16" fmla="*/ 180455 w 2270660"/>
              <a:gd name="connsiteY16" fmla="*/ 2314691 h 2435555"/>
              <a:gd name="connsiteX17" fmla="*/ 142428 w 2270660"/>
              <a:gd name="connsiteY17" fmla="*/ 2305587 h 2435555"/>
              <a:gd name="connsiteX18" fmla="*/ 313832 w 2270660"/>
              <a:gd name="connsiteY18" fmla="*/ 2038626 h 2435555"/>
              <a:gd name="connsiteX19" fmla="*/ 323359 w 2270660"/>
              <a:gd name="connsiteY19" fmla="*/ 1967179 h 2435555"/>
              <a:gd name="connsiteX20" fmla="*/ 219127 w 2270660"/>
              <a:gd name="connsiteY20" fmla="*/ 1871916 h 2435555"/>
              <a:gd name="connsiteX21" fmla="*/ 83541 w 2270660"/>
              <a:gd name="connsiteY21" fmla="*/ 1762840 h 2435555"/>
              <a:gd name="connsiteX22" fmla="*/ 6564 w 2270660"/>
              <a:gd name="connsiteY22" fmla="*/ 1514680 h 2435555"/>
              <a:gd name="connsiteX23" fmla="*/ 73769 w 2270660"/>
              <a:gd name="connsiteY23" fmla="*/ 1181260 h 2435555"/>
              <a:gd name="connsiteX24" fmla="*/ 13065 w 2270660"/>
              <a:gd name="connsiteY24" fmla="*/ 752680 h 2435555"/>
              <a:gd name="connsiteX25" fmla="*/ 246454 w 2270660"/>
              <a:gd name="connsiteY25" fmla="*/ 438150 h 2435555"/>
              <a:gd name="connsiteX26" fmla="*/ 689484 w 2270660"/>
              <a:gd name="connsiteY26" fmla="*/ 0 h 2435555"/>
              <a:gd name="connsiteX27" fmla="*/ 851435 w 2270660"/>
              <a:gd name="connsiteY27" fmla="*/ 85725 h 2435555"/>
              <a:gd name="connsiteX28" fmla="*/ 903823 w 2270660"/>
              <a:gd name="connsiteY28" fmla="*/ 95250 h 2435555"/>
              <a:gd name="connsiteX29" fmla="*/ 917203 w 2270660"/>
              <a:gd name="connsiteY29" fmla="*/ 60333 h 2435555"/>
              <a:gd name="connsiteX30" fmla="*/ 951448 w 2270660"/>
              <a:gd name="connsiteY30" fmla="*/ 61912 h 2435555"/>
              <a:gd name="connsiteX31" fmla="*/ 989548 w 2270660"/>
              <a:gd name="connsiteY31" fmla="*/ 85725 h 2435555"/>
              <a:gd name="connsiteX32" fmla="*/ 1022885 w 2270660"/>
              <a:gd name="connsiteY32" fmla="*/ 109537 h 2435555"/>
              <a:gd name="connsiteX33" fmla="*/ 1051460 w 2270660"/>
              <a:gd name="connsiteY33" fmla="*/ 133350 h 2435555"/>
              <a:gd name="connsiteX34" fmla="*/ 1103848 w 2270660"/>
              <a:gd name="connsiteY34" fmla="*/ 200025 h 2435555"/>
              <a:gd name="connsiteX35" fmla="*/ 1099085 w 2270660"/>
              <a:gd name="connsiteY35" fmla="*/ 209550 h 2435555"/>
              <a:gd name="connsiteX36" fmla="*/ 1089560 w 2270660"/>
              <a:gd name="connsiteY36" fmla="*/ 271462 h 2435555"/>
              <a:gd name="connsiteX37" fmla="*/ 1051460 w 2270660"/>
              <a:gd name="connsiteY37" fmla="*/ 295275 h 2435555"/>
              <a:gd name="connsiteX38" fmla="*/ 1046698 w 2270660"/>
              <a:gd name="connsiteY38" fmla="*/ 333375 h 2435555"/>
              <a:gd name="connsiteX39" fmla="*/ 1037381 w 2270660"/>
              <a:gd name="connsiteY39" fmla="*/ 333420 h 2435555"/>
              <a:gd name="connsiteX40" fmla="*/ 1056931 w 2270660"/>
              <a:gd name="connsiteY40" fmla="*/ 368350 h 2435555"/>
              <a:gd name="connsiteX41" fmla="*/ 1094323 w 2270660"/>
              <a:gd name="connsiteY41" fmla="*/ 361950 h 2435555"/>
              <a:gd name="connsiteX42" fmla="*/ 1094323 w 2270660"/>
              <a:gd name="connsiteY42" fmla="*/ 361950 h 2435555"/>
              <a:gd name="connsiteX43" fmla="*/ 1146710 w 2270660"/>
              <a:gd name="connsiteY43" fmla="*/ 371475 h 2435555"/>
              <a:gd name="connsiteX44" fmla="*/ 1165760 w 2270660"/>
              <a:gd name="connsiteY44" fmla="*/ 385762 h 2435555"/>
              <a:gd name="connsiteX45" fmla="*/ 1165760 w 2270660"/>
              <a:gd name="connsiteY45" fmla="*/ 385762 h 2435555"/>
              <a:gd name="connsiteX46" fmla="*/ 1165760 w 2270660"/>
              <a:gd name="connsiteY46" fmla="*/ 385762 h 2435555"/>
              <a:gd name="connsiteX47" fmla="*/ 1203860 w 2270660"/>
              <a:gd name="connsiteY47" fmla="*/ 457200 h 2435555"/>
              <a:gd name="connsiteX48" fmla="*/ 1222910 w 2270660"/>
              <a:gd name="connsiteY48" fmla="*/ 442912 h 2435555"/>
              <a:gd name="connsiteX49" fmla="*/ 1265773 w 2270660"/>
              <a:gd name="connsiteY49" fmla="*/ 442912 h 2435555"/>
              <a:gd name="connsiteX50" fmla="*/ 1337210 w 2270660"/>
              <a:gd name="connsiteY50" fmla="*/ 442912 h 2435555"/>
              <a:gd name="connsiteX51" fmla="*/ 1313398 w 2270660"/>
              <a:gd name="connsiteY51" fmla="*/ 461962 h 2435555"/>
              <a:gd name="connsiteX52" fmla="*/ 1313398 w 2270660"/>
              <a:gd name="connsiteY52" fmla="*/ 461962 h 2435555"/>
              <a:gd name="connsiteX53" fmla="*/ 1280060 w 2270660"/>
              <a:gd name="connsiteY53" fmla="*/ 547687 h 2435555"/>
              <a:gd name="connsiteX54" fmla="*/ 1256248 w 2270660"/>
              <a:gd name="connsiteY54" fmla="*/ 557212 h 2435555"/>
              <a:gd name="connsiteX55" fmla="*/ 1204102 w 2270660"/>
              <a:gd name="connsiteY55" fmla="*/ 579516 h 2435555"/>
              <a:gd name="connsiteX56" fmla="*/ 1227673 w 2270660"/>
              <a:gd name="connsiteY56" fmla="*/ 619125 h 2435555"/>
              <a:gd name="connsiteX57" fmla="*/ 1227673 w 2270660"/>
              <a:gd name="connsiteY57" fmla="*/ 652462 h 2435555"/>
              <a:gd name="connsiteX58" fmla="*/ 1232435 w 2270660"/>
              <a:gd name="connsiteY58" fmla="*/ 676275 h 2435555"/>
              <a:gd name="connsiteX59" fmla="*/ 1243798 w 2270660"/>
              <a:gd name="connsiteY59" fmla="*/ 723998 h 2435555"/>
              <a:gd name="connsiteX60" fmla="*/ 1285577 w 2270660"/>
              <a:gd name="connsiteY60" fmla="*/ 717647 h 2435555"/>
              <a:gd name="connsiteX61" fmla="*/ 1341973 w 2270660"/>
              <a:gd name="connsiteY61" fmla="*/ 742950 h 2435555"/>
              <a:gd name="connsiteX62" fmla="*/ 1413410 w 2270660"/>
              <a:gd name="connsiteY62" fmla="*/ 738187 h 2435555"/>
              <a:gd name="connsiteX63" fmla="*/ 1446748 w 2270660"/>
              <a:gd name="connsiteY63" fmla="*/ 738187 h 2435555"/>
              <a:gd name="connsiteX64" fmla="*/ 1499135 w 2270660"/>
              <a:gd name="connsiteY64" fmla="*/ 752475 h 2435555"/>
              <a:gd name="connsiteX65" fmla="*/ 1508660 w 2270660"/>
              <a:gd name="connsiteY65" fmla="*/ 766762 h 2435555"/>
              <a:gd name="connsiteX66" fmla="*/ 1513423 w 2270660"/>
              <a:gd name="connsiteY66" fmla="*/ 838200 h 2435555"/>
              <a:gd name="connsiteX67" fmla="*/ 1513423 w 2270660"/>
              <a:gd name="connsiteY67" fmla="*/ 838200 h 2435555"/>
              <a:gd name="connsiteX68" fmla="*/ 1546760 w 2270660"/>
              <a:gd name="connsiteY68" fmla="*/ 900112 h 2435555"/>
              <a:gd name="connsiteX69" fmla="*/ 1580098 w 2270660"/>
              <a:gd name="connsiteY69" fmla="*/ 942975 h 2435555"/>
              <a:gd name="connsiteX70" fmla="*/ 1589623 w 2270660"/>
              <a:gd name="connsiteY70" fmla="*/ 947737 h 2435555"/>
              <a:gd name="connsiteX71" fmla="*/ 1599148 w 2270660"/>
              <a:gd name="connsiteY71" fmla="*/ 1014412 h 2435555"/>
              <a:gd name="connsiteX72" fmla="*/ 1642010 w 2270660"/>
              <a:gd name="connsiteY72" fmla="*/ 1047750 h 2435555"/>
              <a:gd name="connsiteX73" fmla="*/ 1684873 w 2270660"/>
              <a:gd name="connsiteY73" fmla="*/ 1090612 h 2435555"/>
              <a:gd name="connsiteX74" fmla="*/ 1703923 w 2270660"/>
              <a:gd name="connsiteY74" fmla="*/ 1104900 h 2435555"/>
              <a:gd name="connsiteX75" fmla="*/ 1746785 w 2270660"/>
              <a:gd name="connsiteY75" fmla="*/ 1119187 h 2435555"/>
              <a:gd name="connsiteX76" fmla="*/ 1765835 w 2270660"/>
              <a:gd name="connsiteY76" fmla="*/ 1185862 h 2435555"/>
              <a:gd name="connsiteX77" fmla="*/ 1765835 w 2270660"/>
              <a:gd name="connsiteY77" fmla="*/ 1185862 h 2435555"/>
              <a:gd name="connsiteX78" fmla="*/ 1775360 w 2270660"/>
              <a:gd name="connsiteY78" fmla="*/ 1238250 h 2435555"/>
              <a:gd name="connsiteX79" fmla="*/ 1851560 w 2270660"/>
              <a:gd name="connsiteY79" fmla="*/ 1223962 h 2435555"/>
              <a:gd name="connsiteX80" fmla="*/ 1894423 w 2270660"/>
              <a:gd name="connsiteY80" fmla="*/ 1176337 h 2435555"/>
              <a:gd name="connsiteX81" fmla="*/ 1903948 w 2270660"/>
              <a:gd name="connsiteY81" fmla="*/ 1162050 h 2435555"/>
              <a:gd name="connsiteX82" fmla="*/ 1946810 w 2270660"/>
              <a:gd name="connsiteY82" fmla="*/ 1152525 h 2435555"/>
              <a:gd name="connsiteX83" fmla="*/ 1984910 w 2270660"/>
              <a:gd name="connsiteY83" fmla="*/ 1128712 h 2435555"/>
              <a:gd name="connsiteX84" fmla="*/ 2023010 w 2270660"/>
              <a:gd name="connsiteY84" fmla="*/ 1114425 h 2435555"/>
              <a:gd name="connsiteX85" fmla="*/ 2070635 w 2270660"/>
              <a:gd name="connsiteY85" fmla="*/ 1104900 h 2435555"/>
              <a:gd name="connsiteX86" fmla="*/ 2118260 w 2270660"/>
              <a:gd name="connsiteY86" fmla="*/ 1119187 h 2435555"/>
              <a:gd name="connsiteX87" fmla="*/ 2199223 w 2270660"/>
              <a:gd name="connsiteY87" fmla="*/ 1119187 h 2435555"/>
              <a:gd name="connsiteX88" fmla="*/ 2213510 w 2270660"/>
              <a:gd name="connsiteY88" fmla="*/ 1081087 h 2435555"/>
              <a:gd name="connsiteX89" fmla="*/ 2242085 w 2270660"/>
              <a:gd name="connsiteY89" fmla="*/ 1090612 h 2435555"/>
              <a:gd name="connsiteX90" fmla="*/ 2270660 w 2270660"/>
              <a:gd name="connsiteY90" fmla="*/ 1100137 h 2435555"/>
              <a:gd name="connsiteX91" fmla="*/ 2256373 w 2270660"/>
              <a:gd name="connsiteY91" fmla="*/ 1128712 h 2435555"/>
              <a:gd name="connsiteX92" fmla="*/ 2218273 w 2270660"/>
              <a:gd name="connsiteY92" fmla="*/ 1176337 h 2435555"/>
              <a:gd name="connsiteX93" fmla="*/ 2189698 w 2270660"/>
              <a:gd name="connsiteY93" fmla="*/ 1200150 h 2435555"/>
              <a:gd name="connsiteX94" fmla="*/ 2156360 w 2270660"/>
              <a:gd name="connsiteY94" fmla="*/ 1233487 h 2435555"/>
              <a:gd name="connsiteX95" fmla="*/ 2137310 w 2270660"/>
              <a:gd name="connsiteY95" fmla="*/ 1290637 h 2435555"/>
              <a:gd name="connsiteX96" fmla="*/ 2156360 w 2270660"/>
              <a:gd name="connsiteY96" fmla="*/ 1333500 h 2435555"/>
              <a:gd name="connsiteX97" fmla="*/ 2075398 w 2270660"/>
              <a:gd name="connsiteY97" fmla="*/ 1333500 h 2435555"/>
              <a:gd name="connsiteX98" fmla="*/ 2023010 w 2270660"/>
              <a:gd name="connsiteY98" fmla="*/ 1400175 h 2435555"/>
              <a:gd name="connsiteX99" fmla="*/ 2013485 w 2270660"/>
              <a:gd name="connsiteY99" fmla="*/ 1414462 h 2435555"/>
              <a:gd name="connsiteX100" fmla="*/ 1999198 w 2270660"/>
              <a:gd name="connsiteY100" fmla="*/ 1457325 h 2435555"/>
              <a:gd name="connsiteX101" fmla="*/ 1980148 w 2270660"/>
              <a:gd name="connsiteY101" fmla="*/ 1471612 h 2435555"/>
              <a:gd name="connsiteX102" fmla="*/ 1913473 w 2270660"/>
              <a:gd name="connsiteY102" fmla="*/ 1471612 h 2435555"/>
              <a:gd name="connsiteX103" fmla="*/ 1889660 w 2270660"/>
              <a:gd name="connsiteY103" fmla="*/ 1500187 h 2435555"/>
              <a:gd name="connsiteX104" fmla="*/ 1880135 w 2270660"/>
              <a:gd name="connsiteY104" fmla="*/ 1476375 h 2435555"/>
              <a:gd name="connsiteX105" fmla="*/ 1822985 w 2270660"/>
              <a:gd name="connsiteY105" fmla="*/ 1495425 h 2435555"/>
              <a:gd name="connsiteX106" fmla="*/ 1799173 w 2270660"/>
              <a:gd name="connsiteY106" fmla="*/ 1476375 h 2435555"/>
              <a:gd name="connsiteX107" fmla="*/ 1780123 w 2270660"/>
              <a:gd name="connsiteY107" fmla="*/ 1485900 h 2435555"/>
              <a:gd name="connsiteX108" fmla="*/ 1737260 w 2270660"/>
              <a:gd name="connsiteY108" fmla="*/ 1514475 h 2435555"/>
              <a:gd name="connsiteX109" fmla="*/ 1737260 w 2270660"/>
              <a:gd name="connsiteY109" fmla="*/ 1514475 h 2435555"/>
              <a:gd name="connsiteX110" fmla="*/ 1722973 w 2270660"/>
              <a:gd name="connsiteY110" fmla="*/ 1471612 h 2435555"/>
              <a:gd name="connsiteX111" fmla="*/ 1699160 w 2270660"/>
              <a:gd name="connsiteY111" fmla="*/ 1466850 h 2435555"/>
              <a:gd name="connsiteX112" fmla="*/ 1642010 w 2270660"/>
              <a:gd name="connsiteY112" fmla="*/ 1476375 h 2435555"/>
              <a:gd name="connsiteX113" fmla="*/ 1546760 w 2270660"/>
              <a:gd name="connsiteY113" fmla="*/ 1481137 h 2435555"/>
              <a:gd name="connsiteX114" fmla="*/ 1470560 w 2270660"/>
              <a:gd name="connsiteY114" fmla="*/ 1462087 h 2435555"/>
              <a:gd name="connsiteX115" fmla="*/ 1451510 w 2270660"/>
              <a:gd name="connsiteY115" fmla="*/ 1476375 h 2435555"/>
              <a:gd name="connsiteX116" fmla="*/ 1396511 w 2270660"/>
              <a:gd name="connsiteY116" fmla="*/ 1505358 h 2435555"/>
              <a:gd name="connsiteX117" fmla="*/ 1375310 w 2270660"/>
              <a:gd name="connsiteY117" fmla="*/ 1485900 h 2435555"/>
              <a:gd name="connsiteX118" fmla="*/ 1356260 w 2270660"/>
              <a:gd name="connsiteY118" fmla="*/ 1462087 h 2435555"/>
              <a:gd name="connsiteX119" fmla="*/ 1337210 w 2270660"/>
              <a:gd name="connsiteY119" fmla="*/ 1485900 h 2435555"/>
              <a:gd name="connsiteX120" fmla="*/ 1327685 w 2270660"/>
              <a:gd name="connsiteY120" fmla="*/ 1466850 h 2435555"/>
              <a:gd name="connsiteX121" fmla="*/ 1227673 w 2270660"/>
              <a:gd name="connsiteY121" fmla="*/ 1514475 h 2435555"/>
              <a:gd name="connsiteX122" fmla="*/ 1194335 w 2270660"/>
              <a:gd name="connsiteY122" fmla="*/ 1514475 h 2435555"/>
              <a:gd name="connsiteX123" fmla="*/ 1132423 w 2270660"/>
              <a:gd name="connsiteY123" fmla="*/ 1504950 h 2435555"/>
              <a:gd name="connsiteX124" fmla="*/ 1075273 w 2270660"/>
              <a:gd name="connsiteY124" fmla="*/ 1524000 h 2435555"/>
              <a:gd name="connsiteX125" fmla="*/ 1051460 w 2270660"/>
              <a:gd name="connsiteY125" fmla="*/ 1562100 h 2435555"/>
              <a:gd name="connsiteX126" fmla="*/ 1037173 w 2270660"/>
              <a:gd name="connsiteY126" fmla="*/ 1590675 h 2435555"/>
              <a:gd name="connsiteX127" fmla="*/ 1018123 w 2270660"/>
              <a:gd name="connsiteY127" fmla="*/ 1590675 h 2435555"/>
              <a:gd name="connsiteX128" fmla="*/ 1018123 w 2270660"/>
              <a:gd name="connsiteY128" fmla="*/ 1590675 h 2435555"/>
              <a:gd name="connsiteX129" fmla="*/ 956402 w 2270660"/>
              <a:gd name="connsiteY129" fmla="*/ 1619469 h 2435555"/>
              <a:gd name="connsiteX130" fmla="*/ 918110 w 2270660"/>
              <a:gd name="connsiteY130" fmla="*/ 1590675 h 2435555"/>
              <a:gd name="connsiteX131" fmla="*/ 808573 w 2270660"/>
              <a:gd name="connsiteY131" fmla="*/ 1624012 h 2435555"/>
              <a:gd name="connsiteX132" fmla="*/ 851435 w 2270660"/>
              <a:gd name="connsiteY132" fmla="*/ 1652587 h 2435555"/>
              <a:gd name="connsiteX133" fmla="*/ 870485 w 2270660"/>
              <a:gd name="connsiteY133" fmla="*/ 1690687 h 2435555"/>
              <a:gd name="connsiteX134" fmla="*/ 870485 w 2270660"/>
              <a:gd name="connsiteY134" fmla="*/ 1738312 h 2435555"/>
              <a:gd name="connsiteX135" fmla="*/ 851435 w 2270660"/>
              <a:gd name="connsiteY135" fmla="*/ 1762125 h 2435555"/>
              <a:gd name="connsiteX136" fmla="*/ 837148 w 2270660"/>
              <a:gd name="connsiteY136" fmla="*/ 1838325 h 2435555"/>
              <a:gd name="connsiteX137" fmla="*/ 856198 w 2270660"/>
              <a:gd name="connsiteY137" fmla="*/ 1866900 h 2435555"/>
              <a:gd name="connsiteX138" fmla="*/ 841910 w 2270660"/>
              <a:gd name="connsiteY138" fmla="*/ 1895475 h 2435555"/>
              <a:gd name="connsiteX139" fmla="*/ 851435 w 2270660"/>
              <a:gd name="connsiteY139" fmla="*/ 1924050 h 2435555"/>
              <a:gd name="connsiteX140" fmla="*/ 851435 w 2270660"/>
              <a:gd name="connsiteY140" fmla="*/ 1947862 h 2435555"/>
              <a:gd name="connsiteX141" fmla="*/ 808573 w 2270660"/>
              <a:gd name="connsiteY141" fmla="*/ 1966912 h 2435555"/>
              <a:gd name="connsiteX142" fmla="*/ 808573 w 2270660"/>
              <a:gd name="connsiteY142" fmla="*/ 1966912 h 2435555"/>
              <a:gd name="connsiteX143" fmla="*/ 809232 w 2270660"/>
              <a:gd name="connsiteY143" fmla="*/ 2022576 h 2435555"/>
              <a:gd name="connsiteX144" fmla="*/ 822860 w 2270660"/>
              <a:gd name="connsiteY144" fmla="*/ 2043112 h 2435555"/>
              <a:gd name="connsiteX145" fmla="*/ 846673 w 2270660"/>
              <a:gd name="connsiteY145" fmla="*/ 2066925 h 2435555"/>
              <a:gd name="connsiteX146" fmla="*/ 841910 w 2270660"/>
              <a:gd name="connsiteY146" fmla="*/ 2119312 h 2435555"/>
              <a:gd name="connsiteX147" fmla="*/ 899060 w 2270660"/>
              <a:gd name="connsiteY147" fmla="*/ 2147887 h 2435555"/>
              <a:gd name="connsiteX148" fmla="*/ 903823 w 2270660"/>
              <a:gd name="connsiteY148" fmla="*/ 2181225 h 2435555"/>
              <a:gd name="connsiteX149" fmla="*/ 965735 w 2270660"/>
              <a:gd name="connsiteY149" fmla="*/ 2205037 h 2435555"/>
              <a:gd name="connsiteX150" fmla="*/ 956210 w 2270660"/>
              <a:gd name="connsiteY150" fmla="*/ 2238375 h 2435555"/>
              <a:gd name="connsiteX151" fmla="*/ 1056223 w 2270660"/>
              <a:gd name="connsiteY151" fmla="*/ 2243137 h 2435555"/>
              <a:gd name="connsiteX152" fmla="*/ 1056223 w 2270660"/>
              <a:gd name="connsiteY152" fmla="*/ 2243137 h 2435555"/>
              <a:gd name="connsiteX0" fmla="*/ 1166606 w 2270660"/>
              <a:gd name="connsiteY0" fmla="*/ 2324985 h 2435555"/>
              <a:gd name="connsiteX1" fmla="*/ 981730 w 2270660"/>
              <a:gd name="connsiteY1" fmla="*/ 2404416 h 2435555"/>
              <a:gd name="connsiteX2" fmla="*/ 898737 w 2270660"/>
              <a:gd name="connsiteY2" fmla="*/ 2248205 h 2435555"/>
              <a:gd name="connsiteX3" fmla="*/ 879682 w 2270660"/>
              <a:gd name="connsiteY3" fmla="*/ 2267257 h 2435555"/>
              <a:gd name="connsiteX4" fmla="*/ 883068 w 2270660"/>
              <a:gd name="connsiteY4" fmla="*/ 2318378 h 2435555"/>
              <a:gd name="connsiteX5" fmla="*/ 863665 w 2270660"/>
              <a:gd name="connsiteY5" fmla="*/ 2339225 h 2435555"/>
              <a:gd name="connsiteX6" fmla="*/ 834999 w 2270660"/>
              <a:gd name="connsiteY6" fmla="*/ 2331158 h 2435555"/>
              <a:gd name="connsiteX7" fmla="*/ 758421 w 2270660"/>
              <a:gd name="connsiteY7" fmla="*/ 2308538 h 2435555"/>
              <a:gd name="connsiteX8" fmla="*/ 729841 w 2270660"/>
              <a:gd name="connsiteY8" fmla="*/ 2365696 h 2435555"/>
              <a:gd name="connsiteX9" fmla="*/ 663152 w 2270660"/>
              <a:gd name="connsiteY9" fmla="*/ 2435555 h 2435555"/>
              <a:gd name="connsiteX10" fmla="*/ 602815 w 2270660"/>
              <a:gd name="connsiteY10" fmla="*/ 2416503 h 2435555"/>
              <a:gd name="connsiteX11" fmla="*/ 542699 w 2270660"/>
              <a:gd name="connsiteY11" fmla="*/ 2416503 h 2435555"/>
              <a:gd name="connsiteX12" fmla="*/ 504370 w 2270660"/>
              <a:gd name="connsiteY12" fmla="*/ 2435555 h 2435555"/>
              <a:gd name="connsiteX13" fmla="*/ 383696 w 2270660"/>
              <a:gd name="connsiteY13" fmla="*/ 2387924 h 2435555"/>
              <a:gd name="connsiteX14" fmla="*/ 339237 w 2270660"/>
              <a:gd name="connsiteY14" fmla="*/ 2308538 h 2435555"/>
              <a:gd name="connsiteX15" fmla="*/ 304305 w 2270660"/>
              <a:gd name="connsiteY15" fmla="*/ 2314889 h 2435555"/>
              <a:gd name="connsiteX16" fmla="*/ 247144 w 2270660"/>
              <a:gd name="connsiteY16" fmla="*/ 2305363 h 2435555"/>
              <a:gd name="connsiteX17" fmla="*/ 180455 w 2270660"/>
              <a:gd name="connsiteY17" fmla="*/ 2314691 h 2435555"/>
              <a:gd name="connsiteX18" fmla="*/ 142428 w 2270660"/>
              <a:gd name="connsiteY18" fmla="*/ 2305587 h 2435555"/>
              <a:gd name="connsiteX19" fmla="*/ 313832 w 2270660"/>
              <a:gd name="connsiteY19" fmla="*/ 2038626 h 2435555"/>
              <a:gd name="connsiteX20" fmla="*/ 323359 w 2270660"/>
              <a:gd name="connsiteY20" fmla="*/ 1967179 h 2435555"/>
              <a:gd name="connsiteX21" fmla="*/ 219127 w 2270660"/>
              <a:gd name="connsiteY21" fmla="*/ 1871916 h 2435555"/>
              <a:gd name="connsiteX22" fmla="*/ 83541 w 2270660"/>
              <a:gd name="connsiteY22" fmla="*/ 1762840 h 2435555"/>
              <a:gd name="connsiteX23" fmla="*/ 6564 w 2270660"/>
              <a:gd name="connsiteY23" fmla="*/ 1514680 h 2435555"/>
              <a:gd name="connsiteX24" fmla="*/ 73769 w 2270660"/>
              <a:gd name="connsiteY24" fmla="*/ 1181260 h 2435555"/>
              <a:gd name="connsiteX25" fmla="*/ 13065 w 2270660"/>
              <a:gd name="connsiteY25" fmla="*/ 752680 h 2435555"/>
              <a:gd name="connsiteX26" fmla="*/ 246454 w 2270660"/>
              <a:gd name="connsiteY26" fmla="*/ 438150 h 2435555"/>
              <a:gd name="connsiteX27" fmla="*/ 689484 w 2270660"/>
              <a:gd name="connsiteY27" fmla="*/ 0 h 2435555"/>
              <a:gd name="connsiteX28" fmla="*/ 851435 w 2270660"/>
              <a:gd name="connsiteY28" fmla="*/ 85725 h 2435555"/>
              <a:gd name="connsiteX29" fmla="*/ 903823 w 2270660"/>
              <a:gd name="connsiteY29" fmla="*/ 95250 h 2435555"/>
              <a:gd name="connsiteX30" fmla="*/ 917203 w 2270660"/>
              <a:gd name="connsiteY30" fmla="*/ 60333 h 2435555"/>
              <a:gd name="connsiteX31" fmla="*/ 951448 w 2270660"/>
              <a:gd name="connsiteY31" fmla="*/ 61912 h 2435555"/>
              <a:gd name="connsiteX32" fmla="*/ 989548 w 2270660"/>
              <a:gd name="connsiteY32" fmla="*/ 85725 h 2435555"/>
              <a:gd name="connsiteX33" fmla="*/ 1022885 w 2270660"/>
              <a:gd name="connsiteY33" fmla="*/ 109537 h 2435555"/>
              <a:gd name="connsiteX34" fmla="*/ 1051460 w 2270660"/>
              <a:gd name="connsiteY34" fmla="*/ 133350 h 2435555"/>
              <a:gd name="connsiteX35" fmla="*/ 1103848 w 2270660"/>
              <a:gd name="connsiteY35" fmla="*/ 200025 h 2435555"/>
              <a:gd name="connsiteX36" fmla="*/ 1099085 w 2270660"/>
              <a:gd name="connsiteY36" fmla="*/ 209550 h 2435555"/>
              <a:gd name="connsiteX37" fmla="*/ 1089560 w 2270660"/>
              <a:gd name="connsiteY37" fmla="*/ 271462 h 2435555"/>
              <a:gd name="connsiteX38" fmla="*/ 1051460 w 2270660"/>
              <a:gd name="connsiteY38" fmla="*/ 295275 h 2435555"/>
              <a:gd name="connsiteX39" fmla="*/ 1046698 w 2270660"/>
              <a:gd name="connsiteY39" fmla="*/ 333375 h 2435555"/>
              <a:gd name="connsiteX40" fmla="*/ 1037381 w 2270660"/>
              <a:gd name="connsiteY40" fmla="*/ 333420 h 2435555"/>
              <a:gd name="connsiteX41" fmla="*/ 1056931 w 2270660"/>
              <a:gd name="connsiteY41" fmla="*/ 368350 h 2435555"/>
              <a:gd name="connsiteX42" fmla="*/ 1094323 w 2270660"/>
              <a:gd name="connsiteY42" fmla="*/ 361950 h 2435555"/>
              <a:gd name="connsiteX43" fmla="*/ 1094323 w 2270660"/>
              <a:gd name="connsiteY43" fmla="*/ 361950 h 2435555"/>
              <a:gd name="connsiteX44" fmla="*/ 1146710 w 2270660"/>
              <a:gd name="connsiteY44" fmla="*/ 371475 h 2435555"/>
              <a:gd name="connsiteX45" fmla="*/ 1165760 w 2270660"/>
              <a:gd name="connsiteY45" fmla="*/ 385762 h 2435555"/>
              <a:gd name="connsiteX46" fmla="*/ 1165760 w 2270660"/>
              <a:gd name="connsiteY46" fmla="*/ 385762 h 2435555"/>
              <a:gd name="connsiteX47" fmla="*/ 1165760 w 2270660"/>
              <a:gd name="connsiteY47" fmla="*/ 385762 h 2435555"/>
              <a:gd name="connsiteX48" fmla="*/ 1203860 w 2270660"/>
              <a:gd name="connsiteY48" fmla="*/ 457200 h 2435555"/>
              <a:gd name="connsiteX49" fmla="*/ 1222910 w 2270660"/>
              <a:gd name="connsiteY49" fmla="*/ 442912 h 2435555"/>
              <a:gd name="connsiteX50" fmla="*/ 1265773 w 2270660"/>
              <a:gd name="connsiteY50" fmla="*/ 442912 h 2435555"/>
              <a:gd name="connsiteX51" fmla="*/ 1337210 w 2270660"/>
              <a:gd name="connsiteY51" fmla="*/ 442912 h 2435555"/>
              <a:gd name="connsiteX52" fmla="*/ 1313398 w 2270660"/>
              <a:gd name="connsiteY52" fmla="*/ 461962 h 2435555"/>
              <a:gd name="connsiteX53" fmla="*/ 1313398 w 2270660"/>
              <a:gd name="connsiteY53" fmla="*/ 461962 h 2435555"/>
              <a:gd name="connsiteX54" fmla="*/ 1280060 w 2270660"/>
              <a:gd name="connsiteY54" fmla="*/ 547687 h 2435555"/>
              <a:gd name="connsiteX55" fmla="*/ 1256248 w 2270660"/>
              <a:gd name="connsiteY55" fmla="*/ 557212 h 2435555"/>
              <a:gd name="connsiteX56" fmla="*/ 1204102 w 2270660"/>
              <a:gd name="connsiteY56" fmla="*/ 579516 h 2435555"/>
              <a:gd name="connsiteX57" fmla="*/ 1227673 w 2270660"/>
              <a:gd name="connsiteY57" fmla="*/ 619125 h 2435555"/>
              <a:gd name="connsiteX58" fmla="*/ 1227673 w 2270660"/>
              <a:gd name="connsiteY58" fmla="*/ 652462 h 2435555"/>
              <a:gd name="connsiteX59" fmla="*/ 1232435 w 2270660"/>
              <a:gd name="connsiteY59" fmla="*/ 676275 h 2435555"/>
              <a:gd name="connsiteX60" fmla="*/ 1243798 w 2270660"/>
              <a:gd name="connsiteY60" fmla="*/ 723998 h 2435555"/>
              <a:gd name="connsiteX61" fmla="*/ 1285577 w 2270660"/>
              <a:gd name="connsiteY61" fmla="*/ 717647 h 2435555"/>
              <a:gd name="connsiteX62" fmla="*/ 1341973 w 2270660"/>
              <a:gd name="connsiteY62" fmla="*/ 742950 h 2435555"/>
              <a:gd name="connsiteX63" fmla="*/ 1413410 w 2270660"/>
              <a:gd name="connsiteY63" fmla="*/ 738187 h 2435555"/>
              <a:gd name="connsiteX64" fmla="*/ 1446748 w 2270660"/>
              <a:gd name="connsiteY64" fmla="*/ 738187 h 2435555"/>
              <a:gd name="connsiteX65" fmla="*/ 1499135 w 2270660"/>
              <a:gd name="connsiteY65" fmla="*/ 752475 h 2435555"/>
              <a:gd name="connsiteX66" fmla="*/ 1508660 w 2270660"/>
              <a:gd name="connsiteY66" fmla="*/ 766762 h 2435555"/>
              <a:gd name="connsiteX67" fmla="*/ 1513423 w 2270660"/>
              <a:gd name="connsiteY67" fmla="*/ 838200 h 2435555"/>
              <a:gd name="connsiteX68" fmla="*/ 1513423 w 2270660"/>
              <a:gd name="connsiteY68" fmla="*/ 838200 h 2435555"/>
              <a:gd name="connsiteX69" fmla="*/ 1546760 w 2270660"/>
              <a:gd name="connsiteY69" fmla="*/ 900112 h 2435555"/>
              <a:gd name="connsiteX70" fmla="*/ 1580098 w 2270660"/>
              <a:gd name="connsiteY70" fmla="*/ 942975 h 2435555"/>
              <a:gd name="connsiteX71" fmla="*/ 1589623 w 2270660"/>
              <a:gd name="connsiteY71" fmla="*/ 947737 h 2435555"/>
              <a:gd name="connsiteX72" fmla="*/ 1599148 w 2270660"/>
              <a:gd name="connsiteY72" fmla="*/ 1014412 h 2435555"/>
              <a:gd name="connsiteX73" fmla="*/ 1642010 w 2270660"/>
              <a:gd name="connsiteY73" fmla="*/ 1047750 h 2435555"/>
              <a:gd name="connsiteX74" fmla="*/ 1684873 w 2270660"/>
              <a:gd name="connsiteY74" fmla="*/ 1090612 h 2435555"/>
              <a:gd name="connsiteX75" fmla="*/ 1703923 w 2270660"/>
              <a:gd name="connsiteY75" fmla="*/ 1104900 h 2435555"/>
              <a:gd name="connsiteX76" fmla="*/ 1746785 w 2270660"/>
              <a:gd name="connsiteY76" fmla="*/ 1119187 h 2435555"/>
              <a:gd name="connsiteX77" fmla="*/ 1765835 w 2270660"/>
              <a:gd name="connsiteY77" fmla="*/ 1185862 h 2435555"/>
              <a:gd name="connsiteX78" fmla="*/ 1765835 w 2270660"/>
              <a:gd name="connsiteY78" fmla="*/ 1185862 h 2435555"/>
              <a:gd name="connsiteX79" fmla="*/ 1775360 w 2270660"/>
              <a:gd name="connsiteY79" fmla="*/ 1238250 h 2435555"/>
              <a:gd name="connsiteX80" fmla="*/ 1851560 w 2270660"/>
              <a:gd name="connsiteY80" fmla="*/ 1223962 h 2435555"/>
              <a:gd name="connsiteX81" fmla="*/ 1894423 w 2270660"/>
              <a:gd name="connsiteY81" fmla="*/ 1176337 h 2435555"/>
              <a:gd name="connsiteX82" fmla="*/ 1903948 w 2270660"/>
              <a:gd name="connsiteY82" fmla="*/ 1162050 h 2435555"/>
              <a:gd name="connsiteX83" fmla="*/ 1946810 w 2270660"/>
              <a:gd name="connsiteY83" fmla="*/ 1152525 h 2435555"/>
              <a:gd name="connsiteX84" fmla="*/ 1984910 w 2270660"/>
              <a:gd name="connsiteY84" fmla="*/ 1128712 h 2435555"/>
              <a:gd name="connsiteX85" fmla="*/ 2023010 w 2270660"/>
              <a:gd name="connsiteY85" fmla="*/ 1114425 h 2435555"/>
              <a:gd name="connsiteX86" fmla="*/ 2070635 w 2270660"/>
              <a:gd name="connsiteY86" fmla="*/ 1104900 h 2435555"/>
              <a:gd name="connsiteX87" fmla="*/ 2118260 w 2270660"/>
              <a:gd name="connsiteY87" fmla="*/ 1119187 h 2435555"/>
              <a:gd name="connsiteX88" fmla="*/ 2199223 w 2270660"/>
              <a:gd name="connsiteY88" fmla="*/ 1119187 h 2435555"/>
              <a:gd name="connsiteX89" fmla="*/ 2213510 w 2270660"/>
              <a:gd name="connsiteY89" fmla="*/ 1081087 h 2435555"/>
              <a:gd name="connsiteX90" fmla="*/ 2242085 w 2270660"/>
              <a:gd name="connsiteY90" fmla="*/ 1090612 h 2435555"/>
              <a:gd name="connsiteX91" fmla="*/ 2270660 w 2270660"/>
              <a:gd name="connsiteY91" fmla="*/ 1100137 h 2435555"/>
              <a:gd name="connsiteX92" fmla="*/ 2256373 w 2270660"/>
              <a:gd name="connsiteY92" fmla="*/ 1128712 h 2435555"/>
              <a:gd name="connsiteX93" fmla="*/ 2218273 w 2270660"/>
              <a:gd name="connsiteY93" fmla="*/ 1176337 h 2435555"/>
              <a:gd name="connsiteX94" fmla="*/ 2189698 w 2270660"/>
              <a:gd name="connsiteY94" fmla="*/ 1200150 h 2435555"/>
              <a:gd name="connsiteX95" fmla="*/ 2156360 w 2270660"/>
              <a:gd name="connsiteY95" fmla="*/ 1233487 h 2435555"/>
              <a:gd name="connsiteX96" fmla="*/ 2137310 w 2270660"/>
              <a:gd name="connsiteY96" fmla="*/ 1290637 h 2435555"/>
              <a:gd name="connsiteX97" fmla="*/ 2156360 w 2270660"/>
              <a:gd name="connsiteY97" fmla="*/ 1333500 h 2435555"/>
              <a:gd name="connsiteX98" fmla="*/ 2075398 w 2270660"/>
              <a:gd name="connsiteY98" fmla="*/ 1333500 h 2435555"/>
              <a:gd name="connsiteX99" fmla="*/ 2023010 w 2270660"/>
              <a:gd name="connsiteY99" fmla="*/ 1400175 h 2435555"/>
              <a:gd name="connsiteX100" fmla="*/ 2013485 w 2270660"/>
              <a:gd name="connsiteY100" fmla="*/ 1414462 h 2435555"/>
              <a:gd name="connsiteX101" fmla="*/ 1999198 w 2270660"/>
              <a:gd name="connsiteY101" fmla="*/ 1457325 h 2435555"/>
              <a:gd name="connsiteX102" fmla="*/ 1980148 w 2270660"/>
              <a:gd name="connsiteY102" fmla="*/ 1471612 h 2435555"/>
              <a:gd name="connsiteX103" fmla="*/ 1913473 w 2270660"/>
              <a:gd name="connsiteY103" fmla="*/ 1471612 h 2435555"/>
              <a:gd name="connsiteX104" fmla="*/ 1889660 w 2270660"/>
              <a:gd name="connsiteY104" fmla="*/ 1500187 h 2435555"/>
              <a:gd name="connsiteX105" fmla="*/ 1880135 w 2270660"/>
              <a:gd name="connsiteY105" fmla="*/ 1476375 h 2435555"/>
              <a:gd name="connsiteX106" fmla="*/ 1822985 w 2270660"/>
              <a:gd name="connsiteY106" fmla="*/ 1495425 h 2435555"/>
              <a:gd name="connsiteX107" fmla="*/ 1799173 w 2270660"/>
              <a:gd name="connsiteY107" fmla="*/ 1476375 h 2435555"/>
              <a:gd name="connsiteX108" fmla="*/ 1780123 w 2270660"/>
              <a:gd name="connsiteY108" fmla="*/ 1485900 h 2435555"/>
              <a:gd name="connsiteX109" fmla="*/ 1737260 w 2270660"/>
              <a:gd name="connsiteY109" fmla="*/ 1514475 h 2435555"/>
              <a:gd name="connsiteX110" fmla="*/ 1737260 w 2270660"/>
              <a:gd name="connsiteY110" fmla="*/ 1514475 h 2435555"/>
              <a:gd name="connsiteX111" fmla="*/ 1722973 w 2270660"/>
              <a:gd name="connsiteY111" fmla="*/ 1471612 h 2435555"/>
              <a:gd name="connsiteX112" fmla="*/ 1699160 w 2270660"/>
              <a:gd name="connsiteY112" fmla="*/ 1466850 h 2435555"/>
              <a:gd name="connsiteX113" fmla="*/ 1642010 w 2270660"/>
              <a:gd name="connsiteY113" fmla="*/ 1476375 h 2435555"/>
              <a:gd name="connsiteX114" fmla="*/ 1546760 w 2270660"/>
              <a:gd name="connsiteY114" fmla="*/ 1481137 h 2435555"/>
              <a:gd name="connsiteX115" fmla="*/ 1470560 w 2270660"/>
              <a:gd name="connsiteY115" fmla="*/ 1462087 h 2435555"/>
              <a:gd name="connsiteX116" fmla="*/ 1451510 w 2270660"/>
              <a:gd name="connsiteY116" fmla="*/ 1476375 h 2435555"/>
              <a:gd name="connsiteX117" fmla="*/ 1396511 w 2270660"/>
              <a:gd name="connsiteY117" fmla="*/ 1505358 h 2435555"/>
              <a:gd name="connsiteX118" fmla="*/ 1375310 w 2270660"/>
              <a:gd name="connsiteY118" fmla="*/ 1485900 h 2435555"/>
              <a:gd name="connsiteX119" fmla="*/ 1356260 w 2270660"/>
              <a:gd name="connsiteY119" fmla="*/ 1462087 h 2435555"/>
              <a:gd name="connsiteX120" fmla="*/ 1337210 w 2270660"/>
              <a:gd name="connsiteY120" fmla="*/ 1485900 h 2435555"/>
              <a:gd name="connsiteX121" fmla="*/ 1327685 w 2270660"/>
              <a:gd name="connsiteY121" fmla="*/ 1466850 h 2435555"/>
              <a:gd name="connsiteX122" fmla="*/ 1227673 w 2270660"/>
              <a:gd name="connsiteY122" fmla="*/ 1514475 h 2435555"/>
              <a:gd name="connsiteX123" fmla="*/ 1194335 w 2270660"/>
              <a:gd name="connsiteY123" fmla="*/ 1514475 h 2435555"/>
              <a:gd name="connsiteX124" fmla="*/ 1132423 w 2270660"/>
              <a:gd name="connsiteY124" fmla="*/ 1504950 h 2435555"/>
              <a:gd name="connsiteX125" fmla="*/ 1075273 w 2270660"/>
              <a:gd name="connsiteY125" fmla="*/ 1524000 h 2435555"/>
              <a:gd name="connsiteX126" fmla="*/ 1051460 w 2270660"/>
              <a:gd name="connsiteY126" fmla="*/ 1562100 h 2435555"/>
              <a:gd name="connsiteX127" fmla="*/ 1037173 w 2270660"/>
              <a:gd name="connsiteY127" fmla="*/ 1590675 h 2435555"/>
              <a:gd name="connsiteX128" fmla="*/ 1018123 w 2270660"/>
              <a:gd name="connsiteY128" fmla="*/ 1590675 h 2435555"/>
              <a:gd name="connsiteX129" fmla="*/ 1018123 w 2270660"/>
              <a:gd name="connsiteY129" fmla="*/ 1590675 h 2435555"/>
              <a:gd name="connsiteX130" fmla="*/ 956402 w 2270660"/>
              <a:gd name="connsiteY130" fmla="*/ 1619469 h 2435555"/>
              <a:gd name="connsiteX131" fmla="*/ 918110 w 2270660"/>
              <a:gd name="connsiteY131" fmla="*/ 1590675 h 2435555"/>
              <a:gd name="connsiteX132" fmla="*/ 808573 w 2270660"/>
              <a:gd name="connsiteY132" fmla="*/ 1624012 h 2435555"/>
              <a:gd name="connsiteX133" fmla="*/ 851435 w 2270660"/>
              <a:gd name="connsiteY133" fmla="*/ 1652587 h 2435555"/>
              <a:gd name="connsiteX134" fmla="*/ 870485 w 2270660"/>
              <a:gd name="connsiteY134" fmla="*/ 1690687 h 2435555"/>
              <a:gd name="connsiteX135" fmla="*/ 870485 w 2270660"/>
              <a:gd name="connsiteY135" fmla="*/ 1738312 h 2435555"/>
              <a:gd name="connsiteX136" fmla="*/ 851435 w 2270660"/>
              <a:gd name="connsiteY136" fmla="*/ 1762125 h 2435555"/>
              <a:gd name="connsiteX137" fmla="*/ 837148 w 2270660"/>
              <a:gd name="connsiteY137" fmla="*/ 1838325 h 2435555"/>
              <a:gd name="connsiteX138" fmla="*/ 856198 w 2270660"/>
              <a:gd name="connsiteY138" fmla="*/ 1866900 h 2435555"/>
              <a:gd name="connsiteX139" fmla="*/ 841910 w 2270660"/>
              <a:gd name="connsiteY139" fmla="*/ 1895475 h 2435555"/>
              <a:gd name="connsiteX140" fmla="*/ 851435 w 2270660"/>
              <a:gd name="connsiteY140" fmla="*/ 1924050 h 2435555"/>
              <a:gd name="connsiteX141" fmla="*/ 851435 w 2270660"/>
              <a:gd name="connsiteY141" fmla="*/ 1947862 h 2435555"/>
              <a:gd name="connsiteX142" fmla="*/ 808573 w 2270660"/>
              <a:gd name="connsiteY142" fmla="*/ 1966912 h 2435555"/>
              <a:gd name="connsiteX143" fmla="*/ 808573 w 2270660"/>
              <a:gd name="connsiteY143" fmla="*/ 1966912 h 2435555"/>
              <a:gd name="connsiteX144" fmla="*/ 809232 w 2270660"/>
              <a:gd name="connsiteY144" fmla="*/ 2022576 h 2435555"/>
              <a:gd name="connsiteX145" fmla="*/ 822860 w 2270660"/>
              <a:gd name="connsiteY145" fmla="*/ 2043112 h 2435555"/>
              <a:gd name="connsiteX146" fmla="*/ 846673 w 2270660"/>
              <a:gd name="connsiteY146" fmla="*/ 2066925 h 2435555"/>
              <a:gd name="connsiteX147" fmla="*/ 841910 w 2270660"/>
              <a:gd name="connsiteY147" fmla="*/ 2119312 h 2435555"/>
              <a:gd name="connsiteX148" fmla="*/ 899060 w 2270660"/>
              <a:gd name="connsiteY148" fmla="*/ 2147887 h 2435555"/>
              <a:gd name="connsiteX149" fmla="*/ 903823 w 2270660"/>
              <a:gd name="connsiteY149" fmla="*/ 2181225 h 2435555"/>
              <a:gd name="connsiteX150" fmla="*/ 965735 w 2270660"/>
              <a:gd name="connsiteY150" fmla="*/ 2205037 h 2435555"/>
              <a:gd name="connsiteX151" fmla="*/ 956210 w 2270660"/>
              <a:gd name="connsiteY151" fmla="*/ 2238375 h 2435555"/>
              <a:gd name="connsiteX152" fmla="*/ 1056223 w 2270660"/>
              <a:gd name="connsiteY152" fmla="*/ 2243137 h 2435555"/>
              <a:gd name="connsiteX153" fmla="*/ 1056223 w 2270660"/>
              <a:gd name="connsiteY153" fmla="*/ 2243137 h 2435555"/>
              <a:gd name="connsiteX0" fmla="*/ 1166606 w 2270660"/>
              <a:gd name="connsiteY0" fmla="*/ 2324985 h 2435555"/>
              <a:gd name="connsiteX1" fmla="*/ 981730 w 2270660"/>
              <a:gd name="connsiteY1" fmla="*/ 2404416 h 2435555"/>
              <a:gd name="connsiteX2" fmla="*/ 898737 w 2270660"/>
              <a:gd name="connsiteY2" fmla="*/ 2248205 h 2435555"/>
              <a:gd name="connsiteX3" fmla="*/ 879682 w 2270660"/>
              <a:gd name="connsiteY3" fmla="*/ 2267257 h 2435555"/>
              <a:gd name="connsiteX4" fmla="*/ 883068 w 2270660"/>
              <a:gd name="connsiteY4" fmla="*/ 2318378 h 2435555"/>
              <a:gd name="connsiteX5" fmla="*/ 863665 w 2270660"/>
              <a:gd name="connsiteY5" fmla="*/ 2339225 h 2435555"/>
              <a:gd name="connsiteX6" fmla="*/ 834999 w 2270660"/>
              <a:gd name="connsiteY6" fmla="*/ 2331158 h 2435555"/>
              <a:gd name="connsiteX7" fmla="*/ 758421 w 2270660"/>
              <a:gd name="connsiteY7" fmla="*/ 2308538 h 2435555"/>
              <a:gd name="connsiteX8" fmla="*/ 729841 w 2270660"/>
              <a:gd name="connsiteY8" fmla="*/ 2365696 h 2435555"/>
              <a:gd name="connsiteX9" fmla="*/ 663152 w 2270660"/>
              <a:gd name="connsiteY9" fmla="*/ 2435555 h 2435555"/>
              <a:gd name="connsiteX10" fmla="*/ 602815 w 2270660"/>
              <a:gd name="connsiteY10" fmla="*/ 2416503 h 2435555"/>
              <a:gd name="connsiteX11" fmla="*/ 542699 w 2270660"/>
              <a:gd name="connsiteY11" fmla="*/ 2416503 h 2435555"/>
              <a:gd name="connsiteX12" fmla="*/ 504370 w 2270660"/>
              <a:gd name="connsiteY12" fmla="*/ 2435555 h 2435555"/>
              <a:gd name="connsiteX13" fmla="*/ 383696 w 2270660"/>
              <a:gd name="connsiteY13" fmla="*/ 2387924 h 2435555"/>
              <a:gd name="connsiteX14" fmla="*/ 339237 w 2270660"/>
              <a:gd name="connsiteY14" fmla="*/ 2308538 h 2435555"/>
              <a:gd name="connsiteX15" fmla="*/ 304305 w 2270660"/>
              <a:gd name="connsiteY15" fmla="*/ 2314889 h 2435555"/>
              <a:gd name="connsiteX16" fmla="*/ 247144 w 2270660"/>
              <a:gd name="connsiteY16" fmla="*/ 2305363 h 2435555"/>
              <a:gd name="connsiteX17" fmla="*/ 180455 w 2270660"/>
              <a:gd name="connsiteY17" fmla="*/ 2314691 h 2435555"/>
              <a:gd name="connsiteX18" fmla="*/ 142428 w 2270660"/>
              <a:gd name="connsiteY18" fmla="*/ 2305587 h 2435555"/>
              <a:gd name="connsiteX19" fmla="*/ 313832 w 2270660"/>
              <a:gd name="connsiteY19" fmla="*/ 2038626 h 2435555"/>
              <a:gd name="connsiteX20" fmla="*/ 323359 w 2270660"/>
              <a:gd name="connsiteY20" fmla="*/ 1967179 h 2435555"/>
              <a:gd name="connsiteX21" fmla="*/ 219127 w 2270660"/>
              <a:gd name="connsiteY21" fmla="*/ 1871916 h 2435555"/>
              <a:gd name="connsiteX22" fmla="*/ 83541 w 2270660"/>
              <a:gd name="connsiteY22" fmla="*/ 1762840 h 2435555"/>
              <a:gd name="connsiteX23" fmla="*/ 6564 w 2270660"/>
              <a:gd name="connsiteY23" fmla="*/ 1514680 h 2435555"/>
              <a:gd name="connsiteX24" fmla="*/ 73769 w 2270660"/>
              <a:gd name="connsiteY24" fmla="*/ 1181260 h 2435555"/>
              <a:gd name="connsiteX25" fmla="*/ 13065 w 2270660"/>
              <a:gd name="connsiteY25" fmla="*/ 752680 h 2435555"/>
              <a:gd name="connsiteX26" fmla="*/ 246454 w 2270660"/>
              <a:gd name="connsiteY26" fmla="*/ 438150 h 2435555"/>
              <a:gd name="connsiteX27" fmla="*/ 689484 w 2270660"/>
              <a:gd name="connsiteY27" fmla="*/ 0 h 2435555"/>
              <a:gd name="connsiteX28" fmla="*/ 851435 w 2270660"/>
              <a:gd name="connsiteY28" fmla="*/ 85725 h 2435555"/>
              <a:gd name="connsiteX29" fmla="*/ 903823 w 2270660"/>
              <a:gd name="connsiteY29" fmla="*/ 95250 h 2435555"/>
              <a:gd name="connsiteX30" fmla="*/ 917203 w 2270660"/>
              <a:gd name="connsiteY30" fmla="*/ 60333 h 2435555"/>
              <a:gd name="connsiteX31" fmla="*/ 951448 w 2270660"/>
              <a:gd name="connsiteY31" fmla="*/ 61912 h 2435555"/>
              <a:gd name="connsiteX32" fmla="*/ 989548 w 2270660"/>
              <a:gd name="connsiteY32" fmla="*/ 85725 h 2435555"/>
              <a:gd name="connsiteX33" fmla="*/ 1022885 w 2270660"/>
              <a:gd name="connsiteY33" fmla="*/ 109537 h 2435555"/>
              <a:gd name="connsiteX34" fmla="*/ 1051460 w 2270660"/>
              <a:gd name="connsiteY34" fmla="*/ 133350 h 2435555"/>
              <a:gd name="connsiteX35" fmla="*/ 1103848 w 2270660"/>
              <a:gd name="connsiteY35" fmla="*/ 200025 h 2435555"/>
              <a:gd name="connsiteX36" fmla="*/ 1099085 w 2270660"/>
              <a:gd name="connsiteY36" fmla="*/ 209550 h 2435555"/>
              <a:gd name="connsiteX37" fmla="*/ 1089560 w 2270660"/>
              <a:gd name="connsiteY37" fmla="*/ 271462 h 2435555"/>
              <a:gd name="connsiteX38" fmla="*/ 1051460 w 2270660"/>
              <a:gd name="connsiteY38" fmla="*/ 295275 h 2435555"/>
              <a:gd name="connsiteX39" fmla="*/ 1046698 w 2270660"/>
              <a:gd name="connsiteY39" fmla="*/ 333375 h 2435555"/>
              <a:gd name="connsiteX40" fmla="*/ 1037381 w 2270660"/>
              <a:gd name="connsiteY40" fmla="*/ 333420 h 2435555"/>
              <a:gd name="connsiteX41" fmla="*/ 1056931 w 2270660"/>
              <a:gd name="connsiteY41" fmla="*/ 368350 h 2435555"/>
              <a:gd name="connsiteX42" fmla="*/ 1094323 w 2270660"/>
              <a:gd name="connsiteY42" fmla="*/ 361950 h 2435555"/>
              <a:gd name="connsiteX43" fmla="*/ 1094323 w 2270660"/>
              <a:gd name="connsiteY43" fmla="*/ 361950 h 2435555"/>
              <a:gd name="connsiteX44" fmla="*/ 1146710 w 2270660"/>
              <a:gd name="connsiteY44" fmla="*/ 371475 h 2435555"/>
              <a:gd name="connsiteX45" fmla="*/ 1165760 w 2270660"/>
              <a:gd name="connsiteY45" fmla="*/ 385762 h 2435555"/>
              <a:gd name="connsiteX46" fmla="*/ 1165760 w 2270660"/>
              <a:gd name="connsiteY46" fmla="*/ 385762 h 2435555"/>
              <a:gd name="connsiteX47" fmla="*/ 1165760 w 2270660"/>
              <a:gd name="connsiteY47" fmla="*/ 385762 h 2435555"/>
              <a:gd name="connsiteX48" fmla="*/ 1203860 w 2270660"/>
              <a:gd name="connsiteY48" fmla="*/ 457200 h 2435555"/>
              <a:gd name="connsiteX49" fmla="*/ 1222910 w 2270660"/>
              <a:gd name="connsiteY49" fmla="*/ 442912 h 2435555"/>
              <a:gd name="connsiteX50" fmla="*/ 1265773 w 2270660"/>
              <a:gd name="connsiteY50" fmla="*/ 442912 h 2435555"/>
              <a:gd name="connsiteX51" fmla="*/ 1337210 w 2270660"/>
              <a:gd name="connsiteY51" fmla="*/ 442912 h 2435555"/>
              <a:gd name="connsiteX52" fmla="*/ 1313398 w 2270660"/>
              <a:gd name="connsiteY52" fmla="*/ 461962 h 2435555"/>
              <a:gd name="connsiteX53" fmla="*/ 1313398 w 2270660"/>
              <a:gd name="connsiteY53" fmla="*/ 461962 h 2435555"/>
              <a:gd name="connsiteX54" fmla="*/ 1280060 w 2270660"/>
              <a:gd name="connsiteY54" fmla="*/ 547687 h 2435555"/>
              <a:gd name="connsiteX55" fmla="*/ 1256248 w 2270660"/>
              <a:gd name="connsiteY55" fmla="*/ 557212 h 2435555"/>
              <a:gd name="connsiteX56" fmla="*/ 1204102 w 2270660"/>
              <a:gd name="connsiteY56" fmla="*/ 579516 h 2435555"/>
              <a:gd name="connsiteX57" fmla="*/ 1227673 w 2270660"/>
              <a:gd name="connsiteY57" fmla="*/ 619125 h 2435555"/>
              <a:gd name="connsiteX58" fmla="*/ 1227673 w 2270660"/>
              <a:gd name="connsiteY58" fmla="*/ 652462 h 2435555"/>
              <a:gd name="connsiteX59" fmla="*/ 1232435 w 2270660"/>
              <a:gd name="connsiteY59" fmla="*/ 676275 h 2435555"/>
              <a:gd name="connsiteX60" fmla="*/ 1243798 w 2270660"/>
              <a:gd name="connsiteY60" fmla="*/ 723998 h 2435555"/>
              <a:gd name="connsiteX61" fmla="*/ 1285577 w 2270660"/>
              <a:gd name="connsiteY61" fmla="*/ 717647 h 2435555"/>
              <a:gd name="connsiteX62" fmla="*/ 1341973 w 2270660"/>
              <a:gd name="connsiteY62" fmla="*/ 742950 h 2435555"/>
              <a:gd name="connsiteX63" fmla="*/ 1413410 w 2270660"/>
              <a:gd name="connsiteY63" fmla="*/ 738187 h 2435555"/>
              <a:gd name="connsiteX64" fmla="*/ 1446748 w 2270660"/>
              <a:gd name="connsiteY64" fmla="*/ 738187 h 2435555"/>
              <a:gd name="connsiteX65" fmla="*/ 1499135 w 2270660"/>
              <a:gd name="connsiteY65" fmla="*/ 752475 h 2435555"/>
              <a:gd name="connsiteX66" fmla="*/ 1508660 w 2270660"/>
              <a:gd name="connsiteY66" fmla="*/ 766762 h 2435555"/>
              <a:gd name="connsiteX67" fmla="*/ 1513423 w 2270660"/>
              <a:gd name="connsiteY67" fmla="*/ 838200 h 2435555"/>
              <a:gd name="connsiteX68" fmla="*/ 1513423 w 2270660"/>
              <a:gd name="connsiteY68" fmla="*/ 838200 h 2435555"/>
              <a:gd name="connsiteX69" fmla="*/ 1546760 w 2270660"/>
              <a:gd name="connsiteY69" fmla="*/ 900112 h 2435555"/>
              <a:gd name="connsiteX70" fmla="*/ 1580098 w 2270660"/>
              <a:gd name="connsiteY70" fmla="*/ 942975 h 2435555"/>
              <a:gd name="connsiteX71" fmla="*/ 1589623 w 2270660"/>
              <a:gd name="connsiteY71" fmla="*/ 947737 h 2435555"/>
              <a:gd name="connsiteX72" fmla="*/ 1599148 w 2270660"/>
              <a:gd name="connsiteY72" fmla="*/ 1014412 h 2435555"/>
              <a:gd name="connsiteX73" fmla="*/ 1642010 w 2270660"/>
              <a:gd name="connsiteY73" fmla="*/ 1047750 h 2435555"/>
              <a:gd name="connsiteX74" fmla="*/ 1684873 w 2270660"/>
              <a:gd name="connsiteY74" fmla="*/ 1090612 h 2435555"/>
              <a:gd name="connsiteX75" fmla="*/ 1703923 w 2270660"/>
              <a:gd name="connsiteY75" fmla="*/ 1104900 h 2435555"/>
              <a:gd name="connsiteX76" fmla="*/ 1746785 w 2270660"/>
              <a:gd name="connsiteY76" fmla="*/ 1119187 h 2435555"/>
              <a:gd name="connsiteX77" fmla="*/ 1765835 w 2270660"/>
              <a:gd name="connsiteY77" fmla="*/ 1185862 h 2435555"/>
              <a:gd name="connsiteX78" fmla="*/ 1765835 w 2270660"/>
              <a:gd name="connsiteY78" fmla="*/ 1185862 h 2435555"/>
              <a:gd name="connsiteX79" fmla="*/ 1775360 w 2270660"/>
              <a:gd name="connsiteY79" fmla="*/ 1238250 h 2435555"/>
              <a:gd name="connsiteX80" fmla="*/ 1851560 w 2270660"/>
              <a:gd name="connsiteY80" fmla="*/ 1223962 h 2435555"/>
              <a:gd name="connsiteX81" fmla="*/ 1894423 w 2270660"/>
              <a:gd name="connsiteY81" fmla="*/ 1176337 h 2435555"/>
              <a:gd name="connsiteX82" fmla="*/ 1903948 w 2270660"/>
              <a:gd name="connsiteY82" fmla="*/ 1162050 h 2435555"/>
              <a:gd name="connsiteX83" fmla="*/ 1946810 w 2270660"/>
              <a:gd name="connsiteY83" fmla="*/ 1152525 h 2435555"/>
              <a:gd name="connsiteX84" fmla="*/ 1984910 w 2270660"/>
              <a:gd name="connsiteY84" fmla="*/ 1128712 h 2435555"/>
              <a:gd name="connsiteX85" fmla="*/ 2023010 w 2270660"/>
              <a:gd name="connsiteY85" fmla="*/ 1114425 h 2435555"/>
              <a:gd name="connsiteX86" fmla="*/ 2070635 w 2270660"/>
              <a:gd name="connsiteY86" fmla="*/ 1104900 h 2435555"/>
              <a:gd name="connsiteX87" fmla="*/ 2118260 w 2270660"/>
              <a:gd name="connsiteY87" fmla="*/ 1119187 h 2435555"/>
              <a:gd name="connsiteX88" fmla="*/ 2199223 w 2270660"/>
              <a:gd name="connsiteY88" fmla="*/ 1119187 h 2435555"/>
              <a:gd name="connsiteX89" fmla="*/ 2213510 w 2270660"/>
              <a:gd name="connsiteY89" fmla="*/ 1081087 h 2435555"/>
              <a:gd name="connsiteX90" fmla="*/ 2242085 w 2270660"/>
              <a:gd name="connsiteY90" fmla="*/ 1090612 h 2435555"/>
              <a:gd name="connsiteX91" fmla="*/ 2270660 w 2270660"/>
              <a:gd name="connsiteY91" fmla="*/ 1100137 h 2435555"/>
              <a:gd name="connsiteX92" fmla="*/ 2256373 w 2270660"/>
              <a:gd name="connsiteY92" fmla="*/ 1128712 h 2435555"/>
              <a:gd name="connsiteX93" fmla="*/ 2218273 w 2270660"/>
              <a:gd name="connsiteY93" fmla="*/ 1176337 h 2435555"/>
              <a:gd name="connsiteX94" fmla="*/ 2189698 w 2270660"/>
              <a:gd name="connsiteY94" fmla="*/ 1200150 h 2435555"/>
              <a:gd name="connsiteX95" fmla="*/ 2156360 w 2270660"/>
              <a:gd name="connsiteY95" fmla="*/ 1233487 h 2435555"/>
              <a:gd name="connsiteX96" fmla="*/ 2137310 w 2270660"/>
              <a:gd name="connsiteY96" fmla="*/ 1290637 h 2435555"/>
              <a:gd name="connsiteX97" fmla="*/ 2156360 w 2270660"/>
              <a:gd name="connsiteY97" fmla="*/ 1333500 h 2435555"/>
              <a:gd name="connsiteX98" fmla="*/ 2075398 w 2270660"/>
              <a:gd name="connsiteY98" fmla="*/ 1333500 h 2435555"/>
              <a:gd name="connsiteX99" fmla="*/ 2023010 w 2270660"/>
              <a:gd name="connsiteY99" fmla="*/ 1400175 h 2435555"/>
              <a:gd name="connsiteX100" fmla="*/ 2013485 w 2270660"/>
              <a:gd name="connsiteY100" fmla="*/ 1414462 h 2435555"/>
              <a:gd name="connsiteX101" fmla="*/ 1999198 w 2270660"/>
              <a:gd name="connsiteY101" fmla="*/ 1457325 h 2435555"/>
              <a:gd name="connsiteX102" fmla="*/ 1980148 w 2270660"/>
              <a:gd name="connsiteY102" fmla="*/ 1471612 h 2435555"/>
              <a:gd name="connsiteX103" fmla="*/ 1913473 w 2270660"/>
              <a:gd name="connsiteY103" fmla="*/ 1471612 h 2435555"/>
              <a:gd name="connsiteX104" fmla="*/ 1889660 w 2270660"/>
              <a:gd name="connsiteY104" fmla="*/ 1500187 h 2435555"/>
              <a:gd name="connsiteX105" fmla="*/ 1880135 w 2270660"/>
              <a:gd name="connsiteY105" fmla="*/ 1476375 h 2435555"/>
              <a:gd name="connsiteX106" fmla="*/ 1822985 w 2270660"/>
              <a:gd name="connsiteY106" fmla="*/ 1495425 h 2435555"/>
              <a:gd name="connsiteX107" fmla="*/ 1799173 w 2270660"/>
              <a:gd name="connsiteY107" fmla="*/ 1476375 h 2435555"/>
              <a:gd name="connsiteX108" fmla="*/ 1780123 w 2270660"/>
              <a:gd name="connsiteY108" fmla="*/ 1485900 h 2435555"/>
              <a:gd name="connsiteX109" fmla="*/ 1737260 w 2270660"/>
              <a:gd name="connsiteY109" fmla="*/ 1514475 h 2435555"/>
              <a:gd name="connsiteX110" fmla="*/ 1737260 w 2270660"/>
              <a:gd name="connsiteY110" fmla="*/ 1514475 h 2435555"/>
              <a:gd name="connsiteX111" fmla="*/ 1722973 w 2270660"/>
              <a:gd name="connsiteY111" fmla="*/ 1471612 h 2435555"/>
              <a:gd name="connsiteX112" fmla="*/ 1699160 w 2270660"/>
              <a:gd name="connsiteY112" fmla="*/ 1466850 h 2435555"/>
              <a:gd name="connsiteX113" fmla="*/ 1642010 w 2270660"/>
              <a:gd name="connsiteY113" fmla="*/ 1476375 h 2435555"/>
              <a:gd name="connsiteX114" fmla="*/ 1546760 w 2270660"/>
              <a:gd name="connsiteY114" fmla="*/ 1481137 h 2435555"/>
              <a:gd name="connsiteX115" fmla="*/ 1470560 w 2270660"/>
              <a:gd name="connsiteY115" fmla="*/ 1462087 h 2435555"/>
              <a:gd name="connsiteX116" fmla="*/ 1451510 w 2270660"/>
              <a:gd name="connsiteY116" fmla="*/ 1476375 h 2435555"/>
              <a:gd name="connsiteX117" fmla="*/ 1396511 w 2270660"/>
              <a:gd name="connsiteY117" fmla="*/ 1505358 h 2435555"/>
              <a:gd name="connsiteX118" fmla="*/ 1375310 w 2270660"/>
              <a:gd name="connsiteY118" fmla="*/ 1485900 h 2435555"/>
              <a:gd name="connsiteX119" fmla="*/ 1356260 w 2270660"/>
              <a:gd name="connsiteY119" fmla="*/ 1462087 h 2435555"/>
              <a:gd name="connsiteX120" fmla="*/ 1337210 w 2270660"/>
              <a:gd name="connsiteY120" fmla="*/ 1485900 h 2435555"/>
              <a:gd name="connsiteX121" fmla="*/ 1327685 w 2270660"/>
              <a:gd name="connsiteY121" fmla="*/ 1466850 h 2435555"/>
              <a:gd name="connsiteX122" fmla="*/ 1227673 w 2270660"/>
              <a:gd name="connsiteY122" fmla="*/ 1514475 h 2435555"/>
              <a:gd name="connsiteX123" fmla="*/ 1194335 w 2270660"/>
              <a:gd name="connsiteY123" fmla="*/ 1514475 h 2435555"/>
              <a:gd name="connsiteX124" fmla="*/ 1132423 w 2270660"/>
              <a:gd name="connsiteY124" fmla="*/ 1504950 h 2435555"/>
              <a:gd name="connsiteX125" fmla="*/ 1075273 w 2270660"/>
              <a:gd name="connsiteY125" fmla="*/ 1524000 h 2435555"/>
              <a:gd name="connsiteX126" fmla="*/ 1051460 w 2270660"/>
              <a:gd name="connsiteY126" fmla="*/ 1562100 h 2435555"/>
              <a:gd name="connsiteX127" fmla="*/ 1037173 w 2270660"/>
              <a:gd name="connsiteY127" fmla="*/ 1590675 h 2435555"/>
              <a:gd name="connsiteX128" fmla="*/ 1018123 w 2270660"/>
              <a:gd name="connsiteY128" fmla="*/ 1590675 h 2435555"/>
              <a:gd name="connsiteX129" fmla="*/ 1018123 w 2270660"/>
              <a:gd name="connsiteY129" fmla="*/ 1590675 h 2435555"/>
              <a:gd name="connsiteX130" fmla="*/ 956402 w 2270660"/>
              <a:gd name="connsiteY130" fmla="*/ 1619469 h 2435555"/>
              <a:gd name="connsiteX131" fmla="*/ 918110 w 2270660"/>
              <a:gd name="connsiteY131" fmla="*/ 1590675 h 2435555"/>
              <a:gd name="connsiteX132" fmla="*/ 808573 w 2270660"/>
              <a:gd name="connsiteY132" fmla="*/ 1624012 h 2435555"/>
              <a:gd name="connsiteX133" fmla="*/ 851435 w 2270660"/>
              <a:gd name="connsiteY133" fmla="*/ 1652587 h 2435555"/>
              <a:gd name="connsiteX134" fmla="*/ 870485 w 2270660"/>
              <a:gd name="connsiteY134" fmla="*/ 1690687 h 2435555"/>
              <a:gd name="connsiteX135" fmla="*/ 870485 w 2270660"/>
              <a:gd name="connsiteY135" fmla="*/ 1738312 h 2435555"/>
              <a:gd name="connsiteX136" fmla="*/ 851435 w 2270660"/>
              <a:gd name="connsiteY136" fmla="*/ 1762125 h 2435555"/>
              <a:gd name="connsiteX137" fmla="*/ 837148 w 2270660"/>
              <a:gd name="connsiteY137" fmla="*/ 1838325 h 2435555"/>
              <a:gd name="connsiteX138" fmla="*/ 856198 w 2270660"/>
              <a:gd name="connsiteY138" fmla="*/ 1866900 h 2435555"/>
              <a:gd name="connsiteX139" fmla="*/ 841910 w 2270660"/>
              <a:gd name="connsiteY139" fmla="*/ 1895475 h 2435555"/>
              <a:gd name="connsiteX140" fmla="*/ 851435 w 2270660"/>
              <a:gd name="connsiteY140" fmla="*/ 1924050 h 2435555"/>
              <a:gd name="connsiteX141" fmla="*/ 851435 w 2270660"/>
              <a:gd name="connsiteY141" fmla="*/ 1947862 h 2435555"/>
              <a:gd name="connsiteX142" fmla="*/ 808573 w 2270660"/>
              <a:gd name="connsiteY142" fmla="*/ 1966912 h 2435555"/>
              <a:gd name="connsiteX143" fmla="*/ 808573 w 2270660"/>
              <a:gd name="connsiteY143" fmla="*/ 1966912 h 2435555"/>
              <a:gd name="connsiteX144" fmla="*/ 809232 w 2270660"/>
              <a:gd name="connsiteY144" fmla="*/ 2022576 h 2435555"/>
              <a:gd name="connsiteX145" fmla="*/ 822860 w 2270660"/>
              <a:gd name="connsiteY145" fmla="*/ 2043112 h 2435555"/>
              <a:gd name="connsiteX146" fmla="*/ 846673 w 2270660"/>
              <a:gd name="connsiteY146" fmla="*/ 2066925 h 2435555"/>
              <a:gd name="connsiteX147" fmla="*/ 841910 w 2270660"/>
              <a:gd name="connsiteY147" fmla="*/ 2119312 h 2435555"/>
              <a:gd name="connsiteX148" fmla="*/ 899060 w 2270660"/>
              <a:gd name="connsiteY148" fmla="*/ 2147887 h 2435555"/>
              <a:gd name="connsiteX149" fmla="*/ 903823 w 2270660"/>
              <a:gd name="connsiteY149" fmla="*/ 2181225 h 2435555"/>
              <a:gd name="connsiteX150" fmla="*/ 965735 w 2270660"/>
              <a:gd name="connsiteY150" fmla="*/ 2205037 h 2435555"/>
              <a:gd name="connsiteX151" fmla="*/ 956210 w 2270660"/>
              <a:gd name="connsiteY151" fmla="*/ 2238375 h 2435555"/>
              <a:gd name="connsiteX152" fmla="*/ 1056223 w 2270660"/>
              <a:gd name="connsiteY152" fmla="*/ 2243137 h 2435555"/>
              <a:gd name="connsiteX153" fmla="*/ 1056223 w 2270660"/>
              <a:gd name="connsiteY153" fmla="*/ 2243137 h 2435555"/>
              <a:gd name="connsiteX0" fmla="*/ 1166606 w 2270660"/>
              <a:gd name="connsiteY0" fmla="*/ 2324985 h 2435555"/>
              <a:gd name="connsiteX1" fmla="*/ 981730 w 2270660"/>
              <a:gd name="connsiteY1" fmla="*/ 2404416 h 2435555"/>
              <a:gd name="connsiteX2" fmla="*/ 898737 w 2270660"/>
              <a:gd name="connsiteY2" fmla="*/ 2248205 h 2435555"/>
              <a:gd name="connsiteX3" fmla="*/ 879682 w 2270660"/>
              <a:gd name="connsiteY3" fmla="*/ 2267257 h 2435555"/>
              <a:gd name="connsiteX4" fmla="*/ 883068 w 2270660"/>
              <a:gd name="connsiteY4" fmla="*/ 2318378 h 2435555"/>
              <a:gd name="connsiteX5" fmla="*/ 863665 w 2270660"/>
              <a:gd name="connsiteY5" fmla="*/ 2339225 h 2435555"/>
              <a:gd name="connsiteX6" fmla="*/ 834999 w 2270660"/>
              <a:gd name="connsiteY6" fmla="*/ 2331158 h 2435555"/>
              <a:gd name="connsiteX7" fmla="*/ 758421 w 2270660"/>
              <a:gd name="connsiteY7" fmla="*/ 2308538 h 2435555"/>
              <a:gd name="connsiteX8" fmla="*/ 729841 w 2270660"/>
              <a:gd name="connsiteY8" fmla="*/ 2365696 h 2435555"/>
              <a:gd name="connsiteX9" fmla="*/ 663152 w 2270660"/>
              <a:gd name="connsiteY9" fmla="*/ 2435555 h 2435555"/>
              <a:gd name="connsiteX10" fmla="*/ 602815 w 2270660"/>
              <a:gd name="connsiteY10" fmla="*/ 2416503 h 2435555"/>
              <a:gd name="connsiteX11" fmla="*/ 542699 w 2270660"/>
              <a:gd name="connsiteY11" fmla="*/ 2416503 h 2435555"/>
              <a:gd name="connsiteX12" fmla="*/ 504370 w 2270660"/>
              <a:gd name="connsiteY12" fmla="*/ 2435555 h 2435555"/>
              <a:gd name="connsiteX13" fmla="*/ 383696 w 2270660"/>
              <a:gd name="connsiteY13" fmla="*/ 2387924 h 2435555"/>
              <a:gd name="connsiteX14" fmla="*/ 339237 w 2270660"/>
              <a:gd name="connsiteY14" fmla="*/ 2308538 h 2435555"/>
              <a:gd name="connsiteX15" fmla="*/ 304305 w 2270660"/>
              <a:gd name="connsiteY15" fmla="*/ 2314889 h 2435555"/>
              <a:gd name="connsiteX16" fmla="*/ 247144 w 2270660"/>
              <a:gd name="connsiteY16" fmla="*/ 2305363 h 2435555"/>
              <a:gd name="connsiteX17" fmla="*/ 180455 w 2270660"/>
              <a:gd name="connsiteY17" fmla="*/ 2314691 h 2435555"/>
              <a:gd name="connsiteX18" fmla="*/ 142428 w 2270660"/>
              <a:gd name="connsiteY18" fmla="*/ 2305587 h 2435555"/>
              <a:gd name="connsiteX19" fmla="*/ 313832 w 2270660"/>
              <a:gd name="connsiteY19" fmla="*/ 2038626 h 2435555"/>
              <a:gd name="connsiteX20" fmla="*/ 323359 w 2270660"/>
              <a:gd name="connsiteY20" fmla="*/ 1967179 h 2435555"/>
              <a:gd name="connsiteX21" fmla="*/ 219127 w 2270660"/>
              <a:gd name="connsiteY21" fmla="*/ 1871916 h 2435555"/>
              <a:gd name="connsiteX22" fmla="*/ 83541 w 2270660"/>
              <a:gd name="connsiteY22" fmla="*/ 1762840 h 2435555"/>
              <a:gd name="connsiteX23" fmla="*/ 6564 w 2270660"/>
              <a:gd name="connsiteY23" fmla="*/ 1514680 h 2435555"/>
              <a:gd name="connsiteX24" fmla="*/ 73769 w 2270660"/>
              <a:gd name="connsiteY24" fmla="*/ 1181260 h 2435555"/>
              <a:gd name="connsiteX25" fmla="*/ 13065 w 2270660"/>
              <a:gd name="connsiteY25" fmla="*/ 752680 h 2435555"/>
              <a:gd name="connsiteX26" fmla="*/ 246454 w 2270660"/>
              <a:gd name="connsiteY26" fmla="*/ 438150 h 2435555"/>
              <a:gd name="connsiteX27" fmla="*/ 689484 w 2270660"/>
              <a:gd name="connsiteY27" fmla="*/ 0 h 2435555"/>
              <a:gd name="connsiteX28" fmla="*/ 851435 w 2270660"/>
              <a:gd name="connsiteY28" fmla="*/ 85725 h 2435555"/>
              <a:gd name="connsiteX29" fmla="*/ 903823 w 2270660"/>
              <a:gd name="connsiteY29" fmla="*/ 95250 h 2435555"/>
              <a:gd name="connsiteX30" fmla="*/ 917203 w 2270660"/>
              <a:gd name="connsiteY30" fmla="*/ 60333 h 2435555"/>
              <a:gd name="connsiteX31" fmla="*/ 951448 w 2270660"/>
              <a:gd name="connsiteY31" fmla="*/ 61912 h 2435555"/>
              <a:gd name="connsiteX32" fmla="*/ 989548 w 2270660"/>
              <a:gd name="connsiteY32" fmla="*/ 85725 h 2435555"/>
              <a:gd name="connsiteX33" fmla="*/ 1022885 w 2270660"/>
              <a:gd name="connsiteY33" fmla="*/ 109537 h 2435555"/>
              <a:gd name="connsiteX34" fmla="*/ 1051460 w 2270660"/>
              <a:gd name="connsiteY34" fmla="*/ 133350 h 2435555"/>
              <a:gd name="connsiteX35" fmla="*/ 1103848 w 2270660"/>
              <a:gd name="connsiteY35" fmla="*/ 200025 h 2435555"/>
              <a:gd name="connsiteX36" fmla="*/ 1099085 w 2270660"/>
              <a:gd name="connsiteY36" fmla="*/ 209550 h 2435555"/>
              <a:gd name="connsiteX37" fmla="*/ 1089560 w 2270660"/>
              <a:gd name="connsiteY37" fmla="*/ 271462 h 2435555"/>
              <a:gd name="connsiteX38" fmla="*/ 1051460 w 2270660"/>
              <a:gd name="connsiteY38" fmla="*/ 295275 h 2435555"/>
              <a:gd name="connsiteX39" fmla="*/ 1046698 w 2270660"/>
              <a:gd name="connsiteY39" fmla="*/ 333375 h 2435555"/>
              <a:gd name="connsiteX40" fmla="*/ 1037381 w 2270660"/>
              <a:gd name="connsiteY40" fmla="*/ 333420 h 2435555"/>
              <a:gd name="connsiteX41" fmla="*/ 1056931 w 2270660"/>
              <a:gd name="connsiteY41" fmla="*/ 368350 h 2435555"/>
              <a:gd name="connsiteX42" fmla="*/ 1094323 w 2270660"/>
              <a:gd name="connsiteY42" fmla="*/ 361950 h 2435555"/>
              <a:gd name="connsiteX43" fmla="*/ 1094323 w 2270660"/>
              <a:gd name="connsiteY43" fmla="*/ 361950 h 2435555"/>
              <a:gd name="connsiteX44" fmla="*/ 1146710 w 2270660"/>
              <a:gd name="connsiteY44" fmla="*/ 371475 h 2435555"/>
              <a:gd name="connsiteX45" fmla="*/ 1165760 w 2270660"/>
              <a:gd name="connsiteY45" fmla="*/ 385762 h 2435555"/>
              <a:gd name="connsiteX46" fmla="*/ 1165760 w 2270660"/>
              <a:gd name="connsiteY46" fmla="*/ 385762 h 2435555"/>
              <a:gd name="connsiteX47" fmla="*/ 1165760 w 2270660"/>
              <a:gd name="connsiteY47" fmla="*/ 385762 h 2435555"/>
              <a:gd name="connsiteX48" fmla="*/ 1203860 w 2270660"/>
              <a:gd name="connsiteY48" fmla="*/ 457200 h 2435555"/>
              <a:gd name="connsiteX49" fmla="*/ 1222910 w 2270660"/>
              <a:gd name="connsiteY49" fmla="*/ 442912 h 2435555"/>
              <a:gd name="connsiteX50" fmla="*/ 1265773 w 2270660"/>
              <a:gd name="connsiteY50" fmla="*/ 442912 h 2435555"/>
              <a:gd name="connsiteX51" fmla="*/ 1337210 w 2270660"/>
              <a:gd name="connsiteY51" fmla="*/ 442912 h 2435555"/>
              <a:gd name="connsiteX52" fmla="*/ 1313398 w 2270660"/>
              <a:gd name="connsiteY52" fmla="*/ 461962 h 2435555"/>
              <a:gd name="connsiteX53" fmla="*/ 1313398 w 2270660"/>
              <a:gd name="connsiteY53" fmla="*/ 461962 h 2435555"/>
              <a:gd name="connsiteX54" fmla="*/ 1280060 w 2270660"/>
              <a:gd name="connsiteY54" fmla="*/ 547687 h 2435555"/>
              <a:gd name="connsiteX55" fmla="*/ 1256248 w 2270660"/>
              <a:gd name="connsiteY55" fmla="*/ 557212 h 2435555"/>
              <a:gd name="connsiteX56" fmla="*/ 1204102 w 2270660"/>
              <a:gd name="connsiteY56" fmla="*/ 579516 h 2435555"/>
              <a:gd name="connsiteX57" fmla="*/ 1227673 w 2270660"/>
              <a:gd name="connsiteY57" fmla="*/ 619125 h 2435555"/>
              <a:gd name="connsiteX58" fmla="*/ 1227673 w 2270660"/>
              <a:gd name="connsiteY58" fmla="*/ 652462 h 2435555"/>
              <a:gd name="connsiteX59" fmla="*/ 1232435 w 2270660"/>
              <a:gd name="connsiteY59" fmla="*/ 676275 h 2435555"/>
              <a:gd name="connsiteX60" fmla="*/ 1243798 w 2270660"/>
              <a:gd name="connsiteY60" fmla="*/ 723998 h 2435555"/>
              <a:gd name="connsiteX61" fmla="*/ 1285577 w 2270660"/>
              <a:gd name="connsiteY61" fmla="*/ 717647 h 2435555"/>
              <a:gd name="connsiteX62" fmla="*/ 1341973 w 2270660"/>
              <a:gd name="connsiteY62" fmla="*/ 742950 h 2435555"/>
              <a:gd name="connsiteX63" fmla="*/ 1413410 w 2270660"/>
              <a:gd name="connsiteY63" fmla="*/ 738187 h 2435555"/>
              <a:gd name="connsiteX64" fmla="*/ 1446748 w 2270660"/>
              <a:gd name="connsiteY64" fmla="*/ 738187 h 2435555"/>
              <a:gd name="connsiteX65" fmla="*/ 1499135 w 2270660"/>
              <a:gd name="connsiteY65" fmla="*/ 752475 h 2435555"/>
              <a:gd name="connsiteX66" fmla="*/ 1508660 w 2270660"/>
              <a:gd name="connsiteY66" fmla="*/ 766762 h 2435555"/>
              <a:gd name="connsiteX67" fmla="*/ 1513423 w 2270660"/>
              <a:gd name="connsiteY67" fmla="*/ 838200 h 2435555"/>
              <a:gd name="connsiteX68" fmla="*/ 1513423 w 2270660"/>
              <a:gd name="connsiteY68" fmla="*/ 838200 h 2435555"/>
              <a:gd name="connsiteX69" fmla="*/ 1546760 w 2270660"/>
              <a:gd name="connsiteY69" fmla="*/ 900112 h 2435555"/>
              <a:gd name="connsiteX70" fmla="*/ 1580098 w 2270660"/>
              <a:gd name="connsiteY70" fmla="*/ 942975 h 2435555"/>
              <a:gd name="connsiteX71" fmla="*/ 1589623 w 2270660"/>
              <a:gd name="connsiteY71" fmla="*/ 947737 h 2435555"/>
              <a:gd name="connsiteX72" fmla="*/ 1599148 w 2270660"/>
              <a:gd name="connsiteY72" fmla="*/ 1014412 h 2435555"/>
              <a:gd name="connsiteX73" fmla="*/ 1642010 w 2270660"/>
              <a:gd name="connsiteY73" fmla="*/ 1047750 h 2435555"/>
              <a:gd name="connsiteX74" fmla="*/ 1684873 w 2270660"/>
              <a:gd name="connsiteY74" fmla="*/ 1090612 h 2435555"/>
              <a:gd name="connsiteX75" fmla="*/ 1703923 w 2270660"/>
              <a:gd name="connsiteY75" fmla="*/ 1104900 h 2435555"/>
              <a:gd name="connsiteX76" fmla="*/ 1746785 w 2270660"/>
              <a:gd name="connsiteY76" fmla="*/ 1119187 h 2435555"/>
              <a:gd name="connsiteX77" fmla="*/ 1765835 w 2270660"/>
              <a:gd name="connsiteY77" fmla="*/ 1185862 h 2435555"/>
              <a:gd name="connsiteX78" fmla="*/ 1765835 w 2270660"/>
              <a:gd name="connsiteY78" fmla="*/ 1185862 h 2435555"/>
              <a:gd name="connsiteX79" fmla="*/ 1775360 w 2270660"/>
              <a:gd name="connsiteY79" fmla="*/ 1238250 h 2435555"/>
              <a:gd name="connsiteX80" fmla="*/ 1851560 w 2270660"/>
              <a:gd name="connsiteY80" fmla="*/ 1223962 h 2435555"/>
              <a:gd name="connsiteX81" fmla="*/ 1894423 w 2270660"/>
              <a:gd name="connsiteY81" fmla="*/ 1176337 h 2435555"/>
              <a:gd name="connsiteX82" fmla="*/ 1903948 w 2270660"/>
              <a:gd name="connsiteY82" fmla="*/ 1162050 h 2435555"/>
              <a:gd name="connsiteX83" fmla="*/ 1946810 w 2270660"/>
              <a:gd name="connsiteY83" fmla="*/ 1152525 h 2435555"/>
              <a:gd name="connsiteX84" fmla="*/ 1984910 w 2270660"/>
              <a:gd name="connsiteY84" fmla="*/ 1128712 h 2435555"/>
              <a:gd name="connsiteX85" fmla="*/ 2023010 w 2270660"/>
              <a:gd name="connsiteY85" fmla="*/ 1114425 h 2435555"/>
              <a:gd name="connsiteX86" fmla="*/ 2070635 w 2270660"/>
              <a:gd name="connsiteY86" fmla="*/ 1104900 h 2435555"/>
              <a:gd name="connsiteX87" fmla="*/ 2118260 w 2270660"/>
              <a:gd name="connsiteY87" fmla="*/ 1119187 h 2435555"/>
              <a:gd name="connsiteX88" fmla="*/ 2199223 w 2270660"/>
              <a:gd name="connsiteY88" fmla="*/ 1119187 h 2435555"/>
              <a:gd name="connsiteX89" fmla="*/ 2213510 w 2270660"/>
              <a:gd name="connsiteY89" fmla="*/ 1081087 h 2435555"/>
              <a:gd name="connsiteX90" fmla="*/ 2242085 w 2270660"/>
              <a:gd name="connsiteY90" fmla="*/ 1090612 h 2435555"/>
              <a:gd name="connsiteX91" fmla="*/ 2270660 w 2270660"/>
              <a:gd name="connsiteY91" fmla="*/ 1100137 h 2435555"/>
              <a:gd name="connsiteX92" fmla="*/ 2256373 w 2270660"/>
              <a:gd name="connsiteY92" fmla="*/ 1128712 h 2435555"/>
              <a:gd name="connsiteX93" fmla="*/ 2218273 w 2270660"/>
              <a:gd name="connsiteY93" fmla="*/ 1176337 h 2435555"/>
              <a:gd name="connsiteX94" fmla="*/ 2189698 w 2270660"/>
              <a:gd name="connsiteY94" fmla="*/ 1200150 h 2435555"/>
              <a:gd name="connsiteX95" fmla="*/ 2156360 w 2270660"/>
              <a:gd name="connsiteY95" fmla="*/ 1233487 h 2435555"/>
              <a:gd name="connsiteX96" fmla="*/ 2137310 w 2270660"/>
              <a:gd name="connsiteY96" fmla="*/ 1290637 h 2435555"/>
              <a:gd name="connsiteX97" fmla="*/ 2156360 w 2270660"/>
              <a:gd name="connsiteY97" fmla="*/ 1333500 h 2435555"/>
              <a:gd name="connsiteX98" fmla="*/ 2075398 w 2270660"/>
              <a:gd name="connsiteY98" fmla="*/ 1333500 h 2435555"/>
              <a:gd name="connsiteX99" fmla="*/ 2023010 w 2270660"/>
              <a:gd name="connsiteY99" fmla="*/ 1400175 h 2435555"/>
              <a:gd name="connsiteX100" fmla="*/ 2013485 w 2270660"/>
              <a:gd name="connsiteY100" fmla="*/ 1414462 h 2435555"/>
              <a:gd name="connsiteX101" fmla="*/ 1999198 w 2270660"/>
              <a:gd name="connsiteY101" fmla="*/ 1457325 h 2435555"/>
              <a:gd name="connsiteX102" fmla="*/ 1980148 w 2270660"/>
              <a:gd name="connsiteY102" fmla="*/ 1471612 h 2435555"/>
              <a:gd name="connsiteX103" fmla="*/ 1913473 w 2270660"/>
              <a:gd name="connsiteY103" fmla="*/ 1471612 h 2435555"/>
              <a:gd name="connsiteX104" fmla="*/ 1889660 w 2270660"/>
              <a:gd name="connsiteY104" fmla="*/ 1500187 h 2435555"/>
              <a:gd name="connsiteX105" fmla="*/ 1880135 w 2270660"/>
              <a:gd name="connsiteY105" fmla="*/ 1476375 h 2435555"/>
              <a:gd name="connsiteX106" fmla="*/ 1822985 w 2270660"/>
              <a:gd name="connsiteY106" fmla="*/ 1495425 h 2435555"/>
              <a:gd name="connsiteX107" fmla="*/ 1799173 w 2270660"/>
              <a:gd name="connsiteY107" fmla="*/ 1476375 h 2435555"/>
              <a:gd name="connsiteX108" fmla="*/ 1780123 w 2270660"/>
              <a:gd name="connsiteY108" fmla="*/ 1485900 h 2435555"/>
              <a:gd name="connsiteX109" fmla="*/ 1737260 w 2270660"/>
              <a:gd name="connsiteY109" fmla="*/ 1514475 h 2435555"/>
              <a:gd name="connsiteX110" fmla="*/ 1737260 w 2270660"/>
              <a:gd name="connsiteY110" fmla="*/ 1514475 h 2435555"/>
              <a:gd name="connsiteX111" fmla="*/ 1722973 w 2270660"/>
              <a:gd name="connsiteY111" fmla="*/ 1471612 h 2435555"/>
              <a:gd name="connsiteX112" fmla="*/ 1699160 w 2270660"/>
              <a:gd name="connsiteY112" fmla="*/ 1466850 h 2435555"/>
              <a:gd name="connsiteX113" fmla="*/ 1642010 w 2270660"/>
              <a:gd name="connsiteY113" fmla="*/ 1476375 h 2435555"/>
              <a:gd name="connsiteX114" fmla="*/ 1546760 w 2270660"/>
              <a:gd name="connsiteY114" fmla="*/ 1481137 h 2435555"/>
              <a:gd name="connsiteX115" fmla="*/ 1470560 w 2270660"/>
              <a:gd name="connsiteY115" fmla="*/ 1462087 h 2435555"/>
              <a:gd name="connsiteX116" fmla="*/ 1451510 w 2270660"/>
              <a:gd name="connsiteY116" fmla="*/ 1476375 h 2435555"/>
              <a:gd name="connsiteX117" fmla="*/ 1396511 w 2270660"/>
              <a:gd name="connsiteY117" fmla="*/ 1505358 h 2435555"/>
              <a:gd name="connsiteX118" fmla="*/ 1375310 w 2270660"/>
              <a:gd name="connsiteY118" fmla="*/ 1485900 h 2435555"/>
              <a:gd name="connsiteX119" fmla="*/ 1356260 w 2270660"/>
              <a:gd name="connsiteY119" fmla="*/ 1462087 h 2435555"/>
              <a:gd name="connsiteX120" fmla="*/ 1337210 w 2270660"/>
              <a:gd name="connsiteY120" fmla="*/ 1485900 h 2435555"/>
              <a:gd name="connsiteX121" fmla="*/ 1327685 w 2270660"/>
              <a:gd name="connsiteY121" fmla="*/ 1466850 h 2435555"/>
              <a:gd name="connsiteX122" fmla="*/ 1227673 w 2270660"/>
              <a:gd name="connsiteY122" fmla="*/ 1514475 h 2435555"/>
              <a:gd name="connsiteX123" fmla="*/ 1194335 w 2270660"/>
              <a:gd name="connsiteY123" fmla="*/ 1514475 h 2435555"/>
              <a:gd name="connsiteX124" fmla="*/ 1132423 w 2270660"/>
              <a:gd name="connsiteY124" fmla="*/ 1504950 h 2435555"/>
              <a:gd name="connsiteX125" fmla="*/ 1075273 w 2270660"/>
              <a:gd name="connsiteY125" fmla="*/ 1524000 h 2435555"/>
              <a:gd name="connsiteX126" fmla="*/ 1051460 w 2270660"/>
              <a:gd name="connsiteY126" fmla="*/ 1562100 h 2435555"/>
              <a:gd name="connsiteX127" fmla="*/ 1037173 w 2270660"/>
              <a:gd name="connsiteY127" fmla="*/ 1590675 h 2435555"/>
              <a:gd name="connsiteX128" fmla="*/ 1018123 w 2270660"/>
              <a:gd name="connsiteY128" fmla="*/ 1590675 h 2435555"/>
              <a:gd name="connsiteX129" fmla="*/ 1018123 w 2270660"/>
              <a:gd name="connsiteY129" fmla="*/ 1590675 h 2435555"/>
              <a:gd name="connsiteX130" fmla="*/ 956402 w 2270660"/>
              <a:gd name="connsiteY130" fmla="*/ 1619469 h 2435555"/>
              <a:gd name="connsiteX131" fmla="*/ 918110 w 2270660"/>
              <a:gd name="connsiteY131" fmla="*/ 1590675 h 2435555"/>
              <a:gd name="connsiteX132" fmla="*/ 808573 w 2270660"/>
              <a:gd name="connsiteY132" fmla="*/ 1624012 h 2435555"/>
              <a:gd name="connsiteX133" fmla="*/ 851435 w 2270660"/>
              <a:gd name="connsiteY133" fmla="*/ 1652587 h 2435555"/>
              <a:gd name="connsiteX134" fmla="*/ 870485 w 2270660"/>
              <a:gd name="connsiteY134" fmla="*/ 1690687 h 2435555"/>
              <a:gd name="connsiteX135" fmla="*/ 870485 w 2270660"/>
              <a:gd name="connsiteY135" fmla="*/ 1738312 h 2435555"/>
              <a:gd name="connsiteX136" fmla="*/ 851435 w 2270660"/>
              <a:gd name="connsiteY136" fmla="*/ 1762125 h 2435555"/>
              <a:gd name="connsiteX137" fmla="*/ 837148 w 2270660"/>
              <a:gd name="connsiteY137" fmla="*/ 1838325 h 2435555"/>
              <a:gd name="connsiteX138" fmla="*/ 856198 w 2270660"/>
              <a:gd name="connsiteY138" fmla="*/ 1866900 h 2435555"/>
              <a:gd name="connsiteX139" fmla="*/ 841910 w 2270660"/>
              <a:gd name="connsiteY139" fmla="*/ 1895475 h 2435555"/>
              <a:gd name="connsiteX140" fmla="*/ 851435 w 2270660"/>
              <a:gd name="connsiteY140" fmla="*/ 1924050 h 2435555"/>
              <a:gd name="connsiteX141" fmla="*/ 851435 w 2270660"/>
              <a:gd name="connsiteY141" fmla="*/ 1947862 h 2435555"/>
              <a:gd name="connsiteX142" fmla="*/ 808573 w 2270660"/>
              <a:gd name="connsiteY142" fmla="*/ 1966912 h 2435555"/>
              <a:gd name="connsiteX143" fmla="*/ 808573 w 2270660"/>
              <a:gd name="connsiteY143" fmla="*/ 1966912 h 2435555"/>
              <a:gd name="connsiteX144" fmla="*/ 809232 w 2270660"/>
              <a:gd name="connsiteY144" fmla="*/ 2022576 h 2435555"/>
              <a:gd name="connsiteX145" fmla="*/ 822860 w 2270660"/>
              <a:gd name="connsiteY145" fmla="*/ 2043112 h 2435555"/>
              <a:gd name="connsiteX146" fmla="*/ 846673 w 2270660"/>
              <a:gd name="connsiteY146" fmla="*/ 2066925 h 2435555"/>
              <a:gd name="connsiteX147" fmla="*/ 841910 w 2270660"/>
              <a:gd name="connsiteY147" fmla="*/ 2119312 h 2435555"/>
              <a:gd name="connsiteX148" fmla="*/ 899060 w 2270660"/>
              <a:gd name="connsiteY148" fmla="*/ 2147887 h 2435555"/>
              <a:gd name="connsiteX149" fmla="*/ 903823 w 2270660"/>
              <a:gd name="connsiteY149" fmla="*/ 2181225 h 2435555"/>
              <a:gd name="connsiteX150" fmla="*/ 965735 w 2270660"/>
              <a:gd name="connsiteY150" fmla="*/ 2205037 h 2435555"/>
              <a:gd name="connsiteX151" fmla="*/ 956210 w 2270660"/>
              <a:gd name="connsiteY151" fmla="*/ 2238375 h 2435555"/>
              <a:gd name="connsiteX152" fmla="*/ 1056223 w 2270660"/>
              <a:gd name="connsiteY152" fmla="*/ 2243137 h 2435555"/>
              <a:gd name="connsiteX153" fmla="*/ 1056223 w 2270660"/>
              <a:gd name="connsiteY153" fmla="*/ 2243137 h 2435555"/>
              <a:gd name="connsiteX0" fmla="*/ 1166606 w 2270660"/>
              <a:gd name="connsiteY0" fmla="*/ 2324985 h 2435555"/>
              <a:gd name="connsiteX1" fmla="*/ 981730 w 2270660"/>
              <a:gd name="connsiteY1" fmla="*/ 2404416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903823 w 2270660"/>
              <a:gd name="connsiteY30" fmla="*/ 95250 h 2435555"/>
              <a:gd name="connsiteX31" fmla="*/ 917203 w 2270660"/>
              <a:gd name="connsiteY31" fmla="*/ 60333 h 2435555"/>
              <a:gd name="connsiteX32" fmla="*/ 951448 w 2270660"/>
              <a:gd name="connsiteY32" fmla="*/ 61912 h 2435555"/>
              <a:gd name="connsiteX33" fmla="*/ 989548 w 2270660"/>
              <a:gd name="connsiteY33" fmla="*/ 85725 h 2435555"/>
              <a:gd name="connsiteX34" fmla="*/ 1022885 w 2270660"/>
              <a:gd name="connsiteY34" fmla="*/ 109537 h 2435555"/>
              <a:gd name="connsiteX35" fmla="*/ 1051460 w 2270660"/>
              <a:gd name="connsiteY35" fmla="*/ 133350 h 2435555"/>
              <a:gd name="connsiteX36" fmla="*/ 1103848 w 2270660"/>
              <a:gd name="connsiteY36" fmla="*/ 200025 h 2435555"/>
              <a:gd name="connsiteX37" fmla="*/ 1099085 w 2270660"/>
              <a:gd name="connsiteY37" fmla="*/ 209550 h 2435555"/>
              <a:gd name="connsiteX38" fmla="*/ 1089560 w 2270660"/>
              <a:gd name="connsiteY38" fmla="*/ 271462 h 2435555"/>
              <a:gd name="connsiteX39" fmla="*/ 1051460 w 2270660"/>
              <a:gd name="connsiteY39" fmla="*/ 295275 h 2435555"/>
              <a:gd name="connsiteX40" fmla="*/ 1046698 w 2270660"/>
              <a:gd name="connsiteY40" fmla="*/ 333375 h 2435555"/>
              <a:gd name="connsiteX41" fmla="*/ 1037381 w 2270660"/>
              <a:gd name="connsiteY41" fmla="*/ 333420 h 2435555"/>
              <a:gd name="connsiteX42" fmla="*/ 1056931 w 2270660"/>
              <a:gd name="connsiteY42" fmla="*/ 368350 h 2435555"/>
              <a:gd name="connsiteX43" fmla="*/ 1094323 w 2270660"/>
              <a:gd name="connsiteY43" fmla="*/ 361950 h 2435555"/>
              <a:gd name="connsiteX44" fmla="*/ 1094323 w 2270660"/>
              <a:gd name="connsiteY44" fmla="*/ 361950 h 2435555"/>
              <a:gd name="connsiteX45" fmla="*/ 1146710 w 2270660"/>
              <a:gd name="connsiteY45" fmla="*/ 371475 h 2435555"/>
              <a:gd name="connsiteX46" fmla="*/ 1165760 w 2270660"/>
              <a:gd name="connsiteY46" fmla="*/ 385762 h 2435555"/>
              <a:gd name="connsiteX47" fmla="*/ 1165760 w 2270660"/>
              <a:gd name="connsiteY47" fmla="*/ 385762 h 2435555"/>
              <a:gd name="connsiteX48" fmla="*/ 1165760 w 2270660"/>
              <a:gd name="connsiteY48" fmla="*/ 385762 h 2435555"/>
              <a:gd name="connsiteX49" fmla="*/ 1203860 w 2270660"/>
              <a:gd name="connsiteY49" fmla="*/ 457200 h 2435555"/>
              <a:gd name="connsiteX50" fmla="*/ 1222910 w 2270660"/>
              <a:gd name="connsiteY50" fmla="*/ 442912 h 2435555"/>
              <a:gd name="connsiteX51" fmla="*/ 1265773 w 2270660"/>
              <a:gd name="connsiteY51" fmla="*/ 442912 h 2435555"/>
              <a:gd name="connsiteX52" fmla="*/ 1337210 w 2270660"/>
              <a:gd name="connsiteY52" fmla="*/ 442912 h 2435555"/>
              <a:gd name="connsiteX53" fmla="*/ 1313398 w 2270660"/>
              <a:gd name="connsiteY53" fmla="*/ 461962 h 2435555"/>
              <a:gd name="connsiteX54" fmla="*/ 1313398 w 2270660"/>
              <a:gd name="connsiteY54" fmla="*/ 461962 h 2435555"/>
              <a:gd name="connsiteX55" fmla="*/ 1280060 w 2270660"/>
              <a:gd name="connsiteY55" fmla="*/ 547687 h 2435555"/>
              <a:gd name="connsiteX56" fmla="*/ 1256248 w 2270660"/>
              <a:gd name="connsiteY56" fmla="*/ 557212 h 2435555"/>
              <a:gd name="connsiteX57" fmla="*/ 1204102 w 2270660"/>
              <a:gd name="connsiteY57" fmla="*/ 579516 h 2435555"/>
              <a:gd name="connsiteX58" fmla="*/ 1227673 w 2270660"/>
              <a:gd name="connsiteY58" fmla="*/ 619125 h 2435555"/>
              <a:gd name="connsiteX59" fmla="*/ 1227673 w 2270660"/>
              <a:gd name="connsiteY59" fmla="*/ 652462 h 2435555"/>
              <a:gd name="connsiteX60" fmla="*/ 1232435 w 2270660"/>
              <a:gd name="connsiteY60" fmla="*/ 676275 h 2435555"/>
              <a:gd name="connsiteX61" fmla="*/ 1243798 w 2270660"/>
              <a:gd name="connsiteY61" fmla="*/ 723998 h 2435555"/>
              <a:gd name="connsiteX62" fmla="*/ 1285577 w 2270660"/>
              <a:gd name="connsiteY62" fmla="*/ 717647 h 2435555"/>
              <a:gd name="connsiteX63" fmla="*/ 1341973 w 2270660"/>
              <a:gd name="connsiteY63" fmla="*/ 742950 h 2435555"/>
              <a:gd name="connsiteX64" fmla="*/ 1413410 w 2270660"/>
              <a:gd name="connsiteY64" fmla="*/ 738187 h 2435555"/>
              <a:gd name="connsiteX65" fmla="*/ 1446748 w 2270660"/>
              <a:gd name="connsiteY65" fmla="*/ 738187 h 2435555"/>
              <a:gd name="connsiteX66" fmla="*/ 1499135 w 2270660"/>
              <a:gd name="connsiteY66" fmla="*/ 752475 h 2435555"/>
              <a:gd name="connsiteX67" fmla="*/ 1508660 w 2270660"/>
              <a:gd name="connsiteY67" fmla="*/ 766762 h 2435555"/>
              <a:gd name="connsiteX68" fmla="*/ 1513423 w 2270660"/>
              <a:gd name="connsiteY68" fmla="*/ 838200 h 2435555"/>
              <a:gd name="connsiteX69" fmla="*/ 1513423 w 2270660"/>
              <a:gd name="connsiteY69" fmla="*/ 838200 h 2435555"/>
              <a:gd name="connsiteX70" fmla="*/ 1546760 w 2270660"/>
              <a:gd name="connsiteY70" fmla="*/ 900112 h 2435555"/>
              <a:gd name="connsiteX71" fmla="*/ 1580098 w 2270660"/>
              <a:gd name="connsiteY71" fmla="*/ 942975 h 2435555"/>
              <a:gd name="connsiteX72" fmla="*/ 1589623 w 2270660"/>
              <a:gd name="connsiteY72" fmla="*/ 947737 h 2435555"/>
              <a:gd name="connsiteX73" fmla="*/ 1599148 w 2270660"/>
              <a:gd name="connsiteY73" fmla="*/ 1014412 h 2435555"/>
              <a:gd name="connsiteX74" fmla="*/ 1642010 w 2270660"/>
              <a:gd name="connsiteY74" fmla="*/ 1047750 h 2435555"/>
              <a:gd name="connsiteX75" fmla="*/ 1684873 w 2270660"/>
              <a:gd name="connsiteY75" fmla="*/ 1090612 h 2435555"/>
              <a:gd name="connsiteX76" fmla="*/ 1703923 w 2270660"/>
              <a:gd name="connsiteY76" fmla="*/ 1104900 h 2435555"/>
              <a:gd name="connsiteX77" fmla="*/ 1746785 w 2270660"/>
              <a:gd name="connsiteY77" fmla="*/ 1119187 h 2435555"/>
              <a:gd name="connsiteX78" fmla="*/ 1765835 w 2270660"/>
              <a:gd name="connsiteY78" fmla="*/ 1185862 h 2435555"/>
              <a:gd name="connsiteX79" fmla="*/ 1765835 w 2270660"/>
              <a:gd name="connsiteY79" fmla="*/ 1185862 h 2435555"/>
              <a:gd name="connsiteX80" fmla="*/ 1775360 w 2270660"/>
              <a:gd name="connsiteY80" fmla="*/ 1238250 h 2435555"/>
              <a:gd name="connsiteX81" fmla="*/ 1851560 w 2270660"/>
              <a:gd name="connsiteY81" fmla="*/ 1223962 h 2435555"/>
              <a:gd name="connsiteX82" fmla="*/ 1894423 w 2270660"/>
              <a:gd name="connsiteY82" fmla="*/ 1176337 h 2435555"/>
              <a:gd name="connsiteX83" fmla="*/ 1903948 w 2270660"/>
              <a:gd name="connsiteY83" fmla="*/ 1162050 h 2435555"/>
              <a:gd name="connsiteX84" fmla="*/ 1946810 w 2270660"/>
              <a:gd name="connsiteY84" fmla="*/ 1152525 h 2435555"/>
              <a:gd name="connsiteX85" fmla="*/ 1984910 w 2270660"/>
              <a:gd name="connsiteY85" fmla="*/ 1128712 h 2435555"/>
              <a:gd name="connsiteX86" fmla="*/ 2023010 w 2270660"/>
              <a:gd name="connsiteY86" fmla="*/ 1114425 h 2435555"/>
              <a:gd name="connsiteX87" fmla="*/ 2070635 w 2270660"/>
              <a:gd name="connsiteY87" fmla="*/ 1104900 h 2435555"/>
              <a:gd name="connsiteX88" fmla="*/ 2118260 w 2270660"/>
              <a:gd name="connsiteY88" fmla="*/ 1119187 h 2435555"/>
              <a:gd name="connsiteX89" fmla="*/ 2199223 w 2270660"/>
              <a:gd name="connsiteY89" fmla="*/ 1119187 h 2435555"/>
              <a:gd name="connsiteX90" fmla="*/ 2213510 w 2270660"/>
              <a:gd name="connsiteY90" fmla="*/ 1081087 h 2435555"/>
              <a:gd name="connsiteX91" fmla="*/ 2242085 w 2270660"/>
              <a:gd name="connsiteY91" fmla="*/ 1090612 h 2435555"/>
              <a:gd name="connsiteX92" fmla="*/ 2270660 w 2270660"/>
              <a:gd name="connsiteY92" fmla="*/ 1100137 h 2435555"/>
              <a:gd name="connsiteX93" fmla="*/ 2256373 w 2270660"/>
              <a:gd name="connsiteY93" fmla="*/ 1128712 h 2435555"/>
              <a:gd name="connsiteX94" fmla="*/ 2218273 w 2270660"/>
              <a:gd name="connsiteY94" fmla="*/ 1176337 h 2435555"/>
              <a:gd name="connsiteX95" fmla="*/ 2189698 w 2270660"/>
              <a:gd name="connsiteY95" fmla="*/ 1200150 h 2435555"/>
              <a:gd name="connsiteX96" fmla="*/ 2156360 w 2270660"/>
              <a:gd name="connsiteY96" fmla="*/ 1233487 h 2435555"/>
              <a:gd name="connsiteX97" fmla="*/ 2137310 w 2270660"/>
              <a:gd name="connsiteY97" fmla="*/ 1290637 h 2435555"/>
              <a:gd name="connsiteX98" fmla="*/ 2156360 w 2270660"/>
              <a:gd name="connsiteY98" fmla="*/ 1333500 h 2435555"/>
              <a:gd name="connsiteX99" fmla="*/ 2075398 w 2270660"/>
              <a:gd name="connsiteY99" fmla="*/ 1333500 h 2435555"/>
              <a:gd name="connsiteX100" fmla="*/ 2023010 w 2270660"/>
              <a:gd name="connsiteY100" fmla="*/ 1400175 h 2435555"/>
              <a:gd name="connsiteX101" fmla="*/ 2013485 w 2270660"/>
              <a:gd name="connsiteY101" fmla="*/ 1414462 h 2435555"/>
              <a:gd name="connsiteX102" fmla="*/ 1999198 w 2270660"/>
              <a:gd name="connsiteY102" fmla="*/ 1457325 h 2435555"/>
              <a:gd name="connsiteX103" fmla="*/ 1980148 w 2270660"/>
              <a:gd name="connsiteY103" fmla="*/ 1471612 h 2435555"/>
              <a:gd name="connsiteX104" fmla="*/ 1913473 w 2270660"/>
              <a:gd name="connsiteY104" fmla="*/ 1471612 h 2435555"/>
              <a:gd name="connsiteX105" fmla="*/ 1889660 w 2270660"/>
              <a:gd name="connsiteY105" fmla="*/ 1500187 h 2435555"/>
              <a:gd name="connsiteX106" fmla="*/ 1880135 w 2270660"/>
              <a:gd name="connsiteY106" fmla="*/ 1476375 h 2435555"/>
              <a:gd name="connsiteX107" fmla="*/ 1822985 w 2270660"/>
              <a:gd name="connsiteY107" fmla="*/ 1495425 h 2435555"/>
              <a:gd name="connsiteX108" fmla="*/ 1799173 w 2270660"/>
              <a:gd name="connsiteY108" fmla="*/ 1476375 h 2435555"/>
              <a:gd name="connsiteX109" fmla="*/ 1780123 w 2270660"/>
              <a:gd name="connsiteY109" fmla="*/ 1485900 h 2435555"/>
              <a:gd name="connsiteX110" fmla="*/ 1737260 w 2270660"/>
              <a:gd name="connsiteY110" fmla="*/ 1514475 h 2435555"/>
              <a:gd name="connsiteX111" fmla="*/ 1737260 w 2270660"/>
              <a:gd name="connsiteY111" fmla="*/ 1514475 h 2435555"/>
              <a:gd name="connsiteX112" fmla="*/ 1722973 w 2270660"/>
              <a:gd name="connsiteY112" fmla="*/ 1471612 h 2435555"/>
              <a:gd name="connsiteX113" fmla="*/ 1699160 w 2270660"/>
              <a:gd name="connsiteY113" fmla="*/ 1466850 h 2435555"/>
              <a:gd name="connsiteX114" fmla="*/ 1642010 w 2270660"/>
              <a:gd name="connsiteY114" fmla="*/ 1476375 h 2435555"/>
              <a:gd name="connsiteX115" fmla="*/ 1546760 w 2270660"/>
              <a:gd name="connsiteY115" fmla="*/ 1481137 h 2435555"/>
              <a:gd name="connsiteX116" fmla="*/ 1470560 w 2270660"/>
              <a:gd name="connsiteY116" fmla="*/ 1462087 h 2435555"/>
              <a:gd name="connsiteX117" fmla="*/ 1451510 w 2270660"/>
              <a:gd name="connsiteY117" fmla="*/ 1476375 h 2435555"/>
              <a:gd name="connsiteX118" fmla="*/ 1396511 w 2270660"/>
              <a:gd name="connsiteY118" fmla="*/ 1505358 h 2435555"/>
              <a:gd name="connsiteX119" fmla="*/ 1375310 w 2270660"/>
              <a:gd name="connsiteY119" fmla="*/ 1485900 h 2435555"/>
              <a:gd name="connsiteX120" fmla="*/ 1356260 w 2270660"/>
              <a:gd name="connsiteY120" fmla="*/ 1462087 h 2435555"/>
              <a:gd name="connsiteX121" fmla="*/ 1337210 w 2270660"/>
              <a:gd name="connsiteY121" fmla="*/ 1485900 h 2435555"/>
              <a:gd name="connsiteX122" fmla="*/ 1327685 w 2270660"/>
              <a:gd name="connsiteY122" fmla="*/ 1466850 h 2435555"/>
              <a:gd name="connsiteX123" fmla="*/ 1227673 w 2270660"/>
              <a:gd name="connsiteY123" fmla="*/ 1514475 h 2435555"/>
              <a:gd name="connsiteX124" fmla="*/ 1194335 w 2270660"/>
              <a:gd name="connsiteY124" fmla="*/ 1514475 h 2435555"/>
              <a:gd name="connsiteX125" fmla="*/ 1132423 w 2270660"/>
              <a:gd name="connsiteY125" fmla="*/ 1504950 h 2435555"/>
              <a:gd name="connsiteX126" fmla="*/ 1075273 w 2270660"/>
              <a:gd name="connsiteY126" fmla="*/ 1524000 h 2435555"/>
              <a:gd name="connsiteX127" fmla="*/ 1051460 w 2270660"/>
              <a:gd name="connsiteY127" fmla="*/ 1562100 h 2435555"/>
              <a:gd name="connsiteX128" fmla="*/ 1037173 w 2270660"/>
              <a:gd name="connsiteY128" fmla="*/ 1590675 h 2435555"/>
              <a:gd name="connsiteX129" fmla="*/ 1018123 w 2270660"/>
              <a:gd name="connsiteY129" fmla="*/ 1590675 h 2435555"/>
              <a:gd name="connsiteX130" fmla="*/ 1018123 w 2270660"/>
              <a:gd name="connsiteY130" fmla="*/ 1590675 h 2435555"/>
              <a:gd name="connsiteX131" fmla="*/ 956402 w 2270660"/>
              <a:gd name="connsiteY131" fmla="*/ 1619469 h 2435555"/>
              <a:gd name="connsiteX132" fmla="*/ 918110 w 2270660"/>
              <a:gd name="connsiteY132" fmla="*/ 1590675 h 2435555"/>
              <a:gd name="connsiteX133" fmla="*/ 808573 w 2270660"/>
              <a:gd name="connsiteY133" fmla="*/ 1624012 h 2435555"/>
              <a:gd name="connsiteX134" fmla="*/ 851435 w 2270660"/>
              <a:gd name="connsiteY134" fmla="*/ 1652587 h 2435555"/>
              <a:gd name="connsiteX135" fmla="*/ 870485 w 2270660"/>
              <a:gd name="connsiteY135" fmla="*/ 1690687 h 2435555"/>
              <a:gd name="connsiteX136" fmla="*/ 870485 w 2270660"/>
              <a:gd name="connsiteY136" fmla="*/ 1738312 h 2435555"/>
              <a:gd name="connsiteX137" fmla="*/ 851435 w 2270660"/>
              <a:gd name="connsiteY137" fmla="*/ 1762125 h 2435555"/>
              <a:gd name="connsiteX138" fmla="*/ 837148 w 2270660"/>
              <a:gd name="connsiteY138" fmla="*/ 1838325 h 2435555"/>
              <a:gd name="connsiteX139" fmla="*/ 856198 w 2270660"/>
              <a:gd name="connsiteY139" fmla="*/ 1866900 h 2435555"/>
              <a:gd name="connsiteX140" fmla="*/ 841910 w 2270660"/>
              <a:gd name="connsiteY140" fmla="*/ 1895475 h 2435555"/>
              <a:gd name="connsiteX141" fmla="*/ 851435 w 2270660"/>
              <a:gd name="connsiteY141" fmla="*/ 1924050 h 2435555"/>
              <a:gd name="connsiteX142" fmla="*/ 851435 w 2270660"/>
              <a:gd name="connsiteY142" fmla="*/ 1947862 h 2435555"/>
              <a:gd name="connsiteX143" fmla="*/ 808573 w 2270660"/>
              <a:gd name="connsiteY143" fmla="*/ 1966912 h 2435555"/>
              <a:gd name="connsiteX144" fmla="*/ 808573 w 2270660"/>
              <a:gd name="connsiteY144" fmla="*/ 1966912 h 2435555"/>
              <a:gd name="connsiteX145" fmla="*/ 809232 w 2270660"/>
              <a:gd name="connsiteY145" fmla="*/ 2022576 h 2435555"/>
              <a:gd name="connsiteX146" fmla="*/ 822860 w 2270660"/>
              <a:gd name="connsiteY146" fmla="*/ 2043112 h 2435555"/>
              <a:gd name="connsiteX147" fmla="*/ 846673 w 2270660"/>
              <a:gd name="connsiteY147" fmla="*/ 2066925 h 2435555"/>
              <a:gd name="connsiteX148" fmla="*/ 841910 w 2270660"/>
              <a:gd name="connsiteY148" fmla="*/ 2119312 h 2435555"/>
              <a:gd name="connsiteX149" fmla="*/ 899060 w 2270660"/>
              <a:gd name="connsiteY149" fmla="*/ 2147887 h 2435555"/>
              <a:gd name="connsiteX150" fmla="*/ 903823 w 2270660"/>
              <a:gd name="connsiteY150" fmla="*/ 2181225 h 2435555"/>
              <a:gd name="connsiteX151" fmla="*/ 965735 w 2270660"/>
              <a:gd name="connsiteY151" fmla="*/ 2205037 h 2435555"/>
              <a:gd name="connsiteX152" fmla="*/ 956210 w 2270660"/>
              <a:gd name="connsiteY152" fmla="*/ 2238375 h 2435555"/>
              <a:gd name="connsiteX153" fmla="*/ 1056223 w 2270660"/>
              <a:gd name="connsiteY153" fmla="*/ 2243137 h 2435555"/>
              <a:gd name="connsiteX154" fmla="*/ 1056223 w 2270660"/>
              <a:gd name="connsiteY154" fmla="*/ 2243137 h 2435555"/>
              <a:gd name="connsiteX0" fmla="*/ 1166606 w 2270660"/>
              <a:gd name="connsiteY0" fmla="*/ 2324985 h 2435555"/>
              <a:gd name="connsiteX1" fmla="*/ 981730 w 2270660"/>
              <a:gd name="connsiteY1" fmla="*/ 2404416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903823 w 2270660"/>
              <a:gd name="connsiteY30" fmla="*/ 95250 h 2435555"/>
              <a:gd name="connsiteX31" fmla="*/ 917203 w 2270660"/>
              <a:gd name="connsiteY31" fmla="*/ 60333 h 2435555"/>
              <a:gd name="connsiteX32" fmla="*/ 951448 w 2270660"/>
              <a:gd name="connsiteY32" fmla="*/ 61912 h 2435555"/>
              <a:gd name="connsiteX33" fmla="*/ 989548 w 2270660"/>
              <a:gd name="connsiteY33" fmla="*/ 85725 h 2435555"/>
              <a:gd name="connsiteX34" fmla="*/ 1022885 w 2270660"/>
              <a:gd name="connsiteY34" fmla="*/ 109537 h 2435555"/>
              <a:gd name="connsiteX35" fmla="*/ 1051460 w 2270660"/>
              <a:gd name="connsiteY35" fmla="*/ 133350 h 2435555"/>
              <a:gd name="connsiteX36" fmla="*/ 1103848 w 2270660"/>
              <a:gd name="connsiteY36" fmla="*/ 200025 h 2435555"/>
              <a:gd name="connsiteX37" fmla="*/ 1099085 w 2270660"/>
              <a:gd name="connsiteY37" fmla="*/ 209550 h 2435555"/>
              <a:gd name="connsiteX38" fmla="*/ 1089560 w 2270660"/>
              <a:gd name="connsiteY38" fmla="*/ 271462 h 2435555"/>
              <a:gd name="connsiteX39" fmla="*/ 1051460 w 2270660"/>
              <a:gd name="connsiteY39" fmla="*/ 295275 h 2435555"/>
              <a:gd name="connsiteX40" fmla="*/ 1046698 w 2270660"/>
              <a:gd name="connsiteY40" fmla="*/ 333375 h 2435555"/>
              <a:gd name="connsiteX41" fmla="*/ 1037381 w 2270660"/>
              <a:gd name="connsiteY41" fmla="*/ 333420 h 2435555"/>
              <a:gd name="connsiteX42" fmla="*/ 1056931 w 2270660"/>
              <a:gd name="connsiteY42" fmla="*/ 368350 h 2435555"/>
              <a:gd name="connsiteX43" fmla="*/ 1094323 w 2270660"/>
              <a:gd name="connsiteY43" fmla="*/ 361950 h 2435555"/>
              <a:gd name="connsiteX44" fmla="*/ 1094323 w 2270660"/>
              <a:gd name="connsiteY44" fmla="*/ 361950 h 2435555"/>
              <a:gd name="connsiteX45" fmla="*/ 1146710 w 2270660"/>
              <a:gd name="connsiteY45" fmla="*/ 371475 h 2435555"/>
              <a:gd name="connsiteX46" fmla="*/ 1165760 w 2270660"/>
              <a:gd name="connsiteY46" fmla="*/ 385762 h 2435555"/>
              <a:gd name="connsiteX47" fmla="*/ 1165760 w 2270660"/>
              <a:gd name="connsiteY47" fmla="*/ 385762 h 2435555"/>
              <a:gd name="connsiteX48" fmla="*/ 1165760 w 2270660"/>
              <a:gd name="connsiteY48" fmla="*/ 385762 h 2435555"/>
              <a:gd name="connsiteX49" fmla="*/ 1203860 w 2270660"/>
              <a:gd name="connsiteY49" fmla="*/ 457200 h 2435555"/>
              <a:gd name="connsiteX50" fmla="*/ 1222910 w 2270660"/>
              <a:gd name="connsiteY50" fmla="*/ 442912 h 2435555"/>
              <a:gd name="connsiteX51" fmla="*/ 1265773 w 2270660"/>
              <a:gd name="connsiteY51" fmla="*/ 442912 h 2435555"/>
              <a:gd name="connsiteX52" fmla="*/ 1337210 w 2270660"/>
              <a:gd name="connsiteY52" fmla="*/ 442912 h 2435555"/>
              <a:gd name="connsiteX53" fmla="*/ 1313398 w 2270660"/>
              <a:gd name="connsiteY53" fmla="*/ 461962 h 2435555"/>
              <a:gd name="connsiteX54" fmla="*/ 1313398 w 2270660"/>
              <a:gd name="connsiteY54" fmla="*/ 461962 h 2435555"/>
              <a:gd name="connsiteX55" fmla="*/ 1280060 w 2270660"/>
              <a:gd name="connsiteY55" fmla="*/ 547687 h 2435555"/>
              <a:gd name="connsiteX56" fmla="*/ 1256248 w 2270660"/>
              <a:gd name="connsiteY56" fmla="*/ 557212 h 2435555"/>
              <a:gd name="connsiteX57" fmla="*/ 1204102 w 2270660"/>
              <a:gd name="connsiteY57" fmla="*/ 579516 h 2435555"/>
              <a:gd name="connsiteX58" fmla="*/ 1227673 w 2270660"/>
              <a:gd name="connsiteY58" fmla="*/ 619125 h 2435555"/>
              <a:gd name="connsiteX59" fmla="*/ 1227673 w 2270660"/>
              <a:gd name="connsiteY59" fmla="*/ 652462 h 2435555"/>
              <a:gd name="connsiteX60" fmla="*/ 1232435 w 2270660"/>
              <a:gd name="connsiteY60" fmla="*/ 676275 h 2435555"/>
              <a:gd name="connsiteX61" fmla="*/ 1243798 w 2270660"/>
              <a:gd name="connsiteY61" fmla="*/ 723998 h 2435555"/>
              <a:gd name="connsiteX62" fmla="*/ 1285577 w 2270660"/>
              <a:gd name="connsiteY62" fmla="*/ 717647 h 2435555"/>
              <a:gd name="connsiteX63" fmla="*/ 1341973 w 2270660"/>
              <a:gd name="connsiteY63" fmla="*/ 742950 h 2435555"/>
              <a:gd name="connsiteX64" fmla="*/ 1413410 w 2270660"/>
              <a:gd name="connsiteY64" fmla="*/ 738187 h 2435555"/>
              <a:gd name="connsiteX65" fmla="*/ 1446748 w 2270660"/>
              <a:gd name="connsiteY65" fmla="*/ 738187 h 2435555"/>
              <a:gd name="connsiteX66" fmla="*/ 1499135 w 2270660"/>
              <a:gd name="connsiteY66" fmla="*/ 752475 h 2435555"/>
              <a:gd name="connsiteX67" fmla="*/ 1508660 w 2270660"/>
              <a:gd name="connsiteY67" fmla="*/ 766762 h 2435555"/>
              <a:gd name="connsiteX68" fmla="*/ 1513423 w 2270660"/>
              <a:gd name="connsiteY68" fmla="*/ 838200 h 2435555"/>
              <a:gd name="connsiteX69" fmla="*/ 1513423 w 2270660"/>
              <a:gd name="connsiteY69" fmla="*/ 838200 h 2435555"/>
              <a:gd name="connsiteX70" fmla="*/ 1546760 w 2270660"/>
              <a:gd name="connsiteY70" fmla="*/ 900112 h 2435555"/>
              <a:gd name="connsiteX71" fmla="*/ 1580098 w 2270660"/>
              <a:gd name="connsiteY71" fmla="*/ 942975 h 2435555"/>
              <a:gd name="connsiteX72" fmla="*/ 1589623 w 2270660"/>
              <a:gd name="connsiteY72" fmla="*/ 947737 h 2435555"/>
              <a:gd name="connsiteX73" fmla="*/ 1599148 w 2270660"/>
              <a:gd name="connsiteY73" fmla="*/ 1014412 h 2435555"/>
              <a:gd name="connsiteX74" fmla="*/ 1642010 w 2270660"/>
              <a:gd name="connsiteY74" fmla="*/ 1047750 h 2435555"/>
              <a:gd name="connsiteX75" fmla="*/ 1684873 w 2270660"/>
              <a:gd name="connsiteY75" fmla="*/ 1090612 h 2435555"/>
              <a:gd name="connsiteX76" fmla="*/ 1703923 w 2270660"/>
              <a:gd name="connsiteY76" fmla="*/ 1104900 h 2435555"/>
              <a:gd name="connsiteX77" fmla="*/ 1746785 w 2270660"/>
              <a:gd name="connsiteY77" fmla="*/ 1119187 h 2435555"/>
              <a:gd name="connsiteX78" fmla="*/ 1765835 w 2270660"/>
              <a:gd name="connsiteY78" fmla="*/ 1185862 h 2435555"/>
              <a:gd name="connsiteX79" fmla="*/ 1765835 w 2270660"/>
              <a:gd name="connsiteY79" fmla="*/ 1185862 h 2435555"/>
              <a:gd name="connsiteX80" fmla="*/ 1775360 w 2270660"/>
              <a:gd name="connsiteY80" fmla="*/ 1238250 h 2435555"/>
              <a:gd name="connsiteX81" fmla="*/ 1851560 w 2270660"/>
              <a:gd name="connsiteY81" fmla="*/ 1223962 h 2435555"/>
              <a:gd name="connsiteX82" fmla="*/ 1894423 w 2270660"/>
              <a:gd name="connsiteY82" fmla="*/ 1176337 h 2435555"/>
              <a:gd name="connsiteX83" fmla="*/ 1903948 w 2270660"/>
              <a:gd name="connsiteY83" fmla="*/ 1162050 h 2435555"/>
              <a:gd name="connsiteX84" fmla="*/ 1946810 w 2270660"/>
              <a:gd name="connsiteY84" fmla="*/ 1152525 h 2435555"/>
              <a:gd name="connsiteX85" fmla="*/ 1984910 w 2270660"/>
              <a:gd name="connsiteY85" fmla="*/ 1128712 h 2435555"/>
              <a:gd name="connsiteX86" fmla="*/ 2023010 w 2270660"/>
              <a:gd name="connsiteY86" fmla="*/ 1114425 h 2435555"/>
              <a:gd name="connsiteX87" fmla="*/ 2070635 w 2270660"/>
              <a:gd name="connsiteY87" fmla="*/ 1104900 h 2435555"/>
              <a:gd name="connsiteX88" fmla="*/ 2118260 w 2270660"/>
              <a:gd name="connsiteY88" fmla="*/ 1119187 h 2435555"/>
              <a:gd name="connsiteX89" fmla="*/ 2199223 w 2270660"/>
              <a:gd name="connsiteY89" fmla="*/ 1119187 h 2435555"/>
              <a:gd name="connsiteX90" fmla="*/ 2213510 w 2270660"/>
              <a:gd name="connsiteY90" fmla="*/ 1081087 h 2435555"/>
              <a:gd name="connsiteX91" fmla="*/ 2242085 w 2270660"/>
              <a:gd name="connsiteY91" fmla="*/ 1090612 h 2435555"/>
              <a:gd name="connsiteX92" fmla="*/ 2270660 w 2270660"/>
              <a:gd name="connsiteY92" fmla="*/ 1100137 h 2435555"/>
              <a:gd name="connsiteX93" fmla="*/ 2256373 w 2270660"/>
              <a:gd name="connsiteY93" fmla="*/ 1128712 h 2435555"/>
              <a:gd name="connsiteX94" fmla="*/ 2218273 w 2270660"/>
              <a:gd name="connsiteY94" fmla="*/ 1176337 h 2435555"/>
              <a:gd name="connsiteX95" fmla="*/ 2189698 w 2270660"/>
              <a:gd name="connsiteY95" fmla="*/ 1200150 h 2435555"/>
              <a:gd name="connsiteX96" fmla="*/ 2156360 w 2270660"/>
              <a:gd name="connsiteY96" fmla="*/ 1233487 h 2435555"/>
              <a:gd name="connsiteX97" fmla="*/ 2137310 w 2270660"/>
              <a:gd name="connsiteY97" fmla="*/ 1290637 h 2435555"/>
              <a:gd name="connsiteX98" fmla="*/ 2156360 w 2270660"/>
              <a:gd name="connsiteY98" fmla="*/ 1333500 h 2435555"/>
              <a:gd name="connsiteX99" fmla="*/ 2075398 w 2270660"/>
              <a:gd name="connsiteY99" fmla="*/ 1333500 h 2435555"/>
              <a:gd name="connsiteX100" fmla="*/ 2023010 w 2270660"/>
              <a:gd name="connsiteY100" fmla="*/ 1400175 h 2435555"/>
              <a:gd name="connsiteX101" fmla="*/ 2013485 w 2270660"/>
              <a:gd name="connsiteY101" fmla="*/ 1414462 h 2435555"/>
              <a:gd name="connsiteX102" fmla="*/ 1999198 w 2270660"/>
              <a:gd name="connsiteY102" fmla="*/ 1457325 h 2435555"/>
              <a:gd name="connsiteX103" fmla="*/ 1980148 w 2270660"/>
              <a:gd name="connsiteY103" fmla="*/ 1471612 h 2435555"/>
              <a:gd name="connsiteX104" fmla="*/ 1913473 w 2270660"/>
              <a:gd name="connsiteY104" fmla="*/ 1471612 h 2435555"/>
              <a:gd name="connsiteX105" fmla="*/ 1889660 w 2270660"/>
              <a:gd name="connsiteY105" fmla="*/ 1500187 h 2435555"/>
              <a:gd name="connsiteX106" fmla="*/ 1880135 w 2270660"/>
              <a:gd name="connsiteY106" fmla="*/ 1476375 h 2435555"/>
              <a:gd name="connsiteX107" fmla="*/ 1822985 w 2270660"/>
              <a:gd name="connsiteY107" fmla="*/ 1495425 h 2435555"/>
              <a:gd name="connsiteX108" fmla="*/ 1799173 w 2270660"/>
              <a:gd name="connsiteY108" fmla="*/ 1476375 h 2435555"/>
              <a:gd name="connsiteX109" fmla="*/ 1780123 w 2270660"/>
              <a:gd name="connsiteY109" fmla="*/ 1485900 h 2435555"/>
              <a:gd name="connsiteX110" fmla="*/ 1737260 w 2270660"/>
              <a:gd name="connsiteY110" fmla="*/ 1514475 h 2435555"/>
              <a:gd name="connsiteX111" fmla="*/ 1737260 w 2270660"/>
              <a:gd name="connsiteY111" fmla="*/ 1514475 h 2435555"/>
              <a:gd name="connsiteX112" fmla="*/ 1722973 w 2270660"/>
              <a:gd name="connsiteY112" fmla="*/ 1471612 h 2435555"/>
              <a:gd name="connsiteX113" fmla="*/ 1699160 w 2270660"/>
              <a:gd name="connsiteY113" fmla="*/ 1466850 h 2435555"/>
              <a:gd name="connsiteX114" fmla="*/ 1642010 w 2270660"/>
              <a:gd name="connsiteY114" fmla="*/ 1476375 h 2435555"/>
              <a:gd name="connsiteX115" fmla="*/ 1546760 w 2270660"/>
              <a:gd name="connsiteY115" fmla="*/ 1481137 h 2435555"/>
              <a:gd name="connsiteX116" fmla="*/ 1470560 w 2270660"/>
              <a:gd name="connsiteY116" fmla="*/ 1462087 h 2435555"/>
              <a:gd name="connsiteX117" fmla="*/ 1451510 w 2270660"/>
              <a:gd name="connsiteY117" fmla="*/ 1476375 h 2435555"/>
              <a:gd name="connsiteX118" fmla="*/ 1396511 w 2270660"/>
              <a:gd name="connsiteY118" fmla="*/ 1505358 h 2435555"/>
              <a:gd name="connsiteX119" fmla="*/ 1375310 w 2270660"/>
              <a:gd name="connsiteY119" fmla="*/ 1485900 h 2435555"/>
              <a:gd name="connsiteX120" fmla="*/ 1356260 w 2270660"/>
              <a:gd name="connsiteY120" fmla="*/ 1462087 h 2435555"/>
              <a:gd name="connsiteX121" fmla="*/ 1337210 w 2270660"/>
              <a:gd name="connsiteY121" fmla="*/ 1485900 h 2435555"/>
              <a:gd name="connsiteX122" fmla="*/ 1327685 w 2270660"/>
              <a:gd name="connsiteY122" fmla="*/ 1466850 h 2435555"/>
              <a:gd name="connsiteX123" fmla="*/ 1227673 w 2270660"/>
              <a:gd name="connsiteY123" fmla="*/ 1514475 h 2435555"/>
              <a:gd name="connsiteX124" fmla="*/ 1194335 w 2270660"/>
              <a:gd name="connsiteY124" fmla="*/ 1514475 h 2435555"/>
              <a:gd name="connsiteX125" fmla="*/ 1132423 w 2270660"/>
              <a:gd name="connsiteY125" fmla="*/ 1504950 h 2435555"/>
              <a:gd name="connsiteX126" fmla="*/ 1075273 w 2270660"/>
              <a:gd name="connsiteY126" fmla="*/ 1524000 h 2435555"/>
              <a:gd name="connsiteX127" fmla="*/ 1051460 w 2270660"/>
              <a:gd name="connsiteY127" fmla="*/ 1562100 h 2435555"/>
              <a:gd name="connsiteX128" fmla="*/ 1037173 w 2270660"/>
              <a:gd name="connsiteY128" fmla="*/ 1590675 h 2435555"/>
              <a:gd name="connsiteX129" fmla="*/ 1018123 w 2270660"/>
              <a:gd name="connsiteY129" fmla="*/ 1590675 h 2435555"/>
              <a:gd name="connsiteX130" fmla="*/ 1018123 w 2270660"/>
              <a:gd name="connsiteY130" fmla="*/ 1590675 h 2435555"/>
              <a:gd name="connsiteX131" fmla="*/ 956402 w 2270660"/>
              <a:gd name="connsiteY131" fmla="*/ 1619469 h 2435555"/>
              <a:gd name="connsiteX132" fmla="*/ 918110 w 2270660"/>
              <a:gd name="connsiteY132" fmla="*/ 1590675 h 2435555"/>
              <a:gd name="connsiteX133" fmla="*/ 808573 w 2270660"/>
              <a:gd name="connsiteY133" fmla="*/ 1624012 h 2435555"/>
              <a:gd name="connsiteX134" fmla="*/ 851435 w 2270660"/>
              <a:gd name="connsiteY134" fmla="*/ 1652587 h 2435555"/>
              <a:gd name="connsiteX135" fmla="*/ 870485 w 2270660"/>
              <a:gd name="connsiteY135" fmla="*/ 1690687 h 2435555"/>
              <a:gd name="connsiteX136" fmla="*/ 870485 w 2270660"/>
              <a:gd name="connsiteY136" fmla="*/ 1738312 h 2435555"/>
              <a:gd name="connsiteX137" fmla="*/ 851435 w 2270660"/>
              <a:gd name="connsiteY137" fmla="*/ 1762125 h 2435555"/>
              <a:gd name="connsiteX138" fmla="*/ 837148 w 2270660"/>
              <a:gd name="connsiteY138" fmla="*/ 1838325 h 2435555"/>
              <a:gd name="connsiteX139" fmla="*/ 856198 w 2270660"/>
              <a:gd name="connsiteY139" fmla="*/ 1866900 h 2435555"/>
              <a:gd name="connsiteX140" fmla="*/ 841910 w 2270660"/>
              <a:gd name="connsiteY140" fmla="*/ 1895475 h 2435555"/>
              <a:gd name="connsiteX141" fmla="*/ 851435 w 2270660"/>
              <a:gd name="connsiteY141" fmla="*/ 1924050 h 2435555"/>
              <a:gd name="connsiteX142" fmla="*/ 851435 w 2270660"/>
              <a:gd name="connsiteY142" fmla="*/ 1947862 h 2435555"/>
              <a:gd name="connsiteX143" fmla="*/ 808573 w 2270660"/>
              <a:gd name="connsiteY143" fmla="*/ 1966912 h 2435555"/>
              <a:gd name="connsiteX144" fmla="*/ 808573 w 2270660"/>
              <a:gd name="connsiteY144" fmla="*/ 1966912 h 2435555"/>
              <a:gd name="connsiteX145" fmla="*/ 809232 w 2270660"/>
              <a:gd name="connsiteY145" fmla="*/ 2022576 h 2435555"/>
              <a:gd name="connsiteX146" fmla="*/ 822860 w 2270660"/>
              <a:gd name="connsiteY146" fmla="*/ 2043112 h 2435555"/>
              <a:gd name="connsiteX147" fmla="*/ 846673 w 2270660"/>
              <a:gd name="connsiteY147" fmla="*/ 2066925 h 2435555"/>
              <a:gd name="connsiteX148" fmla="*/ 841910 w 2270660"/>
              <a:gd name="connsiteY148" fmla="*/ 2119312 h 2435555"/>
              <a:gd name="connsiteX149" fmla="*/ 899060 w 2270660"/>
              <a:gd name="connsiteY149" fmla="*/ 2147887 h 2435555"/>
              <a:gd name="connsiteX150" fmla="*/ 903823 w 2270660"/>
              <a:gd name="connsiteY150" fmla="*/ 2181225 h 2435555"/>
              <a:gd name="connsiteX151" fmla="*/ 965735 w 2270660"/>
              <a:gd name="connsiteY151" fmla="*/ 2205037 h 2435555"/>
              <a:gd name="connsiteX152" fmla="*/ 956210 w 2270660"/>
              <a:gd name="connsiteY152" fmla="*/ 2238375 h 2435555"/>
              <a:gd name="connsiteX153" fmla="*/ 1056223 w 2270660"/>
              <a:gd name="connsiteY153" fmla="*/ 2243137 h 2435555"/>
              <a:gd name="connsiteX154" fmla="*/ 1056223 w 2270660"/>
              <a:gd name="connsiteY154" fmla="*/ 2243137 h 2435555"/>
              <a:gd name="connsiteX0" fmla="*/ 1166606 w 2270660"/>
              <a:gd name="connsiteY0" fmla="*/ 2324985 h 2435555"/>
              <a:gd name="connsiteX1" fmla="*/ 981730 w 2270660"/>
              <a:gd name="connsiteY1" fmla="*/ 2404416 h 2435555"/>
              <a:gd name="connsiteX2" fmla="*/ 1013064 w 2270660"/>
              <a:gd name="connsiteY2" fmla="*/ 2267257 h 2435555"/>
              <a:gd name="connsiteX3" fmla="*/ 968603 w 2270660"/>
              <a:gd name="connsiteY3" fmla="*/ 2283134 h 2435555"/>
              <a:gd name="connsiteX4" fmla="*/ 898737 w 2270660"/>
              <a:gd name="connsiteY4" fmla="*/ 2248205 h 2435555"/>
              <a:gd name="connsiteX5" fmla="*/ 879682 w 2270660"/>
              <a:gd name="connsiteY5" fmla="*/ 2267257 h 2435555"/>
              <a:gd name="connsiteX6" fmla="*/ 883068 w 2270660"/>
              <a:gd name="connsiteY6" fmla="*/ 2318378 h 2435555"/>
              <a:gd name="connsiteX7" fmla="*/ 863665 w 2270660"/>
              <a:gd name="connsiteY7" fmla="*/ 2339225 h 2435555"/>
              <a:gd name="connsiteX8" fmla="*/ 834999 w 2270660"/>
              <a:gd name="connsiteY8" fmla="*/ 2331158 h 2435555"/>
              <a:gd name="connsiteX9" fmla="*/ 758421 w 2270660"/>
              <a:gd name="connsiteY9" fmla="*/ 2308538 h 2435555"/>
              <a:gd name="connsiteX10" fmla="*/ 729841 w 2270660"/>
              <a:gd name="connsiteY10" fmla="*/ 2365696 h 2435555"/>
              <a:gd name="connsiteX11" fmla="*/ 663152 w 2270660"/>
              <a:gd name="connsiteY11" fmla="*/ 2435555 h 2435555"/>
              <a:gd name="connsiteX12" fmla="*/ 602815 w 2270660"/>
              <a:gd name="connsiteY12" fmla="*/ 2416503 h 2435555"/>
              <a:gd name="connsiteX13" fmla="*/ 542699 w 2270660"/>
              <a:gd name="connsiteY13" fmla="*/ 2416503 h 2435555"/>
              <a:gd name="connsiteX14" fmla="*/ 504370 w 2270660"/>
              <a:gd name="connsiteY14" fmla="*/ 2435555 h 2435555"/>
              <a:gd name="connsiteX15" fmla="*/ 383696 w 2270660"/>
              <a:gd name="connsiteY15" fmla="*/ 2387924 h 2435555"/>
              <a:gd name="connsiteX16" fmla="*/ 339237 w 2270660"/>
              <a:gd name="connsiteY16" fmla="*/ 2308538 h 2435555"/>
              <a:gd name="connsiteX17" fmla="*/ 304305 w 2270660"/>
              <a:gd name="connsiteY17" fmla="*/ 2314889 h 2435555"/>
              <a:gd name="connsiteX18" fmla="*/ 247144 w 2270660"/>
              <a:gd name="connsiteY18" fmla="*/ 2305363 h 2435555"/>
              <a:gd name="connsiteX19" fmla="*/ 180455 w 2270660"/>
              <a:gd name="connsiteY19" fmla="*/ 2314691 h 2435555"/>
              <a:gd name="connsiteX20" fmla="*/ 142428 w 2270660"/>
              <a:gd name="connsiteY20" fmla="*/ 2305587 h 2435555"/>
              <a:gd name="connsiteX21" fmla="*/ 313832 w 2270660"/>
              <a:gd name="connsiteY21" fmla="*/ 2038626 h 2435555"/>
              <a:gd name="connsiteX22" fmla="*/ 323359 w 2270660"/>
              <a:gd name="connsiteY22" fmla="*/ 1967179 h 2435555"/>
              <a:gd name="connsiteX23" fmla="*/ 219127 w 2270660"/>
              <a:gd name="connsiteY23" fmla="*/ 1871916 h 2435555"/>
              <a:gd name="connsiteX24" fmla="*/ 83541 w 2270660"/>
              <a:gd name="connsiteY24" fmla="*/ 1762840 h 2435555"/>
              <a:gd name="connsiteX25" fmla="*/ 6564 w 2270660"/>
              <a:gd name="connsiteY25" fmla="*/ 1514680 h 2435555"/>
              <a:gd name="connsiteX26" fmla="*/ 73769 w 2270660"/>
              <a:gd name="connsiteY26" fmla="*/ 1181260 h 2435555"/>
              <a:gd name="connsiteX27" fmla="*/ 13065 w 2270660"/>
              <a:gd name="connsiteY27" fmla="*/ 752680 h 2435555"/>
              <a:gd name="connsiteX28" fmla="*/ 246454 w 2270660"/>
              <a:gd name="connsiteY28" fmla="*/ 438150 h 2435555"/>
              <a:gd name="connsiteX29" fmla="*/ 689484 w 2270660"/>
              <a:gd name="connsiteY29" fmla="*/ 0 h 2435555"/>
              <a:gd name="connsiteX30" fmla="*/ 851435 w 2270660"/>
              <a:gd name="connsiteY30" fmla="*/ 85725 h 2435555"/>
              <a:gd name="connsiteX31" fmla="*/ 903823 w 2270660"/>
              <a:gd name="connsiteY31" fmla="*/ 95250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51460 w 2270660"/>
              <a:gd name="connsiteY40" fmla="*/ 295275 h 2435555"/>
              <a:gd name="connsiteX41" fmla="*/ 1046698 w 2270660"/>
              <a:gd name="connsiteY41" fmla="*/ 333375 h 2435555"/>
              <a:gd name="connsiteX42" fmla="*/ 1037381 w 2270660"/>
              <a:gd name="connsiteY42" fmla="*/ 333420 h 2435555"/>
              <a:gd name="connsiteX43" fmla="*/ 1056931 w 2270660"/>
              <a:gd name="connsiteY43" fmla="*/ 368350 h 2435555"/>
              <a:gd name="connsiteX44" fmla="*/ 1094323 w 2270660"/>
              <a:gd name="connsiteY44" fmla="*/ 361950 h 2435555"/>
              <a:gd name="connsiteX45" fmla="*/ 1094323 w 2270660"/>
              <a:gd name="connsiteY45" fmla="*/ 361950 h 2435555"/>
              <a:gd name="connsiteX46" fmla="*/ 1146710 w 2270660"/>
              <a:gd name="connsiteY46" fmla="*/ 371475 h 2435555"/>
              <a:gd name="connsiteX47" fmla="*/ 1165760 w 2270660"/>
              <a:gd name="connsiteY47" fmla="*/ 385762 h 2435555"/>
              <a:gd name="connsiteX48" fmla="*/ 1165760 w 2270660"/>
              <a:gd name="connsiteY48" fmla="*/ 385762 h 2435555"/>
              <a:gd name="connsiteX49" fmla="*/ 1165760 w 2270660"/>
              <a:gd name="connsiteY49" fmla="*/ 385762 h 2435555"/>
              <a:gd name="connsiteX50" fmla="*/ 1203860 w 2270660"/>
              <a:gd name="connsiteY50" fmla="*/ 457200 h 2435555"/>
              <a:gd name="connsiteX51" fmla="*/ 1222910 w 2270660"/>
              <a:gd name="connsiteY51" fmla="*/ 442912 h 2435555"/>
              <a:gd name="connsiteX52" fmla="*/ 1265773 w 2270660"/>
              <a:gd name="connsiteY52" fmla="*/ 442912 h 2435555"/>
              <a:gd name="connsiteX53" fmla="*/ 1337210 w 2270660"/>
              <a:gd name="connsiteY53" fmla="*/ 442912 h 2435555"/>
              <a:gd name="connsiteX54" fmla="*/ 1313398 w 2270660"/>
              <a:gd name="connsiteY54" fmla="*/ 461962 h 2435555"/>
              <a:gd name="connsiteX55" fmla="*/ 1313398 w 2270660"/>
              <a:gd name="connsiteY55" fmla="*/ 461962 h 2435555"/>
              <a:gd name="connsiteX56" fmla="*/ 1280060 w 2270660"/>
              <a:gd name="connsiteY56" fmla="*/ 547687 h 2435555"/>
              <a:gd name="connsiteX57" fmla="*/ 1256248 w 2270660"/>
              <a:gd name="connsiteY57" fmla="*/ 557212 h 2435555"/>
              <a:gd name="connsiteX58" fmla="*/ 1204102 w 2270660"/>
              <a:gd name="connsiteY58" fmla="*/ 579516 h 2435555"/>
              <a:gd name="connsiteX59" fmla="*/ 1227673 w 2270660"/>
              <a:gd name="connsiteY59" fmla="*/ 619125 h 2435555"/>
              <a:gd name="connsiteX60" fmla="*/ 1227673 w 2270660"/>
              <a:gd name="connsiteY60" fmla="*/ 652462 h 2435555"/>
              <a:gd name="connsiteX61" fmla="*/ 1232435 w 2270660"/>
              <a:gd name="connsiteY61" fmla="*/ 676275 h 2435555"/>
              <a:gd name="connsiteX62" fmla="*/ 1243798 w 2270660"/>
              <a:gd name="connsiteY62" fmla="*/ 723998 h 2435555"/>
              <a:gd name="connsiteX63" fmla="*/ 1285577 w 2270660"/>
              <a:gd name="connsiteY63" fmla="*/ 717647 h 2435555"/>
              <a:gd name="connsiteX64" fmla="*/ 1341973 w 2270660"/>
              <a:gd name="connsiteY64" fmla="*/ 742950 h 2435555"/>
              <a:gd name="connsiteX65" fmla="*/ 1413410 w 2270660"/>
              <a:gd name="connsiteY65" fmla="*/ 738187 h 2435555"/>
              <a:gd name="connsiteX66" fmla="*/ 1446748 w 2270660"/>
              <a:gd name="connsiteY66" fmla="*/ 738187 h 2435555"/>
              <a:gd name="connsiteX67" fmla="*/ 1499135 w 2270660"/>
              <a:gd name="connsiteY67" fmla="*/ 752475 h 2435555"/>
              <a:gd name="connsiteX68" fmla="*/ 1508660 w 2270660"/>
              <a:gd name="connsiteY68" fmla="*/ 766762 h 2435555"/>
              <a:gd name="connsiteX69" fmla="*/ 1513423 w 2270660"/>
              <a:gd name="connsiteY69" fmla="*/ 838200 h 2435555"/>
              <a:gd name="connsiteX70" fmla="*/ 1513423 w 2270660"/>
              <a:gd name="connsiteY70" fmla="*/ 838200 h 2435555"/>
              <a:gd name="connsiteX71" fmla="*/ 1546760 w 2270660"/>
              <a:gd name="connsiteY71" fmla="*/ 900112 h 2435555"/>
              <a:gd name="connsiteX72" fmla="*/ 1580098 w 2270660"/>
              <a:gd name="connsiteY72" fmla="*/ 942975 h 2435555"/>
              <a:gd name="connsiteX73" fmla="*/ 1589623 w 2270660"/>
              <a:gd name="connsiteY73" fmla="*/ 947737 h 2435555"/>
              <a:gd name="connsiteX74" fmla="*/ 1599148 w 2270660"/>
              <a:gd name="connsiteY74" fmla="*/ 1014412 h 2435555"/>
              <a:gd name="connsiteX75" fmla="*/ 1642010 w 2270660"/>
              <a:gd name="connsiteY75" fmla="*/ 1047750 h 2435555"/>
              <a:gd name="connsiteX76" fmla="*/ 1684873 w 2270660"/>
              <a:gd name="connsiteY76" fmla="*/ 1090612 h 2435555"/>
              <a:gd name="connsiteX77" fmla="*/ 1703923 w 2270660"/>
              <a:gd name="connsiteY77" fmla="*/ 1104900 h 2435555"/>
              <a:gd name="connsiteX78" fmla="*/ 1746785 w 2270660"/>
              <a:gd name="connsiteY78" fmla="*/ 1119187 h 2435555"/>
              <a:gd name="connsiteX79" fmla="*/ 1765835 w 2270660"/>
              <a:gd name="connsiteY79" fmla="*/ 1185862 h 2435555"/>
              <a:gd name="connsiteX80" fmla="*/ 1765835 w 2270660"/>
              <a:gd name="connsiteY80" fmla="*/ 1185862 h 2435555"/>
              <a:gd name="connsiteX81" fmla="*/ 1775360 w 2270660"/>
              <a:gd name="connsiteY81" fmla="*/ 1238250 h 2435555"/>
              <a:gd name="connsiteX82" fmla="*/ 1851560 w 2270660"/>
              <a:gd name="connsiteY82" fmla="*/ 1223962 h 2435555"/>
              <a:gd name="connsiteX83" fmla="*/ 1894423 w 2270660"/>
              <a:gd name="connsiteY83" fmla="*/ 1176337 h 2435555"/>
              <a:gd name="connsiteX84" fmla="*/ 1903948 w 2270660"/>
              <a:gd name="connsiteY84" fmla="*/ 1162050 h 2435555"/>
              <a:gd name="connsiteX85" fmla="*/ 1946810 w 2270660"/>
              <a:gd name="connsiteY85" fmla="*/ 1152525 h 2435555"/>
              <a:gd name="connsiteX86" fmla="*/ 1984910 w 2270660"/>
              <a:gd name="connsiteY86" fmla="*/ 1128712 h 2435555"/>
              <a:gd name="connsiteX87" fmla="*/ 2023010 w 2270660"/>
              <a:gd name="connsiteY87" fmla="*/ 1114425 h 2435555"/>
              <a:gd name="connsiteX88" fmla="*/ 2070635 w 2270660"/>
              <a:gd name="connsiteY88" fmla="*/ 1104900 h 2435555"/>
              <a:gd name="connsiteX89" fmla="*/ 2118260 w 2270660"/>
              <a:gd name="connsiteY89" fmla="*/ 1119187 h 2435555"/>
              <a:gd name="connsiteX90" fmla="*/ 2199223 w 2270660"/>
              <a:gd name="connsiteY90" fmla="*/ 1119187 h 2435555"/>
              <a:gd name="connsiteX91" fmla="*/ 2213510 w 2270660"/>
              <a:gd name="connsiteY91" fmla="*/ 1081087 h 2435555"/>
              <a:gd name="connsiteX92" fmla="*/ 2242085 w 2270660"/>
              <a:gd name="connsiteY92" fmla="*/ 1090612 h 2435555"/>
              <a:gd name="connsiteX93" fmla="*/ 2270660 w 2270660"/>
              <a:gd name="connsiteY93" fmla="*/ 1100137 h 2435555"/>
              <a:gd name="connsiteX94" fmla="*/ 2256373 w 2270660"/>
              <a:gd name="connsiteY94" fmla="*/ 1128712 h 2435555"/>
              <a:gd name="connsiteX95" fmla="*/ 2218273 w 2270660"/>
              <a:gd name="connsiteY95" fmla="*/ 1176337 h 2435555"/>
              <a:gd name="connsiteX96" fmla="*/ 2189698 w 2270660"/>
              <a:gd name="connsiteY96" fmla="*/ 1200150 h 2435555"/>
              <a:gd name="connsiteX97" fmla="*/ 2156360 w 2270660"/>
              <a:gd name="connsiteY97" fmla="*/ 1233487 h 2435555"/>
              <a:gd name="connsiteX98" fmla="*/ 2137310 w 2270660"/>
              <a:gd name="connsiteY98" fmla="*/ 1290637 h 2435555"/>
              <a:gd name="connsiteX99" fmla="*/ 2156360 w 2270660"/>
              <a:gd name="connsiteY99" fmla="*/ 1333500 h 2435555"/>
              <a:gd name="connsiteX100" fmla="*/ 2075398 w 2270660"/>
              <a:gd name="connsiteY100" fmla="*/ 1333500 h 2435555"/>
              <a:gd name="connsiteX101" fmla="*/ 2023010 w 2270660"/>
              <a:gd name="connsiteY101" fmla="*/ 1400175 h 2435555"/>
              <a:gd name="connsiteX102" fmla="*/ 2013485 w 2270660"/>
              <a:gd name="connsiteY102" fmla="*/ 1414462 h 2435555"/>
              <a:gd name="connsiteX103" fmla="*/ 1999198 w 2270660"/>
              <a:gd name="connsiteY103" fmla="*/ 1457325 h 2435555"/>
              <a:gd name="connsiteX104" fmla="*/ 1980148 w 2270660"/>
              <a:gd name="connsiteY104" fmla="*/ 1471612 h 2435555"/>
              <a:gd name="connsiteX105" fmla="*/ 1913473 w 2270660"/>
              <a:gd name="connsiteY105" fmla="*/ 1471612 h 2435555"/>
              <a:gd name="connsiteX106" fmla="*/ 1889660 w 2270660"/>
              <a:gd name="connsiteY106" fmla="*/ 1500187 h 2435555"/>
              <a:gd name="connsiteX107" fmla="*/ 1880135 w 2270660"/>
              <a:gd name="connsiteY107" fmla="*/ 1476375 h 2435555"/>
              <a:gd name="connsiteX108" fmla="*/ 1822985 w 2270660"/>
              <a:gd name="connsiteY108" fmla="*/ 1495425 h 2435555"/>
              <a:gd name="connsiteX109" fmla="*/ 1799173 w 2270660"/>
              <a:gd name="connsiteY109" fmla="*/ 1476375 h 2435555"/>
              <a:gd name="connsiteX110" fmla="*/ 1780123 w 2270660"/>
              <a:gd name="connsiteY110" fmla="*/ 1485900 h 2435555"/>
              <a:gd name="connsiteX111" fmla="*/ 1737260 w 2270660"/>
              <a:gd name="connsiteY111" fmla="*/ 1514475 h 2435555"/>
              <a:gd name="connsiteX112" fmla="*/ 1737260 w 2270660"/>
              <a:gd name="connsiteY112" fmla="*/ 1514475 h 2435555"/>
              <a:gd name="connsiteX113" fmla="*/ 1722973 w 2270660"/>
              <a:gd name="connsiteY113" fmla="*/ 1471612 h 2435555"/>
              <a:gd name="connsiteX114" fmla="*/ 1699160 w 2270660"/>
              <a:gd name="connsiteY114" fmla="*/ 1466850 h 2435555"/>
              <a:gd name="connsiteX115" fmla="*/ 1642010 w 2270660"/>
              <a:gd name="connsiteY115" fmla="*/ 1476375 h 2435555"/>
              <a:gd name="connsiteX116" fmla="*/ 1546760 w 2270660"/>
              <a:gd name="connsiteY116" fmla="*/ 1481137 h 2435555"/>
              <a:gd name="connsiteX117" fmla="*/ 1470560 w 2270660"/>
              <a:gd name="connsiteY117" fmla="*/ 1462087 h 2435555"/>
              <a:gd name="connsiteX118" fmla="*/ 1451510 w 2270660"/>
              <a:gd name="connsiteY118" fmla="*/ 1476375 h 2435555"/>
              <a:gd name="connsiteX119" fmla="*/ 1396511 w 2270660"/>
              <a:gd name="connsiteY119" fmla="*/ 1505358 h 2435555"/>
              <a:gd name="connsiteX120" fmla="*/ 1375310 w 2270660"/>
              <a:gd name="connsiteY120" fmla="*/ 1485900 h 2435555"/>
              <a:gd name="connsiteX121" fmla="*/ 1356260 w 2270660"/>
              <a:gd name="connsiteY121" fmla="*/ 1462087 h 2435555"/>
              <a:gd name="connsiteX122" fmla="*/ 1337210 w 2270660"/>
              <a:gd name="connsiteY122" fmla="*/ 1485900 h 2435555"/>
              <a:gd name="connsiteX123" fmla="*/ 1327685 w 2270660"/>
              <a:gd name="connsiteY123" fmla="*/ 1466850 h 2435555"/>
              <a:gd name="connsiteX124" fmla="*/ 1227673 w 2270660"/>
              <a:gd name="connsiteY124" fmla="*/ 1514475 h 2435555"/>
              <a:gd name="connsiteX125" fmla="*/ 1194335 w 2270660"/>
              <a:gd name="connsiteY125" fmla="*/ 1514475 h 2435555"/>
              <a:gd name="connsiteX126" fmla="*/ 1132423 w 2270660"/>
              <a:gd name="connsiteY126" fmla="*/ 1504950 h 2435555"/>
              <a:gd name="connsiteX127" fmla="*/ 1075273 w 2270660"/>
              <a:gd name="connsiteY127" fmla="*/ 1524000 h 2435555"/>
              <a:gd name="connsiteX128" fmla="*/ 1051460 w 2270660"/>
              <a:gd name="connsiteY128" fmla="*/ 1562100 h 2435555"/>
              <a:gd name="connsiteX129" fmla="*/ 1037173 w 2270660"/>
              <a:gd name="connsiteY129" fmla="*/ 1590675 h 2435555"/>
              <a:gd name="connsiteX130" fmla="*/ 1018123 w 2270660"/>
              <a:gd name="connsiteY130" fmla="*/ 1590675 h 2435555"/>
              <a:gd name="connsiteX131" fmla="*/ 1018123 w 2270660"/>
              <a:gd name="connsiteY131" fmla="*/ 1590675 h 2435555"/>
              <a:gd name="connsiteX132" fmla="*/ 956402 w 2270660"/>
              <a:gd name="connsiteY132" fmla="*/ 1619469 h 2435555"/>
              <a:gd name="connsiteX133" fmla="*/ 918110 w 2270660"/>
              <a:gd name="connsiteY133" fmla="*/ 1590675 h 2435555"/>
              <a:gd name="connsiteX134" fmla="*/ 808573 w 2270660"/>
              <a:gd name="connsiteY134" fmla="*/ 1624012 h 2435555"/>
              <a:gd name="connsiteX135" fmla="*/ 851435 w 2270660"/>
              <a:gd name="connsiteY135" fmla="*/ 1652587 h 2435555"/>
              <a:gd name="connsiteX136" fmla="*/ 870485 w 2270660"/>
              <a:gd name="connsiteY136" fmla="*/ 1690687 h 2435555"/>
              <a:gd name="connsiteX137" fmla="*/ 870485 w 2270660"/>
              <a:gd name="connsiteY137" fmla="*/ 1738312 h 2435555"/>
              <a:gd name="connsiteX138" fmla="*/ 851435 w 2270660"/>
              <a:gd name="connsiteY138" fmla="*/ 1762125 h 2435555"/>
              <a:gd name="connsiteX139" fmla="*/ 837148 w 2270660"/>
              <a:gd name="connsiteY139" fmla="*/ 1838325 h 2435555"/>
              <a:gd name="connsiteX140" fmla="*/ 856198 w 2270660"/>
              <a:gd name="connsiteY140" fmla="*/ 1866900 h 2435555"/>
              <a:gd name="connsiteX141" fmla="*/ 841910 w 2270660"/>
              <a:gd name="connsiteY141" fmla="*/ 1895475 h 2435555"/>
              <a:gd name="connsiteX142" fmla="*/ 851435 w 2270660"/>
              <a:gd name="connsiteY142" fmla="*/ 1924050 h 2435555"/>
              <a:gd name="connsiteX143" fmla="*/ 851435 w 2270660"/>
              <a:gd name="connsiteY143" fmla="*/ 1947862 h 2435555"/>
              <a:gd name="connsiteX144" fmla="*/ 808573 w 2270660"/>
              <a:gd name="connsiteY144" fmla="*/ 1966912 h 2435555"/>
              <a:gd name="connsiteX145" fmla="*/ 808573 w 2270660"/>
              <a:gd name="connsiteY145" fmla="*/ 1966912 h 2435555"/>
              <a:gd name="connsiteX146" fmla="*/ 809232 w 2270660"/>
              <a:gd name="connsiteY146" fmla="*/ 2022576 h 2435555"/>
              <a:gd name="connsiteX147" fmla="*/ 822860 w 2270660"/>
              <a:gd name="connsiteY147" fmla="*/ 2043112 h 2435555"/>
              <a:gd name="connsiteX148" fmla="*/ 846673 w 2270660"/>
              <a:gd name="connsiteY148" fmla="*/ 2066925 h 2435555"/>
              <a:gd name="connsiteX149" fmla="*/ 841910 w 2270660"/>
              <a:gd name="connsiteY149" fmla="*/ 2119312 h 2435555"/>
              <a:gd name="connsiteX150" fmla="*/ 899060 w 2270660"/>
              <a:gd name="connsiteY150" fmla="*/ 2147887 h 2435555"/>
              <a:gd name="connsiteX151" fmla="*/ 903823 w 2270660"/>
              <a:gd name="connsiteY151" fmla="*/ 2181225 h 2435555"/>
              <a:gd name="connsiteX152" fmla="*/ 965735 w 2270660"/>
              <a:gd name="connsiteY152" fmla="*/ 2205037 h 2435555"/>
              <a:gd name="connsiteX153" fmla="*/ 956210 w 2270660"/>
              <a:gd name="connsiteY153" fmla="*/ 2238375 h 2435555"/>
              <a:gd name="connsiteX154" fmla="*/ 1056223 w 2270660"/>
              <a:gd name="connsiteY154" fmla="*/ 2243137 h 2435555"/>
              <a:gd name="connsiteX155" fmla="*/ 1056223 w 2270660"/>
              <a:gd name="connsiteY155" fmla="*/ 2243137 h 2435555"/>
              <a:gd name="connsiteX0" fmla="*/ 1166606 w 2270660"/>
              <a:gd name="connsiteY0" fmla="*/ 2324985 h 2435555"/>
              <a:gd name="connsiteX1" fmla="*/ 981730 w 2270660"/>
              <a:gd name="connsiteY1" fmla="*/ 2404416 h 2435555"/>
              <a:gd name="connsiteX2" fmla="*/ 1057524 w 2270660"/>
              <a:gd name="connsiteY2" fmla="*/ 2229420 h 2435555"/>
              <a:gd name="connsiteX3" fmla="*/ 1013064 w 2270660"/>
              <a:gd name="connsiteY3" fmla="*/ 2267257 h 2435555"/>
              <a:gd name="connsiteX4" fmla="*/ 968603 w 2270660"/>
              <a:gd name="connsiteY4" fmla="*/ 2283134 h 2435555"/>
              <a:gd name="connsiteX5" fmla="*/ 898737 w 2270660"/>
              <a:gd name="connsiteY5" fmla="*/ 2248205 h 2435555"/>
              <a:gd name="connsiteX6" fmla="*/ 879682 w 2270660"/>
              <a:gd name="connsiteY6" fmla="*/ 2267257 h 2435555"/>
              <a:gd name="connsiteX7" fmla="*/ 883068 w 2270660"/>
              <a:gd name="connsiteY7" fmla="*/ 2318378 h 2435555"/>
              <a:gd name="connsiteX8" fmla="*/ 863665 w 2270660"/>
              <a:gd name="connsiteY8" fmla="*/ 2339225 h 2435555"/>
              <a:gd name="connsiteX9" fmla="*/ 834999 w 2270660"/>
              <a:gd name="connsiteY9" fmla="*/ 2331158 h 2435555"/>
              <a:gd name="connsiteX10" fmla="*/ 758421 w 2270660"/>
              <a:gd name="connsiteY10" fmla="*/ 2308538 h 2435555"/>
              <a:gd name="connsiteX11" fmla="*/ 729841 w 2270660"/>
              <a:gd name="connsiteY11" fmla="*/ 2365696 h 2435555"/>
              <a:gd name="connsiteX12" fmla="*/ 663152 w 2270660"/>
              <a:gd name="connsiteY12" fmla="*/ 2435555 h 2435555"/>
              <a:gd name="connsiteX13" fmla="*/ 602815 w 2270660"/>
              <a:gd name="connsiteY13" fmla="*/ 2416503 h 2435555"/>
              <a:gd name="connsiteX14" fmla="*/ 542699 w 2270660"/>
              <a:gd name="connsiteY14" fmla="*/ 2416503 h 2435555"/>
              <a:gd name="connsiteX15" fmla="*/ 504370 w 2270660"/>
              <a:gd name="connsiteY15" fmla="*/ 2435555 h 2435555"/>
              <a:gd name="connsiteX16" fmla="*/ 383696 w 2270660"/>
              <a:gd name="connsiteY16" fmla="*/ 2387924 h 2435555"/>
              <a:gd name="connsiteX17" fmla="*/ 339237 w 2270660"/>
              <a:gd name="connsiteY17" fmla="*/ 2308538 h 2435555"/>
              <a:gd name="connsiteX18" fmla="*/ 304305 w 2270660"/>
              <a:gd name="connsiteY18" fmla="*/ 2314889 h 2435555"/>
              <a:gd name="connsiteX19" fmla="*/ 247144 w 2270660"/>
              <a:gd name="connsiteY19" fmla="*/ 2305363 h 2435555"/>
              <a:gd name="connsiteX20" fmla="*/ 180455 w 2270660"/>
              <a:gd name="connsiteY20" fmla="*/ 2314691 h 2435555"/>
              <a:gd name="connsiteX21" fmla="*/ 142428 w 2270660"/>
              <a:gd name="connsiteY21" fmla="*/ 2305587 h 2435555"/>
              <a:gd name="connsiteX22" fmla="*/ 313832 w 2270660"/>
              <a:gd name="connsiteY22" fmla="*/ 2038626 h 2435555"/>
              <a:gd name="connsiteX23" fmla="*/ 323359 w 2270660"/>
              <a:gd name="connsiteY23" fmla="*/ 1967179 h 2435555"/>
              <a:gd name="connsiteX24" fmla="*/ 219127 w 2270660"/>
              <a:gd name="connsiteY24" fmla="*/ 1871916 h 2435555"/>
              <a:gd name="connsiteX25" fmla="*/ 83541 w 2270660"/>
              <a:gd name="connsiteY25" fmla="*/ 1762840 h 2435555"/>
              <a:gd name="connsiteX26" fmla="*/ 6564 w 2270660"/>
              <a:gd name="connsiteY26" fmla="*/ 1514680 h 2435555"/>
              <a:gd name="connsiteX27" fmla="*/ 73769 w 2270660"/>
              <a:gd name="connsiteY27" fmla="*/ 1181260 h 2435555"/>
              <a:gd name="connsiteX28" fmla="*/ 13065 w 2270660"/>
              <a:gd name="connsiteY28" fmla="*/ 752680 h 2435555"/>
              <a:gd name="connsiteX29" fmla="*/ 246454 w 2270660"/>
              <a:gd name="connsiteY29" fmla="*/ 438150 h 2435555"/>
              <a:gd name="connsiteX30" fmla="*/ 689484 w 2270660"/>
              <a:gd name="connsiteY30" fmla="*/ 0 h 2435555"/>
              <a:gd name="connsiteX31" fmla="*/ 851435 w 2270660"/>
              <a:gd name="connsiteY31" fmla="*/ 85725 h 2435555"/>
              <a:gd name="connsiteX32" fmla="*/ 903823 w 2270660"/>
              <a:gd name="connsiteY32" fmla="*/ 95250 h 2435555"/>
              <a:gd name="connsiteX33" fmla="*/ 917203 w 2270660"/>
              <a:gd name="connsiteY33" fmla="*/ 60333 h 2435555"/>
              <a:gd name="connsiteX34" fmla="*/ 951448 w 2270660"/>
              <a:gd name="connsiteY34" fmla="*/ 61912 h 2435555"/>
              <a:gd name="connsiteX35" fmla="*/ 989548 w 2270660"/>
              <a:gd name="connsiteY35" fmla="*/ 85725 h 2435555"/>
              <a:gd name="connsiteX36" fmla="*/ 1022885 w 2270660"/>
              <a:gd name="connsiteY36" fmla="*/ 109537 h 2435555"/>
              <a:gd name="connsiteX37" fmla="*/ 1051460 w 2270660"/>
              <a:gd name="connsiteY37" fmla="*/ 133350 h 2435555"/>
              <a:gd name="connsiteX38" fmla="*/ 1103848 w 2270660"/>
              <a:gd name="connsiteY38" fmla="*/ 200025 h 2435555"/>
              <a:gd name="connsiteX39" fmla="*/ 1099085 w 2270660"/>
              <a:gd name="connsiteY39" fmla="*/ 209550 h 2435555"/>
              <a:gd name="connsiteX40" fmla="*/ 1089560 w 2270660"/>
              <a:gd name="connsiteY40" fmla="*/ 271462 h 2435555"/>
              <a:gd name="connsiteX41" fmla="*/ 1051460 w 2270660"/>
              <a:gd name="connsiteY41" fmla="*/ 295275 h 2435555"/>
              <a:gd name="connsiteX42" fmla="*/ 1046698 w 2270660"/>
              <a:gd name="connsiteY42" fmla="*/ 333375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4323 w 2270660"/>
              <a:gd name="connsiteY46" fmla="*/ 361950 h 2435555"/>
              <a:gd name="connsiteX47" fmla="*/ 1146710 w 2270660"/>
              <a:gd name="connsiteY47" fmla="*/ 371475 h 2435555"/>
              <a:gd name="connsiteX48" fmla="*/ 1165760 w 2270660"/>
              <a:gd name="connsiteY48" fmla="*/ 385762 h 2435555"/>
              <a:gd name="connsiteX49" fmla="*/ 1165760 w 2270660"/>
              <a:gd name="connsiteY49" fmla="*/ 385762 h 2435555"/>
              <a:gd name="connsiteX50" fmla="*/ 1165760 w 2270660"/>
              <a:gd name="connsiteY50" fmla="*/ 385762 h 2435555"/>
              <a:gd name="connsiteX51" fmla="*/ 1203860 w 2270660"/>
              <a:gd name="connsiteY51" fmla="*/ 457200 h 2435555"/>
              <a:gd name="connsiteX52" fmla="*/ 1222910 w 2270660"/>
              <a:gd name="connsiteY52" fmla="*/ 442912 h 2435555"/>
              <a:gd name="connsiteX53" fmla="*/ 1265773 w 2270660"/>
              <a:gd name="connsiteY53" fmla="*/ 442912 h 2435555"/>
              <a:gd name="connsiteX54" fmla="*/ 1337210 w 2270660"/>
              <a:gd name="connsiteY54" fmla="*/ 442912 h 2435555"/>
              <a:gd name="connsiteX55" fmla="*/ 1313398 w 2270660"/>
              <a:gd name="connsiteY55" fmla="*/ 461962 h 2435555"/>
              <a:gd name="connsiteX56" fmla="*/ 1313398 w 2270660"/>
              <a:gd name="connsiteY56" fmla="*/ 461962 h 2435555"/>
              <a:gd name="connsiteX57" fmla="*/ 1280060 w 2270660"/>
              <a:gd name="connsiteY57" fmla="*/ 547687 h 2435555"/>
              <a:gd name="connsiteX58" fmla="*/ 1256248 w 2270660"/>
              <a:gd name="connsiteY58" fmla="*/ 557212 h 2435555"/>
              <a:gd name="connsiteX59" fmla="*/ 1204102 w 2270660"/>
              <a:gd name="connsiteY59" fmla="*/ 579516 h 2435555"/>
              <a:gd name="connsiteX60" fmla="*/ 1227673 w 2270660"/>
              <a:gd name="connsiteY60" fmla="*/ 619125 h 2435555"/>
              <a:gd name="connsiteX61" fmla="*/ 1227673 w 2270660"/>
              <a:gd name="connsiteY61" fmla="*/ 652462 h 2435555"/>
              <a:gd name="connsiteX62" fmla="*/ 1232435 w 2270660"/>
              <a:gd name="connsiteY62" fmla="*/ 676275 h 2435555"/>
              <a:gd name="connsiteX63" fmla="*/ 1243798 w 2270660"/>
              <a:gd name="connsiteY63" fmla="*/ 723998 h 2435555"/>
              <a:gd name="connsiteX64" fmla="*/ 1285577 w 2270660"/>
              <a:gd name="connsiteY64" fmla="*/ 717647 h 2435555"/>
              <a:gd name="connsiteX65" fmla="*/ 1341973 w 2270660"/>
              <a:gd name="connsiteY65" fmla="*/ 742950 h 2435555"/>
              <a:gd name="connsiteX66" fmla="*/ 1413410 w 2270660"/>
              <a:gd name="connsiteY66" fmla="*/ 738187 h 2435555"/>
              <a:gd name="connsiteX67" fmla="*/ 1446748 w 2270660"/>
              <a:gd name="connsiteY67" fmla="*/ 738187 h 2435555"/>
              <a:gd name="connsiteX68" fmla="*/ 1499135 w 2270660"/>
              <a:gd name="connsiteY68" fmla="*/ 752475 h 2435555"/>
              <a:gd name="connsiteX69" fmla="*/ 1508660 w 2270660"/>
              <a:gd name="connsiteY69" fmla="*/ 766762 h 2435555"/>
              <a:gd name="connsiteX70" fmla="*/ 1513423 w 2270660"/>
              <a:gd name="connsiteY70" fmla="*/ 838200 h 2435555"/>
              <a:gd name="connsiteX71" fmla="*/ 1513423 w 2270660"/>
              <a:gd name="connsiteY71" fmla="*/ 838200 h 2435555"/>
              <a:gd name="connsiteX72" fmla="*/ 1546760 w 2270660"/>
              <a:gd name="connsiteY72" fmla="*/ 900112 h 2435555"/>
              <a:gd name="connsiteX73" fmla="*/ 1580098 w 2270660"/>
              <a:gd name="connsiteY73" fmla="*/ 942975 h 2435555"/>
              <a:gd name="connsiteX74" fmla="*/ 1589623 w 2270660"/>
              <a:gd name="connsiteY74" fmla="*/ 947737 h 2435555"/>
              <a:gd name="connsiteX75" fmla="*/ 1599148 w 2270660"/>
              <a:gd name="connsiteY75" fmla="*/ 1014412 h 2435555"/>
              <a:gd name="connsiteX76" fmla="*/ 1642010 w 2270660"/>
              <a:gd name="connsiteY76" fmla="*/ 1047750 h 2435555"/>
              <a:gd name="connsiteX77" fmla="*/ 1684873 w 2270660"/>
              <a:gd name="connsiteY77" fmla="*/ 1090612 h 2435555"/>
              <a:gd name="connsiteX78" fmla="*/ 1703923 w 2270660"/>
              <a:gd name="connsiteY78" fmla="*/ 1104900 h 2435555"/>
              <a:gd name="connsiteX79" fmla="*/ 1746785 w 2270660"/>
              <a:gd name="connsiteY79" fmla="*/ 1119187 h 2435555"/>
              <a:gd name="connsiteX80" fmla="*/ 1765835 w 2270660"/>
              <a:gd name="connsiteY80" fmla="*/ 1185862 h 2435555"/>
              <a:gd name="connsiteX81" fmla="*/ 1765835 w 2270660"/>
              <a:gd name="connsiteY81" fmla="*/ 1185862 h 2435555"/>
              <a:gd name="connsiteX82" fmla="*/ 1775360 w 2270660"/>
              <a:gd name="connsiteY82" fmla="*/ 1238250 h 2435555"/>
              <a:gd name="connsiteX83" fmla="*/ 1851560 w 2270660"/>
              <a:gd name="connsiteY83" fmla="*/ 1223962 h 2435555"/>
              <a:gd name="connsiteX84" fmla="*/ 1894423 w 2270660"/>
              <a:gd name="connsiteY84" fmla="*/ 1176337 h 2435555"/>
              <a:gd name="connsiteX85" fmla="*/ 1903948 w 2270660"/>
              <a:gd name="connsiteY85" fmla="*/ 1162050 h 2435555"/>
              <a:gd name="connsiteX86" fmla="*/ 1946810 w 2270660"/>
              <a:gd name="connsiteY86" fmla="*/ 1152525 h 2435555"/>
              <a:gd name="connsiteX87" fmla="*/ 1984910 w 2270660"/>
              <a:gd name="connsiteY87" fmla="*/ 1128712 h 2435555"/>
              <a:gd name="connsiteX88" fmla="*/ 2023010 w 2270660"/>
              <a:gd name="connsiteY88" fmla="*/ 1114425 h 2435555"/>
              <a:gd name="connsiteX89" fmla="*/ 2070635 w 2270660"/>
              <a:gd name="connsiteY89" fmla="*/ 1104900 h 2435555"/>
              <a:gd name="connsiteX90" fmla="*/ 2118260 w 2270660"/>
              <a:gd name="connsiteY90" fmla="*/ 1119187 h 2435555"/>
              <a:gd name="connsiteX91" fmla="*/ 2199223 w 2270660"/>
              <a:gd name="connsiteY91" fmla="*/ 1119187 h 2435555"/>
              <a:gd name="connsiteX92" fmla="*/ 2213510 w 2270660"/>
              <a:gd name="connsiteY92" fmla="*/ 1081087 h 2435555"/>
              <a:gd name="connsiteX93" fmla="*/ 2242085 w 2270660"/>
              <a:gd name="connsiteY93" fmla="*/ 1090612 h 2435555"/>
              <a:gd name="connsiteX94" fmla="*/ 2270660 w 2270660"/>
              <a:gd name="connsiteY94" fmla="*/ 1100137 h 2435555"/>
              <a:gd name="connsiteX95" fmla="*/ 2256373 w 2270660"/>
              <a:gd name="connsiteY95" fmla="*/ 1128712 h 2435555"/>
              <a:gd name="connsiteX96" fmla="*/ 2218273 w 2270660"/>
              <a:gd name="connsiteY96" fmla="*/ 1176337 h 2435555"/>
              <a:gd name="connsiteX97" fmla="*/ 2189698 w 2270660"/>
              <a:gd name="connsiteY97" fmla="*/ 1200150 h 2435555"/>
              <a:gd name="connsiteX98" fmla="*/ 2156360 w 2270660"/>
              <a:gd name="connsiteY98" fmla="*/ 1233487 h 2435555"/>
              <a:gd name="connsiteX99" fmla="*/ 2137310 w 2270660"/>
              <a:gd name="connsiteY99" fmla="*/ 1290637 h 2435555"/>
              <a:gd name="connsiteX100" fmla="*/ 2156360 w 2270660"/>
              <a:gd name="connsiteY100" fmla="*/ 1333500 h 2435555"/>
              <a:gd name="connsiteX101" fmla="*/ 2075398 w 2270660"/>
              <a:gd name="connsiteY101" fmla="*/ 1333500 h 2435555"/>
              <a:gd name="connsiteX102" fmla="*/ 2023010 w 2270660"/>
              <a:gd name="connsiteY102" fmla="*/ 1400175 h 2435555"/>
              <a:gd name="connsiteX103" fmla="*/ 2013485 w 2270660"/>
              <a:gd name="connsiteY103" fmla="*/ 1414462 h 2435555"/>
              <a:gd name="connsiteX104" fmla="*/ 1999198 w 2270660"/>
              <a:gd name="connsiteY104" fmla="*/ 1457325 h 2435555"/>
              <a:gd name="connsiteX105" fmla="*/ 1980148 w 2270660"/>
              <a:gd name="connsiteY105" fmla="*/ 1471612 h 2435555"/>
              <a:gd name="connsiteX106" fmla="*/ 1913473 w 2270660"/>
              <a:gd name="connsiteY106" fmla="*/ 1471612 h 2435555"/>
              <a:gd name="connsiteX107" fmla="*/ 1889660 w 2270660"/>
              <a:gd name="connsiteY107" fmla="*/ 1500187 h 2435555"/>
              <a:gd name="connsiteX108" fmla="*/ 1880135 w 2270660"/>
              <a:gd name="connsiteY108" fmla="*/ 1476375 h 2435555"/>
              <a:gd name="connsiteX109" fmla="*/ 1822985 w 2270660"/>
              <a:gd name="connsiteY109" fmla="*/ 1495425 h 2435555"/>
              <a:gd name="connsiteX110" fmla="*/ 1799173 w 2270660"/>
              <a:gd name="connsiteY110" fmla="*/ 1476375 h 2435555"/>
              <a:gd name="connsiteX111" fmla="*/ 1780123 w 2270660"/>
              <a:gd name="connsiteY111" fmla="*/ 1485900 h 2435555"/>
              <a:gd name="connsiteX112" fmla="*/ 1737260 w 2270660"/>
              <a:gd name="connsiteY112" fmla="*/ 1514475 h 2435555"/>
              <a:gd name="connsiteX113" fmla="*/ 1737260 w 2270660"/>
              <a:gd name="connsiteY113" fmla="*/ 1514475 h 2435555"/>
              <a:gd name="connsiteX114" fmla="*/ 1722973 w 2270660"/>
              <a:gd name="connsiteY114" fmla="*/ 1471612 h 2435555"/>
              <a:gd name="connsiteX115" fmla="*/ 1699160 w 2270660"/>
              <a:gd name="connsiteY115" fmla="*/ 1466850 h 2435555"/>
              <a:gd name="connsiteX116" fmla="*/ 1642010 w 2270660"/>
              <a:gd name="connsiteY116" fmla="*/ 1476375 h 2435555"/>
              <a:gd name="connsiteX117" fmla="*/ 1546760 w 2270660"/>
              <a:gd name="connsiteY117" fmla="*/ 1481137 h 2435555"/>
              <a:gd name="connsiteX118" fmla="*/ 1470560 w 2270660"/>
              <a:gd name="connsiteY118" fmla="*/ 1462087 h 2435555"/>
              <a:gd name="connsiteX119" fmla="*/ 1451510 w 2270660"/>
              <a:gd name="connsiteY119" fmla="*/ 1476375 h 2435555"/>
              <a:gd name="connsiteX120" fmla="*/ 1396511 w 2270660"/>
              <a:gd name="connsiteY120" fmla="*/ 1505358 h 2435555"/>
              <a:gd name="connsiteX121" fmla="*/ 1375310 w 2270660"/>
              <a:gd name="connsiteY121" fmla="*/ 1485900 h 2435555"/>
              <a:gd name="connsiteX122" fmla="*/ 1356260 w 2270660"/>
              <a:gd name="connsiteY122" fmla="*/ 1462087 h 2435555"/>
              <a:gd name="connsiteX123" fmla="*/ 1337210 w 2270660"/>
              <a:gd name="connsiteY123" fmla="*/ 1485900 h 2435555"/>
              <a:gd name="connsiteX124" fmla="*/ 1327685 w 2270660"/>
              <a:gd name="connsiteY124" fmla="*/ 1466850 h 2435555"/>
              <a:gd name="connsiteX125" fmla="*/ 1227673 w 2270660"/>
              <a:gd name="connsiteY125" fmla="*/ 1514475 h 2435555"/>
              <a:gd name="connsiteX126" fmla="*/ 1194335 w 2270660"/>
              <a:gd name="connsiteY126" fmla="*/ 1514475 h 2435555"/>
              <a:gd name="connsiteX127" fmla="*/ 1132423 w 2270660"/>
              <a:gd name="connsiteY127" fmla="*/ 1504950 h 2435555"/>
              <a:gd name="connsiteX128" fmla="*/ 1075273 w 2270660"/>
              <a:gd name="connsiteY128" fmla="*/ 1524000 h 2435555"/>
              <a:gd name="connsiteX129" fmla="*/ 1051460 w 2270660"/>
              <a:gd name="connsiteY129" fmla="*/ 1562100 h 2435555"/>
              <a:gd name="connsiteX130" fmla="*/ 1037173 w 2270660"/>
              <a:gd name="connsiteY130" fmla="*/ 1590675 h 2435555"/>
              <a:gd name="connsiteX131" fmla="*/ 1018123 w 2270660"/>
              <a:gd name="connsiteY131" fmla="*/ 1590675 h 2435555"/>
              <a:gd name="connsiteX132" fmla="*/ 1018123 w 2270660"/>
              <a:gd name="connsiteY132" fmla="*/ 1590675 h 2435555"/>
              <a:gd name="connsiteX133" fmla="*/ 956402 w 2270660"/>
              <a:gd name="connsiteY133" fmla="*/ 1619469 h 2435555"/>
              <a:gd name="connsiteX134" fmla="*/ 918110 w 2270660"/>
              <a:gd name="connsiteY134" fmla="*/ 1590675 h 2435555"/>
              <a:gd name="connsiteX135" fmla="*/ 808573 w 2270660"/>
              <a:gd name="connsiteY135" fmla="*/ 1624012 h 2435555"/>
              <a:gd name="connsiteX136" fmla="*/ 851435 w 2270660"/>
              <a:gd name="connsiteY136" fmla="*/ 1652587 h 2435555"/>
              <a:gd name="connsiteX137" fmla="*/ 870485 w 2270660"/>
              <a:gd name="connsiteY137" fmla="*/ 1690687 h 2435555"/>
              <a:gd name="connsiteX138" fmla="*/ 870485 w 2270660"/>
              <a:gd name="connsiteY138" fmla="*/ 1738312 h 2435555"/>
              <a:gd name="connsiteX139" fmla="*/ 851435 w 2270660"/>
              <a:gd name="connsiteY139" fmla="*/ 1762125 h 2435555"/>
              <a:gd name="connsiteX140" fmla="*/ 837148 w 2270660"/>
              <a:gd name="connsiteY140" fmla="*/ 1838325 h 2435555"/>
              <a:gd name="connsiteX141" fmla="*/ 856198 w 2270660"/>
              <a:gd name="connsiteY141" fmla="*/ 1866900 h 2435555"/>
              <a:gd name="connsiteX142" fmla="*/ 841910 w 2270660"/>
              <a:gd name="connsiteY142" fmla="*/ 1895475 h 2435555"/>
              <a:gd name="connsiteX143" fmla="*/ 851435 w 2270660"/>
              <a:gd name="connsiteY143" fmla="*/ 1924050 h 2435555"/>
              <a:gd name="connsiteX144" fmla="*/ 851435 w 2270660"/>
              <a:gd name="connsiteY144" fmla="*/ 1947862 h 2435555"/>
              <a:gd name="connsiteX145" fmla="*/ 808573 w 2270660"/>
              <a:gd name="connsiteY145" fmla="*/ 1966912 h 2435555"/>
              <a:gd name="connsiteX146" fmla="*/ 808573 w 2270660"/>
              <a:gd name="connsiteY146" fmla="*/ 1966912 h 2435555"/>
              <a:gd name="connsiteX147" fmla="*/ 809232 w 2270660"/>
              <a:gd name="connsiteY147" fmla="*/ 2022576 h 2435555"/>
              <a:gd name="connsiteX148" fmla="*/ 822860 w 2270660"/>
              <a:gd name="connsiteY148" fmla="*/ 2043112 h 2435555"/>
              <a:gd name="connsiteX149" fmla="*/ 846673 w 2270660"/>
              <a:gd name="connsiteY149" fmla="*/ 2066925 h 2435555"/>
              <a:gd name="connsiteX150" fmla="*/ 841910 w 2270660"/>
              <a:gd name="connsiteY150" fmla="*/ 2119312 h 2435555"/>
              <a:gd name="connsiteX151" fmla="*/ 899060 w 2270660"/>
              <a:gd name="connsiteY151" fmla="*/ 2147887 h 2435555"/>
              <a:gd name="connsiteX152" fmla="*/ 903823 w 2270660"/>
              <a:gd name="connsiteY152" fmla="*/ 2181225 h 2435555"/>
              <a:gd name="connsiteX153" fmla="*/ 965735 w 2270660"/>
              <a:gd name="connsiteY153" fmla="*/ 2205037 h 2435555"/>
              <a:gd name="connsiteX154" fmla="*/ 956210 w 2270660"/>
              <a:gd name="connsiteY154" fmla="*/ 2238375 h 2435555"/>
              <a:gd name="connsiteX155" fmla="*/ 1056223 w 2270660"/>
              <a:gd name="connsiteY155" fmla="*/ 2243137 h 2435555"/>
              <a:gd name="connsiteX156" fmla="*/ 1056223 w 2270660"/>
              <a:gd name="connsiteY156" fmla="*/ 2243137 h 2435555"/>
              <a:gd name="connsiteX0" fmla="*/ 1166606 w 2270660"/>
              <a:gd name="connsiteY0" fmla="*/ 2324985 h 2435555"/>
              <a:gd name="connsiteX1" fmla="*/ 1057524 w 2270660"/>
              <a:gd name="connsiteY1" fmla="*/ 2229420 h 2435555"/>
              <a:gd name="connsiteX2" fmla="*/ 1013064 w 2270660"/>
              <a:gd name="connsiteY2" fmla="*/ 2267257 h 2435555"/>
              <a:gd name="connsiteX3" fmla="*/ 968603 w 2270660"/>
              <a:gd name="connsiteY3" fmla="*/ 2283134 h 2435555"/>
              <a:gd name="connsiteX4" fmla="*/ 898737 w 2270660"/>
              <a:gd name="connsiteY4" fmla="*/ 2248205 h 2435555"/>
              <a:gd name="connsiteX5" fmla="*/ 879682 w 2270660"/>
              <a:gd name="connsiteY5" fmla="*/ 2267257 h 2435555"/>
              <a:gd name="connsiteX6" fmla="*/ 883068 w 2270660"/>
              <a:gd name="connsiteY6" fmla="*/ 2318378 h 2435555"/>
              <a:gd name="connsiteX7" fmla="*/ 863665 w 2270660"/>
              <a:gd name="connsiteY7" fmla="*/ 2339225 h 2435555"/>
              <a:gd name="connsiteX8" fmla="*/ 834999 w 2270660"/>
              <a:gd name="connsiteY8" fmla="*/ 2331158 h 2435555"/>
              <a:gd name="connsiteX9" fmla="*/ 758421 w 2270660"/>
              <a:gd name="connsiteY9" fmla="*/ 2308538 h 2435555"/>
              <a:gd name="connsiteX10" fmla="*/ 729841 w 2270660"/>
              <a:gd name="connsiteY10" fmla="*/ 2365696 h 2435555"/>
              <a:gd name="connsiteX11" fmla="*/ 663152 w 2270660"/>
              <a:gd name="connsiteY11" fmla="*/ 2435555 h 2435555"/>
              <a:gd name="connsiteX12" fmla="*/ 602815 w 2270660"/>
              <a:gd name="connsiteY12" fmla="*/ 2416503 h 2435555"/>
              <a:gd name="connsiteX13" fmla="*/ 542699 w 2270660"/>
              <a:gd name="connsiteY13" fmla="*/ 2416503 h 2435555"/>
              <a:gd name="connsiteX14" fmla="*/ 504370 w 2270660"/>
              <a:gd name="connsiteY14" fmla="*/ 2435555 h 2435555"/>
              <a:gd name="connsiteX15" fmla="*/ 383696 w 2270660"/>
              <a:gd name="connsiteY15" fmla="*/ 2387924 h 2435555"/>
              <a:gd name="connsiteX16" fmla="*/ 339237 w 2270660"/>
              <a:gd name="connsiteY16" fmla="*/ 2308538 h 2435555"/>
              <a:gd name="connsiteX17" fmla="*/ 304305 w 2270660"/>
              <a:gd name="connsiteY17" fmla="*/ 2314889 h 2435555"/>
              <a:gd name="connsiteX18" fmla="*/ 247144 w 2270660"/>
              <a:gd name="connsiteY18" fmla="*/ 2305363 h 2435555"/>
              <a:gd name="connsiteX19" fmla="*/ 180455 w 2270660"/>
              <a:gd name="connsiteY19" fmla="*/ 2314691 h 2435555"/>
              <a:gd name="connsiteX20" fmla="*/ 142428 w 2270660"/>
              <a:gd name="connsiteY20" fmla="*/ 2305587 h 2435555"/>
              <a:gd name="connsiteX21" fmla="*/ 313832 w 2270660"/>
              <a:gd name="connsiteY21" fmla="*/ 2038626 h 2435555"/>
              <a:gd name="connsiteX22" fmla="*/ 323359 w 2270660"/>
              <a:gd name="connsiteY22" fmla="*/ 1967179 h 2435555"/>
              <a:gd name="connsiteX23" fmla="*/ 219127 w 2270660"/>
              <a:gd name="connsiteY23" fmla="*/ 1871916 h 2435555"/>
              <a:gd name="connsiteX24" fmla="*/ 83541 w 2270660"/>
              <a:gd name="connsiteY24" fmla="*/ 1762840 h 2435555"/>
              <a:gd name="connsiteX25" fmla="*/ 6564 w 2270660"/>
              <a:gd name="connsiteY25" fmla="*/ 1514680 h 2435555"/>
              <a:gd name="connsiteX26" fmla="*/ 73769 w 2270660"/>
              <a:gd name="connsiteY26" fmla="*/ 1181260 h 2435555"/>
              <a:gd name="connsiteX27" fmla="*/ 13065 w 2270660"/>
              <a:gd name="connsiteY27" fmla="*/ 752680 h 2435555"/>
              <a:gd name="connsiteX28" fmla="*/ 246454 w 2270660"/>
              <a:gd name="connsiteY28" fmla="*/ 438150 h 2435555"/>
              <a:gd name="connsiteX29" fmla="*/ 689484 w 2270660"/>
              <a:gd name="connsiteY29" fmla="*/ 0 h 2435555"/>
              <a:gd name="connsiteX30" fmla="*/ 851435 w 2270660"/>
              <a:gd name="connsiteY30" fmla="*/ 85725 h 2435555"/>
              <a:gd name="connsiteX31" fmla="*/ 903823 w 2270660"/>
              <a:gd name="connsiteY31" fmla="*/ 95250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51460 w 2270660"/>
              <a:gd name="connsiteY40" fmla="*/ 295275 h 2435555"/>
              <a:gd name="connsiteX41" fmla="*/ 1046698 w 2270660"/>
              <a:gd name="connsiteY41" fmla="*/ 333375 h 2435555"/>
              <a:gd name="connsiteX42" fmla="*/ 1037381 w 2270660"/>
              <a:gd name="connsiteY42" fmla="*/ 333420 h 2435555"/>
              <a:gd name="connsiteX43" fmla="*/ 1056931 w 2270660"/>
              <a:gd name="connsiteY43" fmla="*/ 368350 h 2435555"/>
              <a:gd name="connsiteX44" fmla="*/ 1094323 w 2270660"/>
              <a:gd name="connsiteY44" fmla="*/ 361950 h 2435555"/>
              <a:gd name="connsiteX45" fmla="*/ 1094323 w 2270660"/>
              <a:gd name="connsiteY45" fmla="*/ 361950 h 2435555"/>
              <a:gd name="connsiteX46" fmla="*/ 1146710 w 2270660"/>
              <a:gd name="connsiteY46" fmla="*/ 371475 h 2435555"/>
              <a:gd name="connsiteX47" fmla="*/ 1165760 w 2270660"/>
              <a:gd name="connsiteY47" fmla="*/ 385762 h 2435555"/>
              <a:gd name="connsiteX48" fmla="*/ 1165760 w 2270660"/>
              <a:gd name="connsiteY48" fmla="*/ 385762 h 2435555"/>
              <a:gd name="connsiteX49" fmla="*/ 1165760 w 2270660"/>
              <a:gd name="connsiteY49" fmla="*/ 385762 h 2435555"/>
              <a:gd name="connsiteX50" fmla="*/ 1203860 w 2270660"/>
              <a:gd name="connsiteY50" fmla="*/ 457200 h 2435555"/>
              <a:gd name="connsiteX51" fmla="*/ 1222910 w 2270660"/>
              <a:gd name="connsiteY51" fmla="*/ 442912 h 2435555"/>
              <a:gd name="connsiteX52" fmla="*/ 1265773 w 2270660"/>
              <a:gd name="connsiteY52" fmla="*/ 442912 h 2435555"/>
              <a:gd name="connsiteX53" fmla="*/ 1337210 w 2270660"/>
              <a:gd name="connsiteY53" fmla="*/ 442912 h 2435555"/>
              <a:gd name="connsiteX54" fmla="*/ 1313398 w 2270660"/>
              <a:gd name="connsiteY54" fmla="*/ 461962 h 2435555"/>
              <a:gd name="connsiteX55" fmla="*/ 1313398 w 2270660"/>
              <a:gd name="connsiteY55" fmla="*/ 461962 h 2435555"/>
              <a:gd name="connsiteX56" fmla="*/ 1280060 w 2270660"/>
              <a:gd name="connsiteY56" fmla="*/ 547687 h 2435555"/>
              <a:gd name="connsiteX57" fmla="*/ 1256248 w 2270660"/>
              <a:gd name="connsiteY57" fmla="*/ 557212 h 2435555"/>
              <a:gd name="connsiteX58" fmla="*/ 1204102 w 2270660"/>
              <a:gd name="connsiteY58" fmla="*/ 579516 h 2435555"/>
              <a:gd name="connsiteX59" fmla="*/ 1227673 w 2270660"/>
              <a:gd name="connsiteY59" fmla="*/ 619125 h 2435555"/>
              <a:gd name="connsiteX60" fmla="*/ 1227673 w 2270660"/>
              <a:gd name="connsiteY60" fmla="*/ 652462 h 2435555"/>
              <a:gd name="connsiteX61" fmla="*/ 1232435 w 2270660"/>
              <a:gd name="connsiteY61" fmla="*/ 676275 h 2435555"/>
              <a:gd name="connsiteX62" fmla="*/ 1243798 w 2270660"/>
              <a:gd name="connsiteY62" fmla="*/ 723998 h 2435555"/>
              <a:gd name="connsiteX63" fmla="*/ 1285577 w 2270660"/>
              <a:gd name="connsiteY63" fmla="*/ 717647 h 2435555"/>
              <a:gd name="connsiteX64" fmla="*/ 1341973 w 2270660"/>
              <a:gd name="connsiteY64" fmla="*/ 742950 h 2435555"/>
              <a:gd name="connsiteX65" fmla="*/ 1413410 w 2270660"/>
              <a:gd name="connsiteY65" fmla="*/ 738187 h 2435555"/>
              <a:gd name="connsiteX66" fmla="*/ 1446748 w 2270660"/>
              <a:gd name="connsiteY66" fmla="*/ 738187 h 2435555"/>
              <a:gd name="connsiteX67" fmla="*/ 1499135 w 2270660"/>
              <a:gd name="connsiteY67" fmla="*/ 752475 h 2435555"/>
              <a:gd name="connsiteX68" fmla="*/ 1508660 w 2270660"/>
              <a:gd name="connsiteY68" fmla="*/ 766762 h 2435555"/>
              <a:gd name="connsiteX69" fmla="*/ 1513423 w 2270660"/>
              <a:gd name="connsiteY69" fmla="*/ 838200 h 2435555"/>
              <a:gd name="connsiteX70" fmla="*/ 1513423 w 2270660"/>
              <a:gd name="connsiteY70" fmla="*/ 838200 h 2435555"/>
              <a:gd name="connsiteX71" fmla="*/ 1546760 w 2270660"/>
              <a:gd name="connsiteY71" fmla="*/ 900112 h 2435555"/>
              <a:gd name="connsiteX72" fmla="*/ 1580098 w 2270660"/>
              <a:gd name="connsiteY72" fmla="*/ 942975 h 2435555"/>
              <a:gd name="connsiteX73" fmla="*/ 1589623 w 2270660"/>
              <a:gd name="connsiteY73" fmla="*/ 947737 h 2435555"/>
              <a:gd name="connsiteX74" fmla="*/ 1599148 w 2270660"/>
              <a:gd name="connsiteY74" fmla="*/ 1014412 h 2435555"/>
              <a:gd name="connsiteX75" fmla="*/ 1642010 w 2270660"/>
              <a:gd name="connsiteY75" fmla="*/ 1047750 h 2435555"/>
              <a:gd name="connsiteX76" fmla="*/ 1684873 w 2270660"/>
              <a:gd name="connsiteY76" fmla="*/ 1090612 h 2435555"/>
              <a:gd name="connsiteX77" fmla="*/ 1703923 w 2270660"/>
              <a:gd name="connsiteY77" fmla="*/ 1104900 h 2435555"/>
              <a:gd name="connsiteX78" fmla="*/ 1746785 w 2270660"/>
              <a:gd name="connsiteY78" fmla="*/ 1119187 h 2435555"/>
              <a:gd name="connsiteX79" fmla="*/ 1765835 w 2270660"/>
              <a:gd name="connsiteY79" fmla="*/ 1185862 h 2435555"/>
              <a:gd name="connsiteX80" fmla="*/ 1765835 w 2270660"/>
              <a:gd name="connsiteY80" fmla="*/ 1185862 h 2435555"/>
              <a:gd name="connsiteX81" fmla="*/ 1775360 w 2270660"/>
              <a:gd name="connsiteY81" fmla="*/ 1238250 h 2435555"/>
              <a:gd name="connsiteX82" fmla="*/ 1851560 w 2270660"/>
              <a:gd name="connsiteY82" fmla="*/ 1223962 h 2435555"/>
              <a:gd name="connsiteX83" fmla="*/ 1894423 w 2270660"/>
              <a:gd name="connsiteY83" fmla="*/ 1176337 h 2435555"/>
              <a:gd name="connsiteX84" fmla="*/ 1903948 w 2270660"/>
              <a:gd name="connsiteY84" fmla="*/ 1162050 h 2435555"/>
              <a:gd name="connsiteX85" fmla="*/ 1946810 w 2270660"/>
              <a:gd name="connsiteY85" fmla="*/ 1152525 h 2435555"/>
              <a:gd name="connsiteX86" fmla="*/ 1984910 w 2270660"/>
              <a:gd name="connsiteY86" fmla="*/ 1128712 h 2435555"/>
              <a:gd name="connsiteX87" fmla="*/ 2023010 w 2270660"/>
              <a:gd name="connsiteY87" fmla="*/ 1114425 h 2435555"/>
              <a:gd name="connsiteX88" fmla="*/ 2070635 w 2270660"/>
              <a:gd name="connsiteY88" fmla="*/ 1104900 h 2435555"/>
              <a:gd name="connsiteX89" fmla="*/ 2118260 w 2270660"/>
              <a:gd name="connsiteY89" fmla="*/ 1119187 h 2435555"/>
              <a:gd name="connsiteX90" fmla="*/ 2199223 w 2270660"/>
              <a:gd name="connsiteY90" fmla="*/ 1119187 h 2435555"/>
              <a:gd name="connsiteX91" fmla="*/ 2213510 w 2270660"/>
              <a:gd name="connsiteY91" fmla="*/ 1081087 h 2435555"/>
              <a:gd name="connsiteX92" fmla="*/ 2242085 w 2270660"/>
              <a:gd name="connsiteY92" fmla="*/ 1090612 h 2435555"/>
              <a:gd name="connsiteX93" fmla="*/ 2270660 w 2270660"/>
              <a:gd name="connsiteY93" fmla="*/ 1100137 h 2435555"/>
              <a:gd name="connsiteX94" fmla="*/ 2256373 w 2270660"/>
              <a:gd name="connsiteY94" fmla="*/ 1128712 h 2435555"/>
              <a:gd name="connsiteX95" fmla="*/ 2218273 w 2270660"/>
              <a:gd name="connsiteY95" fmla="*/ 1176337 h 2435555"/>
              <a:gd name="connsiteX96" fmla="*/ 2189698 w 2270660"/>
              <a:gd name="connsiteY96" fmla="*/ 1200150 h 2435555"/>
              <a:gd name="connsiteX97" fmla="*/ 2156360 w 2270660"/>
              <a:gd name="connsiteY97" fmla="*/ 1233487 h 2435555"/>
              <a:gd name="connsiteX98" fmla="*/ 2137310 w 2270660"/>
              <a:gd name="connsiteY98" fmla="*/ 1290637 h 2435555"/>
              <a:gd name="connsiteX99" fmla="*/ 2156360 w 2270660"/>
              <a:gd name="connsiteY99" fmla="*/ 1333500 h 2435555"/>
              <a:gd name="connsiteX100" fmla="*/ 2075398 w 2270660"/>
              <a:gd name="connsiteY100" fmla="*/ 1333500 h 2435555"/>
              <a:gd name="connsiteX101" fmla="*/ 2023010 w 2270660"/>
              <a:gd name="connsiteY101" fmla="*/ 1400175 h 2435555"/>
              <a:gd name="connsiteX102" fmla="*/ 2013485 w 2270660"/>
              <a:gd name="connsiteY102" fmla="*/ 1414462 h 2435555"/>
              <a:gd name="connsiteX103" fmla="*/ 1999198 w 2270660"/>
              <a:gd name="connsiteY103" fmla="*/ 1457325 h 2435555"/>
              <a:gd name="connsiteX104" fmla="*/ 1980148 w 2270660"/>
              <a:gd name="connsiteY104" fmla="*/ 1471612 h 2435555"/>
              <a:gd name="connsiteX105" fmla="*/ 1913473 w 2270660"/>
              <a:gd name="connsiteY105" fmla="*/ 1471612 h 2435555"/>
              <a:gd name="connsiteX106" fmla="*/ 1889660 w 2270660"/>
              <a:gd name="connsiteY106" fmla="*/ 1500187 h 2435555"/>
              <a:gd name="connsiteX107" fmla="*/ 1880135 w 2270660"/>
              <a:gd name="connsiteY107" fmla="*/ 1476375 h 2435555"/>
              <a:gd name="connsiteX108" fmla="*/ 1822985 w 2270660"/>
              <a:gd name="connsiteY108" fmla="*/ 1495425 h 2435555"/>
              <a:gd name="connsiteX109" fmla="*/ 1799173 w 2270660"/>
              <a:gd name="connsiteY109" fmla="*/ 1476375 h 2435555"/>
              <a:gd name="connsiteX110" fmla="*/ 1780123 w 2270660"/>
              <a:gd name="connsiteY110" fmla="*/ 1485900 h 2435555"/>
              <a:gd name="connsiteX111" fmla="*/ 1737260 w 2270660"/>
              <a:gd name="connsiteY111" fmla="*/ 1514475 h 2435555"/>
              <a:gd name="connsiteX112" fmla="*/ 1737260 w 2270660"/>
              <a:gd name="connsiteY112" fmla="*/ 1514475 h 2435555"/>
              <a:gd name="connsiteX113" fmla="*/ 1722973 w 2270660"/>
              <a:gd name="connsiteY113" fmla="*/ 1471612 h 2435555"/>
              <a:gd name="connsiteX114" fmla="*/ 1699160 w 2270660"/>
              <a:gd name="connsiteY114" fmla="*/ 1466850 h 2435555"/>
              <a:gd name="connsiteX115" fmla="*/ 1642010 w 2270660"/>
              <a:gd name="connsiteY115" fmla="*/ 1476375 h 2435555"/>
              <a:gd name="connsiteX116" fmla="*/ 1546760 w 2270660"/>
              <a:gd name="connsiteY116" fmla="*/ 1481137 h 2435555"/>
              <a:gd name="connsiteX117" fmla="*/ 1470560 w 2270660"/>
              <a:gd name="connsiteY117" fmla="*/ 1462087 h 2435555"/>
              <a:gd name="connsiteX118" fmla="*/ 1451510 w 2270660"/>
              <a:gd name="connsiteY118" fmla="*/ 1476375 h 2435555"/>
              <a:gd name="connsiteX119" fmla="*/ 1396511 w 2270660"/>
              <a:gd name="connsiteY119" fmla="*/ 1505358 h 2435555"/>
              <a:gd name="connsiteX120" fmla="*/ 1375310 w 2270660"/>
              <a:gd name="connsiteY120" fmla="*/ 1485900 h 2435555"/>
              <a:gd name="connsiteX121" fmla="*/ 1356260 w 2270660"/>
              <a:gd name="connsiteY121" fmla="*/ 1462087 h 2435555"/>
              <a:gd name="connsiteX122" fmla="*/ 1337210 w 2270660"/>
              <a:gd name="connsiteY122" fmla="*/ 1485900 h 2435555"/>
              <a:gd name="connsiteX123" fmla="*/ 1327685 w 2270660"/>
              <a:gd name="connsiteY123" fmla="*/ 1466850 h 2435555"/>
              <a:gd name="connsiteX124" fmla="*/ 1227673 w 2270660"/>
              <a:gd name="connsiteY124" fmla="*/ 1514475 h 2435555"/>
              <a:gd name="connsiteX125" fmla="*/ 1194335 w 2270660"/>
              <a:gd name="connsiteY125" fmla="*/ 1514475 h 2435555"/>
              <a:gd name="connsiteX126" fmla="*/ 1132423 w 2270660"/>
              <a:gd name="connsiteY126" fmla="*/ 1504950 h 2435555"/>
              <a:gd name="connsiteX127" fmla="*/ 1075273 w 2270660"/>
              <a:gd name="connsiteY127" fmla="*/ 1524000 h 2435555"/>
              <a:gd name="connsiteX128" fmla="*/ 1051460 w 2270660"/>
              <a:gd name="connsiteY128" fmla="*/ 1562100 h 2435555"/>
              <a:gd name="connsiteX129" fmla="*/ 1037173 w 2270660"/>
              <a:gd name="connsiteY129" fmla="*/ 1590675 h 2435555"/>
              <a:gd name="connsiteX130" fmla="*/ 1018123 w 2270660"/>
              <a:gd name="connsiteY130" fmla="*/ 1590675 h 2435555"/>
              <a:gd name="connsiteX131" fmla="*/ 1018123 w 2270660"/>
              <a:gd name="connsiteY131" fmla="*/ 1590675 h 2435555"/>
              <a:gd name="connsiteX132" fmla="*/ 956402 w 2270660"/>
              <a:gd name="connsiteY132" fmla="*/ 1619469 h 2435555"/>
              <a:gd name="connsiteX133" fmla="*/ 918110 w 2270660"/>
              <a:gd name="connsiteY133" fmla="*/ 1590675 h 2435555"/>
              <a:gd name="connsiteX134" fmla="*/ 808573 w 2270660"/>
              <a:gd name="connsiteY134" fmla="*/ 1624012 h 2435555"/>
              <a:gd name="connsiteX135" fmla="*/ 851435 w 2270660"/>
              <a:gd name="connsiteY135" fmla="*/ 1652587 h 2435555"/>
              <a:gd name="connsiteX136" fmla="*/ 870485 w 2270660"/>
              <a:gd name="connsiteY136" fmla="*/ 1690687 h 2435555"/>
              <a:gd name="connsiteX137" fmla="*/ 870485 w 2270660"/>
              <a:gd name="connsiteY137" fmla="*/ 1738312 h 2435555"/>
              <a:gd name="connsiteX138" fmla="*/ 851435 w 2270660"/>
              <a:gd name="connsiteY138" fmla="*/ 1762125 h 2435555"/>
              <a:gd name="connsiteX139" fmla="*/ 837148 w 2270660"/>
              <a:gd name="connsiteY139" fmla="*/ 1838325 h 2435555"/>
              <a:gd name="connsiteX140" fmla="*/ 856198 w 2270660"/>
              <a:gd name="connsiteY140" fmla="*/ 1866900 h 2435555"/>
              <a:gd name="connsiteX141" fmla="*/ 841910 w 2270660"/>
              <a:gd name="connsiteY141" fmla="*/ 1895475 h 2435555"/>
              <a:gd name="connsiteX142" fmla="*/ 851435 w 2270660"/>
              <a:gd name="connsiteY142" fmla="*/ 1924050 h 2435555"/>
              <a:gd name="connsiteX143" fmla="*/ 851435 w 2270660"/>
              <a:gd name="connsiteY143" fmla="*/ 1947862 h 2435555"/>
              <a:gd name="connsiteX144" fmla="*/ 808573 w 2270660"/>
              <a:gd name="connsiteY144" fmla="*/ 1966912 h 2435555"/>
              <a:gd name="connsiteX145" fmla="*/ 808573 w 2270660"/>
              <a:gd name="connsiteY145" fmla="*/ 1966912 h 2435555"/>
              <a:gd name="connsiteX146" fmla="*/ 809232 w 2270660"/>
              <a:gd name="connsiteY146" fmla="*/ 2022576 h 2435555"/>
              <a:gd name="connsiteX147" fmla="*/ 822860 w 2270660"/>
              <a:gd name="connsiteY147" fmla="*/ 2043112 h 2435555"/>
              <a:gd name="connsiteX148" fmla="*/ 846673 w 2270660"/>
              <a:gd name="connsiteY148" fmla="*/ 2066925 h 2435555"/>
              <a:gd name="connsiteX149" fmla="*/ 841910 w 2270660"/>
              <a:gd name="connsiteY149" fmla="*/ 2119312 h 2435555"/>
              <a:gd name="connsiteX150" fmla="*/ 899060 w 2270660"/>
              <a:gd name="connsiteY150" fmla="*/ 2147887 h 2435555"/>
              <a:gd name="connsiteX151" fmla="*/ 903823 w 2270660"/>
              <a:gd name="connsiteY151" fmla="*/ 2181225 h 2435555"/>
              <a:gd name="connsiteX152" fmla="*/ 965735 w 2270660"/>
              <a:gd name="connsiteY152" fmla="*/ 2205037 h 2435555"/>
              <a:gd name="connsiteX153" fmla="*/ 956210 w 2270660"/>
              <a:gd name="connsiteY153" fmla="*/ 2238375 h 2435555"/>
              <a:gd name="connsiteX154" fmla="*/ 1056223 w 2270660"/>
              <a:gd name="connsiteY154" fmla="*/ 2243137 h 2435555"/>
              <a:gd name="connsiteX155" fmla="*/ 1056223 w 2270660"/>
              <a:gd name="connsiteY155"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903823 w 2270660"/>
              <a:gd name="connsiteY30" fmla="*/ 95250 h 2435555"/>
              <a:gd name="connsiteX31" fmla="*/ 917203 w 2270660"/>
              <a:gd name="connsiteY31" fmla="*/ 60333 h 2435555"/>
              <a:gd name="connsiteX32" fmla="*/ 951448 w 2270660"/>
              <a:gd name="connsiteY32" fmla="*/ 61912 h 2435555"/>
              <a:gd name="connsiteX33" fmla="*/ 989548 w 2270660"/>
              <a:gd name="connsiteY33" fmla="*/ 85725 h 2435555"/>
              <a:gd name="connsiteX34" fmla="*/ 1022885 w 2270660"/>
              <a:gd name="connsiteY34" fmla="*/ 109537 h 2435555"/>
              <a:gd name="connsiteX35" fmla="*/ 1051460 w 2270660"/>
              <a:gd name="connsiteY35" fmla="*/ 133350 h 2435555"/>
              <a:gd name="connsiteX36" fmla="*/ 1103848 w 2270660"/>
              <a:gd name="connsiteY36" fmla="*/ 200025 h 2435555"/>
              <a:gd name="connsiteX37" fmla="*/ 1099085 w 2270660"/>
              <a:gd name="connsiteY37" fmla="*/ 209550 h 2435555"/>
              <a:gd name="connsiteX38" fmla="*/ 1089560 w 2270660"/>
              <a:gd name="connsiteY38" fmla="*/ 271462 h 2435555"/>
              <a:gd name="connsiteX39" fmla="*/ 1051460 w 2270660"/>
              <a:gd name="connsiteY39" fmla="*/ 295275 h 2435555"/>
              <a:gd name="connsiteX40" fmla="*/ 1046698 w 2270660"/>
              <a:gd name="connsiteY40" fmla="*/ 333375 h 2435555"/>
              <a:gd name="connsiteX41" fmla="*/ 1037381 w 2270660"/>
              <a:gd name="connsiteY41" fmla="*/ 333420 h 2435555"/>
              <a:gd name="connsiteX42" fmla="*/ 1056931 w 2270660"/>
              <a:gd name="connsiteY42" fmla="*/ 368350 h 2435555"/>
              <a:gd name="connsiteX43" fmla="*/ 1094323 w 2270660"/>
              <a:gd name="connsiteY43" fmla="*/ 361950 h 2435555"/>
              <a:gd name="connsiteX44" fmla="*/ 1094323 w 2270660"/>
              <a:gd name="connsiteY44" fmla="*/ 361950 h 2435555"/>
              <a:gd name="connsiteX45" fmla="*/ 1146710 w 2270660"/>
              <a:gd name="connsiteY45" fmla="*/ 371475 h 2435555"/>
              <a:gd name="connsiteX46" fmla="*/ 1165760 w 2270660"/>
              <a:gd name="connsiteY46" fmla="*/ 385762 h 2435555"/>
              <a:gd name="connsiteX47" fmla="*/ 1165760 w 2270660"/>
              <a:gd name="connsiteY47" fmla="*/ 385762 h 2435555"/>
              <a:gd name="connsiteX48" fmla="*/ 1165760 w 2270660"/>
              <a:gd name="connsiteY48" fmla="*/ 385762 h 2435555"/>
              <a:gd name="connsiteX49" fmla="*/ 1203860 w 2270660"/>
              <a:gd name="connsiteY49" fmla="*/ 457200 h 2435555"/>
              <a:gd name="connsiteX50" fmla="*/ 1222910 w 2270660"/>
              <a:gd name="connsiteY50" fmla="*/ 442912 h 2435555"/>
              <a:gd name="connsiteX51" fmla="*/ 1265773 w 2270660"/>
              <a:gd name="connsiteY51" fmla="*/ 442912 h 2435555"/>
              <a:gd name="connsiteX52" fmla="*/ 1337210 w 2270660"/>
              <a:gd name="connsiteY52" fmla="*/ 442912 h 2435555"/>
              <a:gd name="connsiteX53" fmla="*/ 1313398 w 2270660"/>
              <a:gd name="connsiteY53" fmla="*/ 461962 h 2435555"/>
              <a:gd name="connsiteX54" fmla="*/ 1313398 w 2270660"/>
              <a:gd name="connsiteY54" fmla="*/ 461962 h 2435555"/>
              <a:gd name="connsiteX55" fmla="*/ 1280060 w 2270660"/>
              <a:gd name="connsiteY55" fmla="*/ 547687 h 2435555"/>
              <a:gd name="connsiteX56" fmla="*/ 1256248 w 2270660"/>
              <a:gd name="connsiteY56" fmla="*/ 557212 h 2435555"/>
              <a:gd name="connsiteX57" fmla="*/ 1204102 w 2270660"/>
              <a:gd name="connsiteY57" fmla="*/ 579516 h 2435555"/>
              <a:gd name="connsiteX58" fmla="*/ 1227673 w 2270660"/>
              <a:gd name="connsiteY58" fmla="*/ 619125 h 2435555"/>
              <a:gd name="connsiteX59" fmla="*/ 1227673 w 2270660"/>
              <a:gd name="connsiteY59" fmla="*/ 652462 h 2435555"/>
              <a:gd name="connsiteX60" fmla="*/ 1232435 w 2270660"/>
              <a:gd name="connsiteY60" fmla="*/ 676275 h 2435555"/>
              <a:gd name="connsiteX61" fmla="*/ 1243798 w 2270660"/>
              <a:gd name="connsiteY61" fmla="*/ 723998 h 2435555"/>
              <a:gd name="connsiteX62" fmla="*/ 1285577 w 2270660"/>
              <a:gd name="connsiteY62" fmla="*/ 717647 h 2435555"/>
              <a:gd name="connsiteX63" fmla="*/ 1341973 w 2270660"/>
              <a:gd name="connsiteY63" fmla="*/ 742950 h 2435555"/>
              <a:gd name="connsiteX64" fmla="*/ 1413410 w 2270660"/>
              <a:gd name="connsiteY64" fmla="*/ 738187 h 2435555"/>
              <a:gd name="connsiteX65" fmla="*/ 1446748 w 2270660"/>
              <a:gd name="connsiteY65" fmla="*/ 738187 h 2435555"/>
              <a:gd name="connsiteX66" fmla="*/ 1499135 w 2270660"/>
              <a:gd name="connsiteY66" fmla="*/ 752475 h 2435555"/>
              <a:gd name="connsiteX67" fmla="*/ 1508660 w 2270660"/>
              <a:gd name="connsiteY67" fmla="*/ 766762 h 2435555"/>
              <a:gd name="connsiteX68" fmla="*/ 1513423 w 2270660"/>
              <a:gd name="connsiteY68" fmla="*/ 838200 h 2435555"/>
              <a:gd name="connsiteX69" fmla="*/ 1513423 w 2270660"/>
              <a:gd name="connsiteY69" fmla="*/ 838200 h 2435555"/>
              <a:gd name="connsiteX70" fmla="*/ 1546760 w 2270660"/>
              <a:gd name="connsiteY70" fmla="*/ 900112 h 2435555"/>
              <a:gd name="connsiteX71" fmla="*/ 1580098 w 2270660"/>
              <a:gd name="connsiteY71" fmla="*/ 942975 h 2435555"/>
              <a:gd name="connsiteX72" fmla="*/ 1589623 w 2270660"/>
              <a:gd name="connsiteY72" fmla="*/ 947737 h 2435555"/>
              <a:gd name="connsiteX73" fmla="*/ 1599148 w 2270660"/>
              <a:gd name="connsiteY73" fmla="*/ 1014412 h 2435555"/>
              <a:gd name="connsiteX74" fmla="*/ 1642010 w 2270660"/>
              <a:gd name="connsiteY74" fmla="*/ 1047750 h 2435555"/>
              <a:gd name="connsiteX75" fmla="*/ 1684873 w 2270660"/>
              <a:gd name="connsiteY75" fmla="*/ 1090612 h 2435555"/>
              <a:gd name="connsiteX76" fmla="*/ 1703923 w 2270660"/>
              <a:gd name="connsiteY76" fmla="*/ 1104900 h 2435555"/>
              <a:gd name="connsiteX77" fmla="*/ 1746785 w 2270660"/>
              <a:gd name="connsiteY77" fmla="*/ 1119187 h 2435555"/>
              <a:gd name="connsiteX78" fmla="*/ 1765835 w 2270660"/>
              <a:gd name="connsiteY78" fmla="*/ 1185862 h 2435555"/>
              <a:gd name="connsiteX79" fmla="*/ 1765835 w 2270660"/>
              <a:gd name="connsiteY79" fmla="*/ 1185862 h 2435555"/>
              <a:gd name="connsiteX80" fmla="*/ 1775360 w 2270660"/>
              <a:gd name="connsiteY80" fmla="*/ 1238250 h 2435555"/>
              <a:gd name="connsiteX81" fmla="*/ 1851560 w 2270660"/>
              <a:gd name="connsiteY81" fmla="*/ 1223962 h 2435555"/>
              <a:gd name="connsiteX82" fmla="*/ 1894423 w 2270660"/>
              <a:gd name="connsiteY82" fmla="*/ 1176337 h 2435555"/>
              <a:gd name="connsiteX83" fmla="*/ 1903948 w 2270660"/>
              <a:gd name="connsiteY83" fmla="*/ 1162050 h 2435555"/>
              <a:gd name="connsiteX84" fmla="*/ 1946810 w 2270660"/>
              <a:gd name="connsiteY84" fmla="*/ 1152525 h 2435555"/>
              <a:gd name="connsiteX85" fmla="*/ 1984910 w 2270660"/>
              <a:gd name="connsiteY85" fmla="*/ 1128712 h 2435555"/>
              <a:gd name="connsiteX86" fmla="*/ 2023010 w 2270660"/>
              <a:gd name="connsiteY86" fmla="*/ 1114425 h 2435555"/>
              <a:gd name="connsiteX87" fmla="*/ 2070635 w 2270660"/>
              <a:gd name="connsiteY87" fmla="*/ 1104900 h 2435555"/>
              <a:gd name="connsiteX88" fmla="*/ 2118260 w 2270660"/>
              <a:gd name="connsiteY88" fmla="*/ 1119187 h 2435555"/>
              <a:gd name="connsiteX89" fmla="*/ 2199223 w 2270660"/>
              <a:gd name="connsiteY89" fmla="*/ 1119187 h 2435555"/>
              <a:gd name="connsiteX90" fmla="*/ 2213510 w 2270660"/>
              <a:gd name="connsiteY90" fmla="*/ 1081087 h 2435555"/>
              <a:gd name="connsiteX91" fmla="*/ 2242085 w 2270660"/>
              <a:gd name="connsiteY91" fmla="*/ 1090612 h 2435555"/>
              <a:gd name="connsiteX92" fmla="*/ 2270660 w 2270660"/>
              <a:gd name="connsiteY92" fmla="*/ 1100137 h 2435555"/>
              <a:gd name="connsiteX93" fmla="*/ 2256373 w 2270660"/>
              <a:gd name="connsiteY93" fmla="*/ 1128712 h 2435555"/>
              <a:gd name="connsiteX94" fmla="*/ 2218273 w 2270660"/>
              <a:gd name="connsiteY94" fmla="*/ 1176337 h 2435555"/>
              <a:gd name="connsiteX95" fmla="*/ 2189698 w 2270660"/>
              <a:gd name="connsiteY95" fmla="*/ 1200150 h 2435555"/>
              <a:gd name="connsiteX96" fmla="*/ 2156360 w 2270660"/>
              <a:gd name="connsiteY96" fmla="*/ 1233487 h 2435555"/>
              <a:gd name="connsiteX97" fmla="*/ 2137310 w 2270660"/>
              <a:gd name="connsiteY97" fmla="*/ 1290637 h 2435555"/>
              <a:gd name="connsiteX98" fmla="*/ 2156360 w 2270660"/>
              <a:gd name="connsiteY98" fmla="*/ 1333500 h 2435555"/>
              <a:gd name="connsiteX99" fmla="*/ 2075398 w 2270660"/>
              <a:gd name="connsiteY99" fmla="*/ 1333500 h 2435555"/>
              <a:gd name="connsiteX100" fmla="*/ 2023010 w 2270660"/>
              <a:gd name="connsiteY100" fmla="*/ 1400175 h 2435555"/>
              <a:gd name="connsiteX101" fmla="*/ 2013485 w 2270660"/>
              <a:gd name="connsiteY101" fmla="*/ 1414462 h 2435555"/>
              <a:gd name="connsiteX102" fmla="*/ 1999198 w 2270660"/>
              <a:gd name="connsiteY102" fmla="*/ 1457325 h 2435555"/>
              <a:gd name="connsiteX103" fmla="*/ 1980148 w 2270660"/>
              <a:gd name="connsiteY103" fmla="*/ 1471612 h 2435555"/>
              <a:gd name="connsiteX104" fmla="*/ 1913473 w 2270660"/>
              <a:gd name="connsiteY104" fmla="*/ 1471612 h 2435555"/>
              <a:gd name="connsiteX105" fmla="*/ 1889660 w 2270660"/>
              <a:gd name="connsiteY105" fmla="*/ 1500187 h 2435555"/>
              <a:gd name="connsiteX106" fmla="*/ 1880135 w 2270660"/>
              <a:gd name="connsiteY106" fmla="*/ 1476375 h 2435555"/>
              <a:gd name="connsiteX107" fmla="*/ 1822985 w 2270660"/>
              <a:gd name="connsiteY107" fmla="*/ 1495425 h 2435555"/>
              <a:gd name="connsiteX108" fmla="*/ 1799173 w 2270660"/>
              <a:gd name="connsiteY108" fmla="*/ 1476375 h 2435555"/>
              <a:gd name="connsiteX109" fmla="*/ 1780123 w 2270660"/>
              <a:gd name="connsiteY109" fmla="*/ 1485900 h 2435555"/>
              <a:gd name="connsiteX110" fmla="*/ 1737260 w 2270660"/>
              <a:gd name="connsiteY110" fmla="*/ 1514475 h 2435555"/>
              <a:gd name="connsiteX111" fmla="*/ 1737260 w 2270660"/>
              <a:gd name="connsiteY111" fmla="*/ 1514475 h 2435555"/>
              <a:gd name="connsiteX112" fmla="*/ 1722973 w 2270660"/>
              <a:gd name="connsiteY112" fmla="*/ 1471612 h 2435555"/>
              <a:gd name="connsiteX113" fmla="*/ 1699160 w 2270660"/>
              <a:gd name="connsiteY113" fmla="*/ 1466850 h 2435555"/>
              <a:gd name="connsiteX114" fmla="*/ 1642010 w 2270660"/>
              <a:gd name="connsiteY114" fmla="*/ 1476375 h 2435555"/>
              <a:gd name="connsiteX115" fmla="*/ 1546760 w 2270660"/>
              <a:gd name="connsiteY115" fmla="*/ 1481137 h 2435555"/>
              <a:gd name="connsiteX116" fmla="*/ 1470560 w 2270660"/>
              <a:gd name="connsiteY116" fmla="*/ 1462087 h 2435555"/>
              <a:gd name="connsiteX117" fmla="*/ 1451510 w 2270660"/>
              <a:gd name="connsiteY117" fmla="*/ 1476375 h 2435555"/>
              <a:gd name="connsiteX118" fmla="*/ 1396511 w 2270660"/>
              <a:gd name="connsiteY118" fmla="*/ 1505358 h 2435555"/>
              <a:gd name="connsiteX119" fmla="*/ 1375310 w 2270660"/>
              <a:gd name="connsiteY119" fmla="*/ 1485900 h 2435555"/>
              <a:gd name="connsiteX120" fmla="*/ 1356260 w 2270660"/>
              <a:gd name="connsiteY120" fmla="*/ 1462087 h 2435555"/>
              <a:gd name="connsiteX121" fmla="*/ 1337210 w 2270660"/>
              <a:gd name="connsiteY121" fmla="*/ 1485900 h 2435555"/>
              <a:gd name="connsiteX122" fmla="*/ 1327685 w 2270660"/>
              <a:gd name="connsiteY122" fmla="*/ 1466850 h 2435555"/>
              <a:gd name="connsiteX123" fmla="*/ 1227673 w 2270660"/>
              <a:gd name="connsiteY123" fmla="*/ 1514475 h 2435555"/>
              <a:gd name="connsiteX124" fmla="*/ 1194335 w 2270660"/>
              <a:gd name="connsiteY124" fmla="*/ 1514475 h 2435555"/>
              <a:gd name="connsiteX125" fmla="*/ 1132423 w 2270660"/>
              <a:gd name="connsiteY125" fmla="*/ 1504950 h 2435555"/>
              <a:gd name="connsiteX126" fmla="*/ 1075273 w 2270660"/>
              <a:gd name="connsiteY126" fmla="*/ 1524000 h 2435555"/>
              <a:gd name="connsiteX127" fmla="*/ 1051460 w 2270660"/>
              <a:gd name="connsiteY127" fmla="*/ 1562100 h 2435555"/>
              <a:gd name="connsiteX128" fmla="*/ 1037173 w 2270660"/>
              <a:gd name="connsiteY128" fmla="*/ 1590675 h 2435555"/>
              <a:gd name="connsiteX129" fmla="*/ 1018123 w 2270660"/>
              <a:gd name="connsiteY129" fmla="*/ 1590675 h 2435555"/>
              <a:gd name="connsiteX130" fmla="*/ 1018123 w 2270660"/>
              <a:gd name="connsiteY130" fmla="*/ 1590675 h 2435555"/>
              <a:gd name="connsiteX131" fmla="*/ 956402 w 2270660"/>
              <a:gd name="connsiteY131" fmla="*/ 1619469 h 2435555"/>
              <a:gd name="connsiteX132" fmla="*/ 918110 w 2270660"/>
              <a:gd name="connsiteY132" fmla="*/ 1590675 h 2435555"/>
              <a:gd name="connsiteX133" fmla="*/ 808573 w 2270660"/>
              <a:gd name="connsiteY133" fmla="*/ 1624012 h 2435555"/>
              <a:gd name="connsiteX134" fmla="*/ 851435 w 2270660"/>
              <a:gd name="connsiteY134" fmla="*/ 1652587 h 2435555"/>
              <a:gd name="connsiteX135" fmla="*/ 870485 w 2270660"/>
              <a:gd name="connsiteY135" fmla="*/ 1690687 h 2435555"/>
              <a:gd name="connsiteX136" fmla="*/ 870485 w 2270660"/>
              <a:gd name="connsiteY136" fmla="*/ 1738312 h 2435555"/>
              <a:gd name="connsiteX137" fmla="*/ 851435 w 2270660"/>
              <a:gd name="connsiteY137" fmla="*/ 1762125 h 2435555"/>
              <a:gd name="connsiteX138" fmla="*/ 837148 w 2270660"/>
              <a:gd name="connsiteY138" fmla="*/ 1838325 h 2435555"/>
              <a:gd name="connsiteX139" fmla="*/ 856198 w 2270660"/>
              <a:gd name="connsiteY139" fmla="*/ 1866900 h 2435555"/>
              <a:gd name="connsiteX140" fmla="*/ 841910 w 2270660"/>
              <a:gd name="connsiteY140" fmla="*/ 1895475 h 2435555"/>
              <a:gd name="connsiteX141" fmla="*/ 851435 w 2270660"/>
              <a:gd name="connsiteY141" fmla="*/ 1924050 h 2435555"/>
              <a:gd name="connsiteX142" fmla="*/ 851435 w 2270660"/>
              <a:gd name="connsiteY142" fmla="*/ 1947862 h 2435555"/>
              <a:gd name="connsiteX143" fmla="*/ 808573 w 2270660"/>
              <a:gd name="connsiteY143" fmla="*/ 1966912 h 2435555"/>
              <a:gd name="connsiteX144" fmla="*/ 808573 w 2270660"/>
              <a:gd name="connsiteY144" fmla="*/ 1966912 h 2435555"/>
              <a:gd name="connsiteX145" fmla="*/ 809232 w 2270660"/>
              <a:gd name="connsiteY145" fmla="*/ 2022576 h 2435555"/>
              <a:gd name="connsiteX146" fmla="*/ 822860 w 2270660"/>
              <a:gd name="connsiteY146" fmla="*/ 2043112 h 2435555"/>
              <a:gd name="connsiteX147" fmla="*/ 846673 w 2270660"/>
              <a:gd name="connsiteY147" fmla="*/ 2066925 h 2435555"/>
              <a:gd name="connsiteX148" fmla="*/ 841910 w 2270660"/>
              <a:gd name="connsiteY148" fmla="*/ 2119312 h 2435555"/>
              <a:gd name="connsiteX149" fmla="*/ 899060 w 2270660"/>
              <a:gd name="connsiteY149" fmla="*/ 2147887 h 2435555"/>
              <a:gd name="connsiteX150" fmla="*/ 903823 w 2270660"/>
              <a:gd name="connsiteY150" fmla="*/ 2181225 h 2435555"/>
              <a:gd name="connsiteX151" fmla="*/ 965735 w 2270660"/>
              <a:gd name="connsiteY151" fmla="*/ 2205037 h 2435555"/>
              <a:gd name="connsiteX152" fmla="*/ 956210 w 2270660"/>
              <a:gd name="connsiteY152" fmla="*/ 2238375 h 2435555"/>
              <a:gd name="connsiteX153" fmla="*/ 1056223 w 2270660"/>
              <a:gd name="connsiteY153" fmla="*/ 2243137 h 2435555"/>
              <a:gd name="connsiteX154" fmla="*/ 1056223 w 2270660"/>
              <a:gd name="connsiteY154"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903823 w 2270660"/>
              <a:gd name="connsiteY30" fmla="*/ 95250 h 2435555"/>
              <a:gd name="connsiteX31" fmla="*/ 917203 w 2270660"/>
              <a:gd name="connsiteY31" fmla="*/ 60333 h 2435555"/>
              <a:gd name="connsiteX32" fmla="*/ 951448 w 2270660"/>
              <a:gd name="connsiteY32" fmla="*/ 61912 h 2435555"/>
              <a:gd name="connsiteX33" fmla="*/ 989548 w 2270660"/>
              <a:gd name="connsiteY33" fmla="*/ 85725 h 2435555"/>
              <a:gd name="connsiteX34" fmla="*/ 1022885 w 2270660"/>
              <a:gd name="connsiteY34" fmla="*/ 109537 h 2435555"/>
              <a:gd name="connsiteX35" fmla="*/ 1051460 w 2270660"/>
              <a:gd name="connsiteY35" fmla="*/ 133350 h 2435555"/>
              <a:gd name="connsiteX36" fmla="*/ 1103848 w 2270660"/>
              <a:gd name="connsiteY36" fmla="*/ 200025 h 2435555"/>
              <a:gd name="connsiteX37" fmla="*/ 1099085 w 2270660"/>
              <a:gd name="connsiteY37" fmla="*/ 209550 h 2435555"/>
              <a:gd name="connsiteX38" fmla="*/ 1089560 w 2270660"/>
              <a:gd name="connsiteY38" fmla="*/ 271462 h 2435555"/>
              <a:gd name="connsiteX39" fmla="*/ 1051460 w 2270660"/>
              <a:gd name="connsiteY39" fmla="*/ 295275 h 2435555"/>
              <a:gd name="connsiteX40" fmla="*/ 1046698 w 2270660"/>
              <a:gd name="connsiteY40" fmla="*/ 333375 h 2435555"/>
              <a:gd name="connsiteX41" fmla="*/ 1037381 w 2270660"/>
              <a:gd name="connsiteY41" fmla="*/ 333420 h 2435555"/>
              <a:gd name="connsiteX42" fmla="*/ 1056931 w 2270660"/>
              <a:gd name="connsiteY42" fmla="*/ 368350 h 2435555"/>
              <a:gd name="connsiteX43" fmla="*/ 1094323 w 2270660"/>
              <a:gd name="connsiteY43" fmla="*/ 361950 h 2435555"/>
              <a:gd name="connsiteX44" fmla="*/ 1094323 w 2270660"/>
              <a:gd name="connsiteY44" fmla="*/ 361950 h 2435555"/>
              <a:gd name="connsiteX45" fmla="*/ 1146710 w 2270660"/>
              <a:gd name="connsiteY45" fmla="*/ 371475 h 2435555"/>
              <a:gd name="connsiteX46" fmla="*/ 1165760 w 2270660"/>
              <a:gd name="connsiteY46" fmla="*/ 385762 h 2435555"/>
              <a:gd name="connsiteX47" fmla="*/ 1165760 w 2270660"/>
              <a:gd name="connsiteY47" fmla="*/ 385762 h 2435555"/>
              <a:gd name="connsiteX48" fmla="*/ 1165760 w 2270660"/>
              <a:gd name="connsiteY48" fmla="*/ 385762 h 2435555"/>
              <a:gd name="connsiteX49" fmla="*/ 1203860 w 2270660"/>
              <a:gd name="connsiteY49" fmla="*/ 457200 h 2435555"/>
              <a:gd name="connsiteX50" fmla="*/ 1222910 w 2270660"/>
              <a:gd name="connsiteY50" fmla="*/ 442912 h 2435555"/>
              <a:gd name="connsiteX51" fmla="*/ 1265773 w 2270660"/>
              <a:gd name="connsiteY51" fmla="*/ 442912 h 2435555"/>
              <a:gd name="connsiteX52" fmla="*/ 1337210 w 2270660"/>
              <a:gd name="connsiteY52" fmla="*/ 442912 h 2435555"/>
              <a:gd name="connsiteX53" fmla="*/ 1313398 w 2270660"/>
              <a:gd name="connsiteY53" fmla="*/ 461962 h 2435555"/>
              <a:gd name="connsiteX54" fmla="*/ 1313398 w 2270660"/>
              <a:gd name="connsiteY54" fmla="*/ 461962 h 2435555"/>
              <a:gd name="connsiteX55" fmla="*/ 1280060 w 2270660"/>
              <a:gd name="connsiteY55" fmla="*/ 547687 h 2435555"/>
              <a:gd name="connsiteX56" fmla="*/ 1256248 w 2270660"/>
              <a:gd name="connsiteY56" fmla="*/ 557212 h 2435555"/>
              <a:gd name="connsiteX57" fmla="*/ 1204102 w 2270660"/>
              <a:gd name="connsiteY57" fmla="*/ 579516 h 2435555"/>
              <a:gd name="connsiteX58" fmla="*/ 1227673 w 2270660"/>
              <a:gd name="connsiteY58" fmla="*/ 619125 h 2435555"/>
              <a:gd name="connsiteX59" fmla="*/ 1227673 w 2270660"/>
              <a:gd name="connsiteY59" fmla="*/ 652462 h 2435555"/>
              <a:gd name="connsiteX60" fmla="*/ 1232435 w 2270660"/>
              <a:gd name="connsiteY60" fmla="*/ 676275 h 2435555"/>
              <a:gd name="connsiteX61" fmla="*/ 1243798 w 2270660"/>
              <a:gd name="connsiteY61" fmla="*/ 723998 h 2435555"/>
              <a:gd name="connsiteX62" fmla="*/ 1285577 w 2270660"/>
              <a:gd name="connsiteY62" fmla="*/ 717647 h 2435555"/>
              <a:gd name="connsiteX63" fmla="*/ 1341973 w 2270660"/>
              <a:gd name="connsiteY63" fmla="*/ 742950 h 2435555"/>
              <a:gd name="connsiteX64" fmla="*/ 1413410 w 2270660"/>
              <a:gd name="connsiteY64" fmla="*/ 738187 h 2435555"/>
              <a:gd name="connsiteX65" fmla="*/ 1446748 w 2270660"/>
              <a:gd name="connsiteY65" fmla="*/ 738187 h 2435555"/>
              <a:gd name="connsiteX66" fmla="*/ 1499135 w 2270660"/>
              <a:gd name="connsiteY66" fmla="*/ 752475 h 2435555"/>
              <a:gd name="connsiteX67" fmla="*/ 1508660 w 2270660"/>
              <a:gd name="connsiteY67" fmla="*/ 766762 h 2435555"/>
              <a:gd name="connsiteX68" fmla="*/ 1513423 w 2270660"/>
              <a:gd name="connsiteY68" fmla="*/ 838200 h 2435555"/>
              <a:gd name="connsiteX69" fmla="*/ 1513423 w 2270660"/>
              <a:gd name="connsiteY69" fmla="*/ 838200 h 2435555"/>
              <a:gd name="connsiteX70" fmla="*/ 1546760 w 2270660"/>
              <a:gd name="connsiteY70" fmla="*/ 900112 h 2435555"/>
              <a:gd name="connsiteX71" fmla="*/ 1580098 w 2270660"/>
              <a:gd name="connsiteY71" fmla="*/ 942975 h 2435555"/>
              <a:gd name="connsiteX72" fmla="*/ 1589623 w 2270660"/>
              <a:gd name="connsiteY72" fmla="*/ 947737 h 2435555"/>
              <a:gd name="connsiteX73" fmla="*/ 1599148 w 2270660"/>
              <a:gd name="connsiteY73" fmla="*/ 1014412 h 2435555"/>
              <a:gd name="connsiteX74" fmla="*/ 1642010 w 2270660"/>
              <a:gd name="connsiteY74" fmla="*/ 1047750 h 2435555"/>
              <a:gd name="connsiteX75" fmla="*/ 1684873 w 2270660"/>
              <a:gd name="connsiteY75" fmla="*/ 1090612 h 2435555"/>
              <a:gd name="connsiteX76" fmla="*/ 1703923 w 2270660"/>
              <a:gd name="connsiteY76" fmla="*/ 1104900 h 2435555"/>
              <a:gd name="connsiteX77" fmla="*/ 1746785 w 2270660"/>
              <a:gd name="connsiteY77" fmla="*/ 1119187 h 2435555"/>
              <a:gd name="connsiteX78" fmla="*/ 1765835 w 2270660"/>
              <a:gd name="connsiteY78" fmla="*/ 1185862 h 2435555"/>
              <a:gd name="connsiteX79" fmla="*/ 1765835 w 2270660"/>
              <a:gd name="connsiteY79" fmla="*/ 1185862 h 2435555"/>
              <a:gd name="connsiteX80" fmla="*/ 1775360 w 2270660"/>
              <a:gd name="connsiteY80" fmla="*/ 1238250 h 2435555"/>
              <a:gd name="connsiteX81" fmla="*/ 1851560 w 2270660"/>
              <a:gd name="connsiteY81" fmla="*/ 1223962 h 2435555"/>
              <a:gd name="connsiteX82" fmla="*/ 1894423 w 2270660"/>
              <a:gd name="connsiteY82" fmla="*/ 1176337 h 2435555"/>
              <a:gd name="connsiteX83" fmla="*/ 1903948 w 2270660"/>
              <a:gd name="connsiteY83" fmla="*/ 1162050 h 2435555"/>
              <a:gd name="connsiteX84" fmla="*/ 1946810 w 2270660"/>
              <a:gd name="connsiteY84" fmla="*/ 1152525 h 2435555"/>
              <a:gd name="connsiteX85" fmla="*/ 1984910 w 2270660"/>
              <a:gd name="connsiteY85" fmla="*/ 1128712 h 2435555"/>
              <a:gd name="connsiteX86" fmla="*/ 2023010 w 2270660"/>
              <a:gd name="connsiteY86" fmla="*/ 1114425 h 2435555"/>
              <a:gd name="connsiteX87" fmla="*/ 2070635 w 2270660"/>
              <a:gd name="connsiteY87" fmla="*/ 1104900 h 2435555"/>
              <a:gd name="connsiteX88" fmla="*/ 2118260 w 2270660"/>
              <a:gd name="connsiteY88" fmla="*/ 1119187 h 2435555"/>
              <a:gd name="connsiteX89" fmla="*/ 2199223 w 2270660"/>
              <a:gd name="connsiteY89" fmla="*/ 1119187 h 2435555"/>
              <a:gd name="connsiteX90" fmla="*/ 2213510 w 2270660"/>
              <a:gd name="connsiteY90" fmla="*/ 1081087 h 2435555"/>
              <a:gd name="connsiteX91" fmla="*/ 2242085 w 2270660"/>
              <a:gd name="connsiteY91" fmla="*/ 1090612 h 2435555"/>
              <a:gd name="connsiteX92" fmla="*/ 2270660 w 2270660"/>
              <a:gd name="connsiteY92" fmla="*/ 1100137 h 2435555"/>
              <a:gd name="connsiteX93" fmla="*/ 2256373 w 2270660"/>
              <a:gd name="connsiteY93" fmla="*/ 1128712 h 2435555"/>
              <a:gd name="connsiteX94" fmla="*/ 2218273 w 2270660"/>
              <a:gd name="connsiteY94" fmla="*/ 1176337 h 2435555"/>
              <a:gd name="connsiteX95" fmla="*/ 2189698 w 2270660"/>
              <a:gd name="connsiteY95" fmla="*/ 1200150 h 2435555"/>
              <a:gd name="connsiteX96" fmla="*/ 2156360 w 2270660"/>
              <a:gd name="connsiteY96" fmla="*/ 1233487 h 2435555"/>
              <a:gd name="connsiteX97" fmla="*/ 2137310 w 2270660"/>
              <a:gd name="connsiteY97" fmla="*/ 1290637 h 2435555"/>
              <a:gd name="connsiteX98" fmla="*/ 2156360 w 2270660"/>
              <a:gd name="connsiteY98" fmla="*/ 1333500 h 2435555"/>
              <a:gd name="connsiteX99" fmla="*/ 2075398 w 2270660"/>
              <a:gd name="connsiteY99" fmla="*/ 1333500 h 2435555"/>
              <a:gd name="connsiteX100" fmla="*/ 2023010 w 2270660"/>
              <a:gd name="connsiteY100" fmla="*/ 1400175 h 2435555"/>
              <a:gd name="connsiteX101" fmla="*/ 2013485 w 2270660"/>
              <a:gd name="connsiteY101" fmla="*/ 1414462 h 2435555"/>
              <a:gd name="connsiteX102" fmla="*/ 1999198 w 2270660"/>
              <a:gd name="connsiteY102" fmla="*/ 1457325 h 2435555"/>
              <a:gd name="connsiteX103" fmla="*/ 1980148 w 2270660"/>
              <a:gd name="connsiteY103" fmla="*/ 1471612 h 2435555"/>
              <a:gd name="connsiteX104" fmla="*/ 1913473 w 2270660"/>
              <a:gd name="connsiteY104" fmla="*/ 1471612 h 2435555"/>
              <a:gd name="connsiteX105" fmla="*/ 1889660 w 2270660"/>
              <a:gd name="connsiteY105" fmla="*/ 1500187 h 2435555"/>
              <a:gd name="connsiteX106" fmla="*/ 1880135 w 2270660"/>
              <a:gd name="connsiteY106" fmla="*/ 1476375 h 2435555"/>
              <a:gd name="connsiteX107" fmla="*/ 1822985 w 2270660"/>
              <a:gd name="connsiteY107" fmla="*/ 1495425 h 2435555"/>
              <a:gd name="connsiteX108" fmla="*/ 1799173 w 2270660"/>
              <a:gd name="connsiteY108" fmla="*/ 1476375 h 2435555"/>
              <a:gd name="connsiteX109" fmla="*/ 1780123 w 2270660"/>
              <a:gd name="connsiteY109" fmla="*/ 1485900 h 2435555"/>
              <a:gd name="connsiteX110" fmla="*/ 1737260 w 2270660"/>
              <a:gd name="connsiteY110" fmla="*/ 1514475 h 2435555"/>
              <a:gd name="connsiteX111" fmla="*/ 1737260 w 2270660"/>
              <a:gd name="connsiteY111" fmla="*/ 1514475 h 2435555"/>
              <a:gd name="connsiteX112" fmla="*/ 1722973 w 2270660"/>
              <a:gd name="connsiteY112" fmla="*/ 1471612 h 2435555"/>
              <a:gd name="connsiteX113" fmla="*/ 1699160 w 2270660"/>
              <a:gd name="connsiteY113" fmla="*/ 1466850 h 2435555"/>
              <a:gd name="connsiteX114" fmla="*/ 1642010 w 2270660"/>
              <a:gd name="connsiteY114" fmla="*/ 1476375 h 2435555"/>
              <a:gd name="connsiteX115" fmla="*/ 1546760 w 2270660"/>
              <a:gd name="connsiteY115" fmla="*/ 1481137 h 2435555"/>
              <a:gd name="connsiteX116" fmla="*/ 1470560 w 2270660"/>
              <a:gd name="connsiteY116" fmla="*/ 1462087 h 2435555"/>
              <a:gd name="connsiteX117" fmla="*/ 1451510 w 2270660"/>
              <a:gd name="connsiteY117" fmla="*/ 1476375 h 2435555"/>
              <a:gd name="connsiteX118" fmla="*/ 1396511 w 2270660"/>
              <a:gd name="connsiteY118" fmla="*/ 1505358 h 2435555"/>
              <a:gd name="connsiteX119" fmla="*/ 1375310 w 2270660"/>
              <a:gd name="connsiteY119" fmla="*/ 1485900 h 2435555"/>
              <a:gd name="connsiteX120" fmla="*/ 1356260 w 2270660"/>
              <a:gd name="connsiteY120" fmla="*/ 1462087 h 2435555"/>
              <a:gd name="connsiteX121" fmla="*/ 1337210 w 2270660"/>
              <a:gd name="connsiteY121" fmla="*/ 1485900 h 2435555"/>
              <a:gd name="connsiteX122" fmla="*/ 1327685 w 2270660"/>
              <a:gd name="connsiteY122" fmla="*/ 1466850 h 2435555"/>
              <a:gd name="connsiteX123" fmla="*/ 1227673 w 2270660"/>
              <a:gd name="connsiteY123" fmla="*/ 1514475 h 2435555"/>
              <a:gd name="connsiteX124" fmla="*/ 1194335 w 2270660"/>
              <a:gd name="connsiteY124" fmla="*/ 1514475 h 2435555"/>
              <a:gd name="connsiteX125" fmla="*/ 1132423 w 2270660"/>
              <a:gd name="connsiteY125" fmla="*/ 1504950 h 2435555"/>
              <a:gd name="connsiteX126" fmla="*/ 1075273 w 2270660"/>
              <a:gd name="connsiteY126" fmla="*/ 1524000 h 2435555"/>
              <a:gd name="connsiteX127" fmla="*/ 1051460 w 2270660"/>
              <a:gd name="connsiteY127" fmla="*/ 1562100 h 2435555"/>
              <a:gd name="connsiteX128" fmla="*/ 1037173 w 2270660"/>
              <a:gd name="connsiteY128" fmla="*/ 1590675 h 2435555"/>
              <a:gd name="connsiteX129" fmla="*/ 1018123 w 2270660"/>
              <a:gd name="connsiteY129" fmla="*/ 1590675 h 2435555"/>
              <a:gd name="connsiteX130" fmla="*/ 1018123 w 2270660"/>
              <a:gd name="connsiteY130" fmla="*/ 1590675 h 2435555"/>
              <a:gd name="connsiteX131" fmla="*/ 956402 w 2270660"/>
              <a:gd name="connsiteY131" fmla="*/ 1619469 h 2435555"/>
              <a:gd name="connsiteX132" fmla="*/ 918110 w 2270660"/>
              <a:gd name="connsiteY132" fmla="*/ 1590675 h 2435555"/>
              <a:gd name="connsiteX133" fmla="*/ 808573 w 2270660"/>
              <a:gd name="connsiteY133" fmla="*/ 1624012 h 2435555"/>
              <a:gd name="connsiteX134" fmla="*/ 851435 w 2270660"/>
              <a:gd name="connsiteY134" fmla="*/ 1652587 h 2435555"/>
              <a:gd name="connsiteX135" fmla="*/ 870485 w 2270660"/>
              <a:gd name="connsiteY135" fmla="*/ 1690687 h 2435555"/>
              <a:gd name="connsiteX136" fmla="*/ 870485 w 2270660"/>
              <a:gd name="connsiteY136" fmla="*/ 1738312 h 2435555"/>
              <a:gd name="connsiteX137" fmla="*/ 851435 w 2270660"/>
              <a:gd name="connsiteY137" fmla="*/ 1762125 h 2435555"/>
              <a:gd name="connsiteX138" fmla="*/ 837148 w 2270660"/>
              <a:gd name="connsiteY138" fmla="*/ 1838325 h 2435555"/>
              <a:gd name="connsiteX139" fmla="*/ 856198 w 2270660"/>
              <a:gd name="connsiteY139" fmla="*/ 1866900 h 2435555"/>
              <a:gd name="connsiteX140" fmla="*/ 841910 w 2270660"/>
              <a:gd name="connsiteY140" fmla="*/ 1895475 h 2435555"/>
              <a:gd name="connsiteX141" fmla="*/ 851435 w 2270660"/>
              <a:gd name="connsiteY141" fmla="*/ 1924050 h 2435555"/>
              <a:gd name="connsiteX142" fmla="*/ 851435 w 2270660"/>
              <a:gd name="connsiteY142" fmla="*/ 1947862 h 2435555"/>
              <a:gd name="connsiteX143" fmla="*/ 808573 w 2270660"/>
              <a:gd name="connsiteY143" fmla="*/ 1966912 h 2435555"/>
              <a:gd name="connsiteX144" fmla="*/ 808573 w 2270660"/>
              <a:gd name="connsiteY144" fmla="*/ 1966912 h 2435555"/>
              <a:gd name="connsiteX145" fmla="*/ 809232 w 2270660"/>
              <a:gd name="connsiteY145" fmla="*/ 2022576 h 2435555"/>
              <a:gd name="connsiteX146" fmla="*/ 822860 w 2270660"/>
              <a:gd name="connsiteY146" fmla="*/ 2043112 h 2435555"/>
              <a:gd name="connsiteX147" fmla="*/ 846673 w 2270660"/>
              <a:gd name="connsiteY147" fmla="*/ 2066925 h 2435555"/>
              <a:gd name="connsiteX148" fmla="*/ 841910 w 2270660"/>
              <a:gd name="connsiteY148" fmla="*/ 2119312 h 2435555"/>
              <a:gd name="connsiteX149" fmla="*/ 899060 w 2270660"/>
              <a:gd name="connsiteY149" fmla="*/ 2147887 h 2435555"/>
              <a:gd name="connsiteX150" fmla="*/ 903823 w 2270660"/>
              <a:gd name="connsiteY150" fmla="*/ 2181225 h 2435555"/>
              <a:gd name="connsiteX151" fmla="*/ 965735 w 2270660"/>
              <a:gd name="connsiteY151" fmla="*/ 2205037 h 2435555"/>
              <a:gd name="connsiteX152" fmla="*/ 956210 w 2270660"/>
              <a:gd name="connsiteY152" fmla="*/ 2238375 h 2435555"/>
              <a:gd name="connsiteX153" fmla="*/ 1056223 w 2270660"/>
              <a:gd name="connsiteY153" fmla="*/ 2243137 h 2435555"/>
              <a:gd name="connsiteX154" fmla="*/ 1056223 w 2270660"/>
              <a:gd name="connsiteY154"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903823 w 2270660"/>
              <a:gd name="connsiteY30" fmla="*/ 95250 h 2435555"/>
              <a:gd name="connsiteX31" fmla="*/ 917203 w 2270660"/>
              <a:gd name="connsiteY31" fmla="*/ 60333 h 2435555"/>
              <a:gd name="connsiteX32" fmla="*/ 951448 w 2270660"/>
              <a:gd name="connsiteY32" fmla="*/ 61912 h 2435555"/>
              <a:gd name="connsiteX33" fmla="*/ 989548 w 2270660"/>
              <a:gd name="connsiteY33" fmla="*/ 85725 h 2435555"/>
              <a:gd name="connsiteX34" fmla="*/ 1022885 w 2270660"/>
              <a:gd name="connsiteY34" fmla="*/ 109537 h 2435555"/>
              <a:gd name="connsiteX35" fmla="*/ 1051460 w 2270660"/>
              <a:gd name="connsiteY35" fmla="*/ 133350 h 2435555"/>
              <a:gd name="connsiteX36" fmla="*/ 1103848 w 2270660"/>
              <a:gd name="connsiteY36" fmla="*/ 200025 h 2435555"/>
              <a:gd name="connsiteX37" fmla="*/ 1099085 w 2270660"/>
              <a:gd name="connsiteY37" fmla="*/ 209550 h 2435555"/>
              <a:gd name="connsiteX38" fmla="*/ 1089560 w 2270660"/>
              <a:gd name="connsiteY38" fmla="*/ 271462 h 2435555"/>
              <a:gd name="connsiteX39" fmla="*/ 1051460 w 2270660"/>
              <a:gd name="connsiteY39" fmla="*/ 295275 h 2435555"/>
              <a:gd name="connsiteX40" fmla="*/ 1046698 w 2270660"/>
              <a:gd name="connsiteY40" fmla="*/ 333375 h 2435555"/>
              <a:gd name="connsiteX41" fmla="*/ 1037381 w 2270660"/>
              <a:gd name="connsiteY41" fmla="*/ 333420 h 2435555"/>
              <a:gd name="connsiteX42" fmla="*/ 1056931 w 2270660"/>
              <a:gd name="connsiteY42" fmla="*/ 368350 h 2435555"/>
              <a:gd name="connsiteX43" fmla="*/ 1094323 w 2270660"/>
              <a:gd name="connsiteY43" fmla="*/ 361950 h 2435555"/>
              <a:gd name="connsiteX44" fmla="*/ 1094323 w 2270660"/>
              <a:gd name="connsiteY44" fmla="*/ 361950 h 2435555"/>
              <a:gd name="connsiteX45" fmla="*/ 1146710 w 2270660"/>
              <a:gd name="connsiteY45" fmla="*/ 371475 h 2435555"/>
              <a:gd name="connsiteX46" fmla="*/ 1165760 w 2270660"/>
              <a:gd name="connsiteY46" fmla="*/ 385762 h 2435555"/>
              <a:gd name="connsiteX47" fmla="*/ 1165760 w 2270660"/>
              <a:gd name="connsiteY47" fmla="*/ 385762 h 2435555"/>
              <a:gd name="connsiteX48" fmla="*/ 1165760 w 2270660"/>
              <a:gd name="connsiteY48" fmla="*/ 385762 h 2435555"/>
              <a:gd name="connsiteX49" fmla="*/ 1203860 w 2270660"/>
              <a:gd name="connsiteY49" fmla="*/ 457200 h 2435555"/>
              <a:gd name="connsiteX50" fmla="*/ 1222910 w 2270660"/>
              <a:gd name="connsiteY50" fmla="*/ 442912 h 2435555"/>
              <a:gd name="connsiteX51" fmla="*/ 1265773 w 2270660"/>
              <a:gd name="connsiteY51" fmla="*/ 442912 h 2435555"/>
              <a:gd name="connsiteX52" fmla="*/ 1337210 w 2270660"/>
              <a:gd name="connsiteY52" fmla="*/ 442912 h 2435555"/>
              <a:gd name="connsiteX53" fmla="*/ 1313398 w 2270660"/>
              <a:gd name="connsiteY53" fmla="*/ 461962 h 2435555"/>
              <a:gd name="connsiteX54" fmla="*/ 1313398 w 2270660"/>
              <a:gd name="connsiteY54" fmla="*/ 461962 h 2435555"/>
              <a:gd name="connsiteX55" fmla="*/ 1280060 w 2270660"/>
              <a:gd name="connsiteY55" fmla="*/ 547687 h 2435555"/>
              <a:gd name="connsiteX56" fmla="*/ 1256248 w 2270660"/>
              <a:gd name="connsiteY56" fmla="*/ 557212 h 2435555"/>
              <a:gd name="connsiteX57" fmla="*/ 1204102 w 2270660"/>
              <a:gd name="connsiteY57" fmla="*/ 579516 h 2435555"/>
              <a:gd name="connsiteX58" fmla="*/ 1220341 w 2270660"/>
              <a:gd name="connsiteY58" fmla="*/ 624925 h 2435555"/>
              <a:gd name="connsiteX59" fmla="*/ 1227673 w 2270660"/>
              <a:gd name="connsiteY59" fmla="*/ 652462 h 2435555"/>
              <a:gd name="connsiteX60" fmla="*/ 1232435 w 2270660"/>
              <a:gd name="connsiteY60" fmla="*/ 676275 h 2435555"/>
              <a:gd name="connsiteX61" fmla="*/ 1243798 w 2270660"/>
              <a:gd name="connsiteY61" fmla="*/ 723998 h 2435555"/>
              <a:gd name="connsiteX62" fmla="*/ 1285577 w 2270660"/>
              <a:gd name="connsiteY62" fmla="*/ 717647 h 2435555"/>
              <a:gd name="connsiteX63" fmla="*/ 1341973 w 2270660"/>
              <a:gd name="connsiteY63" fmla="*/ 742950 h 2435555"/>
              <a:gd name="connsiteX64" fmla="*/ 1413410 w 2270660"/>
              <a:gd name="connsiteY64" fmla="*/ 738187 h 2435555"/>
              <a:gd name="connsiteX65" fmla="*/ 1446748 w 2270660"/>
              <a:gd name="connsiteY65" fmla="*/ 738187 h 2435555"/>
              <a:gd name="connsiteX66" fmla="*/ 1499135 w 2270660"/>
              <a:gd name="connsiteY66" fmla="*/ 752475 h 2435555"/>
              <a:gd name="connsiteX67" fmla="*/ 1508660 w 2270660"/>
              <a:gd name="connsiteY67" fmla="*/ 766762 h 2435555"/>
              <a:gd name="connsiteX68" fmla="*/ 1513423 w 2270660"/>
              <a:gd name="connsiteY68" fmla="*/ 838200 h 2435555"/>
              <a:gd name="connsiteX69" fmla="*/ 1513423 w 2270660"/>
              <a:gd name="connsiteY69" fmla="*/ 838200 h 2435555"/>
              <a:gd name="connsiteX70" fmla="*/ 1546760 w 2270660"/>
              <a:gd name="connsiteY70" fmla="*/ 900112 h 2435555"/>
              <a:gd name="connsiteX71" fmla="*/ 1580098 w 2270660"/>
              <a:gd name="connsiteY71" fmla="*/ 942975 h 2435555"/>
              <a:gd name="connsiteX72" fmla="*/ 1589623 w 2270660"/>
              <a:gd name="connsiteY72" fmla="*/ 947737 h 2435555"/>
              <a:gd name="connsiteX73" fmla="*/ 1599148 w 2270660"/>
              <a:gd name="connsiteY73" fmla="*/ 1014412 h 2435555"/>
              <a:gd name="connsiteX74" fmla="*/ 1642010 w 2270660"/>
              <a:gd name="connsiteY74" fmla="*/ 1047750 h 2435555"/>
              <a:gd name="connsiteX75" fmla="*/ 1684873 w 2270660"/>
              <a:gd name="connsiteY75" fmla="*/ 1090612 h 2435555"/>
              <a:gd name="connsiteX76" fmla="*/ 1703923 w 2270660"/>
              <a:gd name="connsiteY76" fmla="*/ 1104900 h 2435555"/>
              <a:gd name="connsiteX77" fmla="*/ 1746785 w 2270660"/>
              <a:gd name="connsiteY77" fmla="*/ 1119187 h 2435555"/>
              <a:gd name="connsiteX78" fmla="*/ 1765835 w 2270660"/>
              <a:gd name="connsiteY78" fmla="*/ 1185862 h 2435555"/>
              <a:gd name="connsiteX79" fmla="*/ 1765835 w 2270660"/>
              <a:gd name="connsiteY79" fmla="*/ 1185862 h 2435555"/>
              <a:gd name="connsiteX80" fmla="*/ 1775360 w 2270660"/>
              <a:gd name="connsiteY80" fmla="*/ 1238250 h 2435555"/>
              <a:gd name="connsiteX81" fmla="*/ 1851560 w 2270660"/>
              <a:gd name="connsiteY81" fmla="*/ 1223962 h 2435555"/>
              <a:gd name="connsiteX82" fmla="*/ 1894423 w 2270660"/>
              <a:gd name="connsiteY82" fmla="*/ 1176337 h 2435555"/>
              <a:gd name="connsiteX83" fmla="*/ 1903948 w 2270660"/>
              <a:gd name="connsiteY83" fmla="*/ 1162050 h 2435555"/>
              <a:gd name="connsiteX84" fmla="*/ 1946810 w 2270660"/>
              <a:gd name="connsiteY84" fmla="*/ 1152525 h 2435555"/>
              <a:gd name="connsiteX85" fmla="*/ 1984910 w 2270660"/>
              <a:gd name="connsiteY85" fmla="*/ 1128712 h 2435555"/>
              <a:gd name="connsiteX86" fmla="*/ 2023010 w 2270660"/>
              <a:gd name="connsiteY86" fmla="*/ 1114425 h 2435555"/>
              <a:gd name="connsiteX87" fmla="*/ 2070635 w 2270660"/>
              <a:gd name="connsiteY87" fmla="*/ 1104900 h 2435555"/>
              <a:gd name="connsiteX88" fmla="*/ 2118260 w 2270660"/>
              <a:gd name="connsiteY88" fmla="*/ 1119187 h 2435555"/>
              <a:gd name="connsiteX89" fmla="*/ 2199223 w 2270660"/>
              <a:gd name="connsiteY89" fmla="*/ 1119187 h 2435555"/>
              <a:gd name="connsiteX90" fmla="*/ 2213510 w 2270660"/>
              <a:gd name="connsiteY90" fmla="*/ 1081087 h 2435555"/>
              <a:gd name="connsiteX91" fmla="*/ 2242085 w 2270660"/>
              <a:gd name="connsiteY91" fmla="*/ 1090612 h 2435555"/>
              <a:gd name="connsiteX92" fmla="*/ 2270660 w 2270660"/>
              <a:gd name="connsiteY92" fmla="*/ 1100137 h 2435555"/>
              <a:gd name="connsiteX93" fmla="*/ 2256373 w 2270660"/>
              <a:gd name="connsiteY93" fmla="*/ 1128712 h 2435555"/>
              <a:gd name="connsiteX94" fmla="*/ 2218273 w 2270660"/>
              <a:gd name="connsiteY94" fmla="*/ 1176337 h 2435555"/>
              <a:gd name="connsiteX95" fmla="*/ 2189698 w 2270660"/>
              <a:gd name="connsiteY95" fmla="*/ 1200150 h 2435555"/>
              <a:gd name="connsiteX96" fmla="*/ 2156360 w 2270660"/>
              <a:gd name="connsiteY96" fmla="*/ 1233487 h 2435555"/>
              <a:gd name="connsiteX97" fmla="*/ 2137310 w 2270660"/>
              <a:gd name="connsiteY97" fmla="*/ 1290637 h 2435555"/>
              <a:gd name="connsiteX98" fmla="*/ 2156360 w 2270660"/>
              <a:gd name="connsiteY98" fmla="*/ 1333500 h 2435555"/>
              <a:gd name="connsiteX99" fmla="*/ 2075398 w 2270660"/>
              <a:gd name="connsiteY99" fmla="*/ 1333500 h 2435555"/>
              <a:gd name="connsiteX100" fmla="*/ 2023010 w 2270660"/>
              <a:gd name="connsiteY100" fmla="*/ 1400175 h 2435555"/>
              <a:gd name="connsiteX101" fmla="*/ 2013485 w 2270660"/>
              <a:gd name="connsiteY101" fmla="*/ 1414462 h 2435555"/>
              <a:gd name="connsiteX102" fmla="*/ 1999198 w 2270660"/>
              <a:gd name="connsiteY102" fmla="*/ 1457325 h 2435555"/>
              <a:gd name="connsiteX103" fmla="*/ 1980148 w 2270660"/>
              <a:gd name="connsiteY103" fmla="*/ 1471612 h 2435555"/>
              <a:gd name="connsiteX104" fmla="*/ 1913473 w 2270660"/>
              <a:gd name="connsiteY104" fmla="*/ 1471612 h 2435555"/>
              <a:gd name="connsiteX105" fmla="*/ 1889660 w 2270660"/>
              <a:gd name="connsiteY105" fmla="*/ 1500187 h 2435555"/>
              <a:gd name="connsiteX106" fmla="*/ 1880135 w 2270660"/>
              <a:gd name="connsiteY106" fmla="*/ 1476375 h 2435555"/>
              <a:gd name="connsiteX107" fmla="*/ 1822985 w 2270660"/>
              <a:gd name="connsiteY107" fmla="*/ 1495425 h 2435555"/>
              <a:gd name="connsiteX108" fmla="*/ 1799173 w 2270660"/>
              <a:gd name="connsiteY108" fmla="*/ 1476375 h 2435555"/>
              <a:gd name="connsiteX109" fmla="*/ 1780123 w 2270660"/>
              <a:gd name="connsiteY109" fmla="*/ 1485900 h 2435555"/>
              <a:gd name="connsiteX110" fmla="*/ 1737260 w 2270660"/>
              <a:gd name="connsiteY110" fmla="*/ 1514475 h 2435555"/>
              <a:gd name="connsiteX111" fmla="*/ 1737260 w 2270660"/>
              <a:gd name="connsiteY111" fmla="*/ 1514475 h 2435555"/>
              <a:gd name="connsiteX112" fmla="*/ 1722973 w 2270660"/>
              <a:gd name="connsiteY112" fmla="*/ 1471612 h 2435555"/>
              <a:gd name="connsiteX113" fmla="*/ 1699160 w 2270660"/>
              <a:gd name="connsiteY113" fmla="*/ 1466850 h 2435555"/>
              <a:gd name="connsiteX114" fmla="*/ 1642010 w 2270660"/>
              <a:gd name="connsiteY114" fmla="*/ 1476375 h 2435555"/>
              <a:gd name="connsiteX115" fmla="*/ 1546760 w 2270660"/>
              <a:gd name="connsiteY115" fmla="*/ 1481137 h 2435555"/>
              <a:gd name="connsiteX116" fmla="*/ 1470560 w 2270660"/>
              <a:gd name="connsiteY116" fmla="*/ 1462087 h 2435555"/>
              <a:gd name="connsiteX117" fmla="*/ 1451510 w 2270660"/>
              <a:gd name="connsiteY117" fmla="*/ 1476375 h 2435555"/>
              <a:gd name="connsiteX118" fmla="*/ 1396511 w 2270660"/>
              <a:gd name="connsiteY118" fmla="*/ 1505358 h 2435555"/>
              <a:gd name="connsiteX119" fmla="*/ 1375310 w 2270660"/>
              <a:gd name="connsiteY119" fmla="*/ 1485900 h 2435555"/>
              <a:gd name="connsiteX120" fmla="*/ 1356260 w 2270660"/>
              <a:gd name="connsiteY120" fmla="*/ 1462087 h 2435555"/>
              <a:gd name="connsiteX121" fmla="*/ 1337210 w 2270660"/>
              <a:gd name="connsiteY121" fmla="*/ 1485900 h 2435555"/>
              <a:gd name="connsiteX122" fmla="*/ 1327685 w 2270660"/>
              <a:gd name="connsiteY122" fmla="*/ 1466850 h 2435555"/>
              <a:gd name="connsiteX123" fmla="*/ 1227673 w 2270660"/>
              <a:gd name="connsiteY123" fmla="*/ 1514475 h 2435555"/>
              <a:gd name="connsiteX124" fmla="*/ 1194335 w 2270660"/>
              <a:gd name="connsiteY124" fmla="*/ 1514475 h 2435555"/>
              <a:gd name="connsiteX125" fmla="*/ 1132423 w 2270660"/>
              <a:gd name="connsiteY125" fmla="*/ 1504950 h 2435555"/>
              <a:gd name="connsiteX126" fmla="*/ 1075273 w 2270660"/>
              <a:gd name="connsiteY126" fmla="*/ 1524000 h 2435555"/>
              <a:gd name="connsiteX127" fmla="*/ 1051460 w 2270660"/>
              <a:gd name="connsiteY127" fmla="*/ 1562100 h 2435555"/>
              <a:gd name="connsiteX128" fmla="*/ 1037173 w 2270660"/>
              <a:gd name="connsiteY128" fmla="*/ 1590675 h 2435555"/>
              <a:gd name="connsiteX129" fmla="*/ 1018123 w 2270660"/>
              <a:gd name="connsiteY129" fmla="*/ 1590675 h 2435555"/>
              <a:gd name="connsiteX130" fmla="*/ 1018123 w 2270660"/>
              <a:gd name="connsiteY130" fmla="*/ 1590675 h 2435555"/>
              <a:gd name="connsiteX131" fmla="*/ 956402 w 2270660"/>
              <a:gd name="connsiteY131" fmla="*/ 1619469 h 2435555"/>
              <a:gd name="connsiteX132" fmla="*/ 918110 w 2270660"/>
              <a:gd name="connsiteY132" fmla="*/ 1590675 h 2435555"/>
              <a:gd name="connsiteX133" fmla="*/ 808573 w 2270660"/>
              <a:gd name="connsiteY133" fmla="*/ 1624012 h 2435555"/>
              <a:gd name="connsiteX134" fmla="*/ 851435 w 2270660"/>
              <a:gd name="connsiteY134" fmla="*/ 1652587 h 2435555"/>
              <a:gd name="connsiteX135" fmla="*/ 870485 w 2270660"/>
              <a:gd name="connsiteY135" fmla="*/ 1690687 h 2435555"/>
              <a:gd name="connsiteX136" fmla="*/ 870485 w 2270660"/>
              <a:gd name="connsiteY136" fmla="*/ 1738312 h 2435555"/>
              <a:gd name="connsiteX137" fmla="*/ 851435 w 2270660"/>
              <a:gd name="connsiteY137" fmla="*/ 1762125 h 2435555"/>
              <a:gd name="connsiteX138" fmla="*/ 837148 w 2270660"/>
              <a:gd name="connsiteY138" fmla="*/ 1838325 h 2435555"/>
              <a:gd name="connsiteX139" fmla="*/ 856198 w 2270660"/>
              <a:gd name="connsiteY139" fmla="*/ 1866900 h 2435555"/>
              <a:gd name="connsiteX140" fmla="*/ 841910 w 2270660"/>
              <a:gd name="connsiteY140" fmla="*/ 1895475 h 2435555"/>
              <a:gd name="connsiteX141" fmla="*/ 851435 w 2270660"/>
              <a:gd name="connsiteY141" fmla="*/ 1924050 h 2435555"/>
              <a:gd name="connsiteX142" fmla="*/ 851435 w 2270660"/>
              <a:gd name="connsiteY142" fmla="*/ 1947862 h 2435555"/>
              <a:gd name="connsiteX143" fmla="*/ 808573 w 2270660"/>
              <a:gd name="connsiteY143" fmla="*/ 1966912 h 2435555"/>
              <a:gd name="connsiteX144" fmla="*/ 808573 w 2270660"/>
              <a:gd name="connsiteY144" fmla="*/ 1966912 h 2435555"/>
              <a:gd name="connsiteX145" fmla="*/ 809232 w 2270660"/>
              <a:gd name="connsiteY145" fmla="*/ 2022576 h 2435555"/>
              <a:gd name="connsiteX146" fmla="*/ 822860 w 2270660"/>
              <a:gd name="connsiteY146" fmla="*/ 2043112 h 2435555"/>
              <a:gd name="connsiteX147" fmla="*/ 846673 w 2270660"/>
              <a:gd name="connsiteY147" fmla="*/ 2066925 h 2435555"/>
              <a:gd name="connsiteX148" fmla="*/ 841910 w 2270660"/>
              <a:gd name="connsiteY148" fmla="*/ 2119312 h 2435555"/>
              <a:gd name="connsiteX149" fmla="*/ 899060 w 2270660"/>
              <a:gd name="connsiteY149" fmla="*/ 2147887 h 2435555"/>
              <a:gd name="connsiteX150" fmla="*/ 903823 w 2270660"/>
              <a:gd name="connsiteY150" fmla="*/ 2181225 h 2435555"/>
              <a:gd name="connsiteX151" fmla="*/ 965735 w 2270660"/>
              <a:gd name="connsiteY151" fmla="*/ 2205037 h 2435555"/>
              <a:gd name="connsiteX152" fmla="*/ 956210 w 2270660"/>
              <a:gd name="connsiteY152" fmla="*/ 2238375 h 2435555"/>
              <a:gd name="connsiteX153" fmla="*/ 1056223 w 2270660"/>
              <a:gd name="connsiteY153" fmla="*/ 2243137 h 2435555"/>
              <a:gd name="connsiteX154" fmla="*/ 1056223 w 2270660"/>
              <a:gd name="connsiteY154"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903823 w 2270660"/>
              <a:gd name="connsiteY30" fmla="*/ 95250 h 2435555"/>
              <a:gd name="connsiteX31" fmla="*/ 917203 w 2270660"/>
              <a:gd name="connsiteY31" fmla="*/ 60333 h 2435555"/>
              <a:gd name="connsiteX32" fmla="*/ 951448 w 2270660"/>
              <a:gd name="connsiteY32" fmla="*/ 61912 h 2435555"/>
              <a:gd name="connsiteX33" fmla="*/ 989548 w 2270660"/>
              <a:gd name="connsiteY33" fmla="*/ 85725 h 2435555"/>
              <a:gd name="connsiteX34" fmla="*/ 1022885 w 2270660"/>
              <a:gd name="connsiteY34" fmla="*/ 109537 h 2435555"/>
              <a:gd name="connsiteX35" fmla="*/ 1051460 w 2270660"/>
              <a:gd name="connsiteY35" fmla="*/ 133350 h 2435555"/>
              <a:gd name="connsiteX36" fmla="*/ 1103848 w 2270660"/>
              <a:gd name="connsiteY36" fmla="*/ 200025 h 2435555"/>
              <a:gd name="connsiteX37" fmla="*/ 1099085 w 2270660"/>
              <a:gd name="connsiteY37" fmla="*/ 209550 h 2435555"/>
              <a:gd name="connsiteX38" fmla="*/ 1089560 w 2270660"/>
              <a:gd name="connsiteY38" fmla="*/ 271462 h 2435555"/>
              <a:gd name="connsiteX39" fmla="*/ 1051460 w 2270660"/>
              <a:gd name="connsiteY39" fmla="*/ 295275 h 2435555"/>
              <a:gd name="connsiteX40" fmla="*/ 1046698 w 2270660"/>
              <a:gd name="connsiteY40" fmla="*/ 333375 h 2435555"/>
              <a:gd name="connsiteX41" fmla="*/ 1037381 w 2270660"/>
              <a:gd name="connsiteY41" fmla="*/ 333420 h 2435555"/>
              <a:gd name="connsiteX42" fmla="*/ 1056931 w 2270660"/>
              <a:gd name="connsiteY42" fmla="*/ 368350 h 2435555"/>
              <a:gd name="connsiteX43" fmla="*/ 1094323 w 2270660"/>
              <a:gd name="connsiteY43" fmla="*/ 361950 h 2435555"/>
              <a:gd name="connsiteX44" fmla="*/ 1094323 w 2270660"/>
              <a:gd name="connsiteY44" fmla="*/ 361950 h 2435555"/>
              <a:gd name="connsiteX45" fmla="*/ 1146710 w 2270660"/>
              <a:gd name="connsiteY45" fmla="*/ 371475 h 2435555"/>
              <a:gd name="connsiteX46" fmla="*/ 1165760 w 2270660"/>
              <a:gd name="connsiteY46" fmla="*/ 385762 h 2435555"/>
              <a:gd name="connsiteX47" fmla="*/ 1165760 w 2270660"/>
              <a:gd name="connsiteY47" fmla="*/ 385762 h 2435555"/>
              <a:gd name="connsiteX48" fmla="*/ 1165760 w 2270660"/>
              <a:gd name="connsiteY48" fmla="*/ 385762 h 2435555"/>
              <a:gd name="connsiteX49" fmla="*/ 1203860 w 2270660"/>
              <a:gd name="connsiteY49" fmla="*/ 457200 h 2435555"/>
              <a:gd name="connsiteX50" fmla="*/ 1222910 w 2270660"/>
              <a:gd name="connsiteY50" fmla="*/ 442912 h 2435555"/>
              <a:gd name="connsiteX51" fmla="*/ 1265773 w 2270660"/>
              <a:gd name="connsiteY51" fmla="*/ 442912 h 2435555"/>
              <a:gd name="connsiteX52" fmla="*/ 1337210 w 2270660"/>
              <a:gd name="connsiteY52" fmla="*/ 442912 h 2435555"/>
              <a:gd name="connsiteX53" fmla="*/ 1313398 w 2270660"/>
              <a:gd name="connsiteY53" fmla="*/ 461962 h 2435555"/>
              <a:gd name="connsiteX54" fmla="*/ 1313398 w 2270660"/>
              <a:gd name="connsiteY54" fmla="*/ 461962 h 2435555"/>
              <a:gd name="connsiteX55" fmla="*/ 1280060 w 2270660"/>
              <a:gd name="connsiteY55" fmla="*/ 547687 h 2435555"/>
              <a:gd name="connsiteX56" fmla="*/ 1256248 w 2270660"/>
              <a:gd name="connsiteY56" fmla="*/ 557212 h 2435555"/>
              <a:gd name="connsiteX57" fmla="*/ 1204102 w 2270660"/>
              <a:gd name="connsiteY57" fmla="*/ 579516 h 2435555"/>
              <a:gd name="connsiteX58" fmla="*/ 1220341 w 2270660"/>
              <a:gd name="connsiteY58" fmla="*/ 624925 h 2435555"/>
              <a:gd name="connsiteX59" fmla="*/ 1212719 w 2270660"/>
              <a:gd name="connsiteY59" fmla="*/ 662077 h 2435555"/>
              <a:gd name="connsiteX60" fmla="*/ 1232435 w 2270660"/>
              <a:gd name="connsiteY60" fmla="*/ 676275 h 2435555"/>
              <a:gd name="connsiteX61" fmla="*/ 1243798 w 2270660"/>
              <a:gd name="connsiteY61" fmla="*/ 723998 h 2435555"/>
              <a:gd name="connsiteX62" fmla="*/ 1285577 w 2270660"/>
              <a:gd name="connsiteY62" fmla="*/ 717647 h 2435555"/>
              <a:gd name="connsiteX63" fmla="*/ 1341973 w 2270660"/>
              <a:gd name="connsiteY63" fmla="*/ 742950 h 2435555"/>
              <a:gd name="connsiteX64" fmla="*/ 1413410 w 2270660"/>
              <a:gd name="connsiteY64" fmla="*/ 738187 h 2435555"/>
              <a:gd name="connsiteX65" fmla="*/ 1446748 w 2270660"/>
              <a:gd name="connsiteY65" fmla="*/ 738187 h 2435555"/>
              <a:gd name="connsiteX66" fmla="*/ 1499135 w 2270660"/>
              <a:gd name="connsiteY66" fmla="*/ 752475 h 2435555"/>
              <a:gd name="connsiteX67" fmla="*/ 1508660 w 2270660"/>
              <a:gd name="connsiteY67" fmla="*/ 766762 h 2435555"/>
              <a:gd name="connsiteX68" fmla="*/ 1513423 w 2270660"/>
              <a:gd name="connsiteY68" fmla="*/ 838200 h 2435555"/>
              <a:gd name="connsiteX69" fmla="*/ 1513423 w 2270660"/>
              <a:gd name="connsiteY69" fmla="*/ 838200 h 2435555"/>
              <a:gd name="connsiteX70" fmla="*/ 1546760 w 2270660"/>
              <a:gd name="connsiteY70" fmla="*/ 900112 h 2435555"/>
              <a:gd name="connsiteX71" fmla="*/ 1580098 w 2270660"/>
              <a:gd name="connsiteY71" fmla="*/ 942975 h 2435555"/>
              <a:gd name="connsiteX72" fmla="*/ 1589623 w 2270660"/>
              <a:gd name="connsiteY72" fmla="*/ 947737 h 2435555"/>
              <a:gd name="connsiteX73" fmla="*/ 1599148 w 2270660"/>
              <a:gd name="connsiteY73" fmla="*/ 1014412 h 2435555"/>
              <a:gd name="connsiteX74" fmla="*/ 1642010 w 2270660"/>
              <a:gd name="connsiteY74" fmla="*/ 1047750 h 2435555"/>
              <a:gd name="connsiteX75" fmla="*/ 1684873 w 2270660"/>
              <a:gd name="connsiteY75" fmla="*/ 1090612 h 2435555"/>
              <a:gd name="connsiteX76" fmla="*/ 1703923 w 2270660"/>
              <a:gd name="connsiteY76" fmla="*/ 1104900 h 2435555"/>
              <a:gd name="connsiteX77" fmla="*/ 1746785 w 2270660"/>
              <a:gd name="connsiteY77" fmla="*/ 1119187 h 2435555"/>
              <a:gd name="connsiteX78" fmla="*/ 1765835 w 2270660"/>
              <a:gd name="connsiteY78" fmla="*/ 1185862 h 2435555"/>
              <a:gd name="connsiteX79" fmla="*/ 1765835 w 2270660"/>
              <a:gd name="connsiteY79" fmla="*/ 1185862 h 2435555"/>
              <a:gd name="connsiteX80" fmla="*/ 1775360 w 2270660"/>
              <a:gd name="connsiteY80" fmla="*/ 1238250 h 2435555"/>
              <a:gd name="connsiteX81" fmla="*/ 1851560 w 2270660"/>
              <a:gd name="connsiteY81" fmla="*/ 1223962 h 2435555"/>
              <a:gd name="connsiteX82" fmla="*/ 1894423 w 2270660"/>
              <a:gd name="connsiteY82" fmla="*/ 1176337 h 2435555"/>
              <a:gd name="connsiteX83" fmla="*/ 1903948 w 2270660"/>
              <a:gd name="connsiteY83" fmla="*/ 1162050 h 2435555"/>
              <a:gd name="connsiteX84" fmla="*/ 1946810 w 2270660"/>
              <a:gd name="connsiteY84" fmla="*/ 1152525 h 2435555"/>
              <a:gd name="connsiteX85" fmla="*/ 1984910 w 2270660"/>
              <a:gd name="connsiteY85" fmla="*/ 1128712 h 2435555"/>
              <a:gd name="connsiteX86" fmla="*/ 2023010 w 2270660"/>
              <a:gd name="connsiteY86" fmla="*/ 1114425 h 2435555"/>
              <a:gd name="connsiteX87" fmla="*/ 2070635 w 2270660"/>
              <a:gd name="connsiteY87" fmla="*/ 1104900 h 2435555"/>
              <a:gd name="connsiteX88" fmla="*/ 2118260 w 2270660"/>
              <a:gd name="connsiteY88" fmla="*/ 1119187 h 2435555"/>
              <a:gd name="connsiteX89" fmla="*/ 2199223 w 2270660"/>
              <a:gd name="connsiteY89" fmla="*/ 1119187 h 2435555"/>
              <a:gd name="connsiteX90" fmla="*/ 2213510 w 2270660"/>
              <a:gd name="connsiteY90" fmla="*/ 1081087 h 2435555"/>
              <a:gd name="connsiteX91" fmla="*/ 2242085 w 2270660"/>
              <a:gd name="connsiteY91" fmla="*/ 1090612 h 2435555"/>
              <a:gd name="connsiteX92" fmla="*/ 2270660 w 2270660"/>
              <a:gd name="connsiteY92" fmla="*/ 1100137 h 2435555"/>
              <a:gd name="connsiteX93" fmla="*/ 2256373 w 2270660"/>
              <a:gd name="connsiteY93" fmla="*/ 1128712 h 2435555"/>
              <a:gd name="connsiteX94" fmla="*/ 2218273 w 2270660"/>
              <a:gd name="connsiteY94" fmla="*/ 1176337 h 2435555"/>
              <a:gd name="connsiteX95" fmla="*/ 2189698 w 2270660"/>
              <a:gd name="connsiteY95" fmla="*/ 1200150 h 2435555"/>
              <a:gd name="connsiteX96" fmla="*/ 2156360 w 2270660"/>
              <a:gd name="connsiteY96" fmla="*/ 1233487 h 2435555"/>
              <a:gd name="connsiteX97" fmla="*/ 2137310 w 2270660"/>
              <a:gd name="connsiteY97" fmla="*/ 1290637 h 2435555"/>
              <a:gd name="connsiteX98" fmla="*/ 2156360 w 2270660"/>
              <a:gd name="connsiteY98" fmla="*/ 1333500 h 2435555"/>
              <a:gd name="connsiteX99" fmla="*/ 2075398 w 2270660"/>
              <a:gd name="connsiteY99" fmla="*/ 1333500 h 2435555"/>
              <a:gd name="connsiteX100" fmla="*/ 2023010 w 2270660"/>
              <a:gd name="connsiteY100" fmla="*/ 1400175 h 2435555"/>
              <a:gd name="connsiteX101" fmla="*/ 2013485 w 2270660"/>
              <a:gd name="connsiteY101" fmla="*/ 1414462 h 2435555"/>
              <a:gd name="connsiteX102" fmla="*/ 1999198 w 2270660"/>
              <a:gd name="connsiteY102" fmla="*/ 1457325 h 2435555"/>
              <a:gd name="connsiteX103" fmla="*/ 1980148 w 2270660"/>
              <a:gd name="connsiteY103" fmla="*/ 1471612 h 2435555"/>
              <a:gd name="connsiteX104" fmla="*/ 1913473 w 2270660"/>
              <a:gd name="connsiteY104" fmla="*/ 1471612 h 2435555"/>
              <a:gd name="connsiteX105" fmla="*/ 1889660 w 2270660"/>
              <a:gd name="connsiteY105" fmla="*/ 1500187 h 2435555"/>
              <a:gd name="connsiteX106" fmla="*/ 1880135 w 2270660"/>
              <a:gd name="connsiteY106" fmla="*/ 1476375 h 2435555"/>
              <a:gd name="connsiteX107" fmla="*/ 1822985 w 2270660"/>
              <a:gd name="connsiteY107" fmla="*/ 1495425 h 2435555"/>
              <a:gd name="connsiteX108" fmla="*/ 1799173 w 2270660"/>
              <a:gd name="connsiteY108" fmla="*/ 1476375 h 2435555"/>
              <a:gd name="connsiteX109" fmla="*/ 1780123 w 2270660"/>
              <a:gd name="connsiteY109" fmla="*/ 1485900 h 2435555"/>
              <a:gd name="connsiteX110" fmla="*/ 1737260 w 2270660"/>
              <a:gd name="connsiteY110" fmla="*/ 1514475 h 2435555"/>
              <a:gd name="connsiteX111" fmla="*/ 1737260 w 2270660"/>
              <a:gd name="connsiteY111" fmla="*/ 1514475 h 2435555"/>
              <a:gd name="connsiteX112" fmla="*/ 1722973 w 2270660"/>
              <a:gd name="connsiteY112" fmla="*/ 1471612 h 2435555"/>
              <a:gd name="connsiteX113" fmla="*/ 1699160 w 2270660"/>
              <a:gd name="connsiteY113" fmla="*/ 1466850 h 2435555"/>
              <a:gd name="connsiteX114" fmla="*/ 1642010 w 2270660"/>
              <a:gd name="connsiteY114" fmla="*/ 1476375 h 2435555"/>
              <a:gd name="connsiteX115" fmla="*/ 1546760 w 2270660"/>
              <a:gd name="connsiteY115" fmla="*/ 1481137 h 2435555"/>
              <a:gd name="connsiteX116" fmla="*/ 1470560 w 2270660"/>
              <a:gd name="connsiteY116" fmla="*/ 1462087 h 2435555"/>
              <a:gd name="connsiteX117" fmla="*/ 1451510 w 2270660"/>
              <a:gd name="connsiteY117" fmla="*/ 1476375 h 2435555"/>
              <a:gd name="connsiteX118" fmla="*/ 1396511 w 2270660"/>
              <a:gd name="connsiteY118" fmla="*/ 1505358 h 2435555"/>
              <a:gd name="connsiteX119" fmla="*/ 1375310 w 2270660"/>
              <a:gd name="connsiteY119" fmla="*/ 1485900 h 2435555"/>
              <a:gd name="connsiteX120" fmla="*/ 1356260 w 2270660"/>
              <a:gd name="connsiteY120" fmla="*/ 1462087 h 2435555"/>
              <a:gd name="connsiteX121" fmla="*/ 1337210 w 2270660"/>
              <a:gd name="connsiteY121" fmla="*/ 1485900 h 2435555"/>
              <a:gd name="connsiteX122" fmla="*/ 1327685 w 2270660"/>
              <a:gd name="connsiteY122" fmla="*/ 1466850 h 2435555"/>
              <a:gd name="connsiteX123" fmla="*/ 1227673 w 2270660"/>
              <a:gd name="connsiteY123" fmla="*/ 1514475 h 2435555"/>
              <a:gd name="connsiteX124" fmla="*/ 1194335 w 2270660"/>
              <a:gd name="connsiteY124" fmla="*/ 1514475 h 2435555"/>
              <a:gd name="connsiteX125" fmla="*/ 1132423 w 2270660"/>
              <a:gd name="connsiteY125" fmla="*/ 1504950 h 2435555"/>
              <a:gd name="connsiteX126" fmla="*/ 1075273 w 2270660"/>
              <a:gd name="connsiteY126" fmla="*/ 1524000 h 2435555"/>
              <a:gd name="connsiteX127" fmla="*/ 1051460 w 2270660"/>
              <a:gd name="connsiteY127" fmla="*/ 1562100 h 2435555"/>
              <a:gd name="connsiteX128" fmla="*/ 1037173 w 2270660"/>
              <a:gd name="connsiteY128" fmla="*/ 1590675 h 2435555"/>
              <a:gd name="connsiteX129" fmla="*/ 1018123 w 2270660"/>
              <a:gd name="connsiteY129" fmla="*/ 1590675 h 2435555"/>
              <a:gd name="connsiteX130" fmla="*/ 1018123 w 2270660"/>
              <a:gd name="connsiteY130" fmla="*/ 1590675 h 2435555"/>
              <a:gd name="connsiteX131" fmla="*/ 956402 w 2270660"/>
              <a:gd name="connsiteY131" fmla="*/ 1619469 h 2435555"/>
              <a:gd name="connsiteX132" fmla="*/ 918110 w 2270660"/>
              <a:gd name="connsiteY132" fmla="*/ 1590675 h 2435555"/>
              <a:gd name="connsiteX133" fmla="*/ 808573 w 2270660"/>
              <a:gd name="connsiteY133" fmla="*/ 1624012 h 2435555"/>
              <a:gd name="connsiteX134" fmla="*/ 851435 w 2270660"/>
              <a:gd name="connsiteY134" fmla="*/ 1652587 h 2435555"/>
              <a:gd name="connsiteX135" fmla="*/ 870485 w 2270660"/>
              <a:gd name="connsiteY135" fmla="*/ 1690687 h 2435555"/>
              <a:gd name="connsiteX136" fmla="*/ 870485 w 2270660"/>
              <a:gd name="connsiteY136" fmla="*/ 1738312 h 2435555"/>
              <a:gd name="connsiteX137" fmla="*/ 851435 w 2270660"/>
              <a:gd name="connsiteY137" fmla="*/ 1762125 h 2435555"/>
              <a:gd name="connsiteX138" fmla="*/ 837148 w 2270660"/>
              <a:gd name="connsiteY138" fmla="*/ 1838325 h 2435555"/>
              <a:gd name="connsiteX139" fmla="*/ 856198 w 2270660"/>
              <a:gd name="connsiteY139" fmla="*/ 1866900 h 2435555"/>
              <a:gd name="connsiteX140" fmla="*/ 841910 w 2270660"/>
              <a:gd name="connsiteY140" fmla="*/ 1895475 h 2435555"/>
              <a:gd name="connsiteX141" fmla="*/ 851435 w 2270660"/>
              <a:gd name="connsiteY141" fmla="*/ 1924050 h 2435555"/>
              <a:gd name="connsiteX142" fmla="*/ 851435 w 2270660"/>
              <a:gd name="connsiteY142" fmla="*/ 1947862 h 2435555"/>
              <a:gd name="connsiteX143" fmla="*/ 808573 w 2270660"/>
              <a:gd name="connsiteY143" fmla="*/ 1966912 h 2435555"/>
              <a:gd name="connsiteX144" fmla="*/ 808573 w 2270660"/>
              <a:gd name="connsiteY144" fmla="*/ 1966912 h 2435555"/>
              <a:gd name="connsiteX145" fmla="*/ 809232 w 2270660"/>
              <a:gd name="connsiteY145" fmla="*/ 2022576 h 2435555"/>
              <a:gd name="connsiteX146" fmla="*/ 822860 w 2270660"/>
              <a:gd name="connsiteY146" fmla="*/ 2043112 h 2435555"/>
              <a:gd name="connsiteX147" fmla="*/ 846673 w 2270660"/>
              <a:gd name="connsiteY147" fmla="*/ 2066925 h 2435555"/>
              <a:gd name="connsiteX148" fmla="*/ 841910 w 2270660"/>
              <a:gd name="connsiteY148" fmla="*/ 2119312 h 2435555"/>
              <a:gd name="connsiteX149" fmla="*/ 899060 w 2270660"/>
              <a:gd name="connsiteY149" fmla="*/ 2147887 h 2435555"/>
              <a:gd name="connsiteX150" fmla="*/ 903823 w 2270660"/>
              <a:gd name="connsiteY150" fmla="*/ 2181225 h 2435555"/>
              <a:gd name="connsiteX151" fmla="*/ 965735 w 2270660"/>
              <a:gd name="connsiteY151" fmla="*/ 2205037 h 2435555"/>
              <a:gd name="connsiteX152" fmla="*/ 956210 w 2270660"/>
              <a:gd name="connsiteY152" fmla="*/ 2238375 h 2435555"/>
              <a:gd name="connsiteX153" fmla="*/ 1056223 w 2270660"/>
              <a:gd name="connsiteY153" fmla="*/ 2243137 h 2435555"/>
              <a:gd name="connsiteX154" fmla="*/ 1056223 w 2270660"/>
              <a:gd name="connsiteY154"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903823 w 2270660"/>
              <a:gd name="connsiteY30" fmla="*/ 95250 h 2435555"/>
              <a:gd name="connsiteX31" fmla="*/ 917203 w 2270660"/>
              <a:gd name="connsiteY31" fmla="*/ 60333 h 2435555"/>
              <a:gd name="connsiteX32" fmla="*/ 951448 w 2270660"/>
              <a:gd name="connsiteY32" fmla="*/ 61912 h 2435555"/>
              <a:gd name="connsiteX33" fmla="*/ 989548 w 2270660"/>
              <a:gd name="connsiteY33" fmla="*/ 85725 h 2435555"/>
              <a:gd name="connsiteX34" fmla="*/ 1022885 w 2270660"/>
              <a:gd name="connsiteY34" fmla="*/ 109537 h 2435555"/>
              <a:gd name="connsiteX35" fmla="*/ 1051460 w 2270660"/>
              <a:gd name="connsiteY35" fmla="*/ 133350 h 2435555"/>
              <a:gd name="connsiteX36" fmla="*/ 1103848 w 2270660"/>
              <a:gd name="connsiteY36" fmla="*/ 200025 h 2435555"/>
              <a:gd name="connsiteX37" fmla="*/ 1099085 w 2270660"/>
              <a:gd name="connsiteY37" fmla="*/ 209550 h 2435555"/>
              <a:gd name="connsiteX38" fmla="*/ 1089560 w 2270660"/>
              <a:gd name="connsiteY38" fmla="*/ 271462 h 2435555"/>
              <a:gd name="connsiteX39" fmla="*/ 1051460 w 2270660"/>
              <a:gd name="connsiteY39" fmla="*/ 295275 h 2435555"/>
              <a:gd name="connsiteX40" fmla="*/ 1046698 w 2270660"/>
              <a:gd name="connsiteY40" fmla="*/ 333375 h 2435555"/>
              <a:gd name="connsiteX41" fmla="*/ 1037381 w 2270660"/>
              <a:gd name="connsiteY41" fmla="*/ 333420 h 2435555"/>
              <a:gd name="connsiteX42" fmla="*/ 1056931 w 2270660"/>
              <a:gd name="connsiteY42" fmla="*/ 368350 h 2435555"/>
              <a:gd name="connsiteX43" fmla="*/ 1094323 w 2270660"/>
              <a:gd name="connsiteY43" fmla="*/ 361950 h 2435555"/>
              <a:gd name="connsiteX44" fmla="*/ 1094323 w 2270660"/>
              <a:gd name="connsiteY44" fmla="*/ 361950 h 2435555"/>
              <a:gd name="connsiteX45" fmla="*/ 1146710 w 2270660"/>
              <a:gd name="connsiteY45" fmla="*/ 371475 h 2435555"/>
              <a:gd name="connsiteX46" fmla="*/ 1165760 w 2270660"/>
              <a:gd name="connsiteY46" fmla="*/ 385762 h 2435555"/>
              <a:gd name="connsiteX47" fmla="*/ 1165760 w 2270660"/>
              <a:gd name="connsiteY47" fmla="*/ 385762 h 2435555"/>
              <a:gd name="connsiteX48" fmla="*/ 1165760 w 2270660"/>
              <a:gd name="connsiteY48" fmla="*/ 385762 h 2435555"/>
              <a:gd name="connsiteX49" fmla="*/ 1203860 w 2270660"/>
              <a:gd name="connsiteY49" fmla="*/ 457200 h 2435555"/>
              <a:gd name="connsiteX50" fmla="*/ 1222910 w 2270660"/>
              <a:gd name="connsiteY50" fmla="*/ 442912 h 2435555"/>
              <a:gd name="connsiteX51" fmla="*/ 1265773 w 2270660"/>
              <a:gd name="connsiteY51" fmla="*/ 442912 h 2435555"/>
              <a:gd name="connsiteX52" fmla="*/ 1337210 w 2270660"/>
              <a:gd name="connsiteY52" fmla="*/ 442912 h 2435555"/>
              <a:gd name="connsiteX53" fmla="*/ 1313398 w 2270660"/>
              <a:gd name="connsiteY53" fmla="*/ 461962 h 2435555"/>
              <a:gd name="connsiteX54" fmla="*/ 1313398 w 2270660"/>
              <a:gd name="connsiteY54" fmla="*/ 461962 h 2435555"/>
              <a:gd name="connsiteX55" fmla="*/ 1280060 w 2270660"/>
              <a:gd name="connsiteY55" fmla="*/ 547687 h 2435555"/>
              <a:gd name="connsiteX56" fmla="*/ 1256248 w 2270660"/>
              <a:gd name="connsiteY56" fmla="*/ 557212 h 2435555"/>
              <a:gd name="connsiteX57" fmla="*/ 1204102 w 2270660"/>
              <a:gd name="connsiteY57" fmla="*/ 579516 h 2435555"/>
              <a:gd name="connsiteX58" fmla="*/ 1220341 w 2270660"/>
              <a:gd name="connsiteY58" fmla="*/ 624925 h 2435555"/>
              <a:gd name="connsiteX59" fmla="*/ 1212719 w 2270660"/>
              <a:gd name="connsiteY59" fmla="*/ 662077 h 2435555"/>
              <a:gd name="connsiteX60" fmla="*/ 1232435 w 2270660"/>
              <a:gd name="connsiteY60" fmla="*/ 676275 h 2435555"/>
              <a:gd name="connsiteX61" fmla="*/ 1243798 w 2270660"/>
              <a:gd name="connsiteY61" fmla="*/ 723998 h 2435555"/>
              <a:gd name="connsiteX62" fmla="*/ 1285577 w 2270660"/>
              <a:gd name="connsiteY62" fmla="*/ 717647 h 2435555"/>
              <a:gd name="connsiteX63" fmla="*/ 1314760 w 2270660"/>
              <a:gd name="connsiteY63" fmla="*/ 739240 h 2435555"/>
              <a:gd name="connsiteX64" fmla="*/ 1341973 w 2270660"/>
              <a:gd name="connsiteY64" fmla="*/ 742950 h 2435555"/>
              <a:gd name="connsiteX65" fmla="*/ 1413410 w 2270660"/>
              <a:gd name="connsiteY65" fmla="*/ 738187 h 2435555"/>
              <a:gd name="connsiteX66" fmla="*/ 1446748 w 2270660"/>
              <a:gd name="connsiteY66" fmla="*/ 738187 h 2435555"/>
              <a:gd name="connsiteX67" fmla="*/ 1499135 w 2270660"/>
              <a:gd name="connsiteY67" fmla="*/ 752475 h 2435555"/>
              <a:gd name="connsiteX68" fmla="*/ 1508660 w 2270660"/>
              <a:gd name="connsiteY68" fmla="*/ 766762 h 2435555"/>
              <a:gd name="connsiteX69" fmla="*/ 1513423 w 2270660"/>
              <a:gd name="connsiteY69" fmla="*/ 838200 h 2435555"/>
              <a:gd name="connsiteX70" fmla="*/ 1513423 w 2270660"/>
              <a:gd name="connsiteY70" fmla="*/ 838200 h 2435555"/>
              <a:gd name="connsiteX71" fmla="*/ 1546760 w 2270660"/>
              <a:gd name="connsiteY71" fmla="*/ 900112 h 2435555"/>
              <a:gd name="connsiteX72" fmla="*/ 1580098 w 2270660"/>
              <a:gd name="connsiteY72" fmla="*/ 942975 h 2435555"/>
              <a:gd name="connsiteX73" fmla="*/ 1589623 w 2270660"/>
              <a:gd name="connsiteY73" fmla="*/ 947737 h 2435555"/>
              <a:gd name="connsiteX74" fmla="*/ 1599148 w 2270660"/>
              <a:gd name="connsiteY74" fmla="*/ 1014412 h 2435555"/>
              <a:gd name="connsiteX75" fmla="*/ 1642010 w 2270660"/>
              <a:gd name="connsiteY75" fmla="*/ 1047750 h 2435555"/>
              <a:gd name="connsiteX76" fmla="*/ 1684873 w 2270660"/>
              <a:gd name="connsiteY76" fmla="*/ 1090612 h 2435555"/>
              <a:gd name="connsiteX77" fmla="*/ 1703923 w 2270660"/>
              <a:gd name="connsiteY77" fmla="*/ 1104900 h 2435555"/>
              <a:gd name="connsiteX78" fmla="*/ 1746785 w 2270660"/>
              <a:gd name="connsiteY78" fmla="*/ 1119187 h 2435555"/>
              <a:gd name="connsiteX79" fmla="*/ 1765835 w 2270660"/>
              <a:gd name="connsiteY79" fmla="*/ 1185862 h 2435555"/>
              <a:gd name="connsiteX80" fmla="*/ 1765835 w 2270660"/>
              <a:gd name="connsiteY80" fmla="*/ 1185862 h 2435555"/>
              <a:gd name="connsiteX81" fmla="*/ 1775360 w 2270660"/>
              <a:gd name="connsiteY81" fmla="*/ 1238250 h 2435555"/>
              <a:gd name="connsiteX82" fmla="*/ 1851560 w 2270660"/>
              <a:gd name="connsiteY82" fmla="*/ 1223962 h 2435555"/>
              <a:gd name="connsiteX83" fmla="*/ 1894423 w 2270660"/>
              <a:gd name="connsiteY83" fmla="*/ 1176337 h 2435555"/>
              <a:gd name="connsiteX84" fmla="*/ 1903948 w 2270660"/>
              <a:gd name="connsiteY84" fmla="*/ 1162050 h 2435555"/>
              <a:gd name="connsiteX85" fmla="*/ 1946810 w 2270660"/>
              <a:gd name="connsiteY85" fmla="*/ 1152525 h 2435555"/>
              <a:gd name="connsiteX86" fmla="*/ 1984910 w 2270660"/>
              <a:gd name="connsiteY86" fmla="*/ 1128712 h 2435555"/>
              <a:gd name="connsiteX87" fmla="*/ 2023010 w 2270660"/>
              <a:gd name="connsiteY87" fmla="*/ 1114425 h 2435555"/>
              <a:gd name="connsiteX88" fmla="*/ 2070635 w 2270660"/>
              <a:gd name="connsiteY88" fmla="*/ 1104900 h 2435555"/>
              <a:gd name="connsiteX89" fmla="*/ 2118260 w 2270660"/>
              <a:gd name="connsiteY89" fmla="*/ 1119187 h 2435555"/>
              <a:gd name="connsiteX90" fmla="*/ 2199223 w 2270660"/>
              <a:gd name="connsiteY90" fmla="*/ 1119187 h 2435555"/>
              <a:gd name="connsiteX91" fmla="*/ 2213510 w 2270660"/>
              <a:gd name="connsiteY91" fmla="*/ 1081087 h 2435555"/>
              <a:gd name="connsiteX92" fmla="*/ 2242085 w 2270660"/>
              <a:gd name="connsiteY92" fmla="*/ 1090612 h 2435555"/>
              <a:gd name="connsiteX93" fmla="*/ 2270660 w 2270660"/>
              <a:gd name="connsiteY93" fmla="*/ 1100137 h 2435555"/>
              <a:gd name="connsiteX94" fmla="*/ 2256373 w 2270660"/>
              <a:gd name="connsiteY94" fmla="*/ 1128712 h 2435555"/>
              <a:gd name="connsiteX95" fmla="*/ 2218273 w 2270660"/>
              <a:gd name="connsiteY95" fmla="*/ 1176337 h 2435555"/>
              <a:gd name="connsiteX96" fmla="*/ 2189698 w 2270660"/>
              <a:gd name="connsiteY96" fmla="*/ 1200150 h 2435555"/>
              <a:gd name="connsiteX97" fmla="*/ 2156360 w 2270660"/>
              <a:gd name="connsiteY97" fmla="*/ 1233487 h 2435555"/>
              <a:gd name="connsiteX98" fmla="*/ 2137310 w 2270660"/>
              <a:gd name="connsiteY98" fmla="*/ 1290637 h 2435555"/>
              <a:gd name="connsiteX99" fmla="*/ 2156360 w 2270660"/>
              <a:gd name="connsiteY99" fmla="*/ 1333500 h 2435555"/>
              <a:gd name="connsiteX100" fmla="*/ 2075398 w 2270660"/>
              <a:gd name="connsiteY100" fmla="*/ 1333500 h 2435555"/>
              <a:gd name="connsiteX101" fmla="*/ 2023010 w 2270660"/>
              <a:gd name="connsiteY101" fmla="*/ 1400175 h 2435555"/>
              <a:gd name="connsiteX102" fmla="*/ 2013485 w 2270660"/>
              <a:gd name="connsiteY102" fmla="*/ 1414462 h 2435555"/>
              <a:gd name="connsiteX103" fmla="*/ 1999198 w 2270660"/>
              <a:gd name="connsiteY103" fmla="*/ 1457325 h 2435555"/>
              <a:gd name="connsiteX104" fmla="*/ 1980148 w 2270660"/>
              <a:gd name="connsiteY104" fmla="*/ 1471612 h 2435555"/>
              <a:gd name="connsiteX105" fmla="*/ 1913473 w 2270660"/>
              <a:gd name="connsiteY105" fmla="*/ 1471612 h 2435555"/>
              <a:gd name="connsiteX106" fmla="*/ 1889660 w 2270660"/>
              <a:gd name="connsiteY106" fmla="*/ 1500187 h 2435555"/>
              <a:gd name="connsiteX107" fmla="*/ 1880135 w 2270660"/>
              <a:gd name="connsiteY107" fmla="*/ 1476375 h 2435555"/>
              <a:gd name="connsiteX108" fmla="*/ 1822985 w 2270660"/>
              <a:gd name="connsiteY108" fmla="*/ 1495425 h 2435555"/>
              <a:gd name="connsiteX109" fmla="*/ 1799173 w 2270660"/>
              <a:gd name="connsiteY109" fmla="*/ 1476375 h 2435555"/>
              <a:gd name="connsiteX110" fmla="*/ 1780123 w 2270660"/>
              <a:gd name="connsiteY110" fmla="*/ 1485900 h 2435555"/>
              <a:gd name="connsiteX111" fmla="*/ 1737260 w 2270660"/>
              <a:gd name="connsiteY111" fmla="*/ 1514475 h 2435555"/>
              <a:gd name="connsiteX112" fmla="*/ 1737260 w 2270660"/>
              <a:gd name="connsiteY112" fmla="*/ 1514475 h 2435555"/>
              <a:gd name="connsiteX113" fmla="*/ 1722973 w 2270660"/>
              <a:gd name="connsiteY113" fmla="*/ 1471612 h 2435555"/>
              <a:gd name="connsiteX114" fmla="*/ 1699160 w 2270660"/>
              <a:gd name="connsiteY114" fmla="*/ 1466850 h 2435555"/>
              <a:gd name="connsiteX115" fmla="*/ 1642010 w 2270660"/>
              <a:gd name="connsiteY115" fmla="*/ 1476375 h 2435555"/>
              <a:gd name="connsiteX116" fmla="*/ 1546760 w 2270660"/>
              <a:gd name="connsiteY116" fmla="*/ 1481137 h 2435555"/>
              <a:gd name="connsiteX117" fmla="*/ 1470560 w 2270660"/>
              <a:gd name="connsiteY117" fmla="*/ 1462087 h 2435555"/>
              <a:gd name="connsiteX118" fmla="*/ 1451510 w 2270660"/>
              <a:gd name="connsiteY118" fmla="*/ 1476375 h 2435555"/>
              <a:gd name="connsiteX119" fmla="*/ 1396511 w 2270660"/>
              <a:gd name="connsiteY119" fmla="*/ 1505358 h 2435555"/>
              <a:gd name="connsiteX120" fmla="*/ 1375310 w 2270660"/>
              <a:gd name="connsiteY120" fmla="*/ 1485900 h 2435555"/>
              <a:gd name="connsiteX121" fmla="*/ 1356260 w 2270660"/>
              <a:gd name="connsiteY121" fmla="*/ 1462087 h 2435555"/>
              <a:gd name="connsiteX122" fmla="*/ 1337210 w 2270660"/>
              <a:gd name="connsiteY122" fmla="*/ 1485900 h 2435555"/>
              <a:gd name="connsiteX123" fmla="*/ 1327685 w 2270660"/>
              <a:gd name="connsiteY123" fmla="*/ 1466850 h 2435555"/>
              <a:gd name="connsiteX124" fmla="*/ 1227673 w 2270660"/>
              <a:gd name="connsiteY124" fmla="*/ 1514475 h 2435555"/>
              <a:gd name="connsiteX125" fmla="*/ 1194335 w 2270660"/>
              <a:gd name="connsiteY125" fmla="*/ 1514475 h 2435555"/>
              <a:gd name="connsiteX126" fmla="*/ 1132423 w 2270660"/>
              <a:gd name="connsiteY126" fmla="*/ 1504950 h 2435555"/>
              <a:gd name="connsiteX127" fmla="*/ 1075273 w 2270660"/>
              <a:gd name="connsiteY127" fmla="*/ 1524000 h 2435555"/>
              <a:gd name="connsiteX128" fmla="*/ 1051460 w 2270660"/>
              <a:gd name="connsiteY128" fmla="*/ 1562100 h 2435555"/>
              <a:gd name="connsiteX129" fmla="*/ 1037173 w 2270660"/>
              <a:gd name="connsiteY129" fmla="*/ 1590675 h 2435555"/>
              <a:gd name="connsiteX130" fmla="*/ 1018123 w 2270660"/>
              <a:gd name="connsiteY130" fmla="*/ 1590675 h 2435555"/>
              <a:gd name="connsiteX131" fmla="*/ 1018123 w 2270660"/>
              <a:gd name="connsiteY131" fmla="*/ 1590675 h 2435555"/>
              <a:gd name="connsiteX132" fmla="*/ 956402 w 2270660"/>
              <a:gd name="connsiteY132" fmla="*/ 1619469 h 2435555"/>
              <a:gd name="connsiteX133" fmla="*/ 918110 w 2270660"/>
              <a:gd name="connsiteY133" fmla="*/ 1590675 h 2435555"/>
              <a:gd name="connsiteX134" fmla="*/ 808573 w 2270660"/>
              <a:gd name="connsiteY134" fmla="*/ 1624012 h 2435555"/>
              <a:gd name="connsiteX135" fmla="*/ 851435 w 2270660"/>
              <a:gd name="connsiteY135" fmla="*/ 1652587 h 2435555"/>
              <a:gd name="connsiteX136" fmla="*/ 870485 w 2270660"/>
              <a:gd name="connsiteY136" fmla="*/ 1690687 h 2435555"/>
              <a:gd name="connsiteX137" fmla="*/ 870485 w 2270660"/>
              <a:gd name="connsiteY137" fmla="*/ 1738312 h 2435555"/>
              <a:gd name="connsiteX138" fmla="*/ 851435 w 2270660"/>
              <a:gd name="connsiteY138" fmla="*/ 1762125 h 2435555"/>
              <a:gd name="connsiteX139" fmla="*/ 837148 w 2270660"/>
              <a:gd name="connsiteY139" fmla="*/ 1838325 h 2435555"/>
              <a:gd name="connsiteX140" fmla="*/ 856198 w 2270660"/>
              <a:gd name="connsiteY140" fmla="*/ 1866900 h 2435555"/>
              <a:gd name="connsiteX141" fmla="*/ 841910 w 2270660"/>
              <a:gd name="connsiteY141" fmla="*/ 1895475 h 2435555"/>
              <a:gd name="connsiteX142" fmla="*/ 851435 w 2270660"/>
              <a:gd name="connsiteY142" fmla="*/ 1924050 h 2435555"/>
              <a:gd name="connsiteX143" fmla="*/ 851435 w 2270660"/>
              <a:gd name="connsiteY143" fmla="*/ 1947862 h 2435555"/>
              <a:gd name="connsiteX144" fmla="*/ 808573 w 2270660"/>
              <a:gd name="connsiteY144" fmla="*/ 1966912 h 2435555"/>
              <a:gd name="connsiteX145" fmla="*/ 808573 w 2270660"/>
              <a:gd name="connsiteY145" fmla="*/ 1966912 h 2435555"/>
              <a:gd name="connsiteX146" fmla="*/ 809232 w 2270660"/>
              <a:gd name="connsiteY146" fmla="*/ 2022576 h 2435555"/>
              <a:gd name="connsiteX147" fmla="*/ 822860 w 2270660"/>
              <a:gd name="connsiteY147" fmla="*/ 2043112 h 2435555"/>
              <a:gd name="connsiteX148" fmla="*/ 846673 w 2270660"/>
              <a:gd name="connsiteY148" fmla="*/ 2066925 h 2435555"/>
              <a:gd name="connsiteX149" fmla="*/ 841910 w 2270660"/>
              <a:gd name="connsiteY149" fmla="*/ 2119312 h 2435555"/>
              <a:gd name="connsiteX150" fmla="*/ 899060 w 2270660"/>
              <a:gd name="connsiteY150" fmla="*/ 2147887 h 2435555"/>
              <a:gd name="connsiteX151" fmla="*/ 903823 w 2270660"/>
              <a:gd name="connsiteY151" fmla="*/ 2181225 h 2435555"/>
              <a:gd name="connsiteX152" fmla="*/ 965735 w 2270660"/>
              <a:gd name="connsiteY152" fmla="*/ 2205037 h 2435555"/>
              <a:gd name="connsiteX153" fmla="*/ 956210 w 2270660"/>
              <a:gd name="connsiteY153" fmla="*/ 2238375 h 2435555"/>
              <a:gd name="connsiteX154" fmla="*/ 1056223 w 2270660"/>
              <a:gd name="connsiteY154" fmla="*/ 2243137 h 2435555"/>
              <a:gd name="connsiteX155" fmla="*/ 1056223 w 2270660"/>
              <a:gd name="connsiteY155"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903823 w 2270660"/>
              <a:gd name="connsiteY30" fmla="*/ 95250 h 2435555"/>
              <a:gd name="connsiteX31" fmla="*/ 917203 w 2270660"/>
              <a:gd name="connsiteY31" fmla="*/ 60333 h 2435555"/>
              <a:gd name="connsiteX32" fmla="*/ 951448 w 2270660"/>
              <a:gd name="connsiteY32" fmla="*/ 61912 h 2435555"/>
              <a:gd name="connsiteX33" fmla="*/ 989548 w 2270660"/>
              <a:gd name="connsiteY33" fmla="*/ 85725 h 2435555"/>
              <a:gd name="connsiteX34" fmla="*/ 1022885 w 2270660"/>
              <a:gd name="connsiteY34" fmla="*/ 109537 h 2435555"/>
              <a:gd name="connsiteX35" fmla="*/ 1051460 w 2270660"/>
              <a:gd name="connsiteY35" fmla="*/ 133350 h 2435555"/>
              <a:gd name="connsiteX36" fmla="*/ 1103848 w 2270660"/>
              <a:gd name="connsiteY36" fmla="*/ 200025 h 2435555"/>
              <a:gd name="connsiteX37" fmla="*/ 1099085 w 2270660"/>
              <a:gd name="connsiteY37" fmla="*/ 209550 h 2435555"/>
              <a:gd name="connsiteX38" fmla="*/ 1089560 w 2270660"/>
              <a:gd name="connsiteY38" fmla="*/ 271462 h 2435555"/>
              <a:gd name="connsiteX39" fmla="*/ 1051460 w 2270660"/>
              <a:gd name="connsiteY39" fmla="*/ 295275 h 2435555"/>
              <a:gd name="connsiteX40" fmla="*/ 1046698 w 2270660"/>
              <a:gd name="connsiteY40" fmla="*/ 333375 h 2435555"/>
              <a:gd name="connsiteX41" fmla="*/ 1037381 w 2270660"/>
              <a:gd name="connsiteY41" fmla="*/ 333420 h 2435555"/>
              <a:gd name="connsiteX42" fmla="*/ 1056931 w 2270660"/>
              <a:gd name="connsiteY42" fmla="*/ 368350 h 2435555"/>
              <a:gd name="connsiteX43" fmla="*/ 1094323 w 2270660"/>
              <a:gd name="connsiteY43" fmla="*/ 361950 h 2435555"/>
              <a:gd name="connsiteX44" fmla="*/ 1094323 w 2270660"/>
              <a:gd name="connsiteY44" fmla="*/ 361950 h 2435555"/>
              <a:gd name="connsiteX45" fmla="*/ 1146710 w 2270660"/>
              <a:gd name="connsiteY45" fmla="*/ 371475 h 2435555"/>
              <a:gd name="connsiteX46" fmla="*/ 1165760 w 2270660"/>
              <a:gd name="connsiteY46" fmla="*/ 385762 h 2435555"/>
              <a:gd name="connsiteX47" fmla="*/ 1165760 w 2270660"/>
              <a:gd name="connsiteY47" fmla="*/ 385762 h 2435555"/>
              <a:gd name="connsiteX48" fmla="*/ 1165760 w 2270660"/>
              <a:gd name="connsiteY48" fmla="*/ 385762 h 2435555"/>
              <a:gd name="connsiteX49" fmla="*/ 1203860 w 2270660"/>
              <a:gd name="connsiteY49" fmla="*/ 457200 h 2435555"/>
              <a:gd name="connsiteX50" fmla="*/ 1222910 w 2270660"/>
              <a:gd name="connsiteY50" fmla="*/ 442912 h 2435555"/>
              <a:gd name="connsiteX51" fmla="*/ 1265773 w 2270660"/>
              <a:gd name="connsiteY51" fmla="*/ 442912 h 2435555"/>
              <a:gd name="connsiteX52" fmla="*/ 1337210 w 2270660"/>
              <a:gd name="connsiteY52" fmla="*/ 442912 h 2435555"/>
              <a:gd name="connsiteX53" fmla="*/ 1313398 w 2270660"/>
              <a:gd name="connsiteY53" fmla="*/ 461962 h 2435555"/>
              <a:gd name="connsiteX54" fmla="*/ 1313398 w 2270660"/>
              <a:gd name="connsiteY54" fmla="*/ 461962 h 2435555"/>
              <a:gd name="connsiteX55" fmla="*/ 1280060 w 2270660"/>
              <a:gd name="connsiteY55" fmla="*/ 547687 h 2435555"/>
              <a:gd name="connsiteX56" fmla="*/ 1256248 w 2270660"/>
              <a:gd name="connsiteY56" fmla="*/ 557212 h 2435555"/>
              <a:gd name="connsiteX57" fmla="*/ 1204102 w 2270660"/>
              <a:gd name="connsiteY57" fmla="*/ 579516 h 2435555"/>
              <a:gd name="connsiteX58" fmla="*/ 1220341 w 2270660"/>
              <a:gd name="connsiteY58" fmla="*/ 624925 h 2435555"/>
              <a:gd name="connsiteX59" fmla="*/ 1212719 w 2270660"/>
              <a:gd name="connsiteY59" fmla="*/ 662077 h 2435555"/>
              <a:gd name="connsiteX60" fmla="*/ 1232435 w 2270660"/>
              <a:gd name="connsiteY60" fmla="*/ 676275 h 2435555"/>
              <a:gd name="connsiteX61" fmla="*/ 1243798 w 2270660"/>
              <a:gd name="connsiteY61" fmla="*/ 723998 h 2435555"/>
              <a:gd name="connsiteX62" fmla="*/ 1285577 w 2270660"/>
              <a:gd name="connsiteY62" fmla="*/ 717647 h 2435555"/>
              <a:gd name="connsiteX63" fmla="*/ 1314760 w 2270660"/>
              <a:gd name="connsiteY63" fmla="*/ 739240 h 2435555"/>
              <a:gd name="connsiteX64" fmla="*/ 1341973 w 2270660"/>
              <a:gd name="connsiteY64" fmla="*/ 742950 h 2435555"/>
              <a:gd name="connsiteX65" fmla="*/ 1413410 w 2270660"/>
              <a:gd name="connsiteY65" fmla="*/ 738187 h 2435555"/>
              <a:gd name="connsiteX66" fmla="*/ 1446748 w 2270660"/>
              <a:gd name="connsiteY66" fmla="*/ 738187 h 2435555"/>
              <a:gd name="connsiteX67" fmla="*/ 1499135 w 2270660"/>
              <a:gd name="connsiteY67" fmla="*/ 752475 h 2435555"/>
              <a:gd name="connsiteX68" fmla="*/ 1508660 w 2270660"/>
              <a:gd name="connsiteY68" fmla="*/ 766762 h 2435555"/>
              <a:gd name="connsiteX69" fmla="*/ 1513423 w 2270660"/>
              <a:gd name="connsiteY69" fmla="*/ 838200 h 2435555"/>
              <a:gd name="connsiteX70" fmla="*/ 1513423 w 2270660"/>
              <a:gd name="connsiteY70" fmla="*/ 838200 h 2435555"/>
              <a:gd name="connsiteX71" fmla="*/ 1546760 w 2270660"/>
              <a:gd name="connsiteY71" fmla="*/ 900112 h 2435555"/>
              <a:gd name="connsiteX72" fmla="*/ 1580098 w 2270660"/>
              <a:gd name="connsiteY72" fmla="*/ 942975 h 2435555"/>
              <a:gd name="connsiteX73" fmla="*/ 1588092 w 2270660"/>
              <a:gd name="connsiteY73" fmla="*/ 966918 h 2435555"/>
              <a:gd name="connsiteX74" fmla="*/ 1599148 w 2270660"/>
              <a:gd name="connsiteY74" fmla="*/ 1014412 h 2435555"/>
              <a:gd name="connsiteX75" fmla="*/ 1642010 w 2270660"/>
              <a:gd name="connsiteY75" fmla="*/ 1047750 h 2435555"/>
              <a:gd name="connsiteX76" fmla="*/ 1684873 w 2270660"/>
              <a:gd name="connsiteY76" fmla="*/ 1090612 h 2435555"/>
              <a:gd name="connsiteX77" fmla="*/ 1703923 w 2270660"/>
              <a:gd name="connsiteY77" fmla="*/ 1104900 h 2435555"/>
              <a:gd name="connsiteX78" fmla="*/ 1746785 w 2270660"/>
              <a:gd name="connsiteY78" fmla="*/ 1119187 h 2435555"/>
              <a:gd name="connsiteX79" fmla="*/ 1765835 w 2270660"/>
              <a:gd name="connsiteY79" fmla="*/ 1185862 h 2435555"/>
              <a:gd name="connsiteX80" fmla="*/ 1765835 w 2270660"/>
              <a:gd name="connsiteY80" fmla="*/ 1185862 h 2435555"/>
              <a:gd name="connsiteX81" fmla="*/ 1775360 w 2270660"/>
              <a:gd name="connsiteY81" fmla="*/ 1238250 h 2435555"/>
              <a:gd name="connsiteX82" fmla="*/ 1851560 w 2270660"/>
              <a:gd name="connsiteY82" fmla="*/ 1223962 h 2435555"/>
              <a:gd name="connsiteX83" fmla="*/ 1894423 w 2270660"/>
              <a:gd name="connsiteY83" fmla="*/ 1176337 h 2435555"/>
              <a:gd name="connsiteX84" fmla="*/ 1903948 w 2270660"/>
              <a:gd name="connsiteY84" fmla="*/ 1162050 h 2435555"/>
              <a:gd name="connsiteX85" fmla="*/ 1946810 w 2270660"/>
              <a:gd name="connsiteY85" fmla="*/ 1152525 h 2435555"/>
              <a:gd name="connsiteX86" fmla="*/ 1984910 w 2270660"/>
              <a:gd name="connsiteY86" fmla="*/ 1128712 h 2435555"/>
              <a:gd name="connsiteX87" fmla="*/ 2023010 w 2270660"/>
              <a:gd name="connsiteY87" fmla="*/ 1114425 h 2435555"/>
              <a:gd name="connsiteX88" fmla="*/ 2070635 w 2270660"/>
              <a:gd name="connsiteY88" fmla="*/ 1104900 h 2435555"/>
              <a:gd name="connsiteX89" fmla="*/ 2118260 w 2270660"/>
              <a:gd name="connsiteY89" fmla="*/ 1119187 h 2435555"/>
              <a:gd name="connsiteX90" fmla="*/ 2199223 w 2270660"/>
              <a:gd name="connsiteY90" fmla="*/ 1119187 h 2435555"/>
              <a:gd name="connsiteX91" fmla="*/ 2213510 w 2270660"/>
              <a:gd name="connsiteY91" fmla="*/ 1081087 h 2435555"/>
              <a:gd name="connsiteX92" fmla="*/ 2242085 w 2270660"/>
              <a:gd name="connsiteY92" fmla="*/ 1090612 h 2435555"/>
              <a:gd name="connsiteX93" fmla="*/ 2270660 w 2270660"/>
              <a:gd name="connsiteY93" fmla="*/ 1100137 h 2435555"/>
              <a:gd name="connsiteX94" fmla="*/ 2256373 w 2270660"/>
              <a:gd name="connsiteY94" fmla="*/ 1128712 h 2435555"/>
              <a:gd name="connsiteX95" fmla="*/ 2218273 w 2270660"/>
              <a:gd name="connsiteY95" fmla="*/ 1176337 h 2435555"/>
              <a:gd name="connsiteX96" fmla="*/ 2189698 w 2270660"/>
              <a:gd name="connsiteY96" fmla="*/ 1200150 h 2435555"/>
              <a:gd name="connsiteX97" fmla="*/ 2156360 w 2270660"/>
              <a:gd name="connsiteY97" fmla="*/ 1233487 h 2435555"/>
              <a:gd name="connsiteX98" fmla="*/ 2137310 w 2270660"/>
              <a:gd name="connsiteY98" fmla="*/ 1290637 h 2435555"/>
              <a:gd name="connsiteX99" fmla="*/ 2156360 w 2270660"/>
              <a:gd name="connsiteY99" fmla="*/ 1333500 h 2435555"/>
              <a:gd name="connsiteX100" fmla="*/ 2075398 w 2270660"/>
              <a:gd name="connsiteY100" fmla="*/ 1333500 h 2435555"/>
              <a:gd name="connsiteX101" fmla="*/ 2023010 w 2270660"/>
              <a:gd name="connsiteY101" fmla="*/ 1400175 h 2435555"/>
              <a:gd name="connsiteX102" fmla="*/ 2013485 w 2270660"/>
              <a:gd name="connsiteY102" fmla="*/ 1414462 h 2435555"/>
              <a:gd name="connsiteX103" fmla="*/ 1999198 w 2270660"/>
              <a:gd name="connsiteY103" fmla="*/ 1457325 h 2435555"/>
              <a:gd name="connsiteX104" fmla="*/ 1980148 w 2270660"/>
              <a:gd name="connsiteY104" fmla="*/ 1471612 h 2435555"/>
              <a:gd name="connsiteX105" fmla="*/ 1913473 w 2270660"/>
              <a:gd name="connsiteY105" fmla="*/ 1471612 h 2435555"/>
              <a:gd name="connsiteX106" fmla="*/ 1889660 w 2270660"/>
              <a:gd name="connsiteY106" fmla="*/ 1500187 h 2435555"/>
              <a:gd name="connsiteX107" fmla="*/ 1880135 w 2270660"/>
              <a:gd name="connsiteY107" fmla="*/ 1476375 h 2435555"/>
              <a:gd name="connsiteX108" fmla="*/ 1822985 w 2270660"/>
              <a:gd name="connsiteY108" fmla="*/ 1495425 h 2435555"/>
              <a:gd name="connsiteX109" fmla="*/ 1799173 w 2270660"/>
              <a:gd name="connsiteY109" fmla="*/ 1476375 h 2435555"/>
              <a:gd name="connsiteX110" fmla="*/ 1780123 w 2270660"/>
              <a:gd name="connsiteY110" fmla="*/ 1485900 h 2435555"/>
              <a:gd name="connsiteX111" fmla="*/ 1737260 w 2270660"/>
              <a:gd name="connsiteY111" fmla="*/ 1514475 h 2435555"/>
              <a:gd name="connsiteX112" fmla="*/ 1737260 w 2270660"/>
              <a:gd name="connsiteY112" fmla="*/ 1514475 h 2435555"/>
              <a:gd name="connsiteX113" fmla="*/ 1722973 w 2270660"/>
              <a:gd name="connsiteY113" fmla="*/ 1471612 h 2435555"/>
              <a:gd name="connsiteX114" fmla="*/ 1699160 w 2270660"/>
              <a:gd name="connsiteY114" fmla="*/ 1466850 h 2435555"/>
              <a:gd name="connsiteX115" fmla="*/ 1642010 w 2270660"/>
              <a:gd name="connsiteY115" fmla="*/ 1476375 h 2435555"/>
              <a:gd name="connsiteX116" fmla="*/ 1546760 w 2270660"/>
              <a:gd name="connsiteY116" fmla="*/ 1481137 h 2435555"/>
              <a:gd name="connsiteX117" fmla="*/ 1470560 w 2270660"/>
              <a:gd name="connsiteY117" fmla="*/ 1462087 h 2435555"/>
              <a:gd name="connsiteX118" fmla="*/ 1451510 w 2270660"/>
              <a:gd name="connsiteY118" fmla="*/ 1476375 h 2435555"/>
              <a:gd name="connsiteX119" fmla="*/ 1396511 w 2270660"/>
              <a:gd name="connsiteY119" fmla="*/ 1505358 h 2435555"/>
              <a:gd name="connsiteX120" fmla="*/ 1375310 w 2270660"/>
              <a:gd name="connsiteY120" fmla="*/ 1485900 h 2435555"/>
              <a:gd name="connsiteX121" fmla="*/ 1356260 w 2270660"/>
              <a:gd name="connsiteY121" fmla="*/ 1462087 h 2435555"/>
              <a:gd name="connsiteX122" fmla="*/ 1337210 w 2270660"/>
              <a:gd name="connsiteY122" fmla="*/ 1485900 h 2435555"/>
              <a:gd name="connsiteX123" fmla="*/ 1327685 w 2270660"/>
              <a:gd name="connsiteY123" fmla="*/ 1466850 h 2435555"/>
              <a:gd name="connsiteX124" fmla="*/ 1227673 w 2270660"/>
              <a:gd name="connsiteY124" fmla="*/ 1514475 h 2435555"/>
              <a:gd name="connsiteX125" fmla="*/ 1194335 w 2270660"/>
              <a:gd name="connsiteY125" fmla="*/ 1514475 h 2435555"/>
              <a:gd name="connsiteX126" fmla="*/ 1132423 w 2270660"/>
              <a:gd name="connsiteY126" fmla="*/ 1504950 h 2435555"/>
              <a:gd name="connsiteX127" fmla="*/ 1075273 w 2270660"/>
              <a:gd name="connsiteY127" fmla="*/ 1524000 h 2435555"/>
              <a:gd name="connsiteX128" fmla="*/ 1051460 w 2270660"/>
              <a:gd name="connsiteY128" fmla="*/ 1562100 h 2435555"/>
              <a:gd name="connsiteX129" fmla="*/ 1037173 w 2270660"/>
              <a:gd name="connsiteY129" fmla="*/ 1590675 h 2435555"/>
              <a:gd name="connsiteX130" fmla="*/ 1018123 w 2270660"/>
              <a:gd name="connsiteY130" fmla="*/ 1590675 h 2435555"/>
              <a:gd name="connsiteX131" fmla="*/ 1018123 w 2270660"/>
              <a:gd name="connsiteY131" fmla="*/ 1590675 h 2435555"/>
              <a:gd name="connsiteX132" fmla="*/ 956402 w 2270660"/>
              <a:gd name="connsiteY132" fmla="*/ 1619469 h 2435555"/>
              <a:gd name="connsiteX133" fmla="*/ 918110 w 2270660"/>
              <a:gd name="connsiteY133" fmla="*/ 1590675 h 2435555"/>
              <a:gd name="connsiteX134" fmla="*/ 808573 w 2270660"/>
              <a:gd name="connsiteY134" fmla="*/ 1624012 h 2435555"/>
              <a:gd name="connsiteX135" fmla="*/ 851435 w 2270660"/>
              <a:gd name="connsiteY135" fmla="*/ 1652587 h 2435555"/>
              <a:gd name="connsiteX136" fmla="*/ 870485 w 2270660"/>
              <a:gd name="connsiteY136" fmla="*/ 1690687 h 2435555"/>
              <a:gd name="connsiteX137" fmla="*/ 870485 w 2270660"/>
              <a:gd name="connsiteY137" fmla="*/ 1738312 h 2435555"/>
              <a:gd name="connsiteX138" fmla="*/ 851435 w 2270660"/>
              <a:gd name="connsiteY138" fmla="*/ 1762125 h 2435555"/>
              <a:gd name="connsiteX139" fmla="*/ 837148 w 2270660"/>
              <a:gd name="connsiteY139" fmla="*/ 1838325 h 2435555"/>
              <a:gd name="connsiteX140" fmla="*/ 856198 w 2270660"/>
              <a:gd name="connsiteY140" fmla="*/ 1866900 h 2435555"/>
              <a:gd name="connsiteX141" fmla="*/ 841910 w 2270660"/>
              <a:gd name="connsiteY141" fmla="*/ 1895475 h 2435555"/>
              <a:gd name="connsiteX142" fmla="*/ 851435 w 2270660"/>
              <a:gd name="connsiteY142" fmla="*/ 1924050 h 2435555"/>
              <a:gd name="connsiteX143" fmla="*/ 851435 w 2270660"/>
              <a:gd name="connsiteY143" fmla="*/ 1947862 h 2435555"/>
              <a:gd name="connsiteX144" fmla="*/ 808573 w 2270660"/>
              <a:gd name="connsiteY144" fmla="*/ 1966912 h 2435555"/>
              <a:gd name="connsiteX145" fmla="*/ 808573 w 2270660"/>
              <a:gd name="connsiteY145" fmla="*/ 1966912 h 2435555"/>
              <a:gd name="connsiteX146" fmla="*/ 809232 w 2270660"/>
              <a:gd name="connsiteY146" fmla="*/ 2022576 h 2435555"/>
              <a:gd name="connsiteX147" fmla="*/ 822860 w 2270660"/>
              <a:gd name="connsiteY147" fmla="*/ 2043112 h 2435555"/>
              <a:gd name="connsiteX148" fmla="*/ 846673 w 2270660"/>
              <a:gd name="connsiteY148" fmla="*/ 2066925 h 2435555"/>
              <a:gd name="connsiteX149" fmla="*/ 841910 w 2270660"/>
              <a:gd name="connsiteY149" fmla="*/ 2119312 h 2435555"/>
              <a:gd name="connsiteX150" fmla="*/ 899060 w 2270660"/>
              <a:gd name="connsiteY150" fmla="*/ 2147887 h 2435555"/>
              <a:gd name="connsiteX151" fmla="*/ 903823 w 2270660"/>
              <a:gd name="connsiteY151" fmla="*/ 2181225 h 2435555"/>
              <a:gd name="connsiteX152" fmla="*/ 965735 w 2270660"/>
              <a:gd name="connsiteY152" fmla="*/ 2205037 h 2435555"/>
              <a:gd name="connsiteX153" fmla="*/ 956210 w 2270660"/>
              <a:gd name="connsiteY153" fmla="*/ 2238375 h 2435555"/>
              <a:gd name="connsiteX154" fmla="*/ 1056223 w 2270660"/>
              <a:gd name="connsiteY154" fmla="*/ 2243137 h 2435555"/>
              <a:gd name="connsiteX155" fmla="*/ 1056223 w 2270660"/>
              <a:gd name="connsiteY155"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903823 w 2270660"/>
              <a:gd name="connsiteY30" fmla="*/ 95250 h 2435555"/>
              <a:gd name="connsiteX31" fmla="*/ 917203 w 2270660"/>
              <a:gd name="connsiteY31" fmla="*/ 60333 h 2435555"/>
              <a:gd name="connsiteX32" fmla="*/ 951448 w 2270660"/>
              <a:gd name="connsiteY32" fmla="*/ 61912 h 2435555"/>
              <a:gd name="connsiteX33" fmla="*/ 989548 w 2270660"/>
              <a:gd name="connsiteY33" fmla="*/ 85725 h 2435555"/>
              <a:gd name="connsiteX34" fmla="*/ 1022885 w 2270660"/>
              <a:gd name="connsiteY34" fmla="*/ 109537 h 2435555"/>
              <a:gd name="connsiteX35" fmla="*/ 1051460 w 2270660"/>
              <a:gd name="connsiteY35" fmla="*/ 133350 h 2435555"/>
              <a:gd name="connsiteX36" fmla="*/ 1103848 w 2270660"/>
              <a:gd name="connsiteY36" fmla="*/ 200025 h 2435555"/>
              <a:gd name="connsiteX37" fmla="*/ 1099085 w 2270660"/>
              <a:gd name="connsiteY37" fmla="*/ 209550 h 2435555"/>
              <a:gd name="connsiteX38" fmla="*/ 1089560 w 2270660"/>
              <a:gd name="connsiteY38" fmla="*/ 271462 h 2435555"/>
              <a:gd name="connsiteX39" fmla="*/ 1051460 w 2270660"/>
              <a:gd name="connsiteY39" fmla="*/ 295275 h 2435555"/>
              <a:gd name="connsiteX40" fmla="*/ 1033607 w 2270660"/>
              <a:gd name="connsiteY40" fmla="*/ 314368 h 2435555"/>
              <a:gd name="connsiteX41" fmla="*/ 1037381 w 2270660"/>
              <a:gd name="connsiteY41" fmla="*/ 333420 h 2435555"/>
              <a:gd name="connsiteX42" fmla="*/ 1056931 w 2270660"/>
              <a:gd name="connsiteY42" fmla="*/ 368350 h 2435555"/>
              <a:gd name="connsiteX43" fmla="*/ 1094323 w 2270660"/>
              <a:gd name="connsiteY43" fmla="*/ 361950 h 2435555"/>
              <a:gd name="connsiteX44" fmla="*/ 1094323 w 2270660"/>
              <a:gd name="connsiteY44" fmla="*/ 361950 h 2435555"/>
              <a:gd name="connsiteX45" fmla="*/ 1146710 w 2270660"/>
              <a:gd name="connsiteY45" fmla="*/ 371475 h 2435555"/>
              <a:gd name="connsiteX46" fmla="*/ 1165760 w 2270660"/>
              <a:gd name="connsiteY46" fmla="*/ 385762 h 2435555"/>
              <a:gd name="connsiteX47" fmla="*/ 1165760 w 2270660"/>
              <a:gd name="connsiteY47" fmla="*/ 385762 h 2435555"/>
              <a:gd name="connsiteX48" fmla="*/ 1165760 w 2270660"/>
              <a:gd name="connsiteY48" fmla="*/ 385762 h 2435555"/>
              <a:gd name="connsiteX49" fmla="*/ 1203860 w 2270660"/>
              <a:gd name="connsiteY49" fmla="*/ 457200 h 2435555"/>
              <a:gd name="connsiteX50" fmla="*/ 1222910 w 2270660"/>
              <a:gd name="connsiteY50" fmla="*/ 442912 h 2435555"/>
              <a:gd name="connsiteX51" fmla="*/ 1265773 w 2270660"/>
              <a:gd name="connsiteY51" fmla="*/ 442912 h 2435555"/>
              <a:gd name="connsiteX52" fmla="*/ 1337210 w 2270660"/>
              <a:gd name="connsiteY52" fmla="*/ 442912 h 2435555"/>
              <a:gd name="connsiteX53" fmla="*/ 1313398 w 2270660"/>
              <a:gd name="connsiteY53" fmla="*/ 461962 h 2435555"/>
              <a:gd name="connsiteX54" fmla="*/ 1313398 w 2270660"/>
              <a:gd name="connsiteY54" fmla="*/ 461962 h 2435555"/>
              <a:gd name="connsiteX55" fmla="*/ 1280060 w 2270660"/>
              <a:gd name="connsiteY55" fmla="*/ 547687 h 2435555"/>
              <a:gd name="connsiteX56" fmla="*/ 1256248 w 2270660"/>
              <a:gd name="connsiteY56" fmla="*/ 557212 h 2435555"/>
              <a:gd name="connsiteX57" fmla="*/ 1204102 w 2270660"/>
              <a:gd name="connsiteY57" fmla="*/ 579516 h 2435555"/>
              <a:gd name="connsiteX58" fmla="*/ 1220341 w 2270660"/>
              <a:gd name="connsiteY58" fmla="*/ 624925 h 2435555"/>
              <a:gd name="connsiteX59" fmla="*/ 1212719 w 2270660"/>
              <a:gd name="connsiteY59" fmla="*/ 662077 h 2435555"/>
              <a:gd name="connsiteX60" fmla="*/ 1232435 w 2270660"/>
              <a:gd name="connsiteY60" fmla="*/ 676275 h 2435555"/>
              <a:gd name="connsiteX61" fmla="*/ 1243798 w 2270660"/>
              <a:gd name="connsiteY61" fmla="*/ 723998 h 2435555"/>
              <a:gd name="connsiteX62" fmla="*/ 1285577 w 2270660"/>
              <a:gd name="connsiteY62" fmla="*/ 717647 h 2435555"/>
              <a:gd name="connsiteX63" fmla="*/ 1314760 w 2270660"/>
              <a:gd name="connsiteY63" fmla="*/ 739240 h 2435555"/>
              <a:gd name="connsiteX64" fmla="*/ 1341973 w 2270660"/>
              <a:gd name="connsiteY64" fmla="*/ 742950 h 2435555"/>
              <a:gd name="connsiteX65" fmla="*/ 1413410 w 2270660"/>
              <a:gd name="connsiteY65" fmla="*/ 738187 h 2435555"/>
              <a:gd name="connsiteX66" fmla="*/ 1446748 w 2270660"/>
              <a:gd name="connsiteY66" fmla="*/ 738187 h 2435555"/>
              <a:gd name="connsiteX67" fmla="*/ 1499135 w 2270660"/>
              <a:gd name="connsiteY67" fmla="*/ 752475 h 2435555"/>
              <a:gd name="connsiteX68" fmla="*/ 1508660 w 2270660"/>
              <a:gd name="connsiteY68" fmla="*/ 766762 h 2435555"/>
              <a:gd name="connsiteX69" fmla="*/ 1513423 w 2270660"/>
              <a:gd name="connsiteY69" fmla="*/ 838200 h 2435555"/>
              <a:gd name="connsiteX70" fmla="*/ 1513423 w 2270660"/>
              <a:gd name="connsiteY70" fmla="*/ 838200 h 2435555"/>
              <a:gd name="connsiteX71" fmla="*/ 1546760 w 2270660"/>
              <a:gd name="connsiteY71" fmla="*/ 900112 h 2435555"/>
              <a:gd name="connsiteX72" fmla="*/ 1580098 w 2270660"/>
              <a:gd name="connsiteY72" fmla="*/ 942975 h 2435555"/>
              <a:gd name="connsiteX73" fmla="*/ 1588092 w 2270660"/>
              <a:gd name="connsiteY73" fmla="*/ 966918 h 2435555"/>
              <a:gd name="connsiteX74" fmla="*/ 1599148 w 2270660"/>
              <a:gd name="connsiteY74" fmla="*/ 1014412 h 2435555"/>
              <a:gd name="connsiteX75" fmla="*/ 1642010 w 2270660"/>
              <a:gd name="connsiteY75" fmla="*/ 1047750 h 2435555"/>
              <a:gd name="connsiteX76" fmla="*/ 1684873 w 2270660"/>
              <a:gd name="connsiteY76" fmla="*/ 1090612 h 2435555"/>
              <a:gd name="connsiteX77" fmla="*/ 1703923 w 2270660"/>
              <a:gd name="connsiteY77" fmla="*/ 1104900 h 2435555"/>
              <a:gd name="connsiteX78" fmla="*/ 1746785 w 2270660"/>
              <a:gd name="connsiteY78" fmla="*/ 1119187 h 2435555"/>
              <a:gd name="connsiteX79" fmla="*/ 1765835 w 2270660"/>
              <a:gd name="connsiteY79" fmla="*/ 1185862 h 2435555"/>
              <a:gd name="connsiteX80" fmla="*/ 1765835 w 2270660"/>
              <a:gd name="connsiteY80" fmla="*/ 1185862 h 2435555"/>
              <a:gd name="connsiteX81" fmla="*/ 1775360 w 2270660"/>
              <a:gd name="connsiteY81" fmla="*/ 1238250 h 2435555"/>
              <a:gd name="connsiteX82" fmla="*/ 1851560 w 2270660"/>
              <a:gd name="connsiteY82" fmla="*/ 1223962 h 2435555"/>
              <a:gd name="connsiteX83" fmla="*/ 1894423 w 2270660"/>
              <a:gd name="connsiteY83" fmla="*/ 1176337 h 2435555"/>
              <a:gd name="connsiteX84" fmla="*/ 1903948 w 2270660"/>
              <a:gd name="connsiteY84" fmla="*/ 1162050 h 2435555"/>
              <a:gd name="connsiteX85" fmla="*/ 1946810 w 2270660"/>
              <a:gd name="connsiteY85" fmla="*/ 1152525 h 2435555"/>
              <a:gd name="connsiteX86" fmla="*/ 1984910 w 2270660"/>
              <a:gd name="connsiteY86" fmla="*/ 1128712 h 2435555"/>
              <a:gd name="connsiteX87" fmla="*/ 2023010 w 2270660"/>
              <a:gd name="connsiteY87" fmla="*/ 1114425 h 2435555"/>
              <a:gd name="connsiteX88" fmla="*/ 2070635 w 2270660"/>
              <a:gd name="connsiteY88" fmla="*/ 1104900 h 2435555"/>
              <a:gd name="connsiteX89" fmla="*/ 2118260 w 2270660"/>
              <a:gd name="connsiteY89" fmla="*/ 1119187 h 2435555"/>
              <a:gd name="connsiteX90" fmla="*/ 2199223 w 2270660"/>
              <a:gd name="connsiteY90" fmla="*/ 1119187 h 2435555"/>
              <a:gd name="connsiteX91" fmla="*/ 2213510 w 2270660"/>
              <a:gd name="connsiteY91" fmla="*/ 1081087 h 2435555"/>
              <a:gd name="connsiteX92" fmla="*/ 2242085 w 2270660"/>
              <a:gd name="connsiteY92" fmla="*/ 1090612 h 2435555"/>
              <a:gd name="connsiteX93" fmla="*/ 2270660 w 2270660"/>
              <a:gd name="connsiteY93" fmla="*/ 1100137 h 2435555"/>
              <a:gd name="connsiteX94" fmla="*/ 2256373 w 2270660"/>
              <a:gd name="connsiteY94" fmla="*/ 1128712 h 2435555"/>
              <a:gd name="connsiteX95" fmla="*/ 2218273 w 2270660"/>
              <a:gd name="connsiteY95" fmla="*/ 1176337 h 2435555"/>
              <a:gd name="connsiteX96" fmla="*/ 2189698 w 2270660"/>
              <a:gd name="connsiteY96" fmla="*/ 1200150 h 2435555"/>
              <a:gd name="connsiteX97" fmla="*/ 2156360 w 2270660"/>
              <a:gd name="connsiteY97" fmla="*/ 1233487 h 2435555"/>
              <a:gd name="connsiteX98" fmla="*/ 2137310 w 2270660"/>
              <a:gd name="connsiteY98" fmla="*/ 1290637 h 2435555"/>
              <a:gd name="connsiteX99" fmla="*/ 2156360 w 2270660"/>
              <a:gd name="connsiteY99" fmla="*/ 1333500 h 2435555"/>
              <a:gd name="connsiteX100" fmla="*/ 2075398 w 2270660"/>
              <a:gd name="connsiteY100" fmla="*/ 1333500 h 2435555"/>
              <a:gd name="connsiteX101" fmla="*/ 2023010 w 2270660"/>
              <a:gd name="connsiteY101" fmla="*/ 1400175 h 2435555"/>
              <a:gd name="connsiteX102" fmla="*/ 2013485 w 2270660"/>
              <a:gd name="connsiteY102" fmla="*/ 1414462 h 2435555"/>
              <a:gd name="connsiteX103" fmla="*/ 1999198 w 2270660"/>
              <a:gd name="connsiteY103" fmla="*/ 1457325 h 2435555"/>
              <a:gd name="connsiteX104" fmla="*/ 1980148 w 2270660"/>
              <a:gd name="connsiteY104" fmla="*/ 1471612 h 2435555"/>
              <a:gd name="connsiteX105" fmla="*/ 1913473 w 2270660"/>
              <a:gd name="connsiteY105" fmla="*/ 1471612 h 2435555"/>
              <a:gd name="connsiteX106" fmla="*/ 1889660 w 2270660"/>
              <a:gd name="connsiteY106" fmla="*/ 1500187 h 2435555"/>
              <a:gd name="connsiteX107" fmla="*/ 1880135 w 2270660"/>
              <a:gd name="connsiteY107" fmla="*/ 1476375 h 2435555"/>
              <a:gd name="connsiteX108" fmla="*/ 1822985 w 2270660"/>
              <a:gd name="connsiteY108" fmla="*/ 1495425 h 2435555"/>
              <a:gd name="connsiteX109" fmla="*/ 1799173 w 2270660"/>
              <a:gd name="connsiteY109" fmla="*/ 1476375 h 2435555"/>
              <a:gd name="connsiteX110" fmla="*/ 1780123 w 2270660"/>
              <a:gd name="connsiteY110" fmla="*/ 1485900 h 2435555"/>
              <a:gd name="connsiteX111" fmla="*/ 1737260 w 2270660"/>
              <a:gd name="connsiteY111" fmla="*/ 1514475 h 2435555"/>
              <a:gd name="connsiteX112" fmla="*/ 1737260 w 2270660"/>
              <a:gd name="connsiteY112" fmla="*/ 1514475 h 2435555"/>
              <a:gd name="connsiteX113" fmla="*/ 1722973 w 2270660"/>
              <a:gd name="connsiteY113" fmla="*/ 1471612 h 2435555"/>
              <a:gd name="connsiteX114" fmla="*/ 1699160 w 2270660"/>
              <a:gd name="connsiteY114" fmla="*/ 1466850 h 2435555"/>
              <a:gd name="connsiteX115" fmla="*/ 1642010 w 2270660"/>
              <a:gd name="connsiteY115" fmla="*/ 1476375 h 2435555"/>
              <a:gd name="connsiteX116" fmla="*/ 1546760 w 2270660"/>
              <a:gd name="connsiteY116" fmla="*/ 1481137 h 2435555"/>
              <a:gd name="connsiteX117" fmla="*/ 1470560 w 2270660"/>
              <a:gd name="connsiteY117" fmla="*/ 1462087 h 2435555"/>
              <a:gd name="connsiteX118" fmla="*/ 1451510 w 2270660"/>
              <a:gd name="connsiteY118" fmla="*/ 1476375 h 2435555"/>
              <a:gd name="connsiteX119" fmla="*/ 1396511 w 2270660"/>
              <a:gd name="connsiteY119" fmla="*/ 1505358 h 2435555"/>
              <a:gd name="connsiteX120" fmla="*/ 1375310 w 2270660"/>
              <a:gd name="connsiteY120" fmla="*/ 1485900 h 2435555"/>
              <a:gd name="connsiteX121" fmla="*/ 1356260 w 2270660"/>
              <a:gd name="connsiteY121" fmla="*/ 1462087 h 2435555"/>
              <a:gd name="connsiteX122" fmla="*/ 1337210 w 2270660"/>
              <a:gd name="connsiteY122" fmla="*/ 1485900 h 2435555"/>
              <a:gd name="connsiteX123" fmla="*/ 1327685 w 2270660"/>
              <a:gd name="connsiteY123" fmla="*/ 1466850 h 2435555"/>
              <a:gd name="connsiteX124" fmla="*/ 1227673 w 2270660"/>
              <a:gd name="connsiteY124" fmla="*/ 1514475 h 2435555"/>
              <a:gd name="connsiteX125" fmla="*/ 1194335 w 2270660"/>
              <a:gd name="connsiteY125" fmla="*/ 1514475 h 2435555"/>
              <a:gd name="connsiteX126" fmla="*/ 1132423 w 2270660"/>
              <a:gd name="connsiteY126" fmla="*/ 1504950 h 2435555"/>
              <a:gd name="connsiteX127" fmla="*/ 1075273 w 2270660"/>
              <a:gd name="connsiteY127" fmla="*/ 1524000 h 2435555"/>
              <a:gd name="connsiteX128" fmla="*/ 1051460 w 2270660"/>
              <a:gd name="connsiteY128" fmla="*/ 1562100 h 2435555"/>
              <a:gd name="connsiteX129" fmla="*/ 1037173 w 2270660"/>
              <a:gd name="connsiteY129" fmla="*/ 1590675 h 2435555"/>
              <a:gd name="connsiteX130" fmla="*/ 1018123 w 2270660"/>
              <a:gd name="connsiteY130" fmla="*/ 1590675 h 2435555"/>
              <a:gd name="connsiteX131" fmla="*/ 1018123 w 2270660"/>
              <a:gd name="connsiteY131" fmla="*/ 1590675 h 2435555"/>
              <a:gd name="connsiteX132" fmla="*/ 956402 w 2270660"/>
              <a:gd name="connsiteY132" fmla="*/ 1619469 h 2435555"/>
              <a:gd name="connsiteX133" fmla="*/ 918110 w 2270660"/>
              <a:gd name="connsiteY133" fmla="*/ 1590675 h 2435555"/>
              <a:gd name="connsiteX134" fmla="*/ 808573 w 2270660"/>
              <a:gd name="connsiteY134" fmla="*/ 1624012 h 2435555"/>
              <a:gd name="connsiteX135" fmla="*/ 851435 w 2270660"/>
              <a:gd name="connsiteY135" fmla="*/ 1652587 h 2435555"/>
              <a:gd name="connsiteX136" fmla="*/ 870485 w 2270660"/>
              <a:gd name="connsiteY136" fmla="*/ 1690687 h 2435555"/>
              <a:gd name="connsiteX137" fmla="*/ 870485 w 2270660"/>
              <a:gd name="connsiteY137" fmla="*/ 1738312 h 2435555"/>
              <a:gd name="connsiteX138" fmla="*/ 851435 w 2270660"/>
              <a:gd name="connsiteY138" fmla="*/ 1762125 h 2435555"/>
              <a:gd name="connsiteX139" fmla="*/ 837148 w 2270660"/>
              <a:gd name="connsiteY139" fmla="*/ 1838325 h 2435555"/>
              <a:gd name="connsiteX140" fmla="*/ 856198 w 2270660"/>
              <a:gd name="connsiteY140" fmla="*/ 1866900 h 2435555"/>
              <a:gd name="connsiteX141" fmla="*/ 841910 w 2270660"/>
              <a:gd name="connsiteY141" fmla="*/ 1895475 h 2435555"/>
              <a:gd name="connsiteX142" fmla="*/ 851435 w 2270660"/>
              <a:gd name="connsiteY142" fmla="*/ 1924050 h 2435555"/>
              <a:gd name="connsiteX143" fmla="*/ 851435 w 2270660"/>
              <a:gd name="connsiteY143" fmla="*/ 1947862 h 2435555"/>
              <a:gd name="connsiteX144" fmla="*/ 808573 w 2270660"/>
              <a:gd name="connsiteY144" fmla="*/ 1966912 h 2435555"/>
              <a:gd name="connsiteX145" fmla="*/ 808573 w 2270660"/>
              <a:gd name="connsiteY145" fmla="*/ 1966912 h 2435555"/>
              <a:gd name="connsiteX146" fmla="*/ 809232 w 2270660"/>
              <a:gd name="connsiteY146" fmla="*/ 2022576 h 2435555"/>
              <a:gd name="connsiteX147" fmla="*/ 822860 w 2270660"/>
              <a:gd name="connsiteY147" fmla="*/ 2043112 h 2435555"/>
              <a:gd name="connsiteX148" fmla="*/ 846673 w 2270660"/>
              <a:gd name="connsiteY148" fmla="*/ 2066925 h 2435555"/>
              <a:gd name="connsiteX149" fmla="*/ 841910 w 2270660"/>
              <a:gd name="connsiteY149" fmla="*/ 2119312 h 2435555"/>
              <a:gd name="connsiteX150" fmla="*/ 899060 w 2270660"/>
              <a:gd name="connsiteY150" fmla="*/ 2147887 h 2435555"/>
              <a:gd name="connsiteX151" fmla="*/ 903823 w 2270660"/>
              <a:gd name="connsiteY151" fmla="*/ 2181225 h 2435555"/>
              <a:gd name="connsiteX152" fmla="*/ 965735 w 2270660"/>
              <a:gd name="connsiteY152" fmla="*/ 2205037 h 2435555"/>
              <a:gd name="connsiteX153" fmla="*/ 956210 w 2270660"/>
              <a:gd name="connsiteY153" fmla="*/ 2238375 h 2435555"/>
              <a:gd name="connsiteX154" fmla="*/ 1056223 w 2270660"/>
              <a:gd name="connsiteY154" fmla="*/ 2243137 h 2435555"/>
              <a:gd name="connsiteX155" fmla="*/ 1056223 w 2270660"/>
              <a:gd name="connsiteY155"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903823 w 2270660"/>
              <a:gd name="connsiteY30" fmla="*/ 95250 h 2435555"/>
              <a:gd name="connsiteX31" fmla="*/ 917203 w 2270660"/>
              <a:gd name="connsiteY31" fmla="*/ 60333 h 2435555"/>
              <a:gd name="connsiteX32" fmla="*/ 951448 w 2270660"/>
              <a:gd name="connsiteY32" fmla="*/ 61912 h 2435555"/>
              <a:gd name="connsiteX33" fmla="*/ 989548 w 2270660"/>
              <a:gd name="connsiteY33" fmla="*/ 85725 h 2435555"/>
              <a:gd name="connsiteX34" fmla="*/ 1022885 w 2270660"/>
              <a:gd name="connsiteY34" fmla="*/ 109537 h 2435555"/>
              <a:gd name="connsiteX35" fmla="*/ 1051460 w 2270660"/>
              <a:gd name="connsiteY35" fmla="*/ 133350 h 2435555"/>
              <a:gd name="connsiteX36" fmla="*/ 1103848 w 2270660"/>
              <a:gd name="connsiteY36" fmla="*/ 200025 h 2435555"/>
              <a:gd name="connsiteX37" fmla="*/ 1099085 w 2270660"/>
              <a:gd name="connsiteY37" fmla="*/ 209550 h 2435555"/>
              <a:gd name="connsiteX38" fmla="*/ 1089560 w 2270660"/>
              <a:gd name="connsiteY38" fmla="*/ 271462 h 2435555"/>
              <a:gd name="connsiteX39" fmla="*/ 1051460 w 2270660"/>
              <a:gd name="connsiteY39" fmla="*/ 295275 h 2435555"/>
              <a:gd name="connsiteX40" fmla="*/ 1033607 w 2270660"/>
              <a:gd name="connsiteY40" fmla="*/ 314368 h 2435555"/>
              <a:gd name="connsiteX41" fmla="*/ 1037381 w 2270660"/>
              <a:gd name="connsiteY41" fmla="*/ 333420 h 2435555"/>
              <a:gd name="connsiteX42" fmla="*/ 1056931 w 2270660"/>
              <a:gd name="connsiteY42" fmla="*/ 368350 h 2435555"/>
              <a:gd name="connsiteX43" fmla="*/ 1094323 w 2270660"/>
              <a:gd name="connsiteY43" fmla="*/ 361950 h 2435555"/>
              <a:gd name="connsiteX44" fmla="*/ 1096486 w 2270660"/>
              <a:gd name="connsiteY44" fmla="*/ 371525 h 2435555"/>
              <a:gd name="connsiteX45" fmla="*/ 1146710 w 2270660"/>
              <a:gd name="connsiteY45" fmla="*/ 371475 h 2435555"/>
              <a:gd name="connsiteX46" fmla="*/ 1165760 w 2270660"/>
              <a:gd name="connsiteY46" fmla="*/ 385762 h 2435555"/>
              <a:gd name="connsiteX47" fmla="*/ 1165760 w 2270660"/>
              <a:gd name="connsiteY47" fmla="*/ 385762 h 2435555"/>
              <a:gd name="connsiteX48" fmla="*/ 1165760 w 2270660"/>
              <a:gd name="connsiteY48" fmla="*/ 385762 h 2435555"/>
              <a:gd name="connsiteX49" fmla="*/ 1203860 w 2270660"/>
              <a:gd name="connsiteY49" fmla="*/ 457200 h 2435555"/>
              <a:gd name="connsiteX50" fmla="*/ 1222910 w 2270660"/>
              <a:gd name="connsiteY50" fmla="*/ 442912 h 2435555"/>
              <a:gd name="connsiteX51" fmla="*/ 1265773 w 2270660"/>
              <a:gd name="connsiteY51" fmla="*/ 442912 h 2435555"/>
              <a:gd name="connsiteX52" fmla="*/ 1337210 w 2270660"/>
              <a:gd name="connsiteY52" fmla="*/ 442912 h 2435555"/>
              <a:gd name="connsiteX53" fmla="*/ 1313398 w 2270660"/>
              <a:gd name="connsiteY53" fmla="*/ 461962 h 2435555"/>
              <a:gd name="connsiteX54" fmla="*/ 1313398 w 2270660"/>
              <a:gd name="connsiteY54" fmla="*/ 461962 h 2435555"/>
              <a:gd name="connsiteX55" fmla="*/ 1280060 w 2270660"/>
              <a:gd name="connsiteY55" fmla="*/ 547687 h 2435555"/>
              <a:gd name="connsiteX56" fmla="*/ 1256248 w 2270660"/>
              <a:gd name="connsiteY56" fmla="*/ 557212 h 2435555"/>
              <a:gd name="connsiteX57" fmla="*/ 1204102 w 2270660"/>
              <a:gd name="connsiteY57" fmla="*/ 579516 h 2435555"/>
              <a:gd name="connsiteX58" fmla="*/ 1220341 w 2270660"/>
              <a:gd name="connsiteY58" fmla="*/ 624925 h 2435555"/>
              <a:gd name="connsiteX59" fmla="*/ 1212719 w 2270660"/>
              <a:gd name="connsiteY59" fmla="*/ 662077 h 2435555"/>
              <a:gd name="connsiteX60" fmla="*/ 1232435 w 2270660"/>
              <a:gd name="connsiteY60" fmla="*/ 676275 h 2435555"/>
              <a:gd name="connsiteX61" fmla="*/ 1243798 w 2270660"/>
              <a:gd name="connsiteY61" fmla="*/ 723998 h 2435555"/>
              <a:gd name="connsiteX62" fmla="*/ 1285577 w 2270660"/>
              <a:gd name="connsiteY62" fmla="*/ 717647 h 2435555"/>
              <a:gd name="connsiteX63" fmla="*/ 1314760 w 2270660"/>
              <a:gd name="connsiteY63" fmla="*/ 739240 h 2435555"/>
              <a:gd name="connsiteX64" fmla="*/ 1341973 w 2270660"/>
              <a:gd name="connsiteY64" fmla="*/ 742950 h 2435555"/>
              <a:gd name="connsiteX65" fmla="*/ 1413410 w 2270660"/>
              <a:gd name="connsiteY65" fmla="*/ 738187 h 2435555"/>
              <a:gd name="connsiteX66" fmla="*/ 1446748 w 2270660"/>
              <a:gd name="connsiteY66" fmla="*/ 738187 h 2435555"/>
              <a:gd name="connsiteX67" fmla="*/ 1499135 w 2270660"/>
              <a:gd name="connsiteY67" fmla="*/ 752475 h 2435555"/>
              <a:gd name="connsiteX68" fmla="*/ 1508660 w 2270660"/>
              <a:gd name="connsiteY68" fmla="*/ 766762 h 2435555"/>
              <a:gd name="connsiteX69" fmla="*/ 1513423 w 2270660"/>
              <a:gd name="connsiteY69" fmla="*/ 838200 h 2435555"/>
              <a:gd name="connsiteX70" fmla="*/ 1513423 w 2270660"/>
              <a:gd name="connsiteY70" fmla="*/ 838200 h 2435555"/>
              <a:gd name="connsiteX71" fmla="*/ 1546760 w 2270660"/>
              <a:gd name="connsiteY71" fmla="*/ 900112 h 2435555"/>
              <a:gd name="connsiteX72" fmla="*/ 1580098 w 2270660"/>
              <a:gd name="connsiteY72" fmla="*/ 942975 h 2435555"/>
              <a:gd name="connsiteX73" fmla="*/ 1588092 w 2270660"/>
              <a:gd name="connsiteY73" fmla="*/ 966918 h 2435555"/>
              <a:gd name="connsiteX74" fmla="*/ 1599148 w 2270660"/>
              <a:gd name="connsiteY74" fmla="*/ 1014412 h 2435555"/>
              <a:gd name="connsiteX75" fmla="*/ 1642010 w 2270660"/>
              <a:gd name="connsiteY75" fmla="*/ 1047750 h 2435555"/>
              <a:gd name="connsiteX76" fmla="*/ 1684873 w 2270660"/>
              <a:gd name="connsiteY76" fmla="*/ 1090612 h 2435555"/>
              <a:gd name="connsiteX77" fmla="*/ 1703923 w 2270660"/>
              <a:gd name="connsiteY77" fmla="*/ 1104900 h 2435555"/>
              <a:gd name="connsiteX78" fmla="*/ 1746785 w 2270660"/>
              <a:gd name="connsiteY78" fmla="*/ 1119187 h 2435555"/>
              <a:gd name="connsiteX79" fmla="*/ 1765835 w 2270660"/>
              <a:gd name="connsiteY79" fmla="*/ 1185862 h 2435555"/>
              <a:gd name="connsiteX80" fmla="*/ 1765835 w 2270660"/>
              <a:gd name="connsiteY80" fmla="*/ 1185862 h 2435555"/>
              <a:gd name="connsiteX81" fmla="*/ 1775360 w 2270660"/>
              <a:gd name="connsiteY81" fmla="*/ 1238250 h 2435555"/>
              <a:gd name="connsiteX82" fmla="*/ 1851560 w 2270660"/>
              <a:gd name="connsiteY82" fmla="*/ 1223962 h 2435555"/>
              <a:gd name="connsiteX83" fmla="*/ 1894423 w 2270660"/>
              <a:gd name="connsiteY83" fmla="*/ 1176337 h 2435555"/>
              <a:gd name="connsiteX84" fmla="*/ 1903948 w 2270660"/>
              <a:gd name="connsiteY84" fmla="*/ 1162050 h 2435555"/>
              <a:gd name="connsiteX85" fmla="*/ 1946810 w 2270660"/>
              <a:gd name="connsiteY85" fmla="*/ 1152525 h 2435555"/>
              <a:gd name="connsiteX86" fmla="*/ 1984910 w 2270660"/>
              <a:gd name="connsiteY86" fmla="*/ 1128712 h 2435555"/>
              <a:gd name="connsiteX87" fmla="*/ 2023010 w 2270660"/>
              <a:gd name="connsiteY87" fmla="*/ 1114425 h 2435555"/>
              <a:gd name="connsiteX88" fmla="*/ 2070635 w 2270660"/>
              <a:gd name="connsiteY88" fmla="*/ 1104900 h 2435555"/>
              <a:gd name="connsiteX89" fmla="*/ 2118260 w 2270660"/>
              <a:gd name="connsiteY89" fmla="*/ 1119187 h 2435555"/>
              <a:gd name="connsiteX90" fmla="*/ 2199223 w 2270660"/>
              <a:gd name="connsiteY90" fmla="*/ 1119187 h 2435555"/>
              <a:gd name="connsiteX91" fmla="*/ 2213510 w 2270660"/>
              <a:gd name="connsiteY91" fmla="*/ 1081087 h 2435555"/>
              <a:gd name="connsiteX92" fmla="*/ 2242085 w 2270660"/>
              <a:gd name="connsiteY92" fmla="*/ 1090612 h 2435555"/>
              <a:gd name="connsiteX93" fmla="*/ 2270660 w 2270660"/>
              <a:gd name="connsiteY93" fmla="*/ 1100137 h 2435555"/>
              <a:gd name="connsiteX94" fmla="*/ 2256373 w 2270660"/>
              <a:gd name="connsiteY94" fmla="*/ 1128712 h 2435555"/>
              <a:gd name="connsiteX95" fmla="*/ 2218273 w 2270660"/>
              <a:gd name="connsiteY95" fmla="*/ 1176337 h 2435555"/>
              <a:gd name="connsiteX96" fmla="*/ 2189698 w 2270660"/>
              <a:gd name="connsiteY96" fmla="*/ 1200150 h 2435555"/>
              <a:gd name="connsiteX97" fmla="*/ 2156360 w 2270660"/>
              <a:gd name="connsiteY97" fmla="*/ 1233487 h 2435555"/>
              <a:gd name="connsiteX98" fmla="*/ 2137310 w 2270660"/>
              <a:gd name="connsiteY98" fmla="*/ 1290637 h 2435555"/>
              <a:gd name="connsiteX99" fmla="*/ 2156360 w 2270660"/>
              <a:gd name="connsiteY99" fmla="*/ 1333500 h 2435555"/>
              <a:gd name="connsiteX100" fmla="*/ 2075398 w 2270660"/>
              <a:gd name="connsiteY100" fmla="*/ 1333500 h 2435555"/>
              <a:gd name="connsiteX101" fmla="*/ 2023010 w 2270660"/>
              <a:gd name="connsiteY101" fmla="*/ 1400175 h 2435555"/>
              <a:gd name="connsiteX102" fmla="*/ 2013485 w 2270660"/>
              <a:gd name="connsiteY102" fmla="*/ 1414462 h 2435555"/>
              <a:gd name="connsiteX103" fmla="*/ 1999198 w 2270660"/>
              <a:gd name="connsiteY103" fmla="*/ 1457325 h 2435555"/>
              <a:gd name="connsiteX104" fmla="*/ 1980148 w 2270660"/>
              <a:gd name="connsiteY104" fmla="*/ 1471612 h 2435555"/>
              <a:gd name="connsiteX105" fmla="*/ 1913473 w 2270660"/>
              <a:gd name="connsiteY105" fmla="*/ 1471612 h 2435555"/>
              <a:gd name="connsiteX106" fmla="*/ 1889660 w 2270660"/>
              <a:gd name="connsiteY106" fmla="*/ 1500187 h 2435555"/>
              <a:gd name="connsiteX107" fmla="*/ 1880135 w 2270660"/>
              <a:gd name="connsiteY107" fmla="*/ 1476375 h 2435555"/>
              <a:gd name="connsiteX108" fmla="*/ 1822985 w 2270660"/>
              <a:gd name="connsiteY108" fmla="*/ 1495425 h 2435555"/>
              <a:gd name="connsiteX109" fmla="*/ 1799173 w 2270660"/>
              <a:gd name="connsiteY109" fmla="*/ 1476375 h 2435555"/>
              <a:gd name="connsiteX110" fmla="*/ 1780123 w 2270660"/>
              <a:gd name="connsiteY110" fmla="*/ 1485900 h 2435555"/>
              <a:gd name="connsiteX111" fmla="*/ 1737260 w 2270660"/>
              <a:gd name="connsiteY111" fmla="*/ 1514475 h 2435555"/>
              <a:gd name="connsiteX112" fmla="*/ 1737260 w 2270660"/>
              <a:gd name="connsiteY112" fmla="*/ 1514475 h 2435555"/>
              <a:gd name="connsiteX113" fmla="*/ 1722973 w 2270660"/>
              <a:gd name="connsiteY113" fmla="*/ 1471612 h 2435555"/>
              <a:gd name="connsiteX114" fmla="*/ 1699160 w 2270660"/>
              <a:gd name="connsiteY114" fmla="*/ 1466850 h 2435555"/>
              <a:gd name="connsiteX115" fmla="*/ 1642010 w 2270660"/>
              <a:gd name="connsiteY115" fmla="*/ 1476375 h 2435555"/>
              <a:gd name="connsiteX116" fmla="*/ 1546760 w 2270660"/>
              <a:gd name="connsiteY116" fmla="*/ 1481137 h 2435555"/>
              <a:gd name="connsiteX117" fmla="*/ 1470560 w 2270660"/>
              <a:gd name="connsiteY117" fmla="*/ 1462087 h 2435555"/>
              <a:gd name="connsiteX118" fmla="*/ 1451510 w 2270660"/>
              <a:gd name="connsiteY118" fmla="*/ 1476375 h 2435555"/>
              <a:gd name="connsiteX119" fmla="*/ 1396511 w 2270660"/>
              <a:gd name="connsiteY119" fmla="*/ 1505358 h 2435555"/>
              <a:gd name="connsiteX120" fmla="*/ 1375310 w 2270660"/>
              <a:gd name="connsiteY120" fmla="*/ 1485900 h 2435555"/>
              <a:gd name="connsiteX121" fmla="*/ 1356260 w 2270660"/>
              <a:gd name="connsiteY121" fmla="*/ 1462087 h 2435555"/>
              <a:gd name="connsiteX122" fmla="*/ 1337210 w 2270660"/>
              <a:gd name="connsiteY122" fmla="*/ 1485900 h 2435555"/>
              <a:gd name="connsiteX123" fmla="*/ 1327685 w 2270660"/>
              <a:gd name="connsiteY123" fmla="*/ 1466850 h 2435555"/>
              <a:gd name="connsiteX124" fmla="*/ 1227673 w 2270660"/>
              <a:gd name="connsiteY124" fmla="*/ 1514475 h 2435555"/>
              <a:gd name="connsiteX125" fmla="*/ 1194335 w 2270660"/>
              <a:gd name="connsiteY125" fmla="*/ 1514475 h 2435555"/>
              <a:gd name="connsiteX126" fmla="*/ 1132423 w 2270660"/>
              <a:gd name="connsiteY126" fmla="*/ 1504950 h 2435555"/>
              <a:gd name="connsiteX127" fmla="*/ 1075273 w 2270660"/>
              <a:gd name="connsiteY127" fmla="*/ 1524000 h 2435555"/>
              <a:gd name="connsiteX128" fmla="*/ 1051460 w 2270660"/>
              <a:gd name="connsiteY128" fmla="*/ 1562100 h 2435555"/>
              <a:gd name="connsiteX129" fmla="*/ 1037173 w 2270660"/>
              <a:gd name="connsiteY129" fmla="*/ 1590675 h 2435555"/>
              <a:gd name="connsiteX130" fmla="*/ 1018123 w 2270660"/>
              <a:gd name="connsiteY130" fmla="*/ 1590675 h 2435555"/>
              <a:gd name="connsiteX131" fmla="*/ 1018123 w 2270660"/>
              <a:gd name="connsiteY131" fmla="*/ 1590675 h 2435555"/>
              <a:gd name="connsiteX132" fmla="*/ 956402 w 2270660"/>
              <a:gd name="connsiteY132" fmla="*/ 1619469 h 2435555"/>
              <a:gd name="connsiteX133" fmla="*/ 918110 w 2270660"/>
              <a:gd name="connsiteY133" fmla="*/ 1590675 h 2435555"/>
              <a:gd name="connsiteX134" fmla="*/ 808573 w 2270660"/>
              <a:gd name="connsiteY134" fmla="*/ 1624012 h 2435555"/>
              <a:gd name="connsiteX135" fmla="*/ 851435 w 2270660"/>
              <a:gd name="connsiteY135" fmla="*/ 1652587 h 2435555"/>
              <a:gd name="connsiteX136" fmla="*/ 870485 w 2270660"/>
              <a:gd name="connsiteY136" fmla="*/ 1690687 h 2435555"/>
              <a:gd name="connsiteX137" fmla="*/ 870485 w 2270660"/>
              <a:gd name="connsiteY137" fmla="*/ 1738312 h 2435555"/>
              <a:gd name="connsiteX138" fmla="*/ 851435 w 2270660"/>
              <a:gd name="connsiteY138" fmla="*/ 1762125 h 2435555"/>
              <a:gd name="connsiteX139" fmla="*/ 837148 w 2270660"/>
              <a:gd name="connsiteY139" fmla="*/ 1838325 h 2435555"/>
              <a:gd name="connsiteX140" fmla="*/ 856198 w 2270660"/>
              <a:gd name="connsiteY140" fmla="*/ 1866900 h 2435555"/>
              <a:gd name="connsiteX141" fmla="*/ 841910 w 2270660"/>
              <a:gd name="connsiteY141" fmla="*/ 1895475 h 2435555"/>
              <a:gd name="connsiteX142" fmla="*/ 851435 w 2270660"/>
              <a:gd name="connsiteY142" fmla="*/ 1924050 h 2435555"/>
              <a:gd name="connsiteX143" fmla="*/ 851435 w 2270660"/>
              <a:gd name="connsiteY143" fmla="*/ 1947862 h 2435555"/>
              <a:gd name="connsiteX144" fmla="*/ 808573 w 2270660"/>
              <a:gd name="connsiteY144" fmla="*/ 1966912 h 2435555"/>
              <a:gd name="connsiteX145" fmla="*/ 808573 w 2270660"/>
              <a:gd name="connsiteY145" fmla="*/ 1966912 h 2435555"/>
              <a:gd name="connsiteX146" fmla="*/ 809232 w 2270660"/>
              <a:gd name="connsiteY146" fmla="*/ 2022576 h 2435555"/>
              <a:gd name="connsiteX147" fmla="*/ 822860 w 2270660"/>
              <a:gd name="connsiteY147" fmla="*/ 2043112 h 2435555"/>
              <a:gd name="connsiteX148" fmla="*/ 846673 w 2270660"/>
              <a:gd name="connsiteY148" fmla="*/ 2066925 h 2435555"/>
              <a:gd name="connsiteX149" fmla="*/ 841910 w 2270660"/>
              <a:gd name="connsiteY149" fmla="*/ 2119312 h 2435555"/>
              <a:gd name="connsiteX150" fmla="*/ 899060 w 2270660"/>
              <a:gd name="connsiteY150" fmla="*/ 2147887 h 2435555"/>
              <a:gd name="connsiteX151" fmla="*/ 903823 w 2270660"/>
              <a:gd name="connsiteY151" fmla="*/ 2181225 h 2435555"/>
              <a:gd name="connsiteX152" fmla="*/ 965735 w 2270660"/>
              <a:gd name="connsiteY152" fmla="*/ 2205037 h 2435555"/>
              <a:gd name="connsiteX153" fmla="*/ 956210 w 2270660"/>
              <a:gd name="connsiteY153" fmla="*/ 2238375 h 2435555"/>
              <a:gd name="connsiteX154" fmla="*/ 1056223 w 2270660"/>
              <a:gd name="connsiteY154" fmla="*/ 2243137 h 2435555"/>
              <a:gd name="connsiteX155" fmla="*/ 1056223 w 2270660"/>
              <a:gd name="connsiteY155"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903823 w 2270660"/>
              <a:gd name="connsiteY30" fmla="*/ 95250 h 2435555"/>
              <a:gd name="connsiteX31" fmla="*/ 917203 w 2270660"/>
              <a:gd name="connsiteY31" fmla="*/ 60333 h 2435555"/>
              <a:gd name="connsiteX32" fmla="*/ 951448 w 2270660"/>
              <a:gd name="connsiteY32" fmla="*/ 61912 h 2435555"/>
              <a:gd name="connsiteX33" fmla="*/ 989548 w 2270660"/>
              <a:gd name="connsiteY33" fmla="*/ 85725 h 2435555"/>
              <a:gd name="connsiteX34" fmla="*/ 1022885 w 2270660"/>
              <a:gd name="connsiteY34" fmla="*/ 109537 h 2435555"/>
              <a:gd name="connsiteX35" fmla="*/ 1051460 w 2270660"/>
              <a:gd name="connsiteY35" fmla="*/ 133350 h 2435555"/>
              <a:gd name="connsiteX36" fmla="*/ 1103848 w 2270660"/>
              <a:gd name="connsiteY36" fmla="*/ 200025 h 2435555"/>
              <a:gd name="connsiteX37" fmla="*/ 1099085 w 2270660"/>
              <a:gd name="connsiteY37" fmla="*/ 209550 h 2435555"/>
              <a:gd name="connsiteX38" fmla="*/ 1089560 w 2270660"/>
              <a:gd name="connsiteY38" fmla="*/ 271462 h 2435555"/>
              <a:gd name="connsiteX39" fmla="*/ 1051460 w 2270660"/>
              <a:gd name="connsiteY39" fmla="*/ 295275 h 2435555"/>
              <a:gd name="connsiteX40" fmla="*/ 1033607 w 2270660"/>
              <a:gd name="connsiteY40" fmla="*/ 314368 h 2435555"/>
              <a:gd name="connsiteX41" fmla="*/ 1037381 w 2270660"/>
              <a:gd name="connsiteY41" fmla="*/ 333420 h 2435555"/>
              <a:gd name="connsiteX42" fmla="*/ 1056931 w 2270660"/>
              <a:gd name="connsiteY42" fmla="*/ 368350 h 2435555"/>
              <a:gd name="connsiteX43" fmla="*/ 1094323 w 2270660"/>
              <a:gd name="connsiteY43" fmla="*/ 361950 h 2435555"/>
              <a:gd name="connsiteX44" fmla="*/ 1096486 w 2270660"/>
              <a:gd name="connsiteY44" fmla="*/ 371525 h 2435555"/>
              <a:gd name="connsiteX45" fmla="*/ 1143169 w 2270660"/>
              <a:gd name="connsiteY45" fmla="*/ 377241 h 2435555"/>
              <a:gd name="connsiteX46" fmla="*/ 1165760 w 2270660"/>
              <a:gd name="connsiteY46" fmla="*/ 385762 h 2435555"/>
              <a:gd name="connsiteX47" fmla="*/ 1165760 w 2270660"/>
              <a:gd name="connsiteY47" fmla="*/ 385762 h 2435555"/>
              <a:gd name="connsiteX48" fmla="*/ 1165760 w 2270660"/>
              <a:gd name="connsiteY48" fmla="*/ 385762 h 2435555"/>
              <a:gd name="connsiteX49" fmla="*/ 1203860 w 2270660"/>
              <a:gd name="connsiteY49" fmla="*/ 457200 h 2435555"/>
              <a:gd name="connsiteX50" fmla="*/ 1222910 w 2270660"/>
              <a:gd name="connsiteY50" fmla="*/ 442912 h 2435555"/>
              <a:gd name="connsiteX51" fmla="*/ 1265773 w 2270660"/>
              <a:gd name="connsiteY51" fmla="*/ 442912 h 2435555"/>
              <a:gd name="connsiteX52" fmla="*/ 1337210 w 2270660"/>
              <a:gd name="connsiteY52" fmla="*/ 442912 h 2435555"/>
              <a:gd name="connsiteX53" fmla="*/ 1313398 w 2270660"/>
              <a:gd name="connsiteY53" fmla="*/ 461962 h 2435555"/>
              <a:gd name="connsiteX54" fmla="*/ 1313398 w 2270660"/>
              <a:gd name="connsiteY54" fmla="*/ 461962 h 2435555"/>
              <a:gd name="connsiteX55" fmla="*/ 1280060 w 2270660"/>
              <a:gd name="connsiteY55" fmla="*/ 547687 h 2435555"/>
              <a:gd name="connsiteX56" fmla="*/ 1256248 w 2270660"/>
              <a:gd name="connsiteY56" fmla="*/ 557212 h 2435555"/>
              <a:gd name="connsiteX57" fmla="*/ 1204102 w 2270660"/>
              <a:gd name="connsiteY57" fmla="*/ 579516 h 2435555"/>
              <a:gd name="connsiteX58" fmla="*/ 1220341 w 2270660"/>
              <a:gd name="connsiteY58" fmla="*/ 624925 h 2435555"/>
              <a:gd name="connsiteX59" fmla="*/ 1212719 w 2270660"/>
              <a:gd name="connsiteY59" fmla="*/ 662077 h 2435555"/>
              <a:gd name="connsiteX60" fmla="*/ 1232435 w 2270660"/>
              <a:gd name="connsiteY60" fmla="*/ 676275 h 2435555"/>
              <a:gd name="connsiteX61" fmla="*/ 1243798 w 2270660"/>
              <a:gd name="connsiteY61" fmla="*/ 723998 h 2435555"/>
              <a:gd name="connsiteX62" fmla="*/ 1285577 w 2270660"/>
              <a:gd name="connsiteY62" fmla="*/ 717647 h 2435555"/>
              <a:gd name="connsiteX63" fmla="*/ 1314760 w 2270660"/>
              <a:gd name="connsiteY63" fmla="*/ 739240 h 2435555"/>
              <a:gd name="connsiteX64" fmla="*/ 1341973 w 2270660"/>
              <a:gd name="connsiteY64" fmla="*/ 742950 h 2435555"/>
              <a:gd name="connsiteX65" fmla="*/ 1413410 w 2270660"/>
              <a:gd name="connsiteY65" fmla="*/ 738187 h 2435555"/>
              <a:gd name="connsiteX66" fmla="*/ 1446748 w 2270660"/>
              <a:gd name="connsiteY66" fmla="*/ 738187 h 2435555"/>
              <a:gd name="connsiteX67" fmla="*/ 1499135 w 2270660"/>
              <a:gd name="connsiteY67" fmla="*/ 752475 h 2435555"/>
              <a:gd name="connsiteX68" fmla="*/ 1508660 w 2270660"/>
              <a:gd name="connsiteY68" fmla="*/ 766762 h 2435555"/>
              <a:gd name="connsiteX69" fmla="*/ 1513423 w 2270660"/>
              <a:gd name="connsiteY69" fmla="*/ 838200 h 2435555"/>
              <a:gd name="connsiteX70" fmla="*/ 1513423 w 2270660"/>
              <a:gd name="connsiteY70" fmla="*/ 838200 h 2435555"/>
              <a:gd name="connsiteX71" fmla="*/ 1546760 w 2270660"/>
              <a:gd name="connsiteY71" fmla="*/ 900112 h 2435555"/>
              <a:gd name="connsiteX72" fmla="*/ 1580098 w 2270660"/>
              <a:gd name="connsiteY72" fmla="*/ 942975 h 2435555"/>
              <a:gd name="connsiteX73" fmla="*/ 1588092 w 2270660"/>
              <a:gd name="connsiteY73" fmla="*/ 966918 h 2435555"/>
              <a:gd name="connsiteX74" fmla="*/ 1599148 w 2270660"/>
              <a:gd name="connsiteY74" fmla="*/ 1014412 h 2435555"/>
              <a:gd name="connsiteX75" fmla="*/ 1642010 w 2270660"/>
              <a:gd name="connsiteY75" fmla="*/ 1047750 h 2435555"/>
              <a:gd name="connsiteX76" fmla="*/ 1684873 w 2270660"/>
              <a:gd name="connsiteY76" fmla="*/ 1090612 h 2435555"/>
              <a:gd name="connsiteX77" fmla="*/ 1703923 w 2270660"/>
              <a:gd name="connsiteY77" fmla="*/ 1104900 h 2435555"/>
              <a:gd name="connsiteX78" fmla="*/ 1746785 w 2270660"/>
              <a:gd name="connsiteY78" fmla="*/ 1119187 h 2435555"/>
              <a:gd name="connsiteX79" fmla="*/ 1765835 w 2270660"/>
              <a:gd name="connsiteY79" fmla="*/ 1185862 h 2435555"/>
              <a:gd name="connsiteX80" fmla="*/ 1765835 w 2270660"/>
              <a:gd name="connsiteY80" fmla="*/ 1185862 h 2435555"/>
              <a:gd name="connsiteX81" fmla="*/ 1775360 w 2270660"/>
              <a:gd name="connsiteY81" fmla="*/ 1238250 h 2435555"/>
              <a:gd name="connsiteX82" fmla="*/ 1851560 w 2270660"/>
              <a:gd name="connsiteY82" fmla="*/ 1223962 h 2435555"/>
              <a:gd name="connsiteX83" fmla="*/ 1894423 w 2270660"/>
              <a:gd name="connsiteY83" fmla="*/ 1176337 h 2435555"/>
              <a:gd name="connsiteX84" fmla="*/ 1903948 w 2270660"/>
              <a:gd name="connsiteY84" fmla="*/ 1162050 h 2435555"/>
              <a:gd name="connsiteX85" fmla="*/ 1946810 w 2270660"/>
              <a:gd name="connsiteY85" fmla="*/ 1152525 h 2435555"/>
              <a:gd name="connsiteX86" fmla="*/ 1984910 w 2270660"/>
              <a:gd name="connsiteY86" fmla="*/ 1128712 h 2435555"/>
              <a:gd name="connsiteX87" fmla="*/ 2023010 w 2270660"/>
              <a:gd name="connsiteY87" fmla="*/ 1114425 h 2435555"/>
              <a:gd name="connsiteX88" fmla="*/ 2070635 w 2270660"/>
              <a:gd name="connsiteY88" fmla="*/ 1104900 h 2435555"/>
              <a:gd name="connsiteX89" fmla="*/ 2118260 w 2270660"/>
              <a:gd name="connsiteY89" fmla="*/ 1119187 h 2435555"/>
              <a:gd name="connsiteX90" fmla="*/ 2199223 w 2270660"/>
              <a:gd name="connsiteY90" fmla="*/ 1119187 h 2435555"/>
              <a:gd name="connsiteX91" fmla="*/ 2213510 w 2270660"/>
              <a:gd name="connsiteY91" fmla="*/ 1081087 h 2435555"/>
              <a:gd name="connsiteX92" fmla="*/ 2242085 w 2270660"/>
              <a:gd name="connsiteY92" fmla="*/ 1090612 h 2435555"/>
              <a:gd name="connsiteX93" fmla="*/ 2270660 w 2270660"/>
              <a:gd name="connsiteY93" fmla="*/ 1100137 h 2435555"/>
              <a:gd name="connsiteX94" fmla="*/ 2256373 w 2270660"/>
              <a:gd name="connsiteY94" fmla="*/ 1128712 h 2435555"/>
              <a:gd name="connsiteX95" fmla="*/ 2218273 w 2270660"/>
              <a:gd name="connsiteY95" fmla="*/ 1176337 h 2435555"/>
              <a:gd name="connsiteX96" fmla="*/ 2189698 w 2270660"/>
              <a:gd name="connsiteY96" fmla="*/ 1200150 h 2435555"/>
              <a:gd name="connsiteX97" fmla="*/ 2156360 w 2270660"/>
              <a:gd name="connsiteY97" fmla="*/ 1233487 h 2435555"/>
              <a:gd name="connsiteX98" fmla="*/ 2137310 w 2270660"/>
              <a:gd name="connsiteY98" fmla="*/ 1290637 h 2435555"/>
              <a:gd name="connsiteX99" fmla="*/ 2156360 w 2270660"/>
              <a:gd name="connsiteY99" fmla="*/ 1333500 h 2435555"/>
              <a:gd name="connsiteX100" fmla="*/ 2075398 w 2270660"/>
              <a:gd name="connsiteY100" fmla="*/ 1333500 h 2435555"/>
              <a:gd name="connsiteX101" fmla="*/ 2023010 w 2270660"/>
              <a:gd name="connsiteY101" fmla="*/ 1400175 h 2435555"/>
              <a:gd name="connsiteX102" fmla="*/ 2013485 w 2270660"/>
              <a:gd name="connsiteY102" fmla="*/ 1414462 h 2435555"/>
              <a:gd name="connsiteX103" fmla="*/ 1999198 w 2270660"/>
              <a:gd name="connsiteY103" fmla="*/ 1457325 h 2435555"/>
              <a:gd name="connsiteX104" fmla="*/ 1980148 w 2270660"/>
              <a:gd name="connsiteY104" fmla="*/ 1471612 h 2435555"/>
              <a:gd name="connsiteX105" fmla="*/ 1913473 w 2270660"/>
              <a:gd name="connsiteY105" fmla="*/ 1471612 h 2435555"/>
              <a:gd name="connsiteX106" fmla="*/ 1889660 w 2270660"/>
              <a:gd name="connsiteY106" fmla="*/ 1500187 h 2435555"/>
              <a:gd name="connsiteX107" fmla="*/ 1880135 w 2270660"/>
              <a:gd name="connsiteY107" fmla="*/ 1476375 h 2435555"/>
              <a:gd name="connsiteX108" fmla="*/ 1822985 w 2270660"/>
              <a:gd name="connsiteY108" fmla="*/ 1495425 h 2435555"/>
              <a:gd name="connsiteX109" fmla="*/ 1799173 w 2270660"/>
              <a:gd name="connsiteY109" fmla="*/ 1476375 h 2435555"/>
              <a:gd name="connsiteX110" fmla="*/ 1780123 w 2270660"/>
              <a:gd name="connsiteY110" fmla="*/ 1485900 h 2435555"/>
              <a:gd name="connsiteX111" fmla="*/ 1737260 w 2270660"/>
              <a:gd name="connsiteY111" fmla="*/ 1514475 h 2435555"/>
              <a:gd name="connsiteX112" fmla="*/ 1737260 w 2270660"/>
              <a:gd name="connsiteY112" fmla="*/ 1514475 h 2435555"/>
              <a:gd name="connsiteX113" fmla="*/ 1722973 w 2270660"/>
              <a:gd name="connsiteY113" fmla="*/ 1471612 h 2435555"/>
              <a:gd name="connsiteX114" fmla="*/ 1699160 w 2270660"/>
              <a:gd name="connsiteY114" fmla="*/ 1466850 h 2435555"/>
              <a:gd name="connsiteX115" fmla="*/ 1642010 w 2270660"/>
              <a:gd name="connsiteY115" fmla="*/ 1476375 h 2435555"/>
              <a:gd name="connsiteX116" fmla="*/ 1546760 w 2270660"/>
              <a:gd name="connsiteY116" fmla="*/ 1481137 h 2435555"/>
              <a:gd name="connsiteX117" fmla="*/ 1470560 w 2270660"/>
              <a:gd name="connsiteY117" fmla="*/ 1462087 h 2435555"/>
              <a:gd name="connsiteX118" fmla="*/ 1451510 w 2270660"/>
              <a:gd name="connsiteY118" fmla="*/ 1476375 h 2435555"/>
              <a:gd name="connsiteX119" fmla="*/ 1396511 w 2270660"/>
              <a:gd name="connsiteY119" fmla="*/ 1505358 h 2435555"/>
              <a:gd name="connsiteX120" fmla="*/ 1375310 w 2270660"/>
              <a:gd name="connsiteY120" fmla="*/ 1485900 h 2435555"/>
              <a:gd name="connsiteX121" fmla="*/ 1356260 w 2270660"/>
              <a:gd name="connsiteY121" fmla="*/ 1462087 h 2435555"/>
              <a:gd name="connsiteX122" fmla="*/ 1337210 w 2270660"/>
              <a:gd name="connsiteY122" fmla="*/ 1485900 h 2435555"/>
              <a:gd name="connsiteX123" fmla="*/ 1327685 w 2270660"/>
              <a:gd name="connsiteY123" fmla="*/ 1466850 h 2435555"/>
              <a:gd name="connsiteX124" fmla="*/ 1227673 w 2270660"/>
              <a:gd name="connsiteY124" fmla="*/ 1514475 h 2435555"/>
              <a:gd name="connsiteX125" fmla="*/ 1194335 w 2270660"/>
              <a:gd name="connsiteY125" fmla="*/ 1514475 h 2435555"/>
              <a:gd name="connsiteX126" fmla="*/ 1132423 w 2270660"/>
              <a:gd name="connsiteY126" fmla="*/ 1504950 h 2435555"/>
              <a:gd name="connsiteX127" fmla="*/ 1075273 w 2270660"/>
              <a:gd name="connsiteY127" fmla="*/ 1524000 h 2435555"/>
              <a:gd name="connsiteX128" fmla="*/ 1051460 w 2270660"/>
              <a:gd name="connsiteY128" fmla="*/ 1562100 h 2435555"/>
              <a:gd name="connsiteX129" fmla="*/ 1037173 w 2270660"/>
              <a:gd name="connsiteY129" fmla="*/ 1590675 h 2435555"/>
              <a:gd name="connsiteX130" fmla="*/ 1018123 w 2270660"/>
              <a:gd name="connsiteY130" fmla="*/ 1590675 h 2435555"/>
              <a:gd name="connsiteX131" fmla="*/ 1018123 w 2270660"/>
              <a:gd name="connsiteY131" fmla="*/ 1590675 h 2435555"/>
              <a:gd name="connsiteX132" fmla="*/ 956402 w 2270660"/>
              <a:gd name="connsiteY132" fmla="*/ 1619469 h 2435555"/>
              <a:gd name="connsiteX133" fmla="*/ 918110 w 2270660"/>
              <a:gd name="connsiteY133" fmla="*/ 1590675 h 2435555"/>
              <a:gd name="connsiteX134" fmla="*/ 808573 w 2270660"/>
              <a:gd name="connsiteY134" fmla="*/ 1624012 h 2435555"/>
              <a:gd name="connsiteX135" fmla="*/ 851435 w 2270660"/>
              <a:gd name="connsiteY135" fmla="*/ 1652587 h 2435555"/>
              <a:gd name="connsiteX136" fmla="*/ 870485 w 2270660"/>
              <a:gd name="connsiteY136" fmla="*/ 1690687 h 2435555"/>
              <a:gd name="connsiteX137" fmla="*/ 870485 w 2270660"/>
              <a:gd name="connsiteY137" fmla="*/ 1738312 h 2435555"/>
              <a:gd name="connsiteX138" fmla="*/ 851435 w 2270660"/>
              <a:gd name="connsiteY138" fmla="*/ 1762125 h 2435555"/>
              <a:gd name="connsiteX139" fmla="*/ 837148 w 2270660"/>
              <a:gd name="connsiteY139" fmla="*/ 1838325 h 2435555"/>
              <a:gd name="connsiteX140" fmla="*/ 856198 w 2270660"/>
              <a:gd name="connsiteY140" fmla="*/ 1866900 h 2435555"/>
              <a:gd name="connsiteX141" fmla="*/ 841910 w 2270660"/>
              <a:gd name="connsiteY141" fmla="*/ 1895475 h 2435555"/>
              <a:gd name="connsiteX142" fmla="*/ 851435 w 2270660"/>
              <a:gd name="connsiteY142" fmla="*/ 1924050 h 2435555"/>
              <a:gd name="connsiteX143" fmla="*/ 851435 w 2270660"/>
              <a:gd name="connsiteY143" fmla="*/ 1947862 h 2435555"/>
              <a:gd name="connsiteX144" fmla="*/ 808573 w 2270660"/>
              <a:gd name="connsiteY144" fmla="*/ 1966912 h 2435555"/>
              <a:gd name="connsiteX145" fmla="*/ 808573 w 2270660"/>
              <a:gd name="connsiteY145" fmla="*/ 1966912 h 2435555"/>
              <a:gd name="connsiteX146" fmla="*/ 809232 w 2270660"/>
              <a:gd name="connsiteY146" fmla="*/ 2022576 h 2435555"/>
              <a:gd name="connsiteX147" fmla="*/ 822860 w 2270660"/>
              <a:gd name="connsiteY147" fmla="*/ 2043112 h 2435555"/>
              <a:gd name="connsiteX148" fmla="*/ 846673 w 2270660"/>
              <a:gd name="connsiteY148" fmla="*/ 2066925 h 2435555"/>
              <a:gd name="connsiteX149" fmla="*/ 841910 w 2270660"/>
              <a:gd name="connsiteY149" fmla="*/ 2119312 h 2435555"/>
              <a:gd name="connsiteX150" fmla="*/ 899060 w 2270660"/>
              <a:gd name="connsiteY150" fmla="*/ 2147887 h 2435555"/>
              <a:gd name="connsiteX151" fmla="*/ 903823 w 2270660"/>
              <a:gd name="connsiteY151" fmla="*/ 2181225 h 2435555"/>
              <a:gd name="connsiteX152" fmla="*/ 965735 w 2270660"/>
              <a:gd name="connsiteY152" fmla="*/ 2205037 h 2435555"/>
              <a:gd name="connsiteX153" fmla="*/ 956210 w 2270660"/>
              <a:gd name="connsiteY153" fmla="*/ 2238375 h 2435555"/>
              <a:gd name="connsiteX154" fmla="*/ 1056223 w 2270660"/>
              <a:gd name="connsiteY154" fmla="*/ 2243137 h 2435555"/>
              <a:gd name="connsiteX155" fmla="*/ 1056223 w 2270660"/>
              <a:gd name="connsiteY155"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903823 w 2270660"/>
              <a:gd name="connsiteY30" fmla="*/ 95250 h 2435555"/>
              <a:gd name="connsiteX31" fmla="*/ 917203 w 2270660"/>
              <a:gd name="connsiteY31" fmla="*/ 60333 h 2435555"/>
              <a:gd name="connsiteX32" fmla="*/ 951448 w 2270660"/>
              <a:gd name="connsiteY32" fmla="*/ 61912 h 2435555"/>
              <a:gd name="connsiteX33" fmla="*/ 989548 w 2270660"/>
              <a:gd name="connsiteY33" fmla="*/ 85725 h 2435555"/>
              <a:gd name="connsiteX34" fmla="*/ 1022885 w 2270660"/>
              <a:gd name="connsiteY34" fmla="*/ 109537 h 2435555"/>
              <a:gd name="connsiteX35" fmla="*/ 1051460 w 2270660"/>
              <a:gd name="connsiteY35" fmla="*/ 133350 h 2435555"/>
              <a:gd name="connsiteX36" fmla="*/ 1103848 w 2270660"/>
              <a:gd name="connsiteY36" fmla="*/ 200025 h 2435555"/>
              <a:gd name="connsiteX37" fmla="*/ 1099085 w 2270660"/>
              <a:gd name="connsiteY37" fmla="*/ 209550 h 2435555"/>
              <a:gd name="connsiteX38" fmla="*/ 1089560 w 2270660"/>
              <a:gd name="connsiteY38" fmla="*/ 271462 h 2435555"/>
              <a:gd name="connsiteX39" fmla="*/ 1051460 w 2270660"/>
              <a:gd name="connsiteY39" fmla="*/ 295275 h 2435555"/>
              <a:gd name="connsiteX40" fmla="*/ 1033607 w 2270660"/>
              <a:gd name="connsiteY40" fmla="*/ 314368 h 2435555"/>
              <a:gd name="connsiteX41" fmla="*/ 1037381 w 2270660"/>
              <a:gd name="connsiteY41" fmla="*/ 333420 h 2435555"/>
              <a:gd name="connsiteX42" fmla="*/ 1056931 w 2270660"/>
              <a:gd name="connsiteY42" fmla="*/ 368350 h 2435555"/>
              <a:gd name="connsiteX43" fmla="*/ 1094323 w 2270660"/>
              <a:gd name="connsiteY43" fmla="*/ 361950 h 2435555"/>
              <a:gd name="connsiteX44" fmla="*/ 1096486 w 2270660"/>
              <a:gd name="connsiteY44" fmla="*/ 371525 h 2435555"/>
              <a:gd name="connsiteX45" fmla="*/ 1143169 w 2270660"/>
              <a:gd name="connsiteY45" fmla="*/ 377241 h 2435555"/>
              <a:gd name="connsiteX46" fmla="*/ 1165760 w 2270660"/>
              <a:gd name="connsiteY46" fmla="*/ 385762 h 2435555"/>
              <a:gd name="connsiteX47" fmla="*/ 1165760 w 2270660"/>
              <a:gd name="connsiteY47" fmla="*/ 385762 h 2435555"/>
              <a:gd name="connsiteX48" fmla="*/ 1183184 w 2270660"/>
              <a:gd name="connsiteY48" fmla="*/ 397246 h 2435555"/>
              <a:gd name="connsiteX49" fmla="*/ 1203860 w 2270660"/>
              <a:gd name="connsiteY49" fmla="*/ 457200 h 2435555"/>
              <a:gd name="connsiteX50" fmla="*/ 1222910 w 2270660"/>
              <a:gd name="connsiteY50" fmla="*/ 442912 h 2435555"/>
              <a:gd name="connsiteX51" fmla="*/ 1265773 w 2270660"/>
              <a:gd name="connsiteY51" fmla="*/ 442912 h 2435555"/>
              <a:gd name="connsiteX52" fmla="*/ 1337210 w 2270660"/>
              <a:gd name="connsiteY52" fmla="*/ 442912 h 2435555"/>
              <a:gd name="connsiteX53" fmla="*/ 1313398 w 2270660"/>
              <a:gd name="connsiteY53" fmla="*/ 461962 h 2435555"/>
              <a:gd name="connsiteX54" fmla="*/ 1313398 w 2270660"/>
              <a:gd name="connsiteY54" fmla="*/ 461962 h 2435555"/>
              <a:gd name="connsiteX55" fmla="*/ 1280060 w 2270660"/>
              <a:gd name="connsiteY55" fmla="*/ 547687 h 2435555"/>
              <a:gd name="connsiteX56" fmla="*/ 1256248 w 2270660"/>
              <a:gd name="connsiteY56" fmla="*/ 557212 h 2435555"/>
              <a:gd name="connsiteX57" fmla="*/ 1204102 w 2270660"/>
              <a:gd name="connsiteY57" fmla="*/ 579516 h 2435555"/>
              <a:gd name="connsiteX58" fmla="*/ 1220341 w 2270660"/>
              <a:gd name="connsiteY58" fmla="*/ 624925 h 2435555"/>
              <a:gd name="connsiteX59" fmla="*/ 1212719 w 2270660"/>
              <a:gd name="connsiteY59" fmla="*/ 662077 h 2435555"/>
              <a:gd name="connsiteX60" fmla="*/ 1232435 w 2270660"/>
              <a:gd name="connsiteY60" fmla="*/ 676275 h 2435555"/>
              <a:gd name="connsiteX61" fmla="*/ 1243798 w 2270660"/>
              <a:gd name="connsiteY61" fmla="*/ 723998 h 2435555"/>
              <a:gd name="connsiteX62" fmla="*/ 1285577 w 2270660"/>
              <a:gd name="connsiteY62" fmla="*/ 717647 h 2435555"/>
              <a:gd name="connsiteX63" fmla="*/ 1314760 w 2270660"/>
              <a:gd name="connsiteY63" fmla="*/ 739240 h 2435555"/>
              <a:gd name="connsiteX64" fmla="*/ 1341973 w 2270660"/>
              <a:gd name="connsiteY64" fmla="*/ 742950 h 2435555"/>
              <a:gd name="connsiteX65" fmla="*/ 1413410 w 2270660"/>
              <a:gd name="connsiteY65" fmla="*/ 738187 h 2435555"/>
              <a:gd name="connsiteX66" fmla="*/ 1446748 w 2270660"/>
              <a:gd name="connsiteY66" fmla="*/ 738187 h 2435555"/>
              <a:gd name="connsiteX67" fmla="*/ 1499135 w 2270660"/>
              <a:gd name="connsiteY67" fmla="*/ 752475 h 2435555"/>
              <a:gd name="connsiteX68" fmla="*/ 1508660 w 2270660"/>
              <a:gd name="connsiteY68" fmla="*/ 766762 h 2435555"/>
              <a:gd name="connsiteX69" fmla="*/ 1513423 w 2270660"/>
              <a:gd name="connsiteY69" fmla="*/ 838200 h 2435555"/>
              <a:gd name="connsiteX70" fmla="*/ 1513423 w 2270660"/>
              <a:gd name="connsiteY70" fmla="*/ 838200 h 2435555"/>
              <a:gd name="connsiteX71" fmla="*/ 1546760 w 2270660"/>
              <a:gd name="connsiteY71" fmla="*/ 900112 h 2435555"/>
              <a:gd name="connsiteX72" fmla="*/ 1580098 w 2270660"/>
              <a:gd name="connsiteY72" fmla="*/ 942975 h 2435555"/>
              <a:gd name="connsiteX73" fmla="*/ 1588092 w 2270660"/>
              <a:gd name="connsiteY73" fmla="*/ 966918 h 2435555"/>
              <a:gd name="connsiteX74" fmla="*/ 1599148 w 2270660"/>
              <a:gd name="connsiteY74" fmla="*/ 1014412 h 2435555"/>
              <a:gd name="connsiteX75" fmla="*/ 1642010 w 2270660"/>
              <a:gd name="connsiteY75" fmla="*/ 1047750 h 2435555"/>
              <a:gd name="connsiteX76" fmla="*/ 1684873 w 2270660"/>
              <a:gd name="connsiteY76" fmla="*/ 1090612 h 2435555"/>
              <a:gd name="connsiteX77" fmla="*/ 1703923 w 2270660"/>
              <a:gd name="connsiteY77" fmla="*/ 1104900 h 2435555"/>
              <a:gd name="connsiteX78" fmla="*/ 1746785 w 2270660"/>
              <a:gd name="connsiteY78" fmla="*/ 1119187 h 2435555"/>
              <a:gd name="connsiteX79" fmla="*/ 1765835 w 2270660"/>
              <a:gd name="connsiteY79" fmla="*/ 1185862 h 2435555"/>
              <a:gd name="connsiteX80" fmla="*/ 1765835 w 2270660"/>
              <a:gd name="connsiteY80" fmla="*/ 1185862 h 2435555"/>
              <a:gd name="connsiteX81" fmla="*/ 1775360 w 2270660"/>
              <a:gd name="connsiteY81" fmla="*/ 1238250 h 2435555"/>
              <a:gd name="connsiteX82" fmla="*/ 1851560 w 2270660"/>
              <a:gd name="connsiteY82" fmla="*/ 1223962 h 2435555"/>
              <a:gd name="connsiteX83" fmla="*/ 1894423 w 2270660"/>
              <a:gd name="connsiteY83" fmla="*/ 1176337 h 2435555"/>
              <a:gd name="connsiteX84" fmla="*/ 1903948 w 2270660"/>
              <a:gd name="connsiteY84" fmla="*/ 1162050 h 2435555"/>
              <a:gd name="connsiteX85" fmla="*/ 1946810 w 2270660"/>
              <a:gd name="connsiteY85" fmla="*/ 1152525 h 2435555"/>
              <a:gd name="connsiteX86" fmla="*/ 1984910 w 2270660"/>
              <a:gd name="connsiteY86" fmla="*/ 1128712 h 2435555"/>
              <a:gd name="connsiteX87" fmla="*/ 2023010 w 2270660"/>
              <a:gd name="connsiteY87" fmla="*/ 1114425 h 2435555"/>
              <a:gd name="connsiteX88" fmla="*/ 2070635 w 2270660"/>
              <a:gd name="connsiteY88" fmla="*/ 1104900 h 2435555"/>
              <a:gd name="connsiteX89" fmla="*/ 2118260 w 2270660"/>
              <a:gd name="connsiteY89" fmla="*/ 1119187 h 2435555"/>
              <a:gd name="connsiteX90" fmla="*/ 2199223 w 2270660"/>
              <a:gd name="connsiteY90" fmla="*/ 1119187 h 2435555"/>
              <a:gd name="connsiteX91" fmla="*/ 2213510 w 2270660"/>
              <a:gd name="connsiteY91" fmla="*/ 1081087 h 2435555"/>
              <a:gd name="connsiteX92" fmla="*/ 2242085 w 2270660"/>
              <a:gd name="connsiteY92" fmla="*/ 1090612 h 2435555"/>
              <a:gd name="connsiteX93" fmla="*/ 2270660 w 2270660"/>
              <a:gd name="connsiteY93" fmla="*/ 1100137 h 2435555"/>
              <a:gd name="connsiteX94" fmla="*/ 2256373 w 2270660"/>
              <a:gd name="connsiteY94" fmla="*/ 1128712 h 2435555"/>
              <a:gd name="connsiteX95" fmla="*/ 2218273 w 2270660"/>
              <a:gd name="connsiteY95" fmla="*/ 1176337 h 2435555"/>
              <a:gd name="connsiteX96" fmla="*/ 2189698 w 2270660"/>
              <a:gd name="connsiteY96" fmla="*/ 1200150 h 2435555"/>
              <a:gd name="connsiteX97" fmla="*/ 2156360 w 2270660"/>
              <a:gd name="connsiteY97" fmla="*/ 1233487 h 2435555"/>
              <a:gd name="connsiteX98" fmla="*/ 2137310 w 2270660"/>
              <a:gd name="connsiteY98" fmla="*/ 1290637 h 2435555"/>
              <a:gd name="connsiteX99" fmla="*/ 2156360 w 2270660"/>
              <a:gd name="connsiteY99" fmla="*/ 1333500 h 2435555"/>
              <a:gd name="connsiteX100" fmla="*/ 2075398 w 2270660"/>
              <a:gd name="connsiteY100" fmla="*/ 1333500 h 2435555"/>
              <a:gd name="connsiteX101" fmla="*/ 2023010 w 2270660"/>
              <a:gd name="connsiteY101" fmla="*/ 1400175 h 2435555"/>
              <a:gd name="connsiteX102" fmla="*/ 2013485 w 2270660"/>
              <a:gd name="connsiteY102" fmla="*/ 1414462 h 2435555"/>
              <a:gd name="connsiteX103" fmla="*/ 1999198 w 2270660"/>
              <a:gd name="connsiteY103" fmla="*/ 1457325 h 2435555"/>
              <a:gd name="connsiteX104" fmla="*/ 1980148 w 2270660"/>
              <a:gd name="connsiteY104" fmla="*/ 1471612 h 2435555"/>
              <a:gd name="connsiteX105" fmla="*/ 1913473 w 2270660"/>
              <a:gd name="connsiteY105" fmla="*/ 1471612 h 2435555"/>
              <a:gd name="connsiteX106" fmla="*/ 1889660 w 2270660"/>
              <a:gd name="connsiteY106" fmla="*/ 1500187 h 2435555"/>
              <a:gd name="connsiteX107" fmla="*/ 1880135 w 2270660"/>
              <a:gd name="connsiteY107" fmla="*/ 1476375 h 2435555"/>
              <a:gd name="connsiteX108" fmla="*/ 1822985 w 2270660"/>
              <a:gd name="connsiteY108" fmla="*/ 1495425 h 2435555"/>
              <a:gd name="connsiteX109" fmla="*/ 1799173 w 2270660"/>
              <a:gd name="connsiteY109" fmla="*/ 1476375 h 2435555"/>
              <a:gd name="connsiteX110" fmla="*/ 1780123 w 2270660"/>
              <a:gd name="connsiteY110" fmla="*/ 1485900 h 2435555"/>
              <a:gd name="connsiteX111" fmla="*/ 1737260 w 2270660"/>
              <a:gd name="connsiteY111" fmla="*/ 1514475 h 2435555"/>
              <a:gd name="connsiteX112" fmla="*/ 1737260 w 2270660"/>
              <a:gd name="connsiteY112" fmla="*/ 1514475 h 2435555"/>
              <a:gd name="connsiteX113" fmla="*/ 1722973 w 2270660"/>
              <a:gd name="connsiteY113" fmla="*/ 1471612 h 2435555"/>
              <a:gd name="connsiteX114" fmla="*/ 1699160 w 2270660"/>
              <a:gd name="connsiteY114" fmla="*/ 1466850 h 2435555"/>
              <a:gd name="connsiteX115" fmla="*/ 1642010 w 2270660"/>
              <a:gd name="connsiteY115" fmla="*/ 1476375 h 2435555"/>
              <a:gd name="connsiteX116" fmla="*/ 1546760 w 2270660"/>
              <a:gd name="connsiteY116" fmla="*/ 1481137 h 2435555"/>
              <a:gd name="connsiteX117" fmla="*/ 1470560 w 2270660"/>
              <a:gd name="connsiteY117" fmla="*/ 1462087 h 2435555"/>
              <a:gd name="connsiteX118" fmla="*/ 1451510 w 2270660"/>
              <a:gd name="connsiteY118" fmla="*/ 1476375 h 2435555"/>
              <a:gd name="connsiteX119" fmla="*/ 1396511 w 2270660"/>
              <a:gd name="connsiteY119" fmla="*/ 1505358 h 2435555"/>
              <a:gd name="connsiteX120" fmla="*/ 1375310 w 2270660"/>
              <a:gd name="connsiteY120" fmla="*/ 1485900 h 2435555"/>
              <a:gd name="connsiteX121" fmla="*/ 1356260 w 2270660"/>
              <a:gd name="connsiteY121" fmla="*/ 1462087 h 2435555"/>
              <a:gd name="connsiteX122" fmla="*/ 1337210 w 2270660"/>
              <a:gd name="connsiteY122" fmla="*/ 1485900 h 2435555"/>
              <a:gd name="connsiteX123" fmla="*/ 1327685 w 2270660"/>
              <a:gd name="connsiteY123" fmla="*/ 1466850 h 2435555"/>
              <a:gd name="connsiteX124" fmla="*/ 1227673 w 2270660"/>
              <a:gd name="connsiteY124" fmla="*/ 1514475 h 2435555"/>
              <a:gd name="connsiteX125" fmla="*/ 1194335 w 2270660"/>
              <a:gd name="connsiteY125" fmla="*/ 1514475 h 2435555"/>
              <a:gd name="connsiteX126" fmla="*/ 1132423 w 2270660"/>
              <a:gd name="connsiteY126" fmla="*/ 1504950 h 2435555"/>
              <a:gd name="connsiteX127" fmla="*/ 1075273 w 2270660"/>
              <a:gd name="connsiteY127" fmla="*/ 1524000 h 2435555"/>
              <a:gd name="connsiteX128" fmla="*/ 1051460 w 2270660"/>
              <a:gd name="connsiteY128" fmla="*/ 1562100 h 2435555"/>
              <a:gd name="connsiteX129" fmla="*/ 1037173 w 2270660"/>
              <a:gd name="connsiteY129" fmla="*/ 1590675 h 2435555"/>
              <a:gd name="connsiteX130" fmla="*/ 1018123 w 2270660"/>
              <a:gd name="connsiteY130" fmla="*/ 1590675 h 2435555"/>
              <a:gd name="connsiteX131" fmla="*/ 1018123 w 2270660"/>
              <a:gd name="connsiteY131" fmla="*/ 1590675 h 2435555"/>
              <a:gd name="connsiteX132" fmla="*/ 956402 w 2270660"/>
              <a:gd name="connsiteY132" fmla="*/ 1619469 h 2435555"/>
              <a:gd name="connsiteX133" fmla="*/ 918110 w 2270660"/>
              <a:gd name="connsiteY133" fmla="*/ 1590675 h 2435555"/>
              <a:gd name="connsiteX134" fmla="*/ 808573 w 2270660"/>
              <a:gd name="connsiteY134" fmla="*/ 1624012 h 2435555"/>
              <a:gd name="connsiteX135" fmla="*/ 851435 w 2270660"/>
              <a:gd name="connsiteY135" fmla="*/ 1652587 h 2435555"/>
              <a:gd name="connsiteX136" fmla="*/ 870485 w 2270660"/>
              <a:gd name="connsiteY136" fmla="*/ 1690687 h 2435555"/>
              <a:gd name="connsiteX137" fmla="*/ 870485 w 2270660"/>
              <a:gd name="connsiteY137" fmla="*/ 1738312 h 2435555"/>
              <a:gd name="connsiteX138" fmla="*/ 851435 w 2270660"/>
              <a:gd name="connsiteY138" fmla="*/ 1762125 h 2435555"/>
              <a:gd name="connsiteX139" fmla="*/ 837148 w 2270660"/>
              <a:gd name="connsiteY139" fmla="*/ 1838325 h 2435555"/>
              <a:gd name="connsiteX140" fmla="*/ 856198 w 2270660"/>
              <a:gd name="connsiteY140" fmla="*/ 1866900 h 2435555"/>
              <a:gd name="connsiteX141" fmla="*/ 841910 w 2270660"/>
              <a:gd name="connsiteY141" fmla="*/ 1895475 h 2435555"/>
              <a:gd name="connsiteX142" fmla="*/ 851435 w 2270660"/>
              <a:gd name="connsiteY142" fmla="*/ 1924050 h 2435555"/>
              <a:gd name="connsiteX143" fmla="*/ 851435 w 2270660"/>
              <a:gd name="connsiteY143" fmla="*/ 1947862 h 2435555"/>
              <a:gd name="connsiteX144" fmla="*/ 808573 w 2270660"/>
              <a:gd name="connsiteY144" fmla="*/ 1966912 h 2435555"/>
              <a:gd name="connsiteX145" fmla="*/ 808573 w 2270660"/>
              <a:gd name="connsiteY145" fmla="*/ 1966912 h 2435555"/>
              <a:gd name="connsiteX146" fmla="*/ 809232 w 2270660"/>
              <a:gd name="connsiteY146" fmla="*/ 2022576 h 2435555"/>
              <a:gd name="connsiteX147" fmla="*/ 822860 w 2270660"/>
              <a:gd name="connsiteY147" fmla="*/ 2043112 h 2435555"/>
              <a:gd name="connsiteX148" fmla="*/ 846673 w 2270660"/>
              <a:gd name="connsiteY148" fmla="*/ 2066925 h 2435555"/>
              <a:gd name="connsiteX149" fmla="*/ 841910 w 2270660"/>
              <a:gd name="connsiteY149" fmla="*/ 2119312 h 2435555"/>
              <a:gd name="connsiteX150" fmla="*/ 899060 w 2270660"/>
              <a:gd name="connsiteY150" fmla="*/ 2147887 h 2435555"/>
              <a:gd name="connsiteX151" fmla="*/ 903823 w 2270660"/>
              <a:gd name="connsiteY151" fmla="*/ 2181225 h 2435555"/>
              <a:gd name="connsiteX152" fmla="*/ 965735 w 2270660"/>
              <a:gd name="connsiteY152" fmla="*/ 2205037 h 2435555"/>
              <a:gd name="connsiteX153" fmla="*/ 956210 w 2270660"/>
              <a:gd name="connsiteY153" fmla="*/ 2238375 h 2435555"/>
              <a:gd name="connsiteX154" fmla="*/ 1056223 w 2270660"/>
              <a:gd name="connsiteY154" fmla="*/ 2243137 h 2435555"/>
              <a:gd name="connsiteX155" fmla="*/ 1056223 w 2270660"/>
              <a:gd name="connsiteY155"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903823 w 2270660"/>
              <a:gd name="connsiteY30" fmla="*/ 95250 h 2435555"/>
              <a:gd name="connsiteX31" fmla="*/ 917203 w 2270660"/>
              <a:gd name="connsiteY31" fmla="*/ 60333 h 2435555"/>
              <a:gd name="connsiteX32" fmla="*/ 951448 w 2270660"/>
              <a:gd name="connsiteY32" fmla="*/ 61912 h 2435555"/>
              <a:gd name="connsiteX33" fmla="*/ 989548 w 2270660"/>
              <a:gd name="connsiteY33" fmla="*/ 85725 h 2435555"/>
              <a:gd name="connsiteX34" fmla="*/ 1022885 w 2270660"/>
              <a:gd name="connsiteY34" fmla="*/ 109537 h 2435555"/>
              <a:gd name="connsiteX35" fmla="*/ 1051460 w 2270660"/>
              <a:gd name="connsiteY35" fmla="*/ 133350 h 2435555"/>
              <a:gd name="connsiteX36" fmla="*/ 1103848 w 2270660"/>
              <a:gd name="connsiteY36" fmla="*/ 200025 h 2435555"/>
              <a:gd name="connsiteX37" fmla="*/ 1099085 w 2270660"/>
              <a:gd name="connsiteY37" fmla="*/ 209550 h 2435555"/>
              <a:gd name="connsiteX38" fmla="*/ 1089560 w 2270660"/>
              <a:gd name="connsiteY38" fmla="*/ 271462 h 2435555"/>
              <a:gd name="connsiteX39" fmla="*/ 1051460 w 2270660"/>
              <a:gd name="connsiteY39" fmla="*/ 295275 h 2435555"/>
              <a:gd name="connsiteX40" fmla="*/ 1033607 w 2270660"/>
              <a:gd name="connsiteY40" fmla="*/ 314368 h 2435555"/>
              <a:gd name="connsiteX41" fmla="*/ 1037381 w 2270660"/>
              <a:gd name="connsiteY41" fmla="*/ 333420 h 2435555"/>
              <a:gd name="connsiteX42" fmla="*/ 1056931 w 2270660"/>
              <a:gd name="connsiteY42" fmla="*/ 368350 h 2435555"/>
              <a:gd name="connsiteX43" fmla="*/ 1094323 w 2270660"/>
              <a:gd name="connsiteY43" fmla="*/ 361950 h 2435555"/>
              <a:gd name="connsiteX44" fmla="*/ 1096486 w 2270660"/>
              <a:gd name="connsiteY44" fmla="*/ 371525 h 2435555"/>
              <a:gd name="connsiteX45" fmla="*/ 1143169 w 2270660"/>
              <a:gd name="connsiteY45" fmla="*/ 377241 h 2435555"/>
              <a:gd name="connsiteX46" fmla="*/ 1165760 w 2270660"/>
              <a:gd name="connsiteY46" fmla="*/ 385762 h 2435555"/>
              <a:gd name="connsiteX47" fmla="*/ 1165760 w 2270660"/>
              <a:gd name="connsiteY47" fmla="*/ 385762 h 2435555"/>
              <a:gd name="connsiteX48" fmla="*/ 1183184 w 2270660"/>
              <a:gd name="connsiteY48" fmla="*/ 397246 h 2435555"/>
              <a:gd name="connsiteX49" fmla="*/ 1179473 w 2270660"/>
              <a:gd name="connsiteY49" fmla="*/ 428683 h 2435555"/>
              <a:gd name="connsiteX50" fmla="*/ 1203860 w 2270660"/>
              <a:gd name="connsiteY50" fmla="*/ 457200 h 2435555"/>
              <a:gd name="connsiteX51" fmla="*/ 1222910 w 2270660"/>
              <a:gd name="connsiteY51" fmla="*/ 442912 h 2435555"/>
              <a:gd name="connsiteX52" fmla="*/ 1265773 w 2270660"/>
              <a:gd name="connsiteY52" fmla="*/ 442912 h 2435555"/>
              <a:gd name="connsiteX53" fmla="*/ 1337210 w 2270660"/>
              <a:gd name="connsiteY53" fmla="*/ 442912 h 2435555"/>
              <a:gd name="connsiteX54" fmla="*/ 1313398 w 2270660"/>
              <a:gd name="connsiteY54" fmla="*/ 461962 h 2435555"/>
              <a:gd name="connsiteX55" fmla="*/ 1313398 w 2270660"/>
              <a:gd name="connsiteY55" fmla="*/ 461962 h 2435555"/>
              <a:gd name="connsiteX56" fmla="*/ 1280060 w 2270660"/>
              <a:gd name="connsiteY56" fmla="*/ 547687 h 2435555"/>
              <a:gd name="connsiteX57" fmla="*/ 1256248 w 2270660"/>
              <a:gd name="connsiteY57" fmla="*/ 557212 h 2435555"/>
              <a:gd name="connsiteX58" fmla="*/ 1204102 w 2270660"/>
              <a:gd name="connsiteY58" fmla="*/ 579516 h 2435555"/>
              <a:gd name="connsiteX59" fmla="*/ 1220341 w 2270660"/>
              <a:gd name="connsiteY59" fmla="*/ 624925 h 2435555"/>
              <a:gd name="connsiteX60" fmla="*/ 1212719 w 2270660"/>
              <a:gd name="connsiteY60" fmla="*/ 662077 h 2435555"/>
              <a:gd name="connsiteX61" fmla="*/ 1232435 w 2270660"/>
              <a:gd name="connsiteY61" fmla="*/ 676275 h 2435555"/>
              <a:gd name="connsiteX62" fmla="*/ 1243798 w 2270660"/>
              <a:gd name="connsiteY62" fmla="*/ 723998 h 2435555"/>
              <a:gd name="connsiteX63" fmla="*/ 1285577 w 2270660"/>
              <a:gd name="connsiteY63" fmla="*/ 717647 h 2435555"/>
              <a:gd name="connsiteX64" fmla="*/ 1314760 w 2270660"/>
              <a:gd name="connsiteY64" fmla="*/ 739240 h 2435555"/>
              <a:gd name="connsiteX65" fmla="*/ 1341973 w 2270660"/>
              <a:gd name="connsiteY65" fmla="*/ 742950 h 2435555"/>
              <a:gd name="connsiteX66" fmla="*/ 1413410 w 2270660"/>
              <a:gd name="connsiteY66" fmla="*/ 738187 h 2435555"/>
              <a:gd name="connsiteX67" fmla="*/ 1446748 w 2270660"/>
              <a:gd name="connsiteY67" fmla="*/ 738187 h 2435555"/>
              <a:gd name="connsiteX68" fmla="*/ 1499135 w 2270660"/>
              <a:gd name="connsiteY68" fmla="*/ 752475 h 2435555"/>
              <a:gd name="connsiteX69" fmla="*/ 1508660 w 2270660"/>
              <a:gd name="connsiteY69" fmla="*/ 766762 h 2435555"/>
              <a:gd name="connsiteX70" fmla="*/ 1513423 w 2270660"/>
              <a:gd name="connsiteY70" fmla="*/ 838200 h 2435555"/>
              <a:gd name="connsiteX71" fmla="*/ 1513423 w 2270660"/>
              <a:gd name="connsiteY71" fmla="*/ 838200 h 2435555"/>
              <a:gd name="connsiteX72" fmla="*/ 1546760 w 2270660"/>
              <a:gd name="connsiteY72" fmla="*/ 900112 h 2435555"/>
              <a:gd name="connsiteX73" fmla="*/ 1580098 w 2270660"/>
              <a:gd name="connsiteY73" fmla="*/ 942975 h 2435555"/>
              <a:gd name="connsiteX74" fmla="*/ 1588092 w 2270660"/>
              <a:gd name="connsiteY74" fmla="*/ 966918 h 2435555"/>
              <a:gd name="connsiteX75" fmla="*/ 1599148 w 2270660"/>
              <a:gd name="connsiteY75" fmla="*/ 1014412 h 2435555"/>
              <a:gd name="connsiteX76" fmla="*/ 1642010 w 2270660"/>
              <a:gd name="connsiteY76" fmla="*/ 1047750 h 2435555"/>
              <a:gd name="connsiteX77" fmla="*/ 1684873 w 2270660"/>
              <a:gd name="connsiteY77" fmla="*/ 1090612 h 2435555"/>
              <a:gd name="connsiteX78" fmla="*/ 1703923 w 2270660"/>
              <a:gd name="connsiteY78" fmla="*/ 1104900 h 2435555"/>
              <a:gd name="connsiteX79" fmla="*/ 1746785 w 2270660"/>
              <a:gd name="connsiteY79" fmla="*/ 1119187 h 2435555"/>
              <a:gd name="connsiteX80" fmla="*/ 1765835 w 2270660"/>
              <a:gd name="connsiteY80" fmla="*/ 1185862 h 2435555"/>
              <a:gd name="connsiteX81" fmla="*/ 1765835 w 2270660"/>
              <a:gd name="connsiteY81" fmla="*/ 1185862 h 2435555"/>
              <a:gd name="connsiteX82" fmla="*/ 1775360 w 2270660"/>
              <a:gd name="connsiteY82" fmla="*/ 1238250 h 2435555"/>
              <a:gd name="connsiteX83" fmla="*/ 1851560 w 2270660"/>
              <a:gd name="connsiteY83" fmla="*/ 1223962 h 2435555"/>
              <a:gd name="connsiteX84" fmla="*/ 1894423 w 2270660"/>
              <a:gd name="connsiteY84" fmla="*/ 1176337 h 2435555"/>
              <a:gd name="connsiteX85" fmla="*/ 1903948 w 2270660"/>
              <a:gd name="connsiteY85" fmla="*/ 1162050 h 2435555"/>
              <a:gd name="connsiteX86" fmla="*/ 1946810 w 2270660"/>
              <a:gd name="connsiteY86" fmla="*/ 1152525 h 2435555"/>
              <a:gd name="connsiteX87" fmla="*/ 1984910 w 2270660"/>
              <a:gd name="connsiteY87" fmla="*/ 1128712 h 2435555"/>
              <a:gd name="connsiteX88" fmla="*/ 2023010 w 2270660"/>
              <a:gd name="connsiteY88" fmla="*/ 1114425 h 2435555"/>
              <a:gd name="connsiteX89" fmla="*/ 2070635 w 2270660"/>
              <a:gd name="connsiteY89" fmla="*/ 1104900 h 2435555"/>
              <a:gd name="connsiteX90" fmla="*/ 2118260 w 2270660"/>
              <a:gd name="connsiteY90" fmla="*/ 1119187 h 2435555"/>
              <a:gd name="connsiteX91" fmla="*/ 2199223 w 2270660"/>
              <a:gd name="connsiteY91" fmla="*/ 1119187 h 2435555"/>
              <a:gd name="connsiteX92" fmla="*/ 2213510 w 2270660"/>
              <a:gd name="connsiteY92" fmla="*/ 1081087 h 2435555"/>
              <a:gd name="connsiteX93" fmla="*/ 2242085 w 2270660"/>
              <a:gd name="connsiteY93" fmla="*/ 1090612 h 2435555"/>
              <a:gd name="connsiteX94" fmla="*/ 2270660 w 2270660"/>
              <a:gd name="connsiteY94" fmla="*/ 1100137 h 2435555"/>
              <a:gd name="connsiteX95" fmla="*/ 2256373 w 2270660"/>
              <a:gd name="connsiteY95" fmla="*/ 1128712 h 2435555"/>
              <a:gd name="connsiteX96" fmla="*/ 2218273 w 2270660"/>
              <a:gd name="connsiteY96" fmla="*/ 1176337 h 2435555"/>
              <a:gd name="connsiteX97" fmla="*/ 2189698 w 2270660"/>
              <a:gd name="connsiteY97" fmla="*/ 1200150 h 2435555"/>
              <a:gd name="connsiteX98" fmla="*/ 2156360 w 2270660"/>
              <a:gd name="connsiteY98" fmla="*/ 1233487 h 2435555"/>
              <a:gd name="connsiteX99" fmla="*/ 2137310 w 2270660"/>
              <a:gd name="connsiteY99" fmla="*/ 1290637 h 2435555"/>
              <a:gd name="connsiteX100" fmla="*/ 2156360 w 2270660"/>
              <a:gd name="connsiteY100" fmla="*/ 1333500 h 2435555"/>
              <a:gd name="connsiteX101" fmla="*/ 2075398 w 2270660"/>
              <a:gd name="connsiteY101" fmla="*/ 1333500 h 2435555"/>
              <a:gd name="connsiteX102" fmla="*/ 2023010 w 2270660"/>
              <a:gd name="connsiteY102" fmla="*/ 1400175 h 2435555"/>
              <a:gd name="connsiteX103" fmla="*/ 2013485 w 2270660"/>
              <a:gd name="connsiteY103" fmla="*/ 1414462 h 2435555"/>
              <a:gd name="connsiteX104" fmla="*/ 1999198 w 2270660"/>
              <a:gd name="connsiteY104" fmla="*/ 1457325 h 2435555"/>
              <a:gd name="connsiteX105" fmla="*/ 1980148 w 2270660"/>
              <a:gd name="connsiteY105" fmla="*/ 1471612 h 2435555"/>
              <a:gd name="connsiteX106" fmla="*/ 1913473 w 2270660"/>
              <a:gd name="connsiteY106" fmla="*/ 1471612 h 2435555"/>
              <a:gd name="connsiteX107" fmla="*/ 1889660 w 2270660"/>
              <a:gd name="connsiteY107" fmla="*/ 1500187 h 2435555"/>
              <a:gd name="connsiteX108" fmla="*/ 1880135 w 2270660"/>
              <a:gd name="connsiteY108" fmla="*/ 1476375 h 2435555"/>
              <a:gd name="connsiteX109" fmla="*/ 1822985 w 2270660"/>
              <a:gd name="connsiteY109" fmla="*/ 1495425 h 2435555"/>
              <a:gd name="connsiteX110" fmla="*/ 1799173 w 2270660"/>
              <a:gd name="connsiteY110" fmla="*/ 1476375 h 2435555"/>
              <a:gd name="connsiteX111" fmla="*/ 1780123 w 2270660"/>
              <a:gd name="connsiteY111" fmla="*/ 1485900 h 2435555"/>
              <a:gd name="connsiteX112" fmla="*/ 1737260 w 2270660"/>
              <a:gd name="connsiteY112" fmla="*/ 1514475 h 2435555"/>
              <a:gd name="connsiteX113" fmla="*/ 1737260 w 2270660"/>
              <a:gd name="connsiteY113" fmla="*/ 1514475 h 2435555"/>
              <a:gd name="connsiteX114" fmla="*/ 1722973 w 2270660"/>
              <a:gd name="connsiteY114" fmla="*/ 1471612 h 2435555"/>
              <a:gd name="connsiteX115" fmla="*/ 1699160 w 2270660"/>
              <a:gd name="connsiteY115" fmla="*/ 1466850 h 2435555"/>
              <a:gd name="connsiteX116" fmla="*/ 1642010 w 2270660"/>
              <a:gd name="connsiteY116" fmla="*/ 1476375 h 2435555"/>
              <a:gd name="connsiteX117" fmla="*/ 1546760 w 2270660"/>
              <a:gd name="connsiteY117" fmla="*/ 1481137 h 2435555"/>
              <a:gd name="connsiteX118" fmla="*/ 1470560 w 2270660"/>
              <a:gd name="connsiteY118" fmla="*/ 1462087 h 2435555"/>
              <a:gd name="connsiteX119" fmla="*/ 1451510 w 2270660"/>
              <a:gd name="connsiteY119" fmla="*/ 1476375 h 2435555"/>
              <a:gd name="connsiteX120" fmla="*/ 1396511 w 2270660"/>
              <a:gd name="connsiteY120" fmla="*/ 1505358 h 2435555"/>
              <a:gd name="connsiteX121" fmla="*/ 1375310 w 2270660"/>
              <a:gd name="connsiteY121" fmla="*/ 1485900 h 2435555"/>
              <a:gd name="connsiteX122" fmla="*/ 1356260 w 2270660"/>
              <a:gd name="connsiteY122" fmla="*/ 1462087 h 2435555"/>
              <a:gd name="connsiteX123" fmla="*/ 1337210 w 2270660"/>
              <a:gd name="connsiteY123" fmla="*/ 1485900 h 2435555"/>
              <a:gd name="connsiteX124" fmla="*/ 1327685 w 2270660"/>
              <a:gd name="connsiteY124" fmla="*/ 1466850 h 2435555"/>
              <a:gd name="connsiteX125" fmla="*/ 1227673 w 2270660"/>
              <a:gd name="connsiteY125" fmla="*/ 1514475 h 2435555"/>
              <a:gd name="connsiteX126" fmla="*/ 1194335 w 2270660"/>
              <a:gd name="connsiteY126" fmla="*/ 1514475 h 2435555"/>
              <a:gd name="connsiteX127" fmla="*/ 1132423 w 2270660"/>
              <a:gd name="connsiteY127" fmla="*/ 1504950 h 2435555"/>
              <a:gd name="connsiteX128" fmla="*/ 1075273 w 2270660"/>
              <a:gd name="connsiteY128" fmla="*/ 1524000 h 2435555"/>
              <a:gd name="connsiteX129" fmla="*/ 1051460 w 2270660"/>
              <a:gd name="connsiteY129" fmla="*/ 1562100 h 2435555"/>
              <a:gd name="connsiteX130" fmla="*/ 1037173 w 2270660"/>
              <a:gd name="connsiteY130" fmla="*/ 1590675 h 2435555"/>
              <a:gd name="connsiteX131" fmla="*/ 1018123 w 2270660"/>
              <a:gd name="connsiteY131" fmla="*/ 1590675 h 2435555"/>
              <a:gd name="connsiteX132" fmla="*/ 1018123 w 2270660"/>
              <a:gd name="connsiteY132" fmla="*/ 1590675 h 2435555"/>
              <a:gd name="connsiteX133" fmla="*/ 956402 w 2270660"/>
              <a:gd name="connsiteY133" fmla="*/ 1619469 h 2435555"/>
              <a:gd name="connsiteX134" fmla="*/ 918110 w 2270660"/>
              <a:gd name="connsiteY134" fmla="*/ 1590675 h 2435555"/>
              <a:gd name="connsiteX135" fmla="*/ 808573 w 2270660"/>
              <a:gd name="connsiteY135" fmla="*/ 1624012 h 2435555"/>
              <a:gd name="connsiteX136" fmla="*/ 851435 w 2270660"/>
              <a:gd name="connsiteY136" fmla="*/ 1652587 h 2435555"/>
              <a:gd name="connsiteX137" fmla="*/ 870485 w 2270660"/>
              <a:gd name="connsiteY137" fmla="*/ 1690687 h 2435555"/>
              <a:gd name="connsiteX138" fmla="*/ 870485 w 2270660"/>
              <a:gd name="connsiteY138" fmla="*/ 1738312 h 2435555"/>
              <a:gd name="connsiteX139" fmla="*/ 851435 w 2270660"/>
              <a:gd name="connsiteY139" fmla="*/ 1762125 h 2435555"/>
              <a:gd name="connsiteX140" fmla="*/ 837148 w 2270660"/>
              <a:gd name="connsiteY140" fmla="*/ 1838325 h 2435555"/>
              <a:gd name="connsiteX141" fmla="*/ 856198 w 2270660"/>
              <a:gd name="connsiteY141" fmla="*/ 1866900 h 2435555"/>
              <a:gd name="connsiteX142" fmla="*/ 841910 w 2270660"/>
              <a:gd name="connsiteY142" fmla="*/ 1895475 h 2435555"/>
              <a:gd name="connsiteX143" fmla="*/ 851435 w 2270660"/>
              <a:gd name="connsiteY143" fmla="*/ 1924050 h 2435555"/>
              <a:gd name="connsiteX144" fmla="*/ 851435 w 2270660"/>
              <a:gd name="connsiteY144" fmla="*/ 1947862 h 2435555"/>
              <a:gd name="connsiteX145" fmla="*/ 808573 w 2270660"/>
              <a:gd name="connsiteY145" fmla="*/ 1966912 h 2435555"/>
              <a:gd name="connsiteX146" fmla="*/ 808573 w 2270660"/>
              <a:gd name="connsiteY146" fmla="*/ 1966912 h 2435555"/>
              <a:gd name="connsiteX147" fmla="*/ 809232 w 2270660"/>
              <a:gd name="connsiteY147" fmla="*/ 2022576 h 2435555"/>
              <a:gd name="connsiteX148" fmla="*/ 822860 w 2270660"/>
              <a:gd name="connsiteY148" fmla="*/ 2043112 h 2435555"/>
              <a:gd name="connsiteX149" fmla="*/ 846673 w 2270660"/>
              <a:gd name="connsiteY149" fmla="*/ 2066925 h 2435555"/>
              <a:gd name="connsiteX150" fmla="*/ 841910 w 2270660"/>
              <a:gd name="connsiteY150" fmla="*/ 2119312 h 2435555"/>
              <a:gd name="connsiteX151" fmla="*/ 899060 w 2270660"/>
              <a:gd name="connsiteY151" fmla="*/ 2147887 h 2435555"/>
              <a:gd name="connsiteX152" fmla="*/ 903823 w 2270660"/>
              <a:gd name="connsiteY152" fmla="*/ 2181225 h 2435555"/>
              <a:gd name="connsiteX153" fmla="*/ 965735 w 2270660"/>
              <a:gd name="connsiteY153" fmla="*/ 2205037 h 2435555"/>
              <a:gd name="connsiteX154" fmla="*/ 956210 w 2270660"/>
              <a:gd name="connsiteY154" fmla="*/ 2238375 h 2435555"/>
              <a:gd name="connsiteX155" fmla="*/ 1056223 w 2270660"/>
              <a:gd name="connsiteY155" fmla="*/ 2243137 h 2435555"/>
              <a:gd name="connsiteX156" fmla="*/ 1056223 w 2270660"/>
              <a:gd name="connsiteY156"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903823 w 2270660"/>
              <a:gd name="connsiteY31" fmla="*/ 95250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51460 w 2270660"/>
              <a:gd name="connsiteY40" fmla="*/ 295275 h 2435555"/>
              <a:gd name="connsiteX41" fmla="*/ 1033607 w 2270660"/>
              <a:gd name="connsiteY41" fmla="*/ 314368 h 2435555"/>
              <a:gd name="connsiteX42" fmla="*/ 1037381 w 2270660"/>
              <a:gd name="connsiteY42" fmla="*/ 333420 h 2435555"/>
              <a:gd name="connsiteX43" fmla="*/ 1056931 w 2270660"/>
              <a:gd name="connsiteY43" fmla="*/ 368350 h 2435555"/>
              <a:gd name="connsiteX44" fmla="*/ 1094323 w 2270660"/>
              <a:gd name="connsiteY44" fmla="*/ 361950 h 2435555"/>
              <a:gd name="connsiteX45" fmla="*/ 1096486 w 2270660"/>
              <a:gd name="connsiteY45" fmla="*/ 371525 h 2435555"/>
              <a:gd name="connsiteX46" fmla="*/ 1143169 w 2270660"/>
              <a:gd name="connsiteY46" fmla="*/ 377241 h 2435555"/>
              <a:gd name="connsiteX47" fmla="*/ 1165760 w 2270660"/>
              <a:gd name="connsiteY47" fmla="*/ 385762 h 2435555"/>
              <a:gd name="connsiteX48" fmla="*/ 1165760 w 2270660"/>
              <a:gd name="connsiteY48" fmla="*/ 385762 h 2435555"/>
              <a:gd name="connsiteX49" fmla="*/ 1183184 w 2270660"/>
              <a:gd name="connsiteY49" fmla="*/ 397246 h 2435555"/>
              <a:gd name="connsiteX50" fmla="*/ 1179473 w 2270660"/>
              <a:gd name="connsiteY50" fmla="*/ 428683 h 2435555"/>
              <a:gd name="connsiteX51" fmla="*/ 1203860 w 2270660"/>
              <a:gd name="connsiteY51" fmla="*/ 457200 h 2435555"/>
              <a:gd name="connsiteX52" fmla="*/ 1222910 w 2270660"/>
              <a:gd name="connsiteY52" fmla="*/ 442912 h 2435555"/>
              <a:gd name="connsiteX53" fmla="*/ 1265773 w 2270660"/>
              <a:gd name="connsiteY53" fmla="*/ 442912 h 2435555"/>
              <a:gd name="connsiteX54" fmla="*/ 1337210 w 2270660"/>
              <a:gd name="connsiteY54" fmla="*/ 442912 h 2435555"/>
              <a:gd name="connsiteX55" fmla="*/ 1313398 w 2270660"/>
              <a:gd name="connsiteY55" fmla="*/ 461962 h 2435555"/>
              <a:gd name="connsiteX56" fmla="*/ 1313398 w 2270660"/>
              <a:gd name="connsiteY56" fmla="*/ 461962 h 2435555"/>
              <a:gd name="connsiteX57" fmla="*/ 1280060 w 2270660"/>
              <a:gd name="connsiteY57" fmla="*/ 547687 h 2435555"/>
              <a:gd name="connsiteX58" fmla="*/ 1256248 w 2270660"/>
              <a:gd name="connsiteY58" fmla="*/ 557212 h 2435555"/>
              <a:gd name="connsiteX59" fmla="*/ 1204102 w 2270660"/>
              <a:gd name="connsiteY59" fmla="*/ 579516 h 2435555"/>
              <a:gd name="connsiteX60" fmla="*/ 1220341 w 2270660"/>
              <a:gd name="connsiteY60" fmla="*/ 624925 h 2435555"/>
              <a:gd name="connsiteX61" fmla="*/ 1212719 w 2270660"/>
              <a:gd name="connsiteY61" fmla="*/ 662077 h 2435555"/>
              <a:gd name="connsiteX62" fmla="*/ 1232435 w 2270660"/>
              <a:gd name="connsiteY62" fmla="*/ 676275 h 2435555"/>
              <a:gd name="connsiteX63" fmla="*/ 1243798 w 2270660"/>
              <a:gd name="connsiteY63" fmla="*/ 723998 h 2435555"/>
              <a:gd name="connsiteX64" fmla="*/ 1285577 w 2270660"/>
              <a:gd name="connsiteY64" fmla="*/ 717647 h 2435555"/>
              <a:gd name="connsiteX65" fmla="*/ 1314760 w 2270660"/>
              <a:gd name="connsiteY65" fmla="*/ 739240 h 2435555"/>
              <a:gd name="connsiteX66" fmla="*/ 1341973 w 2270660"/>
              <a:gd name="connsiteY66" fmla="*/ 742950 h 2435555"/>
              <a:gd name="connsiteX67" fmla="*/ 1413410 w 2270660"/>
              <a:gd name="connsiteY67" fmla="*/ 738187 h 2435555"/>
              <a:gd name="connsiteX68" fmla="*/ 1446748 w 2270660"/>
              <a:gd name="connsiteY68" fmla="*/ 738187 h 2435555"/>
              <a:gd name="connsiteX69" fmla="*/ 1499135 w 2270660"/>
              <a:gd name="connsiteY69" fmla="*/ 752475 h 2435555"/>
              <a:gd name="connsiteX70" fmla="*/ 1508660 w 2270660"/>
              <a:gd name="connsiteY70" fmla="*/ 766762 h 2435555"/>
              <a:gd name="connsiteX71" fmla="*/ 1513423 w 2270660"/>
              <a:gd name="connsiteY71" fmla="*/ 838200 h 2435555"/>
              <a:gd name="connsiteX72" fmla="*/ 1513423 w 2270660"/>
              <a:gd name="connsiteY72" fmla="*/ 838200 h 2435555"/>
              <a:gd name="connsiteX73" fmla="*/ 1546760 w 2270660"/>
              <a:gd name="connsiteY73" fmla="*/ 900112 h 2435555"/>
              <a:gd name="connsiteX74" fmla="*/ 1580098 w 2270660"/>
              <a:gd name="connsiteY74" fmla="*/ 942975 h 2435555"/>
              <a:gd name="connsiteX75" fmla="*/ 1588092 w 2270660"/>
              <a:gd name="connsiteY75" fmla="*/ 966918 h 2435555"/>
              <a:gd name="connsiteX76" fmla="*/ 1599148 w 2270660"/>
              <a:gd name="connsiteY76" fmla="*/ 1014412 h 2435555"/>
              <a:gd name="connsiteX77" fmla="*/ 1642010 w 2270660"/>
              <a:gd name="connsiteY77" fmla="*/ 1047750 h 2435555"/>
              <a:gd name="connsiteX78" fmla="*/ 1684873 w 2270660"/>
              <a:gd name="connsiteY78" fmla="*/ 1090612 h 2435555"/>
              <a:gd name="connsiteX79" fmla="*/ 1703923 w 2270660"/>
              <a:gd name="connsiteY79" fmla="*/ 1104900 h 2435555"/>
              <a:gd name="connsiteX80" fmla="*/ 1746785 w 2270660"/>
              <a:gd name="connsiteY80" fmla="*/ 1119187 h 2435555"/>
              <a:gd name="connsiteX81" fmla="*/ 1765835 w 2270660"/>
              <a:gd name="connsiteY81" fmla="*/ 1185862 h 2435555"/>
              <a:gd name="connsiteX82" fmla="*/ 1765835 w 2270660"/>
              <a:gd name="connsiteY82" fmla="*/ 1185862 h 2435555"/>
              <a:gd name="connsiteX83" fmla="*/ 1775360 w 2270660"/>
              <a:gd name="connsiteY83" fmla="*/ 1238250 h 2435555"/>
              <a:gd name="connsiteX84" fmla="*/ 1851560 w 2270660"/>
              <a:gd name="connsiteY84" fmla="*/ 1223962 h 2435555"/>
              <a:gd name="connsiteX85" fmla="*/ 1894423 w 2270660"/>
              <a:gd name="connsiteY85" fmla="*/ 1176337 h 2435555"/>
              <a:gd name="connsiteX86" fmla="*/ 1903948 w 2270660"/>
              <a:gd name="connsiteY86" fmla="*/ 1162050 h 2435555"/>
              <a:gd name="connsiteX87" fmla="*/ 1946810 w 2270660"/>
              <a:gd name="connsiteY87" fmla="*/ 1152525 h 2435555"/>
              <a:gd name="connsiteX88" fmla="*/ 1984910 w 2270660"/>
              <a:gd name="connsiteY88" fmla="*/ 1128712 h 2435555"/>
              <a:gd name="connsiteX89" fmla="*/ 2023010 w 2270660"/>
              <a:gd name="connsiteY89" fmla="*/ 1114425 h 2435555"/>
              <a:gd name="connsiteX90" fmla="*/ 2070635 w 2270660"/>
              <a:gd name="connsiteY90" fmla="*/ 1104900 h 2435555"/>
              <a:gd name="connsiteX91" fmla="*/ 2118260 w 2270660"/>
              <a:gd name="connsiteY91" fmla="*/ 1119187 h 2435555"/>
              <a:gd name="connsiteX92" fmla="*/ 2199223 w 2270660"/>
              <a:gd name="connsiteY92" fmla="*/ 1119187 h 2435555"/>
              <a:gd name="connsiteX93" fmla="*/ 2213510 w 2270660"/>
              <a:gd name="connsiteY93" fmla="*/ 1081087 h 2435555"/>
              <a:gd name="connsiteX94" fmla="*/ 2242085 w 2270660"/>
              <a:gd name="connsiteY94" fmla="*/ 1090612 h 2435555"/>
              <a:gd name="connsiteX95" fmla="*/ 2270660 w 2270660"/>
              <a:gd name="connsiteY95" fmla="*/ 1100137 h 2435555"/>
              <a:gd name="connsiteX96" fmla="*/ 2256373 w 2270660"/>
              <a:gd name="connsiteY96" fmla="*/ 1128712 h 2435555"/>
              <a:gd name="connsiteX97" fmla="*/ 2218273 w 2270660"/>
              <a:gd name="connsiteY97" fmla="*/ 1176337 h 2435555"/>
              <a:gd name="connsiteX98" fmla="*/ 2189698 w 2270660"/>
              <a:gd name="connsiteY98" fmla="*/ 1200150 h 2435555"/>
              <a:gd name="connsiteX99" fmla="*/ 2156360 w 2270660"/>
              <a:gd name="connsiteY99" fmla="*/ 1233487 h 2435555"/>
              <a:gd name="connsiteX100" fmla="*/ 2137310 w 2270660"/>
              <a:gd name="connsiteY100" fmla="*/ 1290637 h 2435555"/>
              <a:gd name="connsiteX101" fmla="*/ 2156360 w 2270660"/>
              <a:gd name="connsiteY101" fmla="*/ 1333500 h 2435555"/>
              <a:gd name="connsiteX102" fmla="*/ 2075398 w 2270660"/>
              <a:gd name="connsiteY102" fmla="*/ 1333500 h 2435555"/>
              <a:gd name="connsiteX103" fmla="*/ 2023010 w 2270660"/>
              <a:gd name="connsiteY103" fmla="*/ 1400175 h 2435555"/>
              <a:gd name="connsiteX104" fmla="*/ 2013485 w 2270660"/>
              <a:gd name="connsiteY104" fmla="*/ 1414462 h 2435555"/>
              <a:gd name="connsiteX105" fmla="*/ 1999198 w 2270660"/>
              <a:gd name="connsiteY105" fmla="*/ 1457325 h 2435555"/>
              <a:gd name="connsiteX106" fmla="*/ 1980148 w 2270660"/>
              <a:gd name="connsiteY106" fmla="*/ 1471612 h 2435555"/>
              <a:gd name="connsiteX107" fmla="*/ 1913473 w 2270660"/>
              <a:gd name="connsiteY107" fmla="*/ 1471612 h 2435555"/>
              <a:gd name="connsiteX108" fmla="*/ 1889660 w 2270660"/>
              <a:gd name="connsiteY108" fmla="*/ 1500187 h 2435555"/>
              <a:gd name="connsiteX109" fmla="*/ 1880135 w 2270660"/>
              <a:gd name="connsiteY109" fmla="*/ 1476375 h 2435555"/>
              <a:gd name="connsiteX110" fmla="*/ 1822985 w 2270660"/>
              <a:gd name="connsiteY110" fmla="*/ 1495425 h 2435555"/>
              <a:gd name="connsiteX111" fmla="*/ 1799173 w 2270660"/>
              <a:gd name="connsiteY111" fmla="*/ 1476375 h 2435555"/>
              <a:gd name="connsiteX112" fmla="*/ 1780123 w 2270660"/>
              <a:gd name="connsiteY112" fmla="*/ 1485900 h 2435555"/>
              <a:gd name="connsiteX113" fmla="*/ 1737260 w 2270660"/>
              <a:gd name="connsiteY113" fmla="*/ 1514475 h 2435555"/>
              <a:gd name="connsiteX114" fmla="*/ 1737260 w 2270660"/>
              <a:gd name="connsiteY114" fmla="*/ 1514475 h 2435555"/>
              <a:gd name="connsiteX115" fmla="*/ 1722973 w 2270660"/>
              <a:gd name="connsiteY115" fmla="*/ 1471612 h 2435555"/>
              <a:gd name="connsiteX116" fmla="*/ 1699160 w 2270660"/>
              <a:gd name="connsiteY116" fmla="*/ 1466850 h 2435555"/>
              <a:gd name="connsiteX117" fmla="*/ 1642010 w 2270660"/>
              <a:gd name="connsiteY117" fmla="*/ 1476375 h 2435555"/>
              <a:gd name="connsiteX118" fmla="*/ 1546760 w 2270660"/>
              <a:gd name="connsiteY118" fmla="*/ 1481137 h 2435555"/>
              <a:gd name="connsiteX119" fmla="*/ 1470560 w 2270660"/>
              <a:gd name="connsiteY119" fmla="*/ 1462087 h 2435555"/>
              <a:gd name="connsiteX120" fmla="*/ 1451510 w 2270660"/>
              <a:gd name="connsiteY120" fmla="*/ 1476375 h 2435555"/>
              <a:gd name="connsiteX121" fmla="*/ 1396511 w 2270660"/>
              <a:gd name="connsiteY121" fmla="*/ 1505358 h 2435555"/>
              <a:gd name="connsiteX122" fmla="*/ 1375310 w 2270660"/>
              <a:gd name="connsiteY122" fmla="*/ 1485900 h 2435555"/>
              <a:gd name="connsiteX123" fmla="*/ 1356260 w 2270660"/>
              <a:gd name="connsiteY123" fmla="*/ 1462087 h 2435555"/>
              <a:gd name="connsiteX124" fmla="*/ 1337210 w 2270660"/>
              <a:gd name="connsiteY124" fmla="*/ 1485900 h 2435555"/>
              <a:gd name="connsiteX125" fmla="*/ 1327685 w 2270660"/>
              <a:gd name="connsiteY125" fmla="*/ 1466850 h 2435555"/>
              <a:gd name="connsiteX126" fmla="*/ 1227673 w 2270660"/>
              <a:gd name="connsiteY126" fmla="*/ 1514475 h 2435555"/>
              <a:gd name="connsiteX127" fmla="*/ 1194335 w 2270660"/>
              <a:gd name="connsiteY127" fmla="*/ 1514475 h 2435555"/>
              <a:gd name="connsiteX128" fmla="*/ 1132423 w 2270660"/>
              <a:gd name="connsiteY128" fmla="*/ 1504950 h 2435555"/>
              <a:gd name="connsiteX129" fmla="*/ 1075273 w 2270660"/>
              <a:gd name="connsiteY129" fmla="*/ 1524000 h 2435555"/>
              <a:gd name="connsiteX130" fmla="*/ 1051460 w 2270660"/>
              <a:gd name="connsiteY130" fmla="*/ 1562100 h 2435555"/>
              <a:gd name="connsiteX131" fmla="*/ 1037173 w 2270660"/>
              <a:gd name="connsiteY131" fmla="*/ 1590675 h 2435555"/>
              <a:gd name="connsiteX132" fmla="*/ 1018123 w 2270660"/>
              <a:gd name="connsiteY132" fmla="*/ 1590675 h 2435555"/>
              <a:gd name="connsiteX133" fmla="*/ 1018123 w 2270660"/>
              <a:gd name="connsiteY133" fmla="*/ 1590675 h 2435555"/>
              <a:gd name="connsiteX134" fmla="*/ 956402 w 2270660"/>
              <a:gd name="connsiteY134" fmla="*/ 1619469 h 2435555"/>
              <a:gd name="connsiteX135" fmla="*/ 918110 w 2270660"/>
              <a:gd name="connsiteY135" fmla="*/ 1590675 h 2435555"/>
              <a:gd name="connsiteX136" fmla="*/ 808573 w 2270660"/>
              <a:gd name="connsiteY136" fmla="*/ 1624012 h 2435555"/>
              <a:gd name="connsiteX137" fmla="*/ 851435 w 2270660"/>
              <a:gd name="connsiteY137" fmla="*/ 1652587 h 2435555"/>
              <a:gd name="connsiteX138" fmla="*/ 870485 w 2270660"/>
              <a:gd name="connsiteY138" fmla="*/ 1690687 h 2435555"/>
              <a:gd name="connsiteX139" fmla="*/ 870485 w 2270660"/>
              <a:gd name="connsiteY139" fmla="*/ 1738312 h 2435555"/>
              <a:gd name="connsiteX140" fmla="*/ 851435 w 2270660"/>
              <a:gd name="connsiteY140" fmla="*/ 1762125 h 2435555"/>
              <a:gd name="connsiteX141" fmla="*/ 837148 w 2270660"/>
              <a:gd name="connsiteY141" fmla="*/ 1838325 h 2435555"/>
              <a:gd name="connsiteX142" fmla="*/ 856198 w 2270660"/>
              <a:gd name="connsiteY142" fmla="*/ 1866900 h 2435555"/>
              <a:gd name="connsiteX143" fmla="*/ 841910 w 2270660"/>
              <a:gd name="connsiteY143" fmla="*/ 1895475 h 2435555"/>
              <a:gd name="connsiteX144" fmla="*/ 851435 w 2270660"/>
              <a:gd name="connsiteY144" fmla="*/ 1924050 h 2435555"/>
              <a:gd name="connsiteX145" fmla="*/ 851435 w 2270660"/>
              <a:gd name="connsiteY145" fmla="*/ 1947862 h 2435555"/>
              <a:gd name="connsiteX146" fmla="*/ 808573 w 2270660"/>
              <a:gd name="connsiteY146" fmla="*/ 1966912 h 2435555"/>
              <a:gd name="connsiteX147" fmla="*/ 808573 w 2270660"/>
              <a:gd name="connsiteY147" fmla="*/ 1966912 h 2435555"/>
              <a:gd name="connsiteX148" fmla="*/ 809232 w 2270660"/>
              <a:gd name="connsiteY148" fmla="*/ 2022576 h 2435555"/>
              <a:gd name="connsiteX149" fmla="*/ 822860 w 2270660"/>
              <a:gd name="connsiteY149" fmla="*/ 2043112 h 2435555"/>
              <a:gd name="connsiteX150" fmla="*/ 846673 w 2270660"/>
              <a:gd name="connsiteY150" fmla="*/ 2066925 h 2435555"/>
              <a:gd name="connsiteX151" fmla="*/ 841910 w 2270660"/>
              <a:gd name="connsiteY151" fmla="*/ 2119312 h 2435555"/>
              <a:gd name="connsiteX152" fmla="*/ 899060 w 2270660"/>
              <a:gd name="connsiteY152" fmla="*/ 2147887 h 2435555"/>
              <a:gd name="connsiteX153" fmla="*/ 903823 w 2270660"/>
              <a:gd name="connsiteY153" fmla="*/ 2181225 h 2435555"/>
              <a:gd name="connsiteX154" fmla="*/ 965735 w 2270660"/>
              <a:gd name="connsiteY154" fmla="*/ 2205037 h 2435555"/>
              <a:gd name="connsiteX155" fmla="*/ 956210 w 2270660"/>
              <a:gd name="connsiteY155" fmla="*/ 2238375 h 2435555"/>
              <a:gd name="connsiteX156" fmla="*/ 1056223 w 2270660"/>
              <a:gd name="connsiteY156" fmla="*/ 2243137 h 2435555"/>
              <a:gd name="connsiteX157" fmla="*/ 1056223 w 2270660"/>
              <a:gd name="connsiteY157"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51460 w 2270660"/>
              <a:gd name="connsiteY40" fmla="*/ 295275 h 2435555"/>
              <a:gd name="connsiteX41" fmla="*/ 1033607 w 2270660"/>
              <a:gd name="connsiteY41" fmla="*/ 314368 h 2435555"/>
              <a:gd name="connsiteX42" fmla="*/ 1037381 w 2270660"/>
              <a:gd name="connsiteY42" fmla="*/ 333420 h 2435555"/>
              <a:gd name="connsiteX43" fmla="*/ 1056931 w 2270660"/>
              <a:gd name="connsiteY43" fmla="*/ 368350 h 2435555"/>
              <a:gd name="connsiteX44" fmla="*/ 1094323 w 2270660"/>
              <a:gd name="connsiteY44" fmla="*/ 361950 h 2435555"/>
              <a:gd name="connsiteX45" fmla="*/ 1096486 w 2270660"/>
              <a:gd name="connsiteY45" fmla="*/ 371525 h 2435555"/>
              <a:gd name="connsiteX46" fmla="*/ 1143169 w 2270660"/>
              <a:gd name="connsiteY46" fmla="*/ 377241 h 2435555"/>
              <a:gd name="connsiteX47" fmla="*/ 1165760 w 2270660"/>
              <a:gd name="connsiteY47" fmla="*/ 385762 h 2435555"/>
              <a:gd name="connsiteX48" fmla="*/ 1165760 w 2270660"/>
              <a:gd name="connsiteY48" fmla="*/ 385762 h 2435555"/>
              <a:gd name="connsiteX49" fmla="*/ 1183184 w 2270660"/>
              <a:gd name="connsiteY49" fmla="*/ 397246 h 2435555"/>
              <a:gd name="connsiteX50" fmla="*/ 1179473 w 2270660"/>
              <a:gd name="connsiteY50" fmla="*/ 428683 h 2435555"/>
              <a:gd name="connsiteX51" fmla="*/ 1203860 w 2270660"/>
              <a:gd name="connsiteY51" fmla="*/ 457200 h 2435555"/>
              <a:gd name="connsiteX52" fmla="*/ 1222910 w 2270660"/>
              <a:gd name="connsiteY52" fmla="*/ 442912 h 2435555"/>
              <a:gd name="connsiteX53" fmla="*/ 1265773 w 2270660"/>
              <a:gd name="connsiteY53" fmla="*/ 442912 h 2435555"/>
              <a:gd name="connsiteX54" fmla="*/ 1337210 w 2270660"/>
              <a:gd name="connsiteY54" fmla="*/ 442912 h 2435555"/>
              <a:gd name="connsiteX55" fmla="*/ 1313398 w 2270660"/>
              <a:gd name="connsiteY55" fmla="*/ 461962 h 2435555"/>
              <a:gd name="connsiteX56" fmla="*/ 1313398 w 2270660"/>
              <a:gd name="connsiteY56" fmla="*/ 461962 h 2435555"/>
              <a:gd name="connsiteX57" fmla="*/ 1280060 w 2270660"/>
              <a:gd name="connsiteY57" fmla="*/ 547687 h 2435555"/>
              <a:gd name="connsiteX58" fmla="*/ 1256248 w 2270660"/>
              <a:gd name="connsiteY58" fmla="*/ 557212 h 2435555"/>
              <a:gd name="connsiteX59" fmla="*/ 1204102 w 2270660"/>
              <a:gd name="connsiteY59" fmla="*/ 579516 h 2435555"/>
              <a:gd name="connsiteX60" fmla="*/ 1220341 w 2270660"/>
              <a:gd name="connsiteY60" fmla="*/ 624925 h 2435555"/>
              <a:gd name="connsiteX61" fmla="*/ 1212719 w 2270660"/>
              <a:gd name="connsiteY61" fmla="*/ 662077 h 2435555"/>
              <a:gd name="connsiteX62" fmla="*/ 1232435 w 2270660"/>
              <a:gd name="connsiteY62" fmla="*/ 676275 h 2435555"/>
              <a:gd name="connsiteX63" fmla="*/ 1243798 w 2270660"/>
              <a:gd name="connsiteY63" fmla="*/ 723998 h 2435555"/>
              <a:gd name="connsiteX64" fmla="*/ 1285577 w 2270660"/>
              <a:gd name="connsiteY64" fmla="*/ 717647 h 2435555"/>
              <a:gd name="connsiteX65" fmla="*/ 1314760 w 2270660"/>
              <a:gd name="connsiteY65" fmla="*/ 739240 h 2435555"/>
              <a:gd name="connsiteX66" fmla="*/ 1341973 w 2270660"/>
              <a:gd name="connsiteY66" fmla="*/ 742950 h 2435555"/>
              <a:gd name="connsiteX67" fmla="*/ 1413410 w 2270660"/>
              <a:gd name="connsiteY67" fmla="*/ 738187 h 2435555"/>
              <a:gd name="connsiteX68" fmla="*/ 1446748 w 2270660"/>
              <a:gd name="connsiteY68" fmla="*/ 738187 h 2435555"/>
              <a:gd name="connsiteX69" fmla="*/ 1499135 w 2270660"/>
              <a:gd name="connsiteY69" fmla="*/ 752475 h 2435555"/>
              <a:gd name="connsiteX70" fmla="*/ 1508660 w 2270660"/>
              <a:gd name="connsiteY70" fmla="*/ 766762 h 2435555"/>
              <a:gd name="connsiteX71" fmla="*/ 1513423 w 2270660"/>
              <a:gd name="connsiteY71" fmla="*/ 838200 h 2435555"/>
              <a:gd name="connsiteX72" fmla="*/ 1513423 w 2270660"/>
              <a:gd name="connsiteY72" fmla="*/ 838200 h 2435555"/>
              <a:gd name="connsiteX73" fmla="*/ 1546760 w 2270660"/>
              <a:gd name="connsiteY73" fmla="*/ 900112 h 2435555"/>
              <a:gd name="connsiteX74" fmla="*/ 1580098 w 2270660"/>
              <a:gd name="connsiteY74" fmla="*/ 942975 h 2435555"/>
              <a:gd name="connsiteX75" fmla="*/ 1588092 w 2270660"/>
              <a:gd name="connsiteY75" fmla="*/ 966918 h 2435555"/>
              <a:gd name="connsiteX76" fmla="*/ 1599148 w 2270660"/>
              <a:gd name="connsiteY76" fmla="*/ 1014412 h 2435555"/>
              <a:gd name="connsiteX77" fmla="*/ 1642010 w 2270660"/>
              <a:gd name="connsiteY77" fmla="*/ 1047750 h 2435555"/>
              <a:gd name="connsiteX78" fmla="*/ 1684873 w 2270660"/>
              <a:gd name="connsiteY78" fmla="*/ 1090612 h 2435555"/>
              <a:gd name="connsiteX79" fmla="*/ 1703923 w 2270660"/>
              <a:gd name="connsiteY79" fmla="*/ 1104900 h 2435555"/>
              <a:gd name="connsiteX80" fmla="*/ 1746785 w 2270660"/>
              <a:gd name="connsiteY80" fmla="*/ 1119187 h 2435555"/>
              <a:gd name="connsiteX81" fmla="*/ 1765835 w 2270660"/>
              <a:gd name="connsiteY81" fmla="*/ 1185862 h 2435555"/>
              <a:gd name="connsiteX82" fmla="*/ 1765835 w 2270660"/>
              <a:gd name="connsiteY82" fmla="*/ 1185862 h 2435555"/>
              <a:gd name="connsiteX83" fmla="*/ 1775360 w 2270660"/>
              <a:gd name="connsiteY83" fmla="*/ 1238250 h 2435555"/>
              <a:gd name="connsiteX84" fmla="*/ 1851560 w 2270660"/>
              <a:gd name="connsiteY84" fmla="*/ 1223962 h 2435555"/>
              <a:gd name="connsiteX85" fmla="*/ 1894423 w 2270660"/>
              <a:gd name="connsiteY85" fmla="*/ 1176337 h 2435555"/>
              <a:gd name="connsiteX86" fmla="*/ 1903948 w 2270660"/>
              <a:gd name="connsiteY86" fmla="*/ 1162050 h 2435555"/>
              <a:gd name="connsiteX87" fmla="*/ 1946810 w 2270660"/>
              <a:gd name="connsiteY87" fmla="*/ 1152525 h 2435555"/>
              <a:gd name="connsiteX88" fmla="*/ 1984910 w 2270660"/>
              <a:gd name="connsiteY88" fmla="*/ 1128712 h 2435555"/>
              <a:gd name="connsiteX89" fmla="*/ 2023010 w 2270660"/>
              <a:gd name="connsiteY89" fmla="*/ 1114425 h 2435555"/>
              <a:gd name="connsiteX90" fmla="*/ 2070635 w 2270660"/>
              <a:gd name="connsiteY90" fmla="*/ 1104900 h 2435555"/>
              <a:gd name="connsiteX91" fmla="*/ 2118260 w 2270660"/>
              <a:gd name="connsiteY91" fmla="*/ 1119187 h 2435555"/>
              <a:gd name="connsiteX92" fmla="*/ 2199223 w 2270660"/>
              <a:gd name="connsiteY92" fmla="*/ 1119187 h 2435555"/>
              <a:gd name="connsiteX93" fmla="*/ 2213510 w 2270660"/>
              <a:gd name="connsiteY93" fmla="*/ 1081087 h 2435555"/>
              <a:gd name="connsiteX94" fmla="*/ 2242085 w 2270660"/>
              <a:gd name="connsiteY94" fmla="*/ 1090612 h 2435555"/>
              <a:gd name="connsiteX95" fmla="*/ 2270660 w 2270660"/>
              <a:gd name="connsiteY95" fmla="*/ 1100137 h 2435555"/>
              <a:gd name="connsiteX96" fmla="*/ 2256373 w 2270660"/>
              <a:gd name="connsiteY96" fmla="*/ 1128712 h 2435555"/>
              <a:gd name="connsiteX97" fmla="*/ 2218273 w 2270660"/>
              <a:gd name="connsiteY97" fmla="*/ 1176337 h 2435555"/>
              <a:gd name="connsiteX98" fmla="*/ 2189698 w 2270660"/>
              <a:gd name="connsiteY98" fmla="*/ 1200150 h 2435555"/>
              <a:gd name="connsiteX99" fmla="*/ 2156360 w 2270660"/>
              <a:gd name="connsiteY99" fmla="*/ 1233487 h 2435555"/>
              <a:gd name="connsiteX100" fmla="*/ 2137310 w 2270660"/>
              <a:gd name="connsiteY100" fmla="*/ 1290637 h 2435555"/>
              <a:gd name="connsiteX101" fmla="*/ 2156360 w 2270660"/>
              <a:gd name="connsiteY101" fmla="*/ 1333500 h 2435555"/>
              <a:gd name="connsiteX102" fmla="*/ 2075398 w 2270660"/>
              <a:gd name="connsiteY102" fmla="*/ 1333500 h 2435555"/>
              <a:gd name="connsiteX103" fmla="*/ 2023010 w 2270660"/>
              <a:gd name="connsiteY103" fmla="*/ 1400175 h 2435555"/>
              <a:gd name="connsiteX104" fmla="*/ 2013485 w 2270660"/>
              <a:gd name="connsiteY104" fmla="*/ 1414462 h 2435555"/>
              <a:gd name="connsiteX105" fmla="*/ 1999198 w 2270660"/>
              <a:gd name="connsiteY105" fmla="*/ 1457325 h 2435555"/>
              <a:gd name="connsiteX106" fmla="*/ 1980148 w 2270660"/>
              <a:gd name="connsiteY106" fmla="*/ 1471612 h 2435555"/>
              <a:gd name="connsiteX107" fmla="*/ 1913473 w 2270660"/>
              <a:gd name="connsiteY107" fmla="*/ 1471612 h 2435555"/>
              <a:gd name="connsiteX108" fmla="*/ 1889660 w 2270660"/>
              <a:gd name="connsiteY108" fmla="*/ 1500187 h 2435555"/>
              <a:gd name="connsiteX109" fmla="*/ 1880135 w 2270660"/>
              <a:gd name="connsiteY109" fmla="*/ 1476375 h 2435555"/>
              <a:gd name="connsiteX110" fmla="*/ 1822985 w 2270660"/>
              <a:gd name="connsiteY110" fmla="*/ 1495425 h 2435555"/>
              <a:gd name="connsiteX111" fmla="*/ 1799173 w 2270660"/>
              <a:gd name="connsiteY111" fmla="*/ 1476375 h 2435555"/>
              <a:gd name="connsiteX112" fmla="*/ 1780123 w 2270660"/>
              <a:gd name="connsiteY112" fmla="*/ 1485900 h 2435555"/>
              <a:gd name="connsiteX113" fmla="*/ 1737260 w 2270660"/>
              <a:gd name="connsiteY113" fmla="*/ 1514475 h 2435555"/>
              <a:gd name="connsiteX114" fmla="*/ 1737260 w 2270660"/>
              <a:gd name="connsiteY114" fmla="*/ 1514475 h 2435555"/>
              <a:gd name="connsiteX115" fmla="*/ 1722973 w 2270660"/>
              <a:gd name="connsiteY115" fmla="*/ 1471612 h 2435555"/>
              <a:gd name="connsiteX116" fmla="*/ 1699160 w 2270660"/>
              <a:gd name="connsiteY116" fmla="*/ 1466850 h 2435555"/>
              <a:gd name="connsiteX117" fmla="*/ 1642010 w 2270660"/>
              <a:gd name="connsiteY117" fmla="*/ 1476375 h 2435555"/>
              <a:gd name="connsiteX118" fmla="*/ 1546760 w 2270660"/>
              <a:gd name="connsiteY118" fmla="*/ 1481137 h 2435555"/>
              <a:gd name="connsiteX119" fmla="*/ 1470560 w 2270660"/>
              <a:gd name="connsiteY119" fmla="*/ 1462087 h 2435555"/>
              <a:gd name="connsiteX120" fmla="*/ 1451510 w 2270660"/>
              <a:gd name="connsiteY120" fmla="*/ 1476375 h 2435555"/>
              <a:gd name="connsiteX121" fmla="*/ 1396511 w 2270660"/>
              <a:gd name="connsiteY121" fmla="*/ 1505358 h 2435555"/>
              <a:gd name="connsiteX122" fmla="*/ 1375310 w 2270660"/>
              <a:gd name="connsiteY122" fmla="*/ 1485900 h 2435555"/>
              <a:gd name="connsiteX123" fmla="*/ 1356260 w 2270660"/>
              <a:gd name="connsiteY123" fmla="*/ 1462087 h 2435555"/>
              <a:gd name="connsiteX124" fmla="*/ 1337210 w 2270660"/>
              <a:gd name="connsiteY124" fmla="*/ 1485900 h 2435555"/>
              <a:gd name="connsiteX125" fmla="*/ 1327685 w 2270660"/>
              <a:gd name="connsiteY125" fmla="*/ 1466850 h 2435555"/>
              <a:gd name="connsiteX126" fmla="*/ 1227673 w 2270660"/>
              <a:gd name="connsiteY126" fmla="*/ 1514475 h 2435555"/>
              <a:gd name="connsiteX127" fmla="*/ 1194335 w 2270660"/>
              <a:gd name="connsiteY127" fmla="*/ 1514475 h 2435555"/>
              <a:gd name="connsiteX128" fmla="*/ 1132423 w 2270660"/>
              <a:gd name="connsiteY128" fmla="*/ 1504950 h 2435555"/>
              <a:gd name="connsiteX129" fmla="*/ 1075273 w 2270660"/>
              <a:gd name="connsiteY129" fmla="*/ 1524000 h 2435555"/>
              <a:gd name="connsiteX130" fmla="*/ 1051460 w 2270660"/>
              <a:gd name="connsiteY130" fmla="*/ 1562100 h 2435555"/>
              <a:gd name="connsiteX131" fmla="*/ 1037173 w 2270660"/>
              <a:gd name="connsiteY131" fmla="*/ 1590675 h 2435555"/>
              <a:gd name="connsiteX132" fmla="*/ 1018123 w 2270660"/>
              <a:gd name="connsiteY132" fmla="*/ 1590675 h 2435555"/>
              <a:gd name="connsiteX133" fmla="*/ 1018123 w 2270660"/>
              <a:gd name="connsiteY133" fmla="*/ 1590675 h 2435555"/>
              <a:gd name="connsiteX134" fmla="*/ 956402 w 2270660"/>
              <a:gd name="connsiteY134" fmla="*/ 1619469 h 2435555"/>
              <a:gd name="connsiteX135" fmla="*/ 918110 w 2270660"/>
              <a:gd name="connsiteY135" fmla="*/ 1590675 h 2435555"/>
              <a:gd name="connsiteX136" fmla="*/ 808573 w 2270660"/>
              <a:gd name="connsiteY136" fmla="*/ 1624012 h 2435555"/>
              <a:gd name="connsiteX137" fmla="*/ 851435 w 2270660"/>
              <a:gd name="connsiteY137" fmla="*/ 1652587 h 2435555"/>
              <a:gd name="connsiteX138" fmla="*/ 870485 w 2270660"/>
              <a:gd name="connsiteY138" fmla="*/ 1690687 h 2435555"/>
              <a:gd name="connsiteX139" fmla="*/ 870485 w 2270660"/>
              <a:gd name="connsiteY139" fmla="*/ 1738312 h 2435555"/>
              <a:gd name="connsiteX140" fmla="*/ 851435 w 2270660"/>
              <a:gd name="connsiteY140" fmla="*/ 1762125 h 2435555"/>
              <a:gd name="connsiteX141" fmla="*/ 837148 w 2270660"/>
              <a:gd name="connsiteY141" fmla="*/ 1838325 h 2435555"/>
              <a:gd name="connsiteX142" fmla="*/ 856198 w 2270660"/>
              <a:gd name="connsiteY142" fmla="*/ 1866900 h 2435555"/>
              <a:gd name="connsiteX143" fmla="*/ 841910 w 2270660"/>
              <a:gd name="connsiteY143" fmla="*/ 1895475 h 2435555"/>
              <a:gd name="connsiteX144" fmla="*/ 851435 w 2270660"/>
              <a:gd name="connsiteY144" fmla="*/ 1924050 h 2435555"/>
              <a:gd name="connsiteX145" fmla="*/ 851435 w 2270660"/>
              <a:gd name="connsiteY145" fmla="*/ 1947862 h 2435555"/>
              <a:gd name="connsiteX146" fmla="*/ 808573 w 2270660"/>
              <a:gd name="connsiteY146" fmla="*/ 1966912 h 2435555"/>
              <a:gd name="connsiteX147" fmla="*/ 808573 w 2270660"/>
              <a:gd name="connsiteY147" fmla="*/ 1966912 h 2435555"/>
              <a:gd name="connsiteX148" fmla="*/ 809232 w 2270660"/>
              <a:gd name="connsiteY148" fmla="*/ 2022576 h 2435555"/>
              <a:gd name="connsiteX149" fmla="*/ 822860 w 2270660"/>
              <a:gd name="connsiteY149" fmla="*/ 2043112 h 2435555"/>
              <a:gd name="connsiteX150" fmla="*/ 846673 w 2270660"/>
              <a:gd name="connsiteY150" fmla="*/ 2066925 h 2435555"/>
              <a:gd name="connsiteX151" fmla="*/ 841910 w 2270660"/>
              <a:gd name="connsiteY151" fmla="*/ 2119312 h 2435555"/>
              <a:gd name="connsiteX152" fmla="*/ 899060 w 2270660"/>
              <a:gd name="connsiteY152" fmla="*/ 2147887 h 2435555"/>
              <a:gd name="connsiteX153" fmla="*/ 903823 w 2270660"/>
              <a:gd name="connsiteY153" fmla="*/ 2181225 h 2435555"/>
              <a:gd name="connsiteX154" fmla="*/ 965735 w 2270660"/>
              <a:gd name="connsiteY154" fmla="*/ 2205037 h 2435555"/>
              <a:gd name="connsiteX155" fmla="*/ 956210 w 2270660"/>
              <a:gd name="connsiteY155" fmla="*/ 2238375 h 2435555"/>
              <a:gd name="connsiteX156" fmla="*/ 1056223 w 2270660"/>
              <a:gd name="connsiteY156" fmla="*/ 2243137 h 2435555"/>
              <a:gd name="connsiteX157" fmla="*/ 1056223 w 2270660"/>
              <a:gd name="connsiteY157"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513423 w 2270660"/>
              <a:gd name="connsiteY72" fmla="*/ 838200 h 2435555"/>
              <a:gd name="connsiteX73" fmla="*/ 1513423 w 2270660"/>
              <a:gd name="connsiteY73" fmla="*/ 838200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100137 h 2435555"/>
              <a:gd name="connsiteX97" fmla="*/ 2256373 w 2270660"/>
              <a:gd name="connsiteY97" fmla="*/ 1128712 h 2435555"/>
              <a:gd name="connsiteX98" fmla="*/ 2218273 w 2270660"/>
              <a:gd name="connsiteY98" fmla="*/ 1176337 h 2435555"/>
              <a:gd name="connsiteX99" fmla="*/ 2189698 w 2270660"/>
              <a:gd name="connsiteY99" fmla="*/ 1200150 h 2435555"/>
              <a:gd name="connsiteX100" fmla="*/ 2156360 w 2270660"/>
              <a:gd name="connsiteY100" fmla="*/ 1233487 h 2435555"/>
              <a:gd name="connsiteX101" fmla="*/ 2137310 w 2270660"/>
              <a:gd name="connsiteY101" fmla="*/ 1290637 h 2435555"/>
              <a:gd name="connsiteX102" fmla="*/ 2156360 w 2270660"/>
              <a:gd name="connsiteY102" fmla="*/ 1333500 h 2435555"/>
              <a:gd name="connsiteX103" fmla="*/ 2075398 w 2270660"/>
              <a:gd name="connsiteY103" fmla="*/ 1333500 h 2435555"/>
              <a:gd name="connsiteX104" fmla="*/ 2023010 w 2270660"/>
              <a:gd name="connsiteY104" fmla="*/ 1400175 h 2435555"/>
              <a:gd name="connsiteX105" fmla="*/ 2013485 w 2270660"/>
              <a:gd name="connsiteY105" fmla="*/ 1414462 h 2435555"/>
              <a:gd name="connsiteX106" fmla="*/ 1999198 w 2270660"/>
              <a:gd name="connsiteY106" fmla="*/ 1457325 h 2435555"/>
              <a:gd name="connsiteX107" fmla="*/ 1980148 w 2270660"/>
              <a:gd name="connsiteY107" fmla="*/ 1471612 h 2435555"/>
              <a:gd name="connsiteX108" fmla="*/ 1913473 w 2270660"/>
              <a:gd name="connsiteY108" fmla="*/ 1471612 h 2435555"/>
              <a:gd name="connsiteX109" fmla="*/ 1889660 w 2270660"/>
              <a:gd name="connsiteY109" fmla="*/ 1500187 h 2435555"/>
              <a:gd name="connsiteX110" fmla="*/ 1880135 w 2270660"/>
              <a:gd name="connsiteY110" fmla="*/ 1476375 h 2435555"/>
              <a:gd name="connsiteX111" fmla="*/ 1822985 w 2270660"/>
              <a:gd name="connsiteY111" fmla="*/ 1495425 h 2435555"/>
              <a:gd name="connsiteX112" fmla="*/ 1799173 w 2270660"/>
              <a:gd name="connsiteY112" fmla="*/ 1476375 h 2435555"/>
              <a:gd name="connsiteX113" fmla="*/ 1780123 w 2270660"/>
              <a:gd name="connsiteY113" fmla="*/ 1485900 h 2435555"/>
              <a:gd name="connsiteX114" fmla="*/ 1737260 w 2270660"/>
              <a:gd name="connsiteY114" fmla="*/ 1514475 h 2435555"/>
              <a:gd name="connsiteX115" fmla="*/ 1737260 w 2270660"/>
              <a:gd name="connsiteY115" fmla="*/ 1514475 h 2435555"/>
              <a:gd name="connsiteX116" fmla="*/ 1722973 w 2270660"/>
              <a:gd name="connsiteY116" fmla="*/ 1471612 h 2435555"/>
              <a:gd name="connsiteX117" fmla="*/ 1699160 w 2270660"/>
              <a:gd name="connsiteY117" fmla="*/ 1466850 h 2435555"/>
              <a:gd name="connsiteX118" fmla="*/ 1642010 w 2270660"/>
              <a:gd name="connsiteY118" fmla="*/ 1476375 h 2435555"/>
              <a:gd name="connsiteX119" fmla="*/ 1546760 w 2270660"/>
              <a:gd name="connsiteY119" fmla="*/ 1481137 h 2435555"/>
              <a:gd name="connsiteX120" fmla="*/ 1470560 w 2270660"/>
              <a:gd name="connsiteY120" fmla="*/ 1462087 h 2435555"/>
              <a:gd name="connsiteX121" fmla="*/ 1451510 w 2270660"/>
              <a:gd name="connsiteY121" fmla="*/ 1476375 h 2435555"/>
              <a:gd name="connsiteX122" fmla="*/ 1396511 w 2270660"/>
              <a:gd name="connsiteY122" fmla="*/ 1505358 h 2435555"/>
              <a:gd name="connsiteX123" fmla="*/ 1375310 w 2270660"/>
              <a:gd name="connsiteY123" fmla="*/ 1485900 h 2435555"/>
              <a:gd name="connsiteX124" fmla="*/ 1356260 w 2270660"/>
              <a:gd name="connsiteY124" fmla="*/ 1462087 h 2435555"/>
              <a:gd name="connsiteX125" fmla="*/ 1337210 w 2270660"/>
              <a:gd name="connsiteY125" fmla="*/ 1485900 h 2435555"/>
              <a:gd name="connsiteX126" fmla="*/ 1327685 w 2270660"/>
              <a:gd name="connsiteY126" fmla="*/ 1466850 h 2435555"/>
              <a:gd name="connsiteX127" fmla="*/ 1227673 w 2270660"/>
              <a:gd name="connsiteY127" fmla="*/ 1514475 h 2435555"/>
              <a:gd name="connsiteX128" fmla="*/ 1194335 w 2270660"/>
              <a:gd name="connsiteY128" fmla="*/ 1514475 h 2435555"/>
              <a:gd name="connsiteX129" fmla="*/ 1132423 w 2270660"/>
              <a:gd name="connsiteY129" fmla="*/ 1504950 h 2435555"/>
              <a:gd name="connsiteX130" fmla="*/ 1075273 w 2270660"/>
              <a:gd name="connsiteY130" fmla="*/ 1524000 h 2435555"/>
              <a:gd name="connsiteX131" fmla="*/ 1051460 w 2270660"/>
              <a:gd name="connsiteY131" fmla="*/ 1562100 h 2435555"/>
              <a:gd name="connsiteX132" fmla="*/ 1037173 w 2270660"/>
              <a:gd name="connsiteY132" fmla="*/ 1590675 h 2435555"/>
              <a:gd name="connsiteX133" fmla="*/ 1018123 w 2270660"/>
              <a:gd name="connsiteY133" fmla="*/ 1590675 h 2435555"/>
              <a:gd name="connsiteX134" fmla="*/ 1018123 w 2270660"/>
              <a:gd name="connsiteY134" fmla="*/ 1590675 h 2435555"/>
              <a:gd name="connsiteX135" fmla="*/ 956402 w 2270660"/>
              <a:gd name="connsiteY135" fmla="*/ 1619469 h 2435555"/>
              <a:gd name="connsiteX136" fmla="*/ 918110 w 2270660"/>
              <a:gd name="connsiteY136" fmla="*/ 1590675 h 2435555"/>
              <a:gd name="connsiteX137" fmla="*/ 808573 w 2270660"/>
              <a:gd name="connsiteY137" fmla="*/ 1624012 h 2435555"/>
              <a:gd name="connsiteX138" fmla="*/ 851435 w 2270660"/>
              <a:gd name="connsiteY138" fmla="*/ 1652587 h 2435555"/>
              <a:gd name="connsiteX139" fmla="*/ 870485 w 2270660"/>
              <a:gd name="connsiteY139" fmla="*/ 1690687 h 2435555"/>
              <a:gd name="connsiteX140" fmla="*/ 870485 w 2270660"/>
              <a:gd name="connsiteY140" fmla="*/ 1738312 h 2435555"/>
              <a:gd name="connsiteX141" fmla="*/ 851435 w 2270660"/>
              <a:gd name="connsiteY141" fmla="*/ 1762125 h 2435555"/>
              <a:gd name="connsiteX142" fmla="*/ 837148 w 2270660"/>
              <a:gd name="connsiteY142" fmla="*/ 1838325 h 2435555"/>
              <a:gd name="connsiteX143" fmla="*/ 856198 w 2270660"/>
              <a:gd name="connsiteY143" fmla="*/ 1866900 h 2435555"/>
              <a:gd name="connsiteX144" fmla="*/ 841910 w 2270660"/>
              <a:gd name="connsiteY144" fmla="*/ 1895475 h 2435555"/>
              <a:gd name="connsiteX145" fmla="*/ 851435 w 2270660"/>
              <a:gd name="connsiteY145" fmla="*/ 1924050 h 2435555"/>
              <a:gd name="connsiteX146" fmla="*/ 851435 w 2270660"/>
              <a:gd name="connsiteY146" fmla="*/ 1947862 h 2435555"/>
              <a:gd name="connsiteX147" fmla="*/ 808573 w 2270660"/>
              <a:gd name="connsiteY147" fmla="*/ 1966912 h 2435555"/>
              <a:gd name="connsiteX148" fmla="*/ 808573 w 2270660"/>
              <a:gd name="connsiteY148" fmla="*/ 1966912 h 2435555"/>
              <a:gd name="connsiteX149" fmla="*/ 809232 w 2270660"/>
              <a:gd name="connsiteY149" fmla="*/ 2022576 h 2435555"/>
              <a:gd name="connsiteX150" fmla="*/ 822860 w 2270660"/>
              <a:gd name="connsiteY150" fmla="*/ 2043112 h 2435555"/>
              <a:gd name="connsiteX151" fmla="*/ 846673 w 2270660"/>
              <a:gd name="connsiteY151" fmla="*/ 2066925 h 2435555"/>
              <a:gd name="connsiteX152" fmla="*/ 841910 w 2270660"/>
              <a:gd name="connsiteY152" fmla="*/ 2119312 h 2435555"/>
              <a:gd name="connsiteX153" fmla="*/ 899060 w 2270660"/>
              <a:gd name="connsiteY153" fmla="*/ 2147887 h 2435555"/>
              <a:gd name="connsiteX154" fmla="*/ 903823 w 2270660"/>
              <a:gd name="connsiteY154" fmla="*/ 2181225 h 2435555"/>
              <a:gd name="connsiteX155" fmla="*/ 965735 w 2270660"/>
              <a:gd name="connsiteY155" fmla="*/ 2205037 h 2435555"/>
              <a:gd name="connsiteX156" fmla="*/ 956210 w 2270660"/>
              <a:gd name="connsiteY156" fmla="*/ 2238375 h 2435555"/>
              <a:gd name="connsiteX157" fmla="*/ 1056223 w 2270660"/>
              <a:gd name="connsiteY157" fmla="*/ 2243137 h 2435555"/>
              <a:gd name="connsiteX158" fmla="*/ 1056223 w 2270660"/>
              <a:gd name="connsiteY158"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513423 w 2270660"/>
              <a:gd name="connsiteY72" fmla="*/ 838200 h 2435555"/>
              <a:gd name="connsiteX73" fmla="*/ 1513423 w 2270660"/>
              <a:gd name="connsiteY73" fmla="*/ 838200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100137 h 2435555"/>
              <a:gd name="connsiteX97" fmla="*/ 2256373 w 2270660"/>
              <a:gd name="connsiteY97" fmla="*/ 1128712 h 2435555"/>
              <a:gd name="connsiteX98" fmla="*/ 2218273 w 2270660"/>
              <a:gd name="connsiteY98" fmla="*/ 1176337 h 2435555"/>
              <a:gd name="connsiteX99" fmla="*/ 2189698 w 2270660"/>
              <a:gd name="connsiteY99" fmla="*/ 1200150 h 2435555"/>
              <a:gd name="connsiteX100" fmla="*/ 2156360 w 2270660"/>
              <a:gd name="connsiteY100" fmla="*/ 1233487 h 2435555"/>
              <a:gd name="connsiteX101" fmla="*/ 2137310 w 2270660"/>
              <a:gd name="connsiteY101" fmla="*/ 1290637 h 2435555"/>
              <a:gd name="connsiteX102" fmla="*/ 2156360 w 2270660"/>
              <a:gd name="connsiteY102" fmla="*/ 1333500 h 2435555"/>
              <a:gd name="connsiteX103" fmla="*/ 2075398 w 2270660"/>
              <a:gd name="connsiteY103" fmla="*/ 1333500 h 2435555"/>
              <a:gd name="connsiteX104" fmla="*/ 2023010 w 2270660"/>
              <a:gd name="connsiteY104" fmla="*/ 1400175 h 2435555"/>
              <a:gd name="connsiteX105" fmla="*/ 2013485 w 2270660"/>
              <a:gd name="connsiteY105" fmla="*/ 1414462 h 2435555"/>
              <a:gd name="connsiteX106" fmla="*/ 1999198 w 2270660"/>
              <a:gd name="connsiteY106" fmla="*/ 1457325 h 2435555"/>
              <a:gd name="connsiteX107" fmla="*/ 1980148 w 2270660"/>
              <a:gd name="connsiteY107" fmla="*/ 1471612 h 2435555"/>
              <a:gd name="connsiteX108" fmla="*/ 1913473 w 2270660"/>
              <a:gd name="connsiteY108" fmla="*/ 1471612 h 2435555"/>
              <a:gd name="connsiteX109" fmla="*/ 1889660 w 2270660"/>
              <a:gd name="connsiteY109" fmla="*/ 1500187 h 2435555"/>
              <a:gd name="connsiteX110" fmla="*/ 1880135 w 2270660"/>
              <a:gd name="connsiteY110" fmla="*/ 1476375 h 2435555"/>
              <a:gd name="connsiteX111" fmla="*/ 1822985 w 2270660"/>
              <a:gd name="connsiteY111" fmla="*/ 1495425 h 2435555"/>
              <a:gd name="connsiteX112" fmla="*/ 1799173 w 2270660"/>
              <a:gd name="connsiteY112" fmla="*/ 1476375 h 2435555"/>
              <a:gd name="connsiteX113" fmla="*/ 1780123 w 2270660"/>
              <a:gd name="connsiteY113" fmla="*/ 1485900 h 2435555"/>
              <a:gd name="connsiteX114" fmla="*/ 1737260 w 2270660"/>
              <a:gd name="connsiteY114" fmla="*/ 1514475 h 2435555"/>
              <a:gd name="connsiteX115" fmla="*/ 1737260 w 2270660"/>
              <a:gd name="connsiteY115" fmla="*/ 1514475 h 2435555"/>
              <a:gd name="connsiteX116" fmla="*/ 1722973 w 2270660"/>
              <a:gd name="connsiteY116" fmla="*/ 1471612 h 2435555"/>
              <a:gd name="connsiteX117" fmla="*/ 1699160 w 2270660"/>
              <a:gd name="connsiteY117" fmla="*/ 1466850 h 2435555"/>
              <a:gd name="connsiteX118" fmla="*/ 1642010 w 2270660"/>
              <a:gd name="connsiteY118" fmla="*/ 1476375 h 2435555"/>
              <a:gd name="connsiteX119" fmla="*/ 1546760 w 2270660"/>
              <a:gd name="connsiteY119" fmla="*/ 1481137 h 2435555"/>
              <a:gd name="connsiteX120" fmla="*/ 1470560 w 2270660"/>
              <a:gd name="connsiteY120" fmla="*/ 1462087 h 2435555"/>
              <a:gd name="connsiteX121" fmla="*/ 1451510 w 2270660"/>
              <a:gd name="connsiteY121" fmla="*/ 1476375 h 2435555"/>
              <a:gd name="connsiteX122" fmla="*/ 1396511 w 2270660"/>
              <a:gd name="connsiteY122" fmla="*/ 1505358 h 2435555"/>
              <a:gd name="connsiteX123" fmla="*/ 1375310 w 2270660"/>
              <a:gd name="connsiteY123" fmla="*/ 1485900 h 2435555"/>
              <a:gd name="connsiteX124" fmla="*/ 1356260 w 2270660"/>
              <a:gd name="connsiteY124" fmla="*/ 1462087 h 2435555"/>
              <a:gd name="connsiteX125" fmla="*/ 1337210 w 2270660"/>
              <a:gd name="connsiteY125" fmla="*/ 1485900 h 2435555"/>
              <a:gd name="connsiteX126" fmla="*/ 1327685 w 2270660"/>
              <a:gd name="connsiteY126" fmla="*/ 1466850 h 2435555"/>
              <a:gd name="connsiteX127" fmla="*/ 1227673 w 2270660"/>
              <a:gd name="connsiteY127" fmla="*/ 1514475 h 2435555"/>
              <a:gd name="connsiteX128" fmla="*/ 1194335 w 2270660"/>
              <a:gd name="connsiteY128" fmla="*/ 1514475 h 2435555"/>
              <a:gd name="connsiteX129" fmla="*/ 1132423 w 2270660"/>
              <a:gd name="connsiteY129" fmla="*/ 1504950 h 2435555"/>
              <a:gd name="connsiteX130" fmla="*/ 1075273 w 2270660"/>
              <a:gd name="connsiteY130" fmla="*/ 1524000 h 2435555"/>
              <a:gd name="connsiteX131" fmla="*/ 1051460 w 2270660"/>
              <a:gd name="connsiteY131" fmla="*/ 1562100 h 2435555"/>
              <a:gd name="connsiteX132" fmla="*/ 1037173 w 2270660"/>
              <a:gd name="connsiteY132" fmla="*/ 1590675 h 2435555"/>
              <a:gd name="connsiteX133" fmla="*/ 1018123 w 2270660"/>
              <a:gd name="connsiteY133" fmla="*/ 1590675 h 2435555"/>
              <a:gd name="connsiteX134" fmla="*/ 1018123 w 2270660"/>
              <a:gd name="connsiteY134" fmla="*/ 1590675 h 2435555"/>
              <a:gd name="connsiteX135" fmla="*/ 956402 w 2270660"/>
              <a:gd name="connsiteY135" fmla="*/ 1619469 h 2435555"/>
              <a:gd name="connsiteX136" fmla="*/ 918110 w 2270660"/>
              <a:gd name="connsiteY136" fmla="*/ 1590675 h 2435555"/>
              <a:gd name="connsiteX137" fmla="*/ 808573 w 2270660"/>
              <a:gd name="connsiteY137" fmla="*/ 1624012 h 2435555"/>
              <a:gd name="connsiteX138" fmla="*/ 851435 w 2270660"/>
              <a:gd name="connsiteY138" fmla="*/ 1652587 h 2435555"/>
              <a:gd name="connsiteX139" fmla="*/ 870485 w 2270660"/>
              <a:gd name="connsiteY139" fmla="*/ 1690687 h 2435555"/>
              <a:gd name="connsiteX140" fmla="*/ 870485 w 2270660"/>
              <a:gd name="connsiteY140" fmla="*/ 1738312 h 2435555"/>
              <a:gd name="connsiteX141" fmla="*/ 851435 w 2270660"/>
              <a:gd name="connsiteY141" fmla="*/ 1762125 h 2435555"/>
              <a:gd name="connsiteX142" fmla="*/ 837148 w 2270660"/>
              <a:gd name="connsiteY142" fmla="*/ 1838325 h 2435555"/>
              <a:gd name="connsiteX143" fmla="*/ 856198 w 2270660"/>
              <a:gd name="connsiteY143" fmla="*/ 1866900 h 2435555"/>
              <a:gd name="connsiteX144" fmla="*/ 841910 w 2270660"/>
              <a:gd name="connsiteY144" fmla="*/ 1895475 h 2435555"/>
              <a:gd name="connsiteX145" fmla="*/ 851435 w 2270660"/>
              <a:gd name="connsiteY145" fmla="*/ 1924050 h 2435555"/>
              <a:gd name="connsiteX146" fmla="*/ 851435 w 2270660"/>
              <a:gd name="connsiteY146" fmla="*/ 1947862 h 2435555"/>
              <a:gd name="connsiteX147" fmla="*/ 808573 w 2270660"/>
              <a:gd name="connsiteY147" fmla="*/ 1966912 h 2435555"/>
              <a:gd name="connsiteX148" fmla="*/ 808573 w 2270660"/>
              <a:gd name="connsiteY148" fmla="*/ 1966912 h 2435555"/>
              <a:gd name="connsiteX149" fmla="*/ 809232 w 2270660"/>
              <a:gd name="connsiteY149" fmla="*/ 2022576 h 2435555"/>
              <a:gd name="connsiteX150" fmla="*/ 822860 w 2270660"/>
              <a:gd name="connsiteY150" fmla="*/ 2043112 h 2435555"/>
              <a:gd name="connsiteX151" fmla="*/ 846673 w 2270660"/>
              <a:gd name="connsiteY151" fmla="*/ 2066925 h 2435555"/>
              <a:gd name="connsiteX152" fmla="*/ 841910 w 2270660"/>
              <a:gd name="connsiteY152" fmla="*/ 2119312 h 2435555"/>
              <a:gd name="connsiteX153" fmla="*/ 899060 w 2270660"/>
              <a:gd name="connsiteY153" fmla="*/ 2147887 h 2435555"/>
              <a:gd name="connsiteX154" fmla="*/ 903823 w 2270660"/>
              <a:gd name="connsiteY154" fmla="*/ 2181225 h 2435555"/>
              <a:gd name="connsiteX155" fmla="*/ 965735 w 2270660"/>
              <a:gd name="connsiteY155" fmla="*/ 2205037 h 2435555"/>
              <a:gd name="connsiteX156" fmla="*/ 956210 w 2270660"/>
              <a:gd name="connsiteY156" fmla="*/ 2238375 h 2435555"/>
              <a:gd name="connsiteX157" fmla="*/ 1056223 w 2270660"/>
              <a:gd name="connsiteY157" fmla="*/ 2243137 h 2435555"/>
              <a:gd name="connsiteX158" fmla="*/ 1056223 w 2270660"/>
              <a:gd name="connsiteY158"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513423 w 2270660"/>
              <a:gd name="connsiteY72" fmla="*/ 838200 h 2435555"/>
              <a:gd name="connsiteX73" fmla="*/ 1513423 w 2270660"/>
              <a:gd name="connsiteY73" fmla="*/ 838200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100137 h 2435555"/>
              <a:gd name="connsiteX97" fmla="*/ 2256373 w 2270660"/>
              <a:gd name="connsiteY97" fmla="*/ 1128712 h 2435555"/>
              <a:gd name="connsiteX98" fmla="*/ 2218273 w 2270660"/>
              <a:gd name="connsiteY98" fmla="*/ 1176337 h 2435555"/>
              <a:gd name="connsiteX99" fmla="*/ 2189698 w 2270660"/>
              <a:gd name="connsiteY99" fmla="*/ 1200150 h 2435555"/>
              <a:gd name="connsiteX100" fmla="*/ 2156360 w 2270660"/>
              <a:gd name="connsiteY100" fmla="*/ 1233487 h 2435555"/>
              <a:gd name="connsiteX101" fmla="*/ 2137310 w 2270660"/>
              <a:gd name="connsiteY101" fmla="*/ 1290637 h 2435555"/>
              <a:gd name="connsiteX102" fmla="*/ 2156360 w 2270660"/>
              <a:gd name="connsiteY102" fmla="*/ 1333500 h 2435555"/>
              <a:gd name="connsiteX103" fmla="*/ 2075398 w 2270660"/>
              <a:gd name="connsiteY103" fmla="*/ 1333500 h 2435555"/>
              <a:gd name="connsiteX104" fmla="*/ 2023010 w 2270660"/>
              <a:gd name="connsiteY104" fmla="*/ 1400175 h 2435555"/>
              <a:gd name="connsiteX105" fmla="*/ 2013485 w 2270660"/>
              <a:gd name="connsiteY105" fmla="*/ 1414462 h 2435555"/>
              <a:gd name="connsiteX106" fmla="*/ 1999198 w 2270660"/>
              <a:gd name="connsiteY106" fmla="*/ 1457325 h 2435555"/>
              <a:gd name="connsiteX107" fmla="*/ 1980148 w 2270660"/>
              <a:gd name="connsiteY107" fmla="*/ 1471612 h 2435555"/>
              <a:gd name="connsiteX108" fmla="*/ 1913473 w 2270660"/>
              <a:gd name="connsiteY108" fmla="*/ 1471612 h 2435555"/>
              <a:gd name="connsiteX109" fmla="*/ 1889660 w 2270660"/>
              <a:gd name="connsiteY109" fmla="*/ 1500187 h 2435555"/>
              <a:gd name="connsiteX110" fmla="*/ 1880135 w 2270660"/>
              <a:gd name="connsiteY110" fmla="*/ 1476375 h 2435555"/>
              <a:gd name="connsiteX111" fmla="*/ 1822985 w 2270660"/>
              <a:gd name="connsiteY111" fmla="*/ 1495425 h 2435555"/>
              <a:gd name="connsiteX112" fmla="*/ 1799173 w 2270660"/>
              <a:gd name="connsiteY112" fmla="*/ 1476375 h 2435555"/>
              <a:gd name="connsiteX113" fmla="*/ 1780123 w 2270660"/>
              <a:gd name="connsiteY113" fmla="*/ 1485900 h 2435555"/>
              <a:gd name="connsiteX114" fmla="*/ 1737260 w 2270660"/>
              <a:gd name="connsiteY114" fmla="*/ 1514475 h 2435555"/>
              <a:gd name="connsiteX115" fmla="*/ 1737260 w 2270660"/>
              <a:gd name="connsiteY115" fmla="*/ 1514475 h 2435555"/>
              <a:gd name="connsiteX116" fmla="*/ 1722973 w 2270660"/>
              <a:gd name="connsiteY116" fmla="*/ 1471612 h 2435555"/>
              <a:gd name="connsiteX117" fmla="*/ 1699160 w 2270660"/>
              <a:gd name="connsiteY117" fmla="*/ 1466850 h 2435555"/>
              <a:gd name="connsiteX118" fmla="*/ 1642010 w 2270660"/>
              <a:gd name="connsiteY118" fmla="*/ 1476375 h 2435555"/>
              <a:gd name="connsiteX119" fmla="*/ 1546760 w 2270660"/>
              <a:gd name="connsiteY119" fmla="*/ 1481137 h 2435555"/>
              <a:gd name="connsiteX120" fmla="*/ 1470560 w 2270660"/>
              <a:gd name="connsiteY120" fmla="*/ 1462087 h 2435555"/>
              <a:gd name="connsiteX121" fmla="*/ 1451510 w 2270660"/>
              <a:gd name="connsiteY121" fmla="*/ 1476375 h 2435555"/>
              <a:gd name="connsiteX122" fmla="*/ 1396511 w 2270660"/>
              <a:gd name="connsiteY122" fmla="*/ 1505358 h 2435555"/>
              <a:gd name="connsiteX123" fmla="*/ 1375310 w 2270660"/>
              <a:gd name="connsiteY123" fmla="*/ 1485900 h 2435555"/>
              <a:gd name="connsiteX124" fmla="*/ 1356260 w 2270660"/>
              <a:gd name="connsiteY124" fmla="*/ 1462087 h 2435555"/>
              <a:gd name="connsiteX125" fmla="*/ 1337210 w 2270660"/>
              <a:gd name="connsiteY125" fmla="*/ 1485900 h 2435555"/>
              <a:gd name="connsiteX126" fmla="*/ 1327685 w 2270660"/>
              <a:gd name="connsiteY126" fmla="*/ 1466850 h 2435555"/>
              <a:gd name="connsiteX127" fmla="*/ 1227673 w 2270660"/>
              <a:gd name="connsiteY127" fmla="*/ 1514475 h 2435555"/>
              <a:gd name="connsiteX128" fmla="*/ 1194335 w 2270660"/>
              <a:gd name="connsiteY128" fmla="*/ 1514475 h 2435555"/>
              <a:gd name="connsiteX129" fmla="*/ 1132423 w 2270660"/>
              <a:gd name="connsiteY129" fmla="*/ 1504950 h 2435555"/>
              <a:gd name="connsiteX130" fmla="*/ 1075273 w 2270660"/>
              <a:gd name="connsiteY130" fmla="*/ 1524000 h 2435555"/>
              <a:gd name="connsiteX131" fmla="*/ 1051460 w 2270660"/>
              <a:gd name="connsiteY131" fmla="*/ 1562100 h 2435555"/>
              <a:gd name="connsiteX132" fmla="*/ 1037173 w 2270660"/>
              <a:gd name="connsiteY132" fmla="*/ 1590675 h 2435555"/>
              <a:gd name="connsiteX133" fmla="*/ 1018123 w 2270660"/>
              <a:gd name="connsiteY133" fmla="*/ 1590675 h 2435555"/>
              <a:gd name="connsiteX134" fmla="*/ 1018123 w 2270660"/>
              <a:gd name="connsiteY134" fmla="*/ 1590675 h 2435555"/>
              <a:gd name="connsiteX135" fmla="*/ 956402 w 2270660"/>
              <a:gd name="connsiteY135" fmla="*/ 1619469 h 2435555"/>
              <a:gd name="connsiteX136" fmla="*/ 918110 w 2270660"/>
              <a:gd name="connsiteY136" fmla="*/ 1590675 h 2435555"/>
              <a:gd name="connsiteX137" fmla="*/ 808573 w 2270660"/>
              <a:gd name="connsiteY137" fmla="*/ 1624012 h 2435555"/>
              <a:gd name="connsiteX138" fmla="*/ 851435 w 2270660"/>
              <a:gd name="connsiteY138" fmla="*/ 1652587 h 2435555"/>
              <a:gd name="connsiteX139" fmla="*/ 870485 w 2270660"/>
              <a:gd name="connsiteY139" fmla="*/ 1690687 h 2435555"/>
              <a:gd name="connsiteX140" fmla="*/ 870485 w 2270660"/>
              <a:gd name="connsiteY140" fmla="*/ 1738312 h 2435555"/>
              <a:gd name="connsiteX141" fmla="*/ 851435 w 2270660"/>
              <a:gd name="connsiteY141" fmla="*/ 1762125 h 2435555"/>
              <a:gd name="connsiteX142" fmla="*/ 837148 w 2270660"/>
              <a:gd name="connsiteY142" fmla="*/ 1838325 h 2435555"/>
              <a:gd name="connsiteX143" fmla="*/ 856198 w 2270660"/>
              <a:gd name="connsiteY143" fmla="*/ 1866900 h 2435555"/>
              <a:gd name="connsiteX144" fmla="*/ 841910 w 2270660"/>
              <a:gd name="connsiteY144" fmla="*/ 1895475 h 2435555"/>
              <a:gd name="connsiteX145" fmla="*/ 851435 w 2270660"/>
              <a:gd name="connsiteY145" fmla="*/ 1924050 h 2435555"/>
              <a:gd name="connsiteX146" fmla="*/ 851435 w 2270660"/>
              <a:gd name="connsiteY146" fmla="*/ 1947862 h 2435555"/>
              <a:gd name="connsiteX147" fmla="*/ 808573 w 2270660"/>
              <a:gd name="connsiteY147" fmla="*/ 1966912 h 2435555"/>
              <a:gd name="connsiteX148" fmla="*/ 808573 w 2270660"/>
              <a:gd name="connsiteY148" fmla="*/ 1966912 h 2435555"/>
              <a:gd name="connsiteX149" fmla="*/ 809232 w 2270660"/>
              <a:gd name="connsiteY149" fmla="*/ 2022576 h 2435555"/>
              <a:gd name="connsiteX150" fmla="*/ 822860 w 2270660"/>
              <a:gd name="connsiteY150" fmla="*/ 2043112 h 2435555"/>
              <a:gd name="connsiteX151" fmla="*/ 846673 w 2270660"/>
              <a:gd name="connsiteY151" fmla="*/ 2066925 h 2435555"/>
              <a:gd name="connsiteX152" fmla="*/ 841910 w 2270660"/>
              <a:gd name="connsiteY152" fmla="*/ 2119312 h 2435555"/>
              <a:gd name="connsiteX153" fmla="*/ 899060 w 2270660"/>
              <a:gd name="connsiteY153" fmla="*/ 2147887 h 2435555"/>
              <a:gd name="connsiteX154" fmla="*/ 903823 w 2270660"/>
              <a:gd name="connsiteY154" fmla="*/ 2181225 h 2435555"/>
              <a:gd name="connsiteX155" fmla="*/ 965735 w 2270660"/>
              <a:gd name="connsiteY155" fmla="*/ 2205037 h 2435555"/>
              <a:gd name="connsiteX156" fmla="*/ 956210 w 2270660"/>
              <a:gd name="connsiteY156" fmla="*/ 2238375 h 2435555"/>
              <a:gd name="connsiteX157" fmla="*/ 1056223 w 2270660"/>
              <a:gd name="connsiteY157" fmla="*/ 2243137 h 2435555"/>
              <a:gd name="connsiteX158" fmla="*/ 1056223 w 2270660"/>
              <a:gd name="connsiteY158"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513423 w 2270660"/>
              <a:gd name="connsiteY72" fmla="*/ 838200 h 2435555"/>
              <a:gd name="connsiteX73" fmla="*/ 1509893 w 2270660"/>
              <a:gd name="connsiteY73" fmla="*/ 842410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100137 h 2435555"/>
              <a:gd name="connsiteX97" fmla="*/ 2256373 w 2270660"/>
              <a:gd name="connsiteY97" fmla="*/ 1128712 h 2435555"/>
              <a:gd name="connsiteX98" fmla="*/ 2218273 w 2270660"/>
              <a:gd name="connsiteY98" fmla="*/ 1176337 h 2435555"/>
              <a:gd name="connsiteX99" fmla="*/ 2189698 w 2270660"/>
              <a:gd name="connsiteY99" fmla="*/ 1200150 h 2435555"/>
              <a:gd name="connsiteX100" fmla="*/ 2156360 w 2270660"/>
              <a:gd name="connsiteY100" fmla="*/ 1233487 h 2435555"/>
              <a:gd name="connsiteX101" fmla="*/ 2137310 w 2270660"/>
              <a:gd name="connsiteY101" fmla="*/ 1290637 h 2435555"/>
              <a:gd name="connsiteX102" fmla="*/ 2156360 w 2270660"/>
              <a:gd name="connsiteY102" fmla="*/ 1333500 h 2435555"/>
              <a:gd name="connsiteX103" fmla="*/ 2075398 w 2270660"/>
              <a:gd name="connsiteY103" fmla="*/ 1333500 h 2435555"/>
              <a:gd name="connsiteX104" fmla="*/ 2023010 w 2270660"/>
              <a:gd name="connsiteY104" fmla="*/ 1400175 h 2435555"/>
              <a:gd name="connsiteX105" fmla="*/ 2013485 w 2270660"/>
              <a:gd name="connsiteY105" fmla="*/ 1414462 h 2435555"/>
              <a:gd name="connsiteX106" fmla="*/ 1999198 w 2270660"/>
              <a:gd name="connsiteY106" fmla="*/ 1457325 h 2435555"/>
              <a:gd name="connsiteX107" fmla="*/ 1980148 w 2270660"/>
              <a:gd name="connsiteY107" fmla="*/ 1471612 h 2435555"/>
              <a:gd name="connsiteX108" fmla="*/ 1913473 w 2270660"/>
              <a:gd name="connsiteY108" fmla="*/ 1471612 h 2435555"/>
              <a:gd name="connsiteX109" fmla="*/ 1889660 w 2270660"/>
              <a:gd name="connsiteY109" fmla="*/ 1500187 h 2435555"/>
              <a:gd name="connsiteX110" fmla="*/ 1880135 w 2270660"/>
              <a:gd name="connsiteY110" fmla="*/ 1476375 h 2435555"/>
              <a:gd name="connsiteX111" fmla="*/ 1822985 w 2270660"/>
              <a:gd name="connsiteY111" fmla="*/ 1495425 h 2435555"/>
              <a:gd name="connsiteX112" fmla="*/ 1799173 w 2270660"/>
              <a:gd name="connsiteY112" fmla="*/ 1476375 h 2435555"/>
              <a:gd name="connsiteX113" fmla="*/ 1780123 w 2270660"/>
              <a:gd name="connsiteY113" fmla="*/ 1485900 h 2435555"/>
              <a:gd name="connsiteX114" fmla="*/ 1737260 w 2270660"/>
              <a:gd name="connsiteY114" fmla="*/ 1514475 h 2435555"/>
              <a:gd name="connsiteX115" fmla="*/ 1737260 w 2270660"/>
              <a:gd name="connsiteY115" fmla="*/ 1514475 h 2435555"/>
              <a:gd name="connsiteX116" fmla="*/ 1722973 w 2270660"/>
              <a:gd name="connsiteY116" fmla="*/ 1471612 h 2435555"/>
              <a:gd name="connsiteX117" fmla="*/ 1699160 w 2270660"/>
              <a:gd name="connsiteY117" fmla="*/ 1466850 h 2435555"/>
              <a:gd name="connsiteX118" fmla="*/ 1642010 w 2270660"/>
              <a:gd name="connsiteY118" fmla="*/ 1476375 h 2435555"/>
              <a:gd name="connsiteX119" fmla="*/ 1546760 w 2270660"/>
              <a:gd name="connsiteY119" fmla="*/ 1481137 h 2435555"/>
              <a:gd name="connsiteX120" fmla="*/ 1470560 w 2270660"/>
              <a:gd name="connsiteY120" fmla="*/ 1462087 h 2435555"/>
              <a:gd name="connsiteX121" fmla="*/ 1451510 w 2270660"/>
              <a:gd name="connsiteY121" fmla="*/ 1476375 h 2435555"/>
              <a:gd name="connsiteX122" fmla="*/ 1396511 w 2270660"/>
              <a:gd name="connsiteY122" fmla="*/ 1505358 h 2435555"/>
              <a:gd name="connsiteX123" fmla="*/ 1375310 w 2270660"/>
              <a:gd name="connsiteY123" fmla="*/ 1485900 h 2435555"/>
              <a:gd name="connsiteX124" fmla="*/ 1356260 w 2270660"/>
              <a:gd name="connsiteY124" fmla="*/ 1462087 h 2435555"/>
              <a:gd name="connsiteX125" fmla="*/ 1337210 w 2270660"/>
              <a:gd name="connsiteY125" fmla="*/ 1485900 h 2435555"/>
              <a:gd name="connsiteX126" fmla="*/ 1327685 w 2270660"/>
              <a:gd name="connsiteY126" fmla="*/ 1466850 h 2435555"/>
              <a:gd name="connsiteX127" fmla="*/ 1227673 w 2270660"/>
              <a:gd name="connsiteY127" fmla="*/ 1514475 h 2435555"/>
              <a:gd name="connsiteX128" fmla="*/ 1194335 w 2270660"/>
              <a:gd name="connsiteY128" fmla="*/ 1514475 h 2435555"/>
              <a:gd name="connsiteX129" fmla="*/ 1132423 w 2270660"/>
              <a:gd name="connsiteY129" fmla="*/ 1504950 h 2435555"/>
              <a:gd name="connsiteX130" fmla="*/ 1075273 w 2270660"/>
              <a:gd name="connsiteY130" fmla="*/ 1524000 h 2435555"/>
              <a:gd name="connsiteX131" fmla="*/ 1051460 w 2270660"/>
              <a:gd name="connsiteY131" fmla="*/ 1562100 h 2435555"/>
              <a:gd name="connsiteX132" fmla="*/ 1037173 w 2270660"/>
              <a:gd name="connsiteY132" fmla="*/ 1590675 h 2435555"/>
              <a:gd name="connsiteX133" fmla="*/ 1018123 w 2270660"/>
              <a:gd name="connsiteY133" fmla="*/ 1590675 h 2435555"/>
              <a:gd name="connsiteX134" fmla="*/ 1018123 w 2270660"/>
              <a:gd name="connsiteY134" fmla="*/ 1590675 h 2435555"/>
              <a:gd name="connsiteX135" fmla="*/ 956402 w 2270660"/>
              <a:gd name="connsiteY135" fmla="*/ 1619469 h 2435555"/>
              <a:gd name="connsiteX136" fmla="*/ 918110 w 2270660"/>
              <a:gd name="connsiteY136" fmla="*/ 1590675 h 2435555"/>
              <a:gd name="connsiteX137" fmla="*/ 808573 w 2270660"/>
              <a:gd name="connsiteY137" fmla="*/ 1624012 h 2435555"/>
              <a:gd name="connsiteX138" fmla="*/ 851435 w 2270660"/>
              <a:gd name="connsiteY138" fmla="*/ 1652587 h 2435555"/>
              <a:gd name="connsiteX139" fmla="*/ 870485 w 2270660"/>
              <a:gd name="connsiteY139" fmla="*/ 1690687 h 2435555"/>
              <a:gd name="connsiteX140" fmla="*/ 870485 w 2270660"/>
              <a:gd name="connsiteY140" fmla="*/ 1738312 h 2435555"/>
              <a:gd name="connsiteX141" fmla="*/ 851435 w 2270660"/>
              <a:gd name="connsiteY141" fmla="*/ 1762125 h 2435555"/>
              <a:gd name="connsiteX142" fmla="*/ 837148 w 2270660"/>
              <a:gd name="connsiteY142" fmla="*/ 1838325 h 2435555"/>
              <a:gd name="connsiteX143" fmla="*/ 856198 w 2270660"/>
              <a:gd name="connsiteY143" fmla="*/ 1866900 h 2435555"/>
              <a:gd name="connsiteX144" fmla="*/ 841910 w 2270660"/>
              <a:gd name="connsiteY144" fmla="*/ 1895475 h 2435555"/>
              <a:gd name="connsiteX145" fmla="*/ 851435 w 2270660"/>
              <a:gd name="connsiteY145" fmla="*/ 1924050 h 2435555"/>
              <a:gd name="connsiteX146" fmla="*/ 851435 w 2270660"/>
              <a:gd name="connsiteY146" fmla="*/ 1947862 h 2435555"/>
              <a:gd name="connsiteX147" fmla="*/ 808573 w 2270660"/>
              <a:gd name="connsiteY147" fmla="*/ 1966912 h 2435555"/>
              <a:gd name="connsiteX148" fmla="*/ 808573 w 2270660"/>
              <a:gd name="connsiteY148" fmla="*/ 1966912 h 2435555"/>
              <a:gd name="connsiteX149" fmla="*/ 809232 w 2270660"/>
              <a:gd name="connsiteY149" fmla="*/ 2022576 h 2435555"/>
              <a:gd name="connsiteX150" fmla="*/ 822860 w 2270660"/>
              <a:gd name="connsiteY150" fmla="*/ 2043112 h 2435555"/>
              <a:gd name="connsiteX151" fmla="*/ 846673 w 2270660"/>
              <a:gd name="connsiteY151" fmla="*/ 2066925 h 2435555"/>
              <a:gd name="connsiteX152" fmla="*/ 841910 w 2270660"/>
              <a:gd name="connsiteY152" fmla="*/ 2119312 h 2435555"/>
              <a:gd name="connsiteX153" fmla="*/ 899060 w 2270660"/>
              <a:gd name="connsiteY153" fmla="*/ 2147887 h 2435555"/>
              <a:gd name="connsiteX154" fmla="*/ 903823 w 2270660"/>
              <a:gd name="connsiteY154" fmla="*/ 2181225 h 2435555"/>
              <a:gd name="connsiteX155" fmla="*/ 965735 w 2270660"/>
              <a:gd name="connsiteY155" fmla="*/ 2205037 h 2435555"/>
              <a:gd name="connsiteX156" fmla="*/ 956210 w 2270660"/>
              <a:gd name="connsiteY156" fmla="*/ 2238375 h 2435555"/>
              <a:gd name="connsiteX157" fmla="*/ 1056223 w 2270660"/>
              <a:gd name="connsiteY157" fmla="*/ 2243137 h 2435555"/>
              <a:gd name="connsiteX158" fmla="*/ 1056223 w 2270660"/>
              <a:gd name="connsiteY158"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513423 w 2270660"/>
              <a:gd name="connsiteY72" fmla="*/ 838200 h 2435555"/>
              <a:gd name="connsiteX73" fmla="*/ 1498816 w 2270660"/>
              <a:gd name="connsiteY73" fmla="*/ 823472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100137 h 2435555"/>
              <a:gd name="connsiteX97" fmla="*/ 2256373 w 2270660"/>
              <a:gd name="connsiteY97" fmla="*/ 1128712 h 2435555"/>
              <a:gd name="connsiteX98" fmla="*/ 2218273 w 2270660"/>
              <a:gd name="connsiteY98" fmla="*/ 1176337 h 2435555"/>
              <a:gd name="connsiteX99" fmla="*/ 2189698 w 2270660"/>
              <a:gd name="connsiteY99" fmla="*/ 1200150 h 2435555"/>
              <a:gd name="connsiteX100" fmla="*/ 2156360 w 2270660"/>
              <a:gd name="connsiteY100" fmla="*/ 1233487 h 2435555"/>
              <a:gd name="connsiteX101" fmla="*/ 2137310 w 2270660"/>
              <a:gd name="connsiteY101" fmla="*/ 1290637 h 2435555"/>
              <a:gd name="connsiteX102" fmla="*/ 2156360 w 2270660"/>
              <a:gd name="connsiteY102" fmla="*/ 1333500 h 2435555"/>
              <a:gd name="connsiteX103" fmla="*/ 2075398 w 2270660"/>
              <a:gd name="connsiteY103" fmla="*/ 1333500 h 2435555"/>
              <a:gd name="connsiteX104" fmla="*/ 2023010 w 2270660"/>
              <a:gd name="connsiteY104" fmla="*/ 1400175 h 2435555"/>
              <a:gd name="connsiteX105" fmla="*/ 2013485 w 2270660"/>
              <a:gd name="connsiteY105" fmla="*/ 1414462 h 2435555"/>
              <a:gd name="connsiteX106" fmla="*/ 1999198 w 2270660"/>
              <a:gd name="connsiteY106" fmla="*/ 1457325 h 2435555"/>
              <a:gd name="connsiteX107" fmla="*/ 1980148 w 2270660"/>
              <a:gd name="connsiteY107" fmla="*/ 1471612 h 2435555"/>
              <a:gd name="connsiteX108" fmla="*/ 1913473 w 2270660"/>
              <a:gd name="connsiteY108" fmla="*/ 1471612 h 2435555"/>
              <a:gd name="connsiteX109" fmla="*/ 1889660 w 2270660"/>
              <a:gd name="connsiteY109" fmla="*/ 1500187 h 2435555"/>
              <a:gd name="connsiteX110" fmla="*/ 1880135 w 2270660"/>
              <a:gd name="connsiteY110" fmla="*/ 1476375 h 2435555"/>
              <a:gd name="connsiteX111" fmla="*/ 1822985 w 2270660"/>
              <a:gd name="connsiteY111" fmla="*/ 1495425 h 2435555"/>
              <a:gd name="connsiteX112" fmla="*/ 1799173 w 2270660"/>
              <a:gd name="connsiteY112" fmla="*/ 1476375 h 2435555"/>
              <a:gd name="connsiteX113" fmla="*/ 1780123 w 2270660"/>
              <a:gd name="connsiteY113" fmla="*/ 1485900 h 2435555"/>
              <a:gd name="connsiteX114" fmla="*/ 1737260 w 2270660"/>
              <a:gd name="connsiteY114" fmla="*/ 1514475 h 2435555"/>
              <a:gd name="connsiteX115" fmla="*/ 1737260 w 2270660"/>
              <a:gd name="connsiteY115" fmla="*/ 1514475 h 2435555"/>
              <a:gd name="connsiteX116" fmla="*/ 1722973 w 2270660"/>
              <a:gd name="connsiteY116" fmla="*/ 1471612 h 2435555"/>
              <a:gd name="connsiteX117" fmla="*/ 1699160 w 2270660"/>
              <a:gd name="connsiteY117" fmla="*/ 1466850 h 2435555"/>
              <a:gd name="connsiteX118" fmla="*/ 1642010 w 2270660"/>
              <a:gd name="connsiteY118" fmla="*/ 1476375 h 2435555"/>
              <a:gd name="connsiteX119" fmla="*/ 1546760 w 2270660"/>
              <a:gd name="connsiteY119" fmla="*/ 1481137 h 2435555"/>
              <a:gd name="connsiteX120" fmla="*/ 1470560 w 2270660"/>
              <a:gd name="connsiteY120" fmla="*/ 1462087 h 2435555"/>
              <a:gd name="connsiteX121" fmla="*/ 1451510 w 2270660"/>
              <a:gd name="connsiteY121" fmla="*/ 1476375 h 2435555"/>
              <a:gd name="connsiteX122" fmla="*/ 1396511 w 2270660"/>
              <a:gd name="connsiteY122" fmla="*/ 1505358 h 2435555"/>
              <a:gd name="connsiteX123" fmla="*/ 1375310 w 2270660"/>
              <a:gd name="connsiteY123" fmla="*/ 1485900 h 2435555"/>
              <a:gd name="connsiteX124" fmla="*/ 1356260 w 2270660"/>
              <a:gd name="connsiteY124" fmla="*/ 1462087 h 2435555"/>
              <a:gd name="connsiteX125" fmla="*/ 1337210 w 2270660"/>
              <a:gd name="connsiteY125" fmla="*/ 1485900 h 2435555"/>
              <a:gd name="connsiteX126" fmla="*/ 1327685 w 2270660"/>
              <a:gd name="connsiteY126" fmla="*/ 1466850 h 2435555"/>
              <a:gd name="connsiteX127" fmla="*/ 1227673 w 2270660"/>
              <a:gd name="connsiteY127" fmla="*/ 1514475 h 2435555"/>
              <a:gd name="connsiteX128" fmla="*/ 1194335 w 2270660"/>
              <a:gd name="connsiteY128" fmla="*/ 1514475 h 2435555"/>
              <a:gd name="connsiteX129" fmla="*/ 1132423 w 2270660"/>
              <a:gd name="connsiteY129" fmla="*/ 1504950 h 2435555"/>
              <a:gd name="connsiteX130" fmla="*/ 1075273 w 2270660"/>
              <a:gd name="connsiteY130" fmla="*/ 1524000 h 2435555"/>
              <a:gd name="connsiteX131" fmla="*/ 1051460 w 2270660"/>
              <a:gd name="connsiteY131" fmla="*/ 1562100 h 2435555"/>
              <a:gd name="connsiteX132" fmla="*/ 1037173 w 2270660"/>
              <a:gd name="connsiteY132" fmla="*/ 1590675 h 2435555"/>
              <a:gd name="connsiteX133" fmla="*/ 1018123 w 2270660"/>
              <a:gd name="connsiteY133" fmla="*/ 1590675 h 2435555"/>
              <a:gd name="connsiteX134" fmla="*/ 1018123 w 2270660"/>
              <a:gd name="connsiteY134" fmla="*/ 1590675 h 2435555"/>
              <a:gd name="connsiteX135" fmla="*/ 956402 w 2270660"/>
              <a:gd name="connsiteY135" fmla="*/ 1619469 h 2435555"/>
              <a:gd name="connsiteX136" fmla="*/ 918110 w 2270660"/>
              <a:gd name="connsiteY136" fmla="*/ 1590675 h 2435555"/>
              <a:gd name="connsiteX137" fmla="*/ 808573 w 2270660"/>
              <a:gd name="connsiteY137" fmla="*/ 1624012 h 2435555"/>
              <a:gd name="connsiteX138" fmla="*/ 851435 w 2270660"/>
              <a:gd name="connsiteY138" fmla="*/ 1652587 h 2435555"/>
              <a:gd name="connsiteX139" fmla="*/ 870485 w 2270660"/>
              <a:gd name="connsiteY139" fmla="*/ 1690687 h 2435555"/>
              <a:gd name="connsiteX140" fmla="*/ 870485 w 2270660"/>
              <a:gd name="connsiteY140" fmla="*/ 1738312 h 2435555"/>
              <a:gd name="connsiteX141" fmla="*/ 851435 w 2270660"/>
              <a:gd name="connsiteY141" fmla="*/ 1762125 h 2435555"/>
              <a:gd name="connsiteX142" fmla="*/ 837148 w 2270660"/>
              <a:gd name="connsiteY142" fmla="*/ 1838325 h 2435555"/>
              <a:gd name="connsiteX143" fmla="*/ 856198 w 2270660"/>
              <a:gd name="connsiteY143" fmla="*/ 1866900 h 2435555"/>
              <a:gd name="connsiteX144" fmla="*/ 841910 w 2270660"/>
              <a:gd name="connsiteY144" fmla="*/ 1895475 h 2435555"/>
              <a:gd name="connsiteX145" fmla="*/ 851435 w 2270660"/>
              <a:gd name="connsiteY145" fmla="*/ 1924050 h 2435555"/>
              <a:gd name="connsiteX146" fmla="*/ 851435 w 2270660"/>
              <a:gd name="connsiteY146" fmla="*/ 1947862 h 2435555"/>
              <a:gd name="connsiteX147" fmla="*/ 808573 w 2270660"/>
              <a:gd name="connsiteY147" fmla="*/ 1966912 h 2435555"/>
              <a:gd name="connsiteX148" fmla="*/ 808573 w 2270660"/>
              <a:gd name="connsiteY148" fmla="*/ 1966912 h 2435555"/>
              <a:gd name="connsiteX149" fmla="*/ 809232 w 2270660"/>
              <a:gd name="connsiteY149" fmla="*/ 2022576 h 2435555"/>
              <a:gd name="connsiteX150" fmla="*/ 822860 w 2270660"/>
              <a:gd name="connsiteY150" fmla="*/ 2043112 h 2435555"/>
              <a:gd name="connsiteX151" fmla="*/ 846673 w 2270660"/>
              <a:gd name="connsiteY151" fmla="*/ 2066925 h 2435555"/>
              <a:gd name="connsiteX152" fmla="*/ 841910 w 2270660"/>
              <a:gd name="connsiteY152" fmla="*/ 2119312 h 2435555"/>
              <a:gd name="connsiteX153" fmla="*/ 899060 w 2270660"/>
              <a:gd name="connsiteY153" fmla="*/ 2147887 h 2435555"/>
              <a:gd name="connsiteX154" fmla="*/ 903823 w 2270660"/>
              <a:gd name="connsiteY154" fmla="*/ 2181225 h 2435555"/>
              <a:gd name="connsiteX155" fmla="*/ 965735 w 2270660"/>
              <a:gd name="connsiteY155" fmla="*/ 2205037 h 2435555"/>
              <a:gd name="connsiteX156" fmla="*/ 956210 w 2270660"/>
              <a:gd name="connsiteY156" fmla="*/ 2238375 h 2435555"/>
              <a:gd name="connsiteX157" fmla="*/ 1056223 w 2270660"/>
              <a:gd name="connsiteY157" fmla="*/ 2243137 h 2435555"/>
              <a:gd name="connsiteX158" fmla="*/ 1056223 w 2270660"/>
              <a:gd name="connsiteY158"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46760 w 2270660"/>
              <a:gd name="connsiteY73" fmla="*/ 900112 h 2435555"/>
              <a:gd name="connsiteX74" fmla="*/ 1580098 w 2270660"/>
              <a:gd name="connsiteY74" fmla="*/ 942975 h 2435555"/>
              <a:gd name="connsiteX75" fmla="*/ 1588092 w 2270660"/>
              <a:gd name="connsiteY75" fmla="*/ 966918 h 2435555"/>
              <a:gd name="connsiteX76" fmla="*/ 1599148 w 2270660"/>
              <a:gd name="connsiteY76" fmla="*/ 1014412 h 2435555"/>
              <a:gd name="connsiteX77" fmla="*/ 1642010 w 2270660"/>
              <a:gd name="connsiteY77" fmla="*/ 1047750 h 2435555"/>
              <a:gd name="connsiteX78" fmla="*/ 1684873 w 2270660"/>
              <a:gd name="connsiteY78" fmla="*/ 1090612 h 2435555"/>
              <a:gd name="connsiteX79" fmla="*/ 1703923 w 2270660"/>
              <a:gd name="connsiteY79" fmla="*/ 1104900 h 2435555"/>
              <a:gd name="connsiteX80" fmla="*/ 1746785 w 2270660"/>
              <a:gd name="connsiteY80" fmla="*/ 1119187 h 2435555"/>
              <a:gd name="connsiteX81" fmla="*/ 1765835 w 2270660"/>
              <a:gd name="connsiteY81" fmla="*/ 1185862 h 2435555"/>
              <a:gd name="connsiteX82" fmla="*/ 1765835 w 2270660"/>
              <a:gd name="connsiteY82" fmla="*/ 1185862 h 2435555"/>
              <a:gd name="connsiteX83" fmla="*/ 1775360 w 2270660"/>
              <a:gd name="connsiteY83" fmla="*/ 1238250 h 2435555"/>
              <a:gd name="connsiteX84" fmla="*/ 1851560 w 2270660"/>
              <a:gd name="connsiteY84" fmla="*/ 1223962 h 2435555"/>
              <a:gd name="connsiteX85" fmla="*/ 1894423 w 2270660"/>
              <a:gd name="connsiteY85" fmla="*/ 1176337 h 2435555"/>
              <a:gd name="connsiteX86" fmla="*/ 1903948 w 2270660"/>
              <a:gd name="connsiteY86" fmla="*/ 1162050 h 2435555"/>
              <a:gd name="connsiteX87" fmla="*/ 1946810 w 2270660"/>
              <a:gd name="connsiteY87" fmla="*/ 1152525 h 2435555"/>
              <a:gd name="connsiteX88" fmla="*/ 1984910 w 2270660"/>
              <a:gd name="connsiteY88" fmla="*/ 1128712 h 2435555"/>
              <a:gd name="connsiteX89" fmla="*/ 2023010 w 2270660"/>
              <a:gd name="connsiteY89" fmla="*/ 1114425 h 2435555"/>
              <a:gd name="connsiteX90" fmla="*/ 2070635 w 2270660"/>
              <a:gd name="connsiteY90" fmla="*/ 1104900 h 2435555"/>
              <a:gd name="connsiteX91" fmla="*/ 2118260 w 2270660"/>
              <a:gd name="connsiteY91" fmla="*/ 1119187 h 2435555"/>
              <a:gd name="connsiteX92" fmla="*/ 2199223 w 2270660"/>
              <a:gd name="connsiteY92" fmla="*/ 1119187 h 2435555"/>
              <a:gd name="connsiteX93" fmla="*/ 2213510 w 2270660"/>
              <a:gd name="connsiteY93" fmla="*/ 1081087 h 2435555"/>
              <a:gd name="connsiteX94" fmla="*/ 2242085 w 2270660"/>
              <a:gd name="connsiteY94" fmla="*/ 1090612 h 2435555"/>
              <a:gd name="connsiteX95" fmla="*/ 2270660 w 2270660"/>
              <a:gd name="connsiteY95" fmla="*/ 1100137 h 2435555"/>
              <a:gd name="connsiteX96" fmla="*/ 2256373 w 2270660"/>
              <a:gd name="connsiteY96" fmla="*/ 1128712 h 2435555"/>
              <a:gd name="connsiteX97" fmla="*/ 2218273 w 2270660"/>
              <a:gd name="connsiteY97" fmla="*/ 1176337 h 2435555"/>
              <a:gd name="connsiteX98" fmla="*/ 2189698 w 2270660"/>
              <a:gd name="connsiteY98" fmla="*/ 1200150 h 2435555"/>
              <a:gd name="connsiteX99" fmla="*/ 2156360 w 2270660"/>
              <a:gd name="connsiteY99" fmla="*/ 1233487 h 2435555"/>
              <a:gd name="connsiteX100" fmla="*/ 2137310 w 2270660"/>
              <a:gd name="connsiteY100" fmla="*/ 1290637 h 2435555"/>
              <a:gd name="connsiteX101" fmla="*/ 2156360 w 2270660"/>
              <a:gd name="connsiteY101" fmla="*/ 1333500 h 2435555"/>
              <a:gd name="connsiteX102" fmla="*/ 2075398 w 2270660"/>
              <a:gd name="connsiteY102" fmla="*/ 1333500 h 2435555"/>
              <a:gd name="connsiteX103" fmla="*/ 2023010 w 2270660"/>
              <a:gd name="connsiteY103" fmla="*/ 1400175 h 2435555"/>
              <a:gd name="connsiteX104" fmla="*/ 2013485 w 2270660"/>
              <a:gd name="connsiteY104" fmla="*/ 1414462 h 2435555"/>
              <a:gd name="connsiteX105" fmla="*/ 1999198 w 2270660"/>
              <a:gd name="connsiteY105" fmla="*/ 1457325 h 2435555"/>
              <a:gd name="connsiteX106" fmla="*/ 1980148 w 2270660"/>
              <a:gd name="connsiteY106" fmla="*/ 1471612 h 2435555"/>
              <a:gd name="connsiteX107" fmla="*/ 1913473 w 2270660"/>
              <a:gd name="connsiteY107" fmla="*/ 1471612 h 2435555"/>
              <a:gd name="connsiteX108" fmla="*/ 1889660 w 2270660"/>
              <a:gd name="connsiteY108" fmla="*/ 1500187 h 2435555"/>
              <a:gd name="connsiteX109" fmla="*/ 1880135 w 2270660"/>
              <a:gd name="connsiteY109" fmla="*/ 1476375 h 2435555"/>
              <a:gd name="connsiteX110" fmla="*/ 1822985 w 2270660"/>
              <a:gd name="connsiteY110" fmla="*/ 1495425 h 2435555"/>
              <a:gd name="connsiteX111" fmla="*/ 1799173 w 2270660"/>
              <a:gd name="connsiteY111" fmla="*/ 1476375 h 2435555"/>
              <a:gd name="connsiteX112" fmla="*/ 1780123 w 2270660"/>
              <a:gd name="connsiteY112" fmla="*/ 1485900 h 2435555"/>
              <a:gd name="connsiteX113" fmla="*/ 1737260 w 2270660"/>
              <a:gd name="connsiteY113" fmla="*/ 1514475 h 2435555"/>
              <a:gd name="connsiteX114" fmla="*/ 1737260 w 2270660"/>
              <a:gd name="connsiteY114" fmla="*/ 1514475 h 2435555"/>
              <a:gd name="connsiteX115" fmla="*/ 1722973 w 2270660"/>
              <a:gd name="connsiteY115" fmla="*/ 1471612 h 2435555"/>
              <a:gd name="connsiteX116" fmla="*/ 1699160 w 2270660"/>
              <a:gd name="connsiteY116" fmla="*/ 1466850 h 2435555"/>
              <a:gd name="connsiteX117" fmla="*/ 1642010 w 2270660"/>
              <a:gd name="connsiteY117" fmla="*/ 1476375 h 2435555"/>
              <a:gd name="connsiteX118" fmla="*/ 1546760 w 2270660"/>
              <a:gd name="connsiteY118" fmla="*/ 1481137 h 2435555"/>
              <a:gd name="connsiteX119" fmla="*/ 1470560 w 2270660"/>
              <a:gd name="connsiteY119" fmla="*/ 1462087 h 2435555"/>
              <a:gd name="connsiteX120" fmla="*/ 1451510 w 2270660"/>
              <a:gd name="connsiteY120" fmla="*/ 1476375 h 2435555"/>
              <a:gd name="connsiteX121" fmla="*/ 1396511 w 2270660"/>
              <a:gd name="connsiteY121" fmla="*/ 1505358 h 2435555"/>
              <a:gd name="connsiteX122" fmla="*/ 1375310 w 2270660"/>
              <a:gd name="connsiteY122" fmla="*/ 1485900 h 2435555"/>
              <a:gd name="connsiteX123" fmla="*/ 1356260 w 2270660"/>
              <a:gd name="connsiteY123" fmla="*/ 1462087 h 2435555"/>
              <a:gd name="connsiteX124" fmla="*/ 1337210 w 2270660"/>
              <a:gd name="connsiteY124" fmla="*/ 1485900 h 2435555"/>
              <a:gd name="connsiteX125" fmla="*/ 1327685 w 2270660"/>
              <a:gd name="connsiteY125" fmla="*/ 1466850 h 2435555"/>
              <a:gd name="connsiteX126" fmla="*/ 1227673 w 2270660"/>
              <a:gd name="connsiteY126" fmla="*/ 1514475 h 2435555"/>
              <a:gd name="connsiteX127" fmla="*/ 1194335 w 2270660"/>
              <a:gd name="connsiteY127" fmla="*/ 1514475 h 2435555"/>
              <a:gd name="connsiteX128" fmla="*/ 1132423 w 2270660"/>
              <a:gd name="connsiteY128" fmla="*/ 1504950 h 2435555"/>
              <a:gd name="connsiteX129" fmla="*/ 1075273 w 2270660"/>
              <a:gd name="connsiteY129" fmla="*/ 1524000 h 2435555"/>
              <a:gd name="connsiteX130" fmla="*/ 1051460 w 2270660"/>
              <a:gd name="connsiteY130" fmla="*/ 1562100 h 2435555"/>
              <a:gd name="connsiteX131" fmla="*/ 1037173 w 2270660"/>
              <a:gd name="connsiteY131" fmla="*/ 1590675 h 2435555"/>
              <a:gd name="connsiteX132" fmla="*/ 1018123 w 2270660"/>
              <a:gd name="connsiteY132" fmla="*/ 1590675 h 2435555"/>
              <a:gd name="connsiteX133" fmla="*/ 1018123 w 2270660"/>
              <a:gd name="connsiteY133" fmla="*/ 1590675 h 2435555"/>
              <a:gd name="connsiteX134" fmla="*/ 956402 w 2270660"/>
              <a:gd name="connsiteY134" fmla="*/ 1619469 h 2435555"/>
              <a:gd name="connsiteX135" fmla="*/ 918110 w 2270660"/>
              <a:gd name="connsiteY135" fmla="*/ 1590675 h 2435555"/>
              <a:gd name="connsiteX136" fmla="*/ 808573 w 2270660"/>
              <a:gd name="connsiteY136" fmla="*/ 1624012 h 2435555"/>
              <a:gd name="connsiteX137" fmla="*/ 851435 w 2270660"/>
              <a:gd name="connsiteY137" fmla="*/ 1652587 h 2435555"/>
              <a:gd name="connsiteX138" fmla="*/ 870485 w 2270660"/>
              <a:gd name="connsiteY138" fmla="*/ 1690687 h 2435555"/>
              <a:gd name="connsiteX139" fmla="*/ 870485 w 2270660"/>
              <a:gd name="connsiteY139" fmla="*/ 1738312 h 2435555"/>
              <a:gd name="connsiteX140" fmla="*/ 851435 w 2270660"/>
              <a:gd name="connsiteY140" fmla="*/ 1762125 h 2435555"/>
              <a:gd name="connsiteX141" fmla="*/ 837148 w 2270660"/>
              <a:gd name="connsiteY141" fmla="*/ 1838325 h 2435555"/>
              <a:gd name="connsiteX142" fmla="*/ 856198 w 2270660"/>
              <a:gd name="connsiteY142" fmla="*/ 1866900 h 2435555"/>
              <a:gd name="connsiteX143" fmla="*/ 841910 w 2270660"/>
              <a:gd name="connsiteY143" fmla="*/ 1895475 h 2435555"/>
              <a:gd name="connsiteX144" fmla="*/ 851435 w 2270660"/>
              <a:gd name="connsiteY144" fmla="*/ 1924050 h 2435555"/>
              <a:gd name="connsiteX145" fmla="*/ 851435 w 2270660"/>
              <a:gd name="connsiteY145" fmla="*/ 1947862 h 2435555"/>
              <a:gd name="connsiteX146" fmla="*/ 808573 w 2270660"/>
              <a:gd name="connsiteY146" fmla="*/ 1966912 h 2435555"/>
              <a:gd name="connsiteX147" fmla="*/ 808573 w 2270660"/>
              <a:gd name="connsiteY147" fmla="*/ 1966912 h 2435555"/>
              <a:gd name="connsiteX148" fmla="*/ 809232 w 2270660"/>
              <a:gd name="connsiteY148" fmla="*/ 2022576 h 2435555"/>
              <a:gd name="connsiteX149" fmla="*/ 822860 w 2270660"/>
              <a:gd name="connsiteY149" fmla="*/ 2043112 h 2435555"/>
              <a:gd name="connsiteX150" fmla="*/ 846673 w 2270660"/>
              <a:gd name="connsiteY150" fmla="*/ 2066925 h 2435555"/>
              <a:gd name="connsiteX151" fmla="*/ 841910 w 2270660"/>
              <a:gd name="connsiteY151" fmla="*/ 2119312 h 2435555"/>
              <a:gd name="connsiteX152" fmla="*/ 899060 w 2270660"/>
              <a:gd name="connsiteY152" fmla="*/ 2147887 h 2435555"/>
              <a:gd name="connsiteX153" fmla="*/ 903823 w 2270660"/>
              <a:gd name="connsiteY153" fmla="*/ 2181225 h 2435555"/>
              <a:gd name="connsiteX154" fmla="*/ 965735 w 2270660"/>
              <a:gd name="connsiteY154" fmla="*/ 2205037 h 2435555"/>
              <a:gd name="connsiteX155" fmla="*/ 956210 w 2270660"/>
              <a:gd name="connsiteY155" fmla="*/ 2238375 h 2435555"/>
              <a:gd name="connsiteX156" fmla="*/ 1056223 w 2270660"/>
              <a:gd name="connsiteY156" fmla="*/ 2243137 h 2435555"/>
              <a:gd name="connsiteX157" fmla="*/ 1056223 w 2270660"/>
              <a:gd name="connsiteY157"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46760 w 2270660"/>
              <a:gd name="connsiteY73" fmla="*/ 900112 h 2435555"/>
              <a:gd name="connsiteX74" fmla="*/ 1580098 w 2270660"/>
              <a:gd name="connsiteY74" fmla="*/ 942975 h 2435555"/>
              <a:gd name="connsiteX75" fmla="*/ 1588092 w 2270660"/>
              <a:gd name="connsiteY75" fmla="*/ 966918 h 2435555"/>
              <a:gd name="connsiteX76" fmla="*/ 1599148 w 2270660"/>
              <a:gd name="connsiteY76" fmla="*/ 1014412 h 2435555"/>
              <a:gd name="connsiteX77" fmla="*/ 1642010 w 2270660"/>
              <a:gd name="connsiteY77" fmla="*/ 1047750 h 2435555"/>
              <a:gd name="connsiteX78" fmla="*/ 1684873 w 2270660"/>
              <a:gd name="connsiteY78" fmla="*/ 1090612 h 2435555"/>
              <a:gd name="connsiteX79" fmla="*/ 1703923 w 2270660"/>
              <a:gd name="connsiteY79" fmla="*/ 1104900 h 2435555"/>
              <a:gd name="connsiteX80" fmla="*/ 1746785 w 2270660"/>
              <a:gd name="connsiteY80" fmla="*/ 1119187 h 2435555"/>
              <a:gd name="connsiteX81" fmla="*/ 1765835 w 2270660"/>
              <a:gd name="connsiteY81" fmla="*/ 1185862 h 2435555"/>
              <a:gd name="connsiteX82" fmla="*/ 1765835 w 2270660"/>
              <a:gd name="connsiteY82" fmla="*/ 1185862 h 2435555"/>
              <a:gd name="connsiteX83" fmla="*/ 1775360 w 2270660"/>
              <a:gd name="connsiteY83" fmla="*/ 1238250 h 2435555"/>
              <a:gd name="connsiteX84" fmla="*/ 1851560 w 2270660"/>
              <a:gd name="connsiteY84" fmla="*/ 1223962 h 2435555"/>
              <a:gd name="connsiteX85" fmla="*/ 1894423 w 2270660"/>
              <a:gd name="connsiteY85" fmla="*/ 1176337 h 2435555"/>
              <a:gd name="connsiteX86" fmla="*/ 1903948 w 2270660"/>
              <a:gd name="connsiteY86" fmla="*/ 1162050 h 2435555"/>
              <a:gd name="connsiteX87" fmla="*/ 1946810 w 2270660"/>
              <a:gd name="connsiteY87" fmla="*/ 1152525 h 2435555"/>
              <a:gd name="connsiteX88" fmla="*/ 1984910 w 2270660"/>
              <a:gd name="connsiteY88" fmla="*/ 1128712 h 2435555"/>
              <a:gd name="connsiteX89" fmla="*/ 2023010 w 2270660"/>
              <a:gd name="connsiteY89" fmla="*/ 1114425 h 2435555"/>
              <a:gd name="connsiteX90" fmla="*/ 2070635 w 2270660"/>
              <a:gd name="connsiteY90" fmla="*/ 1104900 h 2435555"/>
              <a:gd name="connsiteX91" fmla="*/ 2118260 w 2270660"/>
              <a:gd name="connsiteY91" fmla="*/ 1119187 h 2435555"/>
              <a:gd name="connsiteX92" fmla="*/ 2199223 w 2270660"/>
              <a:gd name="connsiteY92" fmla="*/ 1119187 h 2435555"/>
              <a:gd name="connsiteX93" fmla="*/ 2213510 w 2270660"/>
              <a:gd name="connsiteY93" fmla="*/ 1081087 h 2435555"/>
              <a:gd name="connsiteX94" fmla="*/ 2242085 w 2270660"/>
              <a:gd name="connsiteY94" fmla="*/ 1090612 h 2435555"/>
              <a:gd name="connsiteX95" fmla="*/ 2270660 w 2270660"/>
              <a:gd name="connsiteY95" fmla="*/ 1100137 h 2435555"/>
              <a:gd name="connsiteX96" fmla="*/ 2256373 w 2270660"/>
              <a:gd name="connsiteY96" fmla="*/ 1128712 h 2435555"/>
              <a:gd name="connsiteX97" fmla="*/ 2218273 w 2270660"/>
              <a:gd name="connsiteY97" fmla="*/ 1176337 h 2435555"/>
              <a:gd name="connsiteX98" fmla="*/ 2189698 w 2270660"/>
              <a:gd name="connsiteY98" fmla="*/ 1200150 h 2435555"/>
              <a:gd name="connsiteX99" fmla="*/ 2156360 w 2270660"/>
              <a:gd name="connsiteY99" fmla="*/ 1233487 h 2435555"/>
              <a:gd name="connsiteX100" fmla="*/ 2137310 w 2270660"/>
              <a:gd name="connsiteY100" fmla="*/ 1290637 h 2435555"/>
              <a:gd name="connsiteX101" fmla="*/ 2156360 w 2270660"/>
              <a:gd name="connsiteY101" fmla="*/ 1333500 h 2435555"/>
              <a:gd name="connsiteX102" fmla="*/ 2075398 w 2270660"/>
              <a:gd name="connsiteY102" fmla="*/ 1333500 h 2435555"/>
              <a:gd name="connsiteX103" fmla="*/ 2023010 w 2270660"/>
              <a:gd name="connsiteY103" fmla="*/ 1400175 h 2435555"/>
              <a:gd name="connsiteX104" fmla="*/ 2013485 w 2270660"/>
              <a:gd name="connsiteY104" fmla="*/ 1414462 h 2435555"/>
              <a:gd name="connsiteX105" fmla="*/ 1999198 w 2270660"/>
              <a:gd name="connsiteY105" fmla="*/ 1457325 h 2435555"/>
              <a:gd name="connsiteX106" fmla="*/ 1980148 w 2270660"/>
              <a:gd name="connsiteY106" fmla="*/ 1471612 h 2435555"/>
              <a:gd name="connsiteX107" fmla="*/ 1913473 w 2270660"/>
              <a:gd name="connsiteY107" fmla="*/ 1471612 h 2435555"/>
              <a:gd name="connsiteX108" fmla="*/ 1889660 w 2270660"/>
              <a:gd name="connsiteY108" fmla="*/ 1500187 h 2435555"/>
              <a:gd name="connsiteX109" fmla="*/ 1880135 w 2270660"/>
              <a:gd name="connsiteY109" fmla="*/ 1476375 h 2435555"/>
              <a:gd name="connsiteX110" fmla="*/ 1822985 w 2270660"/>
              <a:gd name="connsiteY110" fmla="*/ 1495425 h 2435555"/>
              <a:gd name="connsiteX111" fmla="*/ 1799173 w 2270660"/>
              <a:gd name="connsiteY111" fmla="*/ 1476375 h 2435555"/>
              <a:gd name="connsiteX112" fmla="*/ 1780123 w 2270660"/>
              <a:gd name="connsiteY112" fmla="*/ 1485900 h 2435555"/>
              <a:gd name="connsiteX113" fmla="*/ 1737260 w 2270660"/>
              <a:gd name="connsiteY113" fmla="*/ 1514475 h 2435555"/>
              <a:gd name="connsiteX114" fmla="*/ 1737260 w 2270660"/>
              <a:gd name="connsiteY114" fmla="*/ 1514475 h 2435555"/>
              <a:gd name="connsiteX115" fmla="*/ 1722973 w 2270660"/>
              <a:gd name="connsiteY115" fmla="*/ 1471612 h 2435555"/>
              <a:gd name="connsiteX116" fmla="*/ 1699160 w 2270660"/>
              <a:gd name="connsiteY116" fmla="*/ 1466850 h 2435555"/>
              <a:gd name="connsiteX117" fmla="*/ 1642010 w 2270660"/>
              <a:gd name="connsiteY117" fmla="*/ 1476375 h 2435555"/>
              <a:gd name="connsiteX118" fmla="*/ 1546760 w 2270660"/>
              <a:gd name="connsiteY118" fmla="*/ 1481137 h 2435555"/>
              <a:gd name="connsiteX119" fmla="*/ 1470560 w 2270660"/>
              <a:gd name="connsiteY119" fmla="*/ 1462087 h 2435555"/>
              <a:gd name="connsiteX120" fmla="*/ 1451510 w 2270660"/>
              <a:gd name="connsiteY120" fmla="*/ 1476375 h 2435555"/>
              <a:gd name="connsiteX121" fmla="*/ 1396511 w 2270660"/>
              <a:gd name="connsiteY121" fmla="*/ 1505358 h 2435555"/>
              <a:gd name="connsiteX122" fmla="*/ 1375310 w 2270660"/>
              <a:gd name="connsiteY122" fmla="*/ 1485900 h 2435555"/>
              <a:gd name="connsiteX123" fmla="*/ 1356260 w 2270660"/>
              <a:gd name="connsiteY123" fmla="*/ 1462087 h 2435555"/>
              <a:gd name="connsiteX124" fmla="*/ 1337210 w 2270660"/>
              <a:gd name="connsiteY124" fmla="*/ 1485900 h 2435555"/>
              <a:gd name="connsiteX125" fmla="*/ 1327685 w 2270660"/>
              <a:gd name="connsiteY125" fmla="*/ 1466850 h 2435555"/>
              <a:gd name="connsiteX126" fmla="*/ 1227673 w 2270660"/>
              <a:gd name="connsiteY126" fmla="*/ 1514475 h 2435555"/>
              <a:gd name="connsiteX127" fmla="*/ 1194335 w 2270660"/>
              <a:gd name="connsiteY127" fmla="*/ 1514475 h 2435555"/>
              <a:gd name="connsiteX128" fmla="*/ 1132423 w 2270660"/>
              <a:gd name="connsiteY128" fmla="*/ 1504950 h 2435555"/>
              <a:gd name="connsiteX129" fmla="*/ 1075273 w 2270660"/>
              <a:gd name="connsiteY129" fmla="*/ 1524000 h 2435555"/>
              <a:gd name="connsiteX130" fmla="*/ 1051460 w 2270660"/>
              <a:gd name="connsiteY130" fmla="*/ 1562100 h 2435555"/>
              <a:gd name="connsiteX131" fmla="*/ 1037173 w 2270660"/>
              <a:gd name="connsiteY131" fmla="*/ 1590675 h 2435555"/>
              <a:gd name="connsiteX132" fmla="*/ 1018123 w 2270660"/>
              <a:gd name="connsiteY132" fmla="*/ 1590675 h 2435555"/>
              <a:gd name="connsiteX133" fmla="*/ 1018123 w 2270660"/>
              <a:gd name="connsiteY133" fmla="*/ 1590675 h 2435555"/>
              <a:gd name="connsiteX134" fmla="*/ 956402 w 2270660"/>
              <a:gd name="connsiteY134" fmla="*/ 1619469 h 2435555"/>
              <a:gd name="connsiteX135" fmla="*/ 918110 w 2270660"/>
              <a:gd name="connsiteY135" fmla="*/ 1590675 h 2435555"/>
              <a:gd name="connsiteX136" fmla="*/ 808573 w 2270660"/>
              <a:gd name="connsiteY136" fmla="*/ 1624012 h 2435555"/>
              <a:gd name="connsiteX137" fmla="*/ 851435 w 2270660"/>
              <a:gd name="connsiteY137" fmla="*/ 1652587 h 2435555"/>
              <a:gd name="connsiteX138" fmla="*/ 870485 w 2270660"/>
              <a:gd name="connsiteY138" fmla="*/ 1690687 h 2435555"/>
              <a:gd name="connsiteX139" fmla="*/ 870485 w 2270660"/>
              <a:gd name="connsiteY139" fmla="*/ 1738312 h 2435555"/>
              <a:gd name="connsiteX140" fmla="*/ 851435 w 2270660"/>
              <a:gd name="connsiteY140" fmla="*/ 1762125 h 2435555"/>
              <a:gd name="connsiteX141" fmla="*/ 837148 w 2270660"/>
              <a:gd name="connsiteY141" fmla="*/ 1838325 h 2435555"/>
              <a:gd name="connsiteX142" fmla="*/ 856198 w 2270660"/>
              <a:gd name="connsiteY142" fmla="*/ 1866900 h 2435555"/>
              <a:gd name="connsiteX143" fmla="*/ 841910 w 2270660"/>
              <a:gd name="connsiteY143" fmla="*/ 1895475 h 2435555"/>
              <a:gd name="connsiteX144" fmla="*/ 851435 w 2270660"/>
              <a:gd name="connsiteY144" fmla="*/ 1924050 h 2435555"/>
              <a:gd name="connsiteX145" fmla="*/ 851435 w 2270660"/>
              <a:gd name="connsiteY145" fmla="*/ 1947862 h 2435555"/>
              <a:gd name="connsiteX146" fmla="*/ 808573 w 2270660"/>
              <a:gd name="connsiteY146" fmla="*/ 1966912 h 2435555"/>
              <a:gd name="connsiteX147" fmla="*/ 808573 w 2270660"/>
              <a:gd name="connsiteY147" fmla="*/ 1966912 h 2435555"/>
              <a:gd name="connsiteX148" fmla="*/ 809232 w 2270660"/>
              <a:gd name="connsiteY148" fmla="*/ 2022576 h 2435555"/>
              <a:gd name="connsiteX149" fmla="*/ 822860 w 2270660"/>
              <a:gd name="connsiteY149" fmla="*/ 2043112 h 2435555"/>
              <a:gd name="connsiteX150" fmla="*/ 846673 w 2270660"/>
              <a:gd name="connsiteY150" fmla="*/ 2066925 h 2435555"/>
              <a:gd name="connsiteX151" fmla="*/ 841910 w 2270660"/>
              <a:gd name="connsiteY151" fmla="*/ 2119312 h 2435555"/>
              <a:gd name="connsiteX152" fmla="*/ 899060 w 2270660"/>
              <a:gd name="connsiteY152" fmla="*/ 2147887 h 2435555"/>
              <a:gd name="connsiteX153" fmla="*/ 903823 w 2270660"/>
              <a:gd name="connsiteY153" fmla="*/ 2181225 h 2435555"/>
              <a:gd name="connsiteX154" fmla="*/ 965735 w 2270660"/>
              <a:gd name="connsiteY154" fmla="*/ 2205037 h 2435555"/>
              <a:gd name="connsiteX155" fmla="*/ 956210 w 2270660"/>
              <a:gd name="connsiteY155" fmla="*/ 2238375 h 2435555"/>
              <a:gd name="connsiteX156" fmla="*/ 1056223 w 2270660"/>
              <a:gd name="connsiteY156" fmla="*/ 2243137 h 2435555"/>
              <a:gd name="connsiteX157" fmla="*/ 1056223 w 2270660"/>
              <a:gd name="connsiteY157"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46760 w 2270660"/>
              <a:gd name="connsiteY73" fmla="*/ 900112 h 2435555"/>
              <a:gd name="connsiteX74" fmla="*/ 1580098 w 2270660"/>
              <a:gd name="connsiteY74" fmla="*/ 942975 h 2435555"/>
              <a:gd name="connsiteX75" fmla="*/ 1588092 w 2270660"/>
              <a:gd name="connsiteY75" fmla="*/ 966918 h 2435555"/>
              <a:gd name="connsiteX76" fmla="*/ 1599148 w 2270660"/>
              <a:gd name="connsiteY76" fmla="*/ 1014412 h 2435555"/>
              <a:gd name="connsiteX77" fmla="*/ 1642010 w 2270660"/>
              <a:gd name="connsiteY77" fmla="*/ 1047750 h 2435555"/>
              <a:gd name="connsiteX78" fmla="*/ 1684873 w 2270660"/>
              <a:gd name="connsiteY78" fmla="*/ 1090612 h 2435555"/>
              <a:gd name="connsiteX79" fmla="*/ 1703923 w 2270660"/>
              <a:gd name="connsiteY79" fmla="*/ 1104900 h 2435555"/>
              <a:gd name="connsiteX80" fmla="*/ 1746785 w 2270660"/>
              <a:gd name="connsiteY80" fmla="*/ 1119187 h 2435555"/>
              <a:gd name="connsiteX81" fmla="*/ 1765835 w 2270660"/>
              <a:gd name="connsiteY81" fmla="*/ 1185862 h 2435555"/>
              <a:gd name="connsiteX82" fmla="*/ 1765835 w 2270660"/>
              <a:gd name="connsiteY82" fmla="*/ 1185862 h 2435555"/>
              <a:gd name="connsiteX83" fmla="*/ 1775360 w 2270660"/>
              <a:gd name="connsiteY83" fmla="*/ 1238250 h 2435555"/>
              <a:gd name="connsiteX84" fmla="*/ 1851560 w 2270660"/>
              <a:gd name="connsiteY84" fmla="*/ 1223962 h 2435555"/>
              <a:gd name="connsiteX85" fmla="*/ 1894423 w 2270660"/>
              <a:gd name="connsiteY85" fmla="*/ 1176337 h 2435555"/>
              <a:gd name="connsiteX86" fmla="*/ 1903948 w 2270660"/>
              <a:gd name="connsiteY86" fmla="*/ 1162050 h 2435555"/>
              <a:gd name="connsiteX87" fmla="*/ 1946810 w 2270660"/>
              <a:gd name="connsiteY87" fmla="*/ 1152525 h 2435555"/>
              <a:gd name="connsiteX88" fmla="*/ 1984910 w 2270660"/>
              <a:gd name="connsiteY88" fmla="*/ 1128712 h 2435555"/>
              <a:gd name="connsiteX89" fmla="*/ 2023010 w 2270660"/>
              <a:gd name="connsiteY89" fmla="*/ 1114425 h 2435555"/>
              <a:gd name="connsiteX90" fmla="*/ 2070635 w 2270660"/>
              <a:gd name="connsiteY90" fmla="*/ 1104900 h 2435555"/>
              <a:gd name="connsiteX91" fmla="*/ 2118260 w 2270660"/>
              <a:gd name="connsiteY91" fmla="*/ 1119187 h 2435555"/>
              <a:gd name="connsiteX92" fmla="*/ 2199223 w 2270660"/>
              <a:gd name="connsiteY92" fmla="*/ 1119187 h 2435555"/>
              <a:gd name="connsiteX93" fmla="*/ 2213510 w 2270660"/>
              <a:gd name="connsiteY93" fmla="*/ 1081087 h 2435555"/>
              <a:gd name="connsiteX94" fmla="*/ 2242085 w 2270660"/>
              <a:gd name="connsiteY94" fmla="*/ 1090612 h 2435555"/>
              <a:gd name="connsiteX95" fmla="*/ 2270660 w 2270660"/>
              <a:gd name="connsiteY95" fmla="*/ 1100137 h 2435555"/>
              <a:gd name="connsiteX96" fmla="*/ 2256373 w 2270660"/>
              <a:gd name="connsiteY96" fmla="*/ 1128712 h 2435555"/>
              <a:gd name="connsiteX97" fmla="*/ 2218273 w 2270660"/>
              <a:gd name="connsiteY97" fmla="*/ 1176337 h 2435555"/>
              <a:gd name="connsiteX98" fmla="*/ 2189698 w 2270660"/>
              <a:gd name="connsiteY98" fmla="*/ 1200150 h 2435555"/>
              <a:gd name="connsiteX99" fmla="*/ 2156360 w 2270660"/>
              <a:gd name="connsiteY99" fmla="*/ 1233487 h 2435555"/>
              <a:gd name="connsiteX100" fmla="*/ 2137310 w 2270660"/>
              <a:gd name="connsiteY100" fmla="*/ 1290637 h 2435555"/>
              <a:gd name="connsiteX101" fmla="*/ 2156360 w 2270660"/>
              <a:gd name="connsiteY101" fmla="*/ 1333500 h 2435555"/>
              <a:gd name="connsiteX102" fmla="*/ 2075398 w 2270660"/>
              <a:gd name="connsiteY102" fmla="*/ 1333500 h 2435555"/>
              <a:gd name="connsiteX103" fmla="*/ 2023010 w 2270660"/>
              <a:gd name="connsiteY103" fmla="*/ 1400175 h 2435555"/>
              <a:gd name="connsiteX104" fmla="*/ 2013485 w 2270660"/>
              <a:gd name="connsiteY104" fmla="*/ 1414462 h 2435555"/>
              <a:gd name="connsiteX105" fmla="*/ 1999198 w 2270660"/>
              <a:gd name="connsiteY105" fmla="*/ 1457325 h 2435555"/>
              <a:gd name="connsiteX106" fmla="*/ 1980148 w 2270660"/>
              <a:gd name="connsiteY106" fmla="*/ 1471612 h 2435555"/>
              <a:gd name="connsiteX107" fmla="*/ 1913473 w 2270660"/>
              <a:gd name="connsiteY107" fmla="*/ 1471612 h 2435555"/>
              <a:gd name="connsiteX108" fmla="*/ 1889660 w 2270660"/>
              <a:gd name="connsiteY108" fmla="*/ 1500187 h 2435555"/>
              <a:gd name="connsiteX109" fmla="*/ 1880135 w 2270660"/>
              <a:gd name="connsiteY109" fmla="*/ 1476375 h 2435555"/>
              <a:gd name="connsiteX110" fmla="*/ 1822985 w 2270660"/>
              <a:gd name="connsiteY110" fmla="*/ 1495425 h 2435555"/>
              <a:gd name="connsiteX111" fmla="*/ 1799173 w 2270660"/>
              <a:gd name="connsiteY111" fmla="*/ 1476375 h 2435555"/>
              <a:gd name="connsiteX112" fmla="*/ 1780123 w 2270660"/>
              <a:gd name="connsiteY112" fmla="*/ 1485900 h 2435555"/>
              <a:gd name="connsiteX113" fmla="*/ 1737260 w 2270660"/>
              <a:gd name="connsiteY113" fmla="*/ 1514475 h 2435555"/>
              <a:gd name="connsiteX114" fmla="*/ 1737260 w 2270660"/>
              <a:gd name="connsiteY114" fmla="*/ 1514475 h 2435555"/>
              <a:gd name="connsiteX115" fmla="*/ 1722973 w 2270660"/>
              <a:gd name="connsiteY115" fmla="*/ 1471612 h 2435555"/>
              <a:gd name="connsiteX116" fmla="*/ 1699160 w 2270660"/>
              <a:gd name="connsiteY116" fmla="*/ 1466850 h 2435555"/>
              <a:gd name="connsiteX117" fmla="*/ 1642010 w 2270660"/>
              <a:gd name="connsiteY117" fmla="*/ 1476375 h 2435555"/>
              <a:gd name="connsiteX118" fmla="*/ 1546760 w 2270660"/>
              <a:gd name="connsiteY118" fmla="*/ 1481137 h 2435555"/>
              <a:gd name="connsiteX119" fmla="*/ 1470560 w 2270660"/>
              <a:gd name="connsiteY119" fmla="*/ 1462087 h 2435555"/>
              <a:gd name="connsiteX120" fmla="*/ 1451510 w 2270660"/>
              <a:gd name="connsiteY120" fmla="*/ 1476375 h 2435555"/>
              <a:gd name="connsiteX121" fmla="*/ 1396511 w 2270660"/>
              <a:gd name="connsiteY121" fmla="*/ 1505358 h 2435555"/>
              <a:gd name="connsiteX122" fmla="*/ 1375310 w 2270660"/>
              <a:gd name="connsiteY122" fmla="*/ 1485900 h 2435555"/>
              <a:gd name="connsiteX123" fmla="*/ 1356260 w 2270660"/>
              <a:gd name="connsiteY123" fmla="*/ 1462087 h 2435555"/>
              <a:gd name="connsiteX124" fmla="*/ 1337210 w 2270660"/>
              <a:gd name="connsiteY124" fmla="*/ 1485900 h 2435555"/>
              <a:gd name="connsiteX125" fmla="*/ 1327685 w 2270660"/>
              <a:gd name="connsiteY125" fmla="*/ 1466850 h 2435555"/>
              <a:gd name="connsiteX126" fmla="*/ 1227673 w 2270660"/>
              <a:gd name="connsiteY126" fmla="*/ 1514475 h 2435555"/>
              <a:gd name="connsiteX127" fmla="*/ 1194335 w 2270660"/>
              <a:gd name="connsiteY127" fmla="*/ 1514475 h 2435555"/>
              <a:gd name="connsiteX128" fmla="*/ 1132423 w 2270660"/>
              <a:gd name="connsiteY128" fmla="*/ 1504950 h 2435555"/>
              <a:gd name="connsiteX129" fmla="*/ 1075273 w 2270660"/>
              <a:gd name="connsiteY129" fmla="*/ 1524000 h 2435555"/>
              <a:gd name="connsiteX130" fmla="*/ 1051460 w 2270660"/>
              <a:gd name="connsiteY130" fmla="*/ 1562100 h 2435555"/>
              <a:gd name="connsiteX131" fmla="*/ 1037173 w 2270660"/>
              <a:gd name="connsiteY131" fmla="*/ 1590675 h 2435555"/>
              <a:gd name="connsiteX132" fmla="*/ 1018123 w 2270660"/>
              <a:gd name="connsiteY132" fmla="*/ 1590675 h 2435555"/>
              <a:gd name="connsiteX133" fmla="*/ 1018123 w 2270660"/>
              <a:gd name="connsiteY133" fmla="*/ 1590675 h 2435555"/>
              <a:gd name="connsiteX134" fmla="*/ 956402 w 2270660"/>
              <a:gd name="connsiteY134" fmla="*/ 1619469 h 2435555"/>
              <a:gd name="connsiteX135" fmla="*/ 918110 w 2270660"/>
              <a:gd name="connsiteY135" fmla="*/ 1590675 h 2435555"/>
              <a:gd name="connsiteX136" fmla="*/ 808573 w 2270660"/>
              <a:gd name="connsiteY136" fmla="*/ 1624012 h 2435555"/>
              <a:gd name="connsiteX137" fmla="*/ 851435 w 2270660"/>
              <a:gd name="connsiteY137" fmla="*/ 1652587 h 2435555"/>
              <a:gd name="connsiteX138" fmla="*/ 870485 w 2270660"/>
              <a:gd name="connsiteY138" fmla="*/ 1690687 h 2435555"/>
              <a:gd name="connsiteX139" fmla="*/ 870485 w 2270660"/>
              <a:gd name="connsiteY139" fmla="*/ 1738312 h 2435555"/>
              <a:gd name="connsiteX140" fmla="*/ 851435 w 2270660"/>
              <a:gd name="connsiteY140" fmla="*/ 1762125 h 2435555"/>
              <a:gd name="connsiteX141" fmla="*/ 837148 w 2270660"/>
              <a:gd name="connsiteY141" fmla="*/ 1838325 h 2435555"/>
              <a:gd name="connsiteX142" fmla="*/ 856198 w 2270660"/>
              <a:gd name="connsiteY142" fmla="*/ 1866900 h 2435555"/>
              <a:gd name="connsiteX143" fmla="*/ 841910 w 2270660"/>
              <a:gd name="connsiteY143" fmla="*/ 1895475 h 2435555"/>
              <a:gd name="connsiteX144" fmla="*/ 851435 w 2270660"/>
              <a:gd name="connsiteY144" fmla="*/ 1924050 h 2435555"/>
              <a:gd name="connsiteX145" fmla="*/ 851435 w 2270660"/>
              <a:gd name="connsiteY145" fmla="*/ 1947862 h 2435555"/>
              <a:gd name="connsiteX146" fmla="*/ 808573 w 2270660"/>
              <a:gd name="connsiteY146" fmla="*/ 1966912 h 2435555"/>
              <a:gd name="connsiteX147" fmla="*/ 808573 w 2270660"/>
              <a:gd name="connsiteY147" fmla="*/ 1966912 h 2435555"/>
              <a:gd name="connsiteX148" fmla="*/ 809232 w 2270660"/>
              <a:gd name="connsiteY148" fmla="*/ 2022576 h 2435555"/>
              <a:gd name="connsiteX149" fmla="*/ 822860 w 2270660"/>
              <a:gd name="connsiteY149" fmla="*/ 2043112 h 2435555"/>
              <a:gd name="connsiteX150" fmla="*/ 846673 w 2270660"/>
              <a:gd name="connsiteY150" fmla="*/ 2066925 h 2435555"/>
              <a:gd name="connsiteX151" fmla="*/ 841910 w 2270660"/>
              <a:gd name="connsiteY151" fmla="*/ 2119312 h 2435555"/>
              <a:gd name="connsiteX152" fmla="*/ 899060 w 2270660"/>
              <a:gd name="connsiteY152" fmla="*/ 2147887 h 2435555"/>
              <a:gd name="connsiteX153" fmla="*/ 903823 w 2270660"/>
              <a:gd name="connsiteY153" fmla="*/ 2181225 h 2435555"/>
              <a:gd name="connsiteX154" fmla="*/ 965735 w 2270660"/>
              <a:gd name="connsiteY154" fmla="*/ 2205037 h 2435555"/>
              <a:gd name="connsiteX155" fmla="*/ 956210 w 2270660"/>
              <a:gd name="connsiteY155" fmla="*/ 2238375 h 2435555"/>
              <a:gd name="connsiteX156" fmla="*/ 1056223 w 2270660"/>
              <a:gd name="connsiteY156" fmla="*/ 2243137 h 2435555"/>
              <a:gd name="connsiteX157" fmla="*/ 1056223 w 2270660"/>
              <a:gd name="connsiteY157"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100137 h 2435555"/>
              <a:gd name="connsiteX97" fmla="*/ 2256373 w 2270660"/>
              <a:gd name="connsiteY97" fmla="*/ 1128712 h 2435555"/>
              <a:gd name="connsiteX98" fmla="*/ 2218273 w 2270660"/>
              <a:gd name="connsiteY98" fmla="*/ 1176337 h 2435555"/>
              <a:gd name="connsiteX99" fmla="*/ 2189698 w 2270660"/>
              <a:gd name="connsiteY99" fmla="*/ 1200150 h 2435555"/>
              <a:gd name="connsiteX100" fmla="*/ 2156360 w 2270660"/>
              <a:gd name="connsiteY100" fmla="*/ 1233487 h 2435555"/>
              <a:gd name="connsiteX101" fmla="*/ 2137310 w 2270660"/>
              <a:gd name="connsiteY101" fmla="*/ 1290637 h 2435555"/>
              <a:gd name="connsiteX102" fmla="*/ 2156360 w 2270660"/>
              <a:gd name="connsiteY102" fmla="*/ 1333500 h 2435555"/>
              <a:gd name="connsiteX103" fmla="*/ 2075398 w 2270660"/>
              <a:gd name="connsiteY103" fmla="*/ 1333500 h 2435555"/>
              <a:gd name="connsiteX104" fmla="*/ 2023010 w 2270660"/>
              <a:gd name="connsiteY104" fmla="*/ 1400175 h 2435555"/>
              <a:gd name="connsiteX105" fmla="*/ 2013485 w 2270660"/>
              <a:gd name="connsiteY105" fmla="*/ 1414462 h 2435555"/>
              <a:gd name="connsiteX106" fmla="*/ 1999198 w 2270660"/>
              <a:gd name="connsiteY106" fmla="*/ 1457325 h 2435555"/>
              <a:gd name="connsiteX107" fmla="*/ 1980148 w 2270660"/>
              <a:gd name="connsiteY107" fmla="*/ 1471612 h 2435555"/>
              <a:gd name="connsiteX108" fmla="*/ 1913473 w 2270660"/>
              <a:gd name="connsiteY108" fmla="*/ 1471612 h 2435555"/>
              <a:gd name="connsiteX109" fmla="*/ 1889660 w 2270660"/>
              <a:gd name="connsiteY109" fmla="*/ 1500187 h 2435555"/>
              <a:gd name="connsiteX110" fmla="*/ 1880135 w 2270660"/>
              <a:gd name="connsiteY110" fmla="*/ 1476375 h 2435555"/>
              <a:gd name="connsiteX111" fmla="*/ 1822985 w 2270660"/>
              <a:gd name="connsiteY111" fmla="*/ 1495425 h 2435555"/>
              <a:gd name="connsiteX112" fmla="*/ 1799173 w 2270660"/>
              <a:gd name="connsiteY112" fmla="*/ 1476375 h 2435555"/>
              <a:gd name="connsiteX113" fmla="*/ 1780123 w 2270660"/>
              <a:gd name="connsiteY113" fmla="*/ 1485900 h 2435555"/>
              <a:gd name="connsiteX114" fmla="*/ 1737260 w 2270660"/>
              <a:gd name="connsiteY114" fmla="*/ 1514475 h 2435555"/>
              <a:gd name="connsiteX115" fmla="*/ 1737260 w 2270660"/>
              <a:gd name="connsiteY115" fmla="*/ 1514475 h 2435555"/>
              <a:gd name="connsiteX116" fmla="*/ 1722973 w 2270660"/>
              <a:gd name="connsiteY116" fmla="*/ 1471612 h 2435555"/>
              <a:gd name="connsiteX117" fmla="*/ 1699160 w 2270660"/>
              <a:gd name="connsiteY117" fmla="*/ 1466850 h 2435555"/>
              <a:gd name="connsiteX118" fmla="*/ 1642010 w 2270660"/>
              <a:gd name="connsiteY118" fmla="*/ 1476375 h 2435555"/>
              <a:gd name="connsiteX119" fmla="*/ 1546760 w 2270660"/>
              <a:gd name="connsiteY119" fmla="*/ 1481137 h 2435555"/>
              <a:gd name="connsiteX120" fmla="*/ 1470560 w 2270660"/>
              <a:gd name="connsiteY120" fmla="*/ 1462087 h 2435555"/>
              <a:gd name="connsiteX121" fmla="*/ 1451510 w 2270660"/>
              <a:gd name="connsiteY121" fmla="*/ 1476375 h 2435555"/>
              <a:gd name="connsiteX122" fmla="*/ 1396511 w 2270660"/>
              <a:gd name="connsiteY122" fmla="*/ 1505358 h 2435555"/>
              <a:gd name="connsiteX123" fmla="*/ 1375310 w 2270660"/>
              <a:gd name="connsiteY123" fmla="*/ 1485900 h 2435555"/>
              <a:gd name="connsiteX124" fmla="*/ 1356260 w 2270660"/>
              <a:gd name="connsiteY124" fmla="*/ 1462087 h 2435555"/>
              <a:gd name="connsiteX125" fmla="*/ 1337210 w 2270660"/>
              <a:gd name="connsiteY125" fmla="*/ 1485900 h 2435555"/>
              <a:gd name="connsiteX126" fmla="*/ 1327685 w 2270660"/>
              <a:gd name="connsiteY126" fmla="*/ 1466850 h 2435555"/>
              <a:gd name="connsiteX127" fmla="*/ 1227673 w 2270660"/>
              <a:gd name="connsiteY127" fmla="*/ 1514475 h 2435555"/>
              <a:gd name="connsiteX128" fmla="*/ 1194335 w 2270660"/>
              <a:gd name="connsiteY128" fmla="*/ 1514475 h 2435555"/>
              <a:gd name="connsiteX129" fmla="*/ 1132423 w 2270660"/>
              <a:gd name="connsiteY129" fmla="*/ 1504950 h 2435555"/>
              <a:gd name="connsiteX130" fmla="*/ 1075273 w 2270660"/>
              <a:gd name="connsiteY130" fmla="*/ 1524000 h 2435555"/>
              <a:gd name="connsiteX131" fmla="*/ 1051460 w 2270660"/>
              <a:gd name="connsiteY131" fmla="*/ 1562100 h 2435555"/>
              <a:gd name="connsiteX132" fmla="*/ 1037173 w 2270660"/>
              <a:gd name="connsiteY132" fmla="*/ 1590675 h 2435555"/>
              <a:gd name="connsiteX133" fmla="*/ 1018123 w 2270660"/>
              <a:gd name="connsiteY133" fmla="*/ 1590675 h 2435555"/>
              <a:gd name="connsiteX134" fmla="*/ 1018123 w 2270660"/>
              <a:gd name="connsiteY134" fmla="*/ 1590675 h 2435555"/>
              <a:gd name="connsiteX135" fmla="*/ 956402 w 2270660"/>
              <a:gd name="connsiteY135" fmla="*/ 1619469 h 2435555"/>
              <a:gd name="connsiteX136" fmla="*/ 918110 w 2270660"/>
              <a:gd name="connsiteY136" fmla="*/ 1590675 h 2435555"/>
              <a:gd name="connsiteX137" fmla="*/ 808573 w 2270660"/>
              <a:gd name="connsiteY137" fmla="*/ 1624012 h 2435555"/>
              <a:gd name="connsiteX138" fmla="*/ 851435 w 2270660"/>
              <a:gd name="connsiteY138" fmla="*/ 1652587 h 2435555"/>
              <a:gd name="connsiteX139" fmla="*/ 870485 w 2270660"/>
              <a:gd name="connsiteY139" fmla="*/ 1690687 h 2435555"/>
              <a:gd name="connsiteX140" fmla="*/ 870485 w 2270660"/>
              <a:gd name="connsiteY140" fmla="*/ 1738312 h 2435555"/>
              <a:gd name="connsiteX141" fmla="*/ 851435 w 2270660"/>
              <a:gd name="connsiteY141" fmla="*/ 1762125 h 2435555"/>
              <a:gd name="connsiteX142" fmla="*/ 837148 w 2270660"/>
              <a:gd name="connsiteY142" fmla="*/ 1838325 h 2435555"/>
              <a:gd name="connsiteX143" fmla="*/ 856198 w 2270660"/>
              <a:gd name="connsiteY143" fmla="*/ 1866900 h 2435555"/>
              <a:gd name="connsiteX144" fmla="*/ 841910 w 2270660"/>
              <a:gd name="connsiteY144" fmla="*/ 1895475 h 2435555"/>
              <a:gd name="connsiteX145" fmla="*/ 851435 w 2270660"/>
              <a:gd name="connsiteY145" fmla="*/ 1924050 h 2435555"/>
              <a:gd name="connsiteX146" fmla="*/ 851435 w 2270660"/>
              <a:gd name="connsiteY146" fmla="*/ 1947862 h 2435555"/>
              <a:gd name="connsiteX147" fmla="*/ 808573 w 2270660"/>
              <a:gd name="connsiteY147" fmla="*/ 1966912 h 2435555"/>
              <a:gd name="connsiteX148" fmla="*/ 808573 w 2270660"/>
              <a:gd name="connsiteY148" fmla="*/ 1966912 h 2435555"/>
              <a:gd name="connsiteX149" fmla="*/ 809232 w 2270660"/>
              <a:gd name="connsiteY149" fmla="*/ 2022576 h 2435555"/>
              <a:gd name="connsiteX150" fmla="*/ 822860 w 2270660"/>
              <a:gd name="connsiteY150" fmla="*/ 2043112 h 2435555"/>
              <a:gd name="connsiteX151" fmla="*/ 846673 w 2270660"/>
              <a:gd name="connsiteY151" fmla="*/ 2066925 h 2435555"/>
              <a:gd name="connsiteX152" fmla="*/ 841910 w 2270660"/>
              <a:gd name="connsiteY152" fmla="*/ 2119312 h 2435555"/>
              <a:gd name="connsiteX153" fmla="*/ 899060 w 2270660"/>
              <a:gd name="connsiteY153" fmla="*/ 2147887 h 2435555"/>
              <a:gd name="connsiteX154" fmla="*/ 903823 w 2270660"/>
              <a:gd name="connsiteY154" fmla="*/ 2181225 h 2435555"/>
              <a:gd name="connsiteX155" fmla="*/ 965735 w 2270660"/>
              <a:gd name="connsiteY155" fmla="*/ 2205037 h 2435555"/>
              <a:gd name="connsiteX156" fmla="*/ 956210 w 2270660"/>
              <a:gd name="connsiteY156" fmla="*/ 2238375 h 2435555"/>
              <a:gd name="connsiteX157" fmla="*/ 1056223 w 2270660"/>
              <a:gd name="connsiteY157" fmla="*/ 2243137 h 2435555"/>
              <a:gd name="connsiteX158" fmla="*/ 1056223 w 2270660"/>
              <a:gd name="connsiteY158"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100137 h 2435555"/>
              <a:gd name="connsiteX97" fmla="*/ 2256373 w 2270660"/>
              <a:gd name="connsiteY97" fmla="*/ 1128712 h 2435555"/>
              <a:gd name="connsiteX98" fmla="*/ 2218273 w 2270660"/>
              <a:gd name="connsiteY98" fmla="*/ 1176337 h 2435555"/>
              <a:gd name="connsiteX99" fmla="*/ 2189698 w 2270660"/>
              <a:gd name="connsiteY99" fmla="*/ 1200150 h 2435555"/>
              <a:gd name="connsiteX100" fmla="*/ 2156360 w 2270660"/>
              <a:gd name="connsiteY100" fmla="*/ 1233487 h 2435555"/>
              <a:gd name="connsiteX101" fmla="*/ 2137310 w 2270660"/>
              <a:gd name="connsiteY101" fmla="*/ 1290637 h 2435555"/>
              <a:gd name="connsiteX102" fmla="*/ 2156360 w 2270660"/>
              <a:gd name="connsiteY102" fmla="*/ 1333500 h 2435555"/>
              <a:gd name="connsiteX103" fmla="*/ 2054927 w 2270660"/>
              <a:gd name="connsiteY103" fmla="*/ 1335174 h 2435555"/>
              <a:gd name="connsiteX104" fmla="*/ 2023010 w 2270660"/>
              <a:gd name="connsiteY104" fmla="*/ 1400175 h 2435555"/>
              <a:gd name="connsiteX105" fmla="*/ 2013485 w 2270660"/>
              <a:gd name="connsiteY105" fmla="*/ 1414462 h 2435555"/>
              <a:gd name="connsiteX106" fmla="*/ 1999198 w 2270660"/>
              <a:gd name="connsiteY106" fmla="*/ 1457325 h 2435555"/>
              <a:gd name="connsiteX107" fmla="*/ 1980148 w 2270660"/>
              <a:gd name="connsiteY107" fmla="*/ 1471612 h 2435555"/>
              <a:gd name="connsiteX108" fmla="*/ 1913473 w 2270660"/>
              <a:gd name="connsiteY108" fmla="*/ 1471612 h 2435555"/>
              <a:gd name="connsiteX109" fmla="*/ 1889660 w 2270660"/>
              <a:gd name="connsiteY109" fmla="*/ 1500187 h 2435555"/>
              <a:gd name="connsiteX110" fmla="*/ 1880135 w 2270660"/>
              <a:gd name="connsiteY110" fmla="*/ 1476375 h 2435555"/>
              <a:gd name="connsiteX111" fmla="*/ 1822985 w 2270660"/>
              <a:gd name="connsiteY111" fmla="*/ 1495425 h 2435555"/>
              <a:gd name="connsiteX112" fmla="*/ 1799173 w 2270660"/>
              <a:gd name="connsiteY112" fmla="*/ 1476375 h 2435555"/>
              <a:gd name="connsiteX113" fmla="*/ 1780123 w 2270660"/>
              <a:gd name="connsiteY113" fmla="*/ 1485900 h 2435555"/>
              <a:gd name="connsiteX114" fmla="*/ 1737260 w 2270660"/>
              <a:gd name="connsiteY114" fmla="*/ 1514475 h 2435555"/>
              <a:gd name="connsiteX115" fmla="*/ 1737260 w 2270660"/>
              <a:gd name="connsiteY115" fmla="*/ 1514475 h 2435555"/>
              <a:gd name="connsiteX116" fmla="*/ 1722973 w 2270660"/>
              <a:gd name="connsiteY116" fmla="*/ 1471612 h 2435555"/>
              <a:gd name="connsiteX117" fmla="*/ 1699160 w 2270660"/>
              <a:gd name="connsiteY117" fmla="*/ 1466850 h 2435555"/>
              <a:gd name="connsiteX118" fmla="*/ 1642010 w 2270660"/>
              <a:gd name="connsiteY118" fmla="*/ 1476375 h 2435555"/>
              <a:gd name="connsiteX119" fmla="*/ 1546760 w 2270660"/>
              <a:gd name="connsiteY119" fmla="*/ 1481137 h 2435555"/>
              <a:gd name="connsiteX120" fmla="*/ 1470560 w 2270660"/>
              <a:gd name="connsiteY120" fmla="*/ 1462087 h 2435555"/>
              <a:gd name="connsiteX121" fmla="*/ 1451510 w 2270660"/>
              <a:gd name="connsiteY121" fmla="*/ 1476375 h 2435555"/>
              <a:gd name="connsiteX122" fmla="*/ 1396511 w 2270660"/>
              <a:gd name="connsiteY122" fmla="*/ 1505358 h 2435555"/>
              <a:gd name="connsiteX123" fmla="*/ 1375310 w 2270660"/>
              <a:gd name="connsiteY123" fmla="*/ 1485900 h 2435555"/>
              <a:gd name="connsiteX124" fmla="*/ 1356260 w 2270660"/>
              <a:gd name="connsiteY124" fmla="*/ 1462087 h 2435555"/>
              <a:gd name="connsiteX125" fmla="*/ 1337210 w 2270660"/>
              <a:gd name="connsiteY125" fmla="*/ 1485900 h 2435555"/>
              <a:gd name="connsiteX126" fmla="*/ 1327685 w 2270660"/>
              <a:gd name="connsiteY126" fmla="*/ 1466850 h 2435555"/>
              <a:gd name="connsiteX127" fmla="*/ 1227673 w 2270660"/>
              <a:gd name="connsiteY127" fmla="*/ 1514475 h 2435555"/>
              <a:gd name="connsiteX128" fmla="*/ 1194335 w 2270660"/>
              <a:gd name="connsiteY128" fmla="*/ 1514475 h 2435555"/>
              <a:gd name="connsiteX129" fmla="*/ 1132423 w 2270660"/>
              <a:gd name="connsiteY129" fmla="*/ 1504950 h 2435555"/>
              <a:gd name="connsiteX130" fmla="*/ 1075273 w 2270660"/>
              <a:gd name="connsiteY130" fmla="*/ 1524000 h 2435555"/>
              <a:gd name="connsiteX131" fmla="*/ 1051460 w 2270660"/>
              <a:gd name="connsiteY131" fmla="*/ 1562100 h 2435555"/>
              <a:gd name="connsiteX132" fmla="*/ 1037173 w 2270660"/>
              <a:gd name="connsiteY132" fmla="*/ 1590675 h 2435555"/>
              <a:gd name="connsiteX133" fmla="*/ 1018123 w 2270660"/>
              <a:gd name="connsiteY133" fmla="*/ 1590675 h 2435555"/>
              <a:gd name="connsiteX134" fmla="*/ 1018123 w 2270660"/>
              <a:gd name="connsiteY134" fmla="*/ 1590675 h 2435555"/>
              <a:gd name="connsiteX135" fmla="*/ 956402 w 2270660"/>
              <a:gd name="connsiteY135" fmla="*/ 1619469 h 2435555"/>
              <a:gd name="connsiteX136" fmla="*/ 918110 w 2270660"/>
              <a:gd name="connsiteY136" fmla="*/ 1590675 h 2435555"/>
              <a:gd name="connsiteX137" fmla="*/ 808573 w 2270660"/>
              <a:gd name="connsiteY137" fmla="*/ 1624012 h 2435555"/>
              <a:gd name="connsiteX138" fmla="*/ 851435 w 2270660"/>
              <a:gd name="connsiteY138" fmla="*/ 1652587 h 2435555"/>
              <a:gd name="connsiteX139" fmla="*/ 870485 w 2270660"/>
              <a:gd name="connsiteY139" fmla="*/ 1690687 h 2435555"/>
              <a:gd name="connsiteX140" fmla="*/ 870485 w 2270660"/>
              <a:gd name="connsiteY140" fmla="*/ 1738312 h 2435555"/>
              <a:gd name="connsiteX141" fmla="*/ 851435 w 2270660"/>
              <a:gd name="connsiteY141" fmla="*/ 1762125 h 2435555"/>
              <a:gd name="connsiteX142" fmla="*/ 837148 w 2270660"/>
              <a:gd name="connsiteY142" fmla="*/ 1838325 h 2435555"/>
              <a:gd name="connsiteX143" fmla="*/ 856198 w 2270660"/>
              <a:gd name="connsiteY143" fmla="*/ 1866900 h 2435555"/>
              <a:gd name="connsiteX144" fmla="*/ 841910 w 2270660"/>
              <a:gd name="connsiteY144" fmla="*/ 1895475 h 2435555"/>
              <a:gd name="connsiteX145" fmla="*/ 851435 w 2270660"/>
              <a:gd name="connsiteY145" fmla="*/ 1924050 h 2435555"/>
              <a:gd name="connsiteX146" fmla="*/ 851435 w 2270660"/>
              <a:gd name="connsiteY146" fmla="*/ 1947862 h 2435555"/>
              <a:gd name="connsiteX147" fmla="*/ 808573 w 2270660"/>
              <a:gd name="connsiteY147" fmla="*/ 1966912 h 2435555"/>
              <a:gd name="connsiteX148" fmla="*/ 808573 w 2270660"/>
              <a:gd name="connsiteY148" fmla="*/ 1966912 h 2435555"/>
              <a:gd name="connsiteX149" fmla="*/ 809232 w 2270660"/>
              <a:gd name="connsiteY149" fmla="*/ 2022576 h 2435555"/>
              <a:gd name="connsiteX150" fmla="*/ 822860 w 2270660"/>
              <a:gd name="connsiteY150" fmla="*/ 2043112 h 2435555"/>
              <a:gd name="connsiteX151" fmla="*/ 846673 w 2270660"/>
              <a:gd name="connsiteY151" fmla="*/ 2066925 h 2435555"/>
              <a:gd name="connsiteX152" fmla="*/ 841910 w 2270660"/>
              <a:gd name="connsiteY152" fmla="*/ 2119312 h 2435555"/>
              <a:gd name="connsiteX153" fmla="*/ 899060 w 2270660"/>
              <a:gd name="connsiteY153" fmla="*/ 2147887 h 2435555"/>
              <a:gd name="connsiteX154" fmla="*/ 903823 w 2270660"/>
              <a:gd name="connsiteY154" fmla="*/ 2181225 h 2435555"/>
              <a:gd name="connsiteX155" fmla="*/ 965735 w 2270660"/>
              <a:gd name="connsiteY155" fmla="*/ 2205037 h 2435555"/>
              <a:gd name="connsiteX156" fmla="*/ 956210 w 2270660"/>
              <a:gd name="connsiteY156" fmla="*/ 2238375 h 2435555"/>
              <a:gd name="connsiteX157" fmla="*/ 1056223 w 2270660"/>
              <a:gd name="connsiteY157" fmla="*/ 2243137 h 2435555"/>
              <a:gd name="connsiteX158" fmla="*/ 1056223 w 2270660"/>
              <a:gd name="connsiteY158"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100137 h 2435555"/>
              <a:gd name="connsiteX97" fmla="*/ 2256373 w 2270660"/>
              <a:gd name="connsiteY97" fmla="*/ 1128712 h 2435555"/>
              <a:gd name="connsiteX98" fmla="*/ 2218273 w 2270660"/>
              <a:gd name="connsiteY98" fmla="*/ 1176337 h 2435555"/>
              <a:gd name="connsiteX99" fmla="*/ 2189698 w 2270660"/>
              <a:gd name="connsiteY99" fmla="*/ 1200150 h 2435555"/>
              <a:gd name="connsiteX100" fmla="*/ 2156360 w 2270660"/>
              <a:gd name="connsiteY100" fmla="*/ 1233487 h 2435555"/>
              <a:gd name="connsiteX101" fmla="*/ 2137310 w 2270660"/>
              <a:gd name="connsiteY101" fmla="*/ 1290637 h 2435555"/>
              <a:gd name="connsiteX102" fmla="*/ 2156360 w 2270660"/>
              <a:gd name="connsiteY102" fmla="*/ 1333500 h 2435555"/>
              <a:gd name="connsiteX103" fmla="*/ 2054927 w 2270660"/>
              <a:gd name="connsiteY103" fmla="*/ 1335174 h 2435555"/>
              <a:gd name="connsiteX104" fmla="*/ 2023010 w 2270660"/>
              <a:gd name="connsiteY104" fmla="*/ 1400175 h 2435555"/>
              <a:gd name="connsiteX105" fmla="*/ 2013485 w 2270660"/>
              <a:gd name="connsiteY105" fmla="*/ 1414462 h 2435555"/>
              <a:gd name="connsiteX106" fmla="*/ 1999198 w 2270660"/>
              <a:gd name="connsiteY106" fmla="*/ 1457325 h 2435555"/>
              <a:gd name="connsiteX107" fmla="*/ 1980148 w 2270660"/>
              <a:gd name="connsiteY107" fmla="*/ 1471612 h 2435555"/>
              <a:gd name="connsiteX108" fmla="*/ 1913473 w 2270660"/>
              <a:gd name="connsiteY108" fmla="*/ 1471612 h 2435555"/>
              <a:gd name="connsiteX109" fmla="*/ 1889660 w 2270660"/>
              <a:gd name="connsiteY109" fmla="*/ 1500187 h 2435555"/>
              <a:gd name="connsiteX110" fmla="*/ 1880135 w 2270660"/>
              <a:gd name="connsiteY110" fmla="*/ 1476375 h 2435555"/>
              <a:gd name="connsiteX111" fmla="*/ 1822985 w 2270660"/>
              <a:gd name="connsiteY111" fmla="*/ 1495425 h 2435555"/>
              <a:gd name="connsiteX112" fmla="*/ 1799173 w 2270660"/>
              <a:gd name="connsiteY112" fmla="*/ 1476375 h 2435555"/>
              <a:gd name="connsiteX113" fmla="*/ 1780123 w 2270660"/>
              <a:gd name="connsiteY113" fmla="*/ 1485900 h 2435555"/>
              <a:gd name="connsiteX114" fmla="*/ 1737260 w 2270660"/>
              <a:gd name="connsiteY114" fmla="*/ 1514475 h 2435555"/>
              <a:gd name="connsiteX115" fmla="*/ 1737260 w 2270660"/>
              <a:gd name="connsiteY115" fmla="*/ 1514475 h 2435555"/>
              <a:gd name="connsiteX116" fmla="*/ 1722973 w 2270660"/>
              <a:gd name="connsiteY116" fmla="*/ 1471612 h 2435555"/>
              <a:gd name="connsiteX117" fmla="*/ 1699160 w 2270660"/>
              <a:gd name="connsiteY117" fmla="*/ 1466850 h 2435555"/>
              <a:gd name="connsiteX118" fmla="*/ 1642010 w 2270660"/>
              <a:gd name="connsiteY118" fmla="*/ 1476375 h 2435555"/>
              <a:gd name="connsiteX119" fmla="*/ 1546760 w 2270660"/>
              <a:gd name="connsiteY119" fmla="*/ 1481137 h 2435555"/>
              <a:gd name="connsiteX120" fmla="*/ 1470560 w 2270660"/>
              <a:gd name="connsiteY120" fmla="*/ 1462087 h 2435555"/>
              <a:gd name="connsiteX121" fmla="*/ 1451510 w 2270660"/>
              <a:gd name="connsiteY121" fmla="*/ 1476375 h 2435555"/>
              <a:gd name="connsiteX122" fmla="*/ 1396511 w 2270660"/>
              <a:gd name="connsiteY122" fmla="*/ 1505358 h 2435555"/>
              <a:gd name="connsiteX123" fmla="*/ 1375310 w 2270660"/>
              <a:gd name="connsiteY123" fmla="*/ 1485900 h 2435555"/>
              <a:gd name="connsiteX124" fmla="*/ 1356260 w 2270660"/>
              <a:gd name="connsiteY124" fmla="*/ 1462087 h 2435555"/>
              <a:gd name="connsiteX125" fmla="*/ 1337210 w 2270660"/>
              <a:gd name="connsiteY125" fmla="*/ 1485900 h 2435555"/>
              <a:gd name="connsiteX126" fmla="*/ 1327685 w 2270660"/>
              <a:gd name="connsiteY126" fmla="*/ 1466850 h 2435555"/>
              <a:gd name="connsiteX127" fmla="*/ 1227673 w 2270660"/>
              <a:gd name="connsiteY127" fmla="*/ 1514475 h 2435555"/>
              <a:gd name="connsiteX128" fmla="*/ 1194335 w 2270660"/>
              <a:gd name="connsiteY128" fmla="*/ 1514475 h 2435555"/>
              <a:gd name="connsiteX129" fmla="*/ 1132423 w 2270660"/>
              <a:gd name="connsiteY129" fmla="*/ 1504950 h 2435555"/>
              <a:gd name="connsiteX130" fmla="*/ 1075273 w 2270660"/>
              <a:gd name="connsiteY130" fmla="*/ 1524000 h 2435555"/>
              <a:gd name="connsiteX131" fmla="*/ 1051460 w 2270660"/>
              <a:gd name="connsiteY131" fmla="*/ 1562100 h 2435555"/>
              <a:gd name="connsiteX132" fmla="*/ 1037173 w 2270660"/>
              <a:gd name="connsiteY132" fmla="*/ 1590675 h 2435555"/>
              <a:gd name="connsiteX133" fmla="*/ 1018123 w 2270660"/>
              <a:gd name="connsiteY133" fmla="*/ 1590675 h 2435555"/>
              <a:gd name="connsiteX134" fmla="*/ 1018123 w 2270660"/>
              <a:gd name="connsiteY134" fmla="*/ 1590675 h 2435555"/>
              <a:gd name="connsiteX135" fmla="*/ 956402 w 2270660"/>
              <a:gd name="connsiteY135" fmla="*/ 1619469 h 2435555"/>
              <a:gd name="connsiteX136" fmla="*/ 918110 w 2270660"/>
              <a:gd name="connsiteY136" fmla="*/ 1590675 h 2435555"/>
              <a:gd name="connsiteX137" fmla="*/ 808573 w 2270660"/>
              <a:gd name="connsiteY137" fmla="*/ 1624012 h 2435555"/>
              <a:gd name="connsiteX138" fmla="*/ 851435 w 2270660"/>
              <a:gd name="connsiteY138" fmla="*/ 1652587 h 2435555"/>
              <a:gd name="connsiteX139" fmla="*/ 870485 w 2270660"/>
              <a:gd name="connsiteY139" fmla="*/ 1690687 h 2435555"/>
              <a:gd name="connsiteX140" fmla="*/ 870485 w 2270660"/>
              <a:gd name="connsiteY140" fmla="*/ 1738312 h 2435555"/>
              <a:gd name="connsiteX141" fmla="*/ 851435 w 2270660"/>
              <a:gd name="connsiteY141" fmla="*/ 1762125 h 2435555"/>
              <a:gd name="connsiteX142" fmla="*/ 837148 w 2270660"/>
              <a:gd name="connsiteY142" fmla="*/ 1838325 h 2435555"/>
              <a:gd name="connsiteX143" fmla="*/ 856198 w 2270660"/>
              <a:gd name="connsiteY143" fmla="*/ 1866900 h 2435555"/>
              <a:gd name="connsiteX144" fmla="*/ 841910 w 2270660"/>
              <a:gd name="connsiteY144" fmla="*/ 1895475 h 2435555"/>
              <a:gd name="connsiteX145" fmla="*/ 851435 w 2270660"/>
              <a:gd name="connsiteY145" fmla="*/ 1924050 h 2435555"/>
              <a:gd name="connsiteX146" fmla="*/ 851435 w 2270660"/>
              <a:gd name="connsiteY146" fmla="*/ 1947862 h 2435555"/>
              <a:gd name="connsiteX147" fmla="*/ 808573 w 2270660"/>
              <a:gd name="connsiteY147" fmla="*/ 1966912 h 2435555"/>
              <a:gd name="connsiteX148" fmla="*/ 808573 w 2270660"/>
              <a:gd name="connsiteY148" fmla="*/ 1966912 h 2435555"/>
              <a:gd name="connsiteX149" fmla="*/ 809232 w 2270660"/>
              <a:gd name="connsiteY149" fmla="*/ 2022576 h 2435555"/>
              <a:gd name="connsiteX150" fmla="*/ 822860 w 2270660"/>
              <a:gd name="connsiteY150" fmla="*/ 2043112 h 2435555"/>
              <a:gd name="connsiteX151" fmla="*/ 846673 w 2270660"/>
              <a:gd name="connsiteY151" fmla="*/ 2066925 h 2435555"/>
              <a:gd name="connsiteX152" fmla="*/ 841910 w 2270660"/>
              <a:gd name="connsiteY152" fmla="*/ 2119312 h 2435555"/>
              <a:gd name="connsiteX153" fmla="*/ 899060 w 2270660"/>
              <a:gd name="connsiteY153" fmla="*/ 2147887 h 2435555"/>
              <a:gd name="connsiteX154" fmla="*/ 903823 w 2270660"/>
              <a:gd name="connsiteY154" fmla="*/ 2181225 h 2435555"/>
              <a:gd name="connsiteX155" fmla="*/ 965735 w 2270660"/>
              <a:gd name="connsiteY155" fmla="*/ 2205037 h 2435555"/>
              <a:gd name="connsiteX156" fmla="*/ 956210 w 2270660"/>
              <a:gd name="connsiteY156" fmla="*/ 2238375 h 2435555"/>
              <a:gd name="connsiteX157" fmla="*/ 1056223 w 2270660"/>
              <a:gd name="connsiteY157" fmla="*/ 2243137 h 2435555"/>
              <a:gd name="connsiteX158" fmla="*/ 1056223 w 2270660"/>
              <a:gd name="connsiteY158"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100137 h 2435555"/>
              <a:gd name="connsiteX97" fmla="*/ 2256373 w 2270660"/>
              <a:gd name="connsiteY97" fmla="*/ 1128712 h 2435555"/>
              <a:gd name="connsiteX98" fmla="*/ 2209269 w 2270660"/>
              <a:gd name="connsiteY98" fmla="*/ 1166970 h 2435555"/>
              <a:gd name="connsiteX99" fmla="*/ 2189698 w 2270660"/>
              <a:gd name="connsiteY99" fmla="*/ 1200150 h 2435555"/>
              <a:gd name="connsiteX100" fmla="*/ 2156360 w 2270660"/>
              <a:gd name="connsiteY100" fmla="*/ 1233487 h 2435555"/>
              <a:gd name="connsiteX101" fmla="*/ 2137310 w 2270660"/>
              <a:gd name="connsiteY101" fmla="*/ 1290637 h 2435555"/>
              <a:gd name="connsiteX102" fmla="*/ 2156360 w 2270660"/>
              <a:gd name="connsiteY102" fmla="*/ 1333500 h 2435555"/>
              <a:gd name="connsiteX103" fmla="*/ 2054927 w 2270660"/>
              <a:gd name="connsiteY103" fmla="*/ 1335174 h 2435555"/>
              <a:gd name="connsiteX104" fmla="*/ 2023010 w 2270660"/>
              <a:gd name="connsiteY104" fmla="*/ 1400175 h 2435555"/>
              <a:gd name="connsiteX105" fmla="*/ 2013485 w 2270660"/>
              <a:gd name="connsiteY105" fmla="*/ 1414462 h 2435555"/>
              <a:gd name="connsiteX106" fmla="*/ 1999198 w 2270660"/>
              <a:gd name="connsiteY106" fmla="*/ 1457325 h 2435555"/>
              <a:gd name="connsiteX107" fmla="*/ 1980148 w 2270660"/>
              <a:gd name="connsiteY107" fmla="*/ 1471612 h 2435555"/>
              <a:gd name="connsiteX108" fmla="*/ 1913473 w 2270660"/>
              <a:gd name="connsiteY108" fmla="*/ 1471612 h 2435555"/>
              <a:gd name="connsiteX109" fmla="*/ 1889660 w 2270660"/>
              <a:gd name="connsiteY109" fmla="*/ 1500187 h 2435555"/>
              <a:gd name="connsiteX110" fmla="*/ 1880135 w 2270660"/>
              <a:gd name="connsiteY110" fmla="*/ 1476375 h 2435555"/>
              <a:gd name="connsiteX111" fmla="*/ 1822985 w 2270660"/>
              <a:gd name="connsiteY111" fmla="*/ 1495425 h 2435555"/>
              <a:gd name="connsiteX112" fmla="*/ 1799173 w 2270660"/>
              <a:gd name="connsiteY112" fmla="*/ 1476375 h 2435555"/>
              <a:gd name="connsiteX113" fmla="*/ 1780123 w 2270660"/>
              <a:gd name="connsiteY113" fmla="*/ 1485900 h 2435555"/>
              <a:gd name="connsiteX114" fmla="*/ 1737260 w 2270660"/>
              <a:gd name="connsiteY114" fmla="*/ 1514475 h 2435555"/>
              <a:gd name="connsiteX115" fmla="*/ 1737260 w 2270660"/>
              <a:gd name="connsiteY115" fmla="*/ 1514475 h 2435555"/>
              <a:gd name="connsiteX116" fmla="*/ 1722973 w 2270660"/>
              <a:gd name="connsiteY116" fmla="*/ 1471612 h 2435555"/>
              <a:gd name="connsiteX117" fmla="*/ 1699160 w 2270660"/>
              <a:gd name="connsiteY117" fmla="*/ 1466850 h 2435555"/>
              <a:gd name="connsiteX118" fmla="*/ 1642010 w 2270660"/>
              <a:gd name="connsiteY118" fmla="*/ 1476375 h 2435555"/>
              <a:gd name="connsiteX119" fmla="*/ 1546760 w 2270660"/>
              <a:gd name="connsiteY119" fmla="*/ 1481137 h 2435555"/>
              <a:gd name="connsiteX120" fmla="*/ 1470560 w 2270660"/>
              <a:gd name="connsiteY120" fmla="*/ 1462087 h 2435555"/>
              <a:gd name="connsiteX121" fmla="*/ 1451510 w 2270660"/>
              <a:gd name="connsiteY121" fmla="*/ 1476375 h 2435555"/>
              <a:gd name="connsiteX122" fmla="*/ 1396511 w 2270660"/>
              <a:gd name="connsiteY122" fmla="*/ 1505358 h 2435555"/>
              <a:gd name="connsiteX123" fmla="*/ 1375310 w 2270660"/>
              <a:gd name="connsiteY123" fmla="*/ 1485900 h 2435555"/>
              <a:gd name="connsiteX124" fmla="*/ 1356260 w 2270660"/>
              <a:gd name="connsiteY124" fmla="*/ 1462087 h 2435555"/>
              <a:gd name="connsiteX125" fmla="*/ 1337210 w 2270660"/>
              <a:gd name="connsiteY125" fmla="*/ 1485900 h 2435555"/>
              <a:gd name="connsiteX126" fmla="*/ 1327685 w 2270660"/>
              <a:gd name="connsiteY126" fmla="*/ 1466850 h 2435555"/>
              <a:gd name="connsiteX127" fmla="*/ 1227673 w 2270660"/>
              <a:gd name="connsiteY127" fmla="*/ 1514475 h 2435555"/>
              <a:gd name="connsiteX128" fmla="*/ 1194335 w 2270660"/>
              <a:gd name="connsiteY128" fmla="*/ 1514475 h 2435555"/>
              <a:gd name="connsiteX129" fmla="*/ 1132423 w 2270660"/>
              <a:gd name="connsiteY129" fmla="*/ 1504950 h 2435555"/>
              <a:gd name="connsiteX130" fmla="*/ 1075273 w 2270660"/>
              <a:gd name="connsiteY130" fmla="*/ 1524000 h 2435555"/>
              <a:gd name="connsiteX131" fmla="*/ 1051460 w 2270660"/>
              <a:gd name="connsiteY131" fmla="*/ 1562100 h 2435555"/>
              <a:gd name="connsiteX132" fmla="*/ 1037173 w 2270660"/>
              <a:gd name="connsiteY132" fmla="*/ 1590675 h 2435555"/>
              <a:gd name="connsiteX133" fmla="*/ 1018123 w 2270660"/>
              <a:gd name="connsiteY133" fmla="*/ 1590675 h 2435555"/>
              <a:gd name="connsiteX134" fmla="*/ 1018123 w 2270660"/>
              <a:gd name="connsiteY134" fmla="*/ 1590675 h 2435555"/>
              <a:gd name="connsiteX135" fmla="*/ 956402 w 2270660"/>
              <a:gd name="connsiteY135" fmla="*/ 1619469 h 2435555"/>
              <a:gd name="connsiteX136" fmla="*/ 918110 w 2270660"/>
              <a:gd name="connsiteY136" fmla="*/ 1590675 h 2435555"/>
              <a:gd name="connsiteX137" fmla="*/ 808573 w 2270660"/>
              <a:gd name="connsiteY137" fmla="*/ 1624012 h 2435555"/>
              <a:gd name="connsiteX138" fmla="*/ 851435 w 2270660"/>
              <a:gd name="connsiteY138" fmla="*/ 1652587 h 2435555"/>
              <a:gd name="connsiteX139" fmla="*/ 870485 w 2270660"/>
              <a:gd name="connsiteY139" fmla="*/ 1690687 h 2435555"/>
              <a:gd name="connsiteX140" fmla="*/ 870485 w 2270660"/>
              <a:gd name="connsiteY140" fmla="*/ 1738312 h 2435555"/>
              <a:gd name="connsiteX141" fmla="*/ 851435 w 2270660"/>
              <a:gd name="connsiteY141" fmla="*/ 1762125 h 2435555"/>
              <a:gd name="connsiteX142" fmla="*/ 837148 w 2270660"/>
              <a:gd name="connsiteY142" fmla="*/ 1838325 h 2435555"/>
              <a:gd name="connsiteX143" fmla="*/ 856198 w 2270660"/>
              <a:gd name="connsiteY143" fmla="*/ 1866900 h 2435555"/>
              <a:gd name="connsiteX144" fmla="*/ 841910 w 2270660"/>
              <a:gd name="connsiteY144" fmla="*/ 1895475 h 2435555"/>
              <a:gd name="connsiteX145" fmla="*/ 851435 w 2270660"/>
              <a:gd name="connsiteY145" fmla="*/ 1924050 h 2435555"/>
              <a:gd name="connsiteX146" fmla="*/ 851435 w 2270660"/>
              <a:gd name="connsiteY146" fmla="*/ 1947862 h 2435555"/>
              <a:gd name="connsiteX147" fmla="*/ 808573 w 2270660"/>
              <a:gd name="connsiteY147" fmla="*/ 1966912 h 2435555"/>
              <a:gd name="connsiteX148" fmla="*/ 808573 w 2270660"/>
              <a:gd name="connsiteY148" fmla="*/ 1966912 h 2435555"/>
              <a:gd name="connsiteX149" fmla="*/ 809232 w 2270660"/>
              <a:gd name="connsiteY149" fmla="*/ 2022576 h 2435555"/>
              <a:gd name="connsiteX150" fmla="*/ 822860 w 2270660"/>
              <a:gd name="connsiteY150" fmla="*/ 2043112 h 2435555"/>
              <a:gd name="connsiteX151" fmla="*/ 846673 w 2270660"/>
              <a:gd name="connsiteY151" fmla="*/ 2066925 h 2435555"/>
              <a:gd name="connsiteX152" fmla="*/ 841910 w 2270660"/>
              <a:gd name="connsiteY152" fmla="*/ 2119312 h 2435555"/>
              <a:gd name="connsiteX153" fmla="*/ 899060 w 2270660"/>
              <a:gd name="connsiteY153" fmla="*/ 2147887 h 2435555"/>
              <a:gd name="connsiteX154" fmla="*/ 903823 w 2270660"/>
              <a:gd name="connsiteY154" fmla="*/ 2181225 h 2435555"/>
              <a:gd name="connsiteX155" fmla="*/ 965735 w 2270660"/>
              <a:gd name="connsiteY155" fmla="*/ 2205037 h 2435555"/>
              <a:gd name="connsiteX156" fmla="*/ 956210 w 2270660"/>
              <a:gd name="connsiteY156" fmla="*/ 2238375 h 2435555"/>
              <a:gd name="connsiteX157" fmla="*/ 1056223 w 2270660"/>
              <a:gd name="connsiteY157" fmla="*/ 2243137 h 2435555"/>
              <a:gd name="connsiteX158" fmla="*/ 1056223 w 2270660"/>
              <a:gd name="connsiteY158"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100137 h 2435555"/>
              <a:gd name="connsiteX97" fmla="*/ 2256373 w 2270660"/>
              <a:gd name="connsiteY97" fmla="*/ 1128712 h 2435555"/>
              <a:gd name="connsiteX98" fmla="*/ 2209269 w 2270660"/>
              <a:gd name="connsiteY98" fmla="*/ 1166970 h 2435555"/>
              <a:gd name="connsiteX99" fmla="*/ 2182592 w 2270660"/>
              <a:gd name="connsiteY99" fmla="*/ 1198407 h 2435555"/>
              <a:gd name="connsiteX100" fmla="*/ 2156360 w 2270660"/>
              <a:gd name="connsiteY100" fmla="*/ 1233487 h 2435555"/>
              <a:gd name="connsiteX101" fmla="*/ 2137310 w 2270660"/>
              <a:gd name="connsiteY101" fmla="*/ 1290637 h 2435555"/>
              <a:gd name="connsiteX102" fmla="*/ 2156360 w 2270660"/>
              <a:gd name="connsiteY102" fmla="*/ 1333500 h 2435555"/>
              <a:gd name="connsiteX103" fmla="*/ 2054927 w 2270660"/>
              <a:gd name="connsiteY103" fmla="*/ 1335174 h 2435555"/>
              <a:gd name="connsiteX104" fmla="*/ 2023010 w 2270660"/>
              <a:gd name="connsiteY104" fmla="*/ 1400175 h 2435555"/>
              <a:gd name="connsiteX105" fmla="*/ 2013485 w 2270660"/>
              <a:gd name="connsiteY105" fmla="*/ 1414462 h 2435555"/>
              <a:gd name="connsiteX106" fmla="*/ 1999198 w 2270660"/>
              <a:gd name="connsiteY106" fmla="*/ 1457325 h 2435555"/>
              <a:gd name="connsiteX107" fmla="*/ 1980148 w 2270660"/>
              <a:gd name="connsiteY107" fmla="*/ 1471612 h 2435555"/>
              <a:gd name="connsiteX108" fmla="*/ 1913473 w 2270660"/>
              <a:gd name="connsiteY108" fmla="*/ 1471612 h 2435555"/>
              <a:gd name="connsiteX109" fmla="*/ 1889660 w 2270660"/>
              <a:gd name="connsiteY109" fmla="*/ 1500187 h 2435555"/>
              <a:gd name="connsiteX110" fmla="*/ 1880135 w 2270660"/>
              <a:gd name="connsiteY110" fmla="*/ 1476375 h 2435555"/>
              <a:gd name="connsiteX111" fmla="*/ 1822985 w 2270660"/>
              <a:gd name="connsiteY111" fmla="*/ 1495425 h 2435555"/>
              <a:gd name="connsiteX112" fmla="*/ 1799173 w 2270660"/>
              <a:gd name="connsiteY112" fmla="*/ 1476375 h 2435555"/>
              <a:gd name="connsiteX113" fmla="*/ 1780123 w 2270660"/>
              <a:gd name="connsiteY113" fmla="*/ 1485900 h 2435555"/>
              <a:gd name="connsiteX114" fmla="*/ 1737260 w 2270660"/>
              <a:gd name="connsiteY114" fmla="*/ 1514475 h 2435555"/>
              <a:gd name="connsiteX115" fmla="*/ 1737260 w 2270660"/>
              <a:gd name="connsiteY115" fmla="*/ 1514475 h 2435555"/>
              <a:gd name="connsiteX116" fmla="*/ 1722973 w 2270660"/>
              <a:gd name="connsiteY116" fmla="*/ 1471612 h 2435555"/>
              <a:gd name="connsiteX117" fmla="*/ 1699160 w 2270660"/>
              <a:gd name="connsiteY117" fmla="*/ 1466850 h 2435555"/>
              <a:gd name="connsiteX118" fmla="*/ 1642010 w 2270660"/>
              <a:gd name="connsiteY118" fmla="*/ 1476375 h 2435555"/>
              <a:gd name="connsiteX119" fmla="*/ 1546760 w 2270660"/>
              <a:gd name="connsiteY119" fmla="*/ 1481137 h 2435555"/>
              <a:gd name="connsiteX120" fmla="*/ 1470560 w 2270660"/>
              <a:gd name="connsiteY120" fmla="*/ 1462087 h 2435555"/>
              <a:gd name="connsiteX121" fmla="*/ 1451510 w 2270660"/>
              <a:gd name="connsiteY121" fmla="*/ 1476375 h 2435555"/>
              <a:gd name="connsiteX122" fmla="*/ 1396511 w 2270660"/>
              <a:gd name="connsiteY122" fmla="*/ 1505358 h 2435555"/>
              <a:gd name="connsiteX123" fmla="*/ 1375310 w 2270660"/>
              <a:gd name="connsiteY123" fmla="*/ 1485900 h 2435555"/>
              <a:gd name="connsiteX124" fmla="*/ 1356260 w 2270660"/>
              <a:gd name="connsiteY124" fmla="*/ 1462087 h 2435555"/>
              <a:gd name="connsiteX125" fmla="*/ 1337210 w 2270660"/>
              <a:gd name="connsiteY125" fmla="*/ 1485900 h 2435555"/>
              <a:gd name="connsiteX126" fmla="*/ 1327685 w 2270660"/>
              <a:gd name="connsiteY126" fmla="*/ 1466850 h 2435555"/>
              <a:gd name="connsiteX127" fmla="*/ 1227673 w 2270660"/>
              <a:gd name="connsiteY127" fmla="*/ 1514475 h 2435555"/>
              <a:gd name="connsiteX128" fmla="*/ 1194335 w 2270660"/>
              <a:gd name="connsiteY128" fmla="*/ 1514475 h 2435555"/>
              <a:gd name="connsiteX129" fmla="*/ 1132423 w 2270660"/>
              <a:gd name="connsiteY129" fmla="*/ 1504950 h 2435555"/>
              <a:gd name="connsiteX130" fmla="*/ 1075273 w 2270660"/>
              <a:gd name="connsiteY130" fmla="*/ 1524000 h 2435555"/>
              <a:gd name="connsiteX131" fmla="*/ 1051460 w 2270660"/>
              <a:gd name="connsiteY131" fmla="*/ 1562100 h 2435555"/>
              <a:gd name="connsiteX132" fmla="*/ 1037173 w 2270660"/>
              <a:gd name="connsiteY132" fmla="*/ 1590675 h 2435555"/>
              <a:gd name="connsiteX133" fmla="*/ 1018123 w 2270660"/>
              <a:gd name="connsiteY133" fmla="*/ 1590675 h 2435555"/>
              <a:gd name="connsiteX134" fmla="*/ 1018123 w 2270660"/>
              <a:gd name="connsiteY134" fmla="*/ 1590675 h 2435555"/>
              <a:gd name="connsiteX135" fmla="*/ 956402 w 2270660"/>
              <a:gd name="connsiteY135" fmla="*/ 1619469 h 2435555"/>
              <a:gd name="connsiteX136" fmla="*/ 918110 w 2270660"/>
              <a:gd name="connsiteY136" fmla="*/ 1590675 h 2435555"/>
              <a:gd name="connsiteX137" fmla="*/ 808573 w 2270660"/>
              <a:gd name="connsiteY137" fmla="*/ 1624012 h 2435555"/>
              <a:gd name="connsiteX138" fmla="*/ 851435 w 2270660"/>
              <a:gd name="connsiteY138" fmla="*/ 1652587 h 2435555"/>
              <a:gd name="connsiteX139" fmla="*/ 870485 w 2270660"/>
              <a:gd name="connsiteY139" fmla="*/ 1690687 h 2435555"/>
              <a:gd name="connsiteX140" fmla="*/ 870485 w 2270660"/>
              <a:gd name="connsiteY140" fmla="*/ 1738312 h 2435555"/>
              <a:gd name="connsiteX141" fmla="*/ 851435 w 2270660"/>
              <a:gd name="connsiteY141" fmla="*/ 1762125 h 2435555"/>
              <a:gd name="connsiteX142" fmla="*/ 837148 w 2270660"/>
              <a:gd name="connsiteY142" fmla="*/ 1838325 h 2435555"/>
              <a:gd name="connsiteX143" fmla="*/ 856198 w 2270660"/>
              <a:gd name="connsiteY143" fmla="*/ 1866900 h 2435555"/>
              <a:gd name="connsiteX144" fmla="*/ 841910 w 2270660"/>
              <a:gd name="connsiteY144" fmla="*/ 1895475 h 2435555"/>
              <a:gd name="connsiteX145" fmla="*/ 851435 w 2270660"/>
              <a:gd name="connsiteY145" fmla="*/ 1924050 h 2435555"/>
              <a:gd name="connsiteX146" fmla="*/ 851435 w 2270660"/>
              <a:gd name="connsiteY146" fmla="*/ 1947862 h 2435555"/>
              <a:gd name="connsiteX147" fmla="*/ 808573 w 2270660"/>
              <a:gd name="connsiteY147" fmla="*/ 1966912 h 2435555"/>
              <a:gd name="connsiteX148" fmla="*/ 808573 w 2270660"/>
              <a:gd name="connsiteY148" fmla="*/ 1966912 h 2435555"/>
              <a:gd name="connsiteX149" fmla="*/ 809232 w 2270660"/>
              <a:gd name="connsiteY149" fmla="*/ 2022576 h 2435555"/>
              <a:gd name="connsiteX150" fmla="*/ 822860 w 2270660"/>
              <a:gd name="connsiteY150" fmla="*/ 2043112 h 2435555"/>
              <a:gd name="connsiteX151" fmla="*/ 846673 w 2270660"/>
              <a:gd name="connsiteY151" fmla="*/ 2066925 h 2435555"/>
              <a:gd name="connsiteX152" fmla="*/ 841910 w 2270660"/>
              <a:gd name="connsiteY152" fmla="*/ 2119312 h 2435555"/>
              <a:gd name="connsiteX153" fmla="*/ 899060 w 2270660"/>
              <a:gd name="connsiteY153" fmla="*/ 2147887 h 2435555"/>
              <a:gd name="connsiteX154" fmla="*/ 903823 w 2270660"/>
              <a:gd name="connsiteY154" fmla="*/ 2181225 h 2435555"/>
              <a:gd name="connsiteX155" fmla="*/ 965735 w 2270660"/>
              <a:gd name="connsiteY155" fmla="*/ 2205037 h 2435555"/>
              <a:gd name="connsiteX156" fmla="*/ 956210 w 2270660"/>
              <a:gd name="connsiteY156" fmla="*/ 2238375 h 2435555"/>
              <a:gd name="connsiteX157" fmla="*/ 1056223 w 2270660"/>
              <a:gd name="connsiteY157" fmla="*/ 2243137 h 2435555"/>
              <a:gd name="connsiteX158" fmla="*/ 1056223 w 2270660"/>
              <a:gd name="connsiteY158"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100137 h 2435555"/>
              <a:gd name="connsiteX97" fmla="*/ 2256373 w 2270660"/>
              <a:gd name="connsiteY97" fmla="*/ 1128712 h 2435555"/>
              <a:gd name="connsiteX98" fmla="*/ 2209269 w 2270660"/>
              <a:gd name="connsiteY98" fmla="*/ 1166970 h 2435555"/>
              <a:gd name="connsiteX99" fmla="*/ 2182592 w 2270660"/>
              <a:gd name="connsiteY99" fmla="*/ 1198407 h 2435555"/>
              <a:gd name="connsiteX100" fmla="*/ 2147341 w 2270660"/>
              <a:gd name="connsiteY100" fmla="*/ 1231749 h 2435555"/>
              <a:gd name="connsiteX101" fmla="*/ 2137310 w 2270660"/>
              <a:gd name="connsiteY101" fmla="*/ 1290637 h 2435555"/>
              <a:gd name="connsiteX102" fmla="*/ 2156360 w 2270660"/>
              <a:gd name="connsiteY102" fmla="*/ 1333500 h 2435555"/>
              <a:gd name="connsiteX103" fmla="*/ 2054927 w 2270660"/>
              <a:gd name="connsiteY103" fmla="*/ 1335174 h 2435555"/>
              <a:gd name="connsiteX104" fmla="*/ 2023010 w 2270660"/>
              <a:gd name="connsiteY104" fmla="*/ 1400175 h 2435555"/>
              <a:gd name="connsiteX105" fmla="*/ 2013485 w 2270660"/>
              <a:gd name="connsiteY105" fmla="*/ 1414462 h 2435555"/>
              <a:gd name="connsiteX106" fmla="*/ 1999198 w 2270660"/>
              <a:gd name="connsiteY106" fmla="*/ 1457325 h 2435555"/>
              <a:gd name="connsiteX107" fmla="*/ 1980148 w 2270660"/>
              <a:gd name="connsiteY107" fmla="*/ 1471612 h 2435555"/>
              <a:gd name="connsiteX108" fmla="*/ 1913473 w 2270660"/>
              <a:gd name="connsiteY108" fmla="*/ 1471612 h 2435555"/>
              <a:gd name="connsiteX109" fmla="*/ 1889660 w 2270660"/>
              <a:gd name="connsiteY109" fmla="*/ 1500187 h 2435555"/>
              <a:gd name="connsiteX110" fmla="*/ 1880135 w 2270660"/>
              <a:gd name="connsiteY110" fmla="*/ 1476375 h 2435555"/>
              <a:gd name="connsiteX111" fmla="*/ 1822985 w 2270660"/>
              <a:gd name="connsiteY111" fmla="*/ 1495425 h 2435555"/>
              <a:gd name="connsiteX112" fmla="*/ 1799173 w 2270660"/>
              <a:gd name="connsiteY112" fmla="*/ 1476375 h 2435555"/>
              <a:gd name="connsiteX113" fmla="*/ 1780123 w 2270660"/>
              <a:gd name="connsiteY113" fmla="*/ 1485900 h 2435555"/>
              <a:gd name="connsiteX114" fmla="*/ 1737260 w 2270660"/>
              <a:gd name="connsiteY114" fmla="*/ 1514475 h 2435555"/>
              <a:gd name="connsiteX115" fmla="*/ 1737260 w 2270660"/>
              <a:gd name="connsiteY115" fmla="*/ 1514475 h 2435555"/>
              <a:gd name="connsiteX116" fmla="*/ 1722973 w 2270660"/>
              <a:gd name="connsiteY116" fmla="*/ 1471612 h 2435555"/>
              <a:gd name="connsiteX117" fmla="*/ 1699160 w 2270660"/>
              <a:gd name="connsiteY117" fmla="*/ 1466850 h 2435555"/>
              <a:gd name="connsiteX118" fmla="*/ 1642010 w 2270660"/>
              <a:gd name="connsiteY118" fmla="*/ 1476375 h 2435555"/>
              <a:gd name="connsiteX119" fmla="*/ 1546760 w 2270660"/>
              <a:gd name="connsiteY119" fmla="*/ 1481137 h 2435555"/>
              <a:gd name="connsiteX120" fmla="*/ 1470560 w 2270660"/>
              <a:gd name="connsiteY120" fmla="*/ 1462087 h 2435555"/>
              <a:gd name="connsiteX121" fmla="*/ 1451510 w 2270660"/>
              <a:gd name="connsiteY121" fmla="*/ 1476375 h 2435555"/>
              <a:gd name="connsiteX122" fmla="*/ 1396511 w 2270660"/>
              <a:gd name="connsiteY122" fmla="*/ 1505358 h 2435555"/>
              <a:gd name="connsiteX123" fmla="*/ 1375310 w 2270660"/>
              <a:gd name="connsiteY123" fmla="*/ 1485900 h 2435555"/>
              <a:gd name="connsiteX124" fmla="*/ 1356260 w 2270660"/>
              <a:gd name="connsiteY124" fmla="*/ 1462087 h 2435555"/>
              <a:gd name="connsiteX125" fmla="*/ 1337210 w 2270660"/>
              <a:gd name="connsiteY125" fmla="*/ 1485900 h 2435555"/>
              <a:gd name="connsiteX126" fmla="*/ 1327685 w 2270660"/>
              <a:gd name="connsiteY126" fmla="*/ 1466850 h 2435555"/>
              <a:gd name="connsiteX127" fmla="*/ 1227673 w 2270660"/>
              <a:gd name="connsiteY127" fmla="*/ 1514475 h 2435555"/>
              <a:gd name="connsiteX128" fmla="*/ 1194335 w 2270660"/>
              <a:gd name="connsiteY128" fmla="*/ 1514475 h 2435555"/>
              <a:gd name="connsiteX129" fmla="*/ 1132423 w 2270660"/>
              <a:gd name="connsiteY129" fmla="*/ 1504950 h 2435555"/>
              <a:gd name="connsiteX130" fmla="*/ 1075273 w 2270660"/>
              <a:gd name="connsiteY130" fmla="*/ 1524000 h 2435555"/>
              <a:gd name="connsiteX131" fmla="*/ 1051460 w 2270660"/>
              <a:gd name="connsiteY131" fmla="*/ 1562100 h 2435555"/>
              <a:gd name="connsiteX132" fmla="*/ 1037173 w 2270660"/>
              <a:gd name="connsiteY132" fmla="*/ 1590675 h 2435555"/>
              <a:gd name="connsiteX133" fmla="*/ 1018123 w 2270660"/>
              <a:gd name="connsiteY133" fmla="*/ 1590675 h 2435555"/>
              <a:gd name="connsiteX134" fmla="*/ 1018123 w 2270660"/>
              <a:gd name="connsiteY134" fmla="*/ 1590675 h 2435555"/>
              <a:gd name="connsiteX135" fmla="*/ 956402 w 2270660"/>
              <a:gd name="connsiteY135" fmla="*/ 1619469 h 2435555"/>
              <a:gd name="connsiteX136" fmla="*/ 918110 w 2270660"/>
              <a:gd name="connsiteY136" fmla="*/ 1590675 h 2435555"/>
              <a:gd name="connsiteX137" fmla="*/ 808573 w 2270660"/>
              <a:gd name="connsiteY137" fmla="*/ 1624012 h 2435555"/>
              <a:gd name="connsiteX138" fmla="*/ 851435 w 2270660"/>
              <a:gd name="connsiteY138" fmla="*/ 1652587 h 2435555"/>
              <a:gd name="connsiteX139" fmla="*/ 870485 w 2270660"/>
              <a:gd name="connsiteY139" fmla="*/ 1690687 h 2435555"/>
              <a:gd name="connsiteX140" fmla="*/ 870485 w 2270660"/>
              <a:gd name="connsiteY140" fmla="*/ 1738312 h 2435555"/>
              <a:gd name="connsiteX141" fmla="*/ 851435 w 2270660"/>
              <a:gd name="connsiteY141" fmla="*/ 1762125 h 2435555"/>
              <a:gd name="connsiteX142" fmla="*/ 837148 w 2270660"/>
              <a:gd name="connsiteY142" fmla="*/ 1838325 h 2435555"/>
              <a:gd name="connsiteX143" fmla="*/ 856198 w 2270660"/>
              <a:gd name="connsiteY143" fmla="*/ 1866900 h 2435555"/>
              <a:gd name="connsiteX144" fmla="*/ 841910 w 2270660"/>
              <a:gd name="connsiteY144" fmla="*/ 1895475 h 2435555"/>
              <a:gd name="connsiteX145" fmla="*/ 851435 w 2270660"/>
              <a:gd name="connsiteY145" fmla="*/ 1924050 h 2435555"/>
              <a:gd name="connsiteX146" fmla="*/ 851435 w 2270660"/>
              <a:gd name="connsiteY146" fmla="*/ 1947862 h 2435555"/>
              <a:gd name="connsiteX147" fmla="*/ 808573 w 2270660"/>
              <a:gd name="connsiteY147" fmla="*/ 1966912 h 2435555"/>
              <a:gd name="connsiteX148" fmla="*/ 808573 w 2270660"/>
              <a:gd name="connsiteY148" fmla="*/ 1966912 h 2435555"/>
              <a:gd name="connsiteX149" fmla="*/ 809232 w 2270660"/>
              <a:gd name="connsiteY149" fmla="*/ 2022576 h 2435555"/>
              <a:gd name="connsiteX150" fmla="*/ 822860 w 2270660"/>
              <a:gd name="connsiteY150" fmla="*/ 2043112 h 2435555"/>
              <a:gd name="connsiteX151" fmla="*/ 846673 w 2270660"/>
              <a:gd name="connsiteY151" fmla="*/ 2066925 h 2435555"/>
              <a:gd name="connsiteX152" fmla="*/ 841910 w 2270660"/>
              <a:gd name="connsiteY152" fmla="*/ 2119312 h 2435555"/>
              <a:gd name="connsiteX153" fmla="*/ 899060 w 2270660"/>
              <a:gd name="connsiteY153" fmla="*/ 2147887 h 2435555"/>
              <a:gd name="connsiteX154" fmla="*/ 903823 w 2270660"/>
              <a:gd name="connsiteY154" fmla="*/ 2181225 h 2435555"/>
              <a:gd name="connsiteX155" fmla="*/ 965735 w 2270660"/>
              <a:gd name="connsiteY155" fmla="*/ 2205037 h 2435555"/>
              <a:gd name="connsiteX156" fmla="*/ 956210 w 2270660"/>
              <a:gd name="connsiteY156" fmla="*/ 2238375 h 2435555"/>
              <a:gd name="connsiteX157" fmla="*/ 1056223 w 2270660"/>
              <a:gd name="connsiteY157" fmla="*/ 2243137 h 2435555"/>
              <a:gd name="connsiteX158" fmla="*/ 1056223 w 2270660"/>
              <a:gd name="connsiteY158"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100137 h 2435555"/>
              <a:gd name="connsiteX97" fmla="*/ 2256373 w 2270660"/>
              <a:gd name="connsiteY97" fmla="*/ 1128712 h 2435555"/>
              <a:gd name="connsiteX98" fmla="*/ 2209269 w 2270660"/>
              <a:gd name="connsiteY98" fmla="*/ 1166970 h 2435555"/>
              <a:gd name="connsiteX99" fmla="*/ 2182592 w 2270660"/>
              <a:gd name="connsiteY99" fmla="*/ 1198407 h 2435555"/>
              <a:gd name="connsiteX100" fmla="*/ 2147341 w 2270660"/>
              <a:gd name="connsiteY100" fmla="*/ 1231749 h 2435555"/>
              <a:gd name="connsiteX101" fmla="*/ 2132097 w 2270660"/>
              <a:gd name="connsiteY101" fmla="*/ 1304149 h 2435555"/>
              <a:gd name="connsiteX102" fmla="*/ 2156360 w 2270660"/>
              <a:gd name="connsiteY102" fmla="*/ 1333500 h 2435555"/>
              <a:gd name="connsiteX103" fmla="*/ 2054927 w 2270660"/>
              <a:gd name="connsiteY103" fmla="*/ 1335174 h 2435555"/>
              <a:gd name="connsiteX104" fmla="*/ 2023010 w 2270660"/>
              <a:gd name="connsiteY104" fmla="*/ 1400175 h 2435555"/>
              <a:gd name="connsiteX105" fmla="*/ 2013485 w 2270660"/>
              <a:gd name="connsiteY105" fmla="*/ 1414462 h 2435555"/>
              <a:gd name="connsiteX106" fmla="*/ 1999198 w 2270660"/>
              <a:gd name="connsiteY106" fmla="*/ 1457325 h 2435555"/>
              <a:gd name="connsiteX107" fmla="*/ 1980148 w 2270660"/>
              <a:gd name="connsiteY107" fmla="*/ 1471612 h 2435555"/>
              <a:gd name="connsiteX108" fmla="*/ 1913473 w 2270660"/>
              <a:gd name="connsiteY108" fmla="*/ 1471612 h 2435555"/>
              <a:gd name="connsiteX109" fmla="*/ 1889660 w 2270660"/>
              <a:gd name="connsiteY109" fmla="*/ 1500187 h 2435555"/>
              <a:gd name="connsiteX110" fmla="*/ 1880135 w 2270660"/>
              <a:gd name="connsiteY110" fmla="*/ 1476375 h 2435555"/>
              <a:gd name="connsiteX111" fmla="*/ 1822985 w 2270660"/>
              <a:gd name="connsiteY111" fmla="*/ 1495425 h 2435555"/>
              <a:gd name="connsiteX112" fmla="*/ 1799173 w 2270660"/>
              <a:gd name="connsiteY112" fmla="*/ 1476375 h 2435555"/>
              <a:gd name="connsiteX113" fmla="*/ 1780123 w 2270660"/>
              <a:gd name="connsiteY113" fmla="*/ 1485900 h 2435555"/>
              <a:gd name="connsiteX114" fmla="*/ 1737260 w 2270660"/>
              <a:gd name="connsiteY114" fmla="*/ 1514475 h 2435555"/>
              <a:gd name="connsiteX115" fmla="*/ 1737260 w 2270660"/>
              <a:gd name="connsiteY115" fmla="*/ 1514475 h 2435555"/>
              <a:gd name="connsiteX116" fmla="*/ 1722973 w 2270660"/>
              <a:gd name="connsiteY116" fmla="*/ 1471612 h 2435555"/>
              <a:gd name="connsiteX117" fmla="*/ 1699160 w 2270660"/>
              <a:gd name="connsiteY117" fmla="*/ 1466850 h 2435555"/>
              <a:gd name="connsiteX118" fmla="*/ 1642010 w 2270660"/>
              <a:gd name="connsiteY118" fmla="*/ 1476375 h 2435555"/>
              <a:gd name="connsiteX119" fmla="*/ 1546760 w 2270660"/>
              <a:gd name="connsiteY119" fmla="*/ 1481137 h 2435555"/>
              <a:gd name="connsiteX120" fmla="*/ 1470560 w 2270660"/>
              <a:gd name="connsiteY120" fmla="*/ 1462087 h 2435555"/>
              <a:gd name="connsiteX121" fmla="*/ 1451510 w 2270660"/>
              <a:gd name="connsiteY121" fmla="*/ 1476375 h 2435555"/>
              <a:gd name="connsiteX122" fmla="*/ 1396511 w 2270660"/>
              <a:gd name="connsiteY122" fmla="*/ 1505358 h 2435555"/>
              <a:gd name="connsiteX123" fmla="*/ 1375310 w 2270660"/>
              <a:gd name="connsiteY123" fmla="*/ 1485900 h 2435555"/>
              <a:gd name="connsiteX124" fmla="*/ 1356260 w 2270660"/>
              <a:gd name="connsiteY124" fmla="*/ 1462087 h 2435555"/>
              <a:gd name="connsiteX125" fmla="*/ 1337210 w 2270660"/>
              <a:gd name="connsiteY125" fmla="*/ 1485900 h 2435555"/>
              <a:gd name="connsiteX126" fmla="*/ 1327685 w 2270660"/>
              <a:gd name="connsiteY126" fmla="*/ 1466850 h 2435555"/>
              <a:gd name="connsiteX127" fmla="*/ 1227673 w 2270660"/>
              <a:gd name="connsiteY127" fmla="*/ 1514475 h 2435555"/>
              <a:gd name="connsiteX128" fmla="*/ 1194335 w 2270660"/>
              <a:gd name="connsiteY128" fmla="*/ 1514475 h 2435555"/>
              <a:gd name="connsiteX129" fmla="*/ 1132423 w 2270660"/>
              <a:gd name="connsiteY129" fmla="*/ 1504950 h 2435555"/>
              <a:gd name="connsiteX130" fmla="*/ 1075273 w 2270660"/>
              <a:gd name="connsiteY130" fmla="*/ 1524000 h 2435555"/>
              <a:gd name="connsiteX131" fmla="*/ 1051460 w 2270660"/>
              <a:gd name="connsiteY131" fmla="*/ 1562100 h 2435555"/>
              <a:gd name="connsiteX132" fmla="*/ 1037173 w 2270660"/>
              <a:gd name="connsiteY132" fmla="*/ 1590675 h 2435555"/>
              <a:gd name="connsiteX133" fmla="*/ 1018123 w 2270660"/>
              <a:gd name="connsiteY133" fmla="*/ 1590675 h 2435555"/>
              <a:gd name="connsiteX134" fmla="*/ 1018123 w 2270660"/>
              <a:gd name="connsiteY134" fmla="*/ 1590675 h 2435555"/>
              <a:gd name="connsiteX135" fmla="*/ 956402 w 2270660"/>
              <a:gd name="connsiteY135" fmla="*/ 1619469 h 2435555"/>
              <a:gd name="connsiteX136" fmla="*/ 918110 w 2270660"/>
              <a:gd name="connsiteY136" fmla="*/ 1590675 h 2435555"/>
              <a:gd name="connsiteX137" fmla="*/ 808573 w 2270660"/>
              <a:gd name="connsiteY137" fmla="*/ 1624012 h 2435555"/>
              <a:gd name="connsiteX138" fmla="*/ 851435 w 2270660"/>
              <a:gd name="connsiteY138" fmla="*/ 1652587 h 2435555"/>
              <a:gd name="connsiteX139" fmla="*/ 870485 w 2270660"/>
              <a:gd name="connsiteY139" fmla="*/ 1690687 h 2435555"/>
              <a:gd name="connsiteX140" fmla="*/ 870485 w 2270660"/>
              <a:gd name="connsiteY140" fmla="*/ 1738312 h 2435555"/>
              <a:gd name="connsiteX141" fmla="*/ 851435 w 2270660"/>
              <a:gd name="connsiteY141" fmla="*/ 1762125 h 2435555"/>
              <a:gd name="connsiteX142" fmla="*/ 837148 w 2270660"/>
              <a:gd name="connsiteY142" fmla="*/ 1838325 h 2435555"/>
              <a:gd name="connsiteX143" fmla="*/ 856198 w 2270660"/>
              <a:gd name="connsiteY143" fmla="*/ 1866900 h 2435555"/>
              <a:gd name="connsiteX144" fmla="*/ 841910 w 2270660"/>
              <a:gd name="connsiteY144" fmla="*/ 1895475 h 2435555"/>
              <a:gd name="connsiteX145" fmla="*/ 851435 w 2270660"/>
              <a:gd name="connsiteY145" fmla="*/ 1924050 h 2435555"/>
              <a:gd name="connsiteX146" fmla="*/ 851435 w 2270660"/>
              <a:gd name="connsiteY146" fmla="*/ 1947862 h 2435555"/>
              <a:gd name="connsiteX147" fmla="*/ 808573 w 2270660"/>
              <a:gd name="connsiteY147" fmla="*/ 1966912 h 2435555"/>
              <a:gd name="connsiteX148" fmla="*/ 808573 w 2270660"/>
              <a:gd name="connsiteY148" fmla="*/ 1966912 h 2435555"/>
              <a:gd name="connsiteX149" fmla="*/ 809232 w 2270660"/>
              <a:gd name="connsiteY149" fmla="*/ 2022576 h 2435555"/>
              <a:gd name="connsiteX150" fmla="*/ 822860 w 2270660"/>
              <a:gd name="connsiteY150" fmla="*/ 2043112 h 2435555"/>
              <a:gd name="connsiteX151" fmla="*/ 846673 w 2270660"/>
              <a:gd name="connsiteY151" fmla="*/ 2066925 h 2435555"/>
              <a:gd name="connsiteX152" fmla="*/ 841910 w 2270660"/>
              <a:gd name="connsiteY152" fmla="*/ 2119312 h 2435555"/>
              <a:gd name="connsiteX153" fmla="*/ 899060 w 2270660"/>
              <a:gd name="connsiteY153" fmla="*/ 2147887 h 2435555"/>
              <a:gd name="connsiteX154" fmla="*/ 903823 w 2270660"/>
              <a:gd name="connsiteY154" fmla="*/ 2181225 h 2435555"/>
              <a:gd name="connsiteX155" fmla="*/ 965735 w 2270660"/>
              <a:gd name="connsiteY155" fmla="*/ 2205037 h 2435555"/>
              <a:gd name="connsiteX156" fmla="*/ 956210 w 2270660"/>
              <a:gd name="connsiteY156" fmla="*/ 2238375 h 2435555"/>
              <a:gd name="connsiteX157" fmla="*/ 1056223 w 2270660"/>
              <a:gd name="connsiteY157" fmla="*/ 2243137 h 2435555"/>
              <a:gd name="connsiteX158" fmla="*/ 1056223 w 2270660"/>
              <a:gd name="connsiteY158"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078376 h 2435555"/>
              <a:gd name="connsiteX97" fmla="*/ 2270660 w 2270660"/>
              <a:gd name="connsiteY97" fmla="*/ 1100137 h 2435555"/>
              <a:gd name="connsiteX98" fmla="*/ 2256373 w 2270660"/>
              <a:gd name="connsiteY98" fmla="*/ 1128712 h 2435555"/>
              <a:gd name="connsiteX99" fmla="*/ 2209269 w 2270660"/>
              <a:gd name="connsiteY99" fmla="*/ 1166970 h 2435555"/>
              <a:gd name="connsiteX100" fmla="*/ 2182592 w 2270660"/>
              <a:gd name="connsiteY100" fmla="*/ 1198407 h 2435555"/>
              <a:gd name="connsiteX101" fmla="*/ 2147341 w 2270660"/>
              <a:gd name="connsiteY101" fmla="*/ 1231749 h 2435555"/>
              <a:gd name="connsiteX102" fmla="*/ 2132097 w 2270660"/>
              <a:gd name="connsiteY102" fmla="*/ 1304149 h 2435555"/>
              <a:gd name="connsiteX103" fmla="*/ 2156360 w 2270660"/>
              <a:gd name="connsiteY103" fmla="*/ 1333500 h 2435555"/>
              <a:gd name="connsiteX104" fmla="*/ 2054927 w 2270660"/>
              <a:gd name="connsiteY104" fmla="*/ 1335174 h 2435555"/>
              <a:gd name="connsiteX105" fmla="*/ 2023010 w 2270660"/>
              <a:gd name="connsiteY105" fmla="*/ 1400175 h 2435555"/>
              <a:gd name="connsiteX106" fmla="*/ 2013485 w 2270660"/>
              <a:gd name="connsiteY106" fmla="*/ 1414462 h 2435555"/>
              <a:gd name="connsiteX107" fmla="*/ 1999198 w 2270660"/>
              <a:gd name="connsiteY107" fmla="*/ 1457325 h 2435555"/>
              <a:gd name="connsiteX108" fmla="*/ 1980148 w 2270660"/>
              <a:gd name="connsiteY108" fmla="*/ 1471612 h 2435555"/>
              <a:gd name="connsiteX109" fmla="*/ 1913473 w 2270660"/>
              <a:gd name="connsiteY109" fmla="*/ 1471612 h 2435555"/>
              <a:gd name="connsiteX110" fmla="*/ 1889660 w 2270660"/>
              <a:gd name="connsiteY110" fmla="*/ 1500187 h 2435555"/>
              <a:gd name="connsiteX111" fmla="*/ 1880135 w 2270660"/>
              <a:gd name="connsiteY111" fmla="*/ 1476375 h 2435555"/>
              <a:gd name="connsiteX112" fmla="*/ 1822985 w 2270660"/>
              <a:gd name="connsiteY112" fmla="*/ 1495425 h 2435555"/>
              <a:gd name="connsiteX113" fmla="*/ 1799173 w 2270660"/>
              <a:gd name="connsiteY113" fmla="*/ 1476375 h 2435555"/>
              <a:gd name="connsiteX114" fmla="*/ 1780123 w 2270660"/>
              <a:gd name="connsiteY114" fmla="*/ 1485900 h 2435555"/>
              <a:gd name="connsiteX115" fmla="*/ 1737260 w 2270660"/>
              <a:gd name="connsiteY115" fmla="*/ 1514475 h 2435555"/>
              <a:gd name="connsiteX116" fmla="*/ 1737260 w 2270660"/>
              <a:gd name="connsiteY116" fmla="*/ 1514475 h 2435555"/>
              <a:gd name="connsiteX117" fmla="*/ 1722973 w 2270660"/>
              <a:gd name="connsiteY117" fmla="*/ 1471612 h 2435555"/>
              <a:gd name="connsiteX118" fmla="*/ 1699160 w 2270660"/>
              <a:gd name="connsiteY118" fmla="*/ 1466850 h 2435555"/>
              <a:gd name="connsiteX119" fmla="*/ 1642010 w 2270660"/>
              <a:gd name="connsiteY119" fmla="*/ 1476375 h 2435555"/>
              <a:gd name="connsiteX120" fmla="*/ 1546760 w 2270660"/>
              <a:gd name="connsiteY120" fmla="*/ 1481137 h 2435555"/>
              <a:gd name="connsiteX121" fmla="*/ 1470560 w 2270660"/>
              <a:gd name="connsiteY121" fmla="*/ 1462087 h 2435555"/>
              <a:gd name="connsiteX122" fmla="*/ 1451510 w 2270660"/>
              <a:gd name="connsiteY122" fmla="*/ 1476375 h 2435555"/>
              <a:gd name="connsiteX123" fmla="*/ 1396511 w 2270660"/>
              <a:gd name="connsiteY123" fmla="*/ 1505358 h 2435555"/>
              <a:gd name="connsiteX124" fmla="*/ 1375310 w 2270660"/>
              <a:gd name="connsiteY124" fmla="*/ 1485900 h 2435555"/>
              <a:gd name="connsiteX125" fmla="*/ 1356260 w 2270660"/>
              <a:gd name="connsiteY125" fmla="*/ 1462087 h 2435555"/>
              <a:gd name="connsiteX126" fmla="*/ 1337210 w 2270660"/>
              <a:gd name="connsiteY126" fmla="*/ 1485900 h 2435555"/>
              <a:gd name="connsiteX127" fmla="*/ 1327685 w 2270660"/>
              <a:gd name="connsiteY127" fmla="*/ 1466850 h 2435555"/>
              <a:gd name="connsiteX128" fmla="*/ 1227673 w 2270660"/>
              <a:gd name="connsiteY128" fmla="*/ 1514475 h 2435555"/>
              <a:gd name="connsiteX129" fmla="*/ 1194335 w 2270660"/>
              <a:gd name="connsiteY129" fmla="*/ 1514475 h 2435555"/>
              <a:gd name="connsiteX130" fmla="*/ 1132423 w 2270660"/>
              <a:gd name="connsiteY130" fmla="*/ 1504950 h 2435555"/>
              <a:gd name="connsiteX131" fmla="*/ 1075273 w 2270660"/>
              <a:gd name="connsiteY131" fmla="*/ 1524000 h 2435555"/>
              <a:gd name="connsiteX132" fmla="*/ 1051460 w 2270660"/>
              <a:gd name="connsiteY132" fmla="*/ 1562100 h 2435555"/>
              <a:gd name="connsiteX133" fmla="*/ 1037173 w 2270660"/>
              <a:gd name="connsiteY133" fmla="*/ 1590675 h 2435555"/>
              <a:gd name="connsiteX134" fmla="*/ 1018123 w 2270660"/>
              <a:gd name="connsiteY134" fmla="*/ 1590675 h 2435555"/>
              <a:gd name="connsiteX135" fmla="*/ 1018123 w 2270660"/>
              <a:gd name="connsiteY135" fmla="*/ 1590675 h 2435555"/>
              <a:gd name="connsiteX136" fmla="*/ 956402 w 2270660"/>
              <a:gd name="connsiteY136" fmla="*/ 1619469 h 2435555"/>
              <a:gd name="connsiteX137" fmla="*/ 918110 w 2270660"/>
              <a:gd name="connsiteY137" fmla="*/ 1590675 h 2435555"/>
              <a:gd name="connsiteX138" fmla="*/ 808573 w 2270660"/>
              <a:gd name="connsiteY138" fmla="*/ 1624012 h 2435555"/>
              <a:gd name="connsiteX139" fmla="*/ 851435 w 2270660"/>
              <a:gd name="connsiteY139" fmla="*/ 1652587 h 2435555"/>
              <a:gd name="connsiteX140" fmla="*/ 870485 w 2270660"/>
              <a:gd name="connsiteY140" fmla="*/ 1690687 h 2435555"/>
              <a:gd name="connsiteX141" fmla="*/ 870485 w 2270660"/>
              <a:gd name="connsiteY141" fmla="*/ 1738312 h 2435555"/>
              <a:gd name="connsiteX142" fmla="*/ 851435 w 2270660"/>
              <a:gd name="connsiteY142" fmla="*/ 1762125 h 2435555"/>
              <a:gd name="connsiteX143" fmla="*/ 837148 w 2270660"/>
              <a:gd name="connsiteY143" fmla="*/ 1838325 h 2435555"/>
              <a:gd name="connsiteX144" fmla="*/ 856198 w 2270660"/>
              <a:gd name="connsiteY144" fmla="*/ 1866900 h 2435555"/>
              <a:gd name="connsiteX145" fmla="*/ 841910 w 2270660"/>
              <a:gd name="connsiteY145" fmla="*/ 1895475 h 2435555"/>
              <a:gd name="connsiteX146" fmla="*/ 851435 w 2270660"/>
              <a:gd name="connsiteY146" fmla="*/ 1924050 h 2435555"/>
              <a:gd name="connsiteX147" fmla="*/ 851435 w 2270660"/>
              <a:gd name="connsiteY147" fmla="*/ 1947862 h 2435555"/>
              <a:gd name="connsiteX148" fmla="*/ 808573 w 2270660"/>
              <a:gd name="connsiteY148" fmla="*/ 1966912 h 2435555"/>
              <a:gd name="connsiteX149" fmla="*/ 808573 w 2270660"/>
              <a:gd name="connsiteY149" fmla="*/ 1966912 h 2435555"/>
              <a:gd name="connsiteX150" fmla="*/ 809232 w 2270660"/>
              <a:gd name="connsiteY150" fmla="*/ 2022576 h 2435555"/>
              <a:gd name="connsiteX151" fmla="*/ 822860 w 2270660"/>
              <a:gd name="connsiteY151" fmla="*/ 2043112 h 2435555"/>
              <a:gd name="connsiteX152" fmla="*/ 846673 w 2270660"/>
              <a:gd name="connsiteY152" fmla="*/ 2066925 h 2435555"/>
              <a:gd name="connsiteX153" fmla="*/ 841910 w 2270660"/>
              <a:gd name="connsiteY153" fmla="*/ 2119312 h 2435555"/>
              <a:gd name="connsiteX154" fmla="*/ 899060 w 2270660"/>
              <a:gd name="connsiteY154" fmla="*/ 2147887 h 2435555"/>
              <a:gd name="connsiteX155" fmla="*/ 903823 w 2270660"/>
              <a:gd name="connsiteY155" fmla="*/ 2181225 h 2435555"/>
              <a:gd name="connsiteX156" fmla="*/ 965735 w 2270660"/>
              <a:gd name="connsiteY156" fmla="*/ 2205037 h 2435555"/>
              <a:gd name="connsiteX157" fmla="*/ 956210 w 2270660"/>
              <a:gd name="connsiteY157" fmla="*/ 2238375 h 2435555"/>
              <a:gd name="connsiteX158" fmla="*/ 1056223 w 2270660"/>
              <a:gd name="connsiteY158" fmla="*/ 2243137 h 2435555"/>
              <a:gd name="connsiteX159" fmla="*/ 1056223 w 2270660"/>
              <a:gd name="connsiteY159"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078376 h 2435555"/>
              <a:gd name="connsiteX97" fmla="*/ 2270660 w 2270660"/>
              <a:gd name="connsiteY97" fmla="*/ 1100137 h 2435555"/>
              <a:gd name="connsiteX98" fmla="*/ 2256373 w 2270660"/>
              <a:gd name="connsiteY98" fmla="*/ 1128712 h 2435555"/>
              <a:gd name="connsiteX99" fmla="*/ 2209269 w 2270660"/>
              <a:gd name="connsiteY99" fmla="*/ 1166970 h 2435555"/>
              <a:gd name="connsiteX100" fmla="*/ 2182592 w 2270660"/>
              <a:gd name="connsiteY100" fmla="*/ 1198407 h 2435555"/>
              <a:gd name="connsiteX101" fmla="*/ 2147341 w 2270660"/>
              <a:gd name="connsiteY101" fmla="*/ 1231749 h 2435555"/>
              <a:gd name="connsiteX102" fmla="*/ 2132097 w 2270660"/>
              <a:gd name="connsiteY102" fmla="*/ 1304149 h 2435555"/>
              <a:gd name="connsiteX103" fmla="*/ 2156360 w 2270660"/>
              <a:gd name="connsiteY103" fmla="*/ 1333500 h 2435555"/>
              <a:gd name="connsiteX104" fmla="*/ 2054927 w 2270660"/>
              <a:gd name="connsiteY104" fmla="*/ 1335174 h 2435555"/>
              <a:gd name="connsiteX105" fmla="*/ 2023010 w 2270660"/>
              <a:gd name="connsiteY105" fmla="*/ 1400175 h 2435555"/>
              <a:gd name="connsiteX106" fmla="*/ 2013485 w 2270660"/>
              <a:gd name="connsiteY106" fmla="*/ 1414462 h 2435555"/>
              <a:gd name="connsiteX107" fmla="*/ 1999198 w 2270660"/>
              <a:gd name="connsiteY107" fmla="*/ 1457325 h 2435555"/>
              <a:gd name="connsiteX108" fmla="*/ 1980148 w 2270660"/>
              <a:gd name="connsiteY108" fmla="*/ 1471612 h 2435555"/>
              <a:gd name="connsiteX109" fmla="*/ 1913473 w 2270660"/>
              <a:gd name="connsiteY109" fmla="*/ 1471612 h 2435555"/>
              <a:gd name="connsiteX110" fmla="*/ 1889660 w 2270660"/>
              <a:gd name="connsiteY110" fmla="*/ 1500187 h 2435555"/>
              <a:gd name="connsiteX111" fmla="*/ 1880135 w 2270660"/>
              <a:gd name="connsiteY111" fmla="*/ 1476375 h 2435555"/>
              <a:gd name="connsiteX112" fmla="*/ 1822985 w 2270660"/>
              <a:gd name="connsiteY112" fmla="*/ 1495425 h 2435555"/>
              <a:gd name="connsiteX113" fmla="*/ 1799173 w 2270660"/>
              <a:gd name="connsiteY113" fmla="*/ 1476375 h 2435555"/>
              <a:gd name="connsiteX114" fmla="*/ 1780123 w 2270660"/>
              <a:gd name="connsiteY114" fmla="*/ 1485900 h 2435555"/>
              <a:gd name="connsiteX115" fmla="*/ 1737260 w 2270660"/>
              <a:gd name="connsiteY115" fmla="*/ 1514475 h 2435555"/>
              <a:gd name="connsiteX116" fmla="*/ 1737260 w 2270660"/>
              <a:gd name="connsiteY116" fmla="*/ 1514475 h 2435555"/>
              <a:gd name="connsiteX117" fmla="*/ 1712999 w 2270660"/>
              <a:gd name="connsiteY117" fmla="*/ 1501343 h 2435555"/>
              <a:gd name="connsiteX118" fmla="*/ 1722973 w 2270660"/>
              <a:gd name="connsiteY118" fmla="*/ 1471612 h 2435555"/>
              <a:gd name="connsiteX119" fmla="*/ 1699160 w 2270660"/>
              <a:gd name="connsiteY119" fmla="*/ 1466850 h 2435555"/>
              <a:gd name="connsiteX120" fmla="*/ 1642010 w 2270660"/>
              <a:gd name="connsiteY120" fmla="*/ 1476375 h 2435555"/>
              <a:gd name="connsiteX121" fmla="*/ 1546760 w 2270660"/>
              <a:gd name="connsiteY121" fmla="*/ 1481137 h 2435555"/>
              <a:gd name="connsiteX122" fmla="*/ 1470560 w 2270660"/>
              <a:gd name="connsiteY122" fmla="*/ 1462087 h 2435555"/>
              <a:gd name="connsiteX123" fmla="*/ 1451510 w 2270660"/>
              <a:gd name="connsiteY123" fmla="*/ 1476375 h 2435555"/>
              <a:gd name="connsiteX124" fmla="*/ 1396511 w 2270660"/>
              <a:gd name="connsiteY124" fmla="*/ 1505358 h 2435555"/>
              <a:gd name="connsiteX125" fmla="*/ 1375310 w 2270660"/>
              <a:gd name="connsiteY125" fmla="*/ 1485900 h 2435555"/>
              <a:gd name="connsiteX126" fmla="*/ 1356260 w 2270660"/>
              <a:gd name="connsiteY126" fmla="*/ 1462087 h 2435555"/>
              <a:gd name="connsiteX127" fmla="*/ 1337210 w 2270660"/>
              <a:gd name="connsiteY127" fmla="*/ 1485900 h 2435555"/>
              <a:gd name="connsiteX128" fmla="*/ 1327685 w 2270660"/>
              <a:gd name="connsiteY128" fmla="*/ 1466850 h 2435555"/>
              <a:gd name="connsiteX129" fmla="*/ 1227673 w 2270660"/>
              <a:gd name="connsiteY129" fmla="*/ 1514475 h 2435555"/>
              <a:gd name="connsiteX130" fmla="*/ 1194335 w 2270660"/>
              <a:gd name="connsiteY130" fmla="*/ 1514475 h 2435555"/>
              <a:gd name="connsiteX131" fmla="*/ 1132423 w 2270660"/>
              <a:gd name="connsiteY131" fmla="*/ 1504950 h 2435555"/>
              <a:gd name="connsiteX132" fmla="*/ 1075273 w 2270660"/>
              <a:gd name="connsiteY132" fmla="*/ 1524000 h 2435555"/>
              <a:gd name="connsiteX133" fmla="*/ 1051460 w 2270660"/>
              <a:gd name="connsiteY133" fmla="*/ 1562100 h 2435555"/>
              <a:gd name="connsiteX134" fmla="*/ 1037173 w 2270660"/>
              <a:gd name="connsiteY134" fmla="*/ 1590675 h 2435555"/>
              <a:gd name="connsiteX135" fmla="*/ 1018123 w 2270660"/>
              <a:gd name="connsiteY135" fmla="*/ 1590675 h 2435555"/>
              <a:gd name="connsiteX136" fmla="*/ 1018123 w 2270660"/>
              <a:gd name="connsiteY136" fmla="*/ 1590675 h 2435555"/>
              <a:gd name="connsiteX137" fmla="*/ 956402 w 2270660"/>
              <a:gd name="connsiteY137" fmla="*/ 1619469 h 2435555"/>
              <a:gd name="connsiteX138" fmla="*/ 918110 w 2270660"/>
              <a:gd name="connsiteY138" fmla="*/ 1590675 h 2435555"/>
              <a:gd name="connsiteX139" fmla="*/ 808573 w 2270660"/>
              <a:gd name="connsiteY139" fmla="*/ 1624012 h 2435555"/>
              <a:gd name="connsiteX140" fmla="*/ 851435 w 2270660"/>
              <a:gd name="connsiteY140" fmla="*/ 1652587 h 2435555"/>
              <a:gd name="connsiteX141" fmla="*/ 870485 w 2270660"/>
              <a:gd name="connsiteY141" fmla="*/ 1690687 h 2435555"/>
              <a:gd name="connsiteX142" fmla="*/ 870485 w 2270660"/>
              <a:gd name="connsiteY142" fmla="*/ 1738312 h 2435555"/>
              <a:gd name="connsiteX143" fmla="*/ 851435 w 2270660"/>
              <a:gd name="connsiteY143" fmla="*/ 1762125 h 2435555"/>
              <a:gd name="connsiteX144" fmla="*/ 837148 w 2270660"/>
              <a:gd name="connsiteY144" fmla="*/ 1838325 h 2435555"/>
              <a:gd name="connsiteX145" fmla="*/ 856198 w 2270660"/>
              <a:gd name="connsiteY145" fmla="*/ 1866900 h 2435555"/>
              <a:gd name="connsiteX146" fmla="*/ 841910 w 2270660"/>
              <a:gd name="connsiteY146" fmla="*/ 1895475 h 2435555"/>
              <a:gd name="connsiteX147" fmla="*/ 851435 w 2270660"/>
              <a:gd name="connsiteY147" fmla="*/ 1924050 h 2435555"/>
              <a:gd name="connsiteX148" fmla="*/ 851435 w 2270660"/>
              <a:gd name="connsiteY148" fmla="*/ 1947862 h 2435555"/>
              <a:gd name="connsiteX149" fmla="*/ 808573 w 2270660"/>
              <a:gd name="connsiteY149" fmla="*/ 1966912 h 2435555"/>
              <a:gd name="connsiteX150" fmla="*/ 808573 w 2270660"/>
              <a:gd name="connsiteY150" fmla="*/ 1966912 h 2435555"/>
              <a:gd name="connsiteX151" fmla="*/ 809232 w 2270660"/>
              <a:gd name="connsiteY151" fmla="*/ 2022576 h 2435555"/>
              <a:gd name="connsiteX152" fmla="*/ 822860 w 2270660"/>
              <a:gd name="connsiteY152" fmla="*/ 2043112 h 2435555"/>
              <a:gd name="connsiteX153" fmla="*/ 846673 w 2270660"/>
              <a:gd name="connsiteY153" fmla="*/ 2066925 h 2435555"/>
              <a:gd name="connsiteX154" fmla="*/ 841910 w 2270660"/>
              <a:gd name="connsiteY154" fmla="*/ 2119312 h 2435555"/>
              <a:gd name="connsiteX155" fmla="*/ 899060 w 2270660"/>
              <a:gd name="connsiteY155" fmla="*/ 2147887 h 2435555"/>
              <a:gd name="connsiteX156" fmla="*/ 903823 w 2270660"/>
              <a:gd name="connsiteY156" fmla="*/ 2181225 h 2435555"/>
              <a:gd name="connsiteX157" fmla="*/ 965735 w 2270660"/>
              <a:gd name="connsiteY157" fmla="*/ 2205037 h 2435555"/>
              <a:gd name="connsiteX158" fmla="*/ 956210 w 2270660"/>
              <a:gd name="connsiteY158" fmla="*/ 2238375 h 2435555"/>
              <a:gd name="connsiteX159" fmla="*/ 1056223 w 2270660"/>
              <a:gd name="connsiteY159" fmla="*/ 2243137 h 2435555"/>
              <a:gd name="connsiteX160" fmla="*/ 1056223 w 2270660"/>
              <a:gd name="connsiteY160"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078376 h 2435555"/>
              <a:gd name="connsiteX97" fmla="*/ 2270660 w 2270660"/>
              <a:gd name="connsiteY97" fmla="*/ 1100137 h 2435555"/>
              <a:gd name="connsiteX98" fmla="*/ 2256373 w 2270660"/>
              <a:gd name="connsiteY98" fmla="*/ 1128712 h 2435555"/>
              <a:gd name="connsiteX99" fmla="*/ 2209269 w 2270660"/>
              <a:gd name="connsiteY99" fmla="*/ 1166970 h 2435555"/>
              <a:gd name="connsiteX100" fmla="*/ 2182592 w 2270660"/>
              <a:gd name="connsiteY100" fmla="*/ 1198407 h 2435555"/>
              <a:gd name="connsiteX101" fmla="*/ 2147341 w 2270660"/>
              <a:gd name="connsiteY101" fmla="*/ 1231749 h 2435555"/>
              <a:gd name="connsiteX102" fmla="*/ 2132097 w 2270660"/>
              <a:gd name="connsiteY102" fmla="*/ 1304149 h 2435555"/>
              <a:gd name="connsiteX103" fmla="*/ 2156360 w 2270660"/>
              <a:gd name="connsiteY103" fmla="*/ 1333500 h 2435555"/>
              <a:gd name="connsiteX104" fmla="*/ 2054927 w 2270660"/>
              <a:gd name="connsiteY104" fmla="*/ 1335174 h 2435555"/>
              <a:gd name="connsiteX105" fmla="*/ 2023010 w 2270660"/>
              <a:gd name="connsiteY105" fmla="*/ 1400175 h 2435555"/>
              <a:gd name="connsiteX106" fmla="*/ 2013485 w 2270660"/>
              <a:gd name="connsiteY106" fmla="*/ 1414462 h 2435555"/>
              <a:gd name="connsiteX107" fmla="*/ 1999198 w 2270660"/>
              <a:gd name="connsiteY107" fmla="*/ 1457325 h 2435555"/>
              <a:gd name="connsiteX108" fmla="*/ 1980148 w 2270660"/>
              <a:gd name="connsiteY108" fmla="*/ 1471612 h 2435555"/>
              <a:gd name="connsiteX109" fmla="*/ 1913473 w 2270660"/>
              <a:gd name="connsiteY109" fmla="*/ 1471612 h 2435555"/>
              <a:gd name="connsiteX110" fmla="*/ 1889660 w 2270660"/>
              <a:gd name="connsiteY110" fmla="*/ 1500187 h 2435555"/>
              <a:gd name="connsiteX111" fmla="*/ 1880135 w 2270660"/>
              <a:gd name="connsiteY111" fmla="*/ 1476375 h 2435555"/>
              <a:gd name="connsiteX112" fmla="*/ 1822985 w 2270660"/>
              <a:gd name="connsiteY112" fmla="*/ 1495425 h 2435555"/>
              <a:gd name="connsiteX113" fmla="*/ 1799173 w 2270660"/>
              <a:gd name="connsiteY113" fmla="*/ 1476375 h 2435555"/>
              <a:gd name="connsiteX114" fmla="*/ 1780123 w 2270660"/>
              <a:gd name="connsiteY114" fmla="*/ 1485900 h 2435555"/>
              <a:gd name="connsiteX115" fmla="*/ 1737260 w 2270660"/>
              <a:gd name="connsiteY115" fmla="*/ 1514475 h 2435555"/>
              <a:gd name="connsiteX116" fmla="*/ 1737669 w 2270660"/>
              <a:gd name="connsiteY116" fmla="*/ 1508964 h 2435555"/>
              <a:gd name="connsiteX117" fmla="*/ 1712999 w 2270660"/>
              <a:gd name="connsiteY117" fmla="*/ 1501343 h 2435555"/>
              <a:gd name="connsiteX118" fmla="*/ 1722973 w 2270660"/>
              <a:gd name="connsiteY118" fmla="*/ 1471612 h 2435555"/>
              <a:gd name="connsiteX119" fmla="*/ 1699160 w 2270660"/>
              <a:gd name="connsiteY119" fmla="*/ 1466850 h 2435555"/>
              <a:gd name="connsiteX120" fmla="*/ 1642010 w 2270660"/>
              <a:gd name="connsiteY120" fmla="*/ 1476375 h 2435555"/>
              <a:gd name="connsiteX121" fmla="*/ 1546760 w 2270660"/>
              <a:gd name="connsiteY121" fmla="*/ 1481137 h 2435555"/>
              <a:gd name="connsiteX122" fmla="*/ 1470560 w 2270660"/>
              <a:gd name="connsiteY122" fmla="*/ 1462087 h 2435555"/>
              <a:gd name="connsiteX123" fmla="*/ 1451510 w 2270660"/>
              <a:gd name="connsiteY123" fmla="*/ 1476375 h 2435555"/>
              <a:gd name="connsiteX124" fmla="*/ 1396511 w 2270660"/>
              <a:gd name="connsiteY124" fmla="*/ 1505358 h 2435555"/>
              <a:gd name="connsiteX125" fmla="*/ 1375310 w 2270660"/>
              <a:gd name="connsiteY125" fmla="*/ 1485900 h 2435555"/>
              <a:gd name="connsiteX126" fmla="*/ 1356260 w 2270660"/>
              <a:gd name="connsiteY126" fmla="*/ 1462087 h 2435555"/>
              <a:gd name="connsiteX127" fmla="*/ 1337210 w 2270660"/>
              <a:gd name="connsiteY127" fmla="*/ 1485900 h 2435555"/>
              <a:gd name="connsiteX128" fmla="*/ 1327685 w 2270660"/>
              <a:gd name="connsiteY128" fmla="*/ 1466850 h 2435555"/>
              <a:gd name="connsiteX129" fmla="*/ 1227673 w 2270660"/>
              <a:gd name="connsiteY129" fmla="*/ 1514475 h 2435555"/>
              <a:gd name="connsiteX130" fmla="*/ 1194335 w 2270660"/>
              <a:gd name="connsiteY130" fmla="*/ 1514475 h 2435555"/>
              <a:gd name="connsiteX131" fmla="*/ 1132423 w 2270660"/>
              <a:gd name="connsiteY131" fmla="*/ 1504950 h 2435555"/>
              <a:gd name="connsiteX132" fmla="*/ 1075273 w 2270660"/>
              <a:gd name="connsiteY132" fmla="*/ 1524000 h 2435555"/>
              <a:gd name="connsiteX133" fmla="*/ 1051460 w 2270660"/>
              <a:gd name="connsiteY133" fmla="*/ 1562100 h 2435555"/>
              <a:gd name="connsiteX134" fmla="*/ 1037173 w 2270660"/>
              <a:gd name="connsiteY134" fmla="*/ 1590675 h 2435555"/>
              <a:gd name="connsiteX135" fmla="*/ 1018123 w 2270660"/>
              <a:gd name="connsiteY135" fmla="*/ 1590675 h 2435555"/>
              <a:gd name="connsiteX136" fmla="*/ 1018123 w 2270660"/>
              <a:gd name="connsiteY136" fmla="*/ 1590675 h 2435555"/>
              <a:gd name="connsiteX137" fmla="*/ 956402 w 2270660"/>
              <a:gd name="connsiteY137" fmla="*/ 1619469 h 2435555"/>
              <a:gd name="connsiteX138" fmla="*/ 918110 w 2270660"/>
              <a:gd name="connsiteY138" fmla="*/ 1590675 h 2435555"/>
              <a:gd name="connsiteX139" fmla="*/ 808573 w 2270660"/>
              <a:gd name="connsiteY139" fmla="*/ 1624012 h 2435555"/>
              <a:gd name="connsiteX140" fmla="*/ 851435 w 2270660"/>
              <a:gd name="connsiteY140" fmla="*/ 1652587 h 2435555"/>
              <a:gd name="connsiteX141" fmla="*/ 870485 w 2270660"/>
              <a:gd name="connsiteY141" fmla="*/ 1690687 h 2435555"/>
              <a:gd name="connsiteX142" fmla="*/ 870485 w 2270660"/>
              <a:gd name="connsiteY142" fmla="*/ 1738312 h 2435555"/>
              <a:gd name="connsiteX143" fmla="*/ 851435 w 2270660"/>
              <a:gd name="connsiteY143" fmla="*/ 1762125 h 2435555"/>
              <a:gd name="connsiteX144" fmla="*/ 837148 w 2270660"/>
              <a:gd name="connsiteY144" fmla="*/ 1838325 h 2435555"/>
              <a:gd name="connsiteX145" fmla="*/ 856198 w 2270660"/>
              <a:gd name="connsiteY145" fmla="*/ 1866900 h 2435555"/>
              <a:gd name="connsiteX146" fmla="*/ 841910 w 2270660"/>
              <a:gd name="connsiteY146" fmla="*/ 1895475 h 2435555"/>
              <a:gd name="connsiteX147" fmla="*/ 851435 w 2270660"/>
              <a:gd name="connsiteY147" fmla="*/ 1924050 h 2435555"/>
              <a:gd name="connsiteX148" fmla="*/ 851435 w 2270660"/>
              <a:gd name="connsiteY148" fmla="*/ 1947862 h 2435555"/>
              <a:gd name="connsiteX149" fmla="*/ 808573 w 2270660"/>
              <a:gd name="connsiteY149" fmla="*/ 1966912 h 2435555"/>
              <a:gd name="connsiteX150" fmla="*/ 808573 w 2270660"/>
              <a:gd name="connsiteY150" fmla="*/ 1966912 h 2435555"/>
              <a:gd name="connsiteX151" fmla="*/ 809232 w 2270660"/>
              <a:gd name="connsiteY151" fmla="*/ 2022576 h 2435555"/>
              <a:gd name="connsiteX152" fmla="*/ 822860 w 2270660"/>
              <a:gd name="connsiteY152" fmla="*/ 2043112 h 2435555"/>
              <a:gd name="connsiteX153" fmla="*/ 846673 w 2270660"/>
              <a:gd name="connsiteY153" fmla="*/ 2066925 h 2435555"/>
              <a:gd name="connsiteX154" fmla="*/ 841910 w 2270660"/>
              <a:gd name="connsiteY154" fmla="*/ 2119312 h 2435555"/>
              <a:gd name="connsiteX155" fmla="*/ 899060 w 2270660"/>
              <a:gd name="connsiteY155" fmla="*/ 2147887 h 2435555"/>
              <a:gd name="connsiteX156" fmla="*/ 903823 w 2270660"/>
              <a:gd name="connsiteY156" fmla="*/ 2181225 h 2435555"/>
              <a:gd name="connsiteX157" fmla="*/ 965735 w 2270660"/>
              <a:gd name="connsiteY157" fmla="*/ 2205037 h 2435555"/>
              <a:gd name="connsiteX158" fmla="*/ 956210 w 2270660"/>
              <a:gd name="connsiteY158" fmla="*/ 2238375 h 2435555"/>
              <a:gd name="connsiteX159" fmla="*/ 1056223 w 2270660"/>
              <a:gd name="connsiteY159" fmla="*/ 2243137 h 2435555"/>
              <a:gd name="connsiteX160" fmla="*/ 1056223 w 2270660"/>
              <a:gd name="connsiteY160"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078376 h 2435555"/>
              <a:gd name="connsiteX97" fmla="*/ 2270660 w 2270660"/>
              <a:gd name="connsiteY97" fmla="*/ 1100137 h 2435555"/>
              <a:gd name="connsiteX98" fmla="*/ 2256373 w 2270660"/>
              <a:gd name="connsiteY98" fmla="*/ 1128712 h 2435555"/>
              <a:gd name="connsiteX99" fmla="*/ 2209269 w 2270660"/>
              <a:gd name="connsiteY99" fmla="*/ 1166970 h 2435555"/>
              <a:gd name="connsiteX100" fmla="*/ 2182592 w 2270660"/>
              <a:gd name="connsiteY100" fmla="*/ 1198407 h 2435555"/>
              <a:gd name="connsiteX101" fmla="*/ 2147341 w 2270660"/>
              <a:gd name="connsiteY101" fmla="*/ 1231749 h 2435555"/>
              <a:gd name="connsiteX102" fmla="*/ 2132097 w 2270660"/>
              <a:gd name="connsiteY102" fmla="*/ 1304149 h 2435555"/>
              <a:gd name="connsiteX103" fmla="*/ 2156360 w 2270660"/>
              <a:gd name="connsiteY103" fmla="*/ 1333500 h 2435555"/>
              <a:gd name="connsiteX104" fmla="*/ 2054927 w 2270660"/>
              <a:gd name="connsiteY104" fmla="*/ 1335174 h 2435555"/>
              <a:gd name="connsiteX105" fmla="*/ 2023010 w 2270660"/>
              <a:gd name="connsiteY105" fmla="*/ 1400175 h 2435555"/>
              <a:gd name="connsiteX106" fmla="*/ 2013485 w 2270660"/>
              <a:gd name="connsiteY106" fmla="*/ 1414462 h 2435555"/>
              <a:gd name="connsiteX107" fmla="*/ 1999198 w 2270660"/>
              <a:gd name="connsiteY107" fmla="*/ 1457325 h 2435555"/>
              <a:gd name="connsiteX108" fmla="*/ 1980148 w 2270660"/>
              <a:gd name="connsiteY108" fmla="*/ 1471612 h 2435555"/>
              <a:gd name="connsiteX109" fmla="*/ 1913473 w 2270660"/>
              <a:gd name="connsiteY109" fmla="*/ 1471612 h 2435555"/>
              <a:gd name="connsiteX110" fmla="*/ 1889660 w 2270660"/>
              <a:gd name="connsiteY110" fmla="*/ 1500187 h 2435555"/>
              <a:gd name="connsiteX111" fmla="*/ 1880135 w 2270660"/>
              <a:gd name="connsiteY111" fmla="*/ 1476375 h 2435555"/>
              <a:gd name="connsiteX112" fmla="*/ 1822985 w 2270660"/>
              <a:gd name="connsiteY112" fmla="*/ 1495425 h 2435555"/>
              <a:gd name="connsiteX113" fmla="*/ 1799173 w 2270660"/>
              <a:gd name="connsiteY113" fmla="*/ 1476375 h 2435555"/>
              <a:gd name="connsiteX114" fmla="*/ 1780123 w 2270660"/>
              <a:gd name="connsiteY114" fmla="*/ 1485900 h 2435555"/>
              <a:gd name="connsiteX115" fmla="*/ 1737260 w 2270660"/>
              <a:gd name="connsiteY115" fmla="*/ 1514475 h 2435555"/>
              <a:gd name="connsiteX116" fmla="*/ 1766660 w 2270660"/>
              <a:gd name="connsiteY116" fmla="*/ 1484400 h 2435555"/>
              <a:gd name="connsiteX117" fmla="*/ 1712999 w 2270660"/>
              <a:gd name="connsiteY117" fmla="*/ 1501343 h 2435555"/>
              <a:gd name="connsiteX118" fmla="*/ 1722973 w 2270660"/>
              <a:gd name="connsiteY118" fmla="*/ 1471612 h 2435555"/>
              <a:gd name="connsiteX119" fmla="*/ 1699160 w 2270660"/>
              <a:gd name="connsiteY119" fmla="*/ 1466850 h 2435555"/>
              <a:gd name="connsiteX120" fmla="*/ 1642010 w 2270660"/>
              <a:gd name="connsiteY120" fmla="*/ 1476375 h 2435555"/>
              <a:gd name="connsiteX121" fmla="*/ 1546760 w 2270660"/>
              <a:gd name="connsiteY121" fmla="*/ 1481137 h 2435555"/>
              <a:gd name="connsiteX122" fmla="*/ 1470560 w 2270660"/>
              <a:gd name="connsiteY122" fmla="*/ 1462087 h 2435555"/>
              <a:gd name="connsiteX123" fmla="*/ 1451510 w 2270660"/>
              <a:gd name="connsiteY123" fmla="*/ 1476375 h 2435555"/>
              <a:gd name="connsiteX124" fmla="*/ 1396511 w 2270660"/>
              <a:gd name="connsiteY124" fmla="*/ 1505358 h 2435555"/>
              <a:gd name="connsiteX125" fmla="*/ 1375310 w 2270660"/>
              <a:gd name="connsiteY125" fmla="*/ 1485900 h 2435555"/>
              <a:gd name="connsiteX126" fmla="*/ 1356260 w 2270660"/>
              <a:gd name="connsiteY126" fmla="*/ 1462087 h 2435555"/>
              <a:gd name="connsiteX127" fmla="*/ 1337210 w 2270660"/>
              <a:gd name="connsiteY127" fmla="*/ 1485900 h 2435555"/>
              <a:gd name="connsiteX128" fmla="*/ 1327685 w 2270660"/>
              <a:gd name="connsiteY128" fmla="*/ 1466850 h 2435555"/>
              <a:gd name="connsiteX129" fmla="*/ 1227673 w 2270660"/>
              <a:gd name="connsiteY129" fmla="*/ 1514475 h 2435555"/>
              <a:gd name="connsiteX130" fmla="*/ 1194335 w 2270660"/>
              <a:gd name="connsiteY130" fmla="*/ 1514475 h 2435555"/>
              <a:gd name="connsiteX131" fmla="*/ 1132423 w 2270660"/>
              <a:gd name="connsiteY131" fmla="*/ 1504950 h 2435555"/>
              <a:gd name="connsiteX132" fmla="*/ 1075273 w 2270660"/>
              <a:gd name="connsiteY132" fmla="*/ 1524000 h 2435555"/>
              <a:gd name="connsiteX133" fmla="*/ 1051460 w 2270660"/>
              <a:gd name="connsiteY133" fmla="*/ 1562100 h 2435555"/>
              <a:gd name="connsiteX134" fmla="*/ 1037173 w 2270660"/>
              <a:gd name="connsiteY134" fmla="*/ 1590675 h 2435555"/>
              <a:gd name="connsiteX135" fmla="*/ 1018123 w 2270660"/>
              <a:gd name="connsiteY135" fmla="*/ 1590675 h 2435555"/>
              <a:gd name="connsiteX136" fmla="*/ 1018123 w 2270660"/>
              <a:gd name="connsiteY136" fmla="*/ 1590675 h 2435555"/>
              <a:gd name="connsiteX137" fmla="*/ 956402 w 2270660"/>
              <a:gd name="connsiteY137" fmla="*/ 1619469 h 2435555"/>
              <a:gd name="connsiteX138" fmla="*/ 918110 w 2270660"/>
              <a:gd name="connsiteY138" fmla="*/ 1590675 h 2435555"/>
              <a:gd name="connsiteX139" fmla="*/ 808573 w 2270660"/>
              <a:gd name="connsiteY139" fmla="*/ 1624012 h 2435555"/>
              <a:gd name="connsiteX140" fmla="*/ 851435 w 2270660"/>
              <a:gd name="connsiteY140" fmla="*/ 1652587 h 2435555"/>
              <a:gd name="connsiteX141" fmla="*/ 870485 w 2270660"/>
              <a:gd name="connsiteY141" fmla="*/ 1690687 h 2435555"/>
              <a:gd name="connsiteX142" fmla="*/ 870485 w 2270660"/>
              <a:gd name="connsiteY142" fmla="*/ 1738312 h 2435555"/>
              <a:gd name="connsiteX143" fmla="*/ 851435 w 2270660"/>
              <a:gd name="connsiteY143" fmla="*/ 1762125 h 2435555"/>
              <a:gd name="connsiteX144" fmla="*/ 837148 w 2270660"/>
              <a:gd name="connsiteY144" fmla="*/ 1838325 h 2435555"/>
              <a:gd name="connsiteX145" fmla="*/ 856198 w 2270660"/>
              <a:gd name="connsiteY145" fmla="*/ 1866900 h 2435555"/>
              <a:gd name="connsiteX146" fmla="*/ 841910 w 2270660"/>
              <a:gd name="connsiteY146" fmla="*/ 1895475 h 2435555"/>
              <a:gd name="connsiteX147" fmla="*/ 851435 w 2270660"/>
              <a:gd name="connsiteY147" fmla="*/ 1924050 h 2435555"/>
              <a:gd name="connsiteX148" fmla="*/ 851435 w 2270660"/>
              <a:gd name="connsiteY148" fmla="*/ 1947862 h 2435555"/>
              <a:gd name="connsiteX149" fmla="*/ 808573 w 2270660"/>
              <a:gd name="connsiteY149" fmla="*/ 1966912 h 2435555"/>
              <a:gd name="connsiteX150" fmla="*/ 808573 w 2270660"/>
              <a:gd name="connsiteY150" fmla="*/ 1966912 h 2435555"/>
              <a:gd name="connsiteX151" fmla="*/ 809232 w 2270660"/>
              <a:gd name="connsiteY151" fmla="*/ 2022576 h 2435555"/>
              <a:gd name="connsiteX152" fmla="*/ 822860 w 2270660"/>
              <a:gd name="connsiteY152" fmla="*/ 2043112 h 2435555"/>
              <a:gd name="connsiteX153" fmla="*/ 846673 w 2270660"/>
              <a:gd name="connsiteY153" fmla="*/ 2066925 h 2435555"/>
              <a:gd name="connsiteX154" fmla="*/ 841910 w 2270660"/>
              <a:gd name="connsiteY154" fmla="*/ 2119312 h 2435555"/>
              <a:gd name="connsiteX155" fmla="*/ 899060 w 2270660"/>
              <a:gd name="connsiteY155" fmla="*/ 2147887 h 2435555"/>
              <a:gd name="connsiteX156" fmla="*/ 903823 w 2270660"/>
              <a:gd name="connsiteY156" fmla="*/ 2181225 h 2435555"/>
              <a:gd name="connsiteX157" fmla="*/ 965735 w 2270660"/>
              <a:gd name="connsiteY157" fmla="*/ 2205037 h 2435555"/>
              <a:gd name="connsiteX158" fmla="*/ 956210 w 2270660"/>
              <a:gd name="connsiteY158" fmla="*/ 2238375 h 2435555"/>
              <a:gd name="connsiteX159" fmla="*/ 1056223 w 2270660"/>
              <a:gd name="connsiteY159" fmla="*/ 2243137 h 2435555"/>
              <a:gd name="connsiteX160" fmla="*/ 1056223 w 2270660"/>
              <a:gd name="connsiteY160"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078376 h 2435555"/>
              <a:gd name="connsiteX97" fmla="*/ 2270660 w 2270660"/>
              <a:gd name="connsiteY97" fmla="*/ 1100137 h 2435555"/>
              <a:gd name="connsiteX98" fmla="*/ 2256373 w 2270660"/>
              <a:gd name="connsiteY98" fmla="*/ 1128712 h 2435555"/>
              <a:gd name="connsiteX99" fmla="*/ 2209269 w 2270660"/>
              <a:gd name="connsiteY99" fmla="*/ 1166970 h 2435555"/>
              <a:gd name="connsiteX100" fmla="*/ 2182592 w 2270660"/>
              <a:gd name="connsiteY100" fmla="*/ 1198407 h 2435555"/>
              <a:gd name="connsiteX101" fmla="*/ 2147341 w 2270660"/>
              <a:gd name="connsiteY101" fmla="*/ 1231749 h 2435555"/>
              <a:gd name="connsiteX102" fmla="*/ 2132097 w 2270660"/>
              <a:gd name="connsiteY102" fmla="*/ 1304149 h 2435555"/>
              <a:gd name="connsiteX103" fmla="*/ 2156360 w 2270660"/>
              <a:gd name="connsiteY103" fmla="*/ 1333500 h 2435555"/>
              <a:gd name="connsiteX104" fmla="*/ 2054927 w 2270660"/>
              <a:gd name="connsiteY104" fmla="*/ 1335174 h 2435555"/>
              <a:gd name="connsiteX105" fmla="*/ 2023010 w 2270660"/>
              <a:gd name="connsiteY105" fmla="*/ 1400175 h 2435555"/>
              <a:gd name="connsiteX106" fmla="*/ 2013485 w 2270660"/>
              <a:gd name="connsiteY106" fmla="*/ 1414462 h 2435555"/>
              <a:gd name="connsiteX107" fmla="*/ 1999198 w 2270660"/>
              <a:gd name="connsiteY107" fmla="*/ 1457325 h 2435555"/>
              <a:gd name="connsiteX108" fmla="*/ 1980148 w 2270660"/>
              <a:gd name="connsiteY108" fmla="*/ 1471612 h 2435555"/>
              <a:gd name="connsiteX109" fmla="*/ 1913473 w 2270660"/>
              <a:gd name="connsiteY109" fmla="*/ 1471612 h 2435555"/>
              <a:gd name="connsiteX110" fmla="*/ 1889660 w 2270660"/>
              <a:gd name="connsiteY110" fmla="*/ 1500187 h 2435555"/>
              <a:gd name="connsiteX111" fmla="*/ 1880135 w 2270660"/>
              <a:gd name="connsiteY111" fmla="*/ 1476375 h 2435555"/>
              <a:gd name="connsiteX112" fmla="*/ 1822985 w 2270660"/>
              <a:gd name="connsiteY112" fmla="*/ 1495425 h 2435555"/>
              <a:gd name="connsiteX113" fmla="*/ 1799173 w 2270660"/>
              <a:gd name="connsiteY113" fmla="*/ 1476375 h 2435555"/>
              <a:gd name="connsiteX114" fmla="*/ 1780123 w 2270660"/>
              <a:gd name="connsiteY114" fmla="*/ 1485900 h 2435555"/>
              <a:gd name="connsiteX115" fmla="*/ 1737260 w 2270660"/>
              <a:gd name="connsiteY115" fmla="*/ 1514475 h 2435555"/>
              <a:gd name="connsiteX116" fmla="*/ 1766660 w 2270660"/>
              <a:gd name="connsiteY116" fmla="*/ 1484400 h 2435555"/>
              <a:gd name="connsiteX117" fmla="*/ 1712999 w 2270660"/>
              <a:gd name="connsiteY117" fmla="*/ 1501343 h 2435555"/>
              <a:gd name="connsiteX118" fmla="*/ 1722973 w 2270660"/>
              <a:gd name="connsiteY118" fmla="*/ 1471612 h 2435555"/>
              <a:gd name="connsiteX119" fmla="*/ 1699160 w 2270660"/>
              <a:gd name="connsiteY119" fmla="*/ 1466850 h 2435555"/>
              <a:gd name="connsiteX120" fmla="*/ 1642010 w 2270660"/>
              <a:gd name="connsiteY120" fmla="*/ 1476375 h 2435555"/>
              <a:gd name="connsiteX121" fmla="*/ 1546760 w 2270660"/>
              <a:gd name="connsiteY121" fmla="*/ 1481137 h 2435555"/>
              <a:gd name="connsiteX122" fmla="*/ 1470560 w 2270660"/>
              <a:gd name="connsiteY122" fmla="*/ 1462087 h 2435555"/>
              <a:gd name="connsiteX123" fmla="*/ 1451510 w 2270660"/>
              <a:gd name="connsiteY123" fmla="*/ 1476375 h 2435555"/>
              <a:gd name="connsiteX124" fmla="*/ 1396511 w 2270660"/>
              <a:gd name="connsiteY124" fmla="*/ 1505358 h 2435555"/>
              <a:gd name="connsiteX125" fmla="*/ 1375310 w 2270660"/>
              <a:gd name="connsiteY125" fmla="*/ 1485900 h 2435555"/>
              <a:gd name="connsiteX126" fmla="*/ 1356260 w 2270660"/>
              <a:gd name="connsiteY126" fmla="*/ 1462087 h 2435555"/>
              <a:gd name="connsiteX127" fmla="*/ 1337210 w 2270660"/>
              <a:gd name="connsiteY127" fmla="*/ 1485900 h 2435555"/>
              <a:gd name="connsiteX128" fmla="*/ 1327685 w 2270660"/>
              <a:gd name="connsiteY128" fmla="*/ 1466850 h 2435555"/>
              <a:gd name="connsiteX129" fmla="*/ 1227673 w 2270660"/>
              <a:gd name="connsiteY129" fmla="*/ 1514475 h 2435555"/>
              <a:gd name="connsiteX130" fmla="*/ 1194335 w 2270660"/>
              <a:gd name="connsiteY130" fmla="*/ 1514475 h 2435555"/>
              <a:gd name="connsiteX131" fmla="*/ 1132423 w 2270660"/>
              <a:gd name="connsiteY131" fmla="*/ 1504950 h 2435555"/>
              <a:gd name="connsiteX132" fmla="*/ 1075273 w 2270660"/>
              <a:gd name="connsiteY132" fmla="*/ 1524000 h 2435555"/>
              <a:gd name="connsiteX133" fmla="*/ 1051460 w 2270660"/>
              <a:gd name="connsiteY133" fmla="*/ 1562100 h 2435555"/>
              <a:gd name="connsiteX134" fmla="*/ 1037173 w 2270660"/>
              <a:gd name="connsiteY134" fmla="*/ 1590675 h 2435555"/>
              <a:gd name="connsiteX135" fmla="*/ 1018123 w 2270660"/>
              <a:gd name="connsiteY135" fmla="*/ 1590675 h 2435555"/>
              <a:gd name="connsiteX136" fmla="*/ 1018123 w 2270660"/>
              <a:gd name="connsiteY136" fmla="*/ 1590675 h 2435555"/>
              <a:gd name="connsiteX137" fmla="*/ 956402 w 2270660"/>
              <a:gd name="connsiteY137" fmla="*/ 1619469 h 2435555"/>
              <a:gd name="connsiteX138" fmla="*/ 918110 w 2270660"/>
              <a:gd name="connsiteY138" fmla="*/ 1590675 h 2435555"/>
              <a:gd name="connsiteX139" fmla="*/ 808573 w 2270660"/>
              <a:gd name="connsiteY139" fmla="*/ 1624012 h 2435555"/>
              <a:gd name="connsiteX140" fmla="*/ 851435 w 2270660"/>
              <a:gd name="connsiteY140" fmla="*/ 1652587 h 2435555"/>
              <a:gd name="connsiteX141" fmla="*/ 870485 w 2270660"/>
              <a:gd name="connsiteY141" fmla="*/ 1690687 h 2435555"/>
              <a:gd name="connsiteX142" fmla="*/ 870485 w 2270660"/>
              <a:gd name="connsiteY142" fmla="*/ 1738312 h 2435555"/>
              <a:gd name="connsiteX143" fmla="*/ 851435 w 2270660"/>
              <a:gd name="connsiteY143" fmla="*/ 1762125 h 2435555"/>
              <a:gd name="connsiteX144" fmla="*/ 837148 w 2270660"/>
              <a:gd name="connsiteY144" fmla="*/ 1838325 h 2435555"/>
              <a:gd name="connsiteX145" fmla="*/ 856198 w 2270660"/>
              <a:gd name="connsiteY145" fmla="*/ 1866900 h 2435555"/>
              <a:gd name="connsiteX146" fmla="*/ 841910 w 2270660"/>
              <a:gd name="connsiteY146" fmla="*/ 1895475 h 2435555"/>
              <a:gd name="connsiteX147" fmla="*/ 851435 w 2270660"/>
              <a:gd name="connsiteY147" fmla="*/ 1924050 h 2435555"/>
              <a:gd name="connsiteX148" fmla="*/ 851435 w 2270660"/>
              <a:gd name="connsiteY148" fmla="*/ 1947862 h 2435555"/>
              <a:gd name="connsiteX149" fmla="*/ 808573 w 2270660"/>
              <a:gd name="connsiteY149" fmla="*/ 1966912 h 2435555"/>
              <a:gd name="connsiteX150" fmla="*/ 808573 w 2270660"/>
              <a:gd name="connsiteY150" fmla="*/ 1966912 h 2435555"/>
              <a:gd name="connsiteX151" fmla="*/ 809232 w 2270660"/>
              <a:gd name="connsiteY151" fmla="*/ 2022576 h 2435555"/>
              <a:gd name="connsiteX152" fmla="*/ 822860 w 2270660"/>
              <a:gd name="connsiteY152" fmla="*/ 2043112 h 2435555"/>
              <a:gd name="connsiteX153" fmla="*/ 846673 w 2270660"/>
              <a:gd name="connsiteY153" fmla="*/ 2066925 h 2435555"/>
              <a:gd name="connsiteX154" fmla="*/ 841910 w 2270660"/>
              <a:gd name="connsiteY154" fmla="*/ 2119312 h 2435555"/>
              <a:gd name="connsiteX155" fmla="*/ 899060 w 2270660"/>
              <a:gd name="connsiteY155" fmla="*/ 2147887 h 2435555"/>
              <a:gd name="connsiteX156" fmla="*/ 903823 w 2270660"/>
              <a:gd name="connsiteY156" fmla="*/ 2181225 h 2435555"/>
              <a:gd name="connsiteX157" fmla="*/ 965735 w 2270660"/>
              <a:gd name="connsiteY157" fmla="*/ 2205037 h 2435555"/>
              <a:gd name="connsiteX158" fmla="*/ 956210 w 2270660"/>
              <a:gd name="connsiteY158" fmla="*/ 2238375 h 2435555"/>
              <a:gd name="connsiteX159" fmla="*/ 1056223 w 2270660"/>
              <a:gd name="connsiteY159" fmla="*/ 2243137 h 2435555"/>
              <a:gd name="connsiteX160" fmla="*/ 1056223 w 2270660"/>
              <a:gd name="connsiteY160"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078376 h 2435555"/>
              <a:gd name="connsiteX97" fmla="*/ 2270660 w 2270660"/>
              <a:gd name="connsiteY97" fmla="*/ 1100137 h 2435555"/>
              <a:gd name="connsiteX98" fmla="*/ 2256373 w 2270660"/>
              <a:gd name="connsiteY98" fmla="*/ 1128712 h 2435555"/>
              <a:gd name="connsiteX99" fmla="*/ 2209269 w 2270660"/>
              <a:gd name="connsiteY99" fmla="*/ 1166970 h 2435555"/>
              <a:gd name="connsiteX100" fmla="*/ 2182592 w 2270660"/>
              <a:gd name="connsiteY100" fmla="*/ 1198407 h 2435555"/>
              <a:gd name="connsiteX101" fmla="*/ 2147341 w 2270660"/>
              <a:gd name="connsiteY101" fmla="*/ 1231749 h 2435555"/>
              <a:gd name="connsiteX102" fmla="*/ 2132097 w 2270660"/>
              <a:gd name="connsiteY102" fmla="*/ 1304149 h 2435555"/>
              <a:gd name="connsiteX103" fmla="*/ 2156360 w 2270660"/>
              <a:gd name="connsiteY103" fmla="*/ 1333500 h 2435555"/>
              <a:gd name="connsiteX104" fmla="*/ 2054927 w 2270660"/>
              <a:gd name="connsiteY104" fmla="*/ 1335174 h 2435555"/>
              <a:gd name="connsiteX105" fmla="*/ 2023010 w 2270660"/>
              <a:gd name="connsiteY105" fmla="*/ 1400175 h 2435555"/>
              <a:gd name="connsiteX106" fmla="*/ 2013485 w 2270660"/>
              <a:gd name="connsiteY106" fmla="*/ 1414462 h 2435555"/>
              <a:gd name="connsiteX107" fmla="*/ 1999198 w 2270660"/>
              <a:gd name="connsiteY107" fmla="*/ 1457325 h 2435555"/>
              <a:gd name="connsiteX108" fmla="*/ 1980148 w 2270660"/>
              <a:gd name="connsiteY108" fmla="*/ 1471612 h 2435555"/>
              <a:gd name="connsiteX109" fmla="*/ 1913473 w 2270660"/>
              <a:gd name="connsiteY109" fmla="*/ 1471612 h 2435555"/>
              <a:gd name="connsiteX110" fmla="*/ 1889660 w 2270660"/>
              <a:gd name="connsiteY110" fmla="*/ 1500187 h 2435555"/>
              <a:gd name="connsiteX111" fmla="*/ 1880135 w 2270660"/>
              <a:gd name="connsiteY111" fmla="*/ 1476375 h 2435555"/>
              <a:gd name="connsiteX112" fmla="*/ 1822985 w 2270660"/>
              <a:gd name="connsiteY112" fmla="*/ 1495425 h 2435555"/>
              <a:gd name="connsiteX113" fmla="*/ 1799173 w 2270660"/>
              <a:gd name="connsiteY113" fmla="*/ 1476375 h 2435555"/>
              <a:gd name="connsiteX114" fmla="*/ 1780123 w 2270660"/>
              <a:gd name="connsiteY114" fmla="*/ 1485900 h 2435555"/>
              <a:gd name="connsiteX115" fmla="*/ 1737260 w 2270660"/>
              <a:gd name="connsiteY115" fmla="*/ 1514475 h 2435555"/>
              <a:gd name="connsiteX116" fmla="*/ 1757549 w 2270660"/>
              <a:gd name="connsiteY116" fmla="*/ 1488412 h 2435555"/>
              <a:gd name="connsiteX117" fmla="*/ 1712999 w 2270660"/>
              <a:gd name="connsiteY117" fmla="*/ 1501343 h 2435555"/>
              <a:gd name="connsiteX118" fmla="*/ 1722973 w 2270660"/>
              <a:gd name="connsiteY118" fmla="*/ 1471612 h 2435555"/>
              <a:gd name="connsiteX119" fmla="*/ 1699160 w 2270660"/>
              <a:gd name="connsiteY119" fmla="*/ 1466850 h 2435555"/>
              <a:gd name="connsiteX120" fmla="*/ 1642010 w 2270660"/>
              <a:gd name="connsiteY120" fmla="*/ 1476375 h 2435555"/>
              <a:gd name="connsiteX121" fmla="*/ 1546760 w 2270660"/>
              <a:gd name="connsiteY121" fmla="*/ 1481137 h 2435555"/>
              <a:gd name="connsiteX122" fmla="*/ 1470560 w 2270660"/>
              <a:gd name="connsiteY122" fmla="*/ 1462087 h 2435555"/>
              <a:gd name="connsiteX123" fmla="*/ 1451510 w 2270660"/>
              <a:gd name="connsiteY123" fmla="*/ 1476375 h 2435555"/>
              <a:gd name="connsiteX124" fmla="*/ 1396511 w 2270660"/>
              <a:gd name="connsiteY124" fmla="*/ 1505358 h 2435555"/>
              <a:gd name="connsiteX125" fmla="*/ 1375310 w 2270660"/>
              <a:gd name="connsiteY125" fmla="*/ 1485900 h 2435555"/>
              <a:gd name="connsiteX126" fmla="*/ 1356260 w 2270660"/>
              <a:gd name="connsiteY126" fmla="*/ 1462087 h 2435555"/>
              <a:gd name="connsiteX127" fmla="*/ 1337210 w 2270660"/>
              <a:gd name="connsiteY127" fmla="*/ 1485900 h 2435555"/>
              <a:gd name="connsiteX128" fmla="*/ 1327685 w 2270660"/>
              <a:gd name="connsiteY128" fmla="*/ 1466850 h 2435555"/>
              <a:gd name="connsiteX129" fmla="*/ 1227673 w 2270660"/>
              <a:gd name="connsiteY129" fmla="*/ 1514475 h 2435555"/>
              <a:gd name="connsiteX130" fmla="*/ 1194335 w 2270660"/>
              <a:gd name="connsiteY130" fmla="*/ 1514475 h 2435555"/>
              <a:gd name="connsiteX131" fmla="*/ 1132423 w 2270660"/>
              <a:gd name="connsiteY131" fmla="*/ 1504950 h 2435555"/>
              <a:gd name="connsiteX132" fmla="*/ 1075273 w 2270660"/>
              <a:gd name="connsiteY132" fmla="*/ 1524000 h 2435555"/>
              <a:gd name="connsiteX133" fmla="*/ 1051460 w 2270660"/>
              <a:gd name="connsiteY133" fmla="*/ 1562100 h 2435555"/>
              <a:gd name="connsiteX134" fmla="*/ 1037173 w 2270660"/>
              <a:gd name="connsiteY134" fmla="*/ 1590675 h 2435555"/>
              <a:gd name="connsiteX135" fmla="*/ 1018123 w 2270660"/>
              <a:gd name="connsiteY135" fmla="*/ 1590675 h 2435555"/>
              <a:gd name="connsiteX136" fmla="*/ 1018123 w 2270660"/>
              <a:gd name="connsiteY136" fmla="*/ 1590675 h 2435555"/>
              <a:gd name="connsiteX137" fmla="*/ 956402 w 2270660"/>
              <a:gd name="connsiteY137" fmla="*/ 1619469 h 2435555"/>
              <a:gd name="connsiteX138" fmla="*/ 918110 w 2270660"/>
              <a:gd name="connsiteY138" fmla="*/ 1590675 h 2435555"/>
              <a:gd name="connsiteX139" fmla="*/ 808573 w 2270660"/>
              <a:gd name="connsiteY139" fmla="*/ 1624012 h 2435555"/>
              <a:gd name="connsiteX140" fmla="*/ 851435 w 2270660"/>
              <a:gd name="connsiteY140" fmla="*/ 1652587 h 2435555"/>
              <a:gd name="connsiteX141" fmla="*/ 870485 w 2270660"/>
              <a:gd name="connsiteY141" fmla="*/ 1690687 h 2435555"/>
              <a:gd name="connsiteX142" fmla="*/ 870485 w 2270660"/>
              <a:gd name="connsiteY142" fmla="*/ 1738312 h 2435555"/>
              <a:gd name="connsiteX143" fmla="*/ 851435 w 2270660"/>
              <a:gd name="connsiteY143" fmla="*/ 1762125 h 2435555"/>
              <a:gd name="connsiteX144" fmla="*/ 837148 w 2270660"/>
              <a:gd name="connsiteY144" fmla="*/ 1838325 h 2435555"/>
              <a:gd name="connsiteX145" fmla="*/ 856198 w 2270660"/>
              <a:gd name="connsiteY145" fmla="*/ 1866900 h 2435555"/>
              <a:gd name="connsiteX146" fmla="*/ 841910 w 2270660"/>
              <a:gd name="connsiteY146" fmla="*/ 1895475 h 2435555"/>
              <a:gd name="connsiteX147" fmla="*/ 851435 w 2270660"/>
              <a:gd name="connsiteY147" fmla="*/ 1924050 h 2435555"/>
              <a:gd name="connsiteX148" fmla="*/ 851435 w 2270660"/>
              <a:gd name="connsiteY148" fmla="*/ 1947862 h 2435555"/>
              <a:gd name="connsiteX149" fmla="*/ 808573 w 2270660"/>
              <a:gd name="connsiteY149" fmla="*/ 1966912 h 2435555"/>
              <a:gd name="connsiteX150" fmla="*/ 808573 w 2270660"/>
              <a:gd name="connsiteY150" fmla="*/ 1966912 h 2435555"/>
              <a:gd name="connsiteX151" fmla="*/ 809232 w 2270660"/>
              <a:gd name="connsiteY151" fmla="*/ 2022576 h 2435555"/>
              <a:gd name="connsiteX152" fmla="*/ 822860 w 2270660"/>
              <a:gd name="connsiteY152" fmla="*/ 2043112 h 2435555"/>
              <a:gd name="connsiteX153" fmla="*/ 846673 w 2270660"/>
              <a:gd name="connsiteY153" fmla="*/ 2066925 h 2435555"/>
              <a:gd name="connsiteX154" fmla="*/ 841910 w 2270660"/>
              <a:gd name="connsiteY154" fmla="*/ 2119312 h 2435555"/>
              <a:gd name="connsiteX155" fmla="*/ 899060 w 2270660"/>
              <a:gd name="connsiteY155" fmla="*/ 2147887 h 2435555"/>
              <a:gd name="connsiteX156" fmla="*/ 903823 w 2270660"/>
              <a:gd name="connsiteY156" fmla="*/ 2181225 h 2435555"/>
              <a:gd name="connsiteX157" fmla="*/ 965735 w 2270660"/>
              <a:gd name="connsiteY157" fmla="*/ 2205037 h 2435555"/>
              <a:gd name="connsiteX158" fmla="*/ 956210 w 2270660"/>
              <a:gd name="connsiteY158" fmla="*/ 2238375 h 2435555"/>
              <a:gd name="connsiteX159" fmla="*/ 1056223 w 2270660"/>
              <a:gd name="connsiteY159" fmla="*/ 2243137 h 2435555"/>
              <a:gd name="connsiteX160" fmla="*/ 1056223 w 2270660"/>
              <a:gd name="connsiteY160"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078376 h 2435555"/>
              <a:gd name="connsiteX97" fmla="*/ 2270660 w 2270660"/>
              <a:gd name="connsiteY97" fmla="*/ 1100137 h 2435555"/>
              <a:gd name="connsiteX98" fmla="*/ 2256373 w 2270660"/>
              <a:gd name="connsiteY98" fmla="*/ 1128712 h 2435555"/>
              <a:gd name="connsiteX99" fmla="*/ 2209269 w 2270660"/>
              <a:gd name="connsiteY99" fmla="*/ 1166970 h 2435555"/>
              <a:gd name="connsiteX100" fmla="*/ 2182592 w 2270660"/>
              <a:gd name="connsiteY100" fmla="*/ 1198407 h 2435555"/>
              <a:gd name="connsiteX101" fmla="*/ 2147341 w 2270660"/>
              <a:gd name="connsiteY101" fmla="*/ 1231749 h 2435555"/>
              <a:gd name="connsiteX102" fmla="*/ 2132097 w 2270660"/>
              <a:gd name="connsiteY102" fmla="*/ 1304149 h 2435555"/>
              <a:gd name="connsiteX103" fmla="*/ 2156360 w 2270660"/>
              <a:gd name="connsiteY103" fmla="*/ 1333500 h 2435555"/>
              <a:gd name="connsiteX104" fmla="*/ 2054927 w 2270660"/>
              <a:gd name="connsiteY104" fmla="*/ 1335174 h 2435555"/>
              <a:gd name="connsiteX105" fmla="*/ 2023010 w 2270660"/>
              <a:gd name="connsiteY105" fmla="*/ 1400175 h 2435555"/>
              <a:gd name="connsiteX106" fmla="*/ 2013485 w 2270660"/>
              <a:gd name="connsiteY106" fmla="*/ 1414462 h 2435555"/>
              <a:gd name="connsiteX107" fmla="*/ 1999198 w 2270660"/>
              <a:gd name="connsiteY107" fmla="*/ 1457325 h 2435555"/>
              <a:gd name="connsiteX108" fmla="*/ 1980148 w 2270660"/>
              <a:gd name="connsiteY108" fmla="*/ 1471612 h 2435555"/>
              <a:gd name="connsiteX109" fmla="*/ 1913473 w 2270660"/>
              <a:gd name="connsiteY109" fmla="*/ 1471612 h 2435555"/>
              <a:gd name="connsiteX110" fmla="*/ 1889660 w 2270660"/>
              <a:gd name="connsiteY110" fmla="*/ 1500187 h 2435555"/>
              <a:gd name="connsiteX111" fmla="*/ 1880135 w 2270660"/>
              <a:gd name="connsiteY111" fmla="*/ 1476375 h 2435555"/>
              <a:gd name="connsiteX112" fmla="*/ 1822985 w 2270660"/>
              <a:gd name="connsiteY112" fmla="*/ 1495425 h 2435555"/>
              <a:gd name="connsiteX113" fmla="*/ 1799173 w 2270660"/>
              <a:gd name="connsiteY113" fmla="*/ 1476375 h 2435555"/>
              <a:gd name="connsiteX114" fmla="*/ 1780123 w 2270660"/>
              <a:gd name="connsiteY114" fmla="*/ 1485900 h 2435555"/>
              <a:gd name="connsiteX115" fmla="*/ 1737260 w 2270660"/>
              <a:gd name="connsiteY115" fmla="*/ 1514475 h 2435555"/>
              <a:gd name="connsiteX116" fmla="*/ 1757963 w 2270660"/>
              <a:gd name="connsiteY116" fmla="*/ 1488614 h 2435555"/>
              <a:gd name="connsiteX117" fmla="*/ 1712999 w 2270660"/>
              <a:gd name="connsiteY117" fmla="*/ 1501343 h 2435555"/>
              <a:gd name="connsiteX118" fmla="*/ 1722973 w 2270660"/>
              <a:gd name="connsiteY118" fmla="*/ 1471612 h 2435555"/>
              <a:gd name="connsiteX119" fmla="*/ 1699160 w 2270660"/>
              <a:gd name="connsiteY119" fmla="*/ 1466850 h 2435555"/>
              <a:gd name="connsiteX120" fmla="*/ 1642010 w 2270660"/>
              <a:gd name="connsiteY120" fmla="*/ 1476375 h 2435555"/>
              <a:gd name="connsiteX121" fmla="*/ 1546760 w 2270660"/>
              <a:gd name="connsiteY121" fmla="*/ 1481137 h 2435555"/>
              <a:gd name="connsiteX122" fmla="*/ 1470560 w 2270660"/>
              <a:gd name="connsiteY122" fmla="*/ 1462087 h 2435555"/>
              <a:gd name="connsiteX123" fmla="*/ 1451510 w 2270660"/>
              <a:gd name="connsiteY123" fmla="*/ 1476375 h 2435555"/>
              <a:gd name="connsiteX124" fmla="*/ 1396511 w 2270660"/>
              <a:gd name="connsiteY124" fmla="*/ 1505358 h 2435555"/>
              <a:gd name="connsiteX125" fmla="*/ 1375310 w 2270660"/>
              <a:gd name="connsiteY125" fmla="*/ 1485900 h 2435555"/>
              <a:gd name="connsiteX126" fmla="*/ 1356260 w 2270660"/>
              <a:gd name="connsiteY126" fmla="*/ 1462087 h 2435555"/>
              <a:gd name="connsiteX127" fmla="*/ 1337210 w 2270660"/>
              <a:gd name="connsiteY127" fmla="*/ 1485900 h 2435555"/>
              <a:gd name="connsiteX128" fmla="*/ 1327685 w 2270660"/>
              <a:gd name="connsiteY128" fmla="*/ 1466850 h 2435555"/>
              <a:gd name="connsiteX129" fmla="*/ 1227673 w 2270660"/>
              <a:gd name="connsiteY129" fmla="*/ 1514475 h 2435555"/>
              <a:gd name="connsiteX130" fmla="*/ 1194335 w 2270660"/>
              <a:gd name="connsiteY130" fmla="*/ 1514475 h 2435555"/>
              <a:gd name="connsiteX131" fmla="*/ 1132423 w 2270660"/>
              <a:gd name="connsiteY131" fmla="*/ 1504950 h 2435555"/>
              <a:gd name="connsiteX132" fmla="*/ 1075273 w 2270660"/>
              <a:gd name="connsiteY132" fmla="*/ 1524000 h 2435555"/>
              <a:gd name="connsiteX133" fmla="*/ 1051460 w 2270660"/>
              <a:gd name="connsiteY133" fmla="*/ 1562100 h 2435555"/>
              <a:gd name="connsiteX134" fmla="*/ 1037173 w 2270660"/>
              <a:gd name="connsiteY134" fmla="*/ 1590675 h 2435555"/>
              <a:gd name="connsiteX135" fmla="*/ 1018123 w 2270660"/>
              <a:gd name="connsiteY135" fmla="*/ 1590675 h 2435555"/>
              <a:gd name="connsiteX136" fmla="*/ 1018123 w 2270660"/>
              <a:gd name="connsiteY136" fmla="*/ 1590675 h 2435555"/>
              <a:gd name="connsiteX137" fmla="*/ 956402 w 2270660"/>
              <a:gd name="connsiteY137" fmla="*/ 1619469 h 2435555"/>
              <a:gd name="connsiteX138" fmla="*/ 918110 w 2270660"/>
              <a:gd name="connsiteY138" fmla="*/ 1590675 h 2435555"/>
              <a:gd name="connsiteX139" fmla="*/ 808573 w 2270660"/>
              <a:gd name="connsiteY139" fmla="*/ 1624012 h 2435555"/>
              <a:gd name="connsiteX140" fmla="*/ 851435 w 2270660"/>
              <a:gd name="connsiteY140" fmla="*/ 1652587 h 2435555"/>
              <a:gd name="connsiteX141" fmla="*/ 870485 w 2270660"/>
              <a:gd name="connsiteY141" fmla="*/ 1690687 h 2435555"/>
              <a:gd name="connsiteX142" fmla="*/ 870485 w 2270660"/>
              <a:gd name="connsiteY142" fmla="*/ 1738312 h 2435555"/>
              <a:gd name="connsiteX143" fmla="*/ 851435 w 2270660"/>
              <a:gd name="connsiteY143" fmla="*/ 1762125 h 2435555"/>
              <a:gd name="connsiteX144" fmla="*/ 837148 w 2270660"/>
              <a:gd name="connsiteY144" fmla="*/ 1838325 h 2435555"/>
              <a:gd name="connsiteX145" fmla="*/ 856198 w 2270660"/>
              <a:gd name="connsiteY145" fmla="*/ 1866900 h 2435555"/>
              <a:gd name="connsiteX146" fmla="*/ 841910 w 2270660"/>
              <a:gd name="connsiteY146" fmla="*/ 1895475 h 2435555"/>
              <a:gd name="connsiteX147" fmla="*/ 851435 w 2270660"/>
              <a:gd name="connsiteY147" fmla="*/ 1924050 h 2435555"/>
              <a:gd name="connsiteX148" fmla="*/ 851435 w 2270660"/>
              <a:gd name="connsiteY148" fmla="*/ 1947862 h 2435555"/>
              <a:gd name="connsiteX149" fmla="*/ 808573 w 2270660"/>
              <a:gd name="connsiteY149" fmla="*/ 1966912 h 2435555"/>
              <a:gd name="connsiteX150" fmla="*/ 808573 w 2270660"/>
              <a:gd name="connsiteY150" fmla="*/ 1966912 h 2435555"/>
              <a:gd name="connsiteX151" fmla="*/ 809232 w 2270660"/>
              <a:gd name="connsiteY151" fmla="*/ 2022576 h 2435555"/>
              <a:gd name="connsiteX152" fmla="*/ 822860 w 2270660"/>
              <a:gd name="connsiteY152" fmla="*/ 2043112 h 2435555"/>
              <a:gd name="connsiteX153" fmla="*/ 846673 w 2270660"/>
              <a:gd name="connsiteY153" fmla="*/ 2066925 h 2435555"/>
              <a:gd name="connsiteX154" fmla="*/ 841910 w 2270660"/>
              <a:gd name="connsiteY154" fmla="*/ 2119312 h 2435555"/>
              <a:gd name="connsiteX155" fmla="*/ 899060 w 2270660"/>
              <a:gd name="connsiteY155" fmla="*/ 2147887 h 2435555"/>
              <a:gd name="connsiteX156" fmla="*/ 903823 w 2270660"/>
              <a:gd name="connsiteY156" fmla="*/ 2181225 h 2435555"/>
              <a:gd name="connsiteX157" fmla="*/ 965735 w 2270660"/>
              <a:gd name="connsiteY157" fmla="*/ 2205037 h 2435555"/>
              <a:gd name="connsiteX158" fmla="*/ 956210 w 2270660"/>
              <a:gd name="connsiteY158" fmla="*/ 2238375 h 2435555"/>
              <a:gd name="connsiteX159" fmla="*/ 1056223 w 2270660"/>
              <a:gd name="connsiteY159" fmla="*/ 2243137 h 2435555"/>
              <a:gd name="connsiteX160" fmla="*/ 1056223 w 2270660"/>
              <a:gd name="connsiteY160"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078376 h 2435555"/>
              <a:gd name="connsiteX97" fmla="*/ 2270660 w 2270660"/>
              <a:gd name="connsiteY97" fmla="*/ 1100137 h 2435555"/>
              <a:gd name="connsiteX98" fmla="*/ 2256373 w 2270660"/>
              <a:gd name="connsiteY98" fmla="*/ 1128712 h 2435555"/>
              <a:gd name="connsiteX99" fmla="*/ 2209269 w 2270660"/>
              <a:gd name="connsiteY99" fmla="*/ 1166970 h 2435555"/>
              <a:gd name="connsiteX100" fmla="*/ 2182592 w 2270660"/>
              <a:gd name="connsiteY100" fmla="*/ 1198407 h 2435555"/>
              <a:gd name="connsiteX101" fmla="*/ 2147341 w 2270660"/>
              <a:gd name="connsiteY101" fmla="*/ 1231749 h 2435555"/>
              <a:gd name="connsiteX102" fmla="*/ 2132097 w 2270660"/>
              <a:gd name="connsiteY102" fmla="*/ 1304149 h 2435555"/>
              <a:gd name="connsiteX103" fmla="*/ 2156360 w 2270660"/>
              <a:gd name="connsiteY103" fmla="*/ 1333500 h 2435555"/>
              <a:gd name="connsiteX104" fmla="*/ 2054927 w 2270660"/>
              <a:gd name="connsiteY104" fmla="*/ 1335174 h 2435555"/>
              <a:gd name="connsiteX105" fmla="*/ 2023010 w 2270660"/>
              <a:gd name="connsiteY105" fmla="*/ 1400175 h 2435555"/>
              <a:gd name="connsiteX106" fmla="*/ 2013485 w 2270660"/>
              <a:gd name="connsiteY106" fmla="*/ 1414462 h 2435555"/>
              <a:gd name="connsiteX107" fmla="*/ 1999198 w 2270660"/>
              <a:gd name="connsiteY107" fmla="*/ 1457325 h 2435555"/>
              <a:gd name="connsiteX108" fmla="*/ 1980148 w 2270660"/>
              <a:gd name="connsiteY108" fmla="*/ 1471612 h 2435555"/>
              <a:gd name="connsiteX109" fmla="*/ 1913473 w 2270660"/>
              <a:gd name="connsiteY109" fmla="*/ 1471612 h 2435555"/>
              <a:gd name="connsiteX110" fmla="*/ 1889660 w 2270660"/>
              <a:gd name="connsiteY110" fmla="*/ 1500187 h 2435555"/>
              <a:gd name="connsiteX111" fmla="*/ 1880135 w 2270660"/>
              <a:gd name="connsiteY111" fmla="*/ 1476375 h 2435555"/>
              <a:gd name="connsiteX112" fmla="*/ 1822985 w 2270660"/>
              <a:gd name="connsiteY112" fmla="*/ 1495425 h 2435555"/>
              <a:gd name="connsiteX113" fmla="*/ 1799173 w 2270660"/>
              <a:gd name="connsiteY113" fmla="*/ 1476375 h 2435555"/>
              <a:gd name="connsiteX114" fmla="*/ 1780123 w 2270660"/>
              <a:gd name="connsiteY114" fmla="*/ 1485900 h 2435555"/>
              <a:gd name="connsiteX115" fmla="*/ 1737260 w 2270660"/>
              <a:gd name="connsiteY115" fmla="*/ 1514475 h 2435555"/>
              <a:gd name="connsiteX116" fmla="*/ 1712999 w 2270660"/>
              <a:gd name="connsiteY116" fmla="*/ 1501343 h 2435555"/>
              <a:gd name="connsiteX117" fmla="*/ 1722973 w 2270660"/>
              <a:gd name="connsiteY117" fmla="*/ 1471612 h 2435555"/>
              <a:gd name="connsiteX118" fmla="*/ 1699160 w 2270660"/>
              <a:gd name="connsiteY118" fmla="*/ 1466850 h 2435555"/>
              <a:gd name="connsiteX119" fmla="*/ 1642010 w 2270660"/>
              <a:gd name="connsiteY119" fmla="*/ 1476375 h 2435555"/>
              <a:gd name="connsiteX120" fmla="*/ 1546760 w 2270660"/>
              <a:gd name="connsiteY120" fmla="*/ 1481137 h 2435555"/>
              <a:gd name="connsiteX121" fmla="*/ 1470560 w 2270660"/>
              <a:gd name="connsiteY121" fmla="*/ 1462087 h 2435555"/>
              <a:gd name="connsiteX122" fmla="*/ 1451510 w 2270660"/>
              <a:gd name="connsiteY122" fmla="*/ 1476375 h 2435555"/>
              <a:gd name="connsiteX123" fmla="*/ 1396511 w 2270660"/>
              <a:gd name="connsiteY123" fmla="*/ 1505358 h 2435555"/>
              <a:gd name="connsiteX124" fmla="*/ 1375310 w 2270660"/>
              <a:gd name="connsiteY124" fmla="*/ 1485900 h 2435555"/>
              <a:gd name="connsiteX125" fmla="*/ 1356260 w 2270660"/>
              <a:gd name="connsiteY125" fmla="*/ 1462087 h 2435555"/>
              <a:gd name="connsiteX126" fmla="*/ 1337210 w 2270660"/>
              <a:gd name="connsiteY126" fmla="*/ 1485900 h 2435555"/>
              <a:gd name="connsiteX127" fmla="*/ 1327685 w 2270660"/>
              <a:gd name="connsiteY127" fmla="*/ 1466850 h 2435555"/>
              <a:gd name="connsiteX128" fmla="*/ 1227673 w 2270660"/>
              <a:gd name="connsiteY128" fmla="*/ 1514475 h 2435555"/>
              <a:gd name="connsiteX129" fmla="*/ 1194335 w 2270660"/>
              <a:gd name="connsiteY129" fmla="*/ 1514475 h 2435555"/>
              <a:gd name="connsiteX130" fmla="*/ 1132423 w 2270660"/>
              <a:gd name="connsiteY130" fmla="*/ 1504950 h 2435555"/>
              <a:gd name="connsiteX131" fmla="*/ 1075273 w 2270660"/>
              <a:gd name="connsiteY131" fmla="*/ 1524000 h 2435555"/>
              <a:gd name="connsiteX132" fmla="*/ 1051460 w 2270660"/>
              <a:gd name="connsiteY132" fmla="*/ 1562100 h 2435555"/>
              <a:gd name="connsiteX133" fmla="*/ 1037173 w 2270660"/>
              <a:gd name="connsiteY133" fmla="*/ 1590675 h 2435555"/>
              <a:gd name="connsiteX134" fmla="*/ 1018123 w 2270660"/>
              <a:gd name="connsiteY134" fmla="*/ 1590675 h 2435555"/>
              <a:gd name="connsiteX135" fmla="*/ 1018123 w 2270660"/>
              <a:gd name="connsiteY135" fmla="*/ 1590675 h 2435555"/>
              <a:gd name="connsiteX136" fmla="*/ 956402 w 2270660"/>
              <a:gd name="connsiteY136" fmla="*/ 1619469 h 2435555"/>
              <a:gd name="connsiteX137" fmla="*/ 918110 w 2270660"/>
              <a:gd name="connsiteY137" fmla="*/ 1590675 h 2435555"/>
              <a:gd name="connsiteX138" fmla="*/ 808573 w 2270660"/>
              <a:gd name="connsiteY138" fmla="*/ 1624012 h 2435555"/>
              <a:gd name="connsiteX139" fmla="*/ 851435 w 2270660"/>
              <a:gd name="connsiteY139" fmla="*/ 1652587 h 2435555"/>
              <a:gd name="connsiteX140" fmla="*/ 870485 w 2270660"/>
              <a:gd name="connsiteY140" fmla="*/ 1690687 h 2435555"/>
              <a:gd name="connsiteX141" fmla="*/ 870485 w 2270660"/>
              <a:gd name="connsiteY141" fmla="*/ 1738312 h 2435555"/>
              <a:gd name="connsiteX142" fmla="*/ 851435 w 2270660"/>
              <a:gd name="connsiteY142" fmla="*/ 1762125 h 2435555"/>
              <a:gd name="connsiteX143" fmla="*/ 837148 w 2270660"/>
              <a:gd name="connsiteY143" fmla="*/ 1838325 h 2435555"/>
              <a:gd name="connsiteX144" fmla="*/ 856198 w 2270660"/>
              <a:gd name="connsiteY144" fmla="*/ 1866900 h 2435555"/>
              <a:gd name="connsiteX145" fmla="*/ 841910 w 2270660"/>
              <a:gd name="connsiteY145" fmla="*/ 1895475 h 2435555"/>
              <a:gd name="connsiteX146" fmla="*/ 851435 w 2270660"/>
              <a:gd name="connsiteY146" fmla="*/ 1924050 h 2435555"/>
              <a:gd name="connsiteX147" fmla="*/ 851435 w 2270660"/>
              <a:gd name="connsiteY147" fmla="*/ 1947862 h 2435555"/>
              <a:gd name="connsiteX148" fmla="*/ 808573 w 2270660"/>
              <a:gd name="connsiteY148" fmla="*/ 1966912 h 2435555"/>
              <a:gd name="connsiteX149" fmla="*/ 808573 w 2270660"/>
              <a:gd name="connsiteY149" fmla="*/ 1966912 h 2435555"/>
              <a:gd name="connsiteX150" fmla="*/ 809232 w 2270660"/>
              <a:gd name="connsiteY150" fmla="*/ 2022576 h 2435555"/>
              <a:gd name="connsiteX151" fmla="*/ 822860 w 2270660"/>
              <a:gd name="connsiteY151" fmla="*/ 2043112 h 2435555"/>
              <a:gd name="connsiteX152" fmla="*/ 846673 w 2270660"/>
              <a:gd name="connsiteY152" fmla="*/ 2066925 h 2435555"/>
              <a:gd name="connsiteX153" fmla="*/ 841910 w 2270660"/>
              <a:gd name="connsiteY153" fmla="*/ 2119312 h 2435555"/>
              <a:gd name="connsiteX154" fmla="*/ 899060 w 2270660"/>
              <a:gd name="connsiteY154" fmla="*/ 2147887 h 2435555"/>
              <a:gd name="connsiteX155" fmla="*/ 903823 w 2270660"/>
              <a:gd name="connsiteY155" fmla="*/ 2181225 h 2435555"/>
              <a:gd name="connsiteX156" fmla="*/ 965735 w 2270660"/>
              <a:gd name="connsiteY156" fmla="*/ 2205037 h 2435555"/>
              <a:gd name="connsiteX157" fmla="*/ 956210 w 2270660"/>
              <a:gd name="connsiteY157" fmla="*/ 2238375 h 2435555"/>
              <a:gd name="connsiteX158" fmla="*/ 1056223 w 2270660"/>
              <a:gd name="connsiteY158" fmla="*/ 2243137 h 2435555"/>
              <a:gd name="connsiteX159" fmla="*/ 1056223 w 2270660"/>
              <a:gd name="connsiteY159"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078376 h 2435555"/>
              <a:gd name="connsiteX97" fmla="*/ 2270660 w 2270660"/>
              <a:gd name="connsiteY97" fmla="*/ 1100137 h 2435555"/>
              <a:gd name="connsiteX98" fmla="*/ 2256373 w 2270660"/>
              <a:gd name="connsiteY98" fmla="*/ 1128712 h 2435555"/>
              <a:gd name="connsiteX99" fmla="*/ 2209269 w 2270660"/>
              <a:gd name="connsiteY99" fmla="*/ 1166970 h 2435555"/>
              <a:gd name="connsiteX100" fmla="*/ 2182592 w 2270660"/>
              <a:gd name="connsiteY100" fmla="*/ 1198407 h 2435555"/>
              <a:gd name="connsiteX101" fmla="*/ 2147341 w 2270660"/>
              <a:gd name="connsiteY101" fmla="*/ 1231749 h 2435555"/>
              <a:gd name="connsiteX102" fmla="*/ 2132097 w 2270660"/>
              <a:gd name="connsiteY102" fmla="*/ 1304149 h 2435555"/>
              <a:gd name="connsiteX103" fmla="*/ 2156360 w 2270660"/>
              <a:gd name="connsiteY103" fmla="*/ 1333500 h 2435555"/>
              <a:gd name="connsiteX104" fmla="*/ 2054927 w 2270660"/>
              <a:gd name="connsiteY104" fmla="*/ 1335174 h 2435555"/>
              <a:gd name="connsiteX105" fmla="*/ 2023010 w 2270660"/>
              <a:gd name="connsiteY105" fmla="*/ 1400175 h 2435555"/>
              <a:gd name="connsiteX106" fmla="*/ 2013485 w 2270660"/>
              <a:gd name="connsiteY106" fmla="*/ 1414462 h 2435555"/>
              <a:gd name="connsiteX107" fmla="*/ 1999198 w 2270660"/>
              <a:gd name="connsiteY107" fmla="*/ 1457325 h 2435555"/>
              <a:gd name="connsiteX108" fmla="*/ 1980148 w 2270660"/>
              <a:gd name="connsiteY108" fmla="*/ 1471612 h 2435555"/>
              <a:gd name="connsiteX109" fmla="*/ 1913473 w 2270660"/>
              <a:gd name="connsiteY109" fmla="*/ 1471612 h 2435555"/>
              <a:gd name="connsiteX110" fmla="*/ 1889660 w 2270660"/>
              <a:gd name="connsiteY110" fmla="*/ 1500187 h 2435555"/>
              <a:gd name="connsiteX111" fmla="*/ 1880135 w 2270660"/>
              <a:gd name="connsiteY111" fmla="*/ 1476375 h 2435555"/>
              <a:gd name="connsiteX112" fmla="*/ 1822985 w 2270660"/>
              <a:gd name="connsiteY112" fmla="*/ 1495425 h 2435555"/>
              <a:gd name="connsiteX113" fmla="*/ 1799173 w 2270660"/>
              <a:gd name="connsiteY113" fmla="*/ 1476375 h 2435555"/>
              <a:gd name="connsiteX114" fmla="*/ 1780123 w 2270660"/>
              <a:gd name="connsiteY114" fmla="*/ 1485900 h 2435555"/>
              <a:gd name="connsiteX115" fmla="*/ 1737260 w 2270660"/>
              <a:gd name="connsiteY115" fmla="*/ 1514475 h 2435555"/>
              <a:gd name="connsiteX116" fmla="*/ 1712999 w 2270660"/>
              <a:gd name="connsiteY116" fmla="*/ 1501343 h 2435555"/>
              <a:gd name="connsiteX117" fmla="*/ 1722973 w 2270660"/>
              <a:gd name="connsiteY117" fmla="*/ 1471612 h 2435555"/>
              <a:gd name="connsiteX118" fmla="*/ 1699160 w 2270660"/>
              <a:gd name="connsiteY118" fmla="*/ 1466850 h 2435555"/>
              <a:gd name="connsiteX119" fmla="*/ 1642010 w 2270660"/>
              <a:gd name="connsiteY119" fmla="*/ 1476375 h 2435555"/>
              <a:gd name="connsiteX120" fmla="*/ 1546760 w 2270660"/>
              <a:gd name="connsiteY120" fmla="*/ 1481137 h 2435555"/>
              <a:gd name="connsiteX121" fmla="*/ 1470560 w 2270660"/>
              <a:gd name="connsiteY121" fmla="*/ 1462087 h 2435555"/>
              <a:gd name="connsiteX122" fmla="*/ 1451510 w 2270660"/>
              <a:gd name="connsiteY122" fmla="*/ 1476375 h 2435555"/>
              <a:gd name="connsiteX123" fmla="*/ 1396511 w 2270660"/>
              <a:gd name="connsiteY123" fmla="*/ 1505358 h 2435555"/>
              <a:gd name="connsiteX124" fmla="*/ 1375310 w 2270660"/>
              <a:gd name="connsiteY124" fmla="*/ 1485900 h 2435555"/>
              <a:gd name="connsiteX125" fmla="*/ 1356260 w 2270660"/>
              <a:gd name="connsiteY125" fmla="*/ 1462087 h 2435555"/>
              <a:gd name="connsiteX126" fmla="*/ 1337210 w 2270660"/>
              <a:gd name="connsiteY126" fmla="*/ 1485900 h 2435555"/>
              <a:gd name="connsiteX127" fmla="*/ 1327685 w 2270660"/>
              <a:gd name="connsiteY127" fmla="*/ 1466850 h 2435555"/>
              <a:gd name="connsiteX128" fmla="*/ 1227673 w 2270660"/>
              <a:gd name="connsiteY128" fmla="*/ 1514475 h 2435555"/>
              <a:gd name="connsiteX129" fmla="*/ 1194335 w 2270660"/>
              <a:gd name="connsiteY129" fmla="*/ 1514475 h 2435555"/>
              <a:gd name="connsiteX130" fmla="*/ 1132423 w 2270660"/>
              <a:gd name="connsiteY130" fmla="*/ 1504950 h 2435555"/>
              <a:gd name="connsiteX131" fmla="*/ 1075273 w 2270660"/>
              <a:gd name="connsiteY131" fmla="*/ 1524000 h 2435555"/>
              <a:gd name="connsiteX132" fmla="*/ 1051460 w 2270660"/>
              <a:gd name="connsiteY132" fmla="*/ 1562100 h 2435555"/>
              <a:gd name="connsiteX133" fmla="*/ 1037173 w 2270660"/>
              <a:gd name="connsiteY133" fmla="*/ 1590675 h 2435555"/>
              <a:gd name="connsiteX134" fmla="*/ 1018123 w 2270660"/>
              <a:gd name="connsiteY134" fmla="*/ 1590675 h 2435555"/>
              <a:gd name="connsiteX135" fmla="*/ 1018123 w 2270660"/>
              <a:gd name="connsiteY135" fmla="*/ 1590675 h 2435555"/>
              <a:gd name="connsiteX136" fmla="*/ 956402 w 2270660"/>
              <a:gd name="connsiteY136" fmla="*/ 1619469 h 2435555"/>
              <a:gd name="connsiteX137" fmla="*/ 918110 w 2270660"/>
              <a:gd name="connsiteY137" fmla="*/ 1590675 h 2435555"/>
              <a:gd name="connsiteX138" fmla="*/ 808573 w 2270660"/>
              <a:gd name="connsiteY138" fmla="*/ 1624012 h 2435555"/>
              <a:gd name="connsiteX139" fmla="*/ 851435 w 2270660"/>
              <a:gd name="connsiteY139" fmla="*/ 1652587 h 2435555"/>
              <a:gd name="connsiteX140" fmla="*/ 870485 w 2270660"/>
              <a:gd name="connsiteY140" fmla="*/ 1690687 h 2435555"/>
              <a:gd name="connsiteX141" fmla="*/ 870485 w 2270660"/>
              <a:gd name="connsiteY141" fmla="*/ 1738312 h 2435555"/>
              <a:gd name="connsiteX142" fmla="*/ 851435 w 2270660"/>
              <a:gd name="connsiteY142" fmla="*/ 1762125 h 2435555"/>
              <a:gd name="connsiteX143" fmla="*/ 837148 w 2270660"/>
              <a:gd name="connsiteY143" fmla="*/ 1838325 h 2435555"/>
              <a:gd name="connsiteX144" fmla="*/ 856198 w 2270660"/>
              <a:gd name="connsiteY144" fmla="*/ 1866900 h 2435555"/>
              <a:gd name="connsiteX145" fmla="*/ 841910 w 2270660"/>
              <a:gd name="connsiteY145" fmla="*/ 1895475 h 2435555"/>
              <a:gd name="connsiteX146" fmla="*/ 851435 w 2270660"/>
              <a:gd name="connsiteY146" fmla="*/ 1924050 h 2435555"/>
              <a:gd name="connsiteX147" fmla="*/ 851435 w 2270660"/>
              <a:gd name="connsiteY147" fmla="*/ 1947862 h 2435555"/>
              <a:gd name="connsiteX148" fmla="*/ 808573 w 2270660"/>
              <a:gd name="connsiteY148" fmla="*/ 1966912 h 2435555"/>
              <a:gd name="connsiteX149" fmla="*/ 808573 w 2270660"/>
              <a:gd name="connsiteY149" fmla="*/ 1966912 h 2435555"/>
              <a:gd name="connsiteX150" fmla="*/ 809232 w 2270660"/>
              <a:gd name="connsiteY150" fmla="*/ 2022576 h 2435555"/>
              <a:gd name="connsiteX151" fmla="*/ 822860 w 2270660"/>
              <a:gd name="connsiteY151" fmla="*/ 2043112 h 2435555"/>
              <a:gd name="connsiteX152" fmla="*/ 846673 w 2270660"/>
              <a:gd name="connsiteY152" fmla="*/ 2066925 h 2435555"/>
              <a:gd name="connsiteX153" fmla="*/ 841910 w 2270660"/>
              <a:gd name="connsiteY153" fmla="*/ 2119312 h 2435555"/>
              <a:gd name="connsiteX154" fmla="*/ 899060 w 2270660"/>
              <a:gd name="connsiteY154" fmla="*/ 2147887 h 2435555"/>
              <a:gd name="connsiteX155" fmla="*/ 903823 w 2270660"/>
              <a:gd name="connsiteY155" fmla="*/ 2181225 h 2435555"/>
              <a:gd name="connsiteX156" fmla="*/ 965735 w 2270660"/>
              <a:gd name="connsiteY156" fmla="*/ 2205037 h 2435555"/>
              <a:gd name="connsiteX157" fmla="*/ 956210 w 2270660"/>
              <a:gd name="connsiteY157" fmla="*/ 2238375 h 2435555"/>
              <a:gd name="connsiteX158" fmla="*/ 1056223 w 2270660"/>
              <a:gd name="connsiteY158" fmla="*/ 2243137 h 2435555"/>
              <a:gd name="connsiteX159" fmla="*/ 1056223 w 2270660"/>
              <a:gd name="connsiteY159"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078376 h 2435555"/>
              <a:gd name="connsiteX97" fmla="*/ 2270660 w 2270660"/>
              <a:gd name="connsiteY97" fmla="*/ 1100137 h 2435555"/>
              <a:gd name="connsiteX98" fmla="*/ 2256373 w 2270660"/>
              <a:gd name="connsiteY98" fmla="*/ 1128712 h 2435555"/>
              <a:gd name="connsiteX99" fmla="*/ 2209269 w 2270660"/>
              <a:gd name="connsiteY99" fmla="*/ 1166970 h 2435555"/>
              <a:gd name="connsiteX100" fmla="*/ 2182592 w 2270660"/>
              <a:gd name="connsiteY100" fmla="*/ 1198407 h 2435555"/>
              <a:gd name="connsiteX101" fmla="*/ 2147341 w 2270660"/>
              <a:gd name="connsiteY101" fmla="*/ 1231749 h 2435555"/>
              <a:gd name="connsiteX102" fmla="*/ 2132097 w 2270660"/>
              <a:gd name="connsiteY102" fmla="*/ 1304149 h 2435555"/>
              <a:gd name="connsiteX103" fmla="*/ 2156360 w 2270660"/>
              <a:gd name="connsiteY103" fmla="*/ 1333500 h 2435555"/>
              <a:gd name="connsiteX104" fmla="*/ 2054927 w 2270660"/>
              <a:gd name="connsiteY104" fmla="*/ 1335174 h 2435555"/>
              <a:gd name="connsiteX105" fmla="*/ 2023010 w 2270660"/>
              <a:gd name="connsiteY105" fmla="*/ 1400175 h 2435555"/>
              <a:gd name="connsiteX106" fmla="*/ 2013485 w 2270660"/>
              <a:gd name="connsiteY106" fmla="*/ 1414462 h 2435555"/>
              <a:gd name="connsiteX107" fmla="*/ 1999198 w 2270660"/>
              <a:gd name="connsiteY107" fmla="*/ 1457325 h 2435555"/>
              <a:gd name="connsiteX108" fmla="*/ 1980148 w 2270660"/>
              <a:gd name="connsiteY108" fmla="*/ 1471612 h 2435555"/>
              <a:gd name="connsiteX109" fmla="*/ 1913473 w 2270660"/>
              <a:gd name="connsiteY109" fmla="*/ 1471612 h 2435555"/>
              <a:gd name="connsiteX110" fmla="*/ 1889660 w 2270660"/>
              <a:gd name="connsiteY110" fmla="*/ 1500187 h 2435555"/>
              <a:gd name="connsiteX111" fmla="*/ 1880135 w 2270660"/>
              <a:gd name="connsiteY111" fmla="*/ 1476375 h 2435555"/>
              <a:gd name="connsiteX112" fmla="*/ 1822985 w 2270660"/>
              <a:gd name="connsiteY112" fmla="*/ 1495425 h 2435555"/>
              <a:gd name="connsiteX113" fmla="*/ 1799173 w 2270660"/>
              <a:gd name="connsiteY113" fmla="*/ 1476375 h 2435555"/>
              <a:gd name="connsiteX114" fmla="*/ 1780123 w 2270660"/>
              <a:gd name="connsiteY114" fmla="*/ 1485900 h 2435555"/>
              <a:gd name="connsiteX115" fmla="*/ 1731953 w 2270660"/>
              <a:gd name="connsiteY115" fmla="*/ 1510870 h 2435555"/>
              <a:gd name="connsiteX116" fmla="*/ 1712999 w 2270660"/>
              <a:gd name="connsiteY116" fmla="*/ 1501343 h 2435555"/>
              <a:gd name="connsiteX117" fmla="*/ 1722973 w 2270660"/>
              <a:gd name="connsiteY117" fmla="*/ 1471612 h 2435555"/>
              <a:gd name="connsiteX118" fmla="*/ 1699160 w 2270660"/>
              <a:gd name="connsiteY118" fmla="*/ 1466850 h 2435555"/>
              <a:gd name="connsiteX119" fmla="*/ 1642010 w 2270660"/>
              <a:gd name="connsiteY119" fmla="*/ 1476375 h 2435555"/>
              <a:gd name="connsiteX120" fmla="*/ 1546760 w 2270660"/>
              <a:gd name="connsiteY120" fmla="*/ 1481137 h 2435555"/>
              <a:gd name="connsiteX121" fmla="*/ 1470560 w 2270660"/>
              <a:gd name="connsiteY121" fmla="*/ 1462087 h 2435555"/>
              <a:gd name="connsiteX122" fmla="*/ 1451510 w 2270660"/>
              <a:gd name="connsiteY122" fmla="*/ 1476375 h 2435555"/>
              <a:gd name="connsiteX123" fmla="*/ 1396511 w 2270660"/>
              <a:gd name="connsiteY123" fmla="*/ 1505358 h 2435555"/>
              <a:gd name="connsiteX124" fmla="*/ 1375310 w 2270660"/>
              <a:gd name="connsiteY124" fmla="*/ 1485900 h 2435555"/>
              <a:gd name="connsiteX125" fmla="*/ 1356260 w 2270660"/>
              <a:gd name="connsiteY125" fmla="*/ 1462087 h 2435555"/>
              <a:gd name="connsiteX126" fmla="*/ 1337210 w 2270660"/>
              <a:gd name="connsiteY126" fmla="*/ 1485900 h 2435555"/>
              <a:gd name="connsiteX127" fmla="*/ 1327685 w 2270660"/>
              <a:gd name="connsiteY127" fmla="*/ 1466850 h 2435555"/>
              <a:gd name="connsiteX128" fmla="*/ 1227673 w 2270660"/>
              <a:gd name="connsiteY128" fmla="*/ 1514475 h 2435555"/>
              <a:gd name="connsiteX129" fmla="*/ 1194335 w 2270660"/>
              <a:gd name="connsiteY129" fmla="*/ 1514475 h 2435555"/>
              <a:gd name="connsiteX130" fmla="*/ 1132423 w 2270660"/>
              <a:gd name="connsiteY130" fmla="*/ 1504950 h 2435555"/>
              <a:gd name="connsiteX131" fmla="*/ 1075273 w 2270660"/>
              <a:gd name="connsiteY131" fmla="*/ 1524000 h 2435555"/>
              <a:gd name="connsiteX132" fmla="*/ 1051460 w 2270660"/>
              <a:gd name="connsiteY132" fmla="*/ 1562100 h 2435555"/>
              <a:gd name="connsiteX133" fmla="*/ 1037173 w 2270660"/>
              <a:gd name="connsiteY133" fmla="*/ 1590675 h 2435555"/>
              <a:gd name="connsiteX134" fmla="*/ 1018123 w 2270660"/>
              <a:gd name="connsiteY134" fmla="*/ 1590675 h 2435555"/>
              <a:gd name="connsiteX135" fmla="*/ 1018123 w 2270660"/>
              <a:gd name="connsiteY135" fmla="*/ 1590675 h 2435555"/>
              <a:gd name="connsiteX136" fmla="*/ 956402 w 2270660"/>
              <a:gd name="connsiteY136" fmla="*/ 1619469 h 2435555"/>
              <a:gd name="connsiteX137" fmla="*/ 918110 w 2270660"/>
              <a:gd name="connsiteY137" fmla="*/ 1590675 h 2435555"/>
              <a:gd name="connsiteX138" fmla="*/ 808573 w 2270660"/>
              <a:gd name="connsiteY138" fmla="*/ 1624012 h 2435555"/>
              <a:gd name="connsiteX139" fmla="*/ 851435 w 2270660"/>
              <a:gd name="connsiteY139" fmla="*/ 1652587 h 2435555"/>
              <a:gd name="connsiteX140" fmla="*/ 870485 w 2270660"/>
              <a:gd name="connsiteY140" fmla="*/ 1690687 h 2435555"/>
              <a:gd name="connsiteX141" fmla="*/ 870485 w 2270660"/>
              <a:gd name="connsiteY141" fmla="*/ 1738312 h 2435555"/>
              <a:gd name="connsiteX142" fmla="*/ 851435 w 2270660"/>
              <a:gd name="connsiteY142" fmla="*/ 1762125 h 2435555"/>
              <a:gd name="connsiteX143" fmla="*/ 837148 w 2270660"/>
              <a:gd name="connsiteY143" fmla="*/ 1838325 h 2435555"/>
              <a:gd name="connsiteX144" fmla="*/ 856198 w 2270660"/>
              <a:gd name="connsiteY144" fmla="*/ 1866900 h 2435555"/>
              <a:gd name="connsiteX145" fmla="*/ 841910 w 2270660"/>
              <a:gd name="connsiteY145" fmla="*/ 1895475 h 2435555"/>
              <a:gd name="connsiteX146" fmla="*/ 851435 w 2270660"/>
              <a:gd name="connsiteY146" fmla="*/ 1924050 h 2435555"/>
              <a:gd name="connsiteX147" fmla="*/ 851435 w 2270660"/>
              <a:gd name="connsiteY147" fmla="*/ 1947862 h 2435555"/>
              <a:gd name="connsiteX148" fmla="*/ 808573 w 2270660"/>
              <a:gd name="connsiteY148" fmla="*/ 1966912 h 2435555"/>
              <a:gd name="connsiteX149" fmla="*/ 808573 w 2270660"/>
              <a:gd name="connsiteY149" fmla="*/ 1966912 h 2435555"/>
              <a:gd name="connsiteX150" fmla="*/ 809232 w 2270660"/>
              <a:gd name="connsiteY150" fmla="*/ 2022576 h 2435555"/>
              <a:gd name="connsiteX151" fmla="*/ 822860 w 2270660"/>
              <a:gd name="connsiteY151" fmla="*/ 2043112 h 2435555"/>
              <a:gd name="connsiteX152" fmla="*/ 846673 w 2270660"/>
              <a:gd name="connsiteY152" fmla="*/ 2066925 h 2435555"/>
              <a:gd name="connsiteX153" fmla="*/ 841910 w 2270660"/>
              <a:gd name="connsiteY153" fmla="*/ 2119312 h 2435555"/>
              <a:gd name="connsiteX154" fmla="*/ 899060 w 2270660"/>
              <a:gd name="connsiteY154" fmla="*/ 2147887 h 2435555"/>
              <a:gd name="connsiteX155" fmla="*/ 903823 w 2270660"/>
              <a:gd name="connsiteY155" fmla="*/ 2181225 h 2435555"/>
              <a:gd name="connsiteX156" fmla="*/ 965735 w 2270660"/>
              <a:gd name="connsiteY156" fmla="*/ 2205037 h 2435555"/>
              <a:gd name="connsiteX157" fmla="*/ 956210 w 2270660"/>
              <a:gd name="connsiteY157" fmla="*/ 2238375 h 2435555"/>
              <a:gd name="connsiteX158" fmla="*/ 1056223 w 2270660"/>
              <a:gd name="connsiteY158" fmla="*/ 2243137 h 2435555"/>
              <a:gd name="connsiteX159" fmla="*/ 1056223 w 2270660"/>
              <a:gd name="connsiteY159"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078376 h 2435555"/>
              <a:gd name="connsiteX97" fmla="*/ 2270660 w 2270660"/>
              <a:gd name="connsiteY97" fmla="*/ 1100137 h 2435555"/>
              <a:gd name="connsiteX98" fmla="*/ 2256373 w 2270660"/>
              <a:gd name="connsiteY98" fmla="*/ 1128712 h 2435555"/>
              <a:gd name="connsiteX99" fmla="*/ 2209269 w 2270660"/>
              <a:gd name="connsiteY99" fmla="*/ 1166970 h 2435555"/>
              <a:gd name="connsiteX100" fmla="*/ 2182592 w 2270660"/>
              <a:gd name="connsiteY100" fmla="*/ 1198407 h 2435555"/>
              <a:gd name="connsiteX101" fmla="*/ 2147341 w 2270660"/>
              <a:gd name="connsiteY101" fmla="*/ 1231749 h 2435555"/>
              <a:gd name="connsiteX102" fmla="*/ 2132097 w 2270660"/>
              <a:gd name="connsiteY102" fmla="*/ 1304149 h 2435555"/>
              <a:gd name="connsiteX103" fmla="*/ 2156360 w 2270660"/>
              <a:gd name="connsiteY103" fmla="*/ 1333500 h 2435555"/>
              <a:gd name="connsiteX104" fmla="*/ 2054927 w 2270660"/>
              <a:gd name="connsiteY104" fmla="*/ 1335174 h 2435555"/>
              <a:gd name="connsiteX105" fmla="*/ 2023010 w 2270660"/>
              <a:gd name="connsiteY105" fmla="*/ 1400175 h 2435555"/>
              <a:gd name="connsiteX106" fmla="*/ 2013485 w 2270660"/>
              <a:gd name="connsiteY106" fmla="*/ 1414462 h 2435555"/>
              <a:gd name="connsiteX107" fmla="*/ 1999198 w 2270660"/>
              <a:gd name="connsiteY107" fmla="*/ 1457325 h 2435555"/>
              <a:gd name="connsiteX108" fmla="*/ 1980148 w 2270660"/>
              <a:gd name="connsiteY108" fmla="*/ 1471612 h 2435555"/>
              <a:gd name="connsiteX109" fmla="*/ 1913473 w 2270660"/>
              <a:gd name="connsiteY109" fmla="*/ 1471612 h 2435555"/>
              <a:gd name="connsiteX110" fmla="*/ 1889660 w 2270660"/>
              <a:gd name="connsiteY110" fmla="*/ 1500187 h 2435555"/>
              <a:gd name="connsiteX111" fmla="*/ 1880135 w 2270660"/>
              <a:gd name="connsiteY111" fmla="*/ 1476375 h 2435555"/>
              <a:gd name="connsiteX112" fmla="*/ 1822985 w 2270660"/>
              <a:gd name="connsiteY112" fmla="*/ 1495425 h 2435555"/>
              <a:gd name="connsiteX113" fmla="*/ 1799173 w 2270660"/>
              <a:gd name="connsiteY113" fmla="*/ 1476375 h 2435555"/>
              <a:gd name="connsiteX114" fmla="*/ 1780123 w 2270660"/>
              <a:gd name="connsiteY114" fmla="*/ 1485900 h 2435555"/>
              <a:gd name="connsiteX115" fmla="*/ 1760635 w 2270660"/>
              <a:gd name="connsiteY115" fmla="*/ 1488007 h 2435555"/>
              <a:gd name="connsiteX116" fmla="*/ 1731953 w 2270660"/>
              <a:gd name="connsiteY116" fmla="*/ 1510870 h 2435555"/>
              <a:gd name="connsiteX117" fmla="*/ 1712999 w 2270660"/>
              <a:gd name="connsiteY117" fmla="*/ 1501343 h 2435555"/>
              <a:gd name="connsiteX118" fmla="*/ 1722973 w 2270660"/>
              <a:gd name="connsiteY118" fmla="*/ 1471612 h 2435555"/>
              <a:gd name="connsiteX119" fmla="*/ 1699160 w 2270660"/>
              <a:gd name="connsiteY119" fmla="*/ 1466850 h 2435555"/>
              <a:gd name="connsiteX120" fmla="*/ 1642010 w 2270660"/>
              <a:gd name="connsiteY120" fmla="*/ 1476375 h 2435555"/>
              <a:gd name="connsiteX121" fmla="*/ 1546760 w 2270660"/>
              <a:gd name="connsiteY121" fmla="*/ 1481137 h 2435555"/>
              <a:gd name="connsiteX122" fmla="*/ 1470560 w 2270660"/>
              <a:gd name="connsiteY122" fmla="*/ 1462087 h 2435555"/>
              <a:gd name="connsiteX123" fmla="*/ 1451510 w 2270660"/>
              <a:gd name="connsiteY123" fmla="*/ 1476375 h 2435555"/>
              <a:gd name="connsiteX124" fmla="*/ 1396511 w 2270660"/>
              <a:gd name="connsiteY124" fmla="*/ 1505358 h 2435555"/>
              <a:gd name="connsiteX125" fmla="*/ 1375310 w 2270660"/>
              <a:gd name="connsiteY125" fmla="*/ 1485900 h 2435555"/>
              <a:gd name="connsiteX126" fmla="*/ 1356260 w 2270660"/>
              <a:gd name="connsiteY126" fmla="*/ 1462087 h 2435555"/>
              <a:gd name="connsiteX127" fmla="*/ 1337210 w 2270660"/>
              <a:gd name="connsiteY127" fmla="*/ 1485900 h 2435555"/>
              <a:gd name="connsiteX128" fmla="*/ 1327685 w 2270660"/>
              <a:gd name="connsiteY128" fmla="*/ 1466850 h 2435555"/>
              <a:gd name="connsiteX129" fmla="*/ 1227673 w 2270660"/>
              <a:gd name="connsiteY129" fmla="*/ 1514475 h 2435555"/>
              <a:gd name="connsiteX130" fmla="*/ 1194335 w 2270660"/>
              <a:gd name="connsiteY130" fmla="*/ 1514475 h 2435555"/>
              <a:gd name="connsiteX131" fmla="*/ 1132423 w 2270660"/>
              <a:gd name="connsiteY131" fmla="*/ 1504950 h 2435555"/>
              <a:gd name="connsiteX132" fmla="*/ 1075273 w 2270660"/>
              <a:gd name="connsiteY132" fmla="*/ 1524000 h 2435555"/>
              <a:gd name="connsiteX133" fmla="*/ 1051460 w 2270660"/>
              <a:gd name="connsiteY133" fmla="*/ 1562100 h 2435555"/>
              <a:gd name="connsiteX134" fmla="*/ 1037173 w 2270660"/>
              <a:gd name="connsiteY134" fmla="*/ 1590675 h 2435555"/>
              <a:gd name="connsiteX135" fmla="*/ 1018123 w 2270660"/>
              <a:gd name="connsiteY135" fmla="*/ 1590675 h 2435555"/>
              <a:gd name="connsiteX136" fmla="*/ 1018123 w 2270660"/>
              <a:gd name="connsiteY136" fmla="*/ 1590675 h 2435555"/>
              <a:gd name="connsiteX137" fmla="*/ 956402 w 2270660"/>
              <a:gd name="connsiteY137" fmla="*/ 1619469 h 2435555"/>
              <a:gd name="connsiteX138" fmla="*/ 918110 w 2270660"/>
              <a:gd name="connsiteY138" fmla="*/ 1590675 h 2435555"/>
              <a:gd name="connsiteX139" fmla="*/ 808573 w 2270660"/>
              <a:gd name="connsiteY139" fmla="*/ 1624012 h 2435555"/>
              <a:gd name="connsiteX140" fmla="*/ 851435 w 2270660"/>
              <a:gd name="connsiteY140" fmla="*/ 1652587 h 2435555"/>
              <a:gd name="connsiteX141" fmla="*/ 870485 w 2270660"/>
              <a:gd name="connsiteY141" fmla="*/ 1690687 h 2435555"/>
              <a:gd name="connsiteX142" fmla="*/ 870485 w 2270660"/>
              <a:gd name="connsiteY142" fmla="*/ 1738312 h 2435555"/>
              <a:gd name="connsiteX143" fmla="*/ 851435 w 2270660"/>
              <a:gd name="connsiteY143" fmla="*/ 1762125 h 2435555"/>
              <a:gd name="connsiteX144" fmla="*/ 837148 w 2270660"/>
              <a:gd name="connsiteY144" fmla="*/ 1838325 h 2435555"/>
              <a:gd name="connsiteX145" fmla="*/ 856198 w 2270660"/>
              <a:gd name="connsiteY145" fmla="*/ 1866900 h 2435555"/>
              <a:gd name="connsiteX146" fmla="*/ 841910 w 2270660"/>
              <a:gd name="connsiteY146" fmla="*/ 1895475 h 2435555"/>
              <a:gd name="connsiteX147" fmla="*/ 851435 w 2270660"/>
              <a:gd name="connsiteY147" fmla="*/ 1924050 h 2435555"/>
              <a:gd name="connsiteX148" fmla="*/ 851435 w 2270660"/>
              <a:gd name="connsiteY148" fmla="*/ 1947862 h 2435555"/>
              <a:gd name="connsiteX149" fmla="*/ 808573 w 2270660"/>
              <a:gd name="connsiteY149" fmla="*/ 1966912 h 2435555"/>
              <a:gd name="connsiteX150" fmla="*/ 808573 w 2270660"/>
              <a:gd name="connsiteY150" fmla="*/ 1966912 h 2435555"/>
              <a:gd name="connsiteX151" fmla="*/ 809232 w 2270660"/>
              <a:gd name="connsiteY151" fmla="*/ 2022576 h 2435555"/>
              <a:gd name="connsiteX152" fmla="*/ 822860 w 2270660"/>
              <a:gd name="connsiteY152" fmla="*/ 2043112 h 2435555"/>
              <a:gd name="connsiteX153" fmla="*/ 846673 w 2270660"/>
              <a:gd name="connsiteY153" fmla="*/ 2066925 h 2435555"/>
              <a:gd name="connsiteX154" fmla="*/ 841910 w 2270660"/>
              <a:gd name="connsiteY154" fmla="*/ 2119312 h 2435555"/>
              <a:gd name="connsiteX155" fmla="*/ 899060 w 2270660"/>
              <a:gd name="connsiteY155" fmla="*/ 2147887 h 2435555"/>
              <a:gd name="connsiteX156" fmla="*/ 903823 w 2270660"/>
              <a:gd name="connsiteY156" fmla="*/ 2181225 h 2435555"/>
              <a:gd name="connsiteX157" fmla="*/ 965735 w 2270660"/>
              <a:gd name="connsiteY157" fmla="*/ 2205037 h 2435555"/>
              <a:gd name="connsiteX158" fmla="*/ 956210 w 2270660"/>
              <a:gd name="connsiteY158" fmla="*/ 2238375 h 2435555"/>
              <a:gd name="connsiteX159" fmla="*/ 1056223 w 2270660"/>
              <a:gd name="connsiteY159" fmla="*/ 2243137 h 2435555"/>
              <a:gd name="connsiteX160" fmla="*/ 1056223 w 2270660"/>
              <a:gd name="connsiteY160"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078376 h 2435555"/>
              <a:gd name="connsiteX97" fmla="*/ 2270660 w 2270660"/>
              <a:gd name="connsiteY97" fmla="*/ 1100137 h 2435555"/>
              <a:gd name="connsiteX98" fmla="*/ 2256373 w 2270660"/>
              <a:gd name="connsiteY98" fmla="*/ 1128712 h 2435555"/>
              <a:gd name="connsiteX99" fmla="*/ 2209269 w 2270660"/>
              <a:gd name="connsiteY99" fmla="*/ 1166970 h 2435555"/>
              <a:gd name="connsiteX100" fmla="*/ 2182592 w 2270660"/>
              <a:gd name="connsiteY100" fmla="*/ 1198407 h 2435555"/>
              <a:gd name="connsiteX101" fmla="*/ 2147341 w 2270660"/>
              <a:gd name="connsiteY101" fmla="*/ 1231749 h 2435555"/>
              <a:gd name="connsiteX102" fmla="*/ 2132097 w 2270660"/>
              <a:gd name="connsiteY102" fmla="*/ 1304149 h 2435555"/>
              <a:gd name="connsiteX103" fmla="*/ 2156360 w 2270660"/>
              <a:gd name="connsiteY103" fmla="*/ 1333500 h 2435555"/>
              <a:gd name="connsiteX104" fmla="*/ 2054927 w 2270660"/>
              <a:gd name="connsiteY104" fmla="*/ 1335174 h 2435555"/>
              <a:gd name="connsiteX105" fmla="*/ 2023010 w 2270660"/>
              <a:gd name="connsiteY105" fmla="*/ 1400175 h 2435555"/>
              <a:gd name="connsiteX106" fmla="*/ 2013485 w 2270660"/>
              <a:gd name="connsiteY106" fmla="*/ 1414462 h 2435555"/>
              <a:gd name="connsiteX107" fmla="*/ 1999198 w 2270660"/>
              <a:gd name="connsiteY107" fmla="*/ 1457325 h 2435555"/>
              <a:gd name="connsiteX108" fmla="*/ 1980148 w 2270660"/>
              <a:gd name="connsiteY108" fmla="*/ 1471612 h 2435555"/>
              <a:gd name="connsiteX109" fmla="*/ 1915829 w 2270660"/>
              <a:gd name="connsiteY109" fmla="*/ 1479432 h 2435555"/>
              <a:gd name="connsiteX110" fmla="*/ 1889660 w 2270660"/>
              <a:gd name="connsiteY110" fmla="*/ 1500187 h 2435555"/>
              <a:gd name="connsiteX111" fmla="*/ 1880135 w 2270660"/>
              <a:gd name="connsiteY111" fmla="*/ 1476375 h 2435555"/>
              <a:gd name="connsiteX112" fmla="*/ 1822985 w 2270660"/>
              <a:gd name="connsiteY112" fmla="*/ 1495425 h 2435555"/>
              <a:gd name="connsiteX113" fmla="*/ 1799173 w 2270660"/>
              <a:gd name="connsiteY113" fmla="*/ 1476375 h 2435555"/>
              <a:gd name="connsiteX114" fmla="*/ 1780123 w 2270660"/>
              <a:gd name="connsiteY114" fmla="*/ 1485900 h 2435555"/>
              <a:gd name="connsiteX115" fmla="*/ 1760635 w 2270660"/>
              <a:gd name="connsiteY115" fmla="*/ 1488007 h 2435555"/>
              <a:gd name="connsiteX116" fmla="*/ 1731953 w 2270660"/>
              <a:gd name="connsiteY116" fmla="*/ 1510870 h 2435555"/>
              <a:gd name="connsiteX117" fmla="*/ 1712999 w 2270660"/>
              <a:gd name="connsiteY117" fmla="*/ 1501343 h 2435555"/>
              <a:gd name="connsiteX118" fmla="*/ 1722973 w 2270660"/>
              <a:gd name="connsiteY118" fmla="*/ 1471612 h 2435555"/>
              <a:gd name="connsiteX119" fmla="*/ 1699160 w 2270660"/>
              <a:gd name="connsiteY119" fmla="*/ 1466850 h 2435555"/>
              <a:gd name="connsiteX120" fmla="*/ 1642010 w 2270660"/>
              <a:gd name="connsiteY120" fmla="*/ 1476375 h 2435555"/>
              <a:gd name="connsiteX121" fmla="*/ 1546760 w 2270660"/>
              <a:gd name="connsiteY121" fmla="*/ 1481137 h 2435555"/>
              <a:gd name="connsiteX122" fmla="*/ 1470560 w 2270660"/>
              <a:gd name="connsiteY122" fmla="*/ 1462087 h 2435555"/>
              <a:gd name="connsiteX123" fmla="*/ 1451510 w 2270660"/>
              <a:gd name="connsiteY123" fmla="*/ 1476375 h 2435555"/>
              <a:gd name="connsiteX124" fmla="*/ 1396511 w 2270660"/>
              <a:gd name="connsiteY124" fmla="*/ 1505358 h 2435555"/>
              <a:gd name="connsiteX125" fmla="*/ 1375310 w 2270660"/>
              <a:gd name="connsiteY125" fmla="*/ 1485900 h 2435555"/>
              <a:gd name="connsiteX126" fmla="*/ 1356260 w 2270660"/>
              <a:gd name="connsiteY126" fmla="*/ 1462087 h 2435555"/>
              <a:gd name="connsiteX127" fmla="*/ 1337210 w 2270660"/>
              <a:gd name="connsiteY127" fmla="*/ 1485900 h 2435555"/>
              <a:gd name="connsiteX128" fmla="*/ 1327685 w 2270660"/>
              <a:gd name="connsiteY128" fmla="*/ 1466850 h 2435555"/>
              <a:gd name="connsiteX129" fmla="*/ 1227673 w 2270660"/>
              <a:gd name="connsiteY129" fmla="*/ 1514475 h 2435555"/>
              <a:gd name="connsiteX130" fmla="*/ 1194335 w 2270660"/>
              <a:gd name="connsiteY130" fmla="*/ 1514475 h 2435555"/>
              <a:gd name="connsiteX131" fmla="*/ 1132423 w 2270660"/>
              <a:gd name="connsiteY131" fmla="*/ 1504950 h 2435555"/>
              <a:gd name="connsiteX132" fmla="*/ 1075273 w 2270660"/>
              <a:gd name="connsiteY132" fmla="*/ 1524000 h 2435555"/>
              <a:gd name="connsiteX133" fmla="*/ 1051460 w 2270660"/>
              <a:gd name="connsiteY133" fmla="*/ 1562100 h 2435555"/>
              <a:gd name="connsiteX134" fmla="*/ 1037173 w 2270660"/>
              <a:gd name="connsiteY134" fmla="*/ 1590675 h 2435555"/>
              <a:gd name="connsiteX135" fmla="*/ 1018123 w 2270660"/>
              <a:gd name="connsiteY135" fmla="*/ 1590675 h 2435555"/>
              <a:gd name="connsiteX136" fmla="*/ 1018123 w 2270660"/>
              <a:gd name="connsiteY136" fmla="*/ 1590675 h 2435555"/>
              <a:gd name="connsiteX137" fmla="*/ 956402 w 2270660"/>
              <a:gd name="connsiteY137" fmla="*/ 1619469 h 2435555"/>
              <a:gd name="connsiteX138" fmla="*/ 918110 w 2270660"/>
              <a:gd name="connsiteY138" fmla="*/ 1590675 h 2435555"/>
              <a:gd name="connsiteX139" fmla="*/ 808573 w 2270660"/>
              <a:gd name="connsiteY139" fmla="*/ 1624012 h 2435555"/>
              <a:gd name="connsiteX140" fmla="*/ 851435 w 2270660"/>
              <a:gd name="connsiteY140" fmla="*/ 1652587 h 2435555"/>
              <a:gd name="connsiteX141" fmla="*/ 870485 w 2270660"/>
              <a:gd name="connsiteY141" fmla="*/ 1690687 h 2435555"/>
              <a:gd name="connsiteX142" fmla="*/ 870485 w 2270660"/>
              <a:gd name="connsiteY142" fmla="*/ 1738312 h 2435555"/>
              <a:gd name="connsiteX143" fmla="*/ 851435 w 2270660"/>
              <a:gd name="connsiteY143" fmla="*/ 1762125 h 2435555"/>
              <a:gd name="connsiteX144" fmla="*/ 837148 w 2270660"/>
              <a:gd name="connsiteY144" fmla="*/ 1838325 h 2435555"/>
              <a:gd name="connsiteX145" fmla="*/ 856198 w 2270660"/>
              <a:gd name="connsiteY145" fmla="*/ 1866900 h 2435555"/>
              <a:gd name="connsiteX146" fmla="*/ 841910 w 2270660"/>
              <a:gd name="connsiteY146" fmla="*/ 1895475 h 2435555"/>
              <a:gd name="connsiteX147" fmla="*/ 851435 w 2270660"/>
              <a:gd name="connsiteY147" fmla="*/ 1924050 h 2435555"/>
              <a:gd name="connsiteX148" fmla="*/ 851435 w 2270660"/>
              <a:gd name="connsiteY148" fmla="*/ 1947862 h 2435555"/>
              <a:gd name="connsiteX149" fmla="*/ 808573 w 2270660"/>
              <a:gd name="connsiteY149" fmla="*/ 1966912 h 2435555"/>
              <a:gd name="connsiteX150" fmla="*/ 808573 w 2270660"/>
              <a:gd name="connsiteY150" fmla="*/ 1966912 h 2435555"/>
              <a:gd name="connsiteX151" fmla="*/ 809232 w 2270660"/>
              <a:gd name="connsiteY151" fmla="*/ 2022576 h 2435555"/>
              <a:gd name="connsiteX152" fmla="*/ 822860 w 2270660"/>
              <a:gd name="connsiteY152" fmla="*/ 2043112 h 2435555"/>
              <a:gd name="connsiteX153" fmla="*/ 846673 w 2270660"/>
              <a:gd name="connsiteY153" fmla="*/ 2066925 h 2435555"/>
              <a:gd name="connsiteX154" fmla="*/ 841910 w 2270660"/>
              <a:gd name="connsiteY154" fmla="*/ 2119312 h 2435555"/>
              <a:gd name="connsiteX155" fmla="*/ 899060 w 2270660"/>
              <a:gd name="connsiteY155" fmla="*/ 2147887 h 2435555"/>
              <a:gd name="connsiteX156" fmla="*/ 903823 w 2270660"/>
              <a:gd name="connsiteY156" fmla="*/ 2181225 h 2435555"/>
              <a:gd name="connsiteX157" fmla="*/ 965735 w 2270660"/>
              <a:gd name="connsiteY157" fmla="*/ 2205037 h 2435555"/>
              <a:gd name="connsiteX158" fmla="*/ 956210 w 2270660"/>
              <a:gd name="connsiteY158" fmla="*/ 2238375 h 2435555"/>
              <a:gd name="connsiteX159" fmla="*/ 1056223 w 2270660"/>
              <a:gd name="connsiteY159" fmla="*/ 2243137 h 2435555"/>
              <a:gd name="connsiteX160" fmla="*/ 1056223 w 2270660"/>
              <a:gd name="connsiteY160" fmla="*/ 2243137 h 2435555"/>
              <a:gd name="connsiteX0" fmla="*/ 1057524 w 2270660"/>
              <a:gd name="connsiteY0" fmla="*/ 222942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078376 h 2435555"/>
              <a:gd name="connsiteX97" fmla="*/ 2270660 w 2270660"/>
              <a:gd name="connsiteY97" fmla="*/ 1100137 h 2435555"/>
              <a:gd name="connsiteX98" fmla="*/ 2256373 w 2270660"/>
              <a:gd name="connsiteY98" fmla="*/ 1128712 h 2435555"/>
              <a:gd name="connsiteX99" fmla="*/ 2209269 w 2270660"/>
              <a:gd name="connsiteY99" fmla="*/ 1166970 h 2435555"/>
              <a:gd name="connsiteX100" fmla="*/ 2182592 w 2270660"/>
              <a:gd name="connsiteY100" fmla="*/ 1198407 h 2435555"/>
              <a:gd name="connsiteX101" fmla="*/ 2147341 w 2270660"/>
              <a:gd name="connsiteY101" fmla="*/ 1231749 h 2435555"/>
              <a:gd name="connsiteX102" fmla="*/ 2132097 w 2270660"/>
              <a:gd name="connsiteY102" fmla="*/ 1304149 h 2435555"/>
              <a:gd name="connsiteX103" fmla="*/ 2156360 w 2270660"/>
              <a:gd name="connsiteY103" fmla="*/ 1333500 h 2435555"/>
              <a:gd name="connsiteX104" fmla="*/ 2054927 w 2270660"/>
              <a:gd name="connsiteY104" fmla="*/ 1335174 h 2435555"/>
              <a:gd name="connsiteX105" fmla="*/ 2023010 w 2270660"/>
              <a:gd name="connsiteY105" fmla="*/ 1400175 h 2435555"/>
              <a:gd name="connsiteX106" fmla="*/ 2013485 w 2270660"/>
              <a:gd name="connsiteY106" fmla="*/ 1414462 h 2435555"/>
              <a:gd name="connsiteX107" fmla="*/ 1999198 w 2270660"/>
              <a:gd name="connsiteY107" fmla="*/ 1457325 h 2435555"/>
              <a:gd name="connsiteX108" fmla="*/ 1980148 w 2270660"/>
              <a:gd name="connsiteY108" fmla="*/ 1471612 h 2435555"/>
              <a:gd name="connsiteX109" fmla="*/ 1915829 w 2270660"/>
              <a:gd name="connsiteY109" fmla="*/ 1479432 h 2435555"/>
              <a:gd name="connsiteX110" fmla="*/ 1889660 w 2270660"/>
              <a:gd name="connsiteY110" fmla="*/ 1500187 h 2435555"/>
              <a:gd name="connsiteX111" fmla="*/ 1880135 w 2270660"/>
              <a:gd name="connsiteY111" fmla="*/ 1476375 h 2435555"/>
              <a:gd name="connsiteX112" fmla="*/ 1822985 w 2270660"/>
              <a:gd name="connsiteY112" fmla="*/ 1495425 h 2435555"/>
              <a:gd name="connsiteX113" fmla="*/ 1799173 w 2270660"/>
              <a:gd name="connsiteY113" fmla="*/ 1476375 h 2435555"/>
              <a:gd name="connsiteX114" fmla="*/ 1780123 w 2270660"/>
              <a:gd name="connsiteY114" fmla="*/ 1485900 h 2435555"/>
              <a:gd name="connsiteX115" fmla="*/ 1760635 w 2270660"/>
              <a:gd name="connsiteY115" fmla="*/ 1488007 h 2435555"/>
              <a:gd name="connsiteX116" fmla="*/ 1731953 w 2270660"/>
              <a:gd name="connsiteY116" fmla="*/ 1510870 h 2435555"/>
              <a:gd name="connsiteX117" fmla="*/ 1712999 w 2270660"/>
              <a:gd name="connsiteY117" fmla="*/ 1501343 h 2435555"/>
              <a:gd name="connsiteX118" fmla="*/ 1722973 w 2270660"/>
              <a:gd name="connsiteY118" fmla="*/ 1471612 h 2435555"/>
              <a:gd name="connsiteX119" fmla="*/ 1699160 w 2270660"/>
              <a:gd name="connsiteY119" fmla="*/ 1466850 h 2435555"/>
              <a:gd name="connsiteX120" fmla="*/ 1642010 w 2270660"/>
              <a:gd name="connsiteY120" fmla="*/ 1476375 h 2435555"/>
              <a:gd name="connsiteX121" fmla="*/ 1546760 w 2270660"/>
              <a:gd name="connsiteY121" fmla="*/ 1481137 h 2435555"/>
              <a:gd name="connsiteX122" fmla="*/ 1470560 w 2270660"/>
              <a:gd name="connsiteY122" fmla="*/ 1462087 h 2435555"/>
              <a:gd name="connsiteX123" fmla="*/ 1451510 w 2270660"/>
              <a:gd name="connsiteY123" fmla="*/ 1476375 h 2435555"/>
              <a:gd name="connsiteX124" fmla="*/ 1396511 w 2270660"/>
              <a:gd name="connsiteY124" fmla="*/ 1505358 h 2435555"/>
              <a:gd name="connsiteX125" fmla="*/ 1375310 w 2270660"/>
              <a:gd name="connsiteY125" fmla="*/ 1485900 h 2435555"/>
              <a:gd name="connsiteX126" fmla="*/ 1356260 w 2270660"/>
              <a:gd name="connsiteY126" fmla="*/ 1462087 h 2435555"/>
              <a:gd name="connsiteX127" fmla="*/ 1337210 w 2270660"/>
              <a:gd name="connsiteY127" fmla="*/ 1485900 h 2435555"/>
              <a:gd name="connsiteX128" fmla="*/ 1327685 w 2270660"/>
              <a:gd name="connsiteY128" fmla="*/ 1466850 h 2435555"/>
              <a:gd name="connsiteX129" fmla="*/ 1227673 w 2270660"/>
              <a:gd name="connsiteY129" fmla="*/ 1514475 h 2435555"/>
              <a:gd name="connsiteX130" fmla="*/ 1194335 w 2270660"/>
              <a:gd name="connsiteY130" fmla="*/ 1514475 h 2435555"/>
              <a:gd name="connsiteX131" fmla="*/ 1132423 w 2270660"/>
              <a:gd name="connsiteY131" fmla="*/ 1504950 h 2435555"/>
              <a:gd name="connsiteX132" fmla="*/ 1075273 w 2270660"/>
              <a:gd name="connsiteY132" fmla="*/ 1524000 h 2435555"/>
              <a:gd name="connsiteX133" fmla="*/ 1051460 w 2270660"/>
              <a:gd name="connsiteY133" fmla="*/ 1562100 h 2435555"/>
              <a:gd name="connsiteX134" fmla="*/ 1037173 w 2270660"/>
              <a:gd name="connsiteY134" fmla="*/ 1590675 h 2435555"/>
              <a:gd name="connsiteX135" fmla="*/ 1018123 w 2270660"/>
              <a:gd name="connsiteY135" fmla="*/ 1590675 h 2435555"/>
              <a:gd name="connsiteX136" fmla="*/ 1018123 w 2270660"/>
              <a:gd name="connsiteY136" fmla="*/ 1590675 h 2435555"/>
              <a:gd name="connsiteX137" fmla="*/ 956402 w 2270660"/>
              <a:gd name="connsiteY137" fmla="*/ 1619469 h 2435555"/>
              <a:gd name="connsiteX138" fmla="*/ 918110 w 2270660"/>
              <a:gd name="connsiteY138" fmla="*/ 1590675 h 2435555"/>
              <a:gd name="connsiteX139" fmla="*/ 797331 w 2270660"/>
              <a:gd name="connsiteY139" fmla="*/ 1616611 h 2435555"/>
              <a:gd name="connsiteX140" fmla="*/ 851435 w 2270660"/>
              <a:gd name="connsiteY140" fmla="*/ 1652587 h 2435555"/>
              <a:gd name="connsiteX141" fmla="*/ 870485 w 2270660"/>
              <a:gd name="connsiteY141" fmla="*/ 1690687 h 2435555"/>
              <a:gd name="connsiteX142" fmla="*/ 870485 w 2270660"/>
              <a:gd name="connsiteY142" fmla="*/ 1738312 h 2435555"/>
              <a:gd name="connsiteX143" fmla="*/ 851435 w 2270660"/>
              <a:gd name="connsiteY143" fmla="*/ 1762125 h 2435555"/>
              <a:gd name="connsiteX144" fmla="*/ 837148 w 2270660"/>
              <a:gd name="connsiteY144" fmla="*/ 1838325 h 2435555"/>
              <a:gd name="connsiteX145" fmla="*/ 856198 w 2270660"/>
              <a:gd name="connsiteY145" fmla="*/ 1866900 h 2435555"/>
              <a:gd name="connsiteX146" fmla="*/ 841910 w 2270660"/>
              <a:gd name="connsiteY146" fmla="*/ 1895475 h 2435555"/>
              <a:gd name="connsiteX147" fmla="*/ 851435 w 2270660"/>
              <a:gd name="connsiteY147" fmla="*/ 1924050 h 2435555"/>
              <a:gd name="connsiteX148" fmla="*/ 851435 w 2270660"/>
              <a:gd name="connsiteY148" fmla="*/ 1947862 h 2435555"/>
              <a:gd name="connsiteX149" fmla="*/ 808573 w 2270660"/>
              <a:gd name="connsiteY149" fmla="*/ 1966912 h 2435555"/>
              <a:gd name="connsiteX150" fmla="*/ 808573 w 2270660"/>
              <a:gd name="connsiteY150" fmla="*/ 1966912 h 2435555"/>
              <a:gd name="connsiteX151" fmla="*/ 809232 w 2270660"/>
              <a:gd name="connsiteY151" fmla="*/ 2022576 h 2435555"/>
              <a:gd name="connsiteX152" fmla="*/ 822860 w 2270660"/>
              <a:gd name="connsiteY152" fmla="*/ 2043112 h 2435555"/>
              <a:gd name="connsiteX153" fmla="*/ 846673 w 2270660"/>
              <a:gd name="connsiteY153" fmla="*/ 2066925 h 2435555"/>
              <a:gd name="connsiteX154" fmla="*/ 841910 w 2270660"/>
              <a:gd name="connsiteY154" fmla="*/ 2119312 h 2435555"/>
              <a:gd name="connsiteX155" fmla="*/ 899060 w 2270660"/>
              <a:gd name="connsiteY155" fmla="*/ 2147887 h 2435555"/>
              <a:gd name="connsiteX156" fmla="*/ 903823 w 2270660"/>
              <a:gd name="connsiteY156" fmla="*/ 2181225 h 2435555"/>
              <a:gd name="connsiteX157" fmla="*/ 965735 w 2270660"/>
              <a:gd name="connsiteY157" fmla="*/ 2205037 h 2435555"/>
              <a:gd name="connsiteX158" fmla="*/ 956210 w 2270660"/>
              <a:gd name="connsiteY158" fmla="*/ 2238375 h 2435555"/>
              <a:gd name="connsiteX159" fmla="*/ 1056223 w 2270660"/>
              <a:gd name="connsiteY159" fmla="*/ 2243137 h 2435555"/>
              <a:gd name="connsiteX160" fmla="*/ 1056223 w 2270660"/>
              <a:gd name="connsiteY160" fmla="*/ 2243137 h 2435555"/>
              <a:gd name="connsiteX0" fmla="*/ 1055868 w 2270660"/>
              <a:gd name="connsiteY0" fmla="*/ 2254490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078376 h 2435555"/>
              <a:gd name="connsiteX97" fmla="*/ 2270660 w 2270660"/>
              <a:gd name="connsiteY97" fmla="*/ 1100137 h 2435555"/>
              <a:gd name="connsiteX98" fmla="*/ 2256373 w 2270660"/>
              <a:gd name="connsiteY98" fmla="*/ 1128712 h 2435555"/>
              <a:gd name="connsiteX99" fmla="*/ 2209269 w 2270660"/>
              <a:gd name="connsiteY99" fmla="*/ 1166970 h 2435555"/>
              <a:gd name="connsiteX100" fmla="*/ 2182592 w 2270660"/>
              <a:gd name="connsiteY100" fmla="*/ 1198407 h 2435555"/>
              <a:gd name="connsiteX101" fmla="*/ 2147341 w 2270660"/>
              <a:gd name="connsiteY101" fmla="*/ 1231749 h 2435555"/>
              <a:gd name="connsiteX102" fmla="*/ 2132097 w 2270660"/>
              <a:gd name="connsiteY102" fmla="*/ 1304149 h 2435555"/>
              <a:gd name="connsiteX103" fmla="*/ 2156360 w 2270660"/>
              <a:gd name="connsiteY103" fmla="*/ 1333500 h 2435555"/>
              <a:gd name="connsiteX104" fmla="*/ 2054927 w 2270660"/>
              <a:gd name="connsiteY104" fmla="*/ 1335174 h 2435555"/>
              <a:gd name="connsiteX105" fmla="*/ 2023010 w 2270660"/>
              <a:gd name="connsiteY105" fmla="*/ 1400175 h 2435555"/>
              <a:gd name="connsiteX106" fmla="*/ 2013485 w 2270660"/>
              <a:gd name="connsiteY106" fmla="*/ 1414462 h 2435555"/>
              <a:gd name="connsiteX107" fmla="*/ 1999198 w 2270660"/>
              <a:gd name="connsiteY107" fmla="*/ 1457325 h 2435555"/>
              <a:gd name="connsiteX108" fmla="*/ 1980148 w 2270660"/>
              <a:gd name="connsiteY108" fmla="*/ 1471612 h 2435555"/>
              <a:gd name="connsiteX109" fmla="*/ 1915829 w 2270660"/>
              <a:gd name="connsiteY109" fmla="*/ 1479432 h 2435555"/>
              <a:gd name="connsiteX110" fmla="*/ 1889660 w 2270660"/>
              <a:gd name="connsiteY110" fmla="*/ 1500187 h 2435555"/>
              <a:gd name="connsiteX111" fmla="*/ 1880135 w 2270660"/>
              <a:gd name="connsiteY111" fmla="*/ 1476375 h 2435555"/>
              <a:gd name="connsiteX112" fmla="*/ 1822985 w 2270660"/>
              <a:gd name="connsiteY112" fmla="*/ 1495425 h 2435555"/>
              <a:gd name="connsiteX113" fmla="*/ 1799173 w 2270660"/>
              <a:gd name="connsiteY113" fmla="*/ 1476375 h 2435555"/>
              <a:gd name="connsiteX114" fmla="*/ 1780123 w 2270660"/>
              <a:gd name="connsiteY114" fmla="*/ 1485900 h 2435555"/>
              <a:gd name="connsiteX115" fmla="*/ 1760635 w 2270660"/>
              <a:gd name="connsiteY115" fmla="*/ 1488007 h 2435555"/>
              <a:gd name="connsiteX116" fmla="*/ 1731953 w 2270660"/>
              <a:gd name="connsiteY116" fmla="*/ 1510870 h 2435555"/>
              <a:gd name="connsiteX117" fmla="*/ 1712999 w 2270660"/>
              <a:gd name="connsiteY117" fmla="*/ 1501343 h 2435555"/>
              <a:gd name="connsiteX118" fmla="*/ 1722973 w 2270660"/>
              <a:gd name="connsiteY118" fmla="*/ 1471612 h 2435555"/>
              <a:gd name="connsiteX119" fmla="*/ 1699160 w 2270660"/>
              <a:gd name="connsiteY119" fmla="*/ 1466850 h 2435555"/>
              <a:gd name="connsiteX120" fmla="*/ 1642010 w 2270660"/>
              <a:gd name="connsiteY120" fmla="*/ 1476375 h 2435555"/>
              <a:gd name="connsiteX121" fmla="*/ 1546760 w 2270660"/>
              <a:gd name="connsiteY121" fmla="*/ 1481137 h 2435555"/>
              <a:gd name="connsiteX122" fmla="*/ 1470560 w 2270660"/>
              <a:gd name="connsiteY122" fmla="*/ 1462087 h 2435555"/>
              <a:gd name="connsiteX123" fmla="*/ 1451510 w 2270660"/>
              <a:gd name="connsiteY123" fmla="*/ 1476375 h 2435555"/>
              <a:gd name="connsiteX124" fmla="*/ 1396511 w 2270660"/>
              <a:gd name="connsiteY124" fmla="*/ 1505358 h 2435555"/>
              <a:gd name="connsiteX125" fmla="*/ 1375310 w 2270660"/>
              <a:gd name="connsiteY125" fmla="*/ 1485900 h 2435555"/>
              <a:gd name="connsiteX126" fmla="*/ 1356260 w 2270660"/>
              <a:gd name="connsiteY126" fmla="*/ 1462087 h 2435555"/>
              <a:gd name="connsiteX127" fmla="*/ 1337210 w 2270660"/>
              <a:gd name="connsiteY127" fmla="*/ 1485900 h 2435555"/>
              <a:gd name="connsiteX128" fmla="*/ 1327685 w 2270660"/>
              <a:gd name="connsiteY128" fmla="*/ 1466850 h 2435555"/>
              <a:gd name="connsiteX129" fmla="*/ 1227673 w 2270660"/>
              <a:gd name="connsiteY129" fmla="*/ 1514475 h 2435555"/>
              <a:gd name="connsiteX130" fmla="*/ 1194335 w 2270660"/>
              <a:gd name="connsiteY130" fmla="*/ 1514475 h 2435555"/>
              <a:gd name="connsiteX131" fmla="*/ 1132423 w 2270660"/>
              <a:gd name="connsiteY131" fmla="*/ 1504950 h 2435555"/>
              <a:gd name="connsiteX132" fmla="*/ 1075273 w 2270660"/>
              <a:gd name="connsiteY132" fmla="*/ 1524000 h 2435555"/>
              <a:gd name="connsiteX133" fmla="*/ 1051460 w 2270660"/>
              <a:gd name="connsiteY133" fmla="*/ 1562100 h 2435555"/>
              <a:gd name="connsiteX134" fmla="*/ 1037173 w 2270660"/>
              <a:gd name="connsiteY134" fmla="*/ 1590675 h 2435555"/>
              <a:gd name="connsiteX135" fmla="*/ 1018123 w 2270660"/>
              <a:gd name="connsiteY135" fmla="*/ 1590675 h 2435555"/>
              <a:gd name="connsiteX136" fmla="*/ 1018123 w 2270660"/>
              <a:gd name="connsiteY136" fmla="*/ 1590675 h 2435555"/>
              <a:gd name="connsiteX137" fmla="*/ 956402 w 2270660"/>
              <a:gd name="connsiteY137" fmla="*/ 1619469 h 2435555"/>
              <a:gd name="connsiteX138" fmla="*/ 918110 w 2270660"/>
              <a:gd name="connsiteY138" fmla="*/ 1590675 h 2435555"/>
              <a:gd name="connsiteX139" fmla="*/ 797331 w 2270660"/>
              <a:gd name="connsiteY139" fmla="*/ 1616611 h 2435555"/>
              <a:gd name="connsiteX140" fmla="*/ 851435 w 2270660"/>
              <a:gd name="connsiteY140" fmla="*/ 1652587 h 2435555"/>
              <a:gd name="connsiteX141" fmla="*/ 870485 w 2270660"/>
              <a:gd name="connsiteY141" fmla="*/ 1690687 h 2435555"/>
              <a:gd name="connsiteX142" fmla="*/ 870485 w 2270660"/>
              <a:gd name="connsiteY142" fmla="*/ 1738312 h 2435555"/>
              <a:gd name="connsiteX143" fmla="*/ 851435 w 2270660"/>
              <a:gd name="connsiteY143" fmla="*/ 1762125 h 2435555"/>
              <a:gd name="connsiteX144" fmla="*/ 837148 w 2270660"/>
              <a:gd name="connsiteY144" fmla="*/ 1838325 h 2435555"/>
              <a:gd name="connsiteX145" fmla="*/ 856198 w 2270660"/>
              <a:gd name="connsiteY145" fmla="*/ 1866900 h 2435555"/>
              <a:gd name="connsiteX146" fmla="*/ 841910 w 2270660"/>
              <a:gd name="connsiteY146" fmla="*/ 1895475 h 2435555"/>
              <a:gd name="connsiteX147" fmla="*/ 851435 w 2270660"/>
              <a:gd name="connsiteY147" fmla="*/ 1924050 h 2435555"/>
              <a:gd name="connsiteX148" fmla="*/ 851435 w 2270660"/>
              <a:gd name="connsiteY148" fmla="*/ 1947862 h 2435555"/>
              <a:gd name="connsiteX149" fmla="*/ 808573 w 2270660"/>
              <a:gd name="connsiteY149" fmla="*/ 1966912 h 2435555"/>
              <a:gd name="connsiteX150" fmla="*/ 808573 w 2270660"/>
              <a:gd name="connsiteY150" fmla="*/ 1966912 h 2435555"/>
              <a:gd name="connsiteX151" fmla="*/ 809232 w 2270660"/>
              <a:gd name="connsiteY151" fmla="*/ 2022576 h 2435555"/>
              <a:gd name="connsiteX152" fmla="*/ 822860 w 2270660"/>
              <a:gd name="connsiteY152" fmla="*/ 2043112 h 2435555"/>
              <a:gd name="connsiteX153" fmla="*/ 846673 w 2270660"/>
              <a:gd name="connsiteY153" fmla="*/ 2066925 h 2435555"/>
              <a:gd name="connsiteX154" fmla="*/ 841910 w 2270660"/>
              <a:gd name="connsiteY154" fmla="*/ 2119312 h 2435555"/>
              <a:gd name="connsiteX155" fmla="*/ 899060 w 2270660"/>
              <a:gd name="connsiteY155" fmla="*/ 2147887 h 2435555"/>
              <a:gd name="connsiteX156" fmla="*/ 903823 w 2270660"/>
              <a:gd name="connsiteY156" fmla="*/ 2181225 h 2435555"/>
              <a:gd name="connsiteX157" fmla="*/ 965735 w 2270660"/>
              <a:gd name="connsiteY157" fmla="*/ 2205037 h 2435555"/>
              <a:gd name="connsiteX158" fmla="*/ 956210 w 2270660"/>
              <a:gd name="connsiteY158" fmla="*/ 2238375 h 2435555"/>
              <a:gd name="connsiteX159" fmla="*/ 1056223 w 2270660"/>
              <a:gd name="connsiteY159" fmla="*/ 2243137 h 2435555"/>
              <a:gd name="connsiteX160" fmla="*/ 1056223 w 2270660"/>
              <a:gd name="connsiteY160" fmla="*/ 2243137 h 2435555"/>
              <a:gd name="connsiteX0" fmla="*/ 1056117 w 2270660"/>
              <a:gd name="connsiteY0" fmla="*/ 2247174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078376 h 2435555"/>
              <a:gd name="connsiteX97" fmla="*/ 2270660 w 2270660"/>
              <a:gd name="connsiteY97" fmla="*/ 1100137 h 2435555"/>
              <a:gd name="connsiteX98" fmla="*/ 2256373 w 2270660"/>
              <a:gd name="connsiteY98" fmla="*/ 1128712 h 2435555"/>
              <a:gd name="connsiteX99" fmla="*/ 2209269 w 2270660"/>
              <a:gd name="connsiteY99" fmla="*/ 1166970 h 2435555"/>
              <a:gd name="connsiteX100" fmla="*/ 2182592 w 2270660"/>
              <a:gd name="connsiteY100" fmla="*/ 1198407 h 2435555"/>
              <a:gd name="connsiteX101" fmla="*/ 2147341 w 2270660"/>
              <a:gd name="connsiteY101" fmla="*/ 1231749 h 2435555"/>
              <a:gd name="connsiteX102" fmla="*/ 2132097 w 2270660"/>
              <a:gd name="connsiteY102" fmla="*/ 1304149 h 2435555"/>
              <a:gd name="connsiteX103" fmla="*/ 2156360 w 2270660"/>
              <a:gd name="connsiteY103" fmla="*/ 1333500 h 2435555"/>
              <a:gd name="connsiteX104" fmla="*/ 2054927 w 2270660"/>
              <a:gd name="connsiteY104" fmla="*/ 1335174 h 2435555"/>
              <a:gd name="connsiteX105" fmla="*/ 2023010 w 2270660"/>
              <a:gd name="connsiteY105" fmla="*/ 1400175 h 2435555"/>
              <a:gd name="connsiteX106" fmla="*/ 2013485 w 2270660"/>
              <a:gd name="connsiteY106" fmla="*/ 1414462 h 2435555"/>
              <a:gd name="connsiteX107" fmla="*/ 1999198 w 2270660"/>
              <a:gd name="connsiteY107" fmla="*/ 1457325 h 2435555"/>
              <a:gd name="connsiteX108" fmla="*/ 1980148 w 2270660"/>
              <a:gd name="connsiteY108" fmla="*/ 1471612 h 2435555"/>
              <a:gd name="connsiteX109" fmla="*/ 1915829 w 2270660"/>
              <a:gd name="connsiteY109" fmla="*/ 1479432 h 2435555"/>
              <a:gd name="connsiteX110" fmla="*/ 1889660 w 2270660"/>
              <a:gd name="connsiteY110" fmla="*/ 1500187 h 2435555"/>
              <a:gd name="connsiteX111" fmla="*/ 1880135 w 2270660"/>
              <a:gd name="connsiteY111" fmla="*/ 1476375 h 2435555"/>
              <a:gd name="connsiteX112" fmla="*/ 1822985 w 2270660"/>
              <a:gd name="connsiteY112" fmla="*/ 1495425 h 2435555"/>
              <a:gd name="connsiteX113" fmla="*/ 1799173 w 2270660"/>
              <a:gd name="connsiteY113" fmla="*/ 1476375 h 2435555"/>
              <a:gd name="connsiteX114" fmla="*/ 1780123 w 2270660"/>
              <a:gd name="connsiteY114" fmla="*/ 1485900 h 2435555"/>
              <a:gd name="connsiteX115" fmla="*/ 1760635 w 2270660"/>
              <a:gd name="connsiteY115" fmla="*/ 1488007 h 2435555"/>
              <a:gd name="connsiteX116" fmla="*/ 1731953 w 2270660"/>
              <a:gd name="connsiteY116" fmla="*/ 1510870 h 2435555"/>
              <a:gd name="connsiteX117" fmla="*/ 1712999 w 2270660"/>
              <a:gd name="connsiteY117" fmla="*/ 1501343 h 2435555"/>
              <a:gd name="connsiteX118" fmla="*/ 1722973 w 2270660"/>
              <a:gd name="connsiteY118" fmla="*/ 1471612 h 2435555"/>
              <a:gd name="connsiteX119" fmla="*/ 1699160 w 2270660"/>
              <a:gd name="connsiteY119" fmla="*/ 1466850 h 2435555"/>
              <a:gd name="connsiteX120" fmla="*/ 1642010 w 2270660"/>
              <a:gd name="connsiteY120" fmla="*/ 1476375 h 2435555"/>
              <a:gd name="connsiteX121" fmla="*/ 1546760 w 2270660"/>
              <a:gd name="connsiteY121" fmla="*/ 1481137 h 2435555"/>
              <a:gd name="connsiteX122" fmla="*/ 1470560 w 2270660"/>
              <a:gd name="connsiteY122" fmla="*/ 1462087 h 2435555"/>
              <a:gd name="connsiteX123" fmla="*/ 1451510 w 2270660"/>
              <a:gd name="connsiteY123" fmla="*/ 1476375 h 2435555"/>
              <a:gd name="connsiteX124" fmla="*/ 1396511 w 2270660"/>
              <a:gd name="connsiteY124" fmla="*/ 1505358 h 2435555"/>
              <a:gd name="connsiteX125" fmla="*/ 1375310 w 2270660"/>
              <a:gd name="connsiteY125" fmla="*/ 1485900 h 2435555"/>
              <a:gd name="connsiteX126" fmla="*/ 1356260 w 2270660"/>
              <a:gd name="connsiteY126" fmla="*/ 1462087 h 2435555"/>
              <a:gd name="connsiteX127" fmla="*/ 1337210 w 2270660"/>
              <a:gd name="connsiteY127" fmla="*/ 1485900 h 2435555"/>
              <a:gd name="connsiteX128" fmla="*/ 1327685 w 2270660"/>
              <a:gd name="connsiteY128" fmla="*/ 1466850 h 2435555"/>
              <a:gd name="connsiteX129" fmla="*/ 1227673 w 2270660"/>
              <a:gd name="connsiteY129" fmla="*/ 1514475 h 2435555"/>
              <a:gd name="connsiteX130" fmla="*/ 1194335 w 2270660"/>
              <a:gd name="connsiteY130" fmla="*/ 1514475 h 2435555"/>
              <a:gd name="connsiteX131" fmla="*/ 1132423 w 2270660"/>
              <a:gd name="connsiteY131" fmla="*/ 1504950 h 2435555"/>
              <a:gd name="connsiteX132" fmla="*/ 1075273 w 2270660"/>
              <a:gd name="connsiteY132" fmla="*/ 1524000 h 2435555"/>
              <a:gd name="connsiteX133" fmla="*/ 1051460 w 2270660"/>
              <a:gd name="connsiteY133" fmla="*/ 1562100 h 2435555"/>
              <a:gd name="connsiteX134" fmla="*/ 1037173 w 2270660"/>
              <a:gd name="connsiteY134" fmla="*/ 1590675 h 2435555"/>
              <a:gd name="connsiteX135" fmla="*/ 1018123 w 2270660"/>
              <a:gd name="connsiteY135" fmla="*/ 1590675 h 2435555"/>
              <a:gd name="connsiteX136" fmla="*/ 1018123 w 2270660"/>
              <a:gd name="connsiteY136" fmla="*/ 1590675 h 2435555"/>
              <a:gd name="connsiteX137" fmla="*/ 956402 w 2270660"/>
              <a:gd name="connsiteY137" fmla="*/ 1619469 h 2435555"/>
              <a:gd name="connsiteX138" fmla="*/ 918110 w 2270660"/>
              <a:gd name="connsiteY138" fmla="*/ 1590675 h 2435555"/>
              <a:gd name="connsiteX139" fmla="*/ 797331 w 2270660"/>
              <a:gd name="connsiteY139" fmla="*/ 1616611 h 2435555"/>
              <a:gd name="connsiteX140" fmla="*/ 851435 w 2270660"/>
              <a:gd name="connsiteY140" fmla="*/ 1652587 h 2435555"/>
              <a:gd name="connsiteX141" fmla="*/ 870485 w 2270660"/>
              <a:gd name="connsiteY141" fmla="*/ 1690687 h 2435555"/>
              <a:gd name="connsiteX142" fmla="*/ 870485 w 2270660"/>
              <a:gd name="connsiteY142" fmla="*/ 1738312 h 2435555"/>
              <a:gd name="connsiteX143" fmla="*/ 851435 w 2270660"/>
              <a:gd name="connsiteY143" fmla="*/ 1762125 h 2435555"/>
              <a:gd name="connsiteX144" fmla="*/ 837148 w 2270660"/>
              <a:gd name="connsiteY144" fmla="*/ 1838325 h 2435555"/>
              <a:gd name="connsiteX145" fmla="*/ 856198 w 2270660"/>
              <a:gd name="connsiteY145" fmla="*/ 1866900 h 2435555"/>
              <a:gd name="connsiteX146" fmla="*/ 841910 w 2270660"/>
              <a:gd name="connsiteY146" fmla="*/ 1895475 h 2435555"/>
              <a:gd name="connsiteX147" fmla="*/ 851435 w 2270660"/>
              <a:gd name="connsiteY147" fmla="*/ 1924050 h 2435555"/>
              <a:gd name="connsiteX148" fmla="*/ 851435 w 2270660"/>
              <a:gd name="connsiteY148" fmla="*/ 1947862 h 2435555"/>
              <a:gd name="connsiteX149" fmla="*/ 808573 w 2270660"/>
              <a:gd name="connsiteY149" fmla="*/ 1966912 h 2435555"/>
              <a:gd name="connsiteX150" fmla="*/ 808573 w 2270660"/>
              <a:gd name="connsiteY150" fmla="*/ 1966912 h 2435555"/>
              <a:gd name="connsiteX151" fmla="*/ 809232 w 2270660"/>
              <a:gd name="connsiteY151" fmla="*/ 2022576 h 2435555"/>
              <a:gd name="connsiteX152" fmla="*/ 822860 w 2270660"/>
              <a:gd name="connsiteY152" fmla="*/ 2043112 h 2435555"/>
              <a:gd name="connsiteX153" fmla="*/ 846673 w 2270660"/>
              <a:gd name="connsiteY153" fmla="*/ 2066925 h 2435555"/>
              <a:gd name="connsiteX154" fmla="*/ 841910 w 2270660"/>
              <a:gd name="connsiteY154" fmla="*/ 2119312 h 2435555"/>
              <a:gd name="connsiteX155" fmla="*/ 899060 w 2270660"/>
              <a:gd name="connsiteY155" fmla="*/ 2147887 h 2435555"/>
              <a:gd name="connsiteX156" fmla="*/ 903823 w 2270660"/>
              <a:gd name="connsiteY156" fmla="*/ 2181225 h 2435555"/>
              <a:gd name="connsiteX157" fmla="*/ 965735 w 2270660"/>
              <a:gd name="connsiteY157" fmla="*/ 2205037 h 2435555"/>
              <a:gd name="connsiteX158" fmla="*/ 956210 w 2270660"/>
              <a:gd name="connsiteY158" fmla="*/ 2238375 h 2435555"/>
              <a:gd name="connsiteX159" fmla="*/ 1056223 w 2270660"/>
              <a:gd name="connsiteY159" fmla="*/ 2243137 h 2435555"/>
              <a:gd name="connsiteX160" fmla="*/ 1056223 w 2270660"/>
              <a:gd name="connsiteY160" fmla="*/ 2243137 h 2435555"/>
              <a:gd name="connsiteX0" fmla="*/ 1056117 w 2270660"/>
              <a:gd name="connsiteY0" fmla="*/ 2247174 h 2435555"/>
              <a:gd name="connsiteX1" fmla="*/ 1013064 w 2270660"/>
              <a:gd name="connsiteY1" fmla="*/ 2267257 h 2435555"/>
              <a:gd name="connsiteX2" fmla="*/ 968603 w 2270660"/>
              <a:gd name="connsiteY2" fmla="*/ 2283134 h 2435555"/>
              <a:gd name="connsiteX3" fmla="*/ 898737 w 2270660"/>
              <a:gd name="connsiteY3" fmla="*/ 2248205 h 2435555"/>
              <a:gd name="connsiteX4" fmla="*/ 879682 w 2270660"/>
              <a:gd name="connsiteY4" fmla="*/ 2267257 h 2435555"/>
              <a:gd name="connsiteX5" fmla="*/ 883068 w 2270660"/>
              <a:gd name="connsiteY5" fmla="*/ 2318378 h 2435555"/>
              <a:gd name="connsiteX6" fmla="*/ 863665 w 2270660"/>
              <a:gd name="connsiteY6" fmla="*/ 2339225 h 2435555"/>
              <a:gd name="connsiteX7" fmla="*/ 834999 w 2270660"/>
              <a:gd name="connsiteY7" fmla="*/ 2331158 h 2435555"/>
              <a:gd name="connsiteX8" fmla="*/ 758421 w 2270660"/>
              <a:gd name="connsiteY8" fmla="*/ 2308538 h 2435555"/>
              <a:gd name="connsiteX9" fmla="*/ 729841 w 2270660"/>
              <a:gd name="connsiteY9" fmla="*/ 2365696 h 2435555"/>
              <a:gd name="connsiteX10" fmla="*/ 663152 w 2270660"/>
              <a:gd name="connsiteY10" fmla="*/ 2435555 h 2435555"/>
              <a:gd name="connsiteX11" fmla="*/ 602815 w 2270660"/>
              <a:gd name="connsiteY11" fmla="*/ 2416503 h 2435555"/>
              <a:gd name="connsiteX12" fmla="*/ 542699 w 2270660"/>
              <a:gd name="connsiteY12" fmla="*/ 2416503 h 2435555"/>
              <a:gd name="connsiteX13" fmla="*/ 504370 w 2270660"/>
              <a:gd name="connsiteY13" fmla="*/ 2435555 h 2435555"/>
              <a:gd name="connsiteX14" fmla="*/ 383696 w 2270660"/>
              <a:gd name="connsiteY14" fmla="*/ 2387924 h 2435555"/>
              <a:gd name="connsiteX15" fmla="*/ 339237 w 2270660"/>
              <a:gd name="connsiteY15" fmla="*/ 2308538 h 2435555"/>
              <a:gd name="connsiteX16" fmla="*/ 304305 w 2270660"/>
              <a:gd name="connsiteY16" fmla="*/ 2314889 h 2435555"/>
              <a:gd name="connsiteX17" fmla="*/ 247144 w 2270660"/>
              <a:gd name="connsiteY17" fmla="*/ 2305363 h 2435555"/>
              <a:gd name="connsiteX18" fmla="*/ 180455 w 2270660"/>
              <a:gd name="connsiteY18" fmla="*/ 2314691 h 2435555"/>
              <a:gd name="connsiteX19" fmla="*/ 142428 w 2270660"/>
              <a:gd name="connsiteY19" fmla="*/ 2305587 h 2435555"/>
              <a:gd name="connsiteX20" fmla="*/ 313832 w 2270660"/>
              <a:gd name="connsiteY20" fmla="*/ 2038626 h 2435555"/>
              <a:gd name="connsiteX21" fmla="*/ 323359 w 2270660"/>
              <a:gd name="connsiteY21" fmla="*/ 1967179 h 2435555"/>
              <a:gd name="connsiteX22" fmla="*/ 219127 w 2270660"/>
              <a:gd name="connsiteY22" fmla="*/ 1871916 h 2435555"/>
              <a:gd name="connsiteX23" fmla="*/ 83541 w 2270660"/>
              <a:gd name="connsiteY23" fmla="*/ 1762840 h 2435555"/>
              <a:gd name="connsiteX24" fmla="*/ 6564 w 2270660"/>
              <a:gd name="connsiteY24" fmla="*/ 1514680 h 2435555"/>
              <a:gd name="connsiteX25" fmla="*/ 73769 w 2270660"/>
              <a:gd name="connsiteY25" fmla="*/ 1181260 h 2435555"/>
              <a:gd name="connsiteX26" fmla="*/ 13065 w 2270660"/>
              <a:gd name="connsiteY26" fmla="*/ 752680 h 2435555"/>
              <a:gd name="connsiteX27" fmla="*/ 246454 w 2270660"/>
              <a:gd name="connsiteY27" fmla="*/ 438150 h 2435555"/>
              <a:gd name="connsiteX28" fmla="*/ 689484 w 2270660"/>
              <a:gd name="connsiteY28" fmla="*/ 0 h 2435555"/>
              <a:gd name="connsiteX29" fmla="*/ 851435 w 2270660"/>
              <a:gd name="connsiteY29" fmla="*/ 85725 h 2435555"/>
              <a:gd name="connsiteX30" fmla="*/ 895561 w 2270660"/>
              <a:gd name="connsiteY30" fmla="*/ 106694 h 2435555"/>
              <a:gd name="connsiteX31" fmla="*/ 898320 w 2270660"/>
              <a:gd name="connsiteY31" fmla="*/ 93358 h 2435555"/>
              <a:gd name="connsiteX32" fmla="*/ 917203 w 2270660"/>
              <a:gd name="connsiteY32" fmla="*/ 60333 h 2435555"/>
              <a:gd name="connsiteX33" fmla="*/ 951448 w 2270660"/>
              <a:gd name="connsiteY33" fmla="*/ 61912 h 2435555"/>
              <a:gd name="connsiteX34" fmla="*/ 989548 w 2270660"/>
              <a:gd name="connsiteY34" fmla="*/ 85725 h 2435555"/>
              <a:gd name="connsiteX35" fmla="*/ 1022885 w 2270660"/>
              <a:gd name="connsiteY35" fmla="*/ 109537 h 2435555"/>
              <a:gd name="connsiteX36" fmla="*/ 1051460 w 2270660"/>
              <a:gd name="connsiteY36" fmla="*/ 133350 h 2435555"/>
              <a:gd name="connsiteX37" fmla="*/ 1103848 w 2270660"/>
              <a:gd name="connsiteY37" fmla="*/ 200025 h 2435555"/>
              <a:gd name="connsiteX38" fmla="*/ 1099085 w 2270660"/>
              <a:gd name="connsiteY38" fmla="*/ 209550 h 2435555"/>
              <a:gd name="connsiteX39" fmla="*/ 1089560 w 2270660"/>
              <a:gd name="connsiteY39" fmla="*/ 271462 h 2435555"/>
              <a:gd name="connsiteX40" fmla="*/ 1063241 w 2270660"/>
              <a:gd name="connsiteY40" fmla="*/ 283883 h 2435555"/>
              <a:gd name="connsiteX41" fmla="*/ 1051460 w 2270660"/>
              <a:gd name="connsiteY41" fmla="*/ 295275 h 2435555"/>
              <a:gd name="connsiteX42" fmla="*/ 1033607 w 2270660"/>
              <a:gd name="connsiteY42" fmla="*/ 314368 h 2435555"/>
              <a:gd name="connsiteX43" fmla="*/ 1037381 w 2270660"/>
              <a:gd name="connsiteY43" fmla="*/ 333420 h 2435555"/>
              <a:gd name="connsiteX44" fmla="*/ 1056931 w 2270660"/>
              <a:gd name="connsiteY44" fmla="*/ 368350 h 2435555"/>
              <a:gd name="connsiteX45" fmla="*/ 1094323 w 2270660"/>
              <a:gd name="connsiteY45" fmla="*/ 361950 h 2435555"/>
              <a:gd name="connsiteX46" fmla="*/ 1096486 w 2270660"/>
              <a:gd name="connsiteY46" fmla="*/ 371525 h 2435555"/>
              <a:gd name="connsiteX47" fmla="*/ 1143169 w 2270660"/>
              <a:gd name="connsiteY47" fmla="*/ 377241 h 2435555"/>
              <a:gd name="connsiteX48" fmla="*/ 1165760 w 2270660"/>
              <a:gd name="connsiteY48" fmla="*/ 385762 h 2435555"/>
              <a:gd name="connsiteX49" fmla="*/ 1165760 w 2270660"/>
              <a:gd name="connsiteY49" fmla="*/ 385762 h 2435555"/>
              <a:gd name="connsiteX50" fmla="*/ 1183184 w 2270660"/>
              <a:gd name="connsiteY50" fmla="*/ 397246 h 2435555"/>
              <a:gd name="connsiteX51" fmla="*/ 1179473 w 2270660"/>
              <a:gd name="connsiteY51" fmla="*/ 428683 h 2435555"/>
              <a:gd name="connsiteX52" fmla="*/ 1203860 w 2270660"/>
              <a:gd name="connsiteY52" fmla="*/ 457200 h 2435555"/>
              <a:gd name="connsiteX53" fmla="*/ 1222910 w 2270660"/>
              <a:gd name="connsiteY53" fmla="*/ 442912 h 2435555"/>
              <a:gd name="connsiteX54" fmla="*/ 1265773 w 2270660"/>
              <a:gd name="connsiteY54" fmla="*/ 442912 h 2435555"/>
              <a:gd name="connsiteX55" fmla="*/ 1337210 w 2270660"/>
              <a:gd name="connsiteY55" fmla="*/ 442912 h 2435555"/>
              <a:gd name="connsiteX56" fmla="*/ 1313398 w 2270660"/>
              <a:gd name="connsiteY56" fmla="*/ 461962 h 2435555"/>
              <a:gd name="connsiteX57" fmla="*/ 1313398 w 2270660"/>
              <a:gd name="connsiteY57" fmla="*/ 461962 h 2435555"/>
              <a:gd name="connsiteX58" fmla="*/ 1280060 w 2270660"/>
              <a:gd name="connsiteY58" fmla="*/ 547687 h 2435555"/>
              <a:gd name="connsiteX59" fmla="*/ 1256248 w 2270660"/>
              <a:gd name="connsiteY59" fmla="*/ 557212 h 2435555"/>
              <a:gd name="connsiteX60" fmla="*/ 1204102 w 2270660"/>
              <a:gd name="connsiteY60" fmla="*/ 579516 h 2435555"/>
              <a:gd name="connsiteX61" fmla="*/ 1220341 w 2270660"/>
              <a:gd name="connsiteY61" fmla="*/ 624925 h 2435555"/>
              <a:gd name="connsiteX62" fmla="*/ 1212719 w 2270660"/>
              <a:gd name="connsiteY62" fmla="*/ 662077 h 2435555"/>
              <a:gd name="connsiteX63" fmla="*/ 1232435 w 2270660"/>
              <a:gd name="connsiteY63" fmla="*/ 676275 h 2435555"/>
              <a:gd name="connsiteX64" fmla="*/ 1243798 w 2270660"/>
              <a:gd name="connsiteY64" fmla="*/ 723998 h 2435555"/>
              <a:gd name="connsiteX65" fmla="*/ 1285577 w 2270660"/>
              <a:gd name="connsiteY65" fmla="*/ 717647 h 2435555"/>
              <a:gd name="connsiteX66" fmla="*/ 1314760 w 2270660"/>
              <a:gd name="connsiteY66" fmla="*/ 739240 h 2435555"/>
              <a:gd name="connsiteX67" fmla="*/ 1341973 w 2270660"/>
              <a:gd name="connsiteY67" fmla="*/ 742950 h 2435555"/>
              <a:gd name="connsiteX68" fmla="*/ 1413410 w 2270660"/>
              <a:gd name="connsiteY68" fmla="*/ 738187 h 2435555"/>
              <a:gd name="connsiteX69" fmla="*/ 1446748 w 2270660"/>
              <a:gd name="connsiteY69" fmla="*/ 738187 h 2435555"/>
              <a:gd name="connsiteX70" fmla="*/ 1499135 w 2270660"/>
              <a:gd name="connsiteY70" fmla="*/ 752475 h 2435555"/>
              <a:gd name="connsiteX71" fmla="*/ 1508660 w 2270660"/>
              <a:gd name="connsiteY71" fmla="*/ 766762 h 2435555"/>
              <a:gd name="connsiteX72" fmla="*/ 1498816 w 2270660"/>
              <a:gd name="connsiteY72" fmla="*/ 823472 h 2435555"/>
              <a:gd name="connsiteX73" fmla="*/ 1531981 w 2270660"/>
              <a:gd name="connsiteY73" fmla="*/ 853556 h 2435555"/>
              <a:gd name="connsiteX74" fmla="*/ 1546760 w 2270660"/>
              <a:gd name="connsiteY74" fmla="*/ 900112 h 2435555"/>
              <a:gd name="connsiteX75" fmla="*/ 1580098 w 2270660"/>
              <a:gd name="connsiteY75" fmla="*/ 942975 h 2435555"/>
              <a:gd name="connsiteX76" fmla="*/ 1588092 w 2270660"/>
              <a:gd name="connsiteY76" fmla="*/ 966918 h 2435555"/>
              <a:gd name="connsiteX77" fmla="*/ 1599148 w 2270660"/>
              <a:gd name="connsiteY77" fmla="*/ 1014412 h 2435555"/>
              <a:gd name="connsiteX78" fmla="*/ 1642010 w 2270660"/>
              <a:gd name="connsiteY78" fmla="*/ 1047750 h 2435555"/>
              <a:gd name="connsiteX79" fmla="*/ 1684873 w 2270660"/>
              <a:gd name="connsiteY79" fmla="*/ 1090612 h 2435555"/>
              <a:gd name="connsiteX80" fmla="*/ 1703923 w 2270660"/>
              <a:gd name="connsiteY80" fmla="*/ 1104900 h 2435555"/>
              <a:gd name="connsiteX81" fmla="*/ 1746785 w 2270660"/>
              <a:gd name="connsiteY81" fmla="*/ 1119187 h 2435555"/>
              <a:gd name="connsiteX82" fmla="*/ 1765835 w 2270660"/>
              <a:gd name="connsiteY82" fmla="*/ 1185862 h 2435555"/>
              <a:gd name="connsiteX83" fmla="*/ 1765835 w 2270660"/>
              <a:gd name="connsiteY83" fmla="*/ 1185862 h 2435555"/>
              <a:gd name="connsiteX84" fmla="*/ 1775360 w 2270660"/>
              <a:gd name="connsiteY84" fmla="*/ 1238250 h 2435555"/>
              <a:gd name="connsiteX85" fmla="*/ 1851560 w 2270660"/>
              <a:gd name="connsiteY85" fmla="*/ 1223962 h 2435555"/>
              <a:gd name="connsiteX86" fmla="*/ 1894423 w 2270660"/>
              <a:gd name="connsiteY86" fmla="*/ 1176337 h 2435555"/>
              <a:gd name="connsiteX87" fmla="*/ 1903948 w 2270660"/>
              <a:gd name="connsiteY87" fmla="*/ 1162050 h 2435555"/>
              <a:gd name="connsiteX88" fmla="*/ 1946810 w 2270660"/>
              <a:gd name="connsiteY88" fmla="*/ 1152525 h 2435555"/>
              <a:gd name="connsiteX89" fmla="*/ 1984910 w 2270660"/>
              <a:gd name="connsiteY89" fmla="*/ 1128712 h 2435555"/>
              <a:gd name="connsiteX90" fmla="*/ 2023010 w 2270660"/>
              <a:gd name="connsiteY90" fmla="*/ 1114425 h 2435555"/>
              <a:gd name="connsiteX91" fmla="*/ 2070635 w 2270660"/>
              <a:gd name="connsiteY91" fmla="*/ 1104900 h 2435555"/>
              <a:gd name="connsiteX92" fmla="*/ 2118260 w 2270660"/>
              <a:gd name="connsiteY92" fmla="*/ 1119187 h 2435555"/>
              <a:gd name="connsiteX93" fmla="*/ 2199223 w 2270660"/>
              <a:gd name="connsiteY93" fmla="*/ 1119187 h 2435555"/>
              <a:gd name="connsiteX94" fmla="*/ 2213510 w 2270660"/>
              <a:gd name="connsiteY94" fmla="*/ 1081087 h 2435555"/>
              <a:gd name="connsiteX95" fmla="*/ 2242085 w 2270660"/>
              <a:gd name="connsiteY95" fmla="*/ 1090612 h 2435555"/>
              <a:gd name="connsiteX96" fmla="*/ 2270660 w 2270660"/>
              <a:gd name="connsiteY96" fmla="*/ 1078376 h 2435555"/>
              <a:gd name="connsiteX97" fmla="*/ 2270660 w 2270660"/>
              <a:gd name="connsiteY97" fmla="*/ 1100137 h 2435555"/>
              <a:gd name="connsiteX98" fmla="*/ 2256373 w 2270660"/>
              <a:gd name="connsiteY98" fmla="*/ 1128712 h 2435555"/>
              <a:gd name="connsiteX99" fmla="*/ 2209269 w 2270660"/>
              <a:gd name="connsiteY99" fmla="*/ 1166970 h 2435555"/>
              <a:gd name="connsiteX100" fmla="*/ 2182592 w 2270660"/>
              <a:gd name="connsiteY100" fmla="*/ 1198407 h 2435555"/>
              <a:gd name="connsiteX101" fmla="*/ 2147341 w 2270660"/>
              <a:gd name="connsiteY101" fmla="*/ 1231749 h 2435555"/>
              <a:gd name="connsiteX102" fmla="*/ 2132097 w 2270660"/>
              <a:gd name="connsiteY102" fmla="*/ 1304149 h 2435555"/>
              <a:gd name="connsiteX103" fmla="*/ 2156360 w 2270660"/>
              <a:gd name="connsiteY103" fmla="*/ 1333500 h 2435555"/>
              <a:gd name="connsiteX104" fmla="*/ 2054927 w 2270660"/>
              <a:gd name="connsiteY104" fmla="*/ 1335174 h 2435555"/>
              <a:gd name="connsiteX105" fmla="*/ 2023010 w 2270660"/>
              <a:gd name="connsiteY105" fmla="*/ 1400175 h 2435555"/>
              <a:gd name="connsiteX106" fmla="*/ 2013485 w 2270660"/>
              <a:gd name="connsiteY106" fmla="*/ 1414462 h 2435555"/>
              <a:gd name="connsiteX107" fmla="*/ 1999198 w 2270660"/>
              <a:gd name="connsiteY107" fmla="*/ 1457325 h 2435555"/>
              <a:gd name="connsiteX108" fmla="*/ 1980148 w 2270660"/>
              <a:gd name="connsiteY108" fmla="*/ 1471612 h 2435555"/>
              <a:gd name="connsiteX109" fmla="*/ 1915829 w 2270660"/>
              <a:gd name="connsiteY109" fmla="*/ 1479432 h 2435555"/>
              <a:gd name="connsiteX110" fmla="*/ 1889660 w 2270660"/>
              <a:gd name="connsiteY110" fmla="*/ 1500187 h 2435555"/>
              <a:gd name="connsiteX111" fmla="*/ 1880135 w 2270660"/>
              <a:gd name="connsiteY111" fmla="*/ 1476375 h 2435555"/>
              <a:gd name="connsiteX112" fmla="*/ 1822985 w 2270660"/>
              <a:gd name="connsiteY112" fmla="*/ 1495425 h 2435555"/>
              <a:gd name="connsiteX113" fmla="*/ 1799173 w 2270660"/>
              <a:gd name="connsiteY113" fmla="*/ 1476375 h 2435555"/>
              <a:gd name="connsiteX114" fmla="*/ 1780123 w 2270660"/>
              <a:gd name="connsiteY114" fmla="*/ 1485900 h 2435555"/>
              <a:gd name="connsiteX115" fmla="*/ 1760635 w 2270660"/>
              <a:gd name="connsiteY115" fmla="*/ 1488007 h 2435555"/>
              <a:gd name="connsiteX116" fmla="*/ 1731953 w 2270660"/>
              <a:gd name="connsiteY116" fmla="*/ 1510870 h 2435555"/>
              <a:gd name="connsiteX117" fmla="*/ 1712999 w 2270660"/>
              <a:gd name="connsiteY117" fmla="*/ 1501343 h 2435555"/>
              <a:gd name="connsiteX118" fmla="*/ 1722973 w 2270660"/>
              <a:gd name="connsiteY118" fmla="*/ 1471612 h 2435555"/>
              <a:gd name="connsiteX119" fmla="*/ 1699160 w 2270660"/>
              <a:gd name="connsiteY119" fmla="*/ 1466850 h 2435555"/>
              <a:gd name="connsiteX120" fmla="*/ 1642010 w 2270660"/>
              <a:gd name="connsiteY120" fmla="*/ 1476375 h 2435555"/>
              <a:gd name="connsiteX121" fmla="*/ 1546760 w 2270660"/>
              <a:gd name="connsiteY121" fmla="*/ 1481137 h 2435555"/>
              <a:gd name="connsiteX122" fmla="*/ 1470560 w 2270660"/>
              <a:gd name="connsiteY122" fmla="*/ 1462087 h 2435555"/>
              <a:gd name="connsiteX123" fmla="*/ 1451510 w 2270660"/>
              <a:gd name="connsiteY123" fmla="*/ 1476375 h 2435555"/>
              <a:gd name="connsiteX124" fmla="*/ 1396511 w 2270660"/>
              <a:gd name="connsiteY124" fmla="*/ 1505358 h 2435555"/>
              <a:gd name="connsiteX125" fmla="*/ 1375310 w 2270660"/>
              <a:gd name="connsiteY125" fmla="*/ 1485900 h 2435555"/>
              <a:gd name="connsiteX126" fmla="*/ 1356260 w 2270660"/>
              <a:gd name="connsiteY126" fmla="*/ 1462087 h 2435555"/>
              <a:gd name="connsiteX127" fmla="*/ 1337210 w 2270660"/>
              <a:gd name="connsiteY127" fmla="*/ 1485900 h 2435555"/>
              <a:gd name="connsiteX128" fmla="*/ 1327685 w 2270660"/>
              <a:gd name="connsiteY128" fmla="*/ 1466850 h 2435555"/>
              <a:gd name="connsiteX129" fmla="*/ 1227673 w 2270660"/>
              <a:gd name="connsiteY129" fmla="*/ 1514475 h 2435555"/>
              <a:gd name="connsiteX130" fmla="*/ 1194335 w 2270660"/>
              <a:gd name="connsiteY130" fmla="*/ 1514475 h 2435555"/>
              <a:gd name="connsiteX131" fmla="*/ 1132423 w 2270660"/>
              <a:gd name="connsiteY131" fmla="*/ 1504950 h 2435555"/>
              <a:gd name="connsiteX132" fmla="*/ 1075273 w 2270660"/>
              <a:gd name="connsiteY132" fmla="*/ 1524000 h 2435555"/>
              <a:gd name="connsiteX133" fmla="*/ 1051460 w 2270660"/>
              <a:gd name="connsiteY133" fmla="*/ 1562100 h 2435555"/>
              <a:gd name="connsiteX134" fmla="*/ 1037173 w 2270660"/>
              <a:gd name="connsiteY134" fmla="*/ 1590675 h 2435555"/>
              <a:gd name="connsiteX135" fmla="*/ 1018123 w 2270660"/>
              <a:gd name="connsiteY135" fmla="*/ 1590675 h 2435555"/>
              <a:gd name="connsiteX136" fmla="*/ 1018123 w 2270660"/>
              <a:gd name="connsiteY136" fmla="*/ 1590675 h 2435555"/>
              <a:gd name="connsiteX137" fmla="*/ 956402 w 2270660"/>
              <a:gd name="connsiteY137" fmla="*/ 1619469 h 2435555"/>
              <a:gd name="connsiteX138" fmla="*/ 918110 w 2270660"/>
              <a:gd name="connsiteY138" fmla="*/ 1590675 h 2435555"/>
              <a:gd name="connsiteX139" fmla="*/ 797331 w 2270660"/>
              <a:gd name="connsiteY139" fmla="*/ 1616611 h 2435555"/>
              <a:gd name="connsiteX140" fmla="*/ 851435 w 2270660"/>
              <a:gd name="connsiteY140" fmla="*/ 1652587 h 2435555"/>
              <a:gd name="connsiteX141" fmla="*/ 870485 w 2270660"/>
              <a:gd name="connsiteY141" fmla="*/ 1690687 h 2435555"/>
              <a:gd name="connsiteX142" fmla="*/ 870485 w 2270660"/>
              <a:gd name="connsiteY142" fmla="*/ 1738312 h 2435555"/>
              <a:gd name="connsiteX143" fmla="*/ 851435 w 2270660"/>
              <a:gd name="connsiteY143" fmla="*/ 1762125 h 2435555"/>
              <a:gd name="connsiteX144" fmla="*/ 837148 w 2270660"/>
              <a:gd name="connsiteY144" fmla="*/ 1838325 h 2435555"/>
              <a:gd name="connsiteX145" fmla="*/ 856198 w 2270660"/>
              <a:gd name="connsiteY145" fmla="*/ 1866900 h 2435555"/>
              <a:gd name="connsiteX146" fmla="*/ 841910 w 2270660"/>
              <a:gd name="connsiteY146" fmla="*/ 1895475 h 2435555"/>
              <a:gd name="connsiteX147" fmla="*/ 851435 w 2270660"/>
              <a:gd name="connsiteY147" fmla="*/ 1924050 h 2435555"/>
              <a:gd name="connsiteX148" fmla="*/ 851435 w 2270660"/>
              <a:gd name="connsiteY148" fmla="*/ 1947862 h 2435555"/>
              <a:gd name="connsiteX149" fmla="*/ 808573 w 2270660"/>
              <a:gd name="connsiteY149" fmla="*/ 1966912 h 2435555"/>
              <a:gd name="connsiteX150" fmla="*/ 808573 w 2270660"/>
              <a:gd name="connsiteY150" fmla="*/ 1966912 h 2435555"/>
              <a:gd name="connsiteX151" fmla="*/ 809232 w 2270660"/>
              <a:gd name="connsiteY151" fmla="*/ 2022576 h 2435555"/>
              <a:gd name="connsiteX152" fmla="*/ 822860 w 2270660"/>
              <a:gd name="connsiteY152" fmla="*/ 2043112 h 2435555"/>
              <a:gd name="connsiteX153" fmla="*/ 846673 w 2270660"/>
              <a:gd name="connsiteY153" fmla="*/ 2066925 h 2435555"/>
              <a:gd name="connsiteX154" fmla="*/ 841910 w 2270660"/>
              <a:gd name="connsiteY154" fmla="*/ 2119312 h 2435555"/>
              <a:gd name="connsiteX155" fmla="*/ 899060 w 2270660"/>
              <a:gd name="connsiteY155" fmla="*/ 2147887 h 2435555"/>
              <a:gd name="connsiteX156" fmla="*/ 903823 w 2270660"/>
              <a:gd name="connsiteY156" fmla="*/ 2181225 h 2435555"/>
              <a:gd name="connsiteX157" fmla="*/ 965735 w 2270660"/>
              <a:gd name="connsiteY157" fmla="*/ 2205037 h 2435555"/>
              <a:gd name="connsiteX158" fmla="*/ 956210 w 2270660"/>
              <a:gd name="connsiteY158" fmla="*/ 2238375 h 2435555"/>
              <a:gd name="connsiteX159" fmla="*/ 1056223 w 2270660"/>
              <a:gd name="connsiteY159" fmla="*/ 2243137 h 2435555"/>
              <a:gd name="connsiteX160" fmla="*/ 1056223 w 2270660"/>
              <a:gd name="connsiteY160" fmla="*/ 2243137 h 2435555"/>
              <a:gd name="connsiteX161" fmla="*/ 1056117 w 2270660"/>
              <a:gd name="connsiteY161" fmla="*/ 2247174 h 2435555"/>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31981 w 2270660"/>
              <a:gd name="connsiteY73" fmla="*/ 868981 h 2450980"/>
              <a:gd name="connsiteX74" fmla="*/ 1546760 w 2270660"/>
              <a:gd name="connsiteY74" fmla="*/ 915537 h 2450980"/>
              <a:gd name="connsiteX75" fmla="*/ 1580098 w 2270660"/>
              <a:gd name="connsiteY75" fmla="*/ 958400 h 2450980"/>
              <a:gd name="connsiteX76" fmla="*/ 1588092 w 2270660"/>
              <a:gd name="connsiteY76" fmla="*/ 982343 h 2450980"/>
              <a:gd name="connsiteX77" fmla="*/ 1599148 w 2270660"/>
              <a:gd name="connsiteY77" fmla="*/ 1029837 h 2450980"/>
              <a:gd name="connsiteX78" fmla="*/ 1642010 w 2270660"/>
              <a:gd name="connsiteY78" fmla="*/ 1063175 h 2450980"/>
              <a:gd name="connsiteX79" fmla="*/ 1684873 w 2270660"/>
              <a:gd name="connsiteY79" fmla="*/ 1106037 h 2450980"/>
              <a:gd name="connsiteX80" fmla="*/ 1703923 w 2270660"/>
              <a:gd name="connsiteY80" fmla="*/ 1120325 h 2450980"/>
              <a:gd name="connsiteX81" fmla="*/ 1746785 w 2270660"/>
              <a:gd name="connsiteY81" fmla="*/ 1134612 h 2450980"/>
              <a:gd name="connsiteX82" fmla="*/ 1765835 w 2270660"/>
              <a:gd name="connsiteY82" fmla="*/ 1201287 h 2450980"/>
              <a:gd name="connsiteX83" fmla="*/ 1765835 w 2270660"/>
              <a:gd name="connsiteY83" fmla="*/ 1201287 h 2450980"/>
              <a:gd name="connsiteX84" fmla="*/ 1775360 w 2270660"/>
              <a:gd name="connsiteY84" fmla="*/ 1253675 h 2450980"/>
              <a:gd name="connsiteX85" fmla="*/ 1851560 w 2270660"/>
              <a:gd name="connsiteY85" fmla="*/ 1239387 h 2450980"/>
              <a:gd name="connsiteX86" fmla="*/ 1894423 w 2270660"/>
              <a:gd name="connsiteY86" fmla="*/ 1191762 h 2450980"/>
              <a:gd name="connsiteX87" fmla="*/ 1903948 w 2270660"/>
              <a:gd name="connsiteY87" fmla="*/ 1177475 h 2450980"/>
              <a:gd name="connsiteX88" fmla="*/ 1946810 w 2270660"/>
              <a:gd name="connsiteY88" fmla="*/ 1167950 h 2450980"/>
              <a:gd name="connsiteX89" fmla="*/ 1984910 w 2270660"/>
              <a:gd name="connsiteY89" fmla="*/ 1144137 h 2450980"/>
              <a:gd name="connsiteX90" fmla="*/ 2023010 w 2270660"/>
              <a:gd name="connsiteY90" fmla="*/ 1129850 h 2450980"/>
              <a:gd name="connsiteX91" fmla="*/ 2070635 w 2270660"/>
              <a:gd name="connsiteY91" fmla="*/ 1120325 h 2450980"/>
              <a:gd name="connsiteX92" fmla="*/ 2118260 w 2270660"/>
              <a:gd name="connsiteY92" fmla="*/ 1134612 h 2450980"/>
              <a:gd name="connsiteX93" fmla="*/ 2199223 w 2270660"/>
              <a:gd name="connsiteY93" fmla="*/ 1134612 h 2450980"/>
              <a:gd name="connsiteX94" fmla="*/ 2213510 w 2270660"/>
              <a:gd name="connsiteY94" fmla="*/ 1096512 h 2450980"/>
              <a:gd name="connsiteX95" fmla="*/ 2242085 w 2270660"/>
              <a:gd name="connsiteY95" fmla="*/ 1106037 h 2450980"/>
              <a:gd name="connsiteX96" fmla="*/ 2270660 w 2270660"/>
              <a:gd name="connsiteY96" fmla="*/ 1093801 h 2450980"/>
              <a:gd name="connsiteX97" fmla="*/ 2270660 w 2270660"/>
              <a:gd name="connsiteY97" fmla="*/ 1115562 h 2450980"/>
              <a:gd name="connsiteX98" fmla="*/ 2256373 w 2270660"/>
              <a:gd name="connsiteY98" fmla="*/ 1144137 h 2450980"/>
              <a:gd name="connsiteX99" fmla="*/ 2209269 w 2270660"/>
              <a:gd name="connsiteY99" fmla="*/ 1182395 h 2450980"/>
              <a:gd name="connsiteX100" fmla="*/ 2182592 w 2270660"/>
              <a:gd name="connsiteY100" fmla="*/ 1213832 h 2450980"/>
              <a:gd name="connsiteX101" fmla="*/ 2147341 w 2270660"/>
              <a:gd name="connsiteY101" fmla="*/ 1247174 h 2450980"/>
              <a:gd name="connsiteX102" fmla="*/ 2132097 w 2270660"/>
              <a:gd name="connsiteY102" fmla="*/ 1319574 h 2450980"/>
              <a:gd name="connsiteX103" fmla="*/ 2156360 w 2270660"/>
              <a:gd name="connsiteY103" fmla="*/ 1348925 h 2450980"/>
              <a:gd name="connsiteX104" fmla="*/ 2054927 w 2270660"/>
              <a:gd name="connsiteY104" fmla="*/ 1350599 h 2450980"/>
              <a:gd name="connsiteX105" fmla="*/ 2023010 w 2270660"/>
              <a:gd name="connsiteY105" fmla="*/ 1415600 h 2450980"/>
              <a:gd name="connsiteX106" fmla="*/ 2013485 w 2270660"/>
              <a:gd name="connsiteY106" fmla="*/ 1429887 h 2450980"/>
              <a:gd name="connsiteX107" fmla="*/ 1999198 w 2270660"/>
              <a:gd name="connsiteY107" fmla="*/ 1472750 h 2450980"/>
              <a:gd name="connsiteX108" fmla="*/ 1980148 w 2270660"/>
              <a:gd name="connsiteY108" fmla="*/ 1487037 h 2450980"/>
              <a:gd name="connsiteX109" fmla="*/ 1915829 w 2270660"/>
              <a:gd name="connsiteY109" fmla="*/ 1494857 h 2450980"/>
              <a:gd name="connsiteX110" fmla="*/ 1889660 w 2270660"/>
              <a:gd name="connsiteY110" fmla="*/ 1515612 h 2450980"/>
              <a:gd name="connsiteX111" fmla="*/ 1880135 w 2270660"/>
              <a:gd name="connsiteY111" fmla="*/ 1491800 h 2450980"/>
              <a:gd name="connsiteX112" fmla="*/ 1822985 w 2270660"/>
              <a:gd name="connsiteY112" fmla="*/ 1510850 h 2450980"/>
              <a:gd name="connsiteX113" fmla="*/ 1799173 w 2270660"/>
              <a:gd name="connsiteY113" fmla="*/ 1491800 h 2450980"/>
              <a:gd name="connsiteX114" fmla="*/ 1780123 w 2270660"/>
              <a:gd name="connsiteY114" fmla="*/ 1501325 h 2450980"/>
              <a:gd name="connsiteX115" fmla="*/ 1760635 w 2270660"/>
              <a:gd name="connsiteY115" fmla="*/ 1503432 h 2450980"/>
              <a:gd name="connsiteX116" fmla="*/ 1731953 w 2270660"/>
              <a:gd name="connsiteY116" fmla="*/ 1526295 h 2450980"/>
              <a:gd name="connsiteX117" fmla="*/ 1712999 w 2270660"/>
              <a:gd name="connsiteY117" fmla="*/ 1516768 h 2450980"/>
              <a:gd name="connsiteX118" fmla="*/ 1722973 w 2270660"/>
              <a:gd name="connsiteY118" fmla="*/ 1487037 h 2450980"/>
              <a:gd name="connsiteX119" fmla="*/ 1699160 w 2270660"/>
              <a:gd name="connsiteY119" fmla="*/ 1482275 h 2450980"/>
              <a:gd name="connsiteX120" fmla="*/ 1642010 w 2270660"/>
              <a:gd name="connsiteY120" fmla="*/ 1491800 h 2450980"/>
              <a:gd name="connsiteX121" fmla="*/ 1546760 w 2270660"/>
              <a:gd name="connsiteY121" fmla="*/ 1496562 h 2450980"/>
              <a:gd name="connsiteX122" fmla="*/ 1470560 w 2270660"/>
              <a:gd name="connsiteY122" fmla="*/ 1477512 h 2450980"/>
              <a:gd name="connsiteX123" fmla="*/ 1451510 w 2270660"/>
              <a:gd name="connsiteY123" fmla="*/ 1491800 h 2450980"/>
              <a:gd name="connsiteX124" fmla="*/ 1396511 w 2270660"/>
              <a:gd name="connsiteY124" fmla="*/ 1520783 h 2450980"/>
              <a:gd name="connsiteX125" fmla="*/ 1375310 w 2270660"/>
              <a:gd name="connsiteY125" fmla="*/ 1501325 h 2450980"/>
              <a:gd name="connsiteX126" fmla="*/ 1356260 w 2270660"/>
              <a:gd name="connsiteY126" fmla="*/ 1477512 h 2450980"/>
              <a:gd name="connsiteX127" fmla="*/ 1337210 w 2270660"/>
              <a:gd name="connsiteY127" fmla="*/ 1501325 h 2450980"/>
              <a:gd name="connsiteX128" fmla="*/ 1327685 w 2270660"/>
              <a:gd name="connsiteY128" fmla="*/ 1482275 h 2450980"/>
              <a:gd name="connsiteX129" fmla="*/ 1227673 w 2270660"/>
              <a:gd name="connsiteY129" fmla="*/ 1529900 h 2450980"/>
              <a:gd name="connsiteX130" fmla="*/ 1194335 w 2270660"/>
              <a:gd name="connsiteY130" fmla="*/ 1529900 h 2450980"/>
              <a:gd name="connsiteX131" fmla="*/ 1132423 w 2270660"/>
              <a:gd name="connsiteY131" fmla="*/ 1520375 h 2450980"/>
              <a:gd name="connsiteX132" fmla="*/ 1075273 w 2270660"/>
              <a:gd name="connsiteY132" fmla="*/ 1539425 h 2450980"/>
              <a:gd name="connsiteX133" fmla="*/ 1051460 w 2270660"/>
              <a:gd name="connsiteY133" fmla="*/ 1577525 h 2450980"/>
              <a:gd name="connsiteX134" fmla="*/ 1037173 w 2270660"/>
              <a:gd name="connsiteY134" fmla="*/ 1606100 h 2450980"/>
              <a:gd name="connsiteX135" fmla="*/ 1018123 w 2270660"/>
              <a:gd name="connsiteY135" fmla="*/ 1606100 h 2450980"/>
              <a:gd name="connsiteX136" fmla="*/ 1018123 w 2270660"/>
              <a:gd name="connsiteY136" fmla="*/ 1606100 h 2450980"/>
              <a:gd name="connsiteX137" fmla="*/ 956402 w 2270660"/>
              <a:gd name="connsiteY137" fmla="*/ 1634894 h 2450980"/>
              <a:gd name="connsiteX138" fmla="*/ 918110 w 2270660"/>
              <a:gd name="connsiteY138" fmla="*/ 1606100 h 2450980"/>
              <a:gd name="connsiteX139" fmla="*/ 797331 w 2270660"/>
              <a:gd name="connsiteY139" fmla="*/ 1632036 h 2450980"/>
              <a:gd name="connsiteX140" fmla="*/ 851435 w 2270660"/>
              <a:gd name="connsiteY140" fmla="*/ 1668012 h 2450980"/>
              <a:gd name="connsiteX141" fmla="*/ 870485 w 2270660"/>
              <a:gd name="connsiteY141" fmla="*/ 1706112 h 2450980"/>
              <a:gd name="connsiteX142" fmla="*/ 870485 w 2270660"/>
              <a:gd name="connsiteY142" fmla="*/ 1753737 h 2450980"/>
              <a:gd name="connsiteX143" fmla="*/ 851435 w 2270660"/>
              <a:gd name="connsiteY143" fmla="*/ 1777550 h 2450980"/>
              <a:gd name="connsiteX144" fmla="*/ 837148 w 2270660"/>
              <a:gd name="connsiteY144" fmla="*/ 1853750 h 2450980"/>
              <a:gd name="connsiteX145" fmla="*/ 856198 w 2270660"/>
              <a:gd name="connsiteY145" fmla="*/ 1882325 h 2450980"/>
              <a:gd name="connsiteX146" fmla="*/ 841910 w 2270660"/>
              <a:gd name="connsiteY146" fmla="*/ 1910900 h 2450980"/>
              <a:gd name="connsiteX147" fmla="*/ 851435 w 2270660"/>
              <a:gd name="connsiteY147" fmla="*/ 1939475 h 2450980"/>
              <a:gd name="connsiteX148" fmla="*/ 851435 w 2270660"/>
              <a:gd name="connsiteY148" fmla="*/ 1963287 h 2450980"/>
              <a:gd name="connsiteX149" fmla="*/ 808573 w 2270660"/>
              <a:gd name="connsiteY149" fmla="*/ 1982337 h 2450980"/>
              <a:gd name="connsiteX150" fmla="*/ 808573 w 2270660"/>
              <a:gd name="connsiteY150" fmla="*/ 1982337 h 2450980"/>
              <a:gd name="connsiteX151" fmla="*/ 809232 w 2270660"/>
              <a:gd name="connsiteY151" fmla="*/ 2038001 h 2450980"/>
              <a:gd name="connsiteX152" fmla="*/ 822860 w 2270660"/>
              <a:gd name="connsiteY152" fmla="*/ 2058537 h 2450980"/>
              <a:gd name="connsiteX153" fmla="*/ 846673 w 2270660"/>
              <a:gd name="connsiteY153" fmla="*/ 2082350 h 2450980"/>
              <a:gd name="connsiteX154" fmla="*/ 841910 w 2270660"/>
              <a:gd name="connsiteY154" fmla="*/ 2134737 h 2450980"/>
              <a:gd name="connsiteX155" fmla="*/ 899060 w 2270660"/>
              <a:gd name="connsiteY155" fmla="*/ 2163312 h 2450980"/>
              <a:gd name="connsiteX156" fmla="*/ 903823 w 2270660"/>
              <a:gd name="connsiteY156" fmla="*/ 2196650 h 2450980"/>
              <a:gd name="connsiteX157" fmla="*/ 965735 w 2270660"/>
              <a:gd name="connsiteY157" fmla="*/ 2220462 h 2450980"/>
              <a:gd name="connsiteX158" fmla="*/ 956210 w 2270660"/>
              <a:gd name="connsiteY158" fmla="*/ 2253800 h 2450980"/>
              <a:gd name="connsiteX159" fmla="*/ 1056223 w 2270660"/>
              <a:gd name="connsiteY159" fmla="*/ 2258562 h 2450980"/>
              <a:gd name="connsiteX160" fmla="*/ 1056223 w 2270660"/>
              <a:gd name="connsiteY160" fmla="*/ 2258562 h 2450980"/>
              <a:gd name="connsiteX161" fmla="*/ 1056117 w 2270660"/>
              <a:gd name="connsiteY161"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31981 w 2270660"/>
              <a:gd name="connsiteY73" fmla="*/ 868981 h 2450980"/>
              <a:gd name="connsiteX74" fmla="*/ 1626317 w 2270660"/>
              <a:gd name="connsiteY74" fmla="*/ 858242 h 2450980"/>
              <a:gd name="connsiteX75" fmla="*/ 1580098 w 2270660"/>
              <a:gd name="connsiteY75" fmla="*/ 958400 h 2450980"/>
              <a:gd name="connsiteX76" fmla="*/ 1588092 w 2270660"/>
              <a:gd name="connsiteY76" fmla="*/ 982343 h 2450980"/>
              <a:gd name="connsiteX77" fmla="*/ 1599148 w 2270660"/>
              <a:gd name="connsiteY77" fmla="*/ 1029837 h 2450980"/>
              <a:gd name="connsiteX78" fmla="*/ 1642010 w 2270660"/>
              <a:gd name="connsiteY78" fmla="*/ 1063175 h 2450980"/>
              <a:gd name="connsiteX79" fmla="*/ 1684873 w 2270660"/>
              <a:gd name="connsiteY79" fmla="*/ 1106037 h 2450980"/>
              <a:gd name="connsiteX80" fmla="*/ 1703923 w 2270660"/>
              <a:gd name="connsiteY80" fmla="*/ 1120325 h 2450980"/>
              <a:gd name="connsiteX81" fmla="*/ 1746785 w 2270660"/>
              <a:gd name="connsiteY81" fmla="*/ 1134612 h 2450980"/>
              <a:gd name="connsiteX82" fmla="*/ 1765835 w 2270660"/>
              <a:gd name="connsiteY82" fmla="*/ 1201287 h 2450980"/>
              <a:gd name="connsiteX83" fmla="*/ 1765835 w 2270660"/>
              <a:gd name="connsiteY83" fmla="*/ 1201287 h 2450980"/>
              <a:gd name="connsiteX84" fmla="*/ 1775360 w 2270660"/>
              <a:gd name="connsiteY84" fmla="*/ 1253675 h 2450980"/>
              <a:gd name="connsiteX85" fmla="*/ 1851560 w 2270660"/>
              <a:gd name="connsiteY85" fmla="*/ 1239387 h 2450980"/>
              <a:gd name="connsiteX86" fmla="*/ 1894423 w 2270660"/>
              <a:gd name="connsiteY86" fmla="*/ 1191762 h 2450980"/>
              <a:gd name="connsiteX87" fmla="*/ 1903948 w 2270660"/>
              <a:gd name="connsiteY87" fmla="*/ 1177475 h 2450980"/>
              <a:gd name="connsiteX88" fmla="*/ 1946810 w 2270660"/>
              <a:gd name="connsiteY88" fmla="*/ 1167950 h 2450980"/>
              <a:gd name="connsiteX89" fmla="*/ 1984910 w 2270660"/>
              <a:gd name="connsiteY89" fmla="*/ 1144137 h 2450980"/>
              <a:gd name="connsiteX90" fmla="*/ 2023010 w 2270660"/>
              <a:gd name="connsiteY90" fmla="*/ 1129850 h 2450980"/>
              <a:gd name="connsiteX91" fmla="*/ 2070635 w 2270660"/>
              <a:gd name="connsiteY91" fmla="*/ 1120325 h 2450980"/>
              <a:gd name="connsiteX92" fmla="*/ 2118260 w 2270660"/>
              <a:gd name="connsiteY92" fmla="*/ 1134612 h 2450980"/>
              <a:gd name="connsiteX93" fmla="*/ 2199223 w 2270660"/>
              <a:gd name="connsiteY93" fmla="*/ 1134612 h 2450980"/>
              <a:gd name="connsiteX94" fmla="*/ 2213510 w 2270660"/>
              <a:gd name="connsiteY94" fmla="*/ 1096512 h 2450980"/>
              <a:gd name="connsiteX95" fmla="*/ 2242085 w 2270660"/>
              <a:gd name="connsiteY95" fmla="*/ 1106037 h 2450980"/>
              <a:gd name="connsiteX96" fmla="*/ 2270660 w 2270660"/>
              <a:gd name="connsiteY96" fmla="*/ 1093801 h 2450980"/>
              <a:gd name="connsiteX97" fmla="*/ 2270660 w 2270660"/>
              <a:gd name="connsiteY97" fmla="*/ 1115562 h 2450980"/>
              <a:gd name="connsiteX98" fmla="*/ 2256373 w 2270660"/>
              <a:gd name="connsiteY98" fmla="*/ 1144137 h 2450980"/>
              <a:gd name="connsiteX99" fmla="*/ 2209269 w 2270660"/>
              <a:gd name="connsiteY99" fmla="*/ 1182395 h 2450980"/>
              <a:gd name="connsiteX100" fmla="*/ 2182592 w 2270660"/>
              <a:gd name="connsiteY100" fmla="*/ 1213832 h 2450980"/>
              <a:gd name="connsiteX101" fmla="*/ 2147341 w 2270660"/>
              <a:gd name="connsiteY101" fmla="*/ 1247174 h 2450980"/>
              <a:gd name="connsiteX102" fmla="*/ 2132097 w 2270660"/>
              <a:gd name="connsiteY102" fmla="*/ 1319574 h 2450980"/>
              <a:gd name="connsiteX103" fmla="*/ 2156360 w 2270660"/>
              <a:gd name="connsiteY103" fmla="*/ 1348925 h 2450980"/>
              <a:gd name="connsiteX104" fmla="*/ 2054927 w 2270660"/>
              <a:gd name="connsiteY104" fmla="*/ 1350599 h 2450980"/>
              <a:gd name="connsiteX105" fmla="*/ 2023010 w 2270660"/>
              <a:gd name="connsiteY105" fmla="*/ 1415600 h 2450980"/>
              <a:gd name="connsiteX106" fmla="*/ 2013485 w 2270660"/>
              <a:gd name="connsiteY106" fmla="*/ 1429887 h 2450980"/>
              <a:gd name="connsiteX107" fmla="*/ 1999198 w 2270660"/>
              <a:gd name="connsiteY107" fmla="*/ 1472750 h 2450980"/>
              <a:gd name="connsiteX108" fmla="*/ 1980148 w 2270660"/>
              <a:gd name="connsiteY108" fmla="*/ 1487037 h 2450980"/>
              <a:gd name="connsiteX109" fmla="*/ 1915829 w 2270660"/>
              <a:gd name="connsiteY109" fmla="*/ 1494857 h 2450980"/>
              <a:gd name="connsiteX110" fmla="*/ 1889660 w 2270660"/>
              <a:gd name="connsiteY110" fmla="*/ 1515612 h 2450980"/>
              <a:gd name="connsiteX111" fmla="*/ 1880135 w 2270660"/>
              <a:gd name="connsiteY111" fmla="*/ 1491800 h 2450980"/>
              <a:gd name="connsiteX112" fmla="*/ 1822985 w 2270660"/>
              <a:gd name="connsiteY112" fmla="*/ 1510850 h 2450980"/>
              <a:gd name="connsiteX113" fmla="*/ 1799173 w 2270660"/>
              <a:gd name="connsiteY113" fmla="*/ 1491800 h 2450980"/>
              <a:gd name="connsiteX114" fmla="*/ 1780123 w 2270660"/>
              <a:gd name="connsiteY114" fmla="*/ 1501325 h 2450980"/>
              <a:gd name="connsiteX115" fmla="*/ 1760635 w 2270660"/>
              <a:gd name="connsiteY115" fmla="*/ 1503432 h 2450980"/>
              <a:gd name="connsiteX116" fmla="*/ 1731953 w 2270660"/>
              <a:gd name="connsiteY116" fmla="*/ 1526295 h 2450980"/>
              <a:gd name="connsiteX117" fmla="*/ 1712999 w 2270660"/>
              <a:gd name="connsiteY117" fmla="*/ 1516768 h 2450980"/>
              <a:gd name="connsiteX118" fmla="*/ 1722973 w 2270660"/>
              <a:gd name="connsiteY118" fmla="*/ 1487037 h 2450980"/>
              <a:gd name="connsiteX119" fmla="*/ 1699160 w 2270660"/>
              <a:gd name="connsiteY119" fmla="*/ 1482275 h 2450980"/>
              <a:gd name="connsiteX120" fmla="*/ 1642010 w 2270660"/>
              <a:gd name="connsiteY120" fmla="*/ 1491800 h 2450980"/>
              <a:gd name="connsiteX121" fmla="*/ 1546760 w 2270660"/>
              <a:gd name="connsiteY121" fmla="*/ 1496562 h 2450980"/>
              <a:gd name="connsiteX122" fmla="*/ 1470560 w 2270660"/>
              <a:gd name="connsiteY122" fmla="*/ 1477512 h 2450980"/>
              <a:gd name="connsiteX123" fmla="*/ 1451510 w 2270660"/>
              <a:gd name="connsiteY123" fmla="*/ 1491800 h 2450980"/>
              <a:gd name="connsiteX124" fmla="*/ 1396511 w 2270660"/>
              <a:gd name="connsiteY124" fmla="*/ 1520783 h 2450980"/>
              <a:gd name="connsiteX125" fmla="*/ 1375310 w 2270660"/>
              <a:gd name="connsiteY125" fmla="*/ 1501325 h 2450980"/>
              <a:gd name="connsiteX126" fmla="*/ 1356260 w 2270660"/>
              <a:gd name="connsiteY126" fmla="*/ 1477512 h 2450980"/>
              <a:gd name="connsiteX127" fmla="*/ 1337210 w 2270660"/>
              <a:gd name="connsiteY127" fmla="*/ 1501325 h 2450980"/>
              <a:gd name="connsiteX128" fmla="*/ 1327685 w 2270660"/>
              <a:gd name="connsiteY128" fmla="*/ 1482275 h 2450980"/>
              <a:gd name="connsiteX129" fmla="*/ 1227673 w 2270660"/>
              <a:gd name="connsiteY129" fmla="*/ 1529900 h 2450980"/>
              <a:gd name="connsiteX130" fmla="*/ 1194335 w 2270660"/>
              <a:gd name="connsiteY130" fmla="*/ 1529900 h 2450980"/>
              <a:gd name="connsiteX131" fmla="*/ 1132423 w 2270660"/>
              <a:gd name="connsiteY131" fmla="*/ 1520375 h 2450980"/>
              <a:gd name="connsiteX132" fmla="*/ 1075273 w 2270660"/>
              <a:gd name="connsiteY132" fmla="*/ 1539425 h 2450980"/>
              <a:gd name="connsiteX133" fmla="*/ 1051460 w 2270660"/>
              <a:gd name="connsiteY133" fmla="*/ 1577525 h 2450980"/>
              <a:gd name="connsiteX134" fmla="*/ 1037173 w 2270660"/>
              <a:gd name="connsiteY134" fmla="*/ 1606100 h 2450980"/>
              <a:gd name="connsiteX135" fmla="*/ 1018123 w 2270660"/>
              <a:gd name="connsiteY135" fmla="*/ 1606100 h 2450980"/>
              <a:gd name="connsiteX136" fmla="*/ 1018123 w 2270660"/>
              <a:gd name="connsiteY136" fmla="*/ 1606100 h 2450980"/>
              <a:gd name="connsiteX137" fmla="*/ 956402 w 2270660"/>
              <a:gd name="connsiteY137" fmla="*/ 1634894 h 2450980"/>
              <a:gd name="connsiteX138" fmla="*/ 918110 w 2270660"/>
              <a:gd name="connsiteY138" fmla="*/ 1606100 h 2450980"/>
              <a:gd name="connsiteX139" fmla="*/ 797331 w 2270660"/>
              <a:gd name="connsiteY139" fmla="*/ 1632036 h 2450980"/>
              <a:gd name="connsiteX140" fmla="*/ 851435 w 2270660"/>
              <a:gd name="connsiteY140" fmla="*/ 1668012 h 2450980"/>
              <a:gd name="connsiteX141" fmla="*/ 870485 w 2270660"/>
              <a:gd name="connsiteY141" fmla="*/ 1706112 h 2450980"/>
              <a:gd name="connsiteX142" fmla="*/ 870485 w 2270660"/>
              <a:gd name="connsiteY142" fmla="*/ 1753737 h 2450980"/>
              <a:gd name="connsiteX143" fmla="*/ 851435 w 2270660"/>
              <a:gd name="connsiteY143" fmla="*/ 1777550 h 2450980"/>
              <a:gd name="connsiteX144" fmla="*/ 837148 w 2270660"/>
              <a:gd name="connsiteY144" fmla="*/ 1853750 h 2450980"/>
              <a:gd name="connsiteX145" fmla="*/ 856198 w 2270660"/>
              <a:gd name="connsiteY145" fmla="*/ 1882325 h 2450980"/>
              <a:gd name="connsiteX146" fmla="*/ 841910 w 2270660"/>
              <a:gd name="connsiteY146" fmla="*/ 1910900 h 2450980"/>
              <a:gd name="connsiteX147" fmla="*/ 851435 w 2270660"/>
              <a:gd name="connsiteY147" fmla="*/ 1939475 h 2450980"/>
              <a:gd name="connsiteX148" fmla="*/ 851435 w 2270660"/>
              <a:gd name="connsiteY148" fmla="*/ 1963287 h 2450980"/>
              <a:gd name="connsiteX149" fmla="*/ 808573 w 2270660"/>
              <a:gd name="connsiteY149" fmla="*/ 1982337 h 2450980"/>
              <a:gd name="connsiteX150" fmla="*/ 808573 w 2270660"/>
              <a:gd name="connsiteY150" fmla="*/ 1982337 h 2450980"/>
              <a:gd name="connsiteX151" fmla="*/ 809232 w 2270660"/>
              <a:gd name="connsiteY151" fmla="*/ 2038001 h 2450980"/>
              <a:gd name="connsiteX152" fmla="*/ 822860 w 2270660"/>
              <a:gd name="connsiteY152" fmla="*/ 2058537 h 2450980"/>
              <a:gd name="connsiteX153" fmla="*/ 846673 w 2270660"/>
              <a:gd name="connsiteY153" fmla="*/ 2082350 h 2450980"/>
              <a:gd name="connsiteX154" fmla="*/ 841910 w 2270660"/>
              <a:gd name="connsiteY154" fmla="*/ 2134737 h 2450980"/>
              <a:gd name="connsiteX155" fmla="*/ 899060 w 2270660"/>
              <a:gd name="connsiteY155" fmla="*/ 2163312 h 2450980"/>
              <a:gd name="connsiteX156" fmla="*/ 903823 w 2270660"/>
              <a:gd name="connsiteY156" fmla="*/ 2196650 h 2450980"/>
              <a:gd name="connsiteX157" fmla="*/ 965735 w 2270660"/>
              <a:gd name="connsiteY157" fmla="*/ 2220462 h 2450980"/>
              <a:gd name="connsiteX158" fmla="*/ 956210 w 2270660"/>
              <a:gd name="connsiteY158" fmla="*/ 2253800 h 2450980"/>
              <a:gd name="connsiteX159" fmla="*/ 1056223 w 2270660"/>
              <a:gd name="connsiteY159" fmla="*/ 2258562 h 2450980"/>
              <a:gd name="connsiteX160" fmla="*/ 1056223 w 2270660"/>
              <a:gd name="connsiteY160" fmla="*/ 2258562 h 2450980"/>
              <a:gd name="connsiteX161" fmla="*/ 1056117 w 2270660"/>
              <a:gd name="connsiteY161"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31981 w 2270660"/>
              <a:gd name="connsiteY73" fmla="*/ 868981 h 2450980"/>
              <a:gd name="connsiteX74" fmla="*/ 1626317 w 2270660"/>
              <a:gd name="connsiteY74" fmla="*/ 858242 h 2450980"/>
              <a:gd name="connsiteX75" fmla="*/ 1580098 w 2270660"/>
              <a:gd name="connsiteY75" fmla="*/ 958400 h 2450980"/>
              <a:gd name="connsiteX76" fmla="*/ 1588092 w 2270660"/>
              <a:gd name="connsiteY76" fmla="*/ 982343 h 2450980"/>
              <a:gd name="connsiteX77" fmla="*/ 1599148 w 2270660"/>
              <a:gd name="connsiteY77" fmla="*/ 1029837 h 2450980"/>
              <a:gd name="connsiteX78" fmla="*/ 1642010 w 2270660"/>
              <a:gd name="connsiteY78" fmla="*/ 1063175 h 2450980"/>
              <a:gd name="connsiteX79" fmla="*/ 1684873 w 2270660"/>
              <a:gd name="connsiteY79" fmla="*/ 1106037 h 2450980"/>
              <a:gd name="connsiteX80" fmla="*/ 1703923 w 2270660"/>
              <a:gd name="connsiteY80" fmla="*/ 1120325 h 2450980"/>
              <a:gd name="connsiteX81" fmla="*/ 1746785 w 2270660"/>
              <a:gd name="connsiteY81" fmla="*/ 1134612 h 2450980"/>
              <a:gd name="connsiteX82" fmla="*/ 1765835 w 2270660"/>
              <a:gd name="connsiteY82" fmla="*/ 1201287 h 2450980"/>
              <a:gd name="connsiteX83" fmla="*/ 1765835 w 2270660"/>
              <a:gd name="connsiteY83" fmla="*/ 1201287 h 2450980"/>
              <a:gd name="connsiteX84" fmla="*/ 1775360 w 2270660"/>
              <a:gd name="connsiteY84" fmla="*/ 1253675 h 2450980"/>
              <a:gd name="connsiteX85" fmla="*/ 1851560 w 2270660"/>
              <a:gd name="connsiteY85" fmla="*/ 1239387 h 2450980"/>
              <a:gd name="connsiteX86" fmla="*/ 1894423 w 2270660"/>
              <a:gd name="connsiteY86" fmla="*/ 1191762 h 2450980"/>
              <a:gd name="connsiteX87" fmla="*/ 1903948 w 2270660"/>
              <a:gd name="connsiteY87" fmla="*/ 1177475 h 2450980"/>
              <a:gd name="connsiteX88" fmla="*/ 1946810 w 2270660"/>
              <a:gd name="connsiteY88" fmla="*/ 1167950 h 2450980"/>
              <a:gd name="connsiteX89" fmla="*/ 1984910 w 2270660"/>
              <a:gd name="connsiteY89" fmla="*/ 1144137 h 2450980"/>
              <a:gd name="connsiteX90" fmla="*/ 2023010 w 2270660"/>
              <a:gd name="connsiteY90" fmla="*/ 1129850 h 2450980"/>
              <a:gd name="connsiteX91" fmla="*/ 2070635 w 2270660"/>
              <a:gd name="connsiteY91" fmla="*/ 1120325 h 2450980"/>
              <a:gd name="connsiteX92" fmla="*/ 2118260 w 2270660"/>
              <a:gd name="connsiteY92" fmla="*/ 1134612 h 2450980"/>
              <a:gd name="connsiteX93" fmla="*/ 2199223 w 2270660"/>
              <a:gd name="connsiteY93" fmla="*/ 1134612 h 2450980"/>
              <a:gd name="connsiteX94" fmla="*/ 2213510 w 2270660"/>
              <a:gd name="connsiteY94" fmla="*/ 1096512 h 2450980"/>
              <a:gd name="connsiteX95" fmla="*/ 2242085 w 2270660"/>
              <a:gd name="connsiteY95" fmla="*/ 1106037 h 2450980"/>
              <a:gd name="connsiteX96" fmla="*/ 2270660 w 2270660"/>
              <a:gd name="connsiteY96" fmla="*/ 1093801 h 2450980"/>
              <a:gd name="connsiteX97" fmla="*/ 2270660 w 2270660"/>
              <a:gd name="connsiteY97" fmla="*/ 1115562 h 2450980"/>
              <a:gd name="connsiteX98" fmla="*/ 2256373 w 2270660"/>
              <a:gd name="connsiteY98" fmla="*/ 1144137 h 2450980"/>
              <a:gd name="connsiteX99" fmla="*/ 2209269 w 2270660"/>
              <a:gd name="connsiteY99" fmla="*/ 1182395 h 2450980"/>
              <a:gd name="connsiteX100" fmla="*/ 2182592 w 2270660"/>
              <a:gd name="connsiteY100" fmla="*/ 1213832 h 2450980"/>
              <a:gd name="connsiteX101" fmla="*/ 2147341 w 2270660"/>
              <a:gd name="connsiteY101" fmla="*/ 1247174 h 2450980"/>
              <a:gd name="connsiteX102" fmla="*/ 2132097 w 2270660"/>
              <a:gd name="connsiteY102" fmla="*/ 1319574 h 2450980"/>
              <a:gd name="connsiteX103" fmla="*/ 2156360 w 2270660"/>
              <a:gd name="connsiteY103" fmla="*/ 1348925 h 2450980"/>
              <a:gd name="connsiteX104" fmla="*/ 2054927 w 2270660"/>
              <a:gd name="connsiteY104" fmla="*/ 1350599 h 2450980"/>
              <a:gd name="connsiteX105" fmla="*/ 2023010 w 2270660"/>
              <a:gd name="connsiteY105" fmla="*/ 1415600 h 2450980"/>
              <a:gd name="connsiteX106" fmla="*/ 2013485 w 2270660"/>
              <a:gd name="connsiteY106" fmla="*/ 1429887 h 2450980"/>
              <a:gd name="connsiteX107" fmla="*/ 1999198 w 2270660"/>
              <a:gd name="connsiteY107" fmla="*/ 1472750 h 2450980"/>
              <a:gd name="connsiteX108" fmla="*/ 1980148 w 2270660"/>
              <a:gd name="connsiteY108" fmla="*/ 1487037 h 2450980"/>
              <a:gd name="connsiteX109" fmla="*/ 1915829 w 2270660"/>
              <a:gd name="connsiteY109" fmla="*/ 1494857 h 2450980"/>
              <a:gd name="connsiteX110" fmla="*/ 1889660 w 2270660"/>
              <a:gd name="connsiteY110" fmla="*/ 1515612 h 2450980"/>
              <a:gd name="connsiteX111" fmla="*/ 1880135 w 2270660"/>
              <a:gd name="connsiteY111" fmla="*/ 1491800 h 2450980"/>
              <a:gd name="connsiteX112" fmla="*/ 1822985 w 2270660"/>
              <a:gd name="connsiteY112" fmla="*/ 1510850 h 2450980"/>
              <a:gd name="connsiteX113" fmla="*/ 1799173 w 2270660"/>
              <a:gd name="connsiteY113" fmla="*/ 1491800 h 2450980"/>
              <a:gd name="connsiteX114" fmla="*/ 1780123 w 2270660"/>
              <a:gd name="connsiteY114" fmla="*/ 1501325 h 2450980"/>
              <a:gd name="connsiteX115" fmla="*/ 1760635 w 2270660"/>
              <a:gd name="connsiteY115" fmla="*/ 1503432 h 2450980"/>
              <a:gd name="connsiteX116" fmla="*/ 1731953 w 2270660"/>
              <a:gd name="connsiteY116" fmla="*/ 1526295 h 2450980"/>
              <a:gd name="connsiteX117" fmla="*/ 1712999 w 2270660"/>
              <a:gd name="connsiteY117" fmla="*/ 1516768 h 2450980"/>
              <a:gd name="connsiteX118" fmla="*/ 1722973 w 2270660"/>
              <a:gd name="connsiteY118" fmla="*/ 1487037 h 2450980"/>
              <a:gd name="connsiteX119" fmla="*/ 1699160 w 2270660"/>
              <a:gd name="connsiteY119" fmla="*/ 1482275 h 2450980"/>
              <a:gd name="connsiteX120" fmla="*/ 1642010 w 2270660"/>
              <a:gd name="connsiteY120" fmla="*/ 1491800 h 2450980"/>
              <a:gd name="connsiteX121" fmla="*/ 1546760 w 2270660"/>
              <a:gd name="connsiteY121" fmla="*/ 1496562 h 2450980"/>
              <a:gd name="connsiteX122" fmla="*/ 1470560 w 2270660"/>
              <a:gd name="connsiteY122" fmla="*/ 1477512 h 2450980"/>
              <a:gd name="connsiteX123" fmla="*/ 1451510 w 2270660"/>
              <a:gd name="connsiteY123" fmla="*/ 1491800 h 2450980"/>
              <a:gd name="connsiteX124" fmla="*/ 1396511 w 2270660"/>
              <a:gd name="connsiteY124" fmla="*/ 1520783 h 2450980"/>
              <a:gd name="connsiteX125" fmla="*/ 1375310 w 2270660"/>
              <a:gd name="connsiteY125" fmla="*/ 1501325 h 2450980"/>
              <a:gd name="connsiteX126" fmla="*/ 1356260 w 2270660"/>
              <a:gd name="connsiteY126" fmla="*/ 1477512 h 2450980"/>
              <a:gd name="connsiteX127" fmla="*/ 1337210 w 2270660"/>
              <a:gd name="connsiteY127" fmla="*/ 1501325 h 2450980"/>
              <a:gd name="connsiteX128" fmla="*/ 1327685 w 2270660"/>
              <a:gd name="connsiteY128" fmla="*/ 1482275 h 2450980"/>
              <a:gd name="connsiteX129" fmla="*/ 1227673 w 2270660"/>
              <a:gd name="connsiteY129" fmla="*/ 1529900 h 2450980"/>
              <a:gd name="connsiteX130" fmla="*/ 1194335 w 2270660"/>
              <a:gd name="connsiteY130" fmla="*/ 1529900 h 2450980"/>
              <a:gd name="connsiteX131" fmla="*/ 1132423 w 2270660"/>
              <a:gd name="connsiteY131" fmla="*/ 1520375 h 2450980"/>
              <a:gd name="connsiteX132" fmla="*/ 1075273 w 2270660"/>
              <a:gd name="connsiteY132" fmla="*/ 1539425 h 2450980"/>
              <a:gd name="connsiteX133" fmla="*/ 1051460 w 2270660"/>
              <a:gd name="connsiteY133" fmla="*/ 1577525 h 2450980"/>
              <a:gd name="connsiteX134" fmla="*/ 1037173 w 2270660"/>
              <a:gd name="connsiteY134" fmla="*/ 1606100 h 2450980"/>
              <a:gd name="connsiteX135" fmla="*/ 1018123 w 2270660"/>
              <a:gd name="connsiteY135" fmla="*/ 1606100 h 2450980"/>
              <a:gd name="connsiteX136" fmla="*/ 1018123 w 2270660"/>
              <a:gd name="connsiteY136" fmla="*/ 1606100 h 2450980"/>
              <a:gd name="connsiteX137" fmla="*/ 956402 w 2270660"/>
              <a:gd name="connsiteY137" fmla="*/ 1634894 h 2450980"/>
              <a:gd name="connsiteX138" fmla="*/ 918110 w 2270660"/>
              <a:gd name="connsiteY138" fmla="*/ 1606100 h 2450980"/>
              <a:gd name="connsiteX139" fmla="*/ 797331 w 2270660"/>
              <a:gd name="connsiteY139" fmla="*/ 1632036 h 2450980"/>
              <a:gd name="connsiteX140" fmla="*/ 851435 w 2270660"/>
              <a:gd name="connsiteY140" fmla="*/ 1668012 h 2450980"/>
              <a:gd name="connsiteX141" fmla="*/ 870485 w 2270660"/>
              <a:gd name="connsiteY141" fmla="*/ 1706112 h 2450980"/>
              <a:gd name="connsiteX142" fmla="*/ 870485 w 2270660"/>
              <a:gd name="connsiteY142" fmla="*/ 1753737 h 2450980"/>
              <a:gd name="connsiteX143" fmla="*/ 851435 w 2270660"/>
              <a:gd name="connsiteY143" fmla="*/ 1777550 h 2450980"/>
              <a:gd name="connsiteX144" fmla="*/ 837148 w 2270660"/>
              <a:gd name="connsiteY144" fmla="*/ 1853750 h 2450980"/>
              <a:gd name="connsiteX145" fmla="*/ 856198 w 2270660"/>
              <a:gd name="connsiteY145" fmla="*/ 1882325 h 2450980"/>
              <a:gd name="connsiteX146" fmla="*/ 841910 w 2270660"/>
              <a:gd name="connsiteY146" fmla="*/ 1910900 h 2450980"/>
              <a:gd name="connsiteX147" fmla="*/ 851435 w 2270660"/>
              <a:gd name="connsiteY147" fmla="*/ 1939475 h 2450980"/>
              <a:gd name="connsiteX148" fmla="*/ 851435 w 2270660"/>
              <a:gd name="connsiteY148" fmla="*/ 1963287 h 2450980"/>
              <a:gd name="connsiteX149" fmla="*/ 808573 w 2270660"/>
              <a:gd name="connsiteY149" fmla="*/ 1982337 h 2450980"/>
              <a:gd name="connsiteX150" fmla="*/ 808573 w 2270660"/>
              <a:gd name="connsiteY150" fmla="*/ 1982337 h 2450980"/>
              <a:gd name="connsiteX151" fmla="*/ 809232 w 2270660"/>
              <a:gd name="connsiteY151" fmla="*/ 2038001 h 2450980"/>
              <a:gd name="connsiteX152" fmla="*/ 822860 w 2270660"/>
              <a:gd name="connsiteY152" fmla="*/ 2058537 h 2450980"/>
              <a:gd name="connsiteX153" fmla="*/ 846673 w 2270660"/>
              <a:gd name="connsiteY153" fmla="*/ 2082350 h 2450980"/>
              <a:gd name="connsiteX154" fmla="*/ 841910 w 2270660"/>
              <a:gd name="connsiteY154" fmla="*/ 2134737 h 2450980"/>
              <a:gd name="connsiteX155" fmla="*/ 899060 w 2270660"/>
              <a:gd name="connsiteY155" fmla="*/ 2163312 h 2450980"/>
              <a:gd name="connsiteX156" fmla="*/ 903823 w 2270660"/>
              <a:gd name="connsiteY156" fmla="*/ 2196650 h 2450980"/>
              <a:gd name="connsiteX157" fmla="*/ 965735 w 2270660"/>
              <a:gd name="connsiteY157" fmla="*/ 2220462 h 2450980"/>
              <a:gd name="connsiteX158" fmla="*/ 956210 w 2270660"/>
              <a:gd name="connsiteY158" fmla="*/ 2253800 h 2450980"/>
              <a:gd name="connsiteX159" fmla="*/ 1056223 w 2270660"/>
              <a:gd name="connsiteY159" fmla="*/ 2258562 h 2450980"/>
              <a:gd name="connsiteX160" fmla="*/ 1056223 w 2270660"/>
              <a:gd name="connsiteY160" fmla="*/ 2258562 h 2450980"/>
              <a:gd name="connsiteX161" fmla="*/ 1056117 w 2270660"/>
              <a:gd name="connsiteY161"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31981 w 2270660"/>
              <a:gd name="connsiteY73" fmla="*/ 868981 h 2450980"/>
              <a:gd name="connsiteX74" fmla="*/ 1608915 w 2270660"/>
              <a:gd name="connsiteY74" fmla="*/ 855855 h 2450980"/>
              <a:gd name="connsiteX75" fmla="*/ 1580098 w 2270660"/>
              <a:gd name="connsiteY75" fmla="*/ 958400 h 2450980"/>
              <a:gd name="connsiteX76" fmla="*/ 1588092 w 2270660"/>
              <a:gd name="connsiteY76" fmla="*/ 982343 h 2450980"/>
              <a:gd name="connsiteX77" fmla="*/ 1599148 w 2270660"/>
              <a:gd name="connsiteY77" fmla="*/ 1029837 h 2450980"/>
              <a:gd name="connsiteX78" fmla="*/ 1642010 w 2270660"/>
              <a:gd name="connsiteY78" fmla="*/ 1063175 h 2450980"/>
              <a:gd name="connsiteX79" fmla="*/ 1684873 w 2270660"/>
              <a:gd name="connsiteY79" fmla="*/ 1106037 h 2450980"/>
              <a:gd name="connsiteX80" fmla="*/ 1703923 w 2270660"/>
              <a:gd name="connsiteY80" fmla="*/ 1120325 h 2450980"/>
              <a:gd name="connsiteX81" fmla="*/ 1746785 w 2270660"/>
              <a:gd name="connsiteY81" fmla="*/ 1134612 h 2450980"/>
              <a:gd name="connsiteX82" fmla="*/ 1765835 w 2270660"/>
              <a:gd name="connsiteY82" fmla="*/ 1201287 h 2450980"/>
              <a:gd name="connsiteX83" fmla="*/ 1765835 w 2270660"/>
              <a:gd name="connsiteY83" fmla="*/ 1201287 h 2450980"/>
              <a:gd name="connsiteX84" fmla="*/ 1775360 w 2270660"/>
              <a:gd name="connsiteY84" fmla="*/ 1253675 h 2450980"/>
              <a:gd name="connsiteX85" fmla="*/ 1851560 w 2270660"/>
              <a:gd name="connsiteY85" fmla="*/ 1239387 h 2450980"/>
              <a:gd name="connsiteX86" fmla="*/ 1894423 w 2270660"/>
              <a:gd name="connsiteY86" fmla="*/ 1191762 h 2450980"/>
              <a:gd name="connsiteX87" fmla="*/ 1903948 w 2270660"/>
              <a:gd name="connsiteY87" fmla="*/ 1177475 h 2450980"/>
              <a:gd name="connsiteX88" fmla="*/ 1946810 w 2270660"/>
              <a:gd name="connsiteY88" fmla="*/ 1167950 h 2450980"/>
              <a:gd name="connsiteX89" fmla="*/ 1984910 w 2270660"/>
              <a:gd name="connsiteY89" fmla="*/ 1144137 h 2450980"/>
              <a:gd name="connsiteX90" fmla="*/ 2023010 w 2270660"/>
              <a:gd name="connsiteY90" fmla="*/ 1129850 h 2450980"/>
              <a:gd name="connsiteX91" fmla="*/ 2070635 w 2270660"/>
              <a:gd name="connsiteY91" fmla="*/ 1120325 h 2450980"/>
              <a:gd name="connsiteX92" fmla="*/ 2118260 w 2270660"/>
              <a:gd name="connsiteY92" fmla="*/ 1134612 h 2450980"/>
              <a:gd name="connsiteX93" fmla="*/ 2199223 w 2270660"/>
              <a:gd name="connsiteY93" fmla="*/ 1134612 h 2450980"/>
              <a:gd name="connsiteX94" fmla="*/ 2213510 w 2270660"/>
              <a:gd name="connsiteY94" fmla="*/ 1096512 h 2450980"/>
              <a:gd name="connsiteX95" fmla="*/ 2242085 w 2270660"/>
              <a:gd name="connsiteY95" fmla="*/ 1106037 h 2450980"/>
              <a:gd name="connsiteX96" fmla="*/ 2270660 w 2270660"/>
              <a:gd name="connsiteY96" fmla="*/ 1093801 h 2450980"/>
              <a:gd name="connsiteX97" fmla="*/ 2270660 w 2270660"/>
              <a:gd name="connsiteY97" fmla="*/ 1115562 h 2450980"/>
              <a:gd name="connsiteX98" fmla="*/ 2256373 w 2270660"/>
              <a:gd name="connsiteY98" fmla="*/ 1144137 h 2450980"/>
              <a:gd name="connsiteX99" fmla="*/ 2209269 w 2270660"/>
              <a:gd name="connsiteY99" fmla="*/ 1182395 h 2450980"/>
              <a:gd name="connsiteX100" fmla="*/ 2182592 w 2270660"/>
              <a:gd name="connsiteY100" fmla="*/ 1213832 h 2450980"/>
              <a:gd name="connsiteX101" fmla="*/ 2147341 w 2270660"/>
              <a:gd name="connsiteY101" fmla="*/ 1247174 h 2450980"/>
              <a:gd name="connsiteX102" fmla="*/ 2132097 w 2270660"/>
              <a:gd name="connsiteY102" fmla="*/ 1319574 h 2450980"/>
              <a:gd name="connsiteX103" fmla="*/ 2156360 w 2270660"/>
              <a:gd name="connsiteY103" fmla="*/ 1348925 h 2450980"/>
              <a:gd name="connsiteX104" fmla="*/ 2054927 w 2270660"/>
              <a:gd name="connsiteY104" fmla="*/ 1350599 h 2450980"/>
              <a:gd name="connsiteX105" fmla="*/ 2023010 w 2270660"/>
              <a:gd name="connsiteY105" fmla="*/ 1415600 h 2450980"/>
              <a:gd name="connsiteX106" fmla="*/ 2013485 w 2270660"/>
              <a:gd name="connsiteY106" fmla="*/ 1429887 h 2450980"/>
              <a:gd name="connsiteX107" fmla="*/ 1999198 w 2270660"/>
              <a:gd name="connsiteY107" fmla="*/ 1472750 h 2450980"/>
              <a:gd name="connsiteX108" fmla="*/ 1980148 w 2270660"/>
              <a:gd name="connsiteY108" fmla="*/ 1487037 h 2450980"/>
              <a:gd name="connsiteX109" fmla="*/ 1915829 w 2270660"/>
              <a:gd name="connsiteY109" fmla="*/ 1494857 h 2450980"/>
              <a:gd name="connsiteX110" fmla="*/ 1889660 w 2270660"/>
              <a:gd name="connsiteY110" fmla="*/ 1515612 h 2450980"/>
              <a:gd name="connsiteX111" fmla="*/ 1880135 w 2270660"/>
              <a:gd name="connsiteY111" fmla="*/ 1491800 h 2450980"/>
              <a:gd name="connsiteX112" fmla="*/ 1822985 w 2270660"/>
              <a:gd name="connsiteY112" fmla="*/ 1510850 h 2450980"/>
              <a:gd name="connsiteX113" fmla="*/ 1799173 w 2270660"/>
              <a:gd name="connsiteY113" fmla="*/ 1491800 h 2450980"/>
              <a:gd name="connsiteX114" fmla="*/ 1780123 w 2270660"/>
              <a:gd name="connsiteY114" fmla="*/ 1501325 h 2450980"/>
              <a:gd name="connsiteX115" fmla="*/ 1760635 w 2270660"/>
              <a:gd name="connsiteY115" fmla="*/ 1503432 h 2450980"/>
              <a:gd name="connsiteX116" fmla="*/ 1731953 w 2270660"/>
              <a:gd name="connsiteY116" fmla="*/ 1526295 h 2450980"/>
              <a:gd name="connsiteX117" fmla="*/ 1712999 w 2270660"/>
              <a:gd name="connsiteY117" fmla="*/ 1516768 h 2450980"/>
              <a:gd name="connsiteX118" fmla="*/ 1722973 w 2270660"/>
              <a:gd name="connsiteY118" fmla="*/ 1487037 h 2450980"/>
              <a:gd name="connsiteX119" fmla="*/ 1699160 w 2270660"/>
              <a:gd name="connsiteY119" fmla="*/ 1482275 h 2450980"/>
              <a:gd name="connsiteX120" fmla="*/ 1642010 w 2270660"/>
              <a:gd name="connsiteY120" fmla="*/ 1491800 h 2450980"/>
              <a:gd name="connsiteX121" fmla="*/ 1546760 w 2270660"/>
              <a:gd name="connsiteY121" fmla="*/ 1496562 h 2450980"/>
              <a:gd name="connsiteX122" fmla="*/ 1470560 w 2270660"/>
              <a:gd name="connsiteY122" fmla="*/ 1477512 h 2450980"/>
              <a:gd name="connsiteX123" fmla="*/ 1451510 w 2270660"/>
              <a:gd name="connsiteY123" fmla="*/ 1491800 h 2450980"/>
              <a:gd name="connsiteX124" fmla="*/ 1396511 w 2270660"/>
              <a:gd name="connsiteY124" fmla="*/ 1520783 h 2450980"/>
              <a:gd name="connsiteX125" fmla="*/ 1375310 w 2270660"/>
              <a:gd name="connsiteY125" fmla="*/ 1501325 h 2450980"/>
              <a:gd name="connsiteX126" fmla="*/ 1356260 w 2270660"/>
              <a:gd name="connsiteY126" fmla="*/ 1477512 h 2450980"/>
              <a:gd name="connsiteX127" fmla="*/ 1337210 w 2270660"/>
              <a:gd name="connsiteY127" fmla="*/ 1501325 h 2450980"/>
              <a:gd name="connsiteX128" fmla="*/ 1327685 w 2270660"/>
              <a:gd name="connsiteY128" fmla="*/ 1482275 h 2450980"/>
              <a:gd name="connsiteX129" fmla="*/ 1227673 w 2270660"/>
              <a:gd name="connsiteY129" fmla="*/ 1529900 h 2450980"/>
              <a:gd name="connsiteX130" fmla="*/ 1194335 w 2270660"/>
              <a:gd name="connsiteY130" fmla="*/ 1529900 h 2450980"/>
              <a:gd name="connsiteX131" fmla="*/ 1132423 w 2270660"/>
              <a:gd name="connsiteY131" fmla="*/ 1520375 h 2450980"/>
              <a:gd name="connsiteX132" fmla="*/ 1075273 w 2270660"/>
              <a:gd name="connsiteY132" fmla="*/ 1539425 h 2450980"/>
              <a:gd name="connsiteX133" fmla="*/ 1051460 w 2270660"/>
              <a:gd name="connsiteY133" fmla="*/ 1577525 h 2450980"/>
              <a:gd name="connsiteX134" fmla="*/ 1037173 w 2270660"/>
              <a:gd name="connsiteY134" fmla="*/ 1606100 h 2450980"/>
              <a:gd name="connsiteX135" fmla="*/ 1018123 w 2270660"/>
              <a:gd name="connsiteY135" fmla="*/ 1606100 h 2450980"/>
              <a:gd name="connsiteX136" fmla="*/ 1018123 w 2270660"/>
              <a:gd name="connsiteY136" fmla="*/ 1606100 h 2450980"/>
              <a:gd name="connsiteX137" fmla="*/ 956402 w 2270660"/>
              <a:gd name="connsiteY137" fmla="*/ 1634894 h 2450980"/>
              <a:gd name="connsiteX138" fmla="*/ 918110 w 2270660"/>
              <a:gd name="connsiteY138" fmla="*/ 1606100 h 2450980"/>
              <a:gd name="connsiteX139" fmla="*/ 797331 w 2270660"/>
              <a:gd name="connsiteY139" fmla="*/ 1632036 h 2450980"/>
              <a:gd name="connsiteX140" fmla="*/ 851435 w 2270660"/>
              <a:gd name="connsiteY140" fmla="*/ 1668012 h 2450980"/>
              <a:gd name="connsiteX141" fmla="*/ 870485 w 2270660"/>
              <a:gd name="connsiteY141" fmla="*/ 1706112 h 2450980"/>
              <a:gd name="connsiteX142" fmla="*/ 870485 w 2270660"/>
              <a:gd name="connsiteY142" fmla="*/ 1753737 h 2450980"/>
              <a:gd name="connsiteX143" fmla="*/ 851435 w 2270660"/>
              <a:gd name="connsiteY143" fmla="*/ 1777550 h 2450980"/>
              <a:gd name="connsiteX144" fmla="*/ 837148 w 2270660"/>
              <a:gd name="connsiteY144" fmla="*/ 1853750 h 2450980"/>
              <a:gd name="connsiteX145" fmla="*/ 856198 w 2270660"/>
              <a:gd name="connsiteY145" fmla="*/ 1882325 h 2450980"/>
              <a:gd name="connsiteX146" fmla="*/ 841910 w 2270660"/>
              <a:gd name="connsiteY146" fmla="*/ 1910900 h 2450980"/>
              <a:gd name="connsiteX147" fmla="*/ 851435 w 2270660"/>
              <a:gd name="connsiteY147" fmla="*/ 1939475 h 2450980"/>
              <a:gd name="connsiteX148" fmla="*/ 851435 w 2270660"/>
              <a:gd name="connsiteY148" fmla="*/ 1963287 h 2450980"/>
              <a:gd name="connsiteX149" fmla="*/ 808573 w 2270660"/>
              <a:gd name="connsiteY149" fmla="*/ 1982337 h 2450980"/>
              <a:gd name="connsiteX150" fmla="*/ 808573 w 2270660"/>
              <a:gd name="connsiteY150" fmla="*/ 1982337 h 2450980"/>
              <a:gd name="connsiteX151" fmla="*/ 809232 w 2270660"/>
              <a:gd name="connsiteY151" fmla="*/ 2038001 h 2450980"/>
              <a:gd name="connsiteX152" fmla="*/ 822860 w 2270660"/>
              <a:gd name="connsiteY152" fmla="*/ 2058537 h 2450980"/>
              <a:gd name="connsiteX153" fmla="*/ 846673 w 2270660"/>
              <a:gd name="connsiteY153" fmla="*/ 2082350 h 2450980"/>
              <a:gd name="connsiteX154" fmla="*/ 841910 w 2270660"/>
              <a:gd name="connsiteY154" fmla="*/ 2134737 h 2450980"/>
              <a:gd name="connsiteX155" fmla="*/ 899060 w 2270660"/>
              <a:gd name="connsiteY155" fmla="*/ 2163312 h 2450980"/>
              <a:gd name="connsiteX156" fmla="*/ 903823 w 2270660"/>
              <a:gd name="connsiteY156" fmla="*/ 2196650 h 2450980"/>
              <a:gd name="connsiteX157" fmla="*/ 965735 w 2270660"/>
              <a:gd name="connsiteY157" fmla="*/ 2220462 h 2450980"/>
              <a:gd name="connsiteX158" fmla="*/ 956210 w 2270660"/>
              <a:gd name="connsiteY158" fmla="*/ 2253800 h 2450980"/>
              <a:gd name="connsiteX159" fmla="*/ 1056223 w 2270660"/>
              <a:gd name="connsiteY159" fmla="*/ 2258562 h 2450980"/>
              <a:gd name="connsiteX160" fmla="*/ 1056223 w 2270660"/>
              <a:gd name="connsiteY160" fmla="*/ 2258562 h 2450980"/>
              <a:gd name="connsiteX161" fmla="*/ 1056117 w 2270660"/>
              <a:gd name="connsiteY161"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580098 w 2270660"/>
              <a:gd name="connsiteY75" fmla="*/ 958400 h 2450980"/>
              <a:gd name="connsiteX76" fmla="*/ 1588092 w 2270660"/>
              <a:gd name="connsiteY76" fmla="*/ 982343 h 2450980"/>
              <a:gd name="connsiteX77" fmla="*/ 1599148 w 2270660"/>
              <a:gd name="connsiteY77" fmla="*/ 1029837 h 2450980"/>
              <a:gd name="connsiteX78" fmla="*/ 1642010 w 2270660"/>
              <a:gd name="connsiteY78" fmla="*/ 1063175 h 2450980"/>
              <a:gd name="connsiteX79" fmla="*/ 1684873 w 2270660"/>
              <a:gd name="connsiteY79" fmla="*/ 1106037 h 2450980"/>
              <a:gd name="connsiteX80" fmla="*/ 1703923 w 2270660"/>
              <a:gd name="connsiteY80" fmla="*/ 1120325 h 2450980"/>
              <a:gd name="connsiteX81" fmla="*/ 1746785 w 2270660"/>
              <a:gd name="connsiteY81" fmla="*/ 1134612 h 2450980"/>
              <a:gd name="connsiteX82" fmla="*/ 1765835 w 2270660"/>
              <a:gd name="connsiteY82" fmla="*/ 1201287 h 2450980"/>
              <a:gd name="connsiteX83" fmla="*/ 1765835 w 2270660"/>
              <a:gd name="connsiteY83" fmla="*/ 1201287 h 2450980"/>
              <a:gd name="connsiteX84" fmla="*/ 1775360 w 2270660"/>
              <a:gd name="connsiteY84" fmla="*/ 1253675 h 2450980"/>
              <a:gd name="connsiteX85" fmla="*/ 1851560 w 2270660"/>
              <a:gd name="connsiteY85" fmla="*/ 1239387 h 2450980"/>
              <a:gd name="connsiteX86" fmla="*/ 1894423 w 2270660"/>
              <a:gd name="connsiteY86" fmla="*/ 1191762 h 2450980"/>
              <a:gd name="connsiteX87" fmla="*/ 1903948 w 2270660"/>
              <a:gd name="connsiteY87" fmla="*/ 1177475 h 2450980"/>
              <a:gd name="connsiteX88" fmla="*/ 1946810 w 2270660"/>
              <a:gd name="connsiteY88" fmla="*/ 1167950 h 2450980"/>
              <a:gd name="connsiteX89" fmla="*/ 1984910 w 2270660"/>
              <a:gd name="connsiteY89" fmla="*/ 1144137 h 2450980"/>
              <a:gd name="connsiteX90" fmla="*/ 2023010 w 2270660"/>
              <a:gd name="connsiteY90" fmla="*/ 1129850 h 2450980"/>
              <a:gd name="connsiteX91" fmla="*/ 2070635 w 2270660"/>
              <a:gd name="connsiteY91" fmla="*/ 1120325 h 2450980"/>
              <a:gd name="connsiteX92" fmla="*/ 2118260 w 2270660"/>
              <a:gd name="connsiteY92" fmla="*/ 1134612 h 2450980"/>
              <a:gd name="connsiteX93" fmla="*/ 2199223 w 2270660"/>
              <a:gd name="connsiteY93" fmla="*/ 1134612 h 2450980"/>
              <a:gd name="connsiteX94" fmla="*/ 2213510 w 2270660"/>
              <a:gd name="connsiteY94" fmla="*/ 1096512 h 2450980"/>
              <a:gd name="connsiteX95" fmla="*/ 2242085 w 2270660"/>
              <a:gd name="connsiteY95" fmla="*/ 1106037 h 2450980"/>
              <a:gd name="connsiteX96" fmla="*/ 2270660 w 2270660"/>
              <a:gd name="connsiteY96" fmla="*/ 1093801 h 2450980"/>
              <a:gd name="connsiteX97" fmla="*/ 2270660 w 2270660"/>
              <a:gd name="connsiteY97" fmla="*/ 1115562 h 2450980"/>
              <a:gd name="connsiteX98" fmla="*/ 2256373 w 2270660"/>
              <a:gd name="connsiteY98" fmla="*/ 1144137 h 2450980"/>
              <a:gd name="connsiteX99" fmla="*/ 2209269 w 2270660"/>
              <a:gd name="connsiteY99" fmla="*/ 1182395 h 2450980"/>
              <a:gd name="connsiteX100" fmla="*/ 2182592 w 2270660"/>
              <a:gd name="connsiteY100" fmla="*/ 1213832 h 2450980"/>
              <a:gd name="connsiteX101" fmla="*/ 2147341 w 2270660"/>
              <a:gd name="connsiteY101" fmla="*/ 1247174 h 2450980"/>
              <a:gd name="connsiteX102" fmla="*/ 2132097 w 2270660"/>
              <a:gd name="connsiteY102" fmla="*/ 1319574 h 2450980"/>
              <a:gd name="connsiteX103" fmla="*/ 2156360 w 2270660"/>
              <a:gd name="connsiteY103" fmla="*/ 1348925 h 2450980"/>
              <a:gd name="connsiteX104" fmla="*/ 2054927 w 2270660"/>
              <a:gd name="connsiteY104" fmla="*/ 1350599 h 2450980"/>
              <a:gd name="connsiteX105" fmla="*/ 2023010 w 2270660"/>
              <a:gd name="connsiteY105" fmla="*/ 1415600 h 2450980"/>
              <a:gd name="connsiteX106" fmla="*/ 2013485 w 2270660"/>
              <a:gd name="connsiteY106" fmla="*/ 1429887 h 2450980"/>
              <a:gd name="connsiteX107" fmla="*/ 1999198 w 2270660"/>
              <a:gd name="connsiteY107" fmla="*/ 1472750 h 2450980"/>
              <a:gd name="connsiteX108" fmla="*/ 1980148 w 2270660"/>
              <a:gd name="connsiteY108" fmla="*/ 1487037 h 2450980"/>
              <a:gd name="connsiteX109" fmla="*/ 1915829 w 2270660"/>
              <a:gd name="connsiteY109" fmla="*/ 1494857 h 2450980"/>
              <a:gd name="connsiteX110" fmla="*/ 1889660 w 2270660"/>
              <a:gd name="connsiteY110" fmla="*/ 1515612 h 2450980"/>
              <a:gd name="connsiteX111" fmla="*/ 1880135 w 2270660"/>
              <a:gd name="connsiteY111" fmla="*/ 1491800 h 2450980"/>
              <a:gd name="connsiteX112" fmla="*/ 1822985 w 2270660"/>
              <a:gd name="connsiteY112" fmla="*/ 1510850 h 2450980"/>
              <a:gd name="connsiteX113" fmla="*/ 1799173 w 2270660"/>
              <a:gd name="connsiteY113" fmla="*/ 1491800 h 2450980"/>
              <a:gd name="connsiteX114" fmla="*/ 1780123 w 2270660"/>
              <a:gd name="connsiteY114" fmla="*/ 1501325 h 2450980"/>
              <a:gd name="connsiteX115" fmla="*/ 1760635 w 2270660"/>
              <a:gd name="connsiteY115" fmla="*/ 1503432 h 2450980"/>
              <a:gd name="connsiteX116" fmla="*/ 1731953 w 2270660"/>
              <a:gd name="connsiteY116" fmla="*/ 1526295 h 2450980"/>
              <a:gd name="connsiteX117" fmla="*/ 1712999 w 2270660"/>
              <a:gd name="connsiteY117" fmla="*/ 1516768 h 2450980"/>
              <a:gd name="connsiteX118" fmla="*/ 1722973 w 2270660"/>
              <a:gd name="connsiteY118" fmla="*/ 1487037 h 2450980"/>
              <a:gd name="connsiteX119" fmla="*/ 1699160 w 2270660"/>
              <a:gd name="connsiteY119" fmla="*/ 1482275 h 2450980"/>
              <a:gd name="connsiteX120" fmla="*/ 1642010 w 2270660"/>
              <a:gd name="connsiteY120" fmla="*/ 1491800 h 2450980"/>
              <a:gd name="connsiteX121" fmla="*/ 1546760 w 2270660"/>
              <a:gd name="connsiteY121" fmla="*/ 1496562 h 2450980"/>
              <a:gd name="connsiteX122" fmla="*/ 1470560 w 2270660"/>
              <a:gd name="connsiteY122" fmla="*/ 1477512 h 2450980"/>
              <a:gd name="connsiteX123" fmla="*/ 1451510 w 2270660"/>
              <a:gd name="connsiteY123" fmla="*/ 1491800 h 2450980"/>
              <a:gd name="connsiteX124" fmla="*/ 1396511 w 2270660"/>
              <a:gd name="connsiteY124" fmla="*/ 1520783 h 2450980"/>
              <a:gd name="connsiteX125" fmla="*/ 1375310 w 2270660"/>
              <a:gd name="connsiteY125" fmla="*/ 1501325 h 2450980"/>
              <a:gd name="connsiteX126" fmla="*/ 1356260 w 2270660"/>
              <a:gd name="connsiteY126" fmla="*/ 1477512 h 2450980"/>
              <a:gd name="connsiteX127" fmla="*/ 1337210 w 2270660"/>
              <a:gd name="connsiteY127" fmla="*/ 1501325 h 2450980"/>
              <a:gd name="connsiteX128" fmla="*/ 1327685 w 2270660"/>
              <a:gd name="connsiteY128" fmla="*/ 1482275 h 2450980"/>
              <a:gd name="connsiteX129" fmla="*/ 1227673 w 2270660"/>
              <a:gd name="connsiteY129" fmla="*/ 1529900 h 2450980"/>
              <a:gd name="connsiteX130" fmla="*/ 1194335 w 2270660"/>
              <a:gd name="connsiteY130" fmla="*/ 1529900 h 2450980"/>
              <a:gd name="connsiteX131" fmla="*/ 1132423 w 2270660"/>
              <a:gd name="connsiteY131" fmla="*/ 1520375 h 2450980"/>
              <a:gd name="connsiteX132" fmla="*/ 1075273 w 2270660"/>
              <a:gd name="connsiteY132" fmla="*/ 1539425 h 2450980"/>
              <a:gd name="connsiteX133" fmla="*/ 1051460 w 2270660"/>
              <a:gd name="connsiteY133" fmla="*/ 1577525 h 2450980"/>
              <a:gd name="connsiteX134" fmla="*/ 1037173 w 2270660"/>
              <a:gd name="connsiteY134" fmla="*/ 1606100 h 2450980"/>
              <a:gd name="connsiteX135" fmla="*/ 1018123 w 2270660"/>
              <a:gd name="connsiteY135" fmla="*/ 1606100 h 2450980"/>
              <a:gd name="connsiteX136" fmla="*/ 1018123 w 2270660"/>
              <a:gd name="connsiteY136" fmla="*/ 1606100 h 2450980"/>
              <a:gd name="connsiteX137" fmla="*/ 956402 w 2270660"/>
              <a:gd name="connsiteY137" fmla="*/ 1634894 h 2450980"/>
              <a:gd name="connsiteX138" fmla="*/ 918110 w 2270660"/>
              <a:gd name="connsiteY138" fmla="*/ 1606100 h 2450980"/>
              <a:gd name="connsiteX139" fmla="*/ 797331 w 2270660"/>
              <a:gd name="connsiteY139" fmla="*/ 1632036 h 2450980"/>
              <a:gd name="connsiteX140" fmla="*/ 851435 w 2270660"/>
              <a:gd name="connsiteY140" fmla="*/ 1668012 h 2450980"/>
              <a:gd name="connsiteX141" fmla="*/ 870485 w 2270660"/>
              <a:gd name="connsiteY141" fmla="*/ 1706112 h 2450980"/>
              <a:gd name="connsiteX142" fmla="*/ 870485 w 2270660"/>
              <a:gd name="connsiteY142" fmla="*/ 1753737 h 2450980"/>
              <a:gd name="connsiteX143" fmla="*/ 851435 w 2270660"/>
              <a:gd name="connsiteY143" fmla="*/ 1777550 h 2450980"/>
              <a:gd name="connsiteX144" fmla="*/ 837148 w 2270660"/>
              <a:gd name="connsiteY144" fmla="*/ 1853750 h 2450980"/>
              <a:gd name="connsiteX145" fmla="*/ 856198 w 2270660"/>
              <a:gd name="connsiteY145" fmla="*/ 1882325 h 2450980"/>
              <a:gd name="connsiteX146" fmla="*/ 841910 w 2270660"/>
              <a:gd name="connsiteY146" fmla="*/ 1910900 h 2450980"/>
              <a:gd name="connsiteX147" fmla="*/ 851435 w 2270660"/>
              <a:gd name="connsiteY147" fmla="*/ 1939475 h 2450980"/>
              <a:gd name="connsiteX148" fmla="*/ 851435 w 2270660"/>
              <a:gd name="connsiteY148" fmla="*/ 1963287 h 2450980"/>
              <a:gd name="connsiteX149" fmla="*/ 808573 w 2270660"/>
              <a:gd name="connsiteY149" fmla="*/ 1982337 h 2450980"/>
              <a:gd name="connsiteX150" fmla="*/ 808573 w 2270660"/>
              <a:gd name="connsiteY150" fmla="*/ 1982337 h 2450980"/>
              <a:gd name="connsiteX151" fmla="*/ 809232 w 2270660"/>
              <a:gd name="connsiteY151" fmla="*/ 2038001 h 2450980"/>
              <a:gd name="connsiteX152" fmla="*/ 822860 w 2270660"/>
              <a:gd name="connsiteY152" fmla="*/ 2058537 h 2450980"/>
              <a:gd name="connsiteX153" fmla="*/ 846673 w 2270660"/>
              <a:gd name="connsiteY153" fmla="*/ 2082350 h 2450980"/>
              <a:gd name="connsiteX154" fmla="*/ 841910 w 2270660"/>
              <a:gd name="connsiteY154" fmla="*/ 2134737 h 2450980"/>
              <a:gd name="connsiteX155" fmla="*/ 899060 w 2270660"/>
              <a:gd name="connsiteY155" fmla="*/ 2163312 h 2450980"/>
              <a:gd name="connsiteX156" fmla="*/ 903823 w 2270660"/>
              <a:gd name="connsiteY156" fmla="*/ 2196650 h 2450980"/>
              <a:gd name="connsiteX157" fmla="*/ 965735 w 2270660"/>
              <a:gd name="connsiteY157" fmla="*/ 2220462 h 2450980"/>
              <a:gd name="connsiteX158" fmla="*/ 956210 w 2270660"/>
              <a:gd name="connsiteY158" fmla="*/ 2253800 h 2450980"/>
              <a:gd name="connsiteX159" fmla="*/ 1056223 w 2270660"/>
              <a:gd name="connsiteY159" fmla="*/ 2258562 h 2450980"/>
              <a:gd name="connsiteX160" fmla="*/ 1056223 w 2270660"/>
              <a:gd name="connsiteY160" fmla="*/ 2258562 h 2450980"/>
              <a:gd name="connsiteX161" fmla="*/ 1056117 w 2270660"/>
              <a:gd name="connsiteY161"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588092 w 2270660"/>
              <a:gd name="connsiteY76" fmla="*/ 982343 h 2450980"/>
              <a:gd name="connsiteX77" fmla="*/ 1599148 w 2270660"/>
              <a:gd name="connsiteY77" fmla="*/ 1029837 h 2450980"/>
              <a:gd name="connsiteX78" fmla="*/ 1642010 w 2270660"/>
              <a:gd name="connsiteY78" fmla="*/ 1063175 h 2450980"/>
              <a:gd name="connsiteX79" fmla="*/ 1684873 w 2270660"/>
              <a:gd name="connsiteY79" fmla="*/ 1106037 h 2450980"/>
              <a:gd name="connsiteX80" fmla="*/ 1703923 w 2270660"/>
              <a:gd name="connsiteY80" fmla="*/ 1120325 h 2450980"/>
              <a:gd name="connsiteX81" fmla="*/ 1746785 w 2270660"/>
              <a:gd name="connsiteY81" fmla="*/ 1134612 h 2450980"/>
              <a:gd name="connsiteX82" fmla="*/ 1765835 w 2270660"/>
              <a:gd name="connsiteY82" fmla="*/ 1201287 h 2450980"/>
              <a:gd name="connsiteX83" fmla="*/ 1765835 w 2270660"/>
              <a:gd name="connsiteY83" fmla="*/ 1201287 h 2450980"/>
              <a:gd name="connsiteX84" fmla="*/ 1775360 w 2270660"/>
              <a:gd name="connsiteY84" fmla="*/ 1253675 h 2450980"/>
              <a:gd name="connsiteX85" fmla="*/ 1851560 w 2270660"/>
              <a:gd name="connsiteY85" fmla="*/ 1239387 h 2450980"/>
              <a:gd name="connsiteX86" fmla="*/ 1894423 w 2270660"/>
              <a:gd name="connsiteY86" fmla="*/ 1191762 h 2450980"/>
              <a:gd name="connsiteX87" fmla="*/ 1903948 w 2270660"/>
              <a:gd name="connsiteY87" fmla="*/ 1177475 h 2450980"/>
              <a:gd name="connsiteX88" fmla="*/ 1946810 w 2270660"/>
              <a:gd name="connsiteY88" fmla="*/ 1167950 h 2450980"/>
              <a:gd name="connsiteX89" fmla="*/ 1984910 w 2270660"/>
              <a:gd name="connsiteY89" fmla="*/ 1144137 h 2450980"/>
              <a:gd name="connsiteX90" fmla="*/ 2023010 w 2270660"/>
              <a:gd name="connsiteY90" fmla="*/ 1129850 h 2450980"/>
              <a:gd name="connsiteX91" fmla="*/ 2070635 w 2270660"/>
              <a:gd name="connsiteY91" fmla="*/ 1120325 h 2450980"/>
              <a:gd name="connsiteX92" fmla="*/ 2118260 w 2270660"/>
              <a:gd name="connsiteY92" fmla="*/ 1134612 h 2450980"/>
              <a:gd name="connsiteX93" fmla="*/ 2199223 w 2270660"/>
              <a:gd name="connsiteY93" fmla="*/ 1134612 h 2450980"/>
              <a:gd name="connsiteX94" fmla="*/ 2213510 w 2270660"/>
              <a:gd name="connsiteY94" fmla="*/ 1096512 h 2450980"/>
              <a:gd name="connsiteX95" fmla="*/ 2242085 w 2270660"/>
              <a:gd name="connsiteY95" fmla="*/ 1106037 h 2450980"/>
              <a:gd name="connsiteX96" fmla="*/ 2270660 w 2270660"/>
              <a:gd name="connsiteY96" fmla="*/ 1093801 h 2450980"/>
              <a:gd name="connsiteX97" fmla="*/ 2270660 w 2270660"/>
              <a:gd name="connsiteY97" fmla="*/ 1115562 h 2450980"/>
              <a:gd name="connsiteX98" fmla="*/ 2256373 w 2270660"/>
              <a:gd name="connsiteY98" fmla="*/ 1144137 h 2450980"/>
              <a:gd name="connsiteX99" fmla="*/ 2209269 w 2270660"/>
              <a:gd name="connsiteY99" fmla="*/ 1182395 h 2450980"/>
              <a:gd name="connsiteX100" fmla="*/ 2182592 w 2270660"/>
              <a:gd name="connsiteY100" fmla="*/ 1213832 h 2450980"/>
              <a:gd name="connsiteX101" fmla="*/ 2147341 w 2270660"/>
              <a:gd name="connsiteY101" fmla="*/ 1247174 h 2450980"/>
              <a:gd name="connsiteX102" fmla="*/ 2132097 w 2270660"/>
              <a:gd name="connsiteY102" fmla="*/ 1319574 h 2450980"/>
              <a:gd name="connsiteX103" fmla="*/ 2156360 w 2270660"/>
              <a:gd name="connsiteY103" fmla="*/ 1348925 h 2450980"/>
              <a:gd name="connsiteX104" fmla="*/ 2054927 w 2270660"/>
              <a:gd name="connsiteY104" fmla="*/ 1350599 h 2450980"/>
              <a:gd name="connsiteX105" fmla="*/ 2023010 w 2270660"/>
              <a:gd name="connsiteY105" fmla="*/ 1415600 h 2450980"/>
              <a:gd name="connsiteX106" fmla="*/ 2013485 w 2270660"/>
              <a:gd name="connsiteY106" fmla="*/ 1429887 h 2450980"/>
              <a:gd name="connsiteX107" fmla="*/ 1999198 w 2270660"/>
              <a:gd name="connsiteY107" fmla="*/ 1472750 h 2450980"/>
              <a:gd name="connsiteX108" fmla="*/ 1980148 w 2270660"/>
              <a:gd name="connsiteY108" fmla="*/ 1487037 h 2450980"/>
              <a:gd name="connsiteX109" fmla="*/ 1915829 w 2270660"/>
              <a:gd name="connsiteY109" fmla="*/ 1494857 h 2450980"/>
              <a:gd name="connsiteX110" fmla="*/ 1889660 w 2270660"/>
              <a:gd name="connsiteY110" fmla="*/ 1515612 h 2450980"/>
              <a:gd name="connsiteX111" fmla="*/ 1880135 w 2270660"/>
              <a:gd name="connsiteY111" fmla="*/ 1491800 h 2450980"/>
              <a:gd name="connsiteX112" fmla="*/ 1822985 w 2270660"/>
              <a:gd name="connsiteY112" fmla="*/ 1510850 h 2450980"/>
              <a:gd name="connsiteX113" fmla="*/ 1799173 w 2270660"/>
              <a:gd name="connsiteY113" fmla="*/ 1491800 h 2450980"/>
              <a:gd name="connsiteX114" fmla="*/ 1780123 w 2270660"/>
              <a:gd name="connsiteY114" fmla="*/ 1501325 h 2450980"/>
              <a:gd name="connsiteX115" fmla="*/ 1760635 w 2270660"/>
              <a:gd name="connsiteY115" fmla="*/ 1503432 h 2450980"/>
              <a:gd name="connsiteX116" fmla="*/ 1731953 w 2270660"/>
              <a:gd name="connsiteY116" fmla="*/ 1526295 h 2450980"/>
              <a:gd name="connsiteX117" fmla="*/ 1712999 w 2270660"/>
              <a:gd name="connsiteY117" fmla="*/ 1516768 h 2450980"/>
              <a:gd name="connsiteX118" fmla="*/ 1722973 w 2270660"/>
              <a:gd name="connsiteY118" fmla="*/ 1487037 h 2450980"/>
              <a:gd name="connsiteX119" fmla="*/ 1699160 w 2270660"/>
              <a:gd name="connsiteY119" fmla="*/ 1482275 h 2450980"/>
              <a:gd name="connsiteX120" fmla="*/ 1642010 w 2270660"/>
              <a:gd name="connsiteY120" fmla="*/ 1491800 h 2450980"/>
              <a:gd name="connsiteX121" fmla="*/ 1546760 w 2270660"/>
              <a:gd name="connsiteY121" fmla="*/ 1496562 h 2450980"/>
              <a:gd name="connsiteX122" fmla="*/ 1470560 w 2270660"/>
              <a:gd name="connsiteY122" fmla="*/ 1477512 h 2450980"/>
              <a:gd name="connsiteX123" fmla="*/ 1451510 w 2270660"/>
              <a:gd name="connsiteY123" fmla="*/ 1491800 h 2450980"/>
              <a:gd name="connsiteX124" fmla="*/ 1396511 w 2270660"/>
              <a:gd name="connsiteY124" fmla="*/ 1520783 h 2450980"/>
              <a:gd name="connsiteX125" fmla="*/ 1375310 w 2270660"/>
              <a:gd name="connsiteY125" fmla="*/ 1501325 h 2450980"/>
              <a:gd name="connsiteX126" fmla="*/ 1356260 w 2270660"/>
              <a:gd name="connsiteY126" fmla="*/ 1477512 h 2450980"/>
              <a:gd name="connsiteX127" fmla="*/ 1337210 w 2270660"/>
              <a:gd name="connsiteY127" fmla="*/ 1501325 h 2450980"/>
              <a:gd name="connsiteX128" fmla="*/ 1327685 w 2270660"/>
              <a:gd name="connsiteY128" fmla="*/ 1482275 h 2450980"/>
              <a:gd name="connsiteX129" fmla="*/ 1227673 w 2270660"/>
              <a:gd name="connsiteY129" fmla="*/ 1529900 h 2450980"/>
              <a:gd name="connsiteX130" fmla="*/ 1194335 w 2270660"/>
              <a:gd name="connsiteY130" fmla="*/ 1529900 h 2450980"/>
              <a:gd name="connsiteX131" fmla="*/ 1132423 w 2270660"/>
              <a:gd name="connsiteY131" fmla="*/ 1520375 h 2450980"/>
              <a:gd name="connsiteX132" fmla="*/ 1075273 w 2270660"/>
              <a:gd name="connsiteY132" fmla="*/ 1539425 h 2450980"/>
              <a:gd name="connsiteX133" fmla="*/ 1051460 w 2270660"/>
              <a:gd name="connsiteY133" fmla="*/ 1577525 h 2450980"/>
              <a:gd name="connsiteX134" fmla="*/ 1037173 w 2270660"/>
              <a:gd name="connsiteY134" fmla="*/ 1606100 h 2450980"/>
              <a:gd name="connsiteX135" fmla="*/ 1018123 w 2270660"/>
              <a:gd name="connsiteY135" fmla="*/ 1606100 h 2450980"/>
              <a:gd name="connsiteX136" fmla="*/ 1018123 w 2270660"/>
              <a:gd name="connsiteY136" fmla="*/ 1606100 h 2450980"/>
              <a:gd name="connsiteX137" fmla="*/ 956402 w 2270660"/>
              <a:gd name="connsiteY137" fmla="*/ 1634894 h 2450980"/>
              <a:gd name="connsiteX138" fmla="*/ 918110 w 2270660"/>
              <a:gd name="connsiteY138" fmla="*/ 1606100 h 2450980"/>
              <a:gd name="connsiteX139" fmla="*/ 797331 w 2270660"/>
              <a:gd name="connsiteY139" fmla="*/ 1632036 h 2450980"/>
              <a:gd name="connsiteX140" fmla="*/ 851435 w 2270660"/>
              <a:gd name="connsiteY140" fmla="*/ 1668012 h 2450980"/>
              <a:gd name="connsiteX141" fmla="*/ 870485 w 2270660"/>
              <a:gd name="connsiteY141" fmla="*/ 1706112 h 2450980"/>
              <a:gd name="connsiteX142" fmla="*/ 870485 w 2270660"/>
              <a:gd name="connsiteY142" fmla="*/ 1753737 h 2450980"/>
              <a:gd name="connsiteX143" fmla="*/ 851435 w 2270660"/>
              <a:gd name="connsiteY143" fmla="*/ 1777550 h 2450980"/>
              <a:gd name="connsiteX144" fmla="*/ 837148 w 2270660"/>
              <a:gd name="connsiteY144" fmla="*/ 1853750 h 2450980"/>
              <a:gd name="connsiteX145" fmla="*/ 856198 w 2270660"/>
              <a:gd name="connsiteY145" fmla="*/ 1882325 h 2450980"/>
              <a:gd name="connsiteX146" fmla="*/ 841910 w 2270660"/>
              <a:gd name="connsiteY146" fmla="*/ 1910900 h 2450980"/>
              <a:gd name="connsiteX147" fmla="*/ 851435 w 2270660"/>
              <a:gd name="connsiteY147" fmla="*/ 1939475 h 2450980"/>
              <a:gd name="connsiteX148" fmla="*/ 851435 w 2270660"/>
              <a:gd name="connsiteY148" fmla="*/ 1963287 h 2450980"/>
              <a:gd name="connsiteX149" fmla="*/ 808573 w 2270660"/>
              <a:gd name="connsiteY149" fmla="*/ 1982337 h 2450980"/>
              <a:gd name="connsiteX150" fmla="*/ 808573 w 2270660"/>
              <a:gd name="connsiteY150" fmla="*/ 1982337 h 2450980"/>
              <a:gd name="connsiteX151" fmla="*/ 809232 w 2270660"/>
              <a:gd name="connsiteY151" fmla="*/ 2038001 h 2450980"/>
              <a:gd name="connsiteX152" fmla="*/ 822860 w 2270660"/>
              <a:gd name="connsiteY152" fmla="*/ 2058537 h 2450980"/>
              <a:gd name="connsiteX153" fmla="*/ 846673 w 2270660"/>
              <a:gd name="connsiteY153" fmla="*/ 2082350 h 2450980"/>
              <a:gd name="connsiteX154" fmla="*/ 841910 w 2270660"/>
              <a:gd name="connsiteY154" fmla="*/ 2134737 h 2450980"/>
              <a:gd name="connsiteX155" fmla="*/ 899060 w 2270660"/>
              <a:gd name="connsiteY155" fmla="*/ 2163312 h 2450980"/>
              <a:gd name="connsiteX156" fmla="*/ 903823 w 2270660"/>
              <a:gd name="connsiteY156" fmla="*/ 2196650 h 2450980"/>
              <a:gd name="connsiteX157" fmla="*/ 965735 w 2270660"/>
              <a:gd name="connsiteY157" fmla="*/ 2220462 h 2450980"/>
              <a:gd name="connsiteX158" fmla="*/ 956210 w 2270660"/>
              <a:gd name="connsiteY158" fmla="*/ 2253800 h 2450980"/>
              <a:gd name="connsiteX159" fmla="*/ 1056223 w 2270660"/>
              <a:gd name="connsiteY159" fmla="*/ 2258562 h 2450980"/>
              <a:gd name="connsiteX160" fmla="*/ 1056223 w 2270660"/>
              <a:gd name="connsiteY160" fmla="*/ 2258562 h 2450980"/>
              <a:gd name="connsiteX161" fmla="*/ 1056117 w 2270660"/>
              <a:gd name="connsiteY161"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599148 w 2270660"/>
              <a:gd name="connsiteY77" fmla="*/ 1029837 h 2450980"/>
              <a:gd name="connsiteX78" fmla="*/ 1642010 w 2270660"/>
              <a:gd name="connsiteY78" fmla="*/ 1063175 h 2450980"/>
              <a:gd name="connsiteX79" fmla="*/ 1684873 w 2270660"/>
              <a:gd name="connsiteY79" fmla="*/ 1106037 h 2450980"/>
              <a:gd name="connsiteX80" fmla="*/ 1703923 w 2270660"/>
              <a:gd name="connsiteY80" fmla="*/ 1120325 h 2450980"/>
              <a:gd name="connsiteX81" fmla="*/ 1746785 w 2270660"/>
              <a:gd name="connsiteY81" fmla="*/ 1134612 h 2450980"/>
              <a:gd name="connsiteX82" fmla="*/ 1765835 w 2270660"/>
              <a:gd name="connsiteY82" fmla="*/ 1201287 h 2450980"/>
              <a:gd name="connsiteX83" fmla="*/ 1765835 w 2270660"/>
              <a:gd name="connsiteY83" fmla="*/ 1201287 h 2450980"/>
              <a:gd name="connsiteX84" fmla="*/ 1775360 w 2270660"/>
              <a:gd name="connsiteY84" fmla="*/ 1253675 h 2450980"/>
              <a:gd name="connsiteX85" fmla="*/ 1851560 w 2270660"/>
              <a:gd name="connsiteY85" fmla="*/ 1239387 h 2450980"/>
              <a:gd name="connsiteX86" fmla="*/ 1894423 w 2270660"/>
              <a:gd name="connsiteY86" fmla="*/ 1191762 h 2450980"/>
              <a:gd name="connsiteX87" fmla="*/ 1903948 w 2270660"/>
              <a:gd name="connsiteY87" fmla="*/ 1177475 h 2450980"/>
              <a:gd name="connsiteX88" fmla="*/ 1946810 w 2270660"/>
              <a:gd name="connsiteY88" fmla="*/ 1167950 h 2450980"/>
              <a:gd name="connsiteX89" fmla="*/ 1984910 w 2270660"/>
              <a:gd name="connsiteY89" fmla="*/ 1144137 h 2450980"/>
              <a:gd name="connsiteX90" fmla="*/ 2023010 w 2270660"/>
              <a:gd name="connsiteY90" fmla="*/ 1129850 h 2450980"/>
              <a:gd name="connsiteX91" fmla="*/ 2070635 w 2270660"/>
              <a:gd name="connsiteY91" fmla="*/ 1120325 h 2450980"/>
              <a:gd name="connsiteX92" fmla="*/ 2118260 w 2270660"/>
              <a:gd name="connsiteY92" fmla="*/ 1134612 h 2450980"/>
              <a:gd name="connsiteX93" fmla="*/ 2199223 w 2270660"/>
              <a:gd name="connsiteY93" fmla="*/ 1134612 h 2450980"/>
              <a:gd name="connsiteX94" fmla="*/ 2213510 w 2270660"/>
              <a:gd name="connsiteY94" fmla="*/ 1096512 h 2450980"/>
              <a:gd name="connsiteX95" fmla="*/ 2242085 w 2270660"/>
              <a:gd name="connsiteY95" fmla="*/ 1106037 h 2450980"/>
              <a:gd name="connsiteX96" fmla="*/ 2270660 w 2270660"/>
              <a:gd name="connsiteY96" fmla="*/ 1093801 h 2450980"/>
              <a:gd name="connsiteX97" fmla="*/ 2270660 w 2270660"/>
              <a:gd name="connsiteY97" fmla="*/ 1115562 h 2450980"/>
              <a:gd name="connsiteX98" fmla="*/ 2256373 w 2270660"/>
              <a:gd name="connsiteY98" fmla="*/ 1144137 h 2450980"/>
              <a:gd name="connsiteX99" fmla="*/ 2209269 w 2270660"/>
              <a:gd name="connsiteY99" fmla="*/ 1182395 h 2450980"/>
              <a:gd name="connsiteX100" fmla="*/ 2182592 w 2270660"/>
              <a:gd name="connsiteY100" fmla="*/ 1213832 h 2450980"/>
              <a:gd name="connsiteX101" fmla="*/ 2147341 w 2270660"/>
              <a:gd name="connsiteY101" fmla="*/ 1247174 h 2450980"/>
              <a:gd name="connsiteX102" fmla="*/ 2132097 w 2270660"/>
              <a:gd name="connsiteY102" fmla="*/ 1319574 h 2450980"/>
              <a:gd name="connsiteX103" fmla="*/ 2156360 w 2270660"/>
              <a:gd name="connsiteY103" fmla="*/ 1348925 h 2450980"/>
              <a:gd name="connsiteX104" fmla="*/ 2054927 w 2270660"/>
              <a:gd name="connsiteY104" fmla="*/ 1350599 h 2450980"/>
              <a:gd name="connsiteX105" fmla="*/ 2023010 w 2270660"/>
              <a:gd name="connsiteY105" fmla="*/ 1415600 h 2450980"/>
              <a:gd name="connsiteX106" fmla="*/ 2013485 w 2270660"/>
              <a:gd name="connsiteY106" fmla="*/ 1429887 h 2450980"/>
              <a:gd name="connsiteX107" fmla="*/ 1999198 w 2270660"/>
              <a:gd name="connsiteY107" fmla="*/ 1472750 h 2450980"/>
              <a:gd name="connsiteX108" fmla="*/ 1980148 w 2270660"/>
              <a:gd name="connsiteY108" fmla="*/ 1487037 h 2450980"/>
              <a:gd name="connsiteX109" fmla="*/ 1915829 w 2270660"/>
              <a:gd name="connsiteY109" fmla="*/ 1494857 h 2450980"/>
              <a:gd name="connsiteX110" fmla="*/ 1889660 w 2270660"/>
              <a:gd name="connsiteY110" fmla="*/ 1515612 h 2450980"/>
              <a:gd name="connsiteX111" fmla="*/ 1880135 w 2270660"/>
              <a:gd name="connsiteY111" fmla="*/ 1491800 h 2450980"/>
              <a:gd name="connsiteX112" fmla="*/ 1822985 w 2270660"/>
              <a:gd name="connsiteY112" fmla="*/ 1510850 h 2450980"/>
              <a:gd name="connsiteX113" fmla="*/ 1799173 w 2270660"/>
              <a:gd name="connsiteY113" fmla="*/ 1491800 h 2450980"/>
              <a:gd name="connsiteX114" fmla="*/ 1780123 w 2270660"/>
              <a:gd name="connsiteY114" fmla="*/ 1501325 h 2450980"/>
              <a:gd name="connsiteX115" fmla="*/ 1760635 w 2270660"/>
              <a:gd name="connsiteY115" fmla="*/ 1503432 h 2450980"/>
              <a:gd name="connsiteX116" fmla="*/ 1731953 w 2270660"/>
              <a:gd name="connsiteY116" fmla="*/ 1526295 h 2450980"/>
              <a:gd name="connsiteX117" fmla="*/ 1712999 w 2270660"/>
              <a:gd name="connsiteY117" fmla="*/ 1516768 h 2450980"/>
              <a:gd name="connsiteX118" fmla="*/ 1722973 w 2270660"/>
              <a:gd name="connsiteY118" fmla="*/ 1487037 h 2450980"/>
              <a:gd name="connsiteX119" fmla="*/ 1699160 w 2270660"/>
              <a:gd name="connsiteY119" fmla="*/ 1482275 h 2450980"/>
              <a:gd name="connsiteX120" fmla="*/ 1642010 w 2270660"/>
              <a:gd name="connsiteY120" fmla="*/ 1491800 h 2450980"/>
              <a:gd name="connsiteX121" fmla="*/ 1546760 w 2270660"/>
              <a:gd name="connsiteY121" fmla="*/ 1496562 h 2450980"/>
              <a:gd name="connsiteX122" fmla="*/ 1470560 w 2270660"/>
              <a:gd name="connsiteY122" fmla="*/ 1477512 h 2450980"/>
              <a:gd name="connsiteX123" fmla="*/ 1451510 w 2270660"/>
              <a:gd name="connsiteY123" fmla="*/ 1491800 h 2450980"/>
              <a:gd name="connsiteX124" fmla="*/ 1396511 w 2270660"/>
              <a:gd name="connsiteY124" fmla="*/ 1520783 h 2450980"/>
              <a:gd name="connsiteX125" fmla="*/ 1375310 w 2270660"/>
              <a:gd name="connsiteY125" fmla="*/ 1501325 h 2450980"/>
              <a:gd name="connsiteX126" fmla="*/ 1356260 w 2270660"/>
              <a:gd name="connsiteY126" fmla="*/ 1477512 h 2450980"/>
              <a:gd name="connsiteX127" fmla="*/ 1337210 w 2270660"/>
              <a:gd name="connsiteY127" fmla="*/ 1501325 h 2450980"/>
              <a:gd name="connsiteX128" fmla="*/ 1327685 w 2270660"/>
              <a:gd name="connsiteY128" fmla="*/ 1482275 h 2450980"/>
              <a:gd name="connsiteX129" fmla="*/ 1227673 w 2270660"/>
              <a:gd name="connsiteY129" fmla="*/ 1529900 h 2450980"/>
              <a:gd name="connsiteX130" fmla="*/ 1194335 w 2270660"/>
              <a:gd name="connsiteY130" fmla="*/ 1529900 h 2450980"/>
              <a:gd name="connsiteX131" fmla="*/ 1132423 w 2270660"/>
              <a:gd name="connsiteY131" fmla="*/ 1520375 h 2450980"/>
              <a:gd name="connsiteX132" fmla="*/ 1075273 w 2270660"/>
              <a:gd name="connsiteY132" fmla="*/ 1539425 h 2450980"/>
              <a:gd name="connsiteX133" fmla="*/ 1051460 w 2270660"/>
              <a:gd name="connsiteY133" fmla="*/ 1577525 h 2450980"/>
              <a:gd name="connsiteX134" fmla="*/ 1037173 w 2270660"/>
              <a:gd name="connsiteY134" fmla="*/ 1606100 h 2450980"/>
              <a:gd name="connsiteX135" fmla="*/ 1018123 w 2270660"/>
              <a:gd name="connsiteY135" fmla="*/ 1606100 h 2450980"/>
              <a:gd name="connsiteX136" fmla="*/ 1018123 w 2270660"/>
              <a:gd name="connsiteY136" fmla="*/ 1606100 h 2450980"/>
              <a:gd name="connsiteX137" fmla="*/ 956402 w 2270660"/>
              <a:gd name="connsiteY137" fmla="*/ 1634894 h 2450980"/>
              <a:gd name="connsiteX138" fmla="*/ 918110 w 2270660"/>
              <a:gd name="connsiteY138" fmla="*/ 1606100 h 2450980"/>
              <a:gd name="connsiteX139" fmla="*/ 797331 w 2270660"/>
              <a:gd name="connsiteY139" fmla="*/ 1632036 h 2450980"/>
              <a:gd name="connsiteX140" fmla="*/ 851435 w 2270660"/>
              <a:gd name="connsiteY140" fmla="*/ 1668012 h 2450980"/>
              <a:gd name="connsiteX141" fmla="*/ 870485 w 2270660"/>
              <a:gd name="connsiteY141" fmla="*/ 1706112 h 2450980"/>
              <a:gd name="connsiteX142" fmla="*/ 870485 w 2270660"/>
              <a:gd name="connsiteY142" fmla="*/ 1753737 h 2450980"/>
              <a:gd name="connsiteX143" fmla="*/ 851435 w 2270660"/>
              <a:gd name="connsiteY143" fmla="*/ 1777550 h 2450980"/>
              <a:gd name="connsiteX144" fmla="*/ 837148 w 2270660"/>
              <a:gd name="connsiteY144" fmla="*/ 1853750 h 2450980"/>
              <a:gd name="connsiteX145" fmla="*/ 856198 w 2270660"/>
              <a:gd name="connsiteY145" fmla="*/ 1882325 h 2450980"/>
              <a:gd name="connsiteX146" fmla="*/ 841910 w 2270660"/>
              <a:gd name="connsiteY146" fmla="*/ 1910900 h 2450980"/>
              <a:gd name="connsiteX147" fmla="*/ 851435 w 2270660"/>
              <a:gd name="connsiteY147" fmla="*/ 1939475 h 2450980"/>
              <a:gd name="connsiteX148" fmla="*/ 851435 w 2270660"/>
              <a:gd name="connsiteY148" fmla="*/ 1963287 h 2450980"/>
              <a:gd name="connsiteX149" fmla="*/ 808573 w 2270660"/>
              <a:gd name="connsiteY149" fmla="*/ 1982337 h 2450980"/>
              <a:gd name="connsiteX150" fmla="*/ 808573 w 2270660"/>
              <a:gd name="connsiteY150" fmla="*/ 1982337 h 2450980"/>
              <a:gd name="connsiteX151" fmla="*/ 809232 w 2270660"/>
              <a:gd name="connsiteY151" fmla="*/ 2038001 h 2450980"/>
              <a:gd name="connsiteX152" fmla="*/ 822860 w 2270660"/>
              <a:gd name="connsiteY152" fmla="*/ 2058537 h 2450980"/>
              <a:gd name="connsiteX153" fmla="*/ 846673 w 2270660"/>
              <a:gd name="connsiteY153" fmla="*/ 2082350 h 2450980"/>
              <a:gd name="connsiteX154" fmla="*/ 841910 w 2270660"/>
              <a:gd name="connsiteY154" fmla="*/ 2134737 h 2450980"/>
              <a:gd name="connsiteX155" fmla="*/ 899060 w 2270660"/>
              <a:gd name="connsiteY155" fmla="*/ 2163312 h 2450980"/>
              <a:gd name="connsiteX156" fmla="*/ 903823 w 2270660"/>
              <a:gd name="connsiteY156" fmla="*/ 2196650 h 2450980"/>
              <a:gd name="connsiteX157" fmla="*/ 965735 w 2270660"/>
              <a:gd name="connsiteY157" fmla="*/ 2220462 h 2450980"/>
              <a:gd name="connsiteX158" fmla="*/ 956210 w 2270660"/>
              <a:gd name="connsiteY158" fmla="*/ 2253800 h 2450980"/>
              <a:gd name="connsiteX159" fmla="*/ 1056223 w 2270660"/>
              <a:gd name="connsiteY159" fmla="*/ 2258562 h 2450980"/>
              <a:gd name="connsiteX160" fmla="*/ 1056223 w 2270660"/>
              <a:gd name="connsiteY160" fmla="*/ 2258562 h 2450980"/>
              <a:gd name="connsiteX161" fmla="*/ 1056117 w 2270660"/>
              <a:gd name="connsiteY161"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642010 w 2270660"/>
              <a:gd name="connsiteY78" fmla="*/ 1063175 h 2450980"/>
              <a:gd name="connsiteX79" fmla="*/ 1684873 w 2270660"/>
              <a:gd name="connsiteY79" fmla="*/ 1106037 h 2450980"/>
              <a:gd name="connsiteX80" fmla="*/ 1703923 w 2270660"/>
              <a:gd name="connsiteY80" fmla="*/ 1120325 h 2450980"/>
              <a:gd name="connsiteX81" fmla="*/ 1746785 w 2270660"/>
              <a:gd name="connsiteY81" fmla="*/ 1134612 h 2450980"/>
              <a:gd name="connsiteX82" fmla="*/ 1765835 w 2270660"/>
              <a:gd name="connsiteY82" fmla="*/ 1201287 h 2450980"/>
              <a:gd name="connsiteX83" fmla="*/ 1765835 w 2270660"/>
              <a:gd name="connsiteY83" fmla="*/ 1201287 h 2450980"/>
              <a:gd name="connsiteX84" fmla="*/ 1775360 w 2270660"/>
              <a:gd name="connsiteY84" fmla="*/ 1253675 h 2450980"/>
              <a:gd name="connsiteX85" fmla="*/ 1851560 w 2270660"/>
              <a:gd name="connsiteY85" fmla="*/ 1239387 h 2450980"/>
              <a:gd name="connsiteX86" fmla="*/ 1894423 w 2270660"/>
              <a:gd name="connsiteY86" fmla="*/ 1191762 h 2450980"/>
              <a:gd name="connsiteX87" fmla="*/ 1903948 w 2270660"/>
              <a:gd name="connsiteY87" fmla="*/ 1177475 h 2450980"/>
              <a:gd name="connsiteX88" fmla="*/ 1946810 w 2270660"/>
              <a:gd name="connsiteY88" fmla="*/ 1167950 h 2450980"/>
              <a:gd name="connsiteX89" fmla="*/ 1984910 w 2270660"/>
              <a:gd name="connsiteY89" fmla="*/ 1144137 h 2450980"/>
              <a:gd name="connsiteX90" fmla="*/ 2023010 w 2270660"/>
              <a:gd name="connsiteY90" fmla="*/ 1129850 h 2450980"/>
              <a:gd name="connsiteX91" fmla="*/ 2070635 w 2270660"/>
              <a:gd name="connsiteY91" fmla="*/ 1120325 h 2450980"/>
              <a:gd name="connsiteX92" fmla="*/ 2118260 w 2270660"/>
              <a:gd name="connsiteY92" fmla="*/ 1134612 h 2450980"/>
              <a:gd name="connsiteX93" fmla="*/ 2199223 w 2270660"/>
              <a:gd name="connsiteY93" fmla="*/ 1134612 h 2450980"/>
              <a:gd name="connsiteX94" fmla="*/ 2213510 w 2270660"/>
              <a:gd name="connsiteY94" fmla="*/ 1096512 h 2450980"/>
              <a:gd name="connsiteX95" fmla="*/ 2242085 w 2270660"/>
              <a:gd name="connsiteY95" fmla="*/ 1106037 h 2450980"/>
              <a:gd name="connsiteX96" fmla="*/ 2270660 w 2270660"/>
              <a:gd name="connsiteY96" fmla="*/ 1093801 h 2450980"/>
              <a:gd name="connsiteX97" fmla="*/ 2270660 w 2270660"/>
              <a:gd name="connsiteY97" fmla="*/ 1115562 h 2450980"/>
              <a:gd name="connsiteX98" fmla="*/ 2256373 w 2270660"/>
              <a:gd name="connsiteY98" fmla="*/ 1144137 h 2450980"/>
              <a:gd name="connsiteX99" fmla="*/ 2209269 w 2270660"/>
              <a:gd name="connsiteY99" fmla="*/ 1182395 h 2450980"/>
              <a:gd name="connsiteX100" fmla="*/ 2182592 w 2270660"/>
              <a:gd name="connsiteY100" fmla="*/ 1213832 h 2450980"/>
              <a:gd name="connsiteX101" fmla="*/ 2147341 w 2270660"/>
              <a:gd name="connsiteY101" fmla="*/ 1247174 h 2450980"/>
              <a:gd name="connsiteX102" fmla="*/ 2132097 w 2270660"/>
              <a:gd name="connsiteY102" fmla="*/ 1319574 h 2450980"/>
              <a:gd name="connsiteX103" fmla="*/ 2156360 w 2270660"/>
              <a:gd name="connsiteY103" fmla="*/ 1348925 h 2450980"/>
              <a:gd name="connsiteX104" fmla="*/ 2054927 w 2270660"/>
              <a:gd name="connsiteY104" fmla="*/ 1350599 h 2450980"/>
              <a:gd name="connsiteX105" fmla="*/ 2023010 w 2270660"/>
              <a:gd name="connsiteY105" fmla="*/ 1415600 h 2450980"/>
              <a:gd name="connsiteX106" fmla="*/ 2013485 w 2270660"/>
              <a:gd name="connsiteY106" fmla="*/ 1429887 h 2450980"/>
              <a:gd name="connsiteX107" fmla="*/ 1999198 w 2270660"/>
              <a:gd name="connsiteY107" fmla="*/ 1472750 h 2450980"/>
              <a:gd name="connsiteX108" fmla="*/ 1980148 w 2270660"/>
              <a:gd name="connsiteY108" fmla="*/ 1487037 h 2450980"/>
              <a:gd name="connsiteX109" fmla="*/ 1915829 w 2270660"/>
              <a:gd name="connsiteY109" fmla="*/ 1494857 h 2450980"/>
              <a:gd name="connsiteX110" fmla="*/ 1889660 w 2270660"/>
              <a:gd name="connsiteY110" fmla="*/ 1515612 h 2450980"/>
              <a:gd name="connsiteX111" fmla="*/ 1880135 w 2270660"/>
              <a:gd name="connsiteY111" fmla="*/ 1491800 h 2450980"/>
              <a:gd name="connsiteX112" fmla="*/ 1822985 w 2270660"/>
              <a:gd name="connsiteY112" fmla="*/ 1510850 h 2450980"/>
              <a:gd name="connsiteX113" fmla="*/ 1799173 w 2270660"/>
              <a:gd name="connsiteY113" fmla="*/ 1491800 h 2450980"/>
              <a:gd name="connsiteX114" fmla="*/ 1780123 w 2270660"/>
              <a:gd name="connsiteY114" fmla="*/ 1501325 h 2450980"/>
              <a:gd name="connsiteX115" fmla="*/ 1760635 w 2270660"/>
              <a:gd name="connsiteY115" fmla="*/ 1503432 h 2450980"/>
              <a:gd name="connsiteX116" fmla="*/ 1731953 w 2270660"/>
              <a:gd name="connsiteY116" fmla="*/ 1526295 h 2450980"/>
              <a:gd name="connsiteX117" fmla="*/ 1712999 w 2270660"/>
              <a:gd name="connsiteY117" fmla="*/ 1516768 h 2450980"/>
              <a:gd name="connsiteX118" fmla="*/ 1722973 w 2270660"/>
              <a:gd name="connsiteY118" fmla="*/ 1487037 h 2450980"/>
              <a:gd name="connsiteX119" fmla="*/ 1699160 w 2270660"/>
              <a:gd name="connsiteY119" fmla="*/ 1482275 h 2450980"/>
              <a:gd name="connsiteX120" fmla="*/ 1642010 w 2270660"/>
              <a:gd name="connsiteY120" fmla="*/ 1491800 h 2450980"/>
              <a:gd name="connsiteX121" fmla="*/ 1546760 w 2270660"/>
              <a:gd name="connsiteY121" fmla="*/ 1496562 h 2450980"/>
              <a:gd name="connsiteX122" fmla="*/ 1470560 w 2270660"/>
              <a:gd name="connsiteY122" fmla="*/ 1477512 h 2450980"/>
              <a:gd name="connsiteX123" fmla="*/ 1451510 w 2270660"/>
              <a:gd name="connsiteY123" fmla="*/ 1491800 h 2450980"/>
              <a:gd name="connsiteX124" fmla="*/ 1396511 w 2270660"/>
              <a:gd name="connsiteY124" fmla="*/ 1520783 h 2450980"/>
              <a:gd name="connsiteX125" fmla="*/ 1375310 w 2270660"/>
              <a:gd name="connsiteY125" fmla="*/ 1501325 h 2450980"/>
              <a:gd name="connsiteX126" fmla="*/ 1356260 w 2270660"/>
              <a:gd name="connsiteY126" fmla="*/ 1477512 h 2450980"/>
              <a:gd name="connsiteX127" fmla="*/ 1337210 w 2270660"/>
              <a:gd name="connsiteY127" fmla="*/ 1501325 h 2450980"/>
              <a:gd name="connsiteX128" fmla="*/ 1327685 w 2270660"/>
              <a:gd name="connsiteY128" fmla="*/ 1482275 h 2450980"/>
              <a:gd name="connsiteX129" fmla="*/ 1227673 w 2270660"/>
              <a:gd name="connsiteY129" fmla="*/ 1529900 h 2450980"/>
              <a:gd name="connsiteX130" fmla="*/ 1194335 w 2270660"/>
              <a:gd name="connsiteY130" fmla="*/ 1529900 h 2450980"/>
              <a:gd name="connsiteX131" fmla="*/ 1132423 w 2270660"/>
              <a:gd name="connsiteY131" fmla="*/ 1520375 h 2450980"/>
              <a:gd name="connsiteX132" fmla="*/ 1075273 w 2270660"/>
              <a:gd name="connsiteY132" fmla="*/ 1539425 h 2450980"/>
              <a:gd name="connsiteX133" fmla="*/ 1051460 w 2270660"/>
              <a:gd name="connsiteY133" fmla="*/ 1577525 h 2450980"/>
              <a:gd name="connsiteX134" fmla="*/ 1037173 w 2270660"/>
              <a:gd name="connsiteY134" fmla="*/ 1606100 h 2450980"/>
              <a:gd name="connsiteX135" fmla="*/ 1018123 w 2270660"/>
              <a:gd name="connsiteY135" fmla="*/ 1606100 h 2450980"/>
              <a:gd name="connsiteX136" fmla="*/ 1018123 w 2270660"/>
              <a:gd name="connsiteY136" fmla="*/ 1606100 h 2450980"/>
              <a:gd name="connsiteX137" fmla="*/ 956402 w 2270660"/>
              <a:gd name="connsiteY137" fmla="*/ 1634894 h 2450980"/>
              <a:gd name="connsiteX138" fmla="*/ 918110 w 2270660"/>
              <a:gd name="connsiteY138" fmla="*/ 1606100 h 2450980"/>
              <a:gd name="connsiteX139" fmla="*/ 797331 w 2270660"/>
              <a:gd name="connsiteY139" fmla="*/ 1632036 h 2450980"/>
              <a:gd name="connsiteX140" fmla="*/ 851435 w 2270660"/>
              <a:gd name="connsiteY140" fmla="*/ 1668012 h 2450980"/>
              <a:gd name="connsiteX141" fmla="*/ 870485 w 2270660"/>
              <a:gd name="connsiteY141" fmla="*/ 1706112 h 2450980"/>
              <a:gd name="connsiteX142" fmla="*/ 870485 w 2270660"/>
              <a:gd name="connsiteY142" fmla="*/ 1753737 h 2450980"/>
              <a:gd name="connsiteX143" fmla="*/ 851435 w 2270660"/>
              <a:gd name="connsiteY143" fmla="*/ 1777550 h 2450980"/>
              <a:gd name="connsiteX144" fmla="*/ 837148 w 2270660"/>
              <a:gd name="connsiteY144" fmla="*/ 1853750 h 2450980"/>
              <a:gd name="connsiteX145" fmla="*/ 856198 w 2270660"/>
              <a:gd name="connsiteY145" fmla="*/ 1882325 h 2450980"/>
              <a:gd name="connsiteX146" fmla="*/ 841910 w 2270660"/>
              <a:gd name="connsiteY146" fmla="*/ 1910900 h 2450980"/>
              <a:gd name="connsiteX147" fmla="*/ 851435 w 2270660"/>
              <a:gd name="connsiteY147" fmla="*/ 1939475 h 2450980"/>
              <a:gd name="connsiteX148" fmla="*/ 851435 w 2270660"/>
              <a:gd name="connsiteY148" fmla="*/ 1963287 h 2450980"/>
              <a:gd name="connsiteX149" fmla="*/ 808573 w 2270660"/>
              <a:gd name="connsiteY149" fmla="*/ 1982337 h 2450980"/>
              <a:gd name="connsiteX150" fmla="*/ 808573 w 2270660"/>
              <a:gd name="connsiteY150" fmla="*/ 1982337 h 2450980"/>
              <a:gd name="connsiteX151" fmla="*/ 809232 w 2270660"/>
              <a:gd name="connsiteY151" fmla="*/ 2038001 h 2450980"/>
              <a:gd name="connsiteX152" fmla="*/ 822860 w 2270660"/>
              <a:gd name="connsiteY152" fmla="*/ 2058537 h 2450980"/>
              <a:gd name="connsiteX153" fmla="*/ 846673 w 2270660"/>
              <a:gd name="connsiteY153" fmla="*/ 2082350 h 2450980"/>
              <a:gd name="connsiteX154" fmla="*/ 841910 w 2270660"/>
              <a:gd name="connsiteY154" fmla="*/ 2134737 h 2450980"/>
              <a:gd name="connsiteX155" fmla="*/ 899060 w 2270660"/>
              <a:gd name="connsiteY155" fmla="*/ 2163312 h 2450980"/>
              <a:gd name="connsiteX156" fmla="*/ 903823 w 2270660"/>
              <a:gd name="connsiteY156" fmla="*/ 2196650 h 2450980"/>
              <a:gd name="connsiteX157" fmla="*/ 965735 w 2270660"/>
              <a:gd name="connsiteY157" fmla="*/ 2220462 h 2450980"/>
              <a:gd name="connsiteX158" fmla="*/ 956210 w 2270660"/>
              <a:gd name="connsiteY158" fmla="*/ 2253800 h 2450980"/>
              <a:gd name="connsiteX159" fmla="*/ 1056223 w 2270660"/>
              <a:gd name="connsiteY159" fmla="*/ 2258562 h 2450980"/>
              <a:gd name="connsiteX160" fmla="*/ 1056223 w 2270660"/>
              <a:gd name="connsiteY160" fmla="*/ 2258562 h 2450980"/>
              <a:gd name="connsiteX161" fmla="*/ 1056117 w 2270660"/>
              <a:gd name="connsiteY161"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684873 w 2270660"/>
              <a:gd name="connsiteY79" fmla="*/ 1106037 h 2450980"/>
              <a:gd name="connsiteX80" fmla="*/ 1703923 w 2270660"/>
              <a:gd name="connsiteY80" fmla="*/ 1120325 h 2450980"/>
              <a:gd name="connsiteX81" fmla="*/ 1746785 w 2270660"/>
              <a:gd name="connsiteY81" fmla="*/ 1134612 h 2450980"/>
              <a:gd name="connsiteX82" fmla="*/ 1765835 w 2270660"/>
              <a:gd name="connsiteY82" fmla="*/ 1201287 h 2450980"/>
              <a:gd name="connsiteX83" fmla="*/ 1765835 w 2270660"/>
              <a:gd name="connsiteY83" fmla="*/ 1201287 h 2450980"/>
              <a:gd name="connsiteX84" fmla="*/ 1775360 w 2270660"/>
              <a:gd name="connsiteY84" fmla="*/ 1253675 h 2450980"/>
              <a:gd name="connsiteX85" fmla="*/ 1851560 w 2270660"/>
              <a:gd name="connsiteY85" fmla="*/ 1239387 h 2450980"/>
              <a:gd name="connsiteX86" fmla="*/ 1894423 w 2270660"/>
              <a:gd name="connsiteY86" fmla="*/ 1191762 h 2450980"/>
              <a:gd name="connsiteX87" fmla="*/ 1903948 w 2270660"/>
              <a:gd name="connsiteY87" fmla="*/ 1177475 h 2450980"/>
              <a:gd name="connsiteX88" fmla="*/ 1946810 w 2270660"/>
              <a:gd name="connsiteY88" fmla="*/ 1167950 h 2450980"/>
              <a:gd name="connsiteX89" fmla="*/ 1984910 w 2270660"/>
              <a:gd name="connsiteY89" fmla="*/ 1144137 h 2450980"/>
              <a:gd name="connsiteX90" fmla="*/ 2023010 w 2270660"/>
              <a:gd name="connsiteY90" fmla="*/ 1129850 h 2450980"/>
              <a:gd name="connsiteX91" fmla="*/ 2070635 w 2270660"/>
              <a:gd name="connsiteY91" fmla="*/ 1120325 h 2450980"/>
              <a:gd name="connsiteX92" fmla="*/ 2118260 w 2270660"/>
              <a:gd name="connsiteY92" fmla="*/ 1134612 h 2450980"/>
              <a:gd name="connsiteX93" fmla="*/ 2199223 w 2270660"/>
              <a:gd name="connsiteY93" fmla="*/ 1134612 h 2450980"/>
              <a:gd name="connsiteX94" fmla="*/ 2213510 w 2270660"/>
              <a:gd name="connsiteY94" fmla="*/ 1096512 h 2450980"/>
              <a:gd name="connsiteX95" fmla="*/ 2242085 w 2270660"/>
              <a:gd name="connsiteY95" fmla="*/ 1106037 h 2450980"/>
              <a:gd name="connsiteX96" fmla="*/ 2270660 w 2270660"/>
              <a:gd name="connsiteY96" fmla="*/ 1093801 h 2450980"/>
              <a:gd name="connsiteX97" fmla="*/ 2270660 w 2270660"/>
              <a:gd name="connsiteY97" fmla="*/ 1115562 h 2450980"/>
              <a:gd name="connsiteX98" fmla="*/ 2256373 w 2270660"/>
              <a:gd name="connsiteY98" fmla="*/ 1144137 h 2450980"/>
              <a:gd name="connsiteX99" fmla="*/ 2209269 w 2270660"/>
              <a:gd name="connsiteY99" fmla="*/ 1182395 h 2450980"/>
              <a:gd name="connsiteX100" fmla="*/ 2182592 w 2270660"/>
              <a:gd name="connsiteY100" fmla="*/ 1213832 h 2450980"/>
              <a:gd name="connsiteX101" fmla="*/ 2147341 w 2270660"/>
              <a:gd name="connsiteY101" fmla="*/ 1247174 h 2450980"/>
              <a:gd name="connsiteX102" fmla="*/ 2132097 w 2270660"/>
              <a:gd name="connsiteY102" fmla="*/ 1319574 h 2450980"/>
              <a:gd name="connsiteX103" fmla="*/ 2156360 w 2270660"/>
              <a:gd name="connsiteY103" fmla="*/ 1348925 h 2450980"/>
              <a:gd name="connsiteX104" fmla="*/ 2054927 w 2270660"/>
              <a:gd name="connsiteY104" fmla="*/ 1350599 h 2450980"/>
              <a:gd name="connsiteX105" fmla="*/ 2023010 w 2270660"/>
              <a:gd name="connsiteY105" fmla="*/ 1415600 h 2450980"/>
              <a:gd name="connsiteX106" fmla="*/ 2013485 w 2270660"/>
              <a:gd name="connsiteY106" fmla="*/ 1429887 h 2450980"/>
              <a:gd name="connsiteX107" fmla="*/ 1999198 w 2270660"/>
              <a:gd name="connsiteY107" fmla="*/ 1472750 h 2450980"/>
              <a:gd name="connsiteX108" fmla="*/ 1980148 w 2270660"/>
              <a:gd name="connsiteY108" fmla="*/ 1487037 h 2450980"/>
              <a:gd name="connsiteX109" fmla="*/ 1915829 w 2270660"/>
              <a:gd name="connsiteY109" fmla="*/ 1494857 h 2450980"/>
              <a:gd name="connsiteX110" fmla="*/ 1889660 w 2270660"/>
              <a:gd name="connsiteY110" fmla="*/ 1515612 h 2450980"/>
              <a:gd name="connsiteX111" fmla="*/ 1880135 w 2270660"/>
              <a:gd name="connsiteY111" fmla="*/ 1491800 h 2450980"/>
              <a:gd name="connsiteX112" fmla="*/ 1822985 w 2270660"/>
              <a:gd name="connsiteY112" fmla="*/ 1510850 h 2450980"/>
              <a:gd name="connsiteX113" fmla="*/ 1799173 w 2270660"/>
              <a:gd name="connsiteY113" fmla="*/ 1491800 h 2450980"/>
              <a:gd name="connsiteX114" fmla="*/ 1780123 w 2270660"/>
              <a:gd name="connsiteY114" fmla="*/ 1501325 h 2450980"/>
              <a:gd name="connsiteX115" fmla="*/ 1760635 w 2270660"/>
              <a:gd name="connsiteY115" fmla="*/ 1503432 h 2450980"/>
              <a:gd name="connsiteX116" fmla="*/ 1731953 w 2270660"/>
              <a:gd name="connsiteY116" fmla="*/ 1526295 h 2450980"/>
              <a:gd name="connsiteX117" fmla="*/ 1712999 w 2270660"/>
              <a:gd name="connsiteY117" fmla="*/ 1516768 h 2450980"/>
              <a:gd name="connsiteX118" fmla="*/ 1722973 w 2270660"/>
              <a:gd name="connsiteY118" fmla="*/ 1487037 h 2450980"/>
              <a:gd name="connsiteX119" fmla="*/ 1699160 w 2270660"/>
              <a:gd name="connsiteY119" fmla="*/ 1482275 h 2450980"/>
              <a:gd name="connsiteX120" fmla="*/ 1642010 w 2270660"/>
              <a:gd name="connsiteY120" fmla="*/ 1491800 h 2450980"/>
              <a:gd name="connsiteX121" fmla="*/ 1546760 w 2270660"/>
              <a:gd name="connsiteY121" fmla="*/ 1496562 h 2450980"/>
              <a:gd name="connsiteX122" fmla="*/ 1470560 w 2270660"/>
              <a:gd name="connsiteY122" fmla="*/ 1477512 h 2450980"/>
              <a:gd name="connsiteX123" fmla="*/ 1451510 w 2270660"/>
              <a:gd name="connsiteY123" fmla="*/ 1491800 h 2450980"/>
              <a:gd name="connsiteX124" fmla="*/ 1396511 w 2270660"/>
              <a:gd name="connsiteY124" fmla="*/ 1520783 h 2450980"/>
              <a:gd name="connsiteX125" fmla="*/ 1375310 w 2270660"/>
              <a:gd name="connsiteY125" fmla="*/ 1501325 h 2450980"/>
              <a:gd name="connsiteX126" fmla="*/ 1356260 w 2270660"/>
              <a:gd name="connsiteY126" fmla="*/ 1477512 h 2450980"/>
              <a:gd name="connsiteX127" fmla="*/ 1337210 w 2270660"/>
              <a:gd name="connsiteY127" fmla="*/ 1501325 h 2450980"/>
              <a:gd name="connsiteX128" fmla="*/ 1327685 w 2270660"/>
              <a:gd name="connsiteY128" fmla="*/ 1482275 h 2450980"/>
              <a:gd name="connsiteX129" fmla="*/ 1227673 w 2270660"/>
              <a:gd name="connsiteY129" fmla="*/ 1529900 h 2450980"/>
              <a:gd name="connsiteX130" fmla="*/ 1194335 w 2270660"/>
              <a:gd name="connsiteY130" fmla="*/ 1529900 h 2450980"/>
              <a:gd name="connsiteX131" fmla="*/ 1132423 w 2270660"/>
              <a:gd name="connsiteY131" fmla="*/ 1520375 h 2450980"/>
              <a:gd name="connsiteX132" fmla="*/ 1075273 w 2270660"/>
              <a:gd name="connsiteY132" fmla="*/ 1539425 h 2450980"/>
              <a:gd name="connsiteX133" fmla="*/ 1051460 w 2270660"/>
              <a:gd name="connsiteY133" fmla="*/ 1577525 h 2450980"/>
              <a:gd name="connsiteX134" fmla="*/ 1037173 w 2270660"/>
              <a:gd name="connsiteY134" fmla="*/ 1606100 h 2450980"/>
              <a:gd name="connsiteX135" fmla="*/ 1018123 w 2270660"/>
              <a:gd name="connsiteY135" fmla="*/ 1606100 h 2450980"/>
              <a:gd name="connsiteX136" fmla="*/ 1018123 w 2270660"/>
              <a:gd name="connsiteY136" fmla="*/ 1606100 h 2450980"/>
              <a:gd name="connsiteX137" fmla="*/ 956402 w 2270660"/>
              <a:gd name="connsiteY137" fmla="*/ 1634894 h 2450980"/>
              <a:gd name="connsiteX138" fmla="*/ 918110 w 2270660"/>
              <a:gd name="connsiteY138" fmla="*/ 1606100 h 2450980"/>
              <a:gd name="connsiteX139" fmla="*/ 797331 w 2270660"/>
              <a:gd name="connsiteY139" fmla="*/ 1632036 h 2450980"/>
              <a:gd name="connsiteX140" fmla="*/ 851435 w 2270660"/>
              <a:gd name="connsiteY140" fmla="*/ 1668012 h 2450980"/>
              <a:gd name="connsiteX141" fmla="*/ 870485 w 2270660"/>
              <a:gd name="connsiteY141" fmla="*/ 1706112 h 2450980"/>
              <a:gd name="connsiteX142" fmla="*/ 870485 w 2270660"/>
              <a:gd name="connsiteY142" fmla="*/ 1753737 h 2450980"/>
              <a:gd name="connsiteX143" fmla="*/ 851435 w 2270660"/>
              <a:gd name="connsiteY143" fmla="*/ 1777550 h 2450980"/>
              <a:gd name="connsiteX144" fmla="*/ 837148 w 2270660"/>
              <a:gd name="connsiteY144" fmla="*/ 1853750 h 2450980"/>
              <a:gd name="connsiteX145" fmla="*/ 856198 w 2270660"/>
              <a:gd name="connsiteY145" fmla="*/ 1882325 h 2450980"/>
              <a:gd name="connsiteX146" fmla="*/ 841910 w 2270660"/>
              <a:gd name="connsiteY146" fmla="*/ 1910900 h 2450980"/>
              <a:gd name="connsiteX147" fmla="*/ 851435 w 2270660"/>
              <a:gd name="connsiteY147" fmla="*/ 1939475 h 2450980"/>
              <a:gd name="connsiteX148" fmla="*/ 851435 w 2270660"/>
              <a:gd name="connsiteY148" fmla="*/ 1963287 h 2450980"/>
              <a:gd name="connsiteX149" fmla="*/ 808573 w 2270660"/>
              <a:gd name="connsiteY149" fmla="*/ 1982337 h 2450980"/>
              <a:gd name="connsiteX150" fmla="*/ 808573 w 2270660"/>
              <a:gd name="connsiteY150" fmla="*/ 1982337 h 2450980"/>
              <a:gd name="connsiteX151" fmla="*/ 809232 w 2270660"/>
              <a:gd name="connsiteY151" fmla="*/ 2038001 h 2450980"/>
              <a:gd name="connsiteX152" fmla="*/ 822860 w 2270660"/>
              <a:gd name="connsiteY152" fmla="*/ 2058537 h 2450980"/>
              <a:gd name="connsiteX153" fmla="*/ 846673 w 2270660"/>
              <a:gd name="connsiteY153" fmla="*/ 2082350 h 2450980"/>
              <a:gd name="connsiteX154" fmla="*/ 841910 w 2270660"/>
              <a:gd name="connsiteY154" fmla="*/ 2134737 h 2450980"/>
              <a:gd name="connsiteX155" fmla="*/ 899060 w 2270660"/>
              <a:gd name="connsiteY155" fmla="*/ 2163312 h 2450980"/>
              <a:gd name="connsiteX156" fmla="*/ 903823 w 2270660"/>
              <a:gd name="connsiteY156" fmla="*/ 2196650 h 2450980"/>
              <a:gd name="connsiteX157" fmla="*/ 965735 w 2270660"/>
              <a:gd name="connsiteY157" fmla="*/ 2220462 h 2450980"/>
              <a:gd name="connsiteX158" fmla="*/ 956210 w 2270660"/>
              <a:gd name="connsiteY158" fmla="*/ 2253800 h 2450980"/>
              <a:gd name="connsiteX159" fmla="*/ 1056223 w 2270660"/>
              <a:gd name="connsiteY159" fmla="*/ 2258562 h 2450980"/>
              <a:gd name="connsiteX160" fmla="*/ 1056223 w 2270660"/>
              <a:gd name="connsiteY160" fmla="*/ 2258562 h 2450980"/>
              <a:gd name="connsiteX161" fmla="*/ 1056117 w 2270660"/>
              <a:gd name="connsiteY161"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703923 w 2270660"/>
              <a:gd name="connsiteY80" fmla="*/ 1120325 h 2450980"/>
              <a:gd name="connsiteX81" fmla="*/ 1746785 w 2270660"/>
              <a:gd name="connsiteY81" fmla="*/ 1134612 h 2450980"/>
              <a:gd name="connsiteX82" fmla="*/ 1765835 w 2270660"/>
              <a:gd name="connsiteY82" fmla="*/ 1201287 h 2450980"/>
              <a:gd name="connsiteX83" fmla="*/ 1765835 w 2270660"/>
              <a:gd name="connsiteY83" fmla="*/ 1201287 h 2450980"/>
              <a:gd name="connsiteX84" fmla="*/ 1775360 w 2270660"/>
              <a:gd name="connsiteY84" fmla="*/ 1253675 h 2450980"/>
              <a:gd name="connsiteX85" fmla="*/ 1851560 w 2270660"/>
              <a:gd name="connsiteY85" fmla="*/ 1239387 h 2450980"/>
              <a:gd name="connsiteX86" fmla="*/ 1894423 w 2270660"/>
              <a:gd name="connsiteY86" fmla="*/ 1191762 h 2450980"/>
              <a:gd name="connsiteX87" fmla="*/ 1903948 w 2270660"/>
              <a:gd name="connsiteY87" fmla="*/ 1177475 h 2450980"/>
              <a:gd name="connsiteX88" fmla="*/ 1946810 w 2270660"/>
              <a:gd name="connsiteY88" fmla="*/ 1167950 h 2450980"/>
              <a:gd name="connsiteX89" fmla="*/ 1984910 w 2270660"/>
              <a:gd name="connsiteY89" fmla="*/ 1144137 h 2450980"/>
              <a:gd name="connsiteX90" fmla="*/ 2023010 w 2270660"/>
              <a:gd name="connsiteY90" fmla="*/ 1129850 h 2450980"/>
              <a:gd name="connsiteX91" fmla="*/ 2070635 w 2270660"/>
              <a:gd name="connsiteY91" fmla="*/ 1120325 h 2450980"/>
              <a:gd name="connsiteX92" fmla="*/ 2118260 w 2270660"/>
              <a:gd name="connsiteY92" fmla="*/ 1134612 h 2450980"/>
              <a:gd name="connsiteX93" fmla="*/ 2199223 w 2270660"/>
              <a:gd name="connsiteY93" fmla="*/ 1134612 h 2450980"/>
              <a:gd name="connsiteX94" fmla="*/ 2213510 w 2270660"/>
              <a:gd name="connsiteY94" fmla="*/ 1096512 h 2450980"/>
              <a:gd name="connsiteX95" fmla="*/ 2242085 w 2270660"/>
              <a:gd name="connsiteY95" fmla="*/ 1106037 h 2450980"/>
              <a:gd name="connsiteX96" fmla="*/ 2270660 w 2270660"/>
              <a:gd name="connsiteY96" fmla="*/ 1093801 h 2450980"/>
              <a:gd name="connsiteX97" fmla="*/ 2270660 w 2270660"/>
              <a:gd name="connsiteY97" fmla="*/ 1115562 h 2450980"/>
              <a:gd name="connsiteX98" fmla="*/ 2256373 w 2270660"/>
              <a:gd name="connsiteY98" fmla="*/ 1144137 h 2450980"/>
              <a:gd name="connsiteX99" fmla="*/ 2209269 w 2270660"/>
              <a:gd name="connsiteY99" fmla="*/ 1182395 h 2450980"/>
              <a:gd name="connsiteX100" fmla="*/ 2182592 w 2270660"/>
              <a:gd name="connsiteY100" fmla="*/ 1213832 h 2450980"/>
              <a:gd name="connsiteX101" fmla="*/ 2147341 w 2270660"/>
              <a:gd name="connsiteY101" fmla="*/ 1247174 h 2450980"/>
              <a:gd name="connsiteX102" fmla="*/ 2132097 w 2270660"/>
              <a:gd name="connsiteY102" fmla="*/ 1319574 h 2450980"/>
              <a:gd name="connsiteX103" fmla="*/ 2156360 w 2270660"/>
              <a:gd name="connsiteY103" fmla="*/ 1348925 h 2450980"/>
              <a:gd name="connsiteX104" fmla="*/ 2054927 w 2270660"/>
              <a:gd name="connsiteY104" fmla="*/ 1350599 h 2450980"/>
              <a:gd name="connsiteX105" fmla="*/ 2023010 w 2270660"/>
              <a:gd name="connsiteY105" fmla="*/ 1415600 h 2450980"/>
              <a:gd name="connsiteX106" fmla="*/ 2013485 w 2270660"/>
              <a:gd name="connsiteY106" fmla="*/ 1429887 h 2450980"/>
              <a:gd name="connsiteX107" fmla="*/ 1999198 w 2270660"/>
              <a:gd name="connsiteY107" fmla="*/ 1472750 h 2450980"/>
              <a:gd name="connsiteX108" fmla="*/ 1980148 w 2270660"/>
              <a:gd name="connsiteY108" fmla="*/ 1487037 h 2450980"/>
              <a:gd name="connsiteX109" fmla="*/ 1915829 w 2270660"/>
              <a:gd name="connsiteY109" fmla="*/ 1494857 h 2450980"/>
              <a:gd name="connsiteX110" fmla="*/ 1889660 w 2270660"/>
              <a:gd name="connsiteY110" fmla="*/ 1515612 h 2450980"/>
              <a:gd name="connsiteX111" fmla="*/ 1880135 w 2270660"/>
              <a:gd name="connsiteY111" fmla="*/ 1491800 h 2450980"/>
              <a:gd name="connsiteX112" fmla="*/ 1822985 w 2270660"/>
              <a:gd name="connsiteY112" fmla="*/ 1510850 h 2450980"/>
              <a:gd name="connsiteX113" fmla="*/ 1799173 w 2270660"/>
              <a:gd name="connsiteY113" fmla="*/ 1491800 h 2450980"/>
              <a:gd name="connsiteX114" fmla="*/ 1780123 w 2270660"/>
              <a:gd name="connsiteY114" fmla="*/ 1501325 h 2450980"/>
              <a:gd name="connsiteX115" fmla="*/ 1760635 w 2270660"/>
              <a:gd name="connsiteY115" fmla="*/ 1503432 h 2450980"/>
              <a:gd name="connsiteX116" fmla="*/ 1731953 w 2270660"/>
              <a:gd name="connsiteY116" fmla="*/ 1526295 h 2450980"/>
              <a:gd name="connsiteX117" fmla="*/ 1712999 w 2270660"/>
              <a:gd name="connsiteY117" fmla="*/ 1516768 h 2450980"/>
              <a:gd name="connsiteX118" fmla="*/ 1722973 w 2270660"/>
              <a:gd name="connsiteY118" fmla="*/ 1487037 h 2450980"/>
              <a:gd name="connsiteX119" fmla="*/ 1699160 w 2270660"/>
              <a:gd name="connsiteY119" fmla="*/ 1482275 h 2450980"/>
              <a:gd name="connsiteX120" fmla="*/ 1642010 w 2270660"/>
              <a:gd name="connsiteY120" fmla="*/ 1491800 h 2450980"/>
              <a:gd name="connsiteX121" fmla="*/ 1546760 w 2270660"/>
              <a:gd name="connsiteY121" fmla="*/ 1496562 h 2450980"/>
              <a:gd name="connsiteX122" fmla="*/ 1470560 w 2270660"/>
              <a:gd name="connsiteY122" fmla="*/ 1477512 h 2450980"/>
              <a:gd name="connsiteX123" fmla="*/ 1451510 w 2270660"/>
              <a:gd name="connsiteY123" fmla="*/ 1491800 h 2450980"/>
              <a:gd name="connsiteX124" fmla="*/ 1396511 w 2270660"/>
              <a:gd name="connsiteY124" fmla="*/ 1520783 h 2450980"/>
              <a:gd name="connsiteX125" fmla="*/ 1375310 w 2270660"/>
              <a:gd name="connsiteY125" fmla="*/ 1501325 h 2450980"/>
              <a:gd name="connsiteX126" fmla="*/ 1356260 w 2270660"/>
              <a:gd name="connsiteY126" fmla="*/ 1477512 h 2450980"/>
              <a:gd name="connsiteX127" fmla="*/ 1337210 w 2270660"/>
              <a:gd name="connsiteY127" fmla="*/ 1501325 h 2450980"/>
              <a:gd name="connsiteX128" fmla="*/ 1327685 w 2270660"/>
              <a:gd name="connsiteY128" fmla="*/ 1482275 h 2450980"/>
              <a:gd name="connsiteX129" fmla="*/ 1227673 w 2270660"/>
              <a:gd name="connsiteY129" fmla="*/ 1529900 h 2450980"/>
              <a:gd name="connsiteX130" fmla="*/ 1194335 w 2270660"/>
              <a:gd name="connsiteY130" fmla="*/ 1529900 h 2450980"/>
              <a:gd name="connsiteX131" fmla="*/ 1132423 w 2270660"/>
              <a:gd name="connsiteY131" fmla="*/ 1520375 h 2450980"/>
              <a:gd name="connsiteX132" fmla="*/ 1075273 w 2270660"/>
              <a:gd name="connsiteY132" fmla="*/ 1539425 h 2450980"/>
              <a:gd name="connsiteX133" fmla="*/ 1051460 w 2270660"/>
              <a:gd name="connsiteY133" fmla="*/ 1577525 h 2450980"/>
              <a:gd name="connsiteX134" fmla="*/ 1037173 w 2270660"/>
              <a:gd name="connsiteY134" fmla="*/ 1606100 h 2450980"/>
              <a:gd name="connsiteX135" fmla="*/ 1018123 w 2270660"/>
              <a:gd name="connsiteY135" fmla="*/ 1606100 h 2450980"/>
              <a:gd name="connsiteX136" fmla="*/ 1018123 w 2270660"/>
              <a:gd name="connsiteY136" fmla="*/ 1606100 h 2450980"/>
              <a:gd name="connsiteX137" fmla="*/ 956402 w 2270660"/>
              <a:gd name="connsiteY137" fmla="*/ 1634894 h 2450980"/>
              <a:gd name="connsiteX138" fmla="*/ 918110 w 2270660"/>
              <a:gd name="connsiteY138" fmla="*/ 1606100 h 2450980"/>
              <a:gd name="connsiteX139" fmla="*/ 797331 w 2270660"/>
              <a:gd name="connsiteY139" fmla="*/ 1632036 h 2450980"/>
              <a:gd name="connsiteX140" fmla="*/ 851435 w 2270660"/>
              <a:gd name="connsiteY140" fmla="*/ 1668012 h 2450980"/>
              <a:gd name="connsiteX141" fmla="*/ 870485 w 2270660"/>
              <a:gd name="connsiteY141" fmla="*/ 1706112 h 2450980"/>
              <a:gd name="connsiteX142" fmla="*/ 870485 w 2270660"/>
              <a:gd name="connsiteY142" fmla="*/ 1753737 h 2450980"/>
              <a:gd name="connsiteX143" fmla="*/ 851435 w 2270660"/>
              <a:gd name="connsiteY143" fmla="*/ 1777550 h 2450980"/>
              <a:gd name="connsiteX144" fmla="*/ 837148 w 2270660"/>
              <a:gd name="connsiteY144" fmla="*/ 1853750 h 2450980"/>
              <a:gd name="connsiteX145" fmla="*/ 856198 w 2270660"/>
              <a:gd name="connsiteY145" fmla="*/ 1882325 h 2450980"/>
              <a:gd name="connsiteX146" fmla="*/ 841910 w 2270660"/>
              <a:gd name="connsiteY146" fmla="*/ 1910900 h 2450980"/>
              <a:gd name="connsiteX147" fmla="*/ 851435 w 2270660"/>
              <a:gd name="connsiteY147" fmla="*/ 1939475 h 2450980"/>
              <a:gd name="connsiteX148" fmla="*/ 851435 w 2270660"/>
              <a:gd name="connsiteY148" fmla="*/ 1963287 h 2450980"/>
              <a:gd name="connsiteX149" fmla="*/ 808573 w 2270660"/>
              <a:gd name="connsiteY149" fmla="*/ 1982337 h 2450980"/>
              <a:gd name="connsiteX150" fmla="*/ 808573 w 2270660"/>
              <a:gd name="connsiteY150" fmla="*/ 1982337 h 2450980"/>
              <a:gd name="connsiteX151" fmla="*/ 809232 w 2270660"/>
              <a:gd name="connsiteY151" fmla="*/ 2038001 h 2450980"/>
              <a:gd name="connsiteX152" fmla="*/ 822860 w 2270660"/>
              <a:gd name="connsiteY152" fmla="*/ 2058537 h 2450980"/>
              <a:gd name="connsiteX153" fmla="*/ 846673 w 2270660"/>
              <a:gd name="connsiteY153" fmla="*/ 2082350 h 2450980"/>
              <a:gd name="connsiteX154" fmla="*/ 841910 w 2270660"/>
              <a:gd name="connsiteY154" fmla="*/ 2134737 h 2450980"/>
              <a:gd name="connsiteX155" fmla="*/ 899060 w 2270660"/>
              <a:gd name="connsiteY155" fmla="*/ 2163312 h 2450980"/>
              <a:gd name="connsiteX156" fmla="*/ 903823 w 2270660"/>
              <a:gd name="connsiteY156" fmla="*/ 2196650 h 2450980"/>
              <a:gd name="connsiteX157" fmla="*/ 965735 w 2270660"/>
              <a:gd name="connsiteY157" fmla="*/ 2220462 h 2450980"/>
              <a:gd name="connsiteX158" fmla="*/ 956210 w 2270660"/>
              <a:gd name="connsiteY158" fmla="*/ 2253800 h 2450980"/>
              <a:gd name="connsiteX159" fmla="*/ 1056223 w 2270660"/>
              <a:gd name="connsiteY159" fmla="*/ 2258562 h 2450980"/>
              <a:gd name="connsiteX160" fmla="*/ 1056223 w 2270660"/>
              <a:gd name="connsiteY160" fmla="*/ 2258562 h 2450980"/>
              <a:gd name="connsiteX161" fmla="*/ 1056117 w 2270660"/>
              <a:gd name="connsiteY161"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703923 w 2270660"/>
              <a:gd name="connsiteY80" fmla="*/ 1120325 h 2450980"/>
              <a:gd name="connsiteX81" fmla="*/ 1746785 w 2270660"/>
              <a:gd name="connsiteY81" fmla="*/ 1134612 h 2450980"/>
              <a:gd name="connsiteX82" fmla="*/ 1765835 w 2270660"/>
              <a:gd name="connsiteY82" fmla="*/ 1201287 h 2450980"/>
              <a:gd name="connsiteX83" fmla="*/ 1765835 w 2270660"/>
              <a:gd name="connsiteY83" fmla="*/ 1201287 h 2450980"/>
              <a:gd name="connsiteX84" fmla="*/ 1775360 w 2270660"/>
              <a:gd name="connsiteY84" fmla="*/ 1253675 h 2450980"/>
              <a:gd name="connsiteX85" fmla="*/ 1851560 w 2270660"/>
              <a:gd name="connsiteY85" fmla="*/ 1239387 h 2450980"/>
              <a:gd name="connsiteX86" fmla="*/ 1894423 w 2270660"/>
              <a:gd name="connsiteY86" fmla="*/ 1191762 h 2450980"/>
              <a:gd name="connsiteX87" fmla="*/ 1903948 w 2270660"/>
              <a:gd name="connsiteY87" fmla="*/ 1177475 h 2450980"/>
              <a:gd name="connsiteX88" fmla="*/ 1946810 w 2270660"/>
              <a:gd name="connsiteY88" fmla="*/ 1167950 h 2450980"/>
              <a:gd name="connsiteX89" fmla="*/ 1984910 w 2270660"/>
              <a:gd name="connsiteY89" fmla="*/ 1144137 h 2450980"/>
              <a:gd name="connsiteX90" fmla="*/ 2023010 w 2270660"/>
              <a:gd name="connsiteY90" fmla="*/ 1129850 h 2450980"/>
              <a:gd name="connsiteX91" fmla="*/ 2070635 w 2270660"/>
              <a:gd name="connsiteY91" fmla="*/ 1120325 h 2450980"/>
              <a:gd name="connsiteX92" fmla="*/ 2118260 w 2270660"/>
              <a:gd name="connsiteY92" fmla="*/ 1134612 h 2450980"/>
              <a:gd name="connsiteX93" fmla="*/ 2199223 w 2270660"/>
              <a:gd name="connsiteY93" fmla="*/ 1134612 h 2450980"/>
              <a:gd name="connsiteX94" fmla="*/ 2213510 w 2270660"/>
              <a:gd name="connsiteY94" fmla="*/ 1096512 h 2450980"/>
              <a:gd name="connsiteX95" fmla="*/ 2242085 w 2270660"/>
              <a:gd name="connsiteY95" fmla="*/ 1106037 h 2450980"/>
              <a:gd name="connsiteX96" fmla="*/ 2270660 w 2270660"/>
              <a:gd name="connsiteY96" fmla="*/ 1093801 h 2450980"/>
              <a:gd name="connsiteX97" fmla="*/ 2270660 w 2270660"/>
              <a:gd name="connsiteY97" fmla="*/ 1115562 h 2450980"/>
              <a:gd name="connsiteX98" fmla="*/ 2256373 w 2270660"/>
              <a:gd name="connsiteY98" fmla="*/ 1144137 h 2450980"/>
              <a:gd name="connsiteX99" fmla="*/ 2209269 w 2270660"/>
              <a:gd name="connsiteY99" fmla="*/ 1182395 h 2450980"/>
              <a:gd name="connsiteX100" fmla="*/ 2182592 w 2270660"/>
              <a:gd name="connsiteY100" fmla="*/ 1213832 h 2450980"/>
              <a:gd name="connsiteX101" fmla="*/ 2147341 w 2270660"/>
              <a:gd name="connsiteY101" fmla="*/ 1247174 h 2450980"/>
              <a:gd name="connsiteX102" fmla="*/ 2132097 w 2270660"/>
              <a:gd name="connsiteY102" fmla="*/ 1319574 h 2450980"/>
              <a:gd name="connsiteX103" fmla="*/ 2156360 w 2270660"/>
              <a:gd name="connsiteY103" fmla="*/ 1348925 h 2450980"/>
              <a:gd name="connsiteX104" fmla="*/ 2054927 w 2270660"/>
              <a:gd name="connsiteY104" fmla="*/ 1350599 h 2450980"/>
              <a:gd name="connsiteX105" fmla="*/ 2023010 w 2270660"/>
              <a:gd name="connsiteY105" fmla="*/ 1415600 h 2450980"/>
              <a:gd name="connsiteX106" fmla="*/ 2013485 w 2270660"/>
              <a:gd name="connsiteY106" fmla="*/ 1429887 h 2450980"/>
              <a:gd name="connsiteX107" fmla="*/ 1999198 w 2270660"/>
              <a:gd name="connsiteY107" fmla="*/ 1472750 h 2450980"/>
              <a:gd name="connsiteX108" fmla="*/ 1980148 w 2270660"/>
              <a:gd name="connsiteY108" fmla="*/ 1487037 h 2450980"/>
              <a:gd name="connsiteX109" fmla="*/ 1915829 w 2270660"/>
              <a:gd name="connsiteY109" fmla="*/ 1494857 h 2450980"/>
              <a:gd name="connsiteX110" fmla="*/ 1889660 w 2270660"/>
              <a:gd name="connsiteY110" fmla="*/ 1515612 h 2450980"/>
              <a:gd name="connsiteX111" fmla="*/ 1880135 w 2270660"/>
              <a:gd name="connsiteY111" fmla="*/ 1491800 h 2450980"/>
              <a:gd name="connsiteX112" fmla="*/ 1822985 w 2270660"/>
              <a:gd name="connsiteY112" fmla="*/ 1510850 h 2450980"/>
              <a:gd name="connsiteX113" fmla="*/ 1799173 w 2270660"/>
              <a:gd name="connsiteY113" fmla="*/ 1491800 h 2450980"/>
              <a:gd name="connsiteX114" fmla="*/ 1780123 w 2270660"/>
              <a:gd name="connsiteY114" fmla="*/ 1501325 h 2450980"/>
              <a:gd name="connsiteX115" fmla="*/ 1760635 w 2270660"/>
              <a:gd name="connsiteY115" fmla="*/ 1503432 h 2450980"/>
              <a:gd name="connsiteX116" fmla="*/ 1731953 w 2270660"/>
              <a:gd name="connsiteY116" fmla="*/ 1526295 h 2450980"/>
              <a:gd name="connsiteX117" fmla="*/ 1712999 w 2270660"/>
              <a:gd name="connsiteY117" fmla="*/ 1516768 h 2450980"/>
              <a:gd name="connsiteX118" fmla="*/ 1722973 w 2270660"/>
              <a:gd name="connsiteY118" fmla="*/ 1487037 h 2450980"/>
              <a:gd name="connsiteX119" fmla="*/ 1699160 w 2270660"/>
              <a:gd name="connsiteY119" fmla="*/ 1482275 h 2450980"/>
              <a:gd name="connsiteX120" fmla="*/ 1642010 w 2270660"/>
              <a:gd name="connsiteY120" fmla="*/ 1491800 h 2450980"/>
              <a:gd name="connsiteX121" fmla="*/ 1546760 w 2270660"/>
              <a:gd name="connsiteY121" fmla="*/ 1496562 h 2450980"/>
              <a:gd name="connsiteX122" fmla="*/ 1470560 w 2270660"/>
              <a:gd name="connsiteY122" fmla="*/ 1477512 h 2450980"/>
              <a:gd name="connsiteX123" fmla="*/ 1451510 w 2270660"/>
              <a:gd name="connsiteY123" fmla="*/ 1491800 h 2450980"/>
              <a:gd name="connsiteX124" fmla="*/ 1396511 w 2270660"/>
              <a:gd name="connsiteY124" fmla="*/ 1520783 h 2450980"/>
              <a:gd name="connsiteX125" fmla="*/ 1375310 w 2270660"/>
              <a:gd name="connsiteY125" fmla="*/ 1501325 h 2450980"/>
              <a:gd name="connsiteX126" fmla="*/ 1356260 w 2270660"/>
              <a:gd name="connsiteY126" fmla="*/ 1477512 h 2450980"/>
              <a:gd name="connsiteX127" fmla="*/ 1337210 w 2270660"/>
              <a:gd name="connsiteY127" fmla="*/ 1501325 h 2450980"/>
              <a:gd name="connsiteX128" fmla="*/ 1327685 w 2270660"/>
              <a:gd name="connsiteY128" fmla="*/ 1482275 h 2450980"/>
              <a:gd name="connsiteX129" fmla="*/ 1227673 w 2270660"/>
              <a:gd name="connsiteY129" fmla="*/ 1529900 h 2450980"/>
              <a:gd name="connsiteX130" fmla="*/ 1194335 w 2270660"/>
              <a:gd name="connsiteY130" fmla="*/ 1529900 h 2450980"/>
              <a:gd name="connsiteX131" fmla="*/ 1132423 w 2270660"/>
              <a:gd name="connsiteY131" fmla="*/ 1520375 h 2450980"/>
              <a:gd name="connsiteX132" fmla="*/ 1075273 w 2270660"/>
              <a:gd name="connsiteY132" fmla="*/ 1539425 h 2450980"/>
              <a:gd name="connsiteX133" fmla="*/ 1051460 w 2270660"/>
              <a:gd name="connsiteY133" fmla="*/ 1577525 h 2450980"/>
              <a:gd name="connsiteX134" fmla="*/ 1037173 w 2270660"/>
              <a:gd name="connsiteY134" fmla="*/ 1606100 h 2450980"/>
              <a:gd name="connsiteX135" fmla="*/ 1018123 w 2270660"/>
              <a:gd name="connsiteY135" fmla="*/ 1606100 h 2450980"/>
              <a:gd name="connsiteX136" fmla="*/ 1018123 w 2270660"/>
              <a:gd name="connsiteY136" fmla="*/ 1606100 h 2450980"/>
              <a:gd name="connsiteX137" fmla="*/ 956402 w 2270660"/>
              <a:gd name="connsiteY137" fmla="*/ 1634894 h 2450980"/>
              <a:gd name="connsiteX138" fmla="*/ 918110 w 2270660"/>
              <a:gd name="connsiteY138" fmla="*/ 1606100 h 2450980"/>
              <a:gd name="connsiteX139" fmla="*/ 797331 w 2270660"/>
              <a:gd name="connsiteY139" fmla="*/ 1632036 h 2450980"/>
              <a:gd name="connsiteX140" fmla="*/ 851435 w 2270660"/>
              <a:gd name="connsiteY140" fmla="*/ 1668012 h 2450980"/>
              <a:gd name="connsiteX141" fmla="*/ 870485 w 2270660"/>
              <a:gd name="connsiteY141" fmla="*/ 1706112 h 2450980"/>
              <a:gd name="connsiteX142" fmla="*/ 870485 w 2270660"/>
              <a:gd name="connsiteY142" fmla="*/ 1753737 h 2450980"/>
              <a:gd name="connsiteX143" fmla="*/ 851435 w 2270660"/>
              <a:gd name="connsiteY143" fmla="*/ 1777550 h 2450980"/>
              <a:gd name="connsiteX144" fmla="*/ 837148 w 2270660"/>
              <a:gd name="connsiteY144" fmla="*/ 1853750 h 2450980"/>
              <a:gd name="connsiteX145" fmla="*/ 856198 w 2270660"/>
              <a:gd name="connsiteY145" fmla="*/ 1882325 h 2450980"/>
              <a:gd name="connsiteX146" fmla="*/ 841910 w 2270660"/>
              <a:gd name="connsiteY146" fmla="*/ 1910900 h 2450980"/>
              <a:gd name="connsiteX147" fmla="*/ 851435 w 2270660"/>
              <a:gd name="connsiteY147" fmla="*/ 1939475 h 2450980"/>
              <a:gd name="connsiteX148" fmla="*/ 851435 w 2270660"/>
              <a:gd name="connsiteY148" fmla="*/ 1963287 h 2450980"/>
              <a:gd name="connsiteX149" fmla="*/ 808573 w 2270660"/>
              <a:gd name="connsiteY149" fmla="*/ 1982337 h 2450980"/>
              <a:gd name="connsiteX150" fmla="*/ 808573 w 2270660"/>
              <a:gd name="connsiteY150" fmla="*/ 1982337 h 2450980"/>
              <a:gd name="connsiteX151" fmla="*/ 809232 w 2270660"/>
              <a:gd name="connsiteY151" fmla="*/ 2038001 h 2450980"/>
              <a:gd name="connsiteX152" fmla="*/ 822860 w 2270660"/>
              <a:gd name="connsiteY152" fmla="*/ 2058537 h 2450980"/>
              <a:gd name="connsiteX153" fmla="*/ 846673 w 2270660"/>
              <a:gd name="connsiteY153" fmla="*/ 2082350 h 2450980"/>
              <a:gd name="connsiteX154" fmla="*/ 841910 w 2270660"/>
              <a:gd name="connsiteY154" fmla="*/ 2134737 h 2450980"/>
              <a:gd name="connsiteX155" fmla="*/ 899060 w 2270660"/>
              <a:gd name="connsiteY155" fmla="*/ 2163312 h 2450980"/>
              <a:gd name="connsiteX156" fmla="*/ 903823 w 2270660"/>
              <a:gd name="connsiteY156" fmla="*/ 2196650 h 2450980"/>
              <a:gd name="connsiteX157" fmla="*/ 965735 w 2270660"/>
              <a:gd name="connsiteY157" fmla="*/ 2220462 h 2450980"/>
              <a:gd name="connsiteX158" fmla="*/ 956210 w 2270660"/>
              <a:gd name="connsiteY158" fmla="*/ 2253800 h 2450980"/>
              <a:gd name="connsiteX159" fmla="*/ 1056223 w 2270660"/>
              <a:gd name="connsiteY159" fmla="*/ 2258562 h 2450980"/>
              <a:gd name="connsiteX160" fmla="*/ 1056223 w 2270660"/>
              <a:gd name="connsiteY160" fmla="*/ 2258562 h 2450980"/>
              <a:gd name="connsiteX161" fmla="*/ 1056117 w 2270660"/>
              <a:gd name="connsiteY161"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25745 w 2270660"/>
              <a:gd name="connsiteY80" fmla="*/ 919790 h 2450980"/>
              <a:gd name="connsiteX81" fmla="*/ 1746785 w 2270660"/>
              <a:gd name="connsiteY81" fmla="*/ 1134612 h 2450980"/>
              <a:gd name="connsiteX82" fmla="*/ 1765835 w 2270660"/>
              <a:gd name="connsiteY82" fmla="*/ 1201287 h 2450980"/>
              <a:gd name="connsiteX83" fmla="*/ 1765835 w 2270660"/>
              <a:gd name="connsiteY83" fmla="*/ 1201287 h 2450980"/>
              <a:gd name="connsiteX84" fmla="*/ 1775360 w 2270660"/>
              <a:gd name="connsiteY84" fmla="*/ 1253675 h 2450980"/>
              <a:gd name="connsiteX85" fmla="*/ 1851560 w 2270660"/>
              <a:gd name="connsiteY85" fmla="*/ 1239387 h 2450980"/>
              <a:gd name="connsiteX86" fmla="*/ 1894423 w 2270660"/>
              <a:gd name="connsiteY86" fmla="*/ 1191762 h 2450980"/>
              <a:gd name="connsiteX87" fmla="*/ 1903948 w 2270660"/>
              <a:gd name="connsiteY87" fmla="*/ 1177475 h 2450980"/>
              <a:gd name="connsiteX88" fmla="*/ 1946810 w 2270660"/>
              <a:gd name="connsiteY88" fmla="*/ 1167950 h 2450980"/>
              <a:gd name="connsiteX89" fmla="*/ 1984910 w 2270660"/>
              <a:gd name="connsiteY89" fmla="*/ 1144137 h 2450980"/>
              <a:gd name="connsiteX90" fmla="*/ 2023010 w 2270660"/>
              <a:gd name="connsiteY90" fmla="*/ 1129850 h 2450980"/>
              <a:gd name="connsiteX91" fmla="*/ 2070635 w 2270660"/>
              <a:gd name="connsiteY91" fmla="*/ 1120325 h 2450980"/>
              <a:gd name="connsiteX92" fmla="*/ 2118260 w 2270660"/>
              <a:gd name="connsiteY92" fmla="*/ 1134612 h 2450980"/>
              <a:gd name="connsiteX93" fmla="*/ 2199223 w 2270660"/>
              <a:gd name="connsiteY93" fmla="*/ 1134612 h 2450980"/>
              <a:gd name="connsiteX94" fmla="*/ 2213510 w 2270660"/>
              <a:gd name="connsiteY94" fmla="*/ 1096512 h 2450980"/>
              <a:gd name="connsiteX95" fmla="*/ 2242085 w 2270660"/>
              <a:gd name="connsiteY95" fmla="*/ 1106037 h 2450980"/>
              <a:gd name="connsiteX96" fmla="*/ 2270660 w 2270660"/>
              <a:gd name="connsiteY96" fmla="*/ 1093801 h 2450980"/>
              <a:gd name="connsiteX97" fmla="*/ 2270660 w 2270660"/>
              <a:gd name="connsiteY97" fmla="*/ 1115562 h 2450980"/>
              <a:gd name="connsiteX98" fmla="*/ 2256373 w 2270660"/>
              <a:gd name="connsiteY98" fmla="*/ 1144137 h 2450980"/>
              <a:gd name="connsiteX99" fmla="*/ 2209269 w 2270660"/>
              <a:gd name="connsiteY99" fmla="*/ 1182395 h 2450980"/>
              <a:gd name="connsiteX100" fmla="*/ 2182592 w 2270660"/>
              <a:gd name="connsiteY100" fmla="*/ 1213832 h 2450980"/>
              <a:gd name="connsiteX101" fmla="*/ 2147341 w 2270660"/>
              <a:gd name="connsiteY101" fmla="*/ 1247174 h 2450980"/>
              <a:gd name="connsiteX102" fmla="*/ 2132097 w 2270660"/>
              <a:gd name="connsiteY102" fmla="*/ 1319574 h 2450980"/>
              <a:gd name="connsiteX103" fmla="*/ 2156360 w 2270660"/>
              <a:gd name="connsiteY103" fmla="*/ 1348925 h 2450980"/>
              <a:gd name="connsiteX104" fmla="*/ 2054927 w 2270660"/>
              <a:gd name="connsiteY104" fmla="*/ 1350599 h 2450980"/>
              <a:gd name="connsiteX105" fmla="*/ 2023010 w 2270660"/>
              <a:gd name="connsiteY105" fmla="*/ 1415600 h 2450980"/>
              <a:gd name="connsiteX106" fmla="*/ 2013485 w 2270660"/>
              <a:gd name="connsiteY106" fmla="*/ 1429887 h 2450980"/>
              <a:gd name="connsiteX107" fmla="*/ 1999198 w 2270660"/>
              <a:gd name="connsiteY107" fmla="*/ 1472750 h 2450980"/>
              <a:gd name="connsiteX108" fmla="*/ 1980148 w 2270660"/>
              <a:gd name="connsiteY108" fmla="*/ 1487037 h 2450980"/>
              <a:gd name="connsiteX109" fmla="*/ 1915829 w 2270660"/>
              <a:gd name="connsiteY109" fmla="*/ 1494857 h 2450980"/>
              <a:gd name="connsiteX110" fmla="*/ 1889660 w 2270660"/>
              <a:gd name="connsiteY110" fmla="*/ 1515612 h 2450980"/>
              <a:gd name="connsiteX111" fmla="*/ 1880135 w 2270660"/>
              <a:gd name="connsiteY111" fmla="*/ 1491800 h 2450980"/>
              <a:gd name="connsiteX112" fmla="*/ 1822985 w 2270660"/>
              <a:gd name="connsiteY112" fmla="*/ 1510850 h 2450980"/>
              <a:gd name="connsiteX113" fmla="*/ 1799173 w 2270660"/>
              <a:gd name="connsiteY113" fmla="*/ 1491800 h 2450980"/>
              <a:gd name="connsiteX114" fmla="*/ 1780123 w 2270660"/>
              <a:gd name="connsiteY114" fmla="*/ 1501325 h 2450980"/>
              <a:gd name="connsiteX115" fmla="*/ 1760635 w 2270660"/>
              <a:gd name="connsiteY115" fmla="*/ 1503432 h 2450980"/>
              <a:gd name="connsiteX116" fmla="*/ 1731953 w 2270660"/>
              <a:gd name="connsiteY116" fmla="*/ 1526295 h 2450980"/>
              <a:gd name="connsiteX117" fmla="*/ 1712999 w 2270660"/>
              <a:gd name="connsiteY117" fmla="*/ 1516768 h 2450980"/>
              <a:gd name="connsiteX118" fmla="*/ 1722973 w 2270660"/>
              <a:gd name="connsiteY118" fmla="*/ 1487037 h 2450980"/>
              <a:gd name="connsiteX119" fmla="*/ 1699160 w 2270660"/>
              <a:gd name="connsiteY119" fmla="*/ 1482275 h 2450980"/>
              <a:gd name="connsiteX120" fmla="*/ 1642010 w 2270660"/>
              <a:gd name="connsiteY120" fmla="*/ 1491800 h 2450980"/>
              <a:gd name="connsiteX121" fmla="*/ 1546760 w 2270660"/>
              <a:gd name="connsiteY121" fmla="*/ 1496562 h 2450980"/>
              <a:gd name="connsiteX122" fmla="*/ 1470560 w 2270660"/>
              <a:gd name="connsiteY122" fmla="*/ 1477512 h 2450980"/>
              <a:gd name="connsiteX123" fmla="*/ 1451510 w 2270660"/>
              <a:gd name="connsiteY123" fmla="*/ 1491800 h 2450980"/>
              <a:gd name="connsiteX124" fmla="*/ 1396511 w 2270660"/>
              <a:gd name="connsiteY124" fmla="*/ 1520783 h 2450980"/>
              <a:gd name="connsiteX125" fmla="*/ 1375310 w 2270660"/>
              <a:gd name="connsiteY125" fmla="*/ 1501325 h 2450980"/>
              <a:gd name="connsiteX126" fmla="*/ 1356260 w 2270660"/>
              <a:gd name="connsiteY126" fmla="*/ 1477512 h 2450980"/>
              <a:gd name="connsiteX127" fmla="*/ 1337210 w 2270660"/>
              <a:gd name="connsiteY127" fmla="*/ 1501325 h 2450980"/>
              <a:gd name="connsiteX128" fmla="*/ 1327685 w 2270660"/>
              <a:gd name="connsiteY128" fmla="*/ 1482275 h 2450980"/>
              <a:gd name="connsiteX129" fmla="*/ 1227673 w 2270660"/>
              <a:gd name="connsiteY129" fmla="*/ 1529900 h 2450980"/>
              <a:gd name="connsiteX130" fmla="*/ 1194335 w 2270660"/>
              <a:gd name="connsiteY130" fmla="*/ 1529900 h 2450980"/>
              <a:gd name="connsiteX131" fmla="*/ 1132423 w 2270660"/>
              <a:gd name="connsiteY131" fmla="*/ 1520375 h 2450980"/>
              <a:gd name="connsiteX132" fmla="*/ 1075273 w 2270660"/>
              <a:gd name="connsiteY132" fmla="*/ 1539425 h 2450980"/>
              <a:gd name="connsiteX133" fmla="*/ 1051460 w 2270660"/>
              <a:gd name="connsiteY133" fmla="*/ 1577525 h 2450980"/>
              <a:gd name="connsiteX134" fmla="*/ 1037173 w 2270660"/>
              <a:gd name="connsiteY134" fmla="*/ 1606100 h 2450980"/>
              <a:gd name="connsiteX135" fmla="*/ 1018123 w 2270660"/>
              <a:gd name="connsiteY135" fmla="*/ 1606100 h 2450980"/>
              <a:gd name="connsiteX136" fmla="*/ 1018123 w 2270660"/>
              <a:gd name="connsiteY136" fmla="*/ 1606100 h 2450980"/>
              <a:gd name="connsiteX137" fmla="*/ 956402 w 2270660"/>
              <a:gd name="connsiteY137" fmla="*/ 1634894 h 2450980"/>
              <a:gd name="connsiteX138" fmla="*/ 918110 w 2270660"/>
              <a:gd name="connsiteY138" fmla="*/ 1606100 h 2450980"/>
              <a:gd name="connsiteX139" fmla="*/ 797331 w 2270660"/>
              <a:gd name="connsiteY139" fmla="*/ 1632036 h 2450980"/>
              <a:gd name="connsiteX140" fmla="*/ 851435 w 2270660"/>
              <a:gd name="connsiteY140" fmla="*/ 1668012 h 2450980"/>
              <a:gd name="connsiteX141" fmla="*/ 870485 w 2270660"/>
              <a:gd name="connsiteY141" fmla="*/ 1706112 h 2450980"/>
              <a:gd name="connsiteX142" fmla="*/ 870485 w 2270660"/>
              <a:gd name="connsiteY142" fmla="*/ 1753737 h 2450980"/>
              <a:gd name="connsiteX143" fmla="*/ 851435 w 2270660"/>
              <a:gd name="connsiteY143" fmla="*/ 1777550 h 2450980"/>
              <a:gd name="connsiteX144" fmla="*/ 837148 w 2270660"/>
              <a:gd name="connsiteY144" fmla="*/ 1853750 h 2450980"/>
              <a:gd name="connsiteX145" fmla="*/ 856198 w 2270660"/>
              <a:gd name="connsiteY145" fmla="*/ 1882325 h 2450980"/>
              <a:gd name="connsiteX146" fmla="*/ 841910 w 2270660"/>
              <a:gd name="connsiteY146" fmla="*/ 1910900 h 2450980"/>
              <a:gd name="connsiteX147" fmla="*/ 851435 w 2270660"/>
              <a:gd name="connsiteY147" fmla="*/ 1939475 h 2450980"/>
              <a:gd name="connsiteX148" fmla="*/ 851435 w 2270660"/>
              <a:gd name="connsiteY148" fmla="*/ 1963287 h 2450980"/>
              <a:gd name="connsiteX149" fmla="*/ 808573 w 2270660"/>
              <a:gd name="connsiteY149" fmla="*/ 1982337 h 2450980"/>
              <a:gd name="connsiteX150" fmla="*/ 808573 w 2270660"/>
              <a:gd name="connsiteY150" fmla="*/ 1982337 h 2450980"/>
              <a:gd name="connsiteX151" fmla="*/ 809232 w 2270660"/>
              <a:gd name="connsiteY151" fmla="*/ 2038001 h 2450980"/>
              <a:gd name="connsiteX152" fmla="*/ 822860 w 2270660"/>
              <a:gd name="connsiteY152" fmla="*/ 2058537 h 2450980"/>
              <a:gd name="connsiteX153" fmla="*/ 846673 w 2270660"/>
              <a:gd name="connsiteY153" fmla="*/ 2082350 h 2450980"/>
              <a:gd name="connsiteX154" fmla="*/ 841910 w 2270660"/>
              <a:gd name="connsiteY154" fmla="*/ 2134737 h 2450980"/>
              <a:gd name="connsiteX155" fmla="*/ 899060 w 2270660"/>
              <a:gd name="connsiteY155" fmla="*/ 2163312 h 2450980"/>
              <a:gd name="connsiteX156" fmla="*/ 903823 w 2270660"/>
              <a:gd name="connsiteY156" fmla="*/ 2196650 h 2450980"/>
              <a:gd name="connsiteX157" fmla="*/ 965735 w 2270660"/>
              <a:gd name="connsiteY157" fmla="*/ 2220462 h 2450980"/>
              <a:gd name="connsiteX158" fmla="*/ 956210 w 2270660"/>
              <a:gd name="connsiteY158" fmla="*/ 2253800 h 2450980"/>
              <a:gd name="connsiteX159" fmla="*/ 1056223 w 2270660"/>
              <a:gd name="connsiteY159" fmla="*/ 2258562 h 2450980"/>
              <a:gd name="connsiteX160" fmla="*/ 1056223 w 2270660"/>
              <a:gd name="connsiteY160" fmla="*/ 2258562 h 2450980"/>
              <a:gd name="connsiteX161" fmla="*/ 1056117 w 2270660"/>
              <a:gd name="connsiteY161"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922704 w 2270660"/>
              <a:gd name="connsiteY80" fmla="*/ 809974 h 2450980"/>
              <a:gd name="connsiteX81" fmla="*/ 1746785 w 2270660"/>
              <a:gd name="connsiteY81" fmla="*/ 1134612 h 2450980"/>
              <a:gd name="connsiteX82" fmla="*/ 1765835 w 2270660"/>
              <a:gd name="connsiteY82" fmla="*/ 1201287 h 2450980"/>
              <a:gd name="connsiteX83" fmla="*/ 1765835 w 2270660"/>
              <a:gd name="connsiteY83" fmla="*/ 1201287 h 2450980"/>
              <a:gd name="connsiteX84" fmla="*/ 1775360 w 2270660"/>
              <a:gd name="connsiteY84" fmla="*/ 1253675 h 2450980"/>
              <a:gd name="connsiteX85" fmla="*/ 1851560 w 2270660"/>
              <a:gd name="connsiteY85" fmla="*/ 1239387 h 2450980"/>
              <a:gd name="connsiteX86" fmla="*/ 1894423 w 2270660"/>
              <a:gd name="connsiteY86" fmla="*/ 1191762 h 2450980"/>
              <a:gd name="connsiteX87" fmla="*/ 1903948 w 2270660"/>
              <a:gd name="connsiteY87" fmla="*/ 1177475 h 2450980"/>
              <a:gd name="connsiteX88" fmla="*/ 1946810 w 2270660"/>
              <a:gd name="connsiteY88" fmla="*/ 1167950 h 2450980"/>
              <a:gd name="connsiteX89" fmla="*/ 1984910 w 2270660"/>
              <a:gd name="connsiteY89" fmla="*/ 1144137 h 2450980"/>
              <a:gd name="connsiteX90" fmla="*/ 2023010 w 2270660"/>
              <a:gd name="connsiteY90" fmla="*/ 1129850 h 2450980"/>
              <a:gd name="connsiteX91" fmla="*/ 2070635 w 2270660"/>
              <a:gd name="connsiteY91" fmla="*/ 1120325 h 2450980"/>
              <a:gd name="connsiteX92" fmla="*/ 2118260 w 2270660"/>
              <a:gd name="connsiteY92" fmla="*/ 1134612 h 2450980"/>
              <a:gd name="connsiteX93" fmla="*/ 2199223 w 2270660"/>
              <a:gd name="connsiteY93" fmla="*/ 1134612 h 2450980"/>
              <a:gd name="connsiteX94" fmla="*/ 2213510 w 2270660"/>
              <a:gd name="connsiteY94" fmla="*/ 1096512 h 2450980"/>
              <a:gd name="connsiteX95" fmla="*/ 2242085 w 2270660"/>
              <a:gd name="connsiteY95" fmla="*/ 1106037 h 2450980"/>
              <a:gd name="connsiteX96" fmla="*/ 2270660 w 2270660"/>
              <a:gd name="connsiteY96" fmla="*/ 1093801 h 2450980"/>
              <a:gd name="connsiteX97" fmla="*/ 2270660 w 2270660"/>
              <a:gd name="connsiteY97" fmla="*/ 1115562 h 2450980"/>
              <a:gd name="connsiteX98" fmla="*/ 2256373 w 2270660"/>
              <a:gd name="connsiteY98" fmla="*/ 1144137 h 2450980"/>
              <a:gd name="connsiteX99" fmla="*/ 2209269 w 2270660"/>
              <a:gd name="connsiteY99" fmla="*/ 1182395 h 2450980"/>
              <a:gd name="connsiteX100" fmla="*/ 2182592 w 2270660"/>
              <a:gd name="connsiteY100" fmla="*/ 1213832 h 2450980"/>
              <a:gd name="connsiteX101" fmla="*/ 2147341 w 2270660"/>
              <a:gd name="connsiteY101" fmla="*/ 1247174 h 2450980"/>
              <a:gd name="connsiteX102" fmla="*/ 2132097 w 2270660"/>
              <a:gd name="connsiteY102" fmla="*/ 1319574 h 2450980"/>
              <a:gd name="connsiteX103" fmla="*/ 2156360 w 2270660"/>
              <a:gd name="connsiteY103" fmla="*/ 1348925 h 2450980"/>
              <a:gd name="connsiteX104" fmla="*/ 2054927 w 2270660"/>
              <a:gd name="connsiteY104" fmla="*/ 1350599 h 2450980"/>
              <a:gd name="connsiteX105" fmla="*/ 2023010 w 2270660"/>
              <a:gd name="connsiteY105" fmla="*/ 1415600 h 2450980"/>
              <a:gd name="connsiteX106" fmla="*/ 2013485 w 2270660"/>
              <a:gd name="connsiteY106" fmla="*/ 1429887 h 2450980"/>
              <a:gd name="connsiteX107" fmla="*/ 1999198 w 2270660"/>
              <a:gd name="connsiteY107" fmla="*/ 1472750 h 2450980"/>
              <a:gd name="connsiteX108" fmla="*/ 1980148 w 2270660"/>
              <a:gd name="connsiteY108" fmla="*/ 1487037 h 2450980"/>
              <a:gd name="connsiteX109" fmla="*/ 1915829 w 2270660"/>
              <a:gd name="connsiteY109" fmla="*/ 1494857 h 2450980"/>
              <a:gd name="connsiteX110" fmla="*/ 1889660 w 2270660"/>
              <a:gd name="connsiteY110" fmla="*/ 1515612 h 2450980"/>
              <a:gd name="connsiteX111" fmla="*/ 1880135 w 2270660"/>
              <a:gd name="connsiteY111" fmla="*/ 1491800 h 2450980"/>
              <a:gd name="connsiteX112" fmla="*/ 1822985 w 2270660"/>
              <a:gd name="connsiteY112" fmla="*/ 1510850 h 2450980"/>
              <a:gd name="connsiteX113" fmla="*/ 1799173 w 2270660"/>
              <a:gd name="connsiteY113" fmla="*/ 1491800 h 2450980"/>
              <a:gd name="connsiteX114" fmla="*/ 1780123 w 2270660"/>
              <a:gd name="connsiteY114" fmla="*/ 1501325 h 2450980"/>
              <a:gd name="connsiteX115" fmla="*/ 1760635 w 2270660"/>
              <a:gd name="connsiteY115" fmla="*/ 1503432 h 2450980"/>
              <a:gd name="connsiteX116" fmla="*/ 1731953 w 2270660"/>
              <a:gd name="connsiteY116" fmla="*/ 1526295 h 2450980"/>
              <a:gd name="connsiteX117" fmla="*/ 1712999 w 2270660"/>
              <a:gd name="connsiteY117" fmla="*/ 1516768 h 2450980"/>
              <a:gd name="connsiteX118" fmla="*/ 1722973 w 2270660"/>
              <a:gd name="connsiteY118" fmla="*/ 1487037 h 2450980"/>
              <a:gd name="connsiteX119" fmla="*/ 1699160 w 2270660"/>
              <a:gd name="connsiteY119" fmla="*/ 1482275 h 2450980"/>
              <a:gd name="connsiteX120" fmla="*/ 1642010 w 2270660"/>
              <a:gd name="connsiteY120" fmla="*/ 1491800 h 2450980"/>
              <a:gd name="connsiteX121" fmla="*/ 1546760 w 2270660"/>
              <a:gd name="connsiteY121" fmla="*/ 1496562 h 2450980"/>
              <a:gd name="connsiteX122" fmla="*/ 1470560 w 2270660"/>
              <a:gd name="connsiteY122" fmla="*/ 1477512 h 2450980"/>
              <a:gd name="connsiteX123" fmla="*/ 1451510 w 2270660"/>
              <a:gd name="connsiteY123" fmla="*/ 1491800 h 2450980"/>
              <a:gd name="connsiteX124" fmla="*/ 1396511 w 2270660"/>
              <a:gd name="connsiteY124" fmla="*/ 1520783 h 2450980"/>
              <a:gd name="connsiteX125" fmla="*/ 1375310 w 2270660"/>
              <a:gd name="connsiteY125" fmla="*/ 1501325 h 2450980"/>
              <a:gd name="connsiteX126" fmla="*/ 1356260 w 2270660"/>
              <a:gd name="connsiteY126" fmla="*/ 1477512 h 2450980"/>
              <a:gd name="connsiteX127" fmla="*/ 1337210 w 2270660"/>
              <a:gd name="connsiteY127" fmla="*/ 1501325 h 2450980"/>
              <a:gd name="connsiteX128" fmla="*/ 1327685 w 2270660"/>
              <a:gd name="connsiteY128" fmla="*/ 1482275 h 2450980"/>
              <a:gd name="connsiteX129" fmla="*/ 1227673 w 2270660"/>
              <a:gd name="connsiteY129" fmla="*/ 1529900 h 2450980"/>
              <a:gd name="connsiteX130" fmla="*/ 1194335 w 2270660"/>
              <a:gd name="connsiteY130" fmla="*/ 1529900 h 2450980"/>
              <a:gd name="connsiteX131" fmla="*/ 1132423 w 2270660"/>
              <a:gd name="connsiteY131" fmla="*/ 1520375 h 2450980"/>
              <a:gd name="connsiteX132" fmla="*/ 1075273 w 2270660"/>
              <a:gd name="connsiteY132" fmla="*/ 1539425 h 2450980"/>
              <a:gd name="connsiteX133" fmla="*/ 1051460 w 2270660"/>
              <a:gd name="connsiteY133" fmla="*/ 1577525 h 2450980"/>
              <a:gd name="connsiteX134" fmla="*/ 1037173 w 2270660"/>
              <a:gd name="connsiteY134" fmla="*/ 1606100 h 2450980"/>
              <a:gd name="connsiteX135" fmla="*/ 1018123 w 2270660"/>
              <a:gd name="connsiteY135" fmla="*/ 1606100 h 2450980"/>
              <a:gd name="connsiteX136" fmla="*/ 1018123 w 2270660"/>
              <a:gd name="connsiteY136" fmla="*/ 1606100 h 2450980"/>
              <a:gd name="connsiteX137" fmla="*/ 956402 w 2270660"/>
              <a:gd name="connsiteY137" fmla="*/ 1634894 h 2450980"/>
              <a:gd name="connsiteX138" fmla="*/ 918110 w 2270660"/>
              <a:gd name="connsiteY138" fmla="*/ 1606100 h 2450980"/>
              <a:gd name="connsiteX139" fmla="*/ 797331 w 2270660"/>
              <a:gd name="connsiteY139" fmla="*/ 1632036 h 2450980"/>
              <a:gd name="connsiteX140" fmla="*/ 851435 w 2270660"/>
              <a:gd name="connsiteY140" fmla="*/ 1668012 h 2450980"/>
              <a:gd name="connsiteX141" fmla="*/ 870485 w 2270660"/>
              <a:gd name="connsiteY141" fmla="*/ 1706112 h 2450980"/>
              <a:gd name="connsiteX142" fmla="*/ 870485 w 2270660"/>
              <a:gd name="connsiteY142" fmla="*/ 1753737 h 2450980"/>
              <a:gd name="connsiteX143" fmla="*/ 851435 w 2270660"/>
              <a:gd name="connsiteY143" fmla="*/ 1777550 h 2450980"/>
              <a:gd name="connsiteX144" fmla="*/ 837148 w 2270660"/>
              <a:gd name="connsiteY144" fmla="*/ 1853750 h 2450980"/>
              <a:gd name="connsiteX145" fmla="*/ 856198 w 2270660"/>
              <a:gd name="connsiteY145" fmla="*/ 1882325 h 2450980"/>
              <a:gd name="connsiteX146" fmla="*/ 841910 w 2270660"/>
              <a:gd name="connsiteY146" fmla="*/ 1910900 h 2450980"/>
              <a:gd name="connsiteX147" fmla="*/ 851435 w 2270660"/>
              <a:gd name="connsiteY147" fmla="*/ 1939475 h 2450980"/>
              <a:gd name="connsiteX148" fmla="*/ 851435 w 2270660"/>
              <a:gd name="connsiteY148" fmla="*/ 1963287 h 2450980"/>
              <a:gd name="connsiteX149" fmla="*/ 808573 w 2270660"/>
              <a:gd name="connsiteY149" fmla="*/ 1982337 h 2450980"/>
              <a:gd name="connsiteX150" fmla="*/ 808573 w 2270660"/>
              <a:gd name="connsiteY150" fmla="*/ 1982337 h 2450980"/>
              <a:gd name="connsiteX151" fmla="*/ 809232 w 2270660"/>
              <a:gd name="connsiteY151" fmla="*/ 2038001 h 2450980"/>
              <a:gd name="connsiteX152" fmla="*/ 822860 w 2270660"/>
              <a:gd name="connsiteY152" fmla="*/ 2058537 h 2450980"/>
              <a:gd name="connsiteX153" fmla="*/ 846673 w 2270660"/>
              <a:gd name="connsiteY153" fmla="*/ 2082350 h 2450980"/>
              <a:gd name="connsiteX154" fmla="*/ 841910 w 2270660"/>
              <a:gd name="connsiteY154" fmla="*/ 2134737 h 2450980"/>
              <a:gd name="connsiteX155" fmla="*/ 899060 w 2270660"/>
              <a:gd name="connsiteY155" fmla="*/ 2163312 h 2450980"/>
              <a:gd name="connsiteX156" fmla="*/ 903823 w 2270660"/>
              <a:gd name="connsiteY156" fmla="*/ 2196650 h 2450980"/>
              <a:gd name="connsiteX157" fmla="*/ 965735 w 2270660"/>
              <a:gd name="connsiteY157" fmla="*/ 2220462 h 2450980"/>
              <a:gd name="connsiteX158" fmla="*/ 956210 w 2270660"/>
              <a:gd name="connsiteY158" fmla="*/ 2253800 h 2450980"/>
              <a:gd name="connsiteX159" fmla="*/ 1056223 w 2270660"/>
              <a:gd name="connsiteY159" fmla="*/ 2258562 h 2450980"/>
              <a:gd name="connsiteX160" fmla="*/ 1056223 w 2270660"/>
              <a:gd name="connsiteY160" fmla="*/ 2258562 h 2450980"/>
              <a:gd name="connsiteX161" fmla="*/ 1056117 w 2270660"/>
              <a:gd name="connsiteY161"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922704 w 2270660"/>
              <a:gd name="connsiteY80" fmla="*/ 809974 h 2450980"/>
              <a:gd name="connsiteX81" fmla="*/ 1746785 w 2270660"/>
              <a:gd name="connsiteY81" fmla="*/ 1134612 h 2450980"/>
              <a:gd name="connsiteX82" fmla="*/ 1765835 w 2270660"/>
              <a:gd name="connsiteY82" fmla="*/ 1201287 h 2450980"/>
              <a:gd name="connsiteX83" fmla="*/ 1765835 w 2270660"/>
              <a:gd name="connsiteY83" fmla="*/ 1201287 h 2450980"/>
              <a:gd name="connsiteX84" fmla="*/ 1775360 w 2270660"/>
              <a:gd name="connsiteY84" fmla="*/ 1253675 h 2450980"/>
              <a:gd name="connsiteX85" fmla="*/ 1851560 w 2270660"/>
              <a:gd name="connsiteY85" fmla="*/ 1239387 h 2450980"/>
              <a:gd name="connsiteX86" fmla="*/ 1894423 w 2270660"/>
              <a:gd name="connsiteY86" fmla="*/ 1191762 h 2450980"/>
              <a:gd name="connsiteX87" fmla="*/ 1903948 w 2270660"/>
              <a:gd name="connsiteY87" fmla="*/ 1177475 h 2450980"/>
              <a:gd name="connsiteX88" fmla="*/ 1946810 w 2270660"/>
              <a:gd name="connsiteY88" fmla="*/ 1167950 h 2450980"/>
              <a:gd name="connsiteX89" fmla="*/ 1984910 w 2270660"/>
              <a:gd name="connsiteY89" fmla="*/ 1144137 h 2450980"/>
              <a:gd name="connsiteX90" fmla="*/ 2023010 w 2270660"/>
              <a:gd name="connsiteY90" fmla="*/ 1129850 h 2450980"/>
              <a:gd name="connsiteX91" fmla="*/ 2070635 w 2270660"/>
              <a:gd name="connsiteY91" fmla="*/ 1120325 h 2450980"/>
              <a:gd name="connsiteX92" fmla="*/ 2118260 w 2270660"/>
              <a:gd name="connsiteY92" fmla="*/ 1134612 h 2450980"/>
              <a:gd name="connsiteX93" fmla="*/ 2199223 w 2270660"/>
              <a:gd name="connsiteY93" fmla="*/ 1134612 h 2450980"/>
              <a:gd name="connsiteX94" fmla="*/ 2213510 w 2270660"/>
              <a:gd name="connsiteY94" fmla="*/ 1096512 h 2450980"/>
              <a:gd name="connsiteX95" fmla="*/ 2242085 w 2270660"/>
              <a:gd name="connsiteY95" fmla="*/ 1106037 h 2450980"/>
              <a:gd name="connsiteX96" fmla="*/ 2270660 w 2270660"/>
              <a:gd name="connsiteY96" fmla="*/ 1093801 h 2450980"/>
              <a:gd name="connsiteX97" fmla="*/ 2270660 w 2270660"/>
              <a:gd name="connsiteY97" fmla="*/ 1115562 h 2450980"/>
              <a:gd name="connsiteX98" fmla="*/ 2256373 w 2270660"/>
              <a:gd name="connsiteY98" fmla="*/ 1144137 h 2450980"/>
              <a:gd name="connsiteX99" fmla="*/ 2209269 w 2270660"/>
              <a:gd name="connsiteY99" fmla="*/ 1182395 h 2450980"/>
              <a:gd name="connsiteX100" fmla="*/ 2182592 w 2270660"/>
              <a:gd name="connsiteY100" fmla="*/ 1213832 h 2450980"/>
              <a:gd name="connsiteX101" fmla="*/ 2147341 w 2270660"/>
              <a:gd name="connsiteY101" fmla="*/ 1247174 h 2450980"/>
              <a:gd name="connsiteX102" fmla="*/ 2132097 w 2270660"/>
              <a:gd name="connsiteY102" fmla="*/ 1319574 h 2450980"/>
              <a:gd name="connsiteX103" fmla="*/ 2156360 w 2270660"/>
              <a:gd name="connsiteY103" fmla="*/ 1348925 h 2450980"/>
              <a:gd name="connsiteX104" fmla="*/ 2054927 w 2270660"/>
              <a:gd name="connsiteY104" fmla="*/ 1350599 h 2450980"/>
              <a:gd name="connsiteX105" fmla="*/ 2023010 w 2270660"/>
              <a:gd name="connsiteY105" fmla="*/ 1415600 h 2450980"/>
              <a:gd name="connsiteX106" fmla="*/ 2013485 w 2270660"/>
              <a:gd name="connsiteY106" fmla="*/ 1429887 h 2450980"/>
              <a:gd name="connsiteX107" fmla="*/ 1999198 w 2270660"/>
              <a:gd name="connsiteY107" fmla="*/ 1472750 h 2450980"/>
              <a:gd name="connsiteX108" fmla="*/ 1980148 w 2270660"/>
              <a:gd name="connsiteY108" fmla="*/ 1487037 h 2450980"/>
              <a:gd name="connsiteX109" fmla="*/ 1915829 w 2270660"/>
              <a:gd name="connsiteY109" fmla="*/ 1494857 h 2450980"/>
              <a:gd name="connsiteX110" fmla="*/ 1889660 w 2270660"/>
              <a:gd name="connsiteY110" fmla="*/ 1515612 h 2450980"/>
              <a:gd name="connsiteX111" fmla="*/ 1880135 w 2270660"/>
              <a:gd name="connsiteY111" fmla="*/ 1491800 h 2450980"/>
              <a:gd name="connsiteX112" fmla="*/ 1822985 w 2270660"/>
              <a:gd name="connsiteY112" fmla="*/ 1510850 h 2450980"/>
              <a:gd name="connsiteX113" fmla="*/ 1799173 w 2270660"/>
              <a:gd name="connsiteY113" fmla="*/ 1491800 h 2450980"/>
              <a:gd name="connsiteX114" fmla="*/ 1780123 w 2270660"/>
              <a:gd name="connsiteY114" fmla="*/ 1501325 h 2450980"/>
              <a:gd name="connsiteX115" fmla="*/ 1760635 w 2270660"/>
              <a:gd name="connsiteY115" fmla="*/ 1503432 h 2450980"/>
              <a:gd name="connsiteX116" fmla="*/ 1731953 w 2270660"/>
              <a:gd name="connsiteY116" fmla="*/ 1526295 h 2450980"/>
              <a:gd name="connsiteX117" fmla="*/ 1712999 w 2270660"/>
              <a:gd name="connsiteY117" fmla="*/ 1516768 h 2450980"/>
              <a:gd name="connsiteX118" fmla="*/ 1722973 w 2270660"/>
              <a:gd name="connsiteY118" fmla="*/ 1487037 h 2450980"/>
              <a:gd name="connsiteX119" fmla="*/ 1699160 w 2270660"/>
              <a:gd name="connsiteY119" fmla="*/ 1482275 h 2450980"/>
              <a:gd name="connsiteX120" fmla="*/ 1642010 w 2270660"/>
              <a:gd name="connsiteY120" fmla="*/ 1491800 h 2450980"/>
              <a:gd name="connsiteX121" fmla="*/ 1546760 w 2270660"/>
              <a:gd name="connsiteY121" fmla="*/ 1496562 h 2450980"/>
              <a:gd name="connsiteX122" fmla="*/ 1470560 w 2270660"/>
              <a:gd name="connsiteY122" fmla="*/ 1477512 h 2450980"/>
              <a:gd name="connsiteX123" fmla="*/ 1451510 w 2270660"/>
              <a:gd name="connsiteY123" fmla="*/ 1491800 h 2450980"/>
              <a:gd name="connsiteX124" fmla="*/ 1396511 w 2270660"/>
              <a:gd name="connsiteY124" fmla="*/ 1520783 h 2450980"/>
              <a:gd name="connsiteX125" fmla="*/ 1375310 w 2270660"/>
              <a:gd name="connsiteY125" fmla="*/ 1501325 h 2450980"/>
              <a:gd name="connsiteX126" fmla="*/ 1356260 w 2270660"/>
              <a:gd name="connsiteY126" fmla="*/ 1477512 h 2450980"/>
              <a:gd name="connsiteX127" fmla="*/ 1337210 w 2270660"/>
              <a:gd name="connsiteY127" fmla="*/ 1501325 h 2450980"/>
              <a:gd name="connsiteX128" fmla="*/ 1327685 w 2270660"/>
              <a:gd name="connsiteY128" fmla="*/ 1482275 h 2450980"/>
              <a:gd name="connsiteX129" fmla="*/ 1227673 w 2270660"/>
              <a:gd name="connsiteY129" fmla="*/ 1529900 h 2450980"/>
              <a:gd name="connsiteX130" fmla="*/ 1194335 w 2270660"/>
              <a:gd name="connsiteY130" fmla="*/ 1529900 h 2450980"/>
              <a:gd name="connsiteX131" fmla="*/ 1132423 w 2270660"/>
              <a:gd name="connsiteY131" fmla="*/ 1520375 h 2450980"/>
              <a:gd name="connsiteX132" fmla="*/ 1075273 w 2270660"/>
              <a:gd name="connsiteY132" fmla="*/ 1539425 h 2450980"/>
              <a:gd name="connsiteX133" fmla="*/ 1051460 w 2270660"/>
              <a:gd name="connsiteY133" fmla="*/ 1577525 h 2450980"/>
              <a:gd name="connsiteX134" fmla="*/ 1037173 w 2270660"/>
              <a:gd name="connsiteY134" fmla="*/ 1606100 h 2450980"/>
              <a:gd name="connsiteX135" fmla="*/ 1018123 w 2270660"/>
              <a:gd name="connsiteY135" fmla="*/ 1606100 h 2450980"/>
              <a:gd name="connsiteX136" fmla="*/ 1018123 w 2270660"/>
              <a:gd name="connsiteY136" fmla="*/ 1606100 h 2450980"/>
              <a:gd name="connsiteX137" fmla="*/ 956402 w 2270660"/>
              <a:gd name="connsiteY137" fmla="*/ 1634894 h 2450980"/>
              <a:gd name="connsiteX138" fmla="*/ 918110 w 2270660"/>
              <a:gd name="connsiteY138" fmla="*/ 1606100 h 2450980"/>
              <a:gd name="connsiteX139" fmla="*/ 797331 w 2270660"/>
              <a:gd name="connsiteY139" fmla="*/ 1632036 h 2450980"/>
              <a:gd name="connsiteX140" fmla="*/ 851435 w 2270660"/>
              <a:gd name="connsiteY140" fmla="*/ 1668012 h 2450980"/>
              <a:gd name="connsiteX141" fmla="*/ 870485 w 2270660"/>
              <a:gd name="connsiteY141" fmla="*/ 1706112 h 2450980"/>
              <a:gd name="connsiteX142" fmla="*/ 870485 w 2270660"/>
              <a:gd name="connsiteY142" fmla="*/ 1753737 h 2450980"/>
              <a:gd name="connsiteX143" fmla="*/ 851435 w 2270660"/>
              <a:gd name="connsiteY143" fmla="*/ 1777550 h 2450980"/>
              <a:gd name="connsiteX144" fmla="*/ 837148 w 2270660"/>
              <a:gd name="connsiteY144" fmla="*/ 1853750 h 2450980"/>
              <a:gd name="connsiteX145" fmla="*/ 856198 w 2270660"/>
              <a:gd name="connsiteY145" fmla="*/ 1882325 h 2450980"/>
              <a:gd name="connsiteX146" fmla="*/ 841910 w 2270660"/>
              <a:gd name="connsiteY146" fmla="*/ 1910900 h 2450980"/>
              <a:gd name="connsiteX147" fmla="*/ 851435 w 2270660"/>
              <a:gd name="connsiteY147" fmla="*/ 1939475 h 2450980"/>
              <a:gd name="connsiteX148" fmla="*/ 851435 w 2270660"/>
              <a:gd name="connsiteY148" fmla="*/ 1963287 h 2450980"/>
              <a:gd name="connsiteX149" fmla="*/ 808573 w 2270660"/>
              <a:gd name="connsiteY149" fmla="*/ 1982337 h 2450980"/>
              <a:gd name="connsiteX150" fmla="*/ 808573 w 2270660"/>
              <a:gd name="connsiteY150" fmla="*/ 1982337 h 2450980"/>
              <a:gd name="connsiteX151" fmla="*/ 809232 w 2270660"/>
              <a:gd name="connsiteY151" fmla="*/ 2038001 h 2450980"/>
              <a:gd name="connsiteX152" fmla="*/ 822860 w 2270660"/>
              <a:gd name="connsiteY152" fmla="*/ 2058537 h 2450980"/>
              <a:gd name="connsiteX153" fmla="*/ 846673 w 2270660"/>
              <a:gd name="connsiteY153" fmla="*/ 2082350 h 2450980"/>
              <a:gd name="connsiteX154" fmla="*/ 841910 w 2270660"/>
              <a:gd name="connsiteY154" fmla="*/ 2134737 h 2450980"/>
              <a:gd name="connsiteX155" fmla="*/ 899060 w 2270660"/>
              <a:gd name="connsiteY155" fmla="*/ 2163312 h 2450980"/>
              <a:gd name="connsiteX156" fmla="*/ 903823 w 2270660"/>
              <a:gd name="connsiteY156" fmla="*/ 2196650 h 2450980"/>
              <a:gd name="connsiteX157" fmla="*/ 965735 w 2270660"/>
              <a:gd name="connsiteY157" fmla="*/ 2220462 h 2450980"/>
              <a:gd name="connsiteX158" fmla="*/ 956210 w 2270660"/>
              <a:gd name="connsiteY158" fmla="*/ 2253800 h 2450980"/>
              <a:gd name="connsiteX159" fmla="*/ 1056223 w 2270660"/>
              <a:gd name="connsiteY159" fmla="*/ 2258562 h 2450980"/>
              <a:gd name="connsiteX160" fmla="*/ 1056223 w 2270660"/>
              <a:gd name="connsiteY160" fmla="*/ 2258562 h 2450980"/>
              <a:gd name="connsiteX161" fmla="*/ 1056117 w 2270660"/>
              <a:gd name="connsiteY161"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85412 w 2270660"/>
              <a:gd name="connsiteY80" fmla="*/ 795649 h 2450980"/>
              <a:gd name="connsiteX81" fmla="*/ 1746785 w 2270660"/>
              <a:gd name="connsiteY81" fmla="*/ 1134612 h 2450980"/>
              <a:gd name="connsiteX82" fmla="*/ 1765835 w 2270660"/>
              <a:gd name="connsiteY82" fmla="*/ 1201287 h 2450980"/>
              <a:gd name="connsiteX83" fmla="*/ 1765835 w 2270660"/>
              <a:gd name="connsiteY83" fmla="*/ 1201287 h 2450980"/>
              <a:gd name="connsiteX84" fmla="*/ 1775360 w 2270660"/>
              <a:gd name="connsiteY84" fmla="*/ 1253675 h 2450980"/>
              <a:gd name="connsiteX85" fmla="*/ 1851560 w 2270660"/>
              <a:gd name="connsiteY85" fmla="*/ 1239387 h 2450980"/>
              <a:gd name="connsiteX86" fmla="*/ 1894423 w 2270660"/>
              <a:gd name="connsiteY86" fmla="*/ 1191762 h 2450980"/>
              <a:gd name="connsiteX87" fmla="*/ 1903948 w 2270660"/>
              <a:gd name="connsiteY87" fmla="*/ 1177475 h 2450980"/>
              <a:gd name="connsiteX88" fmla="*/ 1946810 w 2270660"/>
              <a:gd name="connsiteY88" fmla="*/ 1167950 h 2450980"/>
              <a:gd name="connsiteX89" fmla="*/ 1984910 w 2270660"/>
              <a:gd name="connsiteY89" fmla="*/ 1144137 h 2450980"/>
              <a:gd name="connsiteX90" fmla="*/ 2023010 w 2270660"/>
              <a:gd name="connsiteY90" fmla="*/ 1129850 h 2450980"/>
              <a:gd name="connsiteX91" fmla="*/ 2070635 w 2270660"/>
              <a:gd name="connsiteY91" fmla="*/ 1120325 h 2450980"/>
              <a:gd name="connsiteX92" fmla="*/ 2118260 w 2270660"/>
              <a:gd name="connsiteY92" fmla="*/ 1134612 h 2450980"/>
              <a:gd name="connsiteX93" fmla="*/ 2199223 w 2270660"/>
              <a:gd name="connsiteY93" fmla="*/ 1134612 h 2450980"/>
              <a:gd name="connsiteX94" fmla="*/ 2213510 w 2270660"/>
              <a:gd name="connsiteY94" fmla="*/ 1096512 h 2450980"/>
              <a:gd name="connsiteX95" fmla="*/ 2242085 w 2270660"/>
              <a:gd name="connsiteY95" fmla="*/ 1106037 h 2450980"/>
              <a:gd name="connsiteX96" fmla="*/ 2270660 w 2270660"/>
              <a:gd name="connsiteY96" fmla="*/ 1093801 h 2450980"/>
              <a:gd name="connsiteX97" fmla="*/ 2270660 w 2270660"/>
              <a:gd name="connsiteY97" fmla="*/ 1115562 h 2450980"/>
              <a:gd name="connsiteX98" fmla="*/ 2256373 w 2270660"/>
              <a:gd name="connsiteY98" fmla="*/ 1144137 h 2450980"/>
              <a:gd name="connsiteX99" fmla="*/ 2209269 w 2270660"/>
              <a:gd name="connsiteY99" fmla="*/ 1182395 h 2450980"/>
              <a:gd name="connsiteX100" fmla="*/ 2182592 w 2270660"/>
              <a:gd name="connsiteY100" fmla="*/ 1213832 h 2450980"/>
              <a:gd name="connsiteX101" fmla="*/ 2147341 w 2270660"/>
              <a:gd name="connsiteY101" fmla="*/ 1247174 h 2450980"/>
              <a:gd name="connsiteX102" fmla="*/ 2132097 w 2270660"/>
              <a:gd name="connsiteY102" fmla="*/ 1319574 h 2450980"/>
              <a:gd name="connsiteX103" fmla="*/ 2156360 w 2270660"/>
              <a:gd name="connsiteY103" fmla="*/ 1348925 h 2450980"/>
              <a:gd name="connsiteX104" fmla="*/ 2054927 w 2270660"/>
              <a:gd name="connsiteY104" fmla="*/ 1350599 h 2450980"/>
              <a:gd name="connsiteX105" fmla="*/ 2023010 w 2270660"/>
              <a:gd name="connsiteY105" fmla="*/ 1415600 h 2450980"/>
              <a:gd name="connsiteX106" fmla="*/ 2013485 w 2270660"/>
              <a:gd name="connsiteY106" fmla="*/ 1429887 h 2450980"/>
              <a:gd name="connsiteX107" fmla="*/ 1999198 w 2270660"/>
              <a:gd name="connsiteY107" fmla="*/ 1472750 h 2450980"/>
              <a:gd name="connsiteX108" fmla="*/ 1980148 w 2270660"/>
              <a:gd name="connsiteY108" fmla="*/ 1487037 h 2450980"/>
              <a:gd name="connsiteX109" fmla="*/ 1915829 w 2270660"/>
              <a:gd name="connsiteY109" fmla="*/ 1494857 h 2450980"/>
              <a:gd name="connsiteX110" fmla="*/ 1889660 w 2270660"/>
              <a:gd name="connsiteY110" fmla="*/ 1515612 h 2450980"/>
              <a:gd name="connsiteX111" fmla="*/ 1880135 w 2270660"/>
              <a:gd name="connsiteY111" fmla="*/ 1491800 h 2450980"/>
              <a:gd name="connsiteX112" fmla="*/ 1822985 w 2270660"/>
              <a:gd name="connsiteY112" fmla="*/ 1510850 h 2450980"/>
              <a:gd name="connsiteX113" fmla="*/ 1799173 w 2270660"/>
              <a:gd name="connsiteY113" fmla="*/ 1491800 h 2450980"/>
              <a:gd name="connsiteX114" fmla="*/ 1780123 w 2270660"/>
              <a:gd name="connsiteY114" fmla="*/ 1501325 h 2450980"/>
              <a:gd name="connsiteX115" fmla="*/ 1760635 w 2270660"/>
              <a:gd name="connsiteY115" fmla="*/ 1503432 h 2450980"/>
              <a:gd name="connsiteX116" fmla="*/ 1731953 w 2270660"/>
              <a:gd name="connsiteY116" fmla="*/ 1526295 h 2450980"/>
              <a:gd name="connsiteX117" fmla="*/ 1712999 w 2270660"/>
              <a:gd name="connsiteY117" fmla="*/ 1516768 h 2450980"/>
              <a:gd name="connsiteX118" fmla="*/ 1722973 w 2270660"/>
              <a:gd name="connsiteY118" fmla="*/ 1487037 h 2450980"/>
              <a:gd name="connsiteX119" fmla="*/ 1699160 w 2270660"/>
              <a:gd name="connsiteY119" fmla="*/ 1482275 h 2450980"/>
              <a:gd name="connsiteX120" fmla="*/ 1642010 w 2270660"/>
              <a:gd name="connsiteY120" fmla="*/ 1491800 h 2450980"/>
              <a:gd name="connsiteX121" fmla="*/ 1546760 w 2270660"/>
              <a:gd name="connsiteY121" fmla="*/ 1496562 h 2450980"/>
              <a:gd name="connsiteX122" fmla="*/ 1470560 w 2270660"/>
              <a:gd name="connsiteY122" fmla="*/ 1477512 h 2450980"/>
              <a:gd name="connsiteX123" fmla="*/ 1451510 w 2270660"/>
              <a:gd name="connsiteY123" fmla="*/ 1491800 h 2450980"/>
              <a:gd name="connsiteX124" fmla="*/ 1396511 w 2270660"/>
              <a:gd name="connsiteY124" fmla="*/ 1520783 h 2450980"/>
              <a:gd name="connsiteX125" fmla="*/ 1375310 w 2270660"/>
              <a:gd name="connsiteY125" fmla="*/ 1501325 h 2450980"/>
              <a:gd name="connsiteX126" fmla="*/ 1356260 w 2270660"/>
              <a:gd name="connsiteY126" fmla="*/ 1477512 h 2450980"/>
              <a:gd name="connsiteX127" fmla="*/ 1337210 w 2270660"/>
              <a:gd name="connsiteY127" fmla="*/ 1501325 h 2450980"/>
              <a:gd name="connsiteX128" fmla="*/ 1327685 w 2270660"/>
              <a:gd name="connsiteY128" fmla="*/ 1482275 h 2450980"/>
              <a:gd name="connsiteX129" fmla="*/ 1227673 w 2270660"/>
              <a:gd name="connsiteY129" fmla="*/ 1529900 h 2450980"/>
              <a:gd name="connsiteX130" fmla="*/ 1194335 w 2270660"/>
              <a:gd name="connsiteY130" fmla="*/ 1529900 h 2450980"/>
              <a:gd name="connsiteX131" fmla="*/ 1132423 w 2270660"/>
              <a:gd name="connsiteY131" fmla="*/ 1520375 h 2450980"/>
              <a:gd name="connsiteX132" fmla="*/ 1075273 w 2270660"/>
              <a:gd name="connsiteY132" fmla="*/ 1539425 h 2450980"/>
              <a:gd name="connsiteX133" fmla="*/ 1051460 w 2270660"/>
              <a:gd name="connsiteY133" fmla="*/ 1577525 h 2450980"/>
              <a:gd name="connsiteX134" fmla="*/ 1037173 w 2270660"/>
              <a:gd name="connsiteY134" fmla="*/ 1606100 h 2450980"/>
              <a:gd name="connsiteX135" fmla="*/ 1018123 w 2270660"/>
              <a:gd name="connsiteY135" fmla="*/ 1606100 h 2450980"/>
              <a:gd name="connsiteX136" fmla="*/ 1018123 w 2270660"/>
              <a:gd name="connsiteY136" fmla="*/ 1606100 h 2450980"/>
              <a:gd name="connsiteX137" fmla="*/ 956402 w 2270660"/>
              <a:gd name="connsiteY137" fmla="*/ 1634894 h 2450980"/>
              <a:gd name="connsiteX138" fmla="*/ 918110 w 2270660"/>
              <a:gd name="connsiteY138" fmla="*/ 1606100 h 2450980"/>
              <a:gd name="connsiteX139" fmla="*/ 797331 w 2270660"/>
              <a:gd name="connsiteY139" fmla="*/ 1632036 h 2450980"/>
              <a:gd name="connsiteX140" fmla="*/ 851435 w 2270660"/>
              <a:gd name="connsiteY140" fmla="*/ 1668012 h 2450980"/>
              <a:gd name="connsiteX141" fmla="*/ 870485 w 2270660"/>
              <a:gd name="connsiteY141" fmla="*/ 1706112 h 2450980"/>
              <a:gd name="connsiteX142" fmla="*/ 870485 w 2270660"/>
              <a:gd name="connsiteY142" fmla="*/ 1753737 h 2450980"/>
              <a:gd name="connsiteX143" fmla="*/ 851435 w 2270660"/>
              <a:gd name="connsiteY143" fmla="*/ 1777550 h 2450980"/>
              <a:gd name="connsiteX144" fmla="*/ 837148 w 2270660"/>
              <a:gd name="connsiteY144" fmla="*/ 1853750 h 2450980"/>
              <a:gd name="connsiteX145" fmla="*/ 856198 w 2270660"/>
              <a:gd name="connsiteY145" fmla="*/ 1882325 h 2450980"/>
              <a:gd name="connsiteX146" fmla="*/ 841910 w 2270660"/>
              <a:gd name="connsiteY146" fmla="*/ 1910900 h 2450980"/>
              <a:gd name="connsiteX147" fmla="*/ 851435 w 2270660"/>
              <a:gd name="connsiteY147" fmla="*/ 1939475 h 2450980"/>
              <a:gd name="connsiteX148" fmla="*/ 851435 w 2270660"/>
              <a:gd name="connsiteY148" fmla="*/ 1963287 h 2450980"/>
              <a:gd name="connsiteX149" fmla="*/ 808573 w 2270660"/>
              <a:gd name="connsiteY149" fmla="*/ 1982337 h 2450980"/>
              <a:gd name="connsiteX150" fmla="*/ 808573 w 2270660"/>
              <a:gd name="connsiteY150" fmla="*/ 1982337 h 2450980"/>
              <a:gd name="connsiteX151" fmla="*/ 809232 w 2270660"/>
              <a:gd name="connsiteY151" fmla="*/ 2038001 h 2450980"/>
              <a:gd name="connsiteX152" fmla="*/ 822860 w 2270660"/>
              <a:gd name="connsiteY152" fmla="*/ 2058537 h 2450980"/>
              <a:gd name="connsiteX153" fmla="*/ 846673 w 2270660"/>
              <a:gd name="connsiteY153" fmla="*/ 2082350 h 2450980"/>
              <a:gd name="connsiteX154" fmla="*/ 841910 w 2270660"/>
              <a:gd name="connsiteY154" fmla="*/ 2134737 h 2450980"/>
              <a:gd name="connsiteX155" fmla="*/ 899060 w 2270660"/>
              <a:gd name="connsiteY155" fmla="*/ 2163312 h 2450980"/>
              <a:gd name="connsiteX156" fmla="*/ 903823 w 2270660"/>
              <a:gd name="connsiteY156" fmla="*/ 2196650 h 2450980"/>
              <a:gd name="connsiteX157" fmla="*/ 965735 w 2270660"/>
              <a:gd name="connsiteY157" fmla="*/ 2220462 h 2450980"/>
              <a:gd name="connsiteX158" fmla="*/ 956210 w 2270660"/>
              <a:gd name="connsiteY158" fmla="*/ 2253800 h 2450980"/>
              <a:gd name="connsiteX159" fmla="*/ 1056223 w 2270660"/>
              <a:gd name="connsiteY159" fmla="*/ 2258562 h 2450980"/>
              <a:gd name="connsiteX160" fmla="*/ 1056223 w 2270660"/>
              <a:gd name="connsiteY160" fmla="*/ 2258562 h 2450980"/>
              <a:gd name="connsiteX161" fmla="*/ 1056117 w 2270660"/>
              <a:gd name="connsiteY161"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85412 w 2270660"/>
              <a:gd name="connsiteY80" fmla="*/ 795649 h 2450980"/>
              <a:gd name="connsiteX81" fmla="*/ 1930761 w 2270660"/>
              <a:gd name="connsiteY81" fmla="*/ 824261 h 2450980"/>
              <a:gd name="connsiteX82" fmla="*/ 1765835 w 2270660"/>
              <a:gd name="connsiteY82" fmla="*/ 1201287 h 2450980"/>
              <a:gd name="connsiteX83" fmla="*/ 1765835 w 2270660"/>
              <a:gd name="connsiteY83" fmla="*/ 1201287 h 2450980"/>
              <a:gd name="connsiteX84" fmla="*/ 1775360 w 2270660"/>
              <a:gd name="connsiteY84" fmla="*/ 1253675 h 2450980"/>
              <a:gd name="connsiteX85" fmla="*/ 1851560 w 2270660"/>
              <a:gd name="connsiteY85" fmla="*/ 1239387 h 2450980"/>
              <a:gd name="connsiteX86" fmla="*/ 1894423 w 2270660"/>
              <a:gd name="connsiteY86" fmla="*/ 1191762 h 2450980"/>
              <a:gd name="connsiteX87" fmla="*/ 1903948 w 2270660"/>
              <a:gd name="connsiteY87" fmla="*/ 1177475 h 2450980"/>
              <a:gd name="connsiteX88" fmla="*/ 1946810 w 2270660"/>
              <a:gd name="connsiteY88" fmla="*/ 1167950 h 2450980"/>
              <a:gd name="connsiteX89" fmla="*/ 1984910 w 2270660"/>
              <a:gd name="connsiteY89" fmla="*/ 1144137 h 2450980"/>
              <a:gd name="connsiteX90" fmla="*/ 2023010 w 2270660"/>
              <a:gd name="connsiteY90" fmla="*/ 1129850 h 2450980"/>
              <a:gd name="connsiteX91" fmla="*/ 2070635 w 2270660"/>
              <a:gd name="connsiteY91" fmla="*/ 1120325 h 2450980"/>
              <a:gd name="connsiteX92" fmla="*/ 2118260 w 2270660"/>
              <a:gd name="connsiteY92" fmla="*/ 1134612 h 2450980"/>
              <a:gd name="connsiteX93" fmla="*/ 2199223 w 2270660"/>
              <a:gd name="connsiteY93" fmla="*/ 1134612 h 2450980"/>
              <a:gd name="connsiteX94" fmla="*/ 2213510 w 2270660"/>
              <a:gd name="connsiteY94" fmla="*/ 1096512 h 2450980"/>
              <a:gd name="connsiteX95" fmla="*/ 2242085 w 2270660"/>
              <a:gd name="connsiteY95" fmla="*/ 1106037 h 2450980"/>
              <a:gd name="connsiteX96" fmla="*/ 2270660 w 2270660"/>
              <a:gd name="connsiteY96" fmla="*/ 1093801 h 2450980"/>
              <a:gd name="connsiteX97" fmla="*/ 2270660 w 2270660"/>
              <a:gd name="connsiteY97" fmla="*/ 1115562 h 2450980"/>
              <a:gd name="connsiteX98" fmla="*/ 2256373 w 2270660"/>
              <a:gd name="connsiteY98" fmla="*/ 1144137 h 2450980"/>
              <a:gd name="connsiteX99" fmla="*/ 2209269 w 2270660"/>
              <a:gd name="connsiteY99" fmla="*/ 1182395 h 2450980"/>
              <a:gd name="connsiteX100" fmla="*/ 2182592 w 2270660"/>
              <a:gd name="connsiteY100" fmla="*/ 1213832 h 2450980"/>
              <a:gd name="connsiteX101" fmla="*/ 2147341 w 2270660"/>
              <a:gd name="connsiteY101" fmla="*/ 1247174 h 2450980"/>
              <a:gd name="connsiteX102" fmla="*/ 2132097 w 2270660"/>
              <a:gd name="connsiteY102" fmla="*/ 1319574 h 2450980"/>
              <a:gd name="connsiteX103" fmla="*/ 2156360 w 2270660"/>
              <a:gd name="connsiteY103" fmla="*/ 1348925 h 2450980"/>
              <a:gd name="connsiteX104" fmla="*/ 2054927 w 2270660"/>
              <a:gd name="connsiteY104" fmla="*/ 1350599 h 2450980"/>
              <a:gd name="connsiteX105" fmla="*/ 2023010 w 2270660"/>
              <a:gd name="connsiteY105" fmla="*/ 1415600 h 2450980"/>
              <a:gd name="connsiteX106" fmla="*/ 2013485 w 2270660"/>
              <a:gd name="connsiteY106" fmla="*/ 1429887 h 2450980"/>
              <a:gd name="connsiteX107" fmla="*/ 1999198 w 2270660"/>
              <a:gd name="connsiteY107" fmla="*/ 1472750 h 2450980"/>
              <a:gd name="connsiteX108" fmla="*/ 1980148 w 2270660"/>
              <a:gd name="connsiteY108" fmla="*/ 1487037 h 2450980"/>
              <a:gd name="connsiteX109" fmla="*/ 1915829 w 2270660"/>
              <a:gd name="connsiteY109" fmla="*/ 1494857 h 2450980"/>
              <a:gd name="connsiteX110" fmla="*/ 1889660 w 2270660"/>
              <a:gd name="connsiteY110" fmla="*/ 1515612 h 2450980"/>
              <a:gd name="connsiteX111" fmla="*/ 1880135 w 2270660"/>
              <a:gd name="connsiteY111" fmla="*/ 1491800 h 2450980"/>
              <a:gd name="connsiteX112" fmla="*/ 1822985 w 2270660"/>
              <a:gd name="connsiteY112" fmla="*/ 1510850 h 2450980"/>
              <a:gd name="connsiteX113" fmla="*/ 1799173 w 2270660"/>
              <a:gd name="connsiteY113" fmla="*/ 1491800 h 2450980"/>
              <a:gd name="connsiteX114" fmla="*/ 1780123 w 2270660"/>
              <a:gd name="connsiteY114" fmla="*/ 1501325 h 2450980"/>
              <a:gd name="connsiteX115" fmla="*/ 1760635 w 2270660"/>
              <a:gd name="connsiteY115" fmla="*/ 1503432 h 2450980"/>
              <a:gd name="connsiteX116" fmla="*/ 1731953 w 2270660"/>
              <a:gd name="connsiteY116" fmla="*/ 1526295 h 2450980"/>
              <a:gd name="connsiteX117" fmla="*/ 1712999 w 2270660"/>
              <a:gd name="connsiteY117" fmla="*/ 1516768 h 2450980"/>
              <a:gd name="connsiteX118" fmla="*/ 1722973 w 2270660"/>
              <a:gd name="connsiteY118" fmla="*/ 1487037 h 2450980"/>
              <a:gd name="connsiteX119" fmla="*/ 1699160 w 2270660"/>
              <a:gd name="connsiteY119" fmla="*/ 1482275 h 2450980"/>
              <a:gd name="connsiteX120" fmla="*/ 1642010 w 2270660"/>
              <a:gd name="connsiteY120" fmla="*/ 1491800 h 2450980"/>
              <a:gd name="connsiteX121" fmla="*/ 1546760 w 2270660"/>
              <a:gd name="connsiteY121" fmla="*/ 1496562 h 2450980"/>
              <a:gd name="connsiteX122" fmla="*/ 1470560 w 2270660"/>
              <a:gd name="connsiteY122" fmla="*/ 1477512 h 2450980"/>
              <a:gd name="connsiteX123" fmla="*/ 1451510 w 2270660"/>
              <a:gd name="connsiteY123" fmla="*/ 1491800 h 2450980"/>
              <a:gd name="connsiteX124" fmla="*/ 1396511 w 2270660"/>
              <a:gd name="connsiteY124" fmla="*/ 1520783 h 2450980"/>
              <a:gd name="connsiteX125" fmla="*/ 1375310 w 2270660"/>
              <a:gd name="connsiteY125" fmla="*/ 1501325 h 2450980"/>
              <a:gd name="connsiteX126" fmla="*/ 1356260 w 2270660"/>
              <a:gd name="connsiteY126" fmla="*/ 1477512 h 2450980"/>
              <a:gd name="connsiteX127" fmla="*/ 1337210 w 2270660"/>
              <a:gd name="connsiteY127" fmla="*/ 1501325 h 2450980"/>
              <a:gd name="connsiteX128" fmla="*/ 1327685 w 2270660"/>
              <a:gd name="connsiteY128" fmla="*/ 1482275 h 2450980"/>
              <a:gd name="connsiteX129" fmla="*/ 1227673 w 2270660"/>
              <a:gd name="connsiteY129" fmla="*/ 1529900 h 2450980"/>
              <a:gd name="connsiteX130" fmla="*/ 1194335 w 2270660"/>
              <a:gd name="connsiteY130" fmla="*/ 1529900 h 2450980"/>
              <a:gd name="connsiteX131" fmla="*/ 1132423 w 2270660"/>
              <a:gd name="connsiteY131" fmla="*/ 1520375 h 2450980"/>
              <a:gd name="connsiteX132" fmla="*/ 1075273 w 2270660"/>
              <a:gd name="connsiteY132" fmla="*/ 1539425 h 2450980"/>
              <a:gd name="connsiteX133" fmla="*/ 1051460 w 2270660"/>
              <a:gd name="connsiteY133" fmla="*/ 1577525 h 2450980"/>
              <a:gd name="connsiteX134" fmla="*/ 1037173 w 2270660"/>
              <a:gd name="connsiteY134" fmla="*/ 1606100 h 2450980"/>
              <a:gd name="connsiteX135" fmla="*/ 1018123 w 2270660"/>
              <a:gd name="connsiteY135" fmla="*/ 1606100 h 2450980"/>
              <a:gd name="connsiteX136" fmla="*/ 1018123 w 2270660"/>
              <a:gd name="connsiteY136" fmla="*/ 1606100 h 2450980"/>
              <a:gd name="connsiteX137" fmla="*/ 956402 w 2270660"/>
              <a:gd name="connsiteY137" fmla="*/ 1634894 h 2450980"/>
              <a:gd name="connsiteX138" fmla="*/ 918110 w 2270660"/>
              <a:gd name="connsiteY138" fmla="*/ 1606100 h 2450980"/>
              <a:gd name="connsiteX139" fmla="*/ 797331 w 2270660"/>
              <a:gd name="connsiteY139" fmla="*/ 1632036 h 2450980"/>
              <a:gd name="connsiteX140" fmla="*/ 851435 w 2270660"/>
              <a:gd name="connsiteY140" fmla="*/ 1668012 h 2450980"/>
              <a:gd name="connsiteX141" fmla="*/ 870485 w 2270660"/>
              <a:gd name="connsiteY141" fmla="*/ 1706112 h 2450980"/>
              <a:gd name="connsiteX142" fmla="*/ 870485 w 2270660"/>
              <a:gd name="connsiteY142" fmla="*/ 1753737 h 2450980"/>
              <a:gd name="connsiteX143" fmla="*/ 851435 w 2270660"/>
              <a:gd name="connsiteY143" fmla="*/ 1777550 h 2450980"/>
              <a:gd name="connsiteX144" fmla="*/ 837148 w 2270660"/>
              <a:gd name="connsiteY144" fmla="*/ 1853750 h 2450980"/>
              <a:gd name="connsiteX145" fmla="*/ 856198 w 2270660"/>
              <a:gd name="connsiteY145" fmla="*/ 1882325 h 2450980"/>
              <a:gd name="connsiteX146" fmla="*/ 841910 w 2270660"/>
              <a:gd name="connsiteY146" fmla="*/ 1910900 h 2450980"/>
              <a:gd name="connsiteX147" fmla="*/ 851435 w 2270660"/>
              <a:gd name="connsiteY147" fmla="*/ 1939475 h 2450980"/>
              <a:gd name="connsiteX148" fmla="*/ 851435 w 2270660"/>
              <a:gd name="connsiteY148" fmla="*/ 1963287 h 2450980"/>
              <a:gd name="connsiteX149" fmla="*/ 808573 w 2270660"/>
              <a:gd name="connsiteY149" fmla="*/ 1982337 h 2450980"/>
              <a:gd name="connsiteX150" fmla="*/ 808573 w 2270660"/>
              <a:gd name="connsiteY150" fmla="*/ 1982337 h 2450980"/>
              <a:gd name="connsiteX151" fmla="*/ 809232 w 2270660"/>
              <a:gd name="connsiteY151" fmla="*/ 2038001 h 2450980"/>
              <a:gd name="connsiteX152" fmla="*/ 822860 w 2270660"/>
              <a:gd name="connsiteY152" fmla="*/ 2058537 h 2450980"/>
              <a:gd name="connsiteX153" fmla="*/ 846673 w 2270660"/>
              <a:gd name="connsiteY153" fmla="*/ 2082350 h 2450980"/>
              <a:gd name="connsiteX154" fmla="*/ 841910 w 2270660"/>
              <a:gd name="connsiteY154" fmla="*/ 2134737 h 2450980"/>
              <a:gd name="connsiteX155" fmla="*/ 899060 w 2270660"/>
              <a:gd name="connsiteY155" fmla="*/ 2163312 h 2450980"/>
              <a:gd name="connsiteX156" fmla="*/ 903823 w 2270660"/>
              <a:gd name="connsiteY156" fmla="*/ 2196650 h 2450980"/>
              <a:gd name="connsiteX157" fmla="*/ 965735 w 2270660"/>
              <a:gd name="connsiteY157" fmla="*/ 2220462 h 2450980"/>
              <a:gd name="connsiteX158" fmla="*/ 956210 w 2270660"/>
              <a:gd name="connsiteY158" fmla="*/ 2253800 h 2450980"/>
              <a:gd name="connsiteX159" fmla="*/ 1056223 w 2270660"/>
              <a:gd name="connsiteY159" fmla="*/ 2258562 h 2450980"/>
              <a:gd name="connsiteX160" fmla="*/ 1056223 w 2270660"/>
              <a:gd name="connsiteY160" fmla="*/ 2258562 h 2450980"/>
              <a:gd name="connsiteX161" fmla="*/ 1056117 w 2270660"/>
              <a:gd name="connsiteY161"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85412 w 2270660"/>
              <a:gd name="connsiteY80" fmla="*/ 795649 h 2450980"/>
              <a:gd name="connsiteX81" fmla="*/ 1953137 w 2270660"/>
              <a:gd name="connsiteY81" fmla="*/ 819486 h 2450980"/>
              <a:gd name="connsiteX82" fmla="*/ 1765835 w 2270660"/>
              <a:gd name="connsiteY82" fmla="*/ 1201287 h 2450980"/>
              <a:gd name="connsiteX83" fmla="*/ 1765835 w 2270660"/>
              <a:gd name="connsiteY83" fmla="*/ 1201287 h 2450980"/>
              <a:gd name="connsiteX84" fmla="*/ 1775360 w 2270660"/>
              <a:gd name="connsiteY84" fmla="*/ 1253675 h 2450980"/>
              <a:gd name="connsiteX85" fmla="*/ 1851560 w 2270660"/>
              <a:gd name="connsiteY85" fmla="*/ 1239387 h 2450980"/>
              <a:gd name="connsiteX86" fmla="*/ 1894423 w 2270660"/>
              <a:gd name="connsiteY86" fmla="*/ 1191762 h 2450980"/>
              <a:gd name="connsiteX87" fmla="*/ 1903948 w 2270660"/>
              <a:gd name="connsiteY87" fmla="*/ 1177475 h 2450980"/>
              <a:gd name="connsiteX88" fmla="*/ 1946810 w 2270660"/>
              <a:gd name="connsiteY88" fmla="*/ 1167950 h 2450980"/>
              <a:gd name="connsiteX89" fmla="*/ 1984910 w 2270660"/>
              <a:gd name="connsiteY89" fmla="*/ 1144137 h 2450980"/>
              <a:gd name="connsiteX90" fmla="*/ 2023010 w 2270660"/>
              <a:gd name="connsiteY90" fmla="*/ 1129850 h 2450980"/>
              <a:gd name="connsiteX91" fmla="*/ 2070635 w 2270660"/>
              <a:gd name="connsiteY91" fmla="*/ 1120325 h 2450980"/>
              <a:gd name="connsiteX92" fmla="*/ 2118260 w 2270660"/>
              <a:gd name="connsiteY92" fmla="*/ 1134612 h 2450980"/>
              <a:gd name="connsiteX93" fmla="*/ 2199223 w 2270660"/>
              <a:gd name="connsiteY93" fmla="*/ 1134612 h 2450980"/>
              <a:gd name="connsiteX94" fmla="*/ 2213510 w 2270660"/>
              <a:gd name="connsiteY94" fmla="*/ 1096512 h 2450980"/>
              <a:gd name="connsiteX95" fmla="*/ 2242085 w 2270660"/>
              <a:gd name="connsiteY95" fmla="*/ 1106037 h 2450980"/>
              <a:gd name="connsiteX96" fmla="*/ 2270660 w 2270660"/>
              <a:gd name="connsiteY96" fmla="*/ 1093801 h 2450980"/>
              <a:gd name="connsiteX97" fmla="*/ 2270660 w 2270660"/>
              <a:gd name="connsiteY97" fmla="*/ 1115562 h 2450980"/>
              <a:gd name="connsiteX98" fmla="*/ 2256373 w 2270660"/>
              <a:gd name="connsiteY98" fmla="*/ 1144137 h 2450980"/>
              <a:gd name="connsiteX99" fmla="*/ 2209269 w 2270660"/>
              <a:gd name="connsiteY99" fmla="*/ 1182395 h 2450980"/>
              <a:gd name="connsiteX100" fmla="*/ 2182592 w 2270660"/>
              <a:gd name="connsiteY100" fmla="*/ 1213832 h 2450980"/>
              <a:gd name="connsiteX101" fmla="*/ 2147341 w 2270660"/>
              <a:gd name="connsiteY101" fmla="*/ 1247174 h 2450980"/>
              <a:gd name="connsiteX102" fmla="*/ 2132097 w 2270660"/>
              <a:gd name="connsiteY102" fmla="*/ 1319574 h 2450980"/>
              <a:gd name="connsiteX103" fmla="*/ 2156360 w 2270660"/>
              <a:gd name="connsiteY103" fmla="*/ 1348925 h 2450980"/>
              <a:gd name="connsiteX104" fmla="*/ 2054927 w 2270660"/>
              <a:gd name="connsiteY104" fmla="*/ 1350599 h 2450980"/>
              <a:gd name="connsiteX105" fmla="*/ 2023010 w 2270660"/>
              <a:gd name="connsiteY105" fmla="*/ 1415600 h 2450980"/>
              <a:gd name="connsiteX106" fmla="*/ 2013485 w 2270660"/>
              <a:gd name="connsiteY106" fmla="*/ 1429887 h 2450980"/>
              <a:gd name="connsiteX107" fmla="*/ 1999198 w 2270660"/>
              <a:gd name="connsiteY107" fmla="*/ 1472750 h 2450980"/>
              <a:gd name="connsiteX108" fmla="*/ 1980148 w 2270660"/>
              <a:gd name="connsiteY108" fmla="*/ 1487037 h 2450980"/>
              <a:gd name="connsiteX109" fmla="*/ 1915829 w 2270660"/>
              <a:gd name="connsiteY109" fmla="*/ 1494857 h 2450980"/>
              <a:gd name="connsiteX110" fmla="*/ 1889660 w 2270660"/>
              <a:gd name="connsiteY110" fmla="*/ 1515612 h 2450980"/>
              <a:gd name="connsiteX111" fmla="*/ 1880135 w 2270660"/>
              <a:gd name="connsiteY111" fmla="*/ 1491800 h 2450980"/>
              <a:gd name="connsiteX112" fmla="*/ 1822985 w 2270660"/>
              <a:gd name="connsiteY112" fmla="*/ 1510850 h 2450980"/>
              <a:gd name="connsiteX113" fmla="*/ 1799173 w 2270660"/>
              <a:gd name="connsiteY113" fmla="*/ 1491800 h 2450980"/>
              <a:gd name="connsiteX114" fmla="*/ 1780123 w 2270660"/>
              <a:gd name="connsiteY114" fmla="*/ 1501325 h 2450980"/>
              <a:gd name="connsiteX115" fmla="*/ 1760635 w 2270660"/>
              <a:gd name="connsiteY115" fmla="*/ 1503432 h 2450980"/>
              <a:gd name="connsiteX116" fmla="*/ 1731953 w 2270660"/>
              <a:gd name="connsiteY116" fmla="*/ 1526295 h 2450980"/>
              <a:gd name="connsiteX117" fmla="*/ 1712999 w 2270660"/>
              <a:gd name="connsiteY117" fmla="*/ 1516768 h 2450980"/>
              <a:gd name="connsiteX118" fmla="*/ 1722973 w 2270660"/>
              <a:gd name="connsiteY118" fmla="*/ 1487037 h 2450980"/>
              <a:gd name="connsiteX119" fmla="*/ 1699160 w 2270660"/>
              <a:gd name="connsiteY119" fmla="*/ 1482275 h 2450980"/>
              <a:gd name="connsiteX120" fmla="*/ 1642010 w 2270660"/>
              <a:gd name="connsiteY120" fmla="*/ 1491800 h 2450980"/>
              <a:gd name="connsiteX121" fmla="*/ 1546760 w 2270660"/>
              <a:gd name="connsiteY121" fmla="*/ 1496562 h 2450980"/>
              <a:gd name="connsiteX122" fmla="*/ 1470560 w 2270660"/>
              <a:gd name="connsiteY122" fmla="*/ 1477512 h 2450980"/>
              <a:gd name="connsiteX123" fmla="*/ 1451510 w 2270660"/>
              <a:gd name="connsiteY123" fmla="*/ 1491800 h 2450980"/>
              <a:gd name="connsiteX124" fmla="*/ 1396511 w 2270660"/>
              <a:gd name="connsiteY124" fmla="*/ 1520783 h 2450980"/>
              <a:gd name="connsiteX125" fmla="*/ 1375310 w 2270660"/>
              <a:gd name="connsiteY125" fmla="*/ 1501325 h 2450980"/>
              <a:gd name="connsiteX126" fmla="*/ 1356260 w 2270660"/>
              <a:gd name="connsiteY126" fmla="*/ 1477512 h 2450980"/>
              <a:gd name="connsiteX127" fmla="*/ 1337210 w 2270660"/>
              <a:gd name="connsiteY127" fmla="*/ 1501325 h 2450980"/>
              <a:gd name="connsiteX128" fmla="*/ 1327685 w 2270660"/>
              <a:gd name="connsiteY128" fmla="*/ 1482275 h 2450980"/>
              <a:gd name="connsiteX129" fmla="*/ 1227673 w 2270660"/>
              <a:gd name="connsiteY129" fmla="*/ 1529900 h 2450980"/>
              <a:gd name="connsiteX130" fmla="*/ 1194335 w 2270660"/>
              <a:gd name="connsiteY130" fmla="*/ 1529900 h 2450980"/>
              <a:gd name="connsiteX131" fmla="*/ 1132423 w 2270660"/>
              <a:gd name="connsiteY131" fmla="*/ 1520375 h 2450980"/>
              <a:gd name="connsiteX132" fmla="*/ 1075273 w 2270660"/>
              <a:gd name="connsiteY132" fmla="*/ 1539425 h 2450980"/>
              <a:gd name="connsiteX133" fmla="*/ 1051460 w 2270660"/>
              <a:gd name="connsiteY133" fmla="*/ 1577525 h 2450980"/>
              <a:gd name="connsiteX134" fmla="*/ 1037173 w 2270660"/>
              <a:gd name="connsiteY134" fmla="*/ 1606100 h 2450980"/>
              <a:gd name="connsiteX135" fmla="*/ 1018123 w 2270660"/>
              <a:gd name="connsiteY135" fmla="*/ 1606100 h 2450980"/>
              <a:gd name="connsiteX136" fmla="*/ 1018123 w 2270660"/>
              <a:gd name="connsiteY136" fmla="*/ 1606100 h 2450980"/>
              <a:gd name="connsiteX137" fmla="*/ 956402 w 2270660"/>
              <a:gd name="connsiteY137" fmla="*/ 1634894 h 2450980"/>
              <a:gd name="connsiteX138" fmla="*/ 918110 w 2270660"/>
              <a:gd name="connsiteY138" fmla="*/ 1606100 h 2450980"/>
              <a:gd name="connsiteX139" fmla="*/ 797331 w 2270660"/>
              <a:gd name="connsiteY139" fmla="*/ 1632036 h 2450980"/>
              <a:gd name="connsiteX140" fmla="*/ 851435 w 2270660"/>
              <a:gd name="connsiteY140" fmla="*/ 1668012 h 2450980"/>
              <a:gd name="connsiteX141" fmla="*/ 870485 w 2270660"/>
              <a:gd name="connsiteY141" fmla="*/ 1706112 h 2450980"/>
              <a:gd name="connsiteX142" fmla="*/ 870485 w 2270660"/>
              <a:gd name="connsiteY142" fmla="*/ 1753737 h 2450980"/>
              <a:gd name="connsiteX143" fmla="*/ 851435 w 2270660"/>
              <a:gd name="connsiteY143" fmla="*/ 1777550 h 2450980"/>
              <a:gd name="connsiteX144" fmla="*/ 837148 w 2270660"/>
              <a:gd name="connsiteY144" fmla="*/ 1853750 h 2450980"/>
              <a:gd name="connsiteX145" fmla="*/ 856198 w 2270660"/>
              <a:gd name="connsiteY145" fmla="*/ 1882325 h 2450980"/>
              <a:gd name="connsiteX146" fmla="*/ 841910 w 2270660"/>
              <a:gd name="connsiteY146" fmla="*/ 1910900 h 2450980"/>
              <a:gd name="connsiteX147" fmla="*/ 851435 w 2270660"/>
              <a:gd name="connsiteY147" fmla="*/ 1939475 h 2450980"/>
              <a:gd name="connsiteX148" fmla="*/ 851435 w 2270660"/>
              <a:gd name="connsiteY148" fmla="*/ 1963287 h 2450980"/>
              <a:gd name="connsiteX149" fmla="*/ 808573 w 2270660"/>
              <a:gd name="connsiteY149" fmla="*/ 1982337 h 2450980"/>
              <a:gd name="connsiteX150" fmla="*/ 808573 w 2270660"/>
              <a:gd name="connsiteY150" fmla="*/ 1982337 h 2450980"/>
              <a:gd name="connsiteX151" fmla="*/ 809232 w 2270660"/>
              <a:gd name="connsiteY151" fmla="*/ 2038001 h 2450980"/>
              <a:gd name="connsiteX152" fmla="*/ 822860 w 2270660"/>
              <a:gd name="connsiteY152" fmla="*/ 2058537 h 2450980"/>
              <a:gd name="connsiteX153" fmla="*/ 846673 w 2270660"/>
              <a:gd name="connsiteY153" fmla="*/ 2082350 h 2450980"/>
              <a:gd name="connsiteX154" fmla="*/ 841910 w 2270660"/>
              <a:gd name="connsiteY154" fmla="*/ 2134737 h 2450980"/>
              <a:gd name="connsiteX155" fmla="*/ 899060 w 2270660"/>
              <a:gd name="connsiteY155" fmla="*/ 2163312 h 2450980"/>
              <a:gd name="connsiteX156" fmla="*/ 903823 w 2270660"/>
              <a:gd name="connsiteY156" fmla="*/ 2196650 h 2450980"/>
              <a:gd name="connsiteX157" fmla="*/ 965735 w 2270660"/>
              <a:gd name="connsiteY157" fmla="*/ 2220462 h 2450980"/>
              <a:gd name="connsiteX158" fmla="*/ 956210 w 2270660"/>
              <a:gd name="connsiteY158" fmla="*/ 2253800 h 2450980"/>
              <a:gd name="connsiteX159" fmla="*/ 1056223 w 2270660"/>
              <a:gd name="connsiteY159" fmla="*/ 2258562 h 2450980"/>
              <a:gd name="connsiteX160" fmla="*/ 1056223 w 2270660"/>
              <a:gd name="connsiteY160" fmla="*/ 2258562 h 2450980"/>
              <a:gd name="connsiteX161" fmla="*/ 1056117 w 2270660"/>
              <a:gd name="connsiteY161"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0495 w 2270660"/>
              <a:gd name="connsiteY80" fmla="*/ 776551 h 2450980"/>
              <a:gd name="connsiteX81" fmla="*/ 1953137 w 2270660"/>
              <a:gd name="connsiteY81" fmla="*/ 819486 h 2450980"/>
              <a:gd name="connsiteX82" fmla="*/ 1765835 w 2270660"/>
              <a:gd name="connsiteY82" fmla="*/ 1201287 h 2450980"/>
              <a:gd name="connsiteX83" fmla="*/ 1765835 w 2270660"/>
              <a:gd name="connsiteY83" fmla="*/ 1201287 h 2450980"/>
              <a:gd name="connsiteX84" fmla="*/ 1775360 w 2270660"/>
              <a:gd name="connsiteY84" fmla="*/ 1253675 h 2450980"/>
              <a:gd name="connsiteX85" fmla="*/ 1851560 w 2270660"/>
              <a:gd name="connsiteY85" fmla="*/ 1239387 h 2450980"/>
              <a:gd name="connsiteX86" fmla="*/ 1894423 w 2270660"/>
              <a:gd name="connsiteY86" fmla="*/ 1191762 h 2450980"/>
              <a:gd name="connsiteX87" fmla="*/ 1903948 w 2270660"/>
              <a:gd name="connsiteY87" fmla="*/ 1177475 h 2450980"/>
              <a:gd name="connsiteX88" fmla="*/ 1946810 w 2270660"/>
              <a:gd name="connsiteY88" fmla="*/ 1167950 h 2450980"/>
              <a:gd name="connsiteX89" fmla="*/ 1984910 w 2270660"/>
              <a:gd name="connsiteY89" fmla="*/ 1144137 h 2450980"/>
              <a:gd name="connsiteX90" fmla="*/ 2023010 w 2270660"/>
              <a:gd name="connsiteY90" fmla="*/ 1129850 h 2450980"/>
              <a:gd name="connsiteX91" fmla="*/ 2070635 w 2270660"/>
              <a:gd name="connsiteY91" fmla="*/ 1120325 h 2450980"/>
              <a:gd name="connsiteX92" fmla="*/ 2118260 w 2270660"/>
              <a:gd name="connsiteY92" fmla="*/ 1134612 h 2450980"/>
              <a:gd name="connsiteX93" fmla="*/ 2199223 w 2270660"/>
              <a:gd name="connsiteY93" fmla="*/ 1134612 h 2450980"/>
              <a:gd name="connsiteX94" fmla="*/ 2213510 w 2270660"/>
              <a:gd name="connsiteY94" fmla="*/ 1096512 h 2450980"/>
              <a:gd name="connsiteX95" fmla="*/ 2242085 w 2270660"/>
              <a:gd name="connsiteY95" fmla="*/ 1106037 h 2450980"/>
              <a:gd name="connsiteX96" fmla="*/ 2270660 w 2270660"/>
              <a:gd name="connsiteY96" fmla="*/ 1093801 h 2450980"/>
              <a:gd name="connsiteX97" fmla="*/ 2270660 w 2270660"/>
              <a:gd name="connsiteY97" fmla="*/ 1115562 h 2450980"/>
              <a:gd name="connsiteX98" fmla="*/ 2256373 w 2270660"/>
              <a:gd name="connsiteY98" fmla="*/ 1144137 h 2450980"/>
              <a:gd name="connsiteX99" fmla="*/ 2209269 w 2270660"/>
              <a:gd name="connsiteY99" fmla="*/ 1182395 h 2450980"/>
              <a:gd name="connsiteX100" fmla="*/ 2182592 w 2270660"/>
              <a:gd name="connsiteY100" fmla="*/ 1213832 h 2450980"/>
              <a:gd name="connsiteX101" fmla="*/ 2147341 w 2270660"/>
              <a:gd name="connsiteY101" fmla="*/ 1247174 h 2450980"/>
              <a:gd name="connsiteX102" fmla="*/ 2132097 w 2270660"/>
              <a:gd name="connsiteY102" fmla="*/ 1319574 h 2450980"/>
              <a:gd name="connsiteX103" fmla="*/ 2156360 w 2270660"/>
              <a:gd name="connsiteY103" fmla="*/ 1348925 h 2450980"/>
              <a:gd name="connsiteX104" fmla="*/ 2054927 w 2270660"/>
              <a:gd name="connsiteY104" fmla="*/ 1350599 h 2450980"/>
              <a:gd name="connsiteX105" fmla="*/ 2023010 w 2270660"/>
              <a:gd name="connsiteY105" fmla="*/ 1415600 h 2450980"/>
              <a:gd name="connsiteX106" fmla="*/ 2013485 w 2270660"/>
              <a:gd name="connsiteY106" fmla="*/ 1429887 h 2450980"/>
              <a:gd name="connsiteX107" fmla="*/ 1999198 w 2270660"/>
              <a:gd name="connsiteY107" fmla="*/ 1472750 h 2450980"/>
              <a:gd name="connsiteX108" fmla="*/ 1980148 w 2270660"/>
              <a:gd name="connsiteY108" fmla="*/ 1487037 h 2450980"/>
              <a:gd name="connsiteX109" fmla="*/ 1915829 w 2270660"/>
              <a:gd name="connsiteY109" fmla="*/ 1494857 h 2450980"/>
              <a:gd name="connsiteX110" fmla="*/ 1889660 w 2270660"/>
              <a:gd name="connsiteY110" fmla="*/ 1515612 h 2450980"/>
              <a:gd name="connsiteX111" fmla="*/ 1880135 w 2270660"/>
              <a:gd name="connsiteY111" fmla="*/ 1491800 h 2450980"/>
              <a:gd name="connsiteX112" fmla="*/ 1822985 w 2270660"/>
              <a:gd name="connsiteY112" fmla="*/ 1510850 h 2450980"/>
              <a:gd name="connsiteX113" fmla="*/ 1799173 w 2270660"/>
              <a:gd name="connsiteY113" fmla="*/ 1491800 h 2450980"/>
              <a:gd name="connsiteX114" fmla="*/ 1780123 w 2270660"/>
              <a:gd name="connsiteY114" fmla="*/ 1501325 h 2450980"/>
              <a:gd name="connsiteX115" fmla="*/ 1760635 w 2270660"/>
              <a:gd name="connsiteY115" fmla="*/ 1503432 h 2450980"/>
              <a:gd name="connsiteX116" fmla="*/ 1731953 w 2270660"/>
              <a:gd name="connsiteY116" fmla="*/ 1526295 h 2450980"/>
              <a:gd name="connsiteX117" fmla="*/ 1712999 w 2270660"/>
              <a:gd name="connsiteY117" fmla="*/ 1516768 h 2450980"/>
              <a:gd name="connsiteX118" fmla="*/ 1722973 w 2270660"/>
              <a:gd name="connsiteY118" fmla="*/ 1487037 h 2450980"/>
              <a:gd name="connsiteX119" fmla="*/ 1699160 w 2270660"/>
              <a:gd name="connsiteY119" fmla="*/ 1482275 h 2450980"/>
              <a:gd name="connsiteX120" fmla="*/ 1642010 w 2270660"/>
              <a:gd name="connsiteY120" fmla="*/ 1491800 h 2450980"/>
              <a:gd name="connsiteX121" fmla="*/ 1546760 w 2270660"/>
              <a:gd name="connsiteY121" fmla="*/ 1496562 h 2450980"/>
              <a:gd name="connsiteX122" fmla="*/ 1470560 w 2270660"/>
              <a:gd name="connsiteY122" fmla="*/ 1477512 h 2450980"/>
              <a:gd name="connsiteX123" fmla="*/ 1451510 w 2270660"/>
              <a:gd name="connsiteY123" fmla="*/ 1491800 h 2450980"/>
              <a:gd name="connsiteX124" fmla="*/ 1396511 w 2270660"/>
              <a:gd name="connsiteY124" fmla="*/ 1520783 h 2450980"/>
              <a:gd name="connsiteX125" fmla="*/ 1375310 w 2270660"/>
              <a:gd name="connsiteY125" fmla="*/ 1501325 h 2450980"/>
              <a:gd name="connsiteX126" fmla="*/ 1356260 w 2270660"/>
              <a:gd name="connsiteY126" fmla="*/ 1477512 h 2450980"/>
              <a:gd name="connsiteX127" fmla="*/ 1337210 w 2270660"/>
              <a:gd name="connsiteY127" fmla="*/ 1501325 h 2450980"/>
              <a:gd name="connsiteX128" fmla="*/ 1327685 w 2270660"/>
              <a:gd name="connsiteY128" fmla="*/ 1482275 h 2450980"/>
              <a:gd name="connsiteX129" fmla="*/ 1227673 w 2270660"/>
              <a:gd name="connsiteY129" fmla="*/ 1529900 h 2450980"/>
              <a:gd name="connsiteX130" fmla="*/ 1194335 w 2270660"/>
              <a:gd name="connsiteY130" fmla="*/ 1529900 h 2450980"/>
              <a:gd name="connsiteX131" fmla="*/ 1132423 w 2270660"/>
              <a:gd name="connsiteY131" fmla="*/ 1520375 h 2450980"/>
              <a:gd name="connsiteX132" fmla="*/ 1075273 w 2270660"/>
              <a:gd name="connsiteY132" fmla="*/ 1539425 h 2450980"/>
              <a:gd name="connsiteX133" fmla="*/ 1051460 w 2270660"/>
              <a:gd name="connsiteY133" fmla="*/ 1577525 h 2450980"/>
              <a:gd name="connsiteX134" fmla="*/ 1037173 w 2270660"/>
              <a:gd name="connsiteY134" fmla="*/ 1606100 h 2450980"/>
              <a:gd name="connsiteX135" fmla="*/ 1018123 w 2270660"/>
              <a:gd name="connsiteY135" fmla="*/ 1606100 h 2450980"/>
              <a:gd name="connsiteX136" fmla="*/ 1018123 w 2270660"/>
              <a:gd name="connsiteY136" fmla="*/ 1606100 h 2450980"/>
              <a:gd name="connsiteX137" fmla="*/ 956402 w 2270660"/>
              <a:gd name="connsiteY137" fmla="*/ 1634894 h 2450980"/>
              <a:gd name="connsiteX138" fmla="*/ 918110 w 2270660"/>
              <a:gd name="connsiteY138" fmla="*/ 1606100 h 2450980"/>
              <a:gd name="connsiteX139" fmla="*/ 797331 w 2270660"/>
              <a:gd name="connsiteY139" fmla="*/ 1632036 h 2450980"/>
              <a:gd name="connsiteX140" fmla="*/ 851435 w 2270660"/>
              <a:gd name="connsiteY140" fmla="*/ 1668012 h 2450980"/>
              <a:gd name="connsiteX141" fmla="*/ 870485 w 2270660"/>
              <a:gd name="connsiteY141" fmla="*/ 1706112 h 2450980"/>
              <a:gd name="connsiteX142" fmla="*/ 870485 w 2270660"/>
              <a:gd name="connsiteY142" fmla="*/ 1753737 h 2450980"/>
              <a:gd name="connsiteX143" fmla="*/ 851435 w 2270660"/>
              <a:gd name="connsiteY143" fmla="*/ 1777550 h 2450980"/>
              <a:gd name="connsiteX144" fmla="*/ 837148 w 2270660"/>
              <a:gd name="connsiteY144" fmla="*/ 1853750 h 2450980"/>
              <a:gd name="connsiteX145" fmla="*/ 856198 w 2270660"/>
              <a:gd name="connsiteY145" fmla="*/ 1882325 h 2450980"/>
              <a:gd name="connsiteX146" fmla="*/ 841910 w 2270660"/>
              <a:gd name="connsiteY146" fmla="*/ 1910900 h 2450980"/>
              <a:gd name="connsiteX147" fmla="*/ 851435 w 2270660"/>
              <a:gd name="connsiteY147" fmla="*/ 1939475 h 2450980"/>
              <a:gd name="connsiteX148" fmla="*/ 851435 w 2270660"/>
              <a:gd name="connsiteY148" fmla="*/ 1963287 h 2450980"/>
              <a:gd name="connsiteX149" fmla="*/ 808573 w 2270660"/>
              <a:gd name="connsiteY149" fmla="*/ 1982337 h 2450980"/>
              <a:gd name="connsiteX150" fmla="*/ 808573 w 2270660"/>
              <a:gd name="connsiteY150" fmla="*/ 1982337 h 2450980"/>
              <a:gd name="connsiteX151" fmla="*/ 809232 w 2270660"/>
              <a:gd name="connsiteY151" fmla="*/ 2038001 h 2450980"/>
              <a:gd name="connsiteX152" fmla="*/ 822860 w 2270660"/>
              <a:gd name="connsiteY152" fmla="*/ 2058537 h 2450980"/>
              <a:gd name="connsiteX153" fmla="*/ 846673 w 2270660"/>
              <a:gd name="connsiteY153" fmla="*/ 2082350 h 2450980"/>
              <a:gd name="connsiteX154" fmla="*/ 841910 w 2270660"/>
              <a:gd name="connsiteY154" fmla="*/ 2134737 h 2450980"/>
              <a:gd name="connsiteX155" fmla="*/ 899060 w 2270660"/>
              <a:gd name="connsiteY155" fmla="*/ 2163312 h 2450980"/>
              <a:gd name="connsiteX156" fmla="*/ 903823 w 2270660"/>
              <a:gd name="connsiteY156" fmla="*/ 2196650 h 2450980"/>
              <a:gd name="connsiteX157" fmla="*/ 965735 w 2270660"/>
              <a:gd name="connsiteY157" fmla="*/ 2220462 h 2450980"/>
              <a:gd name="connsiteX158" fmla="*/ 956210 w 2270660"/>
              <a:gd name="connsiteY158" fmla="*/ 2253800 h 2450980"/>
              <a:gd name="connsiteX159" fmla="*/ 1056223 w 2270660"/>
              <a:gd name="connsiteY159" fmla="*/ 2258562 h 2450980"/>
              <a:gd name="connsiteX160" fmla="*/ 1056223 w 2270660"/>
              <a:gd name="connsiteY160" fmla="*/ 2258562 h 2450980"/>
              <a:gd name="connsiteX161" fmla="*/ 1056117 w 2270660"/>
              <a:gd name="connsiteY161"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1765835 w 2270660"/>
              <a:gd name="connsiteY82" fmla="*/ 1201287 h 2450980"/>
              <a:gd name="connsiteX83" fmla="*/ 1765835 w 2270660"/>
              <a:gd name="connsiteY83" fmla="*/ 1201287 h 2450980"/>
              <a:gd name="connsiteX84" fmla="*/ 1775360 w 2270660"/>
              <a:gd name="connsiteY84" fmla="*/ 1253675 h 2450980"/>
              <a:gd name="connsiteX85" fmla="*/ 1851560 w 2270660"/>
              <a:gd name="connsiteY85" fmla="*/ 1239387 h 2450980"/>
              <a:gd name="connsiteX86" fmla="*/ 1894423 w 2270660"/>
              <a:gd name="connsiteY86" fmla="*/ 1191762 h 2450980"/>
              <a:gd name="connsiteX87" fmla="*/ 1903948 w 2270660"/>
              <a:gd name="connsiteY87" fmla="*/ 1177475 h 2450980"/>
              <a:gd name="connsiteX88" fmla="*/ 1946810 w 2270660"/>
              <a:gd name="connsiteY88" fmla="*/ 1167950 h 2450980"/>
              <a:gd name="connsiteX89" fmla="*/ 1984910 w 2270660"/>
              <a:gd name="connsiteY89" fmla="*/ 1144137 h 2450980"/>
              <a:gd name="connsiteX90" fmla="*/ 2023010 w 2270660"/>
              <a:gd name="connsiteY90" fmla="*/ 1129850 h 2450980"/>
              <a:gd name="connsiteX91" fmla="*/ 2070635 w 2270660"/>
              <a:gd name="connsiteY91" fmla="*/ 1120325 h 2450980"/>
              <a:gd name="connsiteX92" fmla="*/ 2118260 w 2270660"/>
              <a:gd name="connsiteY92" fmla="*/ 1134612 h 2450980"/>
              <a:gd name="connsiteX93" fmla="*/ 2199223 w 2270660"/>
              <a:gd name="connsiteY93" fmla="*/ 1134612 h 2450980"/>
              <a:gd name="connsiteX94" fmla="*/ 2213510 w 2270660"/>
              <a:gd name="connsiteY94" fmla="*/ 1096512 h 2450980"/>
              <a:gd name="connsiteX95" fmla="*/ 2242085 w 2270660"/>
              <a:gd name="connsiteY95" fmla="*/ 1106037 h 2450980"/>
              <a:gd name="connsiteX96" fmla="*/ 2270660 w 2270660"/>
              <a:gd name="connsiteY96" fmla="*/ 1093801 h 2450980"/>
              <a:gd name="connsiteX97" fmla="*/ 2270660 w 2270660"/>
              <a:gd name="connsiteY97" fmla="*/ 1115562 h 2450980"/>
              <a:gd name="connsiteX98" fmla="*/ 2256373 w 2270660"/>
              <a:gd name="connsiteY98" fmla="*/ 1144137 h 2450980"/>
              <a:gd name="connsiteX99" fmla="*/ 2209269 w 2270660"/>
              <a:gd name="connsiteY99" fmla="*/ 1182395 h 2450980"/>
              <a:gd name="connsiteX100" fmla="*/ 2182592 w 2270660"/>
              <a:gd name="connsiteY100" fmla="*/ 1213832 h 2450980"/>
              <a:gd name="connsiteX101" fmla="*/ 2147341 w 2270660"/>
              <a:gd name="connsiteY101" fmla="*/ 1247174 h 2450980"/>
              <a:gd name="connsiteX102" fmla="*/ 2132097 w 2270660"/>
              <a:gd name="connsiteY102" fmla="*/ 1319574 h 2450980"/>
              <a:gd name="connsiteX103" fmla="*/ 2156360 w 2270660"/>
              <a:gd name="connsiteY103" fmla="*/ 1348925 h 2450980"/>
              <a:gd name="connsiteX104" fmla="*/ 2054927 w 2270660"/>
              <a:gd name="connsiteY104" fmla="*/ 1350599 h 2450980"/>
              <a:gd name="connsiteX105" fmla="*/ 2023010 w 2270660"/>
              <a:gd name="connsiteY105" fmla="*/ 1415600 h 2450980"/>
              <a:gd name="connsiteX106" fmla="*/ 2013485 w 2270660"/>
              <a:gd name="connsiteY106" fmla="*/ 1429887 h 2450980"/>
              <a:gd name="connsiteX107" fmla="*/ 1999198 w 2270660"/>
              <a:gd name="connsiteY107" fmla="*/ 1472750 h 2450980"/>
              <a:gd name="connsiteX108" fmla="*/ 1980148 w 2270660"/>
              <a:gd name="connsiteY108" fmla="*/ 1487037 h 2450980"/>
              <a:gd name="connsiteX109" fmla="*/ 1915829 w 2270660"/>
              <a:gd name="connsiteY109" fmla="*/ 1494857 h 2450980"/>
              <a:gd name="connsiteX110" fmla="*/ 1889660 w 2270660"/>
              <a:gd name="connsiteY110" fmla="*/ 1515612 h 2450980"/>
              <a:gd name="connsiteX111" fmla="*/ 1880135 w 2270660"/>
              <a:gd name="connsiteY111" fmla="*/ 1491800 h 2450980"/>
              <a:gd name="connsiteX112" fmla="*/ 1822985 w 2270660"/>
              <a:gd name="connsiteY112" fmla="*/ 1510850 h 2450980"/>
              <a:gd name="connsiteX113" fmla="*/ 1799173 w 2270660"/>
              <a:gd name="connsiteY113" fmla="*/ 1491800 h 2450980"/>
              <a:gd name="connsiteX114" fmla="*/ 1780123 w 2270660"/>
              <a:gd name="connsiteY114" fmla="*/ 1501325 h 2450980"/>
              <a:gd name="connsiteX115" fmla="*/ 1760635 w 2270660"/>
              <a:gd name="connsiteY115" fmla="*/ 1503432 h 2450980"/>
              <a:gd name="connsiteX116" fmla="*/ 1731953 w 2270660"/>
              <a:gd name="connsiteY116" fmla="*/ 1526295 h 2450980"/>
              <a:gd name="connsiteX117" fmla="*/ 1712999 w 2270660"/>
              <a:gd name="connsiteY117" fmla="*/ 1516768 h 2450980"/>
              <a:gd name="connsiteX118" fmla="*/ 1722973 w 2270660"/>
              <a:gd name="connsiteY118" fmla="*/ 1487037 h 2450980"/>
              <a:gd name="connsiteX119" fmla="*/ 1699160 w 2270660"/>
              <a:gd name="connsiteY119" fmla="*/ 1482275 h 2450980"/>
              <a:gd name="connsiteX120" fmla="*/ 1642010 w 2270660"/>
              <a:gd name="connsiteY120" fmla="*/ 1491800 h 2450980"/>
              <a:gd name="connsiteX121" fmla="*/ 1546760 w 2270660"/>
              <a:gd name="connsiteY121" fmla="*/ 1496562 h 2450980"/>
              <a:gd name="connsiteX122" fmla="*/ 1470560 w 2270660"/>
              <a:gd name="connsiteY122" fmla="*/ 1477512 h 2450980"/>
              <a:gd name="connsiteX123" fmla="*/ 1451510 w 2270660"/>
              <a:gd name="connsiteY123" fmla="*/ 1491800 h 2450980"/>
              <a:gd name="connsiteX124" fmla="*/ 1396511 w 2270660"/>
              <a:gd name="connsiteY124" fmla="*/ 1520783 h 2450980"/>
              <a:gd name="connsiteX125" fmla="*/ 1375310 w 2270660"/>
              <a:gd name="connsiteY125" fmla="*/ 1501325 h 2450980"/>
              <a:gd name="connsiteX126" fmla="*/ 1356260 w 2270660"/>
              <a:gd name="connsiteY126" fmla="*/ 1477512 h 2450980"/>
              <a:gd name="connsiteX127" fmla="*/ 1337210 w 2270660"/>
              <a:gd name="connsiteY127" fmla="*/ 1501325 h 2450980"/>
              <a:gd name="connsiteX128" fmla="*/ 1327685 w 2270660"/>
              <a:gd name="connsiteY128" fmla="*/ 1482275 h 2450980"/>
              <a:gd name="connsiteX129" fmla="*/ 1227673 w 2270660"/>
              <a:gd name="connsiteY129" fmla="*/ 1529900 h 2450980"/>
              <a:gd name="connsiteX130" fmla="*/ 1194335 w 2270660"/>
              <a:gd name="connsiteY130" fmla="*/ 1529900 h 2450980"/>
              <a:gd name="connsiteX131" fmla="*/ 1132423 w 2270660"/>
              <a:gd name="connsiteY131" fmla="*/ 1520375 h 2450980"/>
              <a:gd name="connsiteX132" fmla="*/ 1075273 w 2270660"/>
              <a:gd name="connsiteY132" fmla="*/ 1539425 h 2450980"/>
              <a:gd name="connsiteX133" fmla="*/ 1051460 w 2270660"/>
              <a:gd name="connsiteY133" fmla="*/ 1577525 h 2450980"/>
              <a:gd name="connsiteX134" fmla="*/ 1037173 w 2270660"/>
              <a:gd name="connsiteY134" fmla="*/ 1606100 h 2450980"/>
              <a:gd name="connsiteX135" fmla="*/ 1018123 w 2270660"/>
              <a:gd name="connsiteY135" fmla="*/ 1606100 h 2450980"/>
              <a:gd name="connsiteX136" fmla="*/ 1018123 w 2270660"/>
              <a:gd name="connsiteY136" fmla="*/ 1606100 h 2450980"/>
              <a:gd name="connsiteX137" fmla="*/ 956402 w 2270660"/>
              <a:gd name="connsiteY137" fmla="*/ 1634894 h 2450980"/>
              <a:gd name="connsiteX138" fmla="*/ 918110 w 2270660"/>
              <a:gd name="connsiteY138" fmla="*/ 1606100 h 2450980"/>
              <a:gd name="connsiteX139" fmla="*/ 797331 w 2270660"/>
              <a:gd name="connsiteY139" fmla="*/ 1632036 h 2450980"/>
              <a:gd name="connsiteX140" fmla="*/ 851435 w 2270660"/>
              <a:gd name="connsiteY140" fmla="*/ 1668012 h 2450980"/>
              <a:gd name="connsiteX141" fmla="*/ 870485 w 2270660"/>
              <a:gd name="connsiteY141" fmla="*/ 1706112 h 2450980"/>
              <a:gd name="connsiteX142" fmla="*/ 870485 w 2270660"/>
              <a:gd name="connsiteY142" fmla="*/ 1753737 h 2450980"/>
              <a:gd name="connsiteX143" fmla="*/ 851435 w 2270660"/>
              <a:gd name="connsiteY143" fmla="*/ 1777550 h 2450980"/>
              <a:gd name="connsiteX144" fmla="*/ 837148 w 2270660"/>
              <a:gd name="connsiteY144" fmla="*/ 1853750 h 2450980"/>
              <a:gd name="connsiteX145" fmla="*/ 856198 w 2270660"/>
              <a:gd name="connsiteY145" fmla="*/ 1882325 h 2450980"/>
              <a:gd name="connsiteX146" fmla="*/ 841910 w 2270660"/>
              <a:gd name="connsiteY146" fmla="*/ 1910900 h 2450980"/>
              <a:gd name="connsiteX147" fmla="*/ 851435 w 2270660"/>
              <a:gd name="connsiteY147" fmla="*/ 1939475 h 2450980"/>
              <a:gd name="connsiteX148" fmla="*/ 851435 w 2270660"/>
              <a:gd name="connsiteY148" fmla="*/ 1963287 h 2450980"/>
              <a:gd name="connsiteX149" fmla="*/ 808573 w 2270660"/>
              <a:gd name="connsiteY149" fmla="*/ 1982337 h 2450980"/>
              <a:gd name="connsiteX150" fmla="*/ 808573 w 2270660"/>
              <a:gd name="connsiteY150" fmla="*/ 1982337 h 2450980"/>
              <a:gd name="connsiteX151" fmla="*/ 809232 w 2270660"/>
              <a:gd name="connsiteY151" fmla="*/ 2038001 h 2450980"/>
              <a:gd name="connsiteX152" fmla="*/ 822860 w 2270660"/>
              <a:gd name="connsiteY152" fmla="*/ 2058537 h 2450980"/>
              <a:gd name="connsiteX153" fmla="*/ 846673 w 2270660"/>
              <a:gd name="connsiteY153" fmla="*/ 2082350 h 2450980"/>
              <a:gd name="connsiteX154" fmla="*/ 841910 w 2270660"/>
              <a:gd name="connsiteY154" fmla="*/ 2134737 h 2450980"/>
              <a:gd name="connsiteX155" fmla="*/ 899060 w 2270660"/>
              <a:gd name="connsiteY155" fmla="*/ 2163312 h 2450980"/>
              <a:gd name="connsiteX156" fmla="*/ 903823 w 2270660"/>
              <a:gd name="connsiteY156" fmla="*/ 2196650 h 2450980"/>
              <a:gd name="connsiteX157" fmla="*/ 965735 w 2270660"/>
              <a:gd name="connsiteY157" fmla="*/ 2220462 h 2450980"/>
              <a:gd name="connsiteX158" fmla="*/ 956210 w 2270660"/>
              <a:gd name="connsiteY158" fmla="*/ 2253800 h 2450980"/>
              <a:gd name="connsiteX159" fmla="*/ 1056223 w 2270660"/>
              <a:gd name="connsiteY159" fmla="*/ 2258562 h 2450980"/>
              <a:gd name="connsiteX160" fmla="*/ 1056223 w 2270660"/>
              <a:gd name="connsiteY160" fmla="*/ 2258562 h 2450980"/>
              <a:gd name="connsiteX161" fmla="*/ 1056117 w 2270660"/>
              <a:gd name="connsiteY161"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1765835 w 2270660"/>
              <a:gd name="connsiteY83" fmla="*/ 1201287 h 2450980"/>
              <a:gd name="connsiteX84" fmla="*/ 1765835 w 2270660"/>
              <a:gd name="connsiteY84" fmla="*/ 1201287 h 2450980"/>
              <a:gd name="connsiteX85" fmla="*/ 1775360 w 2270660"/>
              <a:gd name="connsiteY85" fmla="*/ 1253675 h 2450980"/>
              <a:gd name="connsiteX86" fmla="*/ 1851560 w 2270660"/>
              <a:gd name="connsiteY86" fmla="*/ 1239387 h 2450980"/>
              <a:gd name="connsiteX87" fmla="*/ 1894423 w 2270660"/>
              <a:gd name="connsiteY87" fmla="*/ 1191762 h 2450980"/>
              <a:gd name="connsiteX88" fmla="*/ 1903948 w 2270660"/>
              <a:gd name="connsiteY88" fmla="*/ 1177475 h 2450980"/>
              <a:gd name="connsiteX89" fmla="*/ 1946810 w 2270660"/>
              <a:gd name="connsiteY89" fmla="*/ 1167950 h 2450980"/>
              <a:gd name="connsiteX90" fmla="*/ 1984910 w 2270660"/>
              <a:gd name="connsiteY90" fmla="*/ 1144137 h 2450980"/>
              <a:gd name="connsiteX91" fmla="*/ 2023010 w 2270660"/>
              <a:gd name="connsiteY91" fmla="*/ 1129850 h 2450980"/>
              <a:gd name="connsiteX92" fmla="*/ 2070635 w 2270660"/>
              <a:gd name="connsiteY92" fmla="*/ 1120325 h 2450980"/>
              <a:gd name="connsiteX93" fmla="*/ 2118260 w 2270660"/>
              <a:gd name="connsiteY93" fmla="*/ 1134612 h 2450980"/>
              <a:gd name="connsiteX94" fmla="*/ 2199223 w 2270660"/>
              <a:gd name="connsiteY94" fmla="*/ 1134612 h 2450980"/>
              <a:gd name="connsiteX95" fmla="*/ 2213510 w 2270660"/>
              <a:gd name="connsiteY95" fmla="*/ 1096512 h 2450980"/>
              <a:gd name="connsiteX96" fmla="*/ 2242085 w 2270660"/>
              <a:gd name="connsiteY96" fmla="*/ 1106037 h 2450980"/>
              <a:gd name="connsiteX97" fmla="*/ 2270660 w 2270660"/>
              <a:gd name="connsiteY97" fmla="*/ 1093801 h 2450980"/>
              <a:gd name="connsiteX98" fmla="*/ 2270660 w 2270660"/>
              <a:gd name="connsiteY98" fmla="*/ 1115562 h 2450980"/>
              <a:gd name="connsiteX99" fmla="*/ 2256373 w 2270660"/>
              <a:gd name="connsiteY99" fmla="*/ 1144137 h 2450980"/>
              <a:gd name="connsiteX100" fmla="*/ 2209269 w 2270660"/>
              <a:gd name="connsiteY100" fmla="*/ 1182395 h 2450980"/>
              <a:gd name="connsiteX101" fmla="*/ 2182592 w 2270660"/>
              <a:gd name="connsiteY101" fmla="*/ 1213832 h 2450980"/>
              <a:gd name="connsiteX102" fmla="*/ 2147341 w 2270660"/>
              <a:gd name="connsiteY102" fmla="*/ 1247174 h 2450980"/>
              <a:gd name="connsiteX103" fmla="*/ 2132097 w 2270660"/>
              <a:gd name="connsiteY103" fmla="*/ 1319574 h 2450980"/>
              <a:gd name="connsiteX104" fmla="*/ 2156360 w 2270660"/>
              <a:gd name="connsiteY104" fmla="*/ 1348925 h 2450980"/>
              <a:gd name="connsiteX105" fmla="*/ 2054927 w 2270660"/>
              <a:gd name="connsiteY105" fmla="*/ 1350599 h 2450980"/>
              <a:gd name="connsiteX106" fmla="*/ 2023010 w 2270660"/>
              <a:gd name="connsiteY106" fmla="*/ 1415600 h 2450980"/>
              <a:gd name="connsiteX107" fmla="*/ 2013485 w 2270660"/>
              <a:gd name="connsiteY107" fmla="*/ 1429887 h 2450980"/>
              <a:gd name="connsiteX108" fmla="*/ 1999198 w 2270660"/>
              <a:gd name="connsiteY108" fmla="*/ 1472750 h 2450980"/>
              <a:gd name="connsiteX109" fmla="*/ 1980148 w 2270660"/>
              <a:gd name="connsiteY109" fmla="*/ 1487037 h 2450980"/>
              <a:gd name="connsiteX110" fmla="*/ 1915829 w 2270660"/>
              <a:gd name="connsiteY110" fmla="*/ 1494857 h 2450980"/>
              <a:gd name="connsiteX111" fmla="*/ 1889660 w 2270660"/>
              <a:gd name="connsiteY111" fmla="*/ 1515612 h 2450980"/>
              <a:gd name="connsiteX112" fmla="*/ 1880135 w 2270660"/>
              <a:gd name="connsiteY112" fmla="*/ 1491800 h 2450980"/>
              <a:gd name="connsiteX113" fmla="*/ 1822985 w 2270660"/>
              <a:gd name="connsiteY113" fmla="*/ 1510850 h 2450980"/>
              <a:gd name="connsiteX114" fmla="*/ 1799173 w 2270660"/>
              <a:gd name="connsiteY114" fmla="*/ 1491800 h 2450980"/>
              <a:gd name="connsiteX115" fmla="*/ 1780123 w 2270660"/>
              <a:gd name="connsiteY115" fmla="*/ 1501325 h 2450980"/>
              <a:gd name="connsiteX116" fmla="*/ 1760635 w 2270660"/>
              <a:gd name="connsiteY116" fmla="*/ 1503432 h 2450980"/>
              <a:gd name="connsiteX117" fmla="*/ 1731953 w 2270660"/>
              <a:gd name="connsiteY117" fmla="*/ 1526295 h 2450980"/>
              <a:gd name="connsiteX118" fmla="*/ 1712999 w 2270660"/>
              <a:gd name="connsiteY118" fmla="*/ 1516768 h 2450980"/>
              <a:gd name="connsiteX119" fmla="*/ 1722973 w 2270660"/>
              <a:gd name="connsiteY119" fmla="*/ 1487037 h 2450980"/>
              <a:gd name="connsiteX120" fmla="*/ 1699160 w 2270660"/>
              <a:gd name="connsiteY120" fmla="*/ 1482275 h 2450980"/>
              <a:gd name="connsiteX121" fmla="*/ 1642010 w 2270660"/>
              <a:gd name="connsiteY121" fmla="*/ 1491800 h 2450980"/>
              <a:gd name="connsiteX122" fmla="*/ 1546760 w 2270660"/>
              <a:gd name="connsiteY122" fmla="*/ 1496562 h 2450980"/>
              <a:gd name="connsiteX123" fmla="*/ 1470560 w 2270660"/>
              <a:gd name="connsiteY123" fmla="*/ 1477512 h 2450980"/>
              <a:gd name="connsiteX124" fmla="*/ 1451510 w 2270660"/>
              <a:gd name="connsiteY124" fmla="*/ 1491800 h 2450980"/>
              <a:gd name="connsiteX125" fmla="*/ 1396511 w 2270660"/>
              <a:gd name="connsiteY125" fmla="*/ 1520783 h 2450980"/>
              <a:gd name="connsiteX126" fmla="*/ 1375310 w 2270660"/>
              <a:gd name="connsiteY126" fmla="*/ 1501325 h 2450980"/>
              <a:gd name="connsiteX127" fmla="*/ 1356260 w 2270660"/>
              <a:gd name="connsiteY127" fmla="*/ 1477512 h 2450980"/>
              <a:gd name="connsiteX128" fmla="*/ 1337210 w 2270660"/>
              <a:gd name="connsiteY128" fmla="*/ 1501325 h 2450980"/>
              <a:gd name="connsiteX129" fmla="*/ 1327685 w 2270660"/>
              <a:gd name="connsiteY129" fmla="*/ 1482275 h 2450980"/>
              <a:gd name="connsiteX130" fmla="*/ 1227673 w 2270660"/>
              <a:gd name="connsiteY130" fmla="*/ 1529900 h 2450980"/>
              <a:gd name="connsiteX131" fmla="*/ 1194335 w 2270660"/>
              <a:gd name="connsiteY131" fmla="*/ 1529900 h 2450980"/>
              <a:gd name="connsiteX132" fmla="*/ 1132423 w 2270660"/>
              <a:gd name="connsiteY132" fmla="*/ 1520375 h 2450980"/>
              <a:gd name="connsiteX133" fmla="*/ 1075273 w 2270660"/>
              <a:gd name="connsiteY133" fmla="*/ 1539425 h 2450980"/>
              <a:gd name="connsiteX134" fmla="*/ 1051460 w 2270660"/>
              <a:gd name="connsiteY134" fmla="*/ 1577525 h 2450980"/>
              <a:gd name="connsiteX135" fmla="*/ 1037173 w 2270660"/>
              <a:gd name="connsiteY135" fmla="*/ 1606100 h 2450980"/>
              <a:gd name="connsiteX136" fmla="*/ 1018123 w 2270660"/>
              <a:gd name="connsiteY136" fmla="*/ 1606100 h 2450980"/>
              <a:gd name="connsiteX137" fmla="*/ 1018123 w 2270660"/>
              <a:gd name="connsiteY137" fmla="*/ 1606100 h 2450980"/>
              <a:gd name="connsiteX138" fmla="*/ 956402 w 2270660"/>
              <a:gd name="connsiteY138" fmla="*/ 1634894 h 2450980"/>
              <a:gd name="connsiteX139" fmla="*/ 918110 w 2270660"/>
              <a:gd name="connsiteY139" fmla="*/ 1606100 h 2450980"/>
              <a:gd name="connsiteX140" fmla="*/ 797331 w 2270660"/>
              <a:gd name="connsiteY140" fmla="*/ 1632036 h 2450980"/>
              <a:gd name="connsiteX141" fmla="*/ 851435 w 2270660"/>
              <a:gd name="connsiteY141" fmla="*/ 1668012 h 2450980"/>
              <a:gd name="connsiteX142" fmla="*/ 870485 w 2270660"/>
              <a:gd name="connsiteY142" fmla="*/ 1706112 h 2450980"/>
              <a:gd name="connsiteX143" fmla="*/ 870485 w 2270660"/>
              <a:gd name="connsiteY143" fmla="*/ 1753737 h 2450980"/>
              <a:gd name="connsiteX144" fmla="*/ 851435 w 2270660"/>
              <a:gd name="connsiteY144" fmla="*/ 1777550 h 2450980"/>
              <a:gd name="connsiteX145" fmla="*/ 837148 w 2270660"/>
              <a:gd name="connsiteY145" fmla="*/ 1853750 h 2450980"/>
              <a:gd name="connsiteX146" fmla="*/ 856198 w 2270660"/>
              <a:gd name="connsiteY146" fmla="*/ 1882325 h 2450980"/>
              <a:gd name="connsiteX147" fmla="*/ 841910 w 2270660"/>
              <a:gd name="connsiteY147" fmla="*/ 1910900 h 2450980"/>
              <a:gd name="connsiteX148" fmla="*/ 851435 w 2270660"/>
              <a:gd name="connsiteY148" fmla="*/ 1939475 h 2450980"/>
              <a:gd name="connsiteX149" fmla="*/ 851435 w 2270660"/>
              <a:gd name="connsiteY149" fmla="*/ 1963287 h 2450980"/>
              <a:gd name="connsiteX150" fmla="*/ 808573 w 2270660"/>
              <a:gd name="connsiteY150" fmla="*/ 1982337 h 2450980"/>
              <a:gd name="connsiteX151" fmla="*/ 808573 w 2270660"/>
              <a:gd name="connsiteY151" fmla="*/ 1982337 h 2450980"/>
              <a:gd name="connsiteX152" fmla="*/ 809232 w 2270660"/>
              <a:gd name="connsiteY152" fmla="*/ 2038001 h 2450980"/>
              <a:gd name="connsiteX153" fmla="*/ 822860 w 2270660"/>
              <a:gd name="connsiteY153" fmla="*/ 2058537 h 2450980"/>
              <a:gd name="connsiteX154" fmla="*/ 846673 w 2270660"/>
              <a:gd name="connsiteY154" fmla="*/ 2082350 h 2450980"/>
              <a:gd name="connsiteX155" fmla="*/ 841910 w 2270660"/>
              <a:gd name="connsiteY155" fmla="*/ 2134737 h 2450980"/>
              <a:gd name="connsiteX156" fmla="*/ 899060 w 2270660"/>
              <a:gd name="connsiteY156" fmla="*/ 2163312 h 2450980"/>
              <a:gd name="connsiteX157" fmla="*/ 903823 w 2270660"/>
              <a:gd name="connsiteY157" fmla="*/ 2196650 h 2450980"/>
              <a:gd name="connsiteX158" fmla="*/ 965735 w 2270660"/>
              <a:gd name="connsiteY158" fmla="*/ 2220462 h 2450980"/>
              <a:gd name="connsiteX159" fmla="*/ 956210 w 2270660"/>
              <a:gd name="connsiteY159" fmla="*/ 2253800 h 2450980"/>
              <a:gd name="connsiteX160" fmla="*/ 1056223 w 2270660"/>
              <a:gd name="connsiteY160" fmla="*/ 2258562 h 2450980"/>
              <a:gd name="connsiteX161" fmla="*/ 1056223 w 2270660"/>
              <a:gd name="connsiteY161" fmla="*/ 2258562 h 2450980"/>
              <a:gd name="connsiteX162" fmla="*/ 1056117 w 2270660"/>
              <a:gd name="connsiteY162"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1765835 w 2270660"/>
              <a:gd name="connsiteY83" fmla="*/ 1201287 h 2450980"/>
              <a:gd name="connsiteX84" fmla="*/ 1765835 w 2270660"/>
              <a:gd name="connsiteY84" fmla="*/ 1201287 h 2450980"/>
              <a:gd name="connsiteX85" fmla="*/ 1775360 w 2270660"/>
              <a:gd name="connsiteY85" fmla="*/ 1253675 h 2450980"/>
              <a:gd name="connsiteX86" fmla="*/ 1851560 w 2270660"/>
              <a:gd name="connsiteY86" fmla="*/ 1239387 h 2450980"/>
              <a:gd name="connsiteX87" fmla="*/ 1894423 w 2270660"/>
              <a:gd name="connsiteY87" fmla="*/ 1191762 h 2450980"/>
              <a:gd name="connsiteX88" fmla="*/ 1903948 w 2270660"/>
              <a:gd name="connsiteY88" fmla="*/ 1177475 h 2450980"/>
              <a:gd name="connsiteX89" fmla="*/ 1946810 w 2270660"/>
              <a:gd name="connsiteY89" fmla="*/ 1167950 h 2450980"/>
              <a:gd name="connsiteX90" fmla="*/ 1984910 w 2270660"/>
              <a:gd name="connsiteY90" fmla="*/ 1144137 h 2450980"/>
              <a:gd name="connsiteX91" fmla="*/ 2023010 w 2270660"/>
              <a:gd name="connsiteY91" fmla="*/ 1129850 h 2450980"/>
              <a:gd name="connsiteX92" fmla="*/ 2070635 w 2270660"/>
              <a:gd name="connsiteY92" fmla="*/ 1120325 h 2450980"/>
              <a:gd name="connsiteX93" fmla="*/ 2118260 w 2270660"/>
              <a:gd name="connsiteY93" fmla="*/ 1134612 h 2450980"/>
              <a:gd name="connsiteX94" fmla="*/ 2199223 w 2270660"/>
              <a:gd name="connsiteY94" fmla="*/ 1134612 h 2450980"/>
              <a:gd name="connsiteX95" fmla="*/ 2213510 w 2270660"/>
              <a:gd name="connsiteY95" fmla="*/ 1096512 h 2450980"/>
              <a:gd name="connsiteX96" fmla="*/ 2242085 w 2270660"/>
              <a:gd name="connsiteY96" fmla="*/ 1106037 h 2450980"/>
              <a:gd name="connsiteX97" fmla="*/ 2270660 w 2270660"/>
              <a:gd name="connsiteY97" fmla="*/ 1093801 h 2450980"/>
              <a:gd name="connsiteX98" fmla="*/ 2270660 w 2270660"/>
              <a:gd name="connsiteY98" fmla="*/ 1115562 h 2450980"/>
              <a:gd name="connsiteX99" fmla="*/ 2256373 w 2270660"/>
              <a:gd name="connsiteY99" fmla="*/ 1144137 h 2450980"/>
              <a:gd name="connsiteX100" fmla="*/ 2209269 w 2270660"/>
              <a:gd name="connsiteY100" fmla="*/ 1182395 h 2450980"/>
              <a:gd name="connsiteX101" fmla="*/ 2182592 w 2270660"/>
              <a:gd name="connsiteY101" fmla="*/ 1213832 h 2450980"/>
              <a:gd name="connsiteX102" fmla="*/ 2147341 w 2270660"/>
              <a:gd name="connsiteY102" fmla="*/ 1247174 h 2450980"/>
              <a:gd name="connsiteX103" fmla="*/ 2132097 w 2270660"/>
              <a:gd name="connsiteY103" fmla="*/ 1319574 h 2450980"/>
              <a:gd name="connsiteX104" fmla="*/ 2156360 w 2270660"/>
              <a:gd name="connsiteY104" fmla="*/ 1348925 h 2450980"/>
              <a:gd name="connsiteX105" fmla="*/ 2054927 w 2270660"/>
              <a:gd name="connsiteY105" fmla="*/ 1350599 h 2450980"/>
              <a:gd name="connsiteX106" fmla="*/ 2023010 w 2270660"/>
              <a:gd name="connsiteY106" fmla="*/ 1415600 h 2450980"/>
              <a:gd name="connsiteX107" fmla="*/ 2013485 w 2270660"/>
              <a:gd name="connsiteY107" fmla="*/ 1429887 h 2450980"/>
              <a:gd name="connsiteX108" fmla="*/ 1999198 w 2270660"/>
              <a:gd name="connsiteY108" fmla="*/ 1472750 h 2450980"/>
              <a:gd name="connsiteX109" fmla="*/ 1980148 w 2270660"/>
              <a:gd name="connsiteY109" fmla="*/ 1487037 h 2450980"/>
              <a:gd name="connsiteX110" fmla="*/ 1915829 w 2270660"/>
              <a:gd name="connsiteY110" fmla="*/ 1494857 h 2450980"/>
              <a:gd name="connsiteX111" fmla="*/ 1889660 w 2270660"/>
              <a:gd name="connsiteY111" fmla="*/ 1515612 h 2450980"/>
              <a:gd name="connsiteX112" fmla="*/ 1880135 w 2270660"/>
              <a:gd name="connsiteY112" fmla="*/ 1491800 h 2450980"/>
              <a:gd name="connsiteX113" fmla="*/ 1822985 w 2270660"/>
              <a:gd name="connsiteY113" fmla="*/ 1510850 h 2450980"/>
              <a:gd name="connsiteX114" fmla="*/ 1799173 w 2270660"/>
              <a:gd name="connsiteY114" fmla="*/ 1491800 h 2450980"/>
              <a:gd name="connsiteX115" fmla="*/ 1780123 w 2270660"/>
              <a:gd name="connsiteY115" fmla="*/ 1501325 h 2450980"/>
              <a:gd name="connsiteX116" fmla="*/ 1760635 w 2270660"/>
              <a:gd name="connsiteY116" fmla="*/ 1503432 h 2450980"/>
              <a:gd name="connsiteX117" fmla="*/ 1731953 w 2270660"/>
              <a:gd name="connsiteY117" fmla="*/ 1526295 h 2450980"/>
              <a:gd name="connsiteX118" fmla="*/ 1712999 w 2270660"/>
              <a:gd name="connsiteY118" fmla="*/ 1516768 h 2450980"/>
              <a:gd name="connsiteX119" fmla="*/ 1722973 w 2270660"/>
              <a:gd name="connsiteY119" fmla="*/ 1487037 h 2450980"/>
              <a:gd name="connsiteX120" fmla="*/ 1699160 w 2270660"/>
              <a:gd name="connsiteY120" fmla="*/ 1482275 h 2450980"/>
              <a:gd name="connsiteX121" fmla="*/ 1642010 w 2270660"/>
              <a:gd name="connsiteY121" fmla="*/ 1491800 h 2450980"/>
              <a:gd name="connsiteX122" fmla="*/ 1546760 w 2270660"/>
              <a:gd name="connsiteY122" fmla="*/ 1496562 h 2450980"/>
              <a:gd name="connsiteX123" fmla="*/ 1470560 w 2270660"/>
              <a:gd name="connsiteY123" fmla="*/ 1477512 h 2450980"/>
              <a:gd name="connsiteX124" fmla="*/ 1451510 w 2270660"/>
              <a:gd name="connsiteY124" fmla="*/ 1491800 h 2450980"/>
              <a:gd name="connsiteX125" fmla="*/ 1396511 w 2270660"/>
              <a:gd name="connsiteY125" fmla="*/ 1520783 h 2450980"/>
              <a:gd name="connsiteX126" fmla="*/ 1375310 w 2270660"/>
              <a:gd name="connsiteY126" fmla="*/ 1501325 h 2450980"/>
              <a:gd name="connsiteX127" fmla="*/ 1356260 w 2270660"/>
              <a:gd name="connsiteY127" fmla="*/ 1477512 h 2450980"/>
              <a:gd name="connsiteX128" fmla="*/ 1337210 w 2270660"/>
              <a:gd name="connsiteY128" fmla="*/ 1501325 h 2450980"/>
              <a:gd name="connsiteX129" fmla="*/ 1327685 w 2270660"/>
              <a:gd name="connsiteY129" fmla="*/ 1482275 h 2450980"/>
              <a:gd name="connsiteX130" fmla="*/ 1227673 w 2270660"/>
              <a:gd name="connsiteY130" fmla="*/ 1529900 h 2450980"/>
              <a:gd name="connsiteX131" fmla="*/ 1194335 w 2270660"/>
              <a:gd name="connsiteY131" fmla="*/ 1529900 h 2450980"/>
              <a:gd name="connsiteX132" fmla="*/ 1132423 w 2270660"/>
              <a:gd name="connsiteY132" fmla="*/ 1520375 h 2450980"/>
              <a:gd name="connsiteX133" fmla="*/ 1075273 w 2270660"/>
              <a:gd name="connsiteY133" fmla="*/ 1539425 h 2450980"/>
              <a:gd name="connsiteX134" fmla="*/ 1051460 w 2270660"/>
              <a:gd name="connsiteY134" fmla="*/ 1577525 h 2450980"/>
              <a:gd name="connsiteX135" fmla="*/ 1037173 w 2270660"/>
              <a:gd name="connsiteY135" fmla="*/ 1606100 h 2450980"/>
              <a:gd name="connsiteX136" fmla="*/ 1018123 w 2270660"/>
              <a:gd name="connsiteY136" fmla="*/ 1606100 h 2450980"/>
              <a:gd name="connsiteX137" fmla="*/ 1018123 w 2270660"/>
              <a:gd name="connsiteY137" fmla="*/ 1606100 h 2450980"/>
              <a:gd name="connsiteX138" fmla="*/ 956402 w 2270660"/>
              <a:gd name="connsiteY138" fmla="*/ 1634894 h 2450980"/>
              <a:gd name="connsiteX139" fmla="*/ 918110 w 2270660"/>
              <a:gd name="connsiteY139" fmla="*/ 1606100 h 2450980"/>
              <a:gd name="connsiteX140" fmla="*/ 797331 w 2270660"/>
              <a:gd name="connsiteY140" fmla="*/ 1632036 h 2450980"/>
              <a:gd name="connsiteX141" fmla="*/ 851435 w 2270660"/>
              <a:gd name="connsiteY141" fmla="*/ 1668012 h 2450980"/>
              <a:gd name="connsiteX142" fmla="*/ 870485 w 2270660"/>
              <a:gd name="connsiteY142" fmla="*/ 1706112 h 2450980"/>
              <a:gd name="connsiteX143" fmla="*/ 870485 w 2270660"/>
              <a:gd name="connsiteY143" fmla="*/ 1753737 h 2450980"/>
              <a:gd name="connsiteX144" fmla="*/ 851435 w 2270660"/>
              <a:gd name="connsiteY144" fmla="*/ 1777550 h 2450980"/>
              <a:gd name="connsiteX145" fmla="*/ 837148 w 2270660"/>
              <a:gd name="connsiteY145" fmla="*/ 1853750 h 2450980"/>
              <a:gd name="connsiteX146" fmla="*/ 856198 w 2270660"/>
              <a:gd name="connsiteY146" fmla="*/ 1882325 h 2450980"/>
              <a:gd name="connsiteX147" fmla="*/ 841910 w 2270660"/>
              <a:gd name="connsiteY147" fmla="*/ 1910900 h 2450980"/>
              <a:gd name="connsiteX148" fmla="*/ 851435 w 2270660"/>
              <a:gd name="connsiteY148" fmla="*/ 1939475 h 2450980"/>
              <a:gd name="connsiteX149" fmla="*/ 851435 w 2270660"/>
              <a:gd name="connsiteY149" fmla="*/ 1963287 h 2450980"/>
              <a:gd name="connsiteX150" fmla="*/ 808573 w 2270660"/>
              <a:gd name="connsiteY150" fmla="*/ 1982337 h 2450980"/>
              <a:gd name="connsiteX151" fmla="*/ 808573 w 2270660"/>
              <a:gd name="connsiteY151" fmla="*/ 1982337 h 2450980"/>
              <a:gd name="connsiteX152" fmla="*/ 809232 w 2270660"/>
              <a:gd name="connsiteY152" fmla="*/ 2038001 h 2450980"/>
              <a:gd name="connsiteX153" fmla="*/ 822860 w 2270660"/>
              <a:gd name="connsiteY153" fmla="*/ 2058537 h 2450980"/>
              <a:gd name="connsiteX154" fmla="*/ 846673 w 2270660"/>
              <a:gd name="connsiteY154" fmla="*/ 2082350 h 2450980"/>
              <a:gd name="connsiteX155" fmla="*/ 841910 w 2270660"/>
              <a:gd name="connsiteY155" fmla="*/ 2134737 h 2450980"/>
              <a:gd name="connsiteX156" fmla="*/ 899060 w 2270660"/>
              <a:gd name="connsiteY156" fmla="*/ 2163312 h 2450980"/>
              <a:gd name="connsiteX157" fmla="*/ 903823 w 2270660"/>
              <a:gd name="connsiteY157" fmla="*/ 2196650 h 2450980"/>
              <a:gd name="connsiteX158" fmla="*/ 965735 w 2270660"/>
              <a:gd name="connsiteY158" fmla="*/ 2220462 h 2450980"/>
              <a:gd name="connsiteX159" fmla="*/ 956210 w 2270660"/>
              <a:gd name="connsiteY159" fmla="*/ 2253800 h 2450980"/>
              <a:gd name="connsiteX160" fmla="*/ 1056223 w 2270660"/>
              <a:gd name="connsiteY160" fmla="*/ 2258562 h 2450980"/>
              <a:gd name="connsiteX161" fmla="*/ 1056223 w 2270660"/>
              <a:gd name="connsiteY161" fmla="*/ 2258562 h 2450980"/>
              <a:gd name="connsiteX162" fmla="*/ 1056117 w 2270660"/>
              <a:gd name="connsiteY162"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1765835 w 2270660"/>
              <a:gd name="connsiteY83" fmla="*/ 1201287 h 2450980"/>
              <a:gd name="connsiteX84" fmla="*/ 1765835 w 2270660"/>
              <a:gd name="connsiteY84" fmla="*/ 1201287 h 2450980"/>
              <a:gd name="connsiteX85" fmla="*/ 1775360 w 2270660"/>
              <a:gd name="connsiteY85" fmla="*/ 1253675 h 2450980"/>
              <a:gd name="connsiteX86" fmla="*/ 1851560 w 2270660"/>
              <a:gd name="connsiteY86" fmla="*/ 1239387 h 2450980"/>
              <a:gd name="connsiteX87" fmla="*/ 1894423 w 2270660"/>
              <a:gd name="connsiteY87" fmla="*/ 1191762 h 2450980"/>
              <a:gd name="connsiteX88" fmla="*/ 1903948 w 2270660"/>
              <a:gd name="connsiteY88" fmla="*/ 1177475 h 2450980"/>
              <a:gd name="connsiteX89" fmla="*/ 1946810 w 2270660"/>
              <a:gd name="connsiteY89" fmla="*/ 1167950 h 2450980"/>
              <a:gd name="connsiteX90" fmla="*/ 1984910 w 2270660"/>
              <a:gd name="connsiteY90" fmla="*/ 1144137 h 2450980"/>
              <a:gd name="connsiteX91" fmla="*/ 2023010 w 2270660"/>
              <a:gd name="connsiteY91" fmla="*/ 1129850 h 2450980"/>
              <a:gd name="connsiteX92" fmla="*/ 2070635 w 2270660"/>
              <a:gd name="connsiteY92" fmla="*/ 1120325 h 2450980"/>
              <a:gd name="connsiteX93" fmla="*/ 2118260 w 2270660"/>
              <a:gd name="connsiteY93" fmla="*/ 1134612 h 2450980"/>
              <a:gd name="connsiteX94" fmla="*/ 2199223 w 2270660"/>
              <a:gd name="connsiteY94" fmla="*/ 1134612 h 2450980"/>
              <a:gd name="connsiteX95" fmla="*/ 2213510 w 2270660"/>
              <a:gd name="connsiteY95" fmla="*/ 1096512 h 2450980"/>
              <a:gd name="connsiteX96" fmla="*/ 2242085 w 2270660"/>
              <a:gd name="connsiteY96" fmla="*/ 1106037 h 2450980"/>
              <a:gd name="connsiteX97" fmla="*/ 2270660 w 2270660"/>
              <a:gd name="connsiteY97" fmla="*/ 1093801 h 2450980"/>
              <a:gd name="connsiteX98" fmla="*/ 2270660 w 2270660"/>
              <a:gd name="connsiteY98" fmla="*/ 1115562 h 2450980"/>
              <a:gd name="connsiteX99" fmla="*/ 2256373 w 2270660"/>
              <a:gd name="connsiteY99" fmla="*/ 1144137 h 2450980"/>
              <a:gd name="connsiteX100" fmla="*/ 2209269 w 2270660"/>
              <a:gd name="connsiteY100" fmla="*/ 1182395 h 2450980"/>
              <a:gd name="connsiteX101" fmla="*/ 2182592 w 2270660"/>
              <a:gd name="connsiteY101" fmla="*/ 1213832 h 2450980"/>
              <a:gd name="connsiteX102" fmla="*/ 2147341 w 2270660"/>
              <a:gd name="connsiteY102" fmla="*/ 1247174 h 2450980"/>
              <a:gd name="connsiteX103" fmla="*/ 2132097 w 2270660"/>
              <a:gd name="connsiteY103" fmla="*/ 1319574 h 2450980"/>
              <a:gd name="connsiteX104" fmla="*/ 2156360 w 2270660"/>
              <a:gd name="connsiteY104" fmla="*/ 1348925 h 2450980"/>
              <a:gd name="connsiteX105" fmla="*/ 2054927 w 2270660"/>
              <a:gd name="connsiteY105" fmla="*/ 1350599 h 2450980"/>
              <a:gd name="connsiteX106" fmla="*/ 2023010 w 2270660"/>
              <a:gd name="connsiteY106" fmla="*/ 1415600 h 2450980"/>
              <a:gd name="connsiteX107" fmla="*/ 2013485 w 2270660"/>
              <a:gd name="connsiteY107" fmla="*/ 1429887 h 2450980"/>
              <a:gd name="connsiteX108" fmla="*/ 1999198 w 2270660"/>
              <a:gd name="connsiteY108" fmla="*/ 1472750 h 2450980"/>
              <a:gd name="connsiteX109" fmla="*/ 1980148 w 2270660"/>
              <a:gd name="connsiteY109" fmla="*/ 1487037 h 2450980"/>
              <a:gd name="connsiteX110" fmla="*/ 1915829 w 2270660"/>
              <a:gd name="connsiteY110" fmla="*/ 1494857 h 2450980"/>
              <a:gd name="connsiteX111" fmla="*/ 1889660 w 2270660"/>
              <a:gd name="connsiteY111" fmla="*/ 1515612 h 2450980"/>
              <a:gd name="connsiteX112" fmla="*/ 1880135 w 2270660"/>
              <a:gd name="connsiteY112" fmla="*/ 1491800 h 2450980"/>
              <a:gd name="connsiteX113" fmla="*/ 1822985 w 2270660"/>
              <a:gd name="connsiteY113" fmla="*/ 1510850 h 2450980"/>
              <a:gd name="connsiteX114" fmla="*/ 1799173 w 2270660"/>
              <a:gd name="connsiteY114" fmla="*/ 1491800 h 2450980"/>
              <a:gd name="connsiteX115" fmla="*/ 1780123 w 2270660"/>
              <a:gd name="connsiteY115" fmla="*/ 1501325 h 2450980"/>
              <a:gd name="connsiteX116" fmla="*/ 1760635 w 2270660"/>
              <a:gd name="connsiteY116" fmla="*/ 1503432 h 2450980"/>
              <a:gd name="connsiteX117" fmla="*/ 1731953 w 2270660"/>
              <a:gd name="connsiteY117" fmla="*/ 1526295 h 2450980"/>
              <a:gd name="connsiteX118" fmla="*/ 1712999 w 2270660"/>
              <a:gd name="connsiteY118" fmla="*/ 1516768 h 2450980"/>
              <a:gd name="connsiteX119" fmla="*/ 1722973 w 2270660"/>
              <a:gd name="connsiteY119" fmla="*/ 1487037 h 2450980"/>
              <a:gd name="connsiteX120" fmla="*/ 1699160 w 2270660"/>
              <a:gd name="connsiteY120" fmla="*/ 1482275 h 2450980"/>
              <a:gd name="connsiteX121" fmla="*/ 1642010 w 2270660"/>
              <a:gd name="connsiteY121" fmla="*/ 1491800 h 2450980"/>
              <a:gd name="connsiteX122" fmla="*/ 1546760 w 2270660"/>
              <a:gd name="connsiteY122" fmla="*/ 1496562 h 2450980"/>
              <a:gd name="connsiteX123" fmla="*/ 1470560 w 2270660"/>
              <a:gd name="connsiteY123" fmla="*/ 1477512 h 2450980"/>
              <a:gd name="connsiteX124" fmla="*/ 1451510 w 2270660"/>
              <a:gd name="connsiteY124" fmla="*/ 1491800 h 2450980"/>
              <a:gd name="connsiteX125" fmla="*/ 1396511 w 2270660"/>
              <a:gd name="connsiteY125" fmla="*/ 1520783 h 2450980"/>
              <a:gd name="connsiteX126" fmla="*/ 1375310 w 2270660"/>
              <a:gd name="connsiteY126" fmla="*/ 1501325 h 2450980"/>
              <a:gd name="connsiteX127" fmla="*/ 1356260 w 2270660"/>
              <a:gd name="connsiteY127" fmla="*/ 1477512 h 2450980"/>
              <a:gd name="connsiteX128" fmla="*/ 1337210 w 2270660"/>
              <a:gd name="connsiteY128" fmla="*/ 1501325 h 2450980"/>
              <a:gd name="connsiteX129" fmla="*/ 1327685 w 2270660"/>
              <a:gd name="connsiteY129" fmla="*/ 1482275 h 2450980"/>
              <a:gd name="connsiteX130" fmla="*/ 1227673 w 2270660"/>
              <a:gd name="connsiteY130" fmla="*/ 1529900 h 2450980"/>
              <a:gd name="connsiteX131" fmla="*/ 1194335 w 2270660"/>
              <a:gd name="connsiteY131" fmla="*/ 1529900 h 2450980"/>
              <a:gd name="connsiteX132" fmla="*/ 1132423 w 2270660"/>
              <a:gd name="connsiteY132" fmla="*/ 1520375 h 2450980"/>
              <a:gd name="connsiteX133" fmla="*/ 1075273 w 2270660"/>
              <a:gd name="connsiteY133" fmla="*/ 1539425 h 2450980"/>
              <a:gd name="connsiteX134" fmla="*/ 1051460 w 2270660"/>
              <a:gd name="connsiteY134" fmla="*/ 1577525 h 2450980"/>
              <a:gd name="connsiteX135" fmla="*/ 1037173 w 2270660"/>
              <a:gd name="connsiteY135" fmla="*/ 1606100 h 2450980"/>
              <a:gd name="connsiteX136" fmla="*/ 1018123 w 2270660"/>
              <a:gd name="connsiteY136" fmla="*/ 1606100 h 2450980"/>
              <a:gd name="connsiteX137" fmla="*/ 1018123 w 2270660"/>
              <a:gd name="connsiteY137" fmla="*/ 1606100 h 2450980"/>
              <a:gd name="connsiteX138" fmla="*/ 956402 w 2270660"/>
              <a:gd name="connsiteY138" fmla="*/ 1634894 h 2450980"/>
              <a:gd name="connsiteX139" fmla="*/ 918110 w 2270660"/>
              <a:gd name="connsiteY139" fmla="*/ 1606100 h 2450980"/>
              <a:gd name="connsiteX140" fmla="*/ 797331 w 2270660"/>
              <a:gd name="connsiteY140" fmla="*/ 1632036 h 2450980"/>
              <a:gd name="connsiteX141" fmla="*/ 851435 w 2270660"/>
              <a:gd name="connsiteY141" fmla="*/ 1668012 h 2450980"/>
              <a:gd name="connsiteX142" fmla="*/ 870485 w 2270660"/>
              <a:gd name="connsiteY142" fmla="*/ 1706112 h 2450980"/>
              <a:gd name="connsiteX143" fmla="*/ 870485 w 2270660"/>
              <a:gd name="connsiteY143" fmla="*/ 1753737 h 2450980"/>
              <a:gd name="connsiteX144" fmla="*/ 851435 w 2270660"/>
              <a:gd name="connsiteY144" fmla="*/ 1777550 h 2450980"/>
              <a:gd name="connsiteX145" fmla="*/ 837148 w 2270660"/>
              <a:gd name="connsiteY145" fmla="*/ 1853750 h 2450980"/>
              <a:gd name="connsiteX146" fmla="*/ 856198 w 2270660"/>
              <a:gd name="connsiteY146" fmla="*/ 1882325 h 2450980"/>
              <a:gd name="connsiteX147" fmla="*/ 841910 w 2270660"/>
              <a:gd name="connsiteY147" fmla="*/ 1910900 h 2450980"/>
              <a:gd name="connsiteX148" fmla="*/ 851435 w 2270660"/>
              <a:gd name="connsiteY148" fmla="*/ 1939475 h 2450980"/>
              <a:gd name="connsiteX149" fmla="*/ 851435 w 2270660"/>
              <a:gd name="connsiteY149" fmla="*/ 1963287 h 2450980"/>
              <a:gd name="connsiteX150" fmla="*/ 808573 w 2270660"/>
              <a:gd name="connsiteY150" fmla="*/ 1982337 h 2450980"/>
              <a:gd name="connsiteX151" fmla="*/ 808573 w 2270660"/>
              <a:gd name="connsiteY151" fmla="*/ 1982337 h 2450980"/>
              <a:gd name="connsiteX152" fmla="*/ 809232 w 2270660"/>
              <a:gd name="connsiteY152" fmla="*/ 2038001 h 2450980"/>
              <a:gd name="connsiteX153" fmla="*/ 822860 w 2270660"/>
              <a:gd name="connsiteY153" fmla="*/ 2058537 h 2450980"/>
              <a:gd name="connsiteX154" fmla="*/ 846673 w 2270660"/>
              <a:gd name="connsiteY154" fmla="*/ 2082350 h 2450980"/>
              <a:gd name="connsiteX155" fmla="*/ 841910 w 2270660"/>
              <a:gd name="connsiteY155" fmla="*/ 2134737 h 2450980"/>
              <a:gd name="connsiteX156" fmla="*/ 899060 w 2270660"/>
              <a:gd name="connsiteY156" fmla="*/ 2163312 h 2450980"/>
              <a:gd name="connsiteX157" fmla="*/ 903823 w 2270660"/>
              <a:gd name="connsiteY157" fmla="*/ 2196650 h 2450980"/>
              <a:gd name="connsiteX158" fmla="*/ 965735 w 2270660"/>
              <a:gd name="connsiteY158" fmla="*/ 2220462 h 2450980"/>
              <a:gd name="connsiteX159" fmla="*/ 956210 w 2270660"/>
              <a:gd name="connsiteY159" fmla="*/ 2253800 h 2450980"/>
              <a:gd name="connsiteX160" fmla="*/ 1056223 w 2270660"/>
              <a:gd name="connsiteY160" fmla="*/ 2258562 h 2450980"/>
              <a:gd name="connsiteX161" fmla="*/ 1056223 w 2270660"/>
              <a:gd name="connsiteY161" fmla="*/ 2258562 h 2450980"/>
              <a:gd name="connsiteX162" fmla="*/ 1056117 w 2270660"/>
              <a:gd name="connsiteY162"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1765835 w 2270660"/>
              <a:gd name="connsiteY84" fmla="*/ 1201287 h 2450980"/>
              <a:gd name="connsiteX85" fmla="*/ 1765835 w 2270660"/>
              <a:gd name="connsiteY85" fmla="*/ 1201287 h 2450980"/>
              <a:gd name="connsiteX86" fmla="*/ 1775360 w 2270660"/>
              <a:gd name="connsiteY86" fmla="*/ 1253675 h 2450980"/>
              <a:gd name="connsiteX87" fmla="*/ 1851560 w 2270660"/>
              <a:gd name="connsiteY87" fmla="*/ 1239387 h 2450980"/>
              <a:gd name="connsiteX88" fmla="*/ 1894423 w 2270660"/>
              <a:gd name="connsiteY88" fmla="*/ 1191762 h 2450980"/>
              <a:gd name="connsiteX89" fmla="*/ 1903948 w 2270660"/>
              <a:gd name="connsiteY89" fmla="*/ 1177475 h 2450980"/>
              <a:gd name="connsiteX90" fmla="*/ 1946810 w 2270660"/>
              <a:gd name="connsiteY90" fmla="*/ 1167950 h 2450980"/>
              <a:gd name="connsiteX91" fmla="*/ 1984910 w 2270660"/>
              <a:gd name="connsiteY91" fmla="*/ 1144137 h 2450980"/>
              <a:gd name="connsiteX92" fmla="*/ 2023010 w 2270660"/>
              <a:gd name="connsiteY92" fmla="*/ 1129850 h 2450980"/>
              <a:gd name="connsiteX93" fmla="*/ 2070635 w 2270660"/>
              <a:gd name="connsiteY93" fmla="*/ 1120325 h 2450980"/>
              <a:gd name="connsiteX94" fmla="*/ 2118260 w 2270660"/>
              <a:gd name="connsiteY94" fmla="*/ 1134612 h 2450980"/>
              <a:gd name="connsiteX95" fmla="*/ 2199223 w 2270660"/>
              <a:gd name="connsiteY95" fmla="*/ 1134612 h 2450980"/>
              <a:gd name="connsiteX96" fmla="*/ 2213510 w 2270660"/>
              <a:gd name="connsiteY96" fmla="*/ 1096512 h 2450980"/>
              <a:gd name="connsiteX97" fmla="*/ 2242085 w 2270660"/>
              <a:gd name="connsiteY97" fmla="*/ 1106037 h 2450980"/>
              <a:gd name="connsiteX98" fmla="*/ 2270660 w 2270660"/>
              <a:gd name="connsiteY98" fmla="*/ 1093801 h 2450980"/>
              <a:gd name="connsiteX99" fmla="*/ 2270660 w 2270660"/>
              <a:gd name="connsiteY99" fmla="*/ 1115562 h 2450980"/>
              <a:gd name="connsiteX100" fmla="*/ 2256373 w 2270660"/>
              <a:gd name="connsiteY100" fmla="*/ 1144137 h 2450980"/>
              <a:gd name="connsiteX101" fmla="*/ 2209269 w 2270660"/>
              <a:gd name="connsiteY101" fmla="*/ 1182395 h 2450980"/>
              <a:gd name="connsiteX102" fmla="*/ 2182592 w 2270660"/>
              <a:gd name="connsiteY102" fmla="*/ 1213832 h 2450980"/>
              <a:gd name="connsiteX103" fmla="*/ 2147341 w 2270660"/>
              <a:gd name="connsiteY103" fmla="*/ 1247174 h 2450980"/>
              <a:gd name="connsiteX104" fmla="*/ 2132097 w 2270660"/>
              <a:gd name="connsiteY104" fmla="*/ 1319574 h 2450980"/>
              <a:gd name="connsiteX105" fmla="*/ 2156360 w 2270660"/>
              <a:gd name="connsiteY105" fmla="*/ 1348925 h 2450980"/>
              <a:gd name="connsiteX106" fmla="*/ 2054927 w 2270660"/>
              <a:gd name="connsiteY106" fmla="*/ 1350599 h 2450980"/>
              <a:gd name="connsiteX107" fmla="*/ 2023010 w 2270660"/>
              <a:gd name="connsiteY107" fmla="*/ 1415600 h 2450980"/>
              <a:gd name="connsiteX108" fmla="*/ 2013485 w 2270660"/>
              <a:gd name="connsiteY108" fmla="*/ 1429887 h 2450980"/>
              <a:gd name="connsiteX109" fmla="*/ 1999198 w 2270660"/>
              <a:gd name="connsiteY109" fmla="*/ 1472750 h 2450980"/>
              <a:gd name="connsiteX110" fmla="*/ 1980148 w 2270660"/>
              <a:gd name="connsiteY110" fmla="*/ 1487037 h 2450980"/>
              <a:gd name="connsiteX111" fmla="*/ 1915829 w 2270660"/>
              <a:gd name="connsiteY111" fmla="*/ 1494857 h 2450980"/>
              <a:gd name="connsiteX112" fmla="*/ 1889660 w 2270660"/>
              <a:gd name="connsiteY112" fmla="*/ 1515612 h 2450980"/>
              <a:gd name="connsiteX113" fmla="*/ 1880135 w 2270660"/>
              <a:gd name="connsiteY113" fmla="*/ 1491800 h 2450980"/>
              <a:gd name="connsiteX114" fmla="*/ 1822985 w 2270660"/>
              <a:gd name="connsiteY114" fmla="*/ 1510850 h 2450980"/>
              <a:gd name="connsiteX115" fmla="*/ 1799173 w 2270660"/>
              <a:gd name="connsiteY115" fmla="*/ 1491800 h 2450980"/>
              <a:gd name="connsiteX116" fmla="*/ 1780123 w 2270660"/>
              <a:gd name="connsiteY116" fmla="*/ 1501325 h 2450980"/>
              <a:gd name="connsiteX117" fmla="*/ 1760635 w 2270660"/>
              <a:gd name="connsiteY117" fmla="*/ 1503432 h 2450980"/>
              <a:gd name="connsiteX118" fmla="*/ 1731953 w 2270660"/>
              <a:gd name="connsiteY118" fmla="*/ 1526295 h 2450980"/>
              <a:gd name="connsiteX119" fmla="*/ 1712999 w 2270660"/>
              <a:gd name="connsiteY119" fmla="*/ 1516768 h 2450980"/>
              <a:gd name="connsiteX120" fmla="*/ 1722973 w 2270660"/>
              <a:gd name="connsiteY120" fmla="*/ 1487037 h 2450980"/>
              <a:gd name="connsiteX121" fmla="*/ 1699160 w 2270660"/>
              <a:gd name="connsiteY121" fmla="*/ 1482275 h 2450980"/>
              <a:gd name="connsiteX122" fmla="*/ 1642010 w 2270660"/>
              <a:gd name="connsiteY122" fmla="*/ 1491800 h 2450980"/>
              <a:gd name="connsiteX123" fmla="*/ 1546760 w 2270660"/>
              <a:gd name="connsiteY123" fmla="*/ 1496562 h 2450980"/>
              <a:gd name="connsiteX124" fmla="*/ 1470560 w 2270660"/>
              <a:gd name="connsiteY124" fmla="*/ 1477512 h 2450980"/>
              <a:gd name="connsiteX125" fmla="*/ 1451510 w 2270660"/>
              <a:gd name="connsiteY125" fmla="*/ 1491800 h 2450980"/>
              <a:gd name="connsiteX126" fmla="*/ 1396511 w 2270660"/>
              <a:gd name="connsiteY126" fmla="*/ 1520783 h 2450980"/>
              <a:gd name="connsiteX127" fmla="*/ 1375310 w 2270660"/>
              <a:gd name="connsiteY127" fmla="*/ 1501325 h 2450980"/>
              <a:gd name="connsiteX128" fmla="*/ 1356260 w 2270660"/>
              <a:gd name="connsiteY128" fmla="*/ 1477512 h 2450980"/>
              <a:gd name="connsiteX129" fmla="*/ 1337210 w 2270660"/>
              <a:gd name="connsiteY129" fmla="*/ 1501325 h 2450980"/>
              <a:gd name="connsiteX130" fmla="*/ 1327685 w 2270660"/>
              <a:gd name="connsiteY130" fmla="*/ 1482275 h 2450980"/>
              <a:gd name="connsiteX131" fmla="*/ 1227673 w 2270660"/>
              <a:gd name="connsiteY131" fmla="*/ 1529900 h 2450980"/>
              <a:gd name="connsiteX132" fmla="*/ 1194335 w 2270660"/>
              <a:gd name="connsiteY132" fmla="*/ 1529900 h 2450980"/>
              <a:gd name="connsiteX133" fmla="*/ 1132423 w 2270660"/>
              <a:gd name="connsiteY133" fmla="*/ 1520375 h 2450980"/>
              <a:gd name="connsiteX134" fmla="*/ 1075273 w 2270660"/>
              <a:gd name="connsiteY134" fmla="*/ 1539425 h 2450980"/>
              <a:gd name="connsiteX135" fmla="*/ 1051460 w 2270660"/>
              <a:gd name="connsiteY135" fmla="*/ 1577525 h 2450980"/>
              <a:gd name="connsiteX136" fmla="*/ 1037173 w 2270660"/>
              <a:gd name="connsiteY136" fmla="*/ 1606100 h 2450980"/>
              <a:gd name="connsiteX137" fmla="*/ 1018123 w 2270660"/>
              <a:gd name="connsiteY137" fmla="*/ 1606100 h 2450980"/>
              <a:gd name="connsiteX138" fmla="*/ 1018123 w 2270660"/>
              <a:gd name="connsiteY138" fmla="*/ 1606100 h 2450980"/>
              <a:gd name="connsiteX139" fmla="*/ 956402 w 2270660"/>
              <a:gd name="connsiteY139" fmla="*/ 1634894 h 2450980"/>
              <a:gd name="connsiteX140" fmla="*/ 918110 w 2270660"/>
              <a:gd name="connsiteY140" fmla="*/ 1606100 h 2450980"/>
              <a:gd name="connsiteX141" fmla="*/ 797331 w 2270660"/>
              <a:gd name="connsiteY141" fmla="*/ 1632036 h 2450980"/>
              <a:gd name="connsiteX142" fmla="*/ 851435 w 2270660"/>
              <a:gd name="connsiteY142" fmla="*/ 1668012 h 2450980"/>
              <a:gd name="connsiteX143" fmla="*/ 870485 w 2270660"/>
              <a:gd name="connsiteY143" fmla="*/ 1706112 h 2450980"/>
              <a:gd name="connsiteX144" fmla="*/ 870485 w 2270660"/>
              <a:gd name="connsiteY144" fmla="*/ 1753737 h 2450980"/>
              <a:gd name="connsiteX145" fmla="*/ 851435 w 2270660"/>
              <a:gd name="connsiteY145" fmla="*/ 1777550 h 2450980"/>
              <a:gd name="connsiteX146" fmla="*/ 837148 w 2270660"/>
              <a:gd name="connsiteY146" fmla="*/ 1853750 h 2450980"/>
              <a:gd name="connsiteX147" fmla="*/ 856198 w 2270660"/>
              <a:gd name="connsiteY147" fmla="*/ 1882325 h 2450980"/>
              <a:gd name="connsiteX148" fmla="*/ 841910 w 2270660"/>
              <a:gd name="connsiteY148" fmla="*/ 1910900 h 2450980"/>
              <a:gd name="connsiteX149" fmla="*/ 851435 w 2270660"/>
              <a:gd name="connsiteY149" fmla="*/ 1939475 h 2450980"/>
              <a:gd name="connsiteX150" fmla="*/ 851435 w 2270660"/>
              <a:gd name="connsiteY150" fmla="*/ 1963287 h 2450980"/>
              <a:gd name="connsiteX151" fmla="*/ 808573 w 2270660"/>
              <a:gd name="connsiteY151" fmla="*/ 1982337 h 2450980"/>
              <a:gd name="connsiteX152" fmla="*/ 808573 w 2270660"/>
              <a:gd name="connsiteY152" fmla="*/ 1982337 h 2450980"/>
              <a:gd name="connsiteX153" fmla="*/ 809232 w 2270660"/>
              <a:gd name="connsiteY153" fmla="*/ 2038001 h 2450980"/>
              <a:gd name="connsiteX154" fmla="*/ 822860 w 2270660"/>
              <a:gd name="connsiteY154" fmla="*/ 2058537 h 2450980"/>
              <a:gd name="connsiteX155" fmla="*/ 846673 w 2270660"/>
              <a:gd name="connsiteY155" fmla="*/ 2082350 h 2450980"/>
              <a:gd name="connsiteX156" fmla="*/ 841910 w 2270660"/>
              <a:gd name="connsiteY156" fmla="*/ 2134737 h 2450980"/>
              <a:gd name="connsiteX157" fmla="*/ 899060 w 2270660"/>
              <a:gd name="connsiteY157" fmla="*/ 2163312 h 2450980"/>
              <a:gd name="connsiteX158" fmla="*/ 903823 w 2270660"/>
              <a:gd name="connsiteY158" fmla="*/ 2196650 h 2450980"/>
              <a:gd name="connsiteX159" fmla="*/ 965735 w 2270660"/>
              <a:gd name="connsiteY159" fmla="*/ 2220462 h 2450980"/>
              <a:gd name="connsiteX160" fmla="*/ 956210 w 2270660"/>
              <a:gd name="connsiteY160" fmla="*/ 2253800 h 2450980"/>
              <a:gd name="connsiteX161" fmla="*/ 1056223 w 2270660"/>
              <a:gd name="connsiteY161" fmla="*/ 2258562 h 2450980"/>
              <a:gd name="connsiteX162" fmla="*/ 1056223 w 2270660"/>
              <a:gd name="connsiteY162" fmla="*/ 2258562 h 2450980"/>
              <a:gd name="connsiteX163" fmla="*/ 1056117 w 2270660"/>
              <a:gd name="connsiteY163"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1765835 w 2270660"/>
              <a:gd name="connsiteY84" fmla="*/ 1201287 h 2450980"/>
              <a:gd name="connsiteX85" fmla="*/ 1765835 w 2270660"/>
              <a:gd name="connsiteY85" fmla="*/ 1201287 h 2450980"/>
              <a:gd name="connsiteX86" fmla="*/ 1775360 w 2270660"/>
              <a:gd name="connsiteY86" fmla="*/ 1253675 h 2450980"/>
              <a:gd name="connsiteX87" fmla="*/ 1851560 w 2270660"/>
              <a:gd name="connsiteY87" fmla="*/ 1239387 h 2450980"/>
              <a:gd name="connsiteX88" fmla="*/ 1894423 w 2270660"/>
              <a:gd name="connsiteY88" fmla="*/ 1191762 h 2450980"/>
              <a:gd name="connsiteX89" fmla="*/ 1903948 w 2270660"/>
              <a:gd name="connsiteY89" fmla="*/ 1177475 h 2450980"/>
              <a:gd name="connsiteX90" fmla="*/ 1946810 w 2270660"/>
              <a:gd name="connsiteY90" fmla="*/ 1167950 h 2450980"/>
              <a:gd name="connsiteX91" fmla="*/ 1984910 w 2270660"/>
              <a:gd name="connsiteY91" fmla="*/ 1144137 h 2450980"/>
              <a:gd name="connsiteX92" fmla="*/ 2023010 w 2270660"/>
              <a:gd name="connsiteY92" fmla="*/ 1129850 h 2450980"/>
              <a:gd name="connsiteX93" fmla="*/ 2070635 w 2270660"/>
              <a:gd name="connsiteY93" fmla="*/ 1120325 h 2450980"/>
              <a:gd name="connsiteX94" fmla="*/ 2118260 w 2270660"/>
              <a:gd name="connsiteY94" fmla="*/ 1134612 h 2450980"/>
              <a:gd name="connsiteX95" fmla="*/ 2199223 w 2270660"/>
              <a:gd name="connsiteY95" fmla="*/ 1134612 h 2450980"/>
              <a:gd name="connsiteX96" fmla="*/ 2213510 w 2270660"/>
              <a:gd name="connsiteY96" fmla="*/ 1096512 h 2450980"/>
              <a:gd name="connsiteX97" fmla="*/ 2242085 w 2270660"/>
              <a:gd name="connsiteY97" fmla="*/ 1106037 h 2450980"/>
              <a:gd name="connsiteX98" fmla="*/ 2270660 w 2270660"/>
              <a:gd name="connsiteY98" fmla="*/ 1093801 h 2450980"/>
              <a:gd name="connsiteX99" fmla="*/ 2270660 w 2270660"/>
              <a:gd name="connsiteY99" fmla="*/ 1115562 h 2450980"/>
              <a:gd name="connsiteX100" fmla="*/ 2256373 w 2270660"/>
              <a:gd name="connsiteY100" fmla="*/ 1144137 h 2450980"/>
              <a:gd name="connsiteX101" fmla="*/ 2209269 w 2270660"/>
              <a:gd name="connsiteY101" fmla="*/ 1182395 h 2450980"/>
              <a:gd name="connsiteX102" fmla="*/ 2182592 w 2270660"/>
              <a:gd name="connsiteY102" fmla="*/ 1213832 h 2450980"/>
              <a:gd name="connsiteX103" fmla="*/ 2147341 w 2270660"/>
              <a:gd name="connsiteY103" fmla="*/ 1247174 h 2450980"/>
              <a:gd name="connsiteX104" fmla="*/ 2132097 w 2270660"/>
              <a:gd name="connsiteY104" fmla="*/ 1319574 h 2450980"/>
              <a:gd name="connsiteX105" fmla="*/ 2156360 w 2270660"/>
              <a:gd name="connsiteY105" fmla="*/ 1348925 h 2450980"/>
              <a:gd name="connsiteX106" fmla="*/ 2054927 w 2270660"/>
              <a:gd name="connsiteY106" fmla="*/ 1350599 h 2450980"/>
              <a:gd name="connsiteX107" fmla="*/ 2023010 w 2270660"/>
              <a:gd name="connsiteY107" fmla="*/ 1415600 h 2450980"/>
              <a:gd name="connsiteX108" fmla="*/ 2013485 w 2270660"/>
              <a:gd name="connsiteY108" fmla="*/ 1429887 h 2450980"/>
              <a:gd name="connsiteX109" fmla="*/ 1999198 w 2270660"/>
              <a:gd name="connsiteY109" fmla="*/ 1472750 h 2450980"/>
              <a:gd name="connsiteX110" fmla="*/ 1980148 w 2270660"/>
              <a:gd name="connsiteY110" fmla="*/ 1487037 h 2450980"/>
              <a:gd name="connsiteX111" fmla="*/ 1915829 w 2270660"/>
              <a:gd name="connsiteY111" fmla="*/ 1494857 h 2450980"/>
              <a:gd name="connsiteX112" fmla="*/ 1889660 w 2270660"/>
              <a:gd name="connsiteY112" fmla="*/ 1515612 h 2450980"/>
              <a:gd name="connsiteX113" fmla="*/ 1880135 w 2270660"/>
              <a:gd name="connsiteY113" fmla="*/ 1491800 h 2450980"/>
              <a:gd name="connsiteX114" fmla="*/ 1822985 w 2270660"/>
              <a:gd name="connsiteY114" fmla="*/ 1510850 h 2450980"/>
              <a:gd name="connsiteX115" fmla="*/ 1799173 w 2270660"/>
              <a:gd name="connsiteY115" fmla="*/ 1491800 h 2450980"/>
              <a:gd name="connsiteX116" fmla="*/ 1780123 w 2270660"/>
              <a:gd name="connsiteY116" fmla="*/ 1501325 h 2450980"/>
              <a:gd name="connsiteX117" fmla="*/ 1760635 w 2270660"/>
              <a:gd name="connsiteY117" fmla="*/ 1503432 h 2450980"/>
              <a:gd name="connsiteX118" fmla="*/ 1731953 w 2270660"/>
              <a:gd name="connsiteY118" fmla="*/ 1526295 h 2450980"/>
              <a:gd name="connsiteX119" fmla="*/ 1712999 w 2270660"/>
              <a:gd name="connsiteY119" fmla="*/ 1516768 h 2450980"/>
              <a:gd name="connsiteX120" fmla="*/ 1722973 w 2270660"/>
              <a:gd name="connsiteY120" fmla="*/ 1487037 h 2450980"/>
              <a:gd name="connsiteX121" fmla="*/ 1699160 w 2270660"/>
              <a:gd name="connsiteY121" fmla="*/ 1482275 h 2450980"/>
              <a:gd name="connsiteX122" fmla="*/ 1642010 w 2270660"/>
              <a:gd name="connsiteY122" fmla="*/ 1491800 h 2450980"/>
              <a:gd name="connsiteX123" fmla="*/ 1546760 w 2270660"/>
              <a:gd name="connsiteY123" fmla="*/ 1496562 h 2450980"/>
              <a:gd name="connsiteX124" fmla="*/ 1470560 w 2270660"/>
              <a:gd name="connsiteY124" fmla="*/ 1477512 h 2450980"/>
              <a:gd name="connsiteX125" fmla="*/ 1451510 w 2270660"/>
              <a:gd name="connsiteY125" fmla="*/ 1491800 h 2450980"/>
              <a:gd name="connsiteX126" fmla="*/ 1396511 w 2270660"/>
              <a:gd name="connsiteY126" fmla="*/ 1520783 h 2450980"/>
              <a:gd name="connsiteX127" fmla="*/ 1375310 w 2270660"/>
              <a:gd name="connsiteY127" fmla="*/ 1501325 h 2450980"/>
              <a:gd name="connsiteX128" fmla="*/ 1356260 w 2270660"/>
              <a:gd name="connsiteY128" fmla="*/ 1477512 h 2450980"/>
              <a:gd name="connsiteX129" fmla="*/ 1337210 w 2270660"/>
              <a:gd name="connsiteY129" fmla="*/ 1501325 h 2450980"/>
              <a:gd name="connsiteX130" fmla="*/ 1327685 w 2270660"/>
              <a:gd name="connsiteY130" fmla="*/ 1482275 h 2450980"/>
              <a:gd name="connsiteX131" fmla="*/ 1227673 w 2270660"/>
              <a:gd name="connsiteY131" fmla="*/ 1529900 h 2450980"/>
              <a:gd name="connsiteX132" fmla="*/ 1194335 w 2270660"/>
              <a:gd name="connsiteY132" fmla="*/ 1529900 h 2450980"/>
              <a:gd name="connsiteX133" fmla="*/ 1132423 w 2270660"/>
              <a:gd name="connsiteY133" fmla="*/ 1520375 h 2450980"/>
              <a:gd name="connsiteX134" fmla="*/ 1075273 w 2270660"/>
              <a:gd name="connsiteY134" fmla="*/ 1539425 h 2450980"/>
              <a:gd name="connsiteX135" fmla="*/ 1051460 w 2270660"/>
              <a:gd name="connsiteY135" fmla="*/ 1577525 h 2450980"/>
              <a:gd name="connsiteX136" fmla="*/ 1037173 w 2270660"/>
              <a:gd name="connsiteY136" fmla="*/ 1606100 h 2450980"/>
              <a:gd name="connsiteX137" fmla="*/ 1018123 w 2270660"/>
              <a:gd name="connsiteY137" fmla="*/ 1606100 h 2450980"/>
              <a:gd name="connsiteX138" fmla="*/ 1018123 w 2270660"/>
              <a:gd name="connsiteY138" fmla="*/ 1606100 h 2450980"/>
              <a:gd name="connsiteX139" fmla="*/ 956402 w 2270660"/>
              <a:gd name="connsiteY139" fmla="*/ 1634894 h 2450980"/>
              <a:gd name="connsiteX140" fmla="*/ 918110 w 2270660"/>
              <a:gd name="connsiteY140" fmla="*/ 1606100 h 2450980"/>
              <a:gd name="connsiteX141" fmla="*/ 797331 w 2270660"/>
              <a:gd name="connsiteY141" fmla="*/ 1632036 h 2450980"/>
              <a:gd name="connsiteX142" fmla="*/ 851435 w 2270660"/>
              <a:gd name="connsiteY142" fmla="*/ 1668012 h 2450980"/>
              <a:gd name="connsiteX143" fmla="*/ 870485 w 2270660"/>
              <a:gd name="connsiteY143" fmla="*/ 1706112 h 2450980"/>
              <a:gd name="connsiteX144" fmla="*/ 870485 w 2270660"/>
              <a:gd name="connsiteY144" fmla="*/ 1753737 h 2450980"/>
              <a:gd name="connsiteX145" fmla="*/ 851435 w 2270660"/>
              <a:gd name="connsiteY145" fmla="*/ 1777550 h 2450980"/>
              <a:gd name="connsiteX146" fmla="*/ 837148 w 2270660"/>
              <a:gd name="connsiteY146" fmla="*/ 1853750 h 2450980"/>
              <a:gd name="connsiteX147" fmla="*/ 856198 w 2270660"/>
              <a:gd name="connsiteY147" fmla="*/ 1882325 h 2450980"/>
              <a:gd name="connsiteX148" fmla="*/ 841910 w 2270660"/>
              <a:gd name="connsiteY148" fmla="*/ 1910900 h 2450980"/>
              <a:gd name="connsiteX149" fmla="*/ 851435 w 2270660"/>
              <a:gd name="connsiteY149" fmla="*/ 1939475 h 2450980"/>
              <a:gd name="connsiteX150" fmla="*/ 851435 w 2270660"/>
              <a:gd name="connsiteY150" fmla="*/ 1963287 h 2450980"/>
              <a:gd name="connsiteX151" fmla="*/ 808573 w 2270660"/>
              <a:gd name="connsiteY151" fmla="*/ 1982337 h 2450980"/>
              <a:gd name="connsiteX152" fmla="*/ 808573 w 2270660"/>
              <a:gd name="connsiteY152" fmla="*/ 1982337 h 2450980"/>
              <a:gd name="connsiteX153" fmla="*/ 809232 w 2270660"/>
              <a:gd name="connsiteY153" fmla="*/ 2038001 h 2450980"/>
              <a:gd name="connsiteX154" fmla="*/ 822860 w 2270660"/>
              <a:gd name="connsiteY154" fmla="*/ 2058537 h 2450980"/>
              <a:gd name="connsiteX155" fmla="*/ 846673 w 2270660"/>
              <a:gd name="connsiteY155" fmla="*/ 2082350 h 2450980"/>
              <a:gd name="connsiteX156" fmla="*/ 841910 w 2270660"/>
              <a:gd name="connsiteY156" fmla="*/ 2134737 h 2450980"/>
              <a:gd name="connsiteX157" fmla="*/ 899060 w 2270660"/>
              <a:gd name="connsiteY157" fmla="*/ 2163312 h 2450980"/>
              <a:gd name="connsiteX158" fmla="*/ 903823 w 2270660"/>
              <a:gd name="connsiteY158" fmla="*/ 2196650 h 2450980"/>
              <a:gd name="connsiteX159" fmla="*/ 965735 w 2270660"/>
              <a:gd name="connsiteY159" fmla="*/ 2220462 h 2450980"/>
              <a:gd name="connsiteX160" fmla="*/ 956210 w 2270660"/>
              <a:gd name="connsiteY160" fmla="*/ 2253800 h 2450980"/>
              <a:gd name="connsiteX161" fmla="*/ 1056223 w 2270660"/>
              <a:gd name="connsiteY161" fmla="*/ 2258562 h 2450980"/>
              <a:gd name="connsiteX162" fmla="*/ 1056223 w 2270660"/>
              <a:gd name="connsiteY162" fmla="*/ 2258562 h 2450980"/>
              <a:gd name="connsiteX163" fmla="*/ 1056117 w 2270660"/>
              <a:gd name="connsiteY163"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1765835 w 2270660"/>
              <a:gd name="connsiteY84" fmla="*/ 1201287 h 2450980"/>
              <a:gd name="connsiteX85" fmla="*/ 1765835 w 2270660"/>
              <a:gd name="connsiteY85" fmla="*/ 1201287 h 2450980"/>
              <a:gd name="connsiteX86" fmla="*/ 1775360 w 2270660"/>
              <a:gd name="connsiteY86" fmla="*/ 1253675 h 2450980"/>
              <a:gd name="connsiteX87" fmla="*/ 1851560 w 2270660"/>
              <a:gd name="connsiteY87" fmla="*/ 1239387 h 2450980"/>
              <a:gd name="connsiteX88" fmla="*/ 1894423 w 2270660"/>
              <a:gd name="connsiteY88" fmla="*/ 1191762 h 2450980"/>
              <a:gd name="connsiteX89" fmla="*/ 1903948 w 2270660"/>
              <a:gd name="connsiteY89" fmla="*/ 1177475 h 2450980"/>
              <a:gd name="connsiteX90" fmla="*/ 1946810 w 2270660"/>
              <a:gd name="connsiteY90" fmla="*/ 1167950 h 2450980"/>
              <a:gd name="connsiteX91" fmla="*/ 1984910 w 2270660"/>
              <a:gd name="connsiteY91" fmla="*/ 1144137 h 2450980"/>
              <a:gd name="connsiteX92" fmla="*/ 2023010 w 2270660"/>
              <a:gd name="connsiteY92" fmla="*/ 1129850 h 2450980"/>
              <a:gd name="connsiteX93" fmla="*/ 2070635 w 2270660"/>
              <a:gd name="connsiteY93" fmla="*/ 1120325 h 2450980"/>
              <a:gd name="connsiteX94" fmla="*/ 2118260 w 2270660"/>
              <a:gd name="connsiteY94" fmla="*/ 1134612 h 2450980"/>
              <a:gd name="connsiteX95" fmla="*/ 2199223 w 2270660"/>
              <a:gd name="connsiteY95" fmla="*/ 1134612 h 2450980"/>
              <a:gd name="connsiteX96" fmla="*/ 2213510 w 2270660"/>
              <a:gd name="connsiteY96" fmla="*/ 1096512 h 2450980"/>
              <a:gd name="connsiteX97" fmla="*/ 2242085 w 2270660"/>
              <a:gd name="connsiteY97" fmla="*/ 1106037 h 2450980"/>
              <a:gd name="connsiteX98" fmla="*/ 2270660 w 2270660"/>
              <a:gd name="connsiteY98" fmla="*/ 1093801 h 2450980"/>
              <a:gd name="connsiteX99" fmla="*/ 2270660 w 2270660"/>
              <a:gd name="connsiteY99" fmla="*/ 1115562 h 2450980"/>
              <a:gd name="connsiteX100" fmla="*/ 2256373 w 2270660"/>
              <a:gd name="connsiteY100" fmla="*/ 1144137 h 2450980"/>
              <a:gd name="connsiteX101" fmla="*/ 2209269 w 2270660"/>
              <a:gd name="connsiteY101" fmla="*/ 1182395 h 2450980"/>
              <a:gd name="connsiteX102" fmla="*/ 2182592 w 2270660"/>
              <a:gd name="connsiteY102" fmla="*/ 1213832 h 2450980"/>
              <a:gd name="connsiteX103" fmla="*/ 2147341 w 2270660"/>
              <a:gd name="connsiteY103" fmla="*/ 1247174 h 2450980"/>
              <a:gd name="connsiteX104" fmla="*/ 2132097 w 2270660"/>
              <a:gd name="connsiteY104" fmla="*/ 1319574 h 2450980"/>
              <a:gd name="connsiteX105" fmla="*/ 2156360 w 2270660"/>
              <a:gd name="connsiteY105" fmla="*/ 1348925 h 2450980"/>
              <a:gd name="connsiteX106" fmla="*/ 2054927 w 2270660"/>
              <a:gd name="connsiteY106" fmla="*/ 1350599 h 2450980"/>
              <a:gd name="connsiteX107" fmla="*/ 2023010 w 2270660"/>
              <a:gd name="connsiteY107" fmla="*/ 1415600 h 2450980"/>
              <a:gd name="connsiteX108" fmla="*/ 2013485 w 2270660"/>
              <a:gd name="connsiteY108" fmla="*/ 1429887 h 2450980"/>
              <a:gd name="connsiteX109" fmla="*/ 1999198 w 2270660"/>
              <a:gd name="connsiteY109" fmla="*/ 1472750 h 2450980"/>
              <a:gd name="connsiteX110" fmla="*/ 1980148 w 2270660"/>
              <a:gd name="connsiteY110" fmla="*/ 1487037 h 2450980"/>
              <a:gd name="connsiteX111" fmla="*/ 1915829 w 2270660"/>
              <a:gd name="connsiteY111" fmla="*/ 1494857 h 2450980"/>
              <a:gd name="connsiteX112" fmla="*/ 1889660 w 2270660"/>
              <a:gd name="connsiteY112" fmla="*/ 1515612 h 2450980"/>
              <a:gd name="connsiteX113" fmla="*/ 1880135 w 2270660"/>
              <a:gd name="connsiteY113" fmla="*/ 1491800 h 2450980"/>
              <a:gd name="connsiteX114" fmla="*/ 1822985 w 2270660"/>
              <a:gd name="connsiteY114" fmla="*/ 1510850 h 2450980"/>
              <a:gd name="connsiteX115" fmla="*/ 1799173 w 2270660"/>
              <a:gd name="connsiteY115" fmla="*/ 1491800 h 2450980"/>
              <a:gd name="connsiteX116" fmla="*/ 1780123 w 2270660"/>
              <a:gd name="connsiteY116" fmla="*/ 1501325 h 2450980"/>
              <a:gd name="connsiteX117" fmla="*/ 1760635 w 2270660"/>
              <a:gd name="connsiteY117" fmla="*/ 1503432 h 2450980"/>
              <a:gd name="connsiteX118" fmla="*/ 1731953 w 2270660"/>
              <a:gd name="connsiteY118" fmla="*/ 1526295 h 2450980"/>
              <a:gd name="connsiteX119" fmla="*/ 1712999 w 2270660"/>
              <a:gd name="connsiteY119" fmla="*/ 1516768 h 2450980"/>
              <a:gd name="connsiteX120" fmla="*/ 1722973 w 2270660"/>
              <a:gd name="connsiteY120" fmla="*/ 1487037 h 2450980"/>
              <a:gd name="connsiteX121" fmla="*/ 1699160 w 2270660"/>
              <a:gd name="connsiteY121" fmla="*/ 1482275 h 2450980"/>
              <a:gd name="connsiteX122" fmla="*/ 1642010 w 2270660"/>
              <a:gd name="connsiteY122" fmla="*/ 1491800 h 2450980"/>
              <a:gd name="connsiteX123" fmla="*/ 1546760 w 2270660"/>
              <a:gd name="connsiteY123" fmla="*/ 1496562 h 2450980"/>
              <a:gd name="connsiteX124" fmla="*/ 1470560 w 2270660"/>
              <a:gd name="connsiteY124" fmla="*/ 1477512 h 2450980"/>
              <a:gd name="connsiteX125" fmla="*/ 1451510 w 2270660"/>
              <a:gd name="connsiteY125" fmla="*/ 1491800 h 2450980"/>
              <a:gd name="connsiteX126" fmla="*/ 1396511 w 2270660"/>
              <a:gd name="connsiteY126" fmla="*/ 1520783 h 2450980"/>
              <a:gd name="connsiteX127" fmla="*/ 1375310 w 2270660"/>
              <a:gd name="connsiteY127" fmla="*/ 1501325 h 2450980"/>
              <a:gd name="connsiteX128" fmla="*/ 1356260 w 2270660"/>
              <a:gd name="connsiteY128" fmla="*/ 1477512 h 2450980"/>
              <a:gd name="connsiteX129" fmla="*/ 1337210 w 2270660"/>
              <a:gd name="connsiteY129" fmla="*/ 1501325 h 2450980"/>
              <a:gd name="connsiteX130" fmla="*/ 1327685 w 2270660"/>
              <a:gd name="connsiteY130" fmla="*/ 1482275 h 2450980"/>
              <a:gd name="connsiteX131" fmla="*/ 1227673 w 2270660"/>
              <a:gd name="connsiteY131" fmla="*/ 1529900 h 2450980"/>
              <a:gd name="connsiteX132" fmla="*/ 1194335 w 2270660"/>
              <a:gd name="connsiteY132" fmla="*/ 1529900 h 2450980"/>
              <a:gd name="connsiteX133" fmla="*/ 1132423 w 2270660"/>
              <a:gd name="connsiteY133" fmla="*/ 1520375 h 2450980"/>
              <a:gd name="connsiteX134" fmla="*/ 1075273 w 2270660"/>
              <a:gd name="connsiteY134" fmla="*/ 1539425 h 2450980"/>
              <a:gd name="connsiteX135" fmla="*/ 1051460 w 2270660"/>
              <a:gd name="connsiteY135" fmla="*/ 1577525 h 2450980"/>
              <a:gd name="connsiteX136" fmla="*/ 1037173 w 2270660"/>
              <a:gd name="connsiteY136" fmla="*/ 1606100 h 2450980"/>
              <a:gd name="connsiteX137" fmla="*/ 1018123 w 2270660"/>
              <a:gd name="connsiteY137" fmla="*/ 1606100 h 2450980"/>
              <a:gd name="connsiteX138" fmla="*/ 1018123 w 2270660"/>
              <a:gd name="connsiteY138" fmla="*/ 1606100 h 2450980"/>
              <a:gd name="connsiteX139" fmla="*/ 956402 w 2270660"/>
              <a:gd name="connsiteY139" fmla="*/ 1634894 h 2450980"/>
              <a:gd name="connsiteX140" fmla="*/ 918110 w 2270660"/>
              <a:gd name="connsiteY140" fmla="*/ 1606100 h 2450980"/>
              <a:gd name="connsiteX141" fmla="*/ 797331 w 2270660"/>
              <a:gd name="connsiteY141" fmla="*/ 1632036 h 2450980"/>
              <a:gd name="connsiteX142" fmla="*/ 851435 w 2270660"/>
              <a:gd name="connsiteY142" fmla="*/ 1668012 h 2450980"/>
              <a:gd name="connsiteX143" fmla="*/ 870485 w 2270660"/>
              <a:gd name="connsiteY143" fmla="*/ 1706112 h 2450980"/>
              <a:gd name="connsiteX144" fmla="*/ 870485 w 2270660"/>
              <a:gd name="connsiteY144" fmla="*/ 1753737 h 2450980"/>
              <a:gd name="connsiteX145" fmla="*/ 851435 w 2270660"/>
              <a:gd name="connsiteY145" fmla="*/ 1777550 h 2450980"/>
              <a:gd name="connsiteX146" fmla="*/ 837148 w 2270660"/>
              <a:gd name="connsiteY146" fmla="*/ 1853750 h 2450980"/>
              <a:gd name="connsiteX147" fmla="*/ 856198 w 2270660"/>
              <a:gd name="connsiteY147" fmla="*/ 1882325 h 2450980"/>
              <a:gd name="connsiteX148" fmla="*/ 841910 w 2270660"/>
              <a:gd name="connsiteY148" fmla="*/ 1910900 h 2450980"/>
              <a:gd name="connsiteX149" fmla="*/ 851435 w 2270660"/>
              <a:gd name="connsiteY149" fmla="*/ 1939475 h 2450980"/>
              <a:gd name="connsiteX150" fmla="*/ 851435 w 2270660"/>
              <a:gd name="connsiteY150" fmla="*/ 1963287 h 2450980"/>
              <a:gd name="connsiteX151" fmla="*/ 808573 w 2270660"/>
              <a:gd name="connsiteY151" fmla="*/ 1982337 h 2450980"/>
              <a:gd name="connsiteX152" fmla="*/ 808573 w 2270660"/>
              <a:gd name="connsiteY152" fmla="*/ 1982337 h 2450980"/>
              <a:gd name="connsiteX153" fmla="*/ 809232 w 2270660"/>
              <a:gd name="connsiteY153" fmla="*/ 2038001 h 2450980"/>
              <a:gd name="connsiteX154" fmla="*/ 822860 w 2270660"/>
              <a:gd name="connsiteY154" fmla="*/ 2058537 h 2450980"/>
              <a:gd name="connsiteX155" fmla="*/ 846673 w 2270660"/>
              <a:gd name="connsiteY155" fmla="*/ 2082350 h 2450980"/>
              <a:gd name="connsiteX156" fmla="*/ 841910 w 2270660"/>
              <a:gd name="connsiteY156" fmla="*/ 2134737 h 2450980"/>
              <a:gd name="connsiteX157" fmla="*/ 899060 w 2270660"/>
              <a:gd name="connsiteY157" fmla="*/ 2163312 h 2450980"/>
              <a:gd name="connsiteX158" fmla="*/ 903823 w 2270660"/>
              <a:gd name="connsiteY158" fmla="*/ 2196650 h 2450980"/>
              <a:gd name="connsiteX159" fmla="*/ 965735 w 2270660"/>
              <a:gd name="connsiteY159" fmla="*/ 2220462 h 2450980"/>
              <a:gd name="connsiteX160" fmla="*/ 956210 w 2270660"/>
              <a:gd name="connsiteY160" fmla="*/ 2253800 h 2450980"/>
              <a:gd name="connsiteX161" fmla="*/ 1056223 w 2270660"/>
              <a:gd name="connsiteY161" fmla="*/ 2258562 h 2450980"/>
              <a:gd name="connsiteX162" fmla="*/ 1056223 w 2270660"/>
              <a:gd name="connsiteY162" fmla="*/ 2258562 h 2450980"/>
              <a:gd name="connsiteX163" fmla="*/ 1056117 w 2270660"/>
              <a:gd name="connsiteY163"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1999787 w 2270660"/>
              <a:gd name="connsiteY84" fmla="*/ 914018 h 2450980"/>
              <a:gd name="connsiteX85" fmla="*/ 1765835 w 2270660"/>
              <a:gd name="connsiteY85" fmla="*/ 1201287 h 2450980"/>
              <a:gd name="connsiteX86" fmla="*/ 1765835 w 2270660"/>
              <a:gd name="connsiteY86" fmla="*/ 1201287 h 2450980"/>
              <a:gd name="connsiteX87" fmla="*/ 1775360 w 2270660"/>
              <a:gd name="connsiteY87" fmla="*/ 1253675 h 2450980"/>
              <a:gd name="connsiteX88" fmla="*/ 1851560 w 2270660"/>
              <a:gd name="connsiteY88" fmla="*/ 1239387 h 2450980"/>
              <a:gd name="connsiteX89" fmla="*/ 1894423 w 2270660"/>
              <a:gd name="connsiteY89" fmla="*/ 1191762 h 2450980"/>
              <a:gd name="connsiteX90" fmla="*/ 1903948 w 2270660"/>
              <a:gd name="connsiteY90" fmla="*/ 1177475 h 2450980"/>
              <a:gd name="connsiteX91" fmla="*/ 1946810 w 2270660"/>
              <a:gd name="connsiteY91" fmla="*/ 1167950 h 2450980"/>
              <a:gd name="connsiteX92" fmla="*/ 1984910 w 2270660"/>
              <a:gd name="connsiteY92" fmla="*/ 1144137 h 2450980"/>
              <a:gd name="connsiteX93" fmla="*/ 2023010 w 2270660"/>
              <a:gd name="connsiteY93" fmla="*/ 1129850 h 2450980"/>
              <a:gd name="connsiteX94" fmla="*/ 2070635 w 2270660"/>
              <a:gd name="connsiteY94" fmla="*/ 1120325 h 2450980"/>
              <a:gd name="connsiteX95" fmla="*/ 2118260 w 2270660"/>
              <a:gd name="connsiteY95" fmla="*/ 1134612 h 2450980"/>
              <a:gd name="connsiteX96" fmla="*/ 2199223 w 2270660"/>
              <a:gd name="connsiteY96" fmla="*/ 1134612 h 2450980"/>
              <a:gd name="connsiteX97" fmla="*/ 2213510 w 2270660"/>
              <a:gd name="connsiteY97" fmla="*/ 1096512 h 2450980"/>
              <a:gd name="connsiteX98" fmla="*/ 2242085 w 2270660"/>
              <a:gd name="connsiteY98" fmla="*/ 1106037 h 2450980"/>
              <a:gd name="connsiteX99" fmla="*/ 2270660 w 2270660"/>
              <a:gd name="connsiteY99" fmla="*/ 1093801 h 2450980"/>
              <a:gd name="connsiteX100" fmla="*/ 2270660 w 2270660"/>
              <a:gd name="connsiteY100" fmla="*/ 1115562 h 2450980"/>
              <a:gd name="connsiteX101" fmla="*/ 2256373 w 2270660"/>
              <a:gd name="connsiteY101" fmla="*/ 1144137 h 2450980"/>
              <a:gd name="connsiteX102" fmla="*/ 2209269 w 2270660"/>
              <a:gd name="connsiteY102" fmla="*/ 1182395 h 2450980"/>
              <a:gd name="connsiteX103" fmla="*/ 2182592 w 2270660"/>
              <a:gd name="connsiteY103" fmla="*/ 1213832 h 2450980"/>
              <a:gd name="connsiteX104" fmla="*/ 2147341 w 2270660"/>
              <a:gd name="connsiteY104" fmla="*/ 1247174 h 2450980"/>
              <a:gd name="connsiteX105" fmla="*/ 2132097 w 2270660"/>
              <a:gd name="connsiteY105" fmla="*/ 1319574 h 2450980"/>
              <a:gd name="connsiteX106" fmla="*/ 2156360 w 2270660"/>
              <a:gd name="connsiteY106" fmla="*/ 1348925 h 2450980"/>
              <a:gd name="connsiteX107" fmla="*/ 2054927 w 2270660"/>
              <a:gd name="connsiteY107" fmla="*/ 1350599 h 2450980"/>
              <a:gd name="connsiteX108" fmla="*/ 2023010 w 2270660"/>
              <a:gd name="connsiteY108" fmla="*/ 1415600 h 2450980"/>
              <a:gd name="connsiteX109" fmla="*/ 2013485 w 2270660"/>
              <a:gd name="connsiteY109" fmla="*/ 1429887 h 2450980"/>
              <a:gd name="connsiteX110" fmla="*/ 1999198 w 2270660"/>
              <a:gd name="connsiteY110" fmla="*/ 1472750 h 2450980"/>
              <a:gd name="connsiteX111" fmla="*/ 1980148 w 2270660"/>
              <a:gd name="connsiteY111" fmla="*/ 1487037 h 2450980"/>
              <a:gd name="connsiteX112" fmla="*/ 1915829 w 2270660"/>
              <a:gd name="connsiteY112" fmla="*/ 1494857 h 2450980"/>
              <a:gd name="connsiteX113" fmla="*/ 1889660 w 2270660"/>
              <a:gd name="connsiteY113" fmla="*/ 1515612 h 2450980"/>
              <a:gd name="connsiteX114" fmla="*/ 1880135 w 2270660"/>
              <a:gd name="connsiteY114" fmla="*/ 1491800 h 2450980"/>
              <a:gd name="connsiteX115" fmla="*/ 1822985 w 2270660"/>
              <a:gd name="connsiteY115" fmla="*/ 1510850 h 2450980"/>
              <a:gd name="connsiteX116" fmla="*/ 1799173 w 2270660"/>
              <a:gd name="connsiteY116" fmla="*/ 1491800 h 2450980"/>
              <a:gd name="connsiteX117" fmla="*/ 1780123 w 2270660"/>
              <a:gd name="connsiteY117" fmla="*/ 1501325 h 2450980"/>
              <a:gd name="connsiteX118" fmla="*/ 1760635 w 2270660"/>
              <a:gd name="connsiteY118" fmla="*/ 1503432 h 2450980"/>
              <a:gd name="connsiteX119" fmla="*/ 1731953 w 2270660"/>
              <a:gd name="connsiteY119" fmla="*/ 1526295 h 2450980"/>
              <a:gd name="connsiteX120" fmla="*/ 1712999 w 2270660"/>
              <a:gd name="connsiteY120" fmla="*/ 1516768 h 2450980"/>
              <a:gd name="connsiteX121" fmla="*/ 1722973 w 2270660"/>
              <a:gd name="connsiteY121" fmla="*/ 1487037 h 2450980"/>
              <a:gd name="connsiteX122" fmla="*/ 1699160 w 2270660"/>
              <a:gd name="connsiteY122" fmla="*/ 1482275 h 2450980"/>
              <a:gd name="connsiteX123" fmla="*/ 1642010 w 2270660"/>
              <a:gd name="connsiteY123" fmla="*/ 1491800 h 2450980"/>
              <a:gd name="connsiteX124" fmla="*/ 1546760 w 2270660"/>
              <a:gd name="connsiteY124" fmla="*/ 1496562 h 2450980"/>
              <a:gd name="connsiteX125" fmla="*/ 1470560 w 2270660"/>
              <a:gd name="connsiteY125" fmla="*/ 1477512 h 2450980"/>
              <a:gd name="connsiteX126" fmla="*/ 1451510 w 2270660"/>
              <a:gd name="connsiteY126" fmla="*/ 1491800 h 2450980"/>
              <a:gd name="connsiteX127" fmla="*/ 1396511 w 2270660"/>
              <a:gd name="connsiteY127" fmla="*/ 1520783 h 2450980"/>
              <a:gd name="connsiteX128" fmla="*/ 1375310 w 2270660"/>
              <a:gd name="connsiteY128" fmla="*/ 1501325 h 2450980"/>
              <a:gd name="connsiteX129" fmla="*/ 1356260 w 2270660"/>
              <a:gd name="connsiteY129" fmla="*/ 1477512 h 2450980"/>
              <a:gd name="connsiteX130" fmla="*/ 1337210 w 2270660"/>
              <a:gd name="connsiteY130" fmla="*/ 1501325 h 2450980"/>
              <a:gd name="connsiteX131" fmla="*/ 1327685 w 2270660"/>
              <a:gd name="connsiteY131" fmla="*/ 1482275 h 2450980"/>
              <a:gd name="connsiteX132" fmla="*/ 1227673 w 2270660"/>
              <a:gd name="connsiteY132" fmla="*/ 1529900 h 2450980"/>
              <a:gd name="connsiteX133" fmla="*/ 1194335 w 2270660"/>
              <a:gd name="connsiteY133" fmla="*/ 1529900 h 2450980"/>
              <a:gd name="connsiteX134" fmla="*/ 1132423 w 2270660"/>
              <a:gd name="connsiteY134" fmla="*/ 1520375 h 2450980"/>
              <a:gd name="connsiteX135" fmla="*/ 1075273 w 2270660"/>
              <a:gd name="connsiteY135" fmla="*/ 1539425 h 2450980"/>
              <a:gd name="connsiteX136" fmla="*/ 1051460 w 2270660"/>
              <a:gd name="connsiteY136" fmla="*/ 1577525 h 2450980"/>
              <a:gd name="connsiteX137" fmla="*/ 1037173 w 2270660"/>
              <a:gd name="connsiteY137" fmla="*/ 1606100 h 2450980"/>
              <a:gd name="connsiteX138" fmla="*/ 1018123 w 2270660"/>
              <a:gd name="connsiteY138" fmla="*/ 1606100 h 2450980"/>
              <a:gd name="connsiteX139" fmla="*/ 1018123 w 2270660"/>
              <a:gd name="connsiteY139" fmla="*/ 1606100 h 2450980"/>
              <a:gd name="connsiteX140" fmla="*/ 956402 w 2270660"/>
              <a:gd name="connsiteY140" fmla="*/ 1634894 h 2450980"/>
              <a:gd name="connsiteX141" fmla="*/ 918110 w 2270660"/>
              <a:gd name="connsiteY141" fmla="*/ 1606100 h 2450980"/>
              <a:gd name="connsiteX142" fmla="*/ 797331 w 2270660"/>
              <a:gd name="connsiteY142" fmla="*/ 1632036 h 2450980"/>
              <a:gd name="connsiteX143" fmla="*/ 851435 w 2270660"/>
              <a:gd name="connsiteY143" fmla="*/ 1668012 h 2450980"/>
              <a:gd name="connsiteX144" fmla="*/ 870485 w 2270660"/>
              <a:gd name="connsiteY144" fmla="*/ 1706112 h 2450980"/>
              <a:gd name="connsiteX145" fmla="*/ 870485 w 2270660"/>
              <a:gd name="connsiteY145" fmla="*/ 1753737 h 2450980"/>
              <a:gd name="connsiteX146" fmla="*/ 851435 w 2270660"/>
              <a:gd name="connsiteY146" fmla="*/ 1777550 h 2450980"/>
              <a:gd name="connsiteX147" fmla="*/ 837148 w 2270660"/>
              <a:gd name="connsiteY147" fmla="*/ 1853750 h 2450980"/>
              <a:gd name="connsiteX148" fmla="*/ 856198 w 2270660"/>
              <a:gd name="connsiteY148" fmla="*/ 1882325 h 2450980"/>
              <a:gd name="connsiteX149" fmla="*/ 841910 w 2270660"/>
              <a:gd name="connsiteY149" fmla="*/ 1910900 h 2450980"/>
              <a:gd name="connsiteX150" fmla="*/ 851435 w 2270660"/>
              <a:gd name="connsiteY150" fmla="*/ 1939475 h 2450980"/>
              <a:gd name="connsiteX151" fmla="*/ 851435 w 2270660"/>
              <a:gd name="connsiteY151" fmla="*/ 1963287 h 2450980"/>
              <a:gd name="connsiteX152" fmla="*/ 808573 w 2270660"/>
              <a:gd name="connsiteY152" fmla="*/ 1982337 h 2450980"/>
              <a:gd name="connsiteX153" fmla="*/ 808573 w 2270660"/>
              <a:gd name="connsiteY153" fmla="*/ 1982337 h 2450980"/>
              <a:gd name="connsiteX154" fmla="*/ 809232 w 2270660"/>
              <a:gd name="connsiteY154" fmla="*/ 2038001 h 2450980"/>
              <a:gd name="connsiteX155" fmla="*/ 822860 w 2270660"/>
              <a:gd name="connsiteY155" fmla="*/ 2058537 h 2450980"/>
              <a:gd name="connsiteX156" fmla="*/ 846673 w 2270660"/>
              <a:gd name="connsiteY156" fmla="*/ 2082350 h 2450980"/>
              <a:gd name="connsiteX157" fmla="*/ 841910 w 2270660"/>
              <a:gd name="connsiteY157" fmla="*/ 2134737 h 2450980"/>
              <a:gd name="connsiteX158" fmla="*/ 899060 w 2270660"/>
              <a:gd name="connsiteY158" fmla="*/ 2163312 h 2450980"/>
              <a:gd name="connsiteX159" fmla="*/ 903823 w 2270660"/>
              <a:gd name="connsiteY159" fmla="*/ 2196650 h 2450980"/>
              <a:gd name="connsiteX160" fmla="*/ 965735 w 2270660"/>
              <a:gd name="connsiteY160" fmla="*/ 2220462 h 2450980"/>
              <a:gd name="connsiteX161" fmla="*/ 956210 w 2270660"/>
              <a:gd name="connsiteY161" fmla="*/ 2253800 h 2450980"/>
              <a:gd name="connsiteX162" fmla="*/ 1056223 w 2270660"/>
              <a:gd name="connsiteY162" fmla="*/ 2258562 h 2450980"/>
              <a:gd name="connsiteX163" fmla="*/ 1056223 w 2270660"/>
              <a:gd name="connsiteY163" fmla="*/ 2258562 h 2450980"/>
              <a:gd name="connsiteX164" fmla="*/ 1056117 w 2270660"/>
              <a:gd name="connsiteY164"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1999787 w 2270660"/>
              <a:gd name="connsiteY84" fmla="*/ 914018 h 2450980"/>
              <a:gd name="connsiteX85" fmla="*/ 1765835 w 2270660"/>
              <a:gd name="connsiteY85" fmla="*/ 1201287 h 2450980"/>
              <a:gd name="connsiteX86" fmla="*/ 1765835 w 2270660"/>
              <a:gd name="connsiteY86" fmla="*/ 1201287 h 2450980"/>
              <a:gd name="connsiteX87" fmla="*/ 1775360 w 2270660"/>
              <a:gd name="connsiteY87" fmla="*/ 1253675 h 2450980"/>
              <a:gd name="connsiteX88" fmla="*/ 1851560 w 2270660"/>
              <a:gd name="connsiteY88" fmla="*/ 1239387 h 2450980"/>
              <a:gd name="connsiteX89" fmla="*/ 1894423 w 2270660"/>
              <a:gd name="connsiteY89" fmla="*/ 1191762 h 2450980"/>
              <a:gd name="connsiteX90" fmla="*/ 1903948 w 2270660"/>
              <a:gd name="connsiteY90" fmla="*/ 1177475 h 2450980"/>
              <a:gd name="connsiteX91" fmla="*/ 1946810 w 2270660"/>
              <a:gd name="connsiteY91" fmla="*/ 1167950 h 2450980"/>
              <a:gd name="connsiteX92" fmla="*/ 1984910 w 2270660"/>
              <a:gd name="connsiteY92" fmla="*/ 1144137 h 2450980"/>
              <a:gd name="connsiteX93" fmla="*/ 2023010 w 2270660"/>
              <a:gd name="connsiteY93" fmla="*/ 1129850 h 2450980"/>
              <a:gd name="connsiteX94" fmla="*/ 2070635 w 2270660"/>
              <a:gd name="connsiteY94" fmla="*/ 1120325 h 2450980"/>
              <a:gd name="connsiteX95" fmla="*/ 2118260 w 2270660"/>
              <a:gd name="connsiteY95" fmla="*/ 1134612 h 2450980"/>
              <a:gd name="connsiteX96" fmla="*/ 2199223 w 2270660"/>
              <a:gd name="connsiteY96" fmla="*/ 1134612 h 2450980"/>
              <a:gd name="connsiteX97" fmla="*/ 2213510 w 2270660"/>
              <a:gd name="connsiteY97" fmla="*/ 1096512 h 2450980"/>
              <a:gd name="connsiteX98" fmla="*/ 2242085 w 2270660"/>
              <a:gd name="connsiteY98" fmla="*/ 1106037 h 2450980"/>
              <a:gd name="connsiteX99" fmla="*/ 2270660 w 2270660"/>
              <a:gd name="connsiteY99" fmla="*/ 1093801 h 2450980"/>
              <a:gd name="connsiteX100" fmla="*/ 2270660 w 2270660"/>
              <a:gd name="connsiteY100" fmla="*/ 1115562 h 2450980"/>
              <a:gd name="connsiteX101" fmla="*/ 2256373 w 2270660"/>
              <a:gd name="connsiteY101" fmla="*/ 1144137 h 2450980"/>
              <a:gd name="connsiteX102" fmla="*/ 2209269 w 2270660"/>
              <a:gd name="connsiteY102" fmla="*/ 1182395 h 2450980"/>
              <a:gd name="connsiteX103" fmla="*/ 2182592 w 2270660"/>
              <a:gd name="connsiteY103" fmla="*/ 1213832 h 2450980"/>
              <a:gd name="connsiteX104" fmla="*/ 2147341 w 2270660"/>
              <a:gd name="connsiteY104" fmla="*/ 1247174 h 2450980"/>
              <a:gd name="connsiteX105" fmla="*/ 2132097 w 2270660"/>
              <a:gd name="connsiteY105" fmla="*/ 1319574 h 2450980"/>
              <a:gd name="connsiteX106" fmla="*/ 2156360 w 2270660"/>
              <a:gd name="connsiteY106" fmla="*/ 1348925 h 2450980"/>
              <a:gd name="connsiteX107" fmla="*/ 2054927 w 2270660"/>
              <a:gd name="connsiteY107" fmla="*/ 1350599 h 2450980"/>
              <a:gd name="connsiteX108" fmla="*/ 2023010 w 2270660"/>
              <a:gd name="connsiteY108" fmla="*/ 1415600 h 2450980"/>
              <a:gd name="connsiteX109" fmla="*/ 2013485 w 2270660"/>
              <a:gd name="connsiteY109" fmla="*/ 1429887 h 2450980"/>
              <a:gd name="connsiteX110" fmla="*/ 1999198 w 2270660"/>
              <a:gd name="connsiteY110" fmla="*/ 1472750 h 2450980"/>
              <a:gd name="connsiteX111" fmla="*/ 1980148 w 2270660"/>
              <a:gd name="connsiteY111" fmla="*/ 1487037 h 2450980"/>
              <a:gd name="connsiteX112" fmla="*/ 1915829 w 2270660"/>
              <a:gd name="connsiteY112" fmla="*/ 1494857 h 2450980"/>
              <a:gd name="connsiteX113" fmla="*/ 1889660 w 2270660"/>
              <a:gd name="connsiteY113" fmla="*/ 1515612 h 2450980"/>
              <a:gd name="connsiteX114" fmla="*/ 1880135 w 2270660"/>
              <a:gd name="connsiteY114" fmla="*/ 1491800 h 2450980"/>
              <a:gd name="connsiteX115" fmla="*/ 1822985 w 2270660"/>
              <a:gd name="connsiteY115" fmla="*/ 1510850 h 2450980"/>
              <a:gd name="connsiteX116" fmla="*/ 1799173 w 2270660"/>
              <a:gd name="connsiteY116" fmla="*/ 1491800 h 2450980"/>
              <a:gd name="connsiteX117" fmla="*/ 1780123 w 2270660"/>
              <a:gd name="connsiteY117" fmla="*/ 1501325 h 2450980"/>
              <a:gd name="connsiteX118" fmla="*/ 1760635 w 2270660"/>
              <a:gd name="connsiteY118" fmla="*/ 1503432 h 2450980"/>
              <a:gd name="connsiteX119" fmla="*/ 1731953 w 2270660"/>
              <a:gd name="connsiteY119" fmla="*/ 1526295 h 2450980"/>
              <a:gd name="connsiteX120" fmla="*/ 1712999 w 2270660"/>
              <a:gd name="connsiteY120" fmla="*/ 1516768 h 2450980"/>
              <a:gd name="connsiteX121" fmla="*/ 1722973 w 2270660"/>
              <a:gd name="connsiteY121" fmla="*/ 1487037 h 2450980"/>
              <a:gd name="connsiteX122" fmla="*/ 1699160 w 2270660"/>
              <a:gd name="connsiteY122" fmla="*/ 1482275 h 2450980"/>
              <a:gd name="connsiteX123" fmla="*/ 1642010 w 2270660"/>
              <a:gd name="connsiteY123" fmla="*/ 1491800 h 2450980"/>
              <a:gd name="connsiteX124" fmla="*/ 1546760 w 2270660"/>
              <a:gd name="connsiteY124" fmla="*/ 1496562 h 2450980"/>
              <a:gd name="connsiteX125" fmla="*/ 1470560 w 2270660"/>
              <a:gd name="connsiteY125" fmla="*/ 1477512 h 2450980"/>
              <a:gd name="connsiteX126" fmla="*/ 1451510 w 2270660"/>
              <a:gd name="connsiteY126" fmla="*/ 1491800 h 2450980"/>
              <a:gd name="connsiteX127" fmla="*/ 1396511 w 2270660"/>
              <a:gd name="connsiteY127" fmla="*/ 1520783 h 2450980"/>
              <a:gd name="connsiteX128" fmla="*/ 1375310 w 2270660"/>
              <a:gd name="connsiteY128" fmla="*/ 1501325 h 2450980"/>
              <a:gd name="connsiteX129" fmla="*/ 1356260 w 2270660"/>
              <a:gd name="connsiteY129" fmla="*/ 1477512 h 2450980"/>
              <a:gd name="connsiteX130" fmla="*/ 1337210 w 2270660"/>
              <a:gd name="connsiteY130" fmla="*/ 1501325 h 2450980"/>
              <a:gd name="connsiteX131" fmla="*/ 1327685 w 2270660"/>
              <a:gd name="connsiteY131" fmla="*/ 1482275 h 2450980"/>
              <a:gd name="connsiteX132" fmla="*/ 1227673 w 2270660"/>
              <a:gd name="connsiteY132" fmla="*/ 1529900 h 2450980"/>
              <a:gd name="connsiteX133" fmla="*/ 1194335 w 2270660"/>
              <a:gd name="connsiteY133" fmla="*/ 1529900 h 2450980"/>
              <a:gd name="connsiteX134" fmla="*/ 1132423 w 2270660"/>
              <a:gd name="connsiteY134" fmla="*/ 1520375 h 2450980"/>
              <a:gd name="connsiteX135" fmla="*/ 1075273 w 2270660"/>
              <a:gd name="connsiteY135" fmla="*/ 1539425 h 2450980"/>
              <a:gd name="connsiteX136" fmla="*/ 1051460 w 2270660"/>
              <a:gd name="connsiteY136" fmla="*/ 1577525 h 2450980"/>
              <a:gd name="connsiteX137" fmla="*/ 1037173 w 2270660"/>
              <a:gd name="connsiteY137" fmla="*/ 1606100 h 2450980"/>
              <a:gd name="connsiteX138" fmla="*/ 1018123 w 2270660"/>
              <a:gd name="connsiteY138" fmla="*/ 1606100 h 2450980"/>
              <a:gd name="connsiteX139" fmla="*/ 1018123 w 2270660"/>
              <a:gd name="connsiteY139" fmla="*/ 1606100 h 2450980"/>
              <a:gd name="connsiteX140" fmla="*/ 956402 w 2270660"/>
              <a:gd name="connsiteY140" fmla="*/ 1634894 h 2450980"/>
              <a:gd name="connsiteX141" fmla="*/ 918110 w 2270660"/>
              <a:gd name="connsiteY141" fmla="*/ 1606100 h 2450980"/>
              <a:gd name="connsiteX142" fmla="*/ 797331 w 2270660"/>
              <a:gd name="connsiteY142" fmla="*/ 1632036 h 2450980"/>
              <a:gd name="connsiteX143" fmla="*/ 851435 w 2270660"/>
              <a:gd name="connsiteY143" fmla="*/ 1668012 h 2450980"/>
              <a:gd name="connsiteX144" fmla="*/ 870485 w 2270660"/>
              <a:gd name="connsiteY144" fmla="*/ 1706112 h 2450980"/>
              <a:gd name="connsiteX145" fmla="*/ 870485 w 2270660"/>
              <a:gd name="connsiteY145" fmla="*/ 1753737 h 2450980"/>
              <a:gd name="connsiteX146" fmla="*/ 851435 w 2270660"/>
              <a:gd name="connsiteY146" fmla="*/ 1777550 h 2450980"/>
              <a:gd name="connsiteX147" fmla="*/ 837148 w 2270660"/>
              <a:gd name="connsiteY147" fmla="*/ 1853750 h 2450980"/>
              <a:gd name="connsiteX148" fmla="*/ 856198 w 2270660"/>
              <a:gd name="connsiteY148" fmla="*/ 1882325 h 2450980"/>
              <a:gd name="connsiteX149" fmla="*/ 841910 w 2270660"/>
              <a:gd name="connsiteY149" fmla="*/ 1910900 h 2450980"/>
              <a:gd name="connsiteX150" fmla="*/ 851435 w 2270660"/>
              <a:gd name="connsiteY150" fmla="*/ 1939475 h 2450980"/>
              <a:gd name="connsiteX151" fmla="*/ 851435 w 2270660"/>
              <a:gd name="connsiteY151" fmla="*/ 1963287 h 2450980"/>
              <a:gd name="connsiteX152" fmla="*/ 808573 w 2270660"/>
              <a:gd name="connsiteY152" fmla="*/ 1982337 h 2450980"/>
              <a:gd name="connsiteX153" fmla="*/ 808573 w 2270660"/>
              <a:gd name="connsiteY153" fmla="*/ 1982337 h 2450980"/>
              <a:gd name="connsiteX154" fmla="*/ 809232 w 2270660"/>
              <a:gd name="connsiteY154" fmla="*/ 2038001 h 2450980"/>
              <a:gd name="connsiteX155" fmla="*/ 822860 w 2270660"/>
              <a:gd name="connsiteY155" fmla="*/ 2058537 h 2450980"/>
              <a:gd name="connsiteX156" fmla="*/ 846673 w 2270660"/>
              <a:gd name="connsiteY156" fmla="*/ 2082350 h 2450980"/>
              <a:gd name="connsiteX157" fmla="*/ 841910 w 2270660"/>
              <a:gd name="connsiteY157" fmla="*/ 2134737 h 2450980"/>
              <a:gd name="connsiteX158" fmla="*/ 899060 w 2270660"/>
              <a:gd name="connsiteY158" fmla="*/ 2163312 h 2450980"/>
              <a:gd name="connsiteX159" fmla="*/ 903823 w 2270660"/>
              <a:gd name="connsiteY159" fmla="*/ 2196650 h 2450980"/>
              <a:gd name="connsiteX160" fmla="*/ 965735 w 2270660"/>
              <a:gd name="connsiteY160" fmla="*/ 2220462 h 2450980"/>
              <a:gd name="connsiteX161" fmla="*/ 956210 w 2270660"/>
              <a:gd name="connsiteY161" fmla="*/ 2253800 h 2450980"/>
              <a:gd name="connsiteX162" fmla="*/ 1056223 w 2270660"/>
              <a:gd name="connsiteY162" fmla="*/ 2258562 h 2450980"/>
              <a:gd name="connsiteX163" fmla="*/ 1056223 w 2270660"/>
              <a:gd name="connsiteY163" fmla="*/ 2258562 h 2450980"/>
              <a:gd name="connsiteX164" fmla="*/ 1056117 w 2270660"/>
              <a:gd name="connsiteY164"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1999787 w 2270660"/>
              <a:gd name="connsiteY84" fmla="*/ 914018 h 2450980"/>
              <a:gd name="connsiteX85" fmla="*/ 2042051 w 2270660"/>
              <a:gd name="connsiteY85" fmla="*/ 961765 h 2450980"/>
              <a:gd name="connsiteX86" fmla="*/ 1765835 w 2270660"/>
              <a:gd name="connsiteY86" fmla="*/ 1201287 h 2450980"/>
              <a:gd name="connsiteX87" fmla="*/ 1765835 w 2270660"/>
              <a:gd name="connsiteY87" fmla="*/ 1201287 h 2450980"/>
              <a:gd name="connsiteX88" fmla="*/ 1775360 w 2270660"/>
              <a:gd name="connsiteY88" fmla="*/ 1253675 h 2450980"/>
              <a:gd name="connsiteX89" fmla="*/ 1851560 w 2270660"/>
              <a:gd name="connsiteY89" fmla="*/ 1239387 h 2450980"/>
              <a:gd name="connsiteX90" fmla="*/ 1894423 w 2270660"/>
              <a:gd name="connsiteY90" fmla="*/ 1191762 h 2450980"/>
              <a:gd name="connsiteX91" fmla="*/ 1903948 w 2270660"/>
              <a:gd name="connsiteY91" fmla="*/ 1177475 h 2450980"/>
              <a:gd name="connsiteX92" fmla="*/ 1946810 w 2270660"/>
              <a:gd name="connsiteY92" fmla="*/ 1167950 h 2450980"/>
              <a:gd name="connsiteX93" fmla="*/ 1984910 w 2270660"/>
              <a:gd name="connsiteY93" fmla="*/ 1144137 h 2450980"/>
              <a:gd name="connsiteX94" fmla="*/ 2023010 w 2270660"/>
              <a:gd name="connsiteY94" fmla="*/ 1129850 h 2450980"/>
              <a:gd name="connsiteX95" fmla="*/ 2070635 w 2270660"/>
              <a:gd name="connsiteY95" fmla="*/ 1120325 h 2450980"/>
              <a:gd name="connsiteX96" fmla="*/ 2118260 w 2270660"/>
              <a:gd name="connsiteY96" fmla="*/ 1134612 h 2450980"/>
              <a:gd name="connsiteX97" fmla="*/ 2199223 w 2270660"/>
              <a:gd name="connsiteY97" fmla="*/ 1134612 h 2450980"/>
              <a:gd name="connsiteX98" fmla="*/ 2213510 w 2270660"/>
              <a:gd name="connsiteY98" fmla="*/ 1096512 h 2450980"/>
              <a:gd name="connsiteX99" fmla="*/ 2242085 w 2270660"/>
              <a:gd name="connsiteY99" fmla="*/ 1106037 h 2450980"/>
              <a:gd name="connsiteX100" fmla="*/ 2270660 w 2270660"/>
              <a:gd name="connsiteY100" fmla="*/ 1093801 h 2450980"/>
              <a:gd name="connsiteX101" fmla="*/ 2270660 w 2270660"/>
              <a:gd name="connsiteY101" fmla="*/ 1115562 h 2450980"/>
              <a:gd name="connsiteX102" fmla="*/ 2256373 w 2270660"/>
              <a:gd name="connsiteY102" fmla="*/ 1144137 h 2450980"/>
              <a:gd name="connsiteX103" fmla="*/ 2209269 w 2270660"/>
              <a:gd name="connsiteY103" fmla="*/ 1182395 h 2450980"/>
              <a:gd name="connsiteX104" fmla="*/ 2182592 w 2270660"/>
              <a:gd name="connsiteY104" fmla="*/ 1213832 h 2450980"/>
              <a:gd name="connsiteX105" fmla="*/ 2147341 w 2270660"/>
              <a:gd name="connsiteY105" fmla="*/ 1247174 h 2450980"/>
              <a:gd name="connsiteX106" fmla="*/ 2132097 w 2270660"/>
              <a:gd name="connsiteY106" fmla="*/ 1319574 h 2450980"/>
              <a:gd name="connsiteX107" fmla="*/ 2156360 w 2270660"/>
              <a:gd name="connsiteY107" fmla="*/ 1348925 h 2450980"/>
              <a:gd name="connsiteX108" fmla="*/ 2054927 w 2270660"/>
              <a:gd name="connsiteY108" fmla="*/ 1350599 h 2450980"/>
              <a:gd name="connsiteX109" fmla="*/ 2023010 w 2270660"/>
              <a:gd name="connsiteY109" fmla="*/ 1415600 h 2450980"/>
              <a:gd name="connsiteX110" fmla="*/ 2013485 w 2270660"/>
              <a:gd name="connsiteY110" fmla="*/ 1429887 h 2450980"/>
              <a:gd name="connsiteX111" fmla="*/ 1999198 w 2270660"/>
              <a:gd name="connsiteY111" fmla="*/ 1472750 h 2450980"/>
              <a:gd name="connsiteX112" fmla="*/ 1980148 w 2270660"/>
              <a:gd name="connsiteY112" fmla="*/ 1487037 h 2450980"/>
              <a:gd name="connsiteX113" fmla="*/ 1915829 w 2270660"/>
              <a:gd name="connsiteY113" fmla="*/ 1494857 h 2450980"/>
              <a:gd name="connsiteX114" fmla="*/ 1889660 w 2270660"/>
              <a:gd name="connsiteY114" fmla="*/ 1515612 h 2450980"/>
              <a:gd name="connsiteX115" fmla="*/ 1880135 w 2270660"/>
              <a:gd name="connsiteY115" fmla="*/ 1491800 h 2450980"/>
              <a:gd name="connsiteX116" fmla="*/ 1822985 w 2270660"/>
              <a:gd name="connsiteY116" fmla="*/ 1510850 h 2450980"/>
              <a:gd name="connsiteX117" fmla="*/ 1799173 w 2270660"/>
              <a:gd name="connsiteY117" fmla="*/ 1491800 h 2450980"/>
              <a:gd name="connsiteX118" fmla="*/ 1780123 w 2270660"/>
              <a:gd name="connsiteY118" fmla="*/ 1501325 h 2450980"/>
              <a:gd name="connsiteX119" fmla="*/ 1760635 w 2270660"/>
              <a:gd name="connsiteY119" fmla="*/ 1503432 h 2450980"/>
              <a:gd name="connsiteX120" fmla="*/ 1731953 w 2270660"/>
              <a:gd name="connsiteY120" fmla="*/ 1526295 h 2450980"/>
              <a:gd name="connsiteX121" fmla="*/ 1712999 w 2270660"/>
              <a:gd name="connsiteY121" fmla="*/ 1516768 h 2450980"/>
              <a:gd name="connsiteX122" fmla="*/ 1722973 w 2270660"/>
              <a:gd name="connsiteY122" fmla="*/ 1487037 h 2450980"/>
              <a:gd name="connsiteX123" fmla="*/ 1699160 w 2270660"/>
              <a:gd name="connsiteY123" fmla="*/ 1482275 h 2450980"/>
              <a:gd name="connsiteX124" fmla="*/ 1642010 w 2270660"/>
              <a:gd name="connsiteY124" fmla="*/ 1491800 h 2450980"/>
              <a:gd name="connsiteX125" fmla="*/ 1546760 w 2270660"/>
              <a:gd name="connsiteY125" fmla="*/ 1496562 h 2450980"/>
              <a:gd name="connsiteX126" fmla="*/ 1470560 w 2270660"/>
              <a:gd name="connsiteY126" fmla="*/ 1477512 h 2450980"/>
              <a:gd name="connsiteX127" fmla="*/ 1451510 w 2270660"/>
              <a:gd name="connsiteY127" fmla="*/ 1491800 h 2450980"/>
              <a:gd name="connsiteX128" fmla="*/ 1396511 w 2270660"/>
              <a:gd name="connsiteY128" fmla="*/ 1520783 h 2450980"/>
              <a:gd name="connsiteX129" fmla="*/ 1375310 w 2270660"/>
              <a:gd name="connsiteY129" fmla="*/ 1501325 h 2450980"/>
              <a:gd name="connsiteX130" fmla="*/ 1356260 w 2270660"/>
              <a:gd name="connsiteY130" fmla="*/ 1477512 h 2450980"/>
              <a:gd name="connsiteX131" fmla="*/ 1337210 w 2270660"/>
              <a:gd name="connsiteY131" fmla="*/ 1501325 h 2450980"/>
              <a:gd name="connsiteX132" fmla="*/ 1327685 w 2270660"/>
              <a:gd name="connsiteY132" fmla="*/ 1482275 h 2450980"/>
              <a:gd name="connsiteX133" fmla="*/ 1227673 w 2270660"/>
              <a:gd name="connsiteY133" fmla="*/ 1529900 h 2450980"/>
              <a:gd name="connsiteX134" fmla="*/ 1194335 w 2270660"/>
              <a:gd name="connsiteY134" fmla="*/ 1529900 h 2450980"/>
              <a:gd name="connsiteX135" fmla="*/ 1132423 w 2270660"/>
              <a:gd name="connsiteY135" fmla="*/ 1520375 h 2450980"/>
              <a:gd name="connsiteX136" fmla="*/ 1075273 w 2270660"/>
              <a:gd name="connsiteY136" fmla="*/ 1539425 h 2450980"/>
              <a:gd name="connsiteX137" fmla="*/ 1051460 w 2270660"/>
              <a:gd name="connsiteY137" fmla="*/ 1577525 h 2450980"/>
              <a:gd name="connsiteX138" fmla="*/ 1037173 w 2270660"/>
              <a:gd name="connsiteY138" fmla="*/ 1606100 h 2450980"/>
              <a:gd name="connsiteX139" fmla="*/ 1018123 w 2270660"/>
              <a:gd name="connsiteY139" fmla="*/ 1606100 h 2450980"/>
              <a:gd name="connsiteX140" fmla="*/ 1018123 w 2270660"/>
              <a:gd name="connsiteY140" fmla="*/ 1606100 h 2450980"/>
              <a:gd name="connsiteX141" fmla="*/ 956402 w 2270660"/>
              <a:gd name="connsiteY141" fmla="*/ 1634894 h 2450980"/>
              <a:gd name="connsiteX142" fmla="*/ 918110 w 2270660"/>
              <a:gd name="connsiteY142" fmla="*/ 1606100 h 2450980"/>
              <a:gd name="connsiteX143" fmla="*/ 797331 w 2270660"/>
              <a:gd name="connsiteY143" fmla="*/ 1632036 h 2450980"/>
              <a:gd name="connsiteX144" fmla="*/ 851435 w 2270660"/>
              <a:gd name="connsiteY144" fmla="*/ 1668012 h 2450980"/>
              <a:gd name="connsiteX145" fmla="*/ 870485 w 2270660"/>
              <a:gd name="connsiteY145" fmla="*/ 1706112 h 2450980"/>
              <a:gd name="connsiteX146" fmla="*/ 870485 w 2270660"/>
              <a:gd name="connsiteY146" fmla="*/ 1753737 h 2450980"/>
              <a:gd name="connsiteX147" fmla="*/ 851435 w 2270660"/>
              <a:gd name="connsiteY147" fmla="*/ 1777550 h 2450980"/>
              <a:gd name="connsiteX148" fmla="*/ 837148 w 2270660"/>
              <a:gd name="connsiteY148" fmla="*/ 1853750 h 2450980"/>
              <a:gd name="connsiteX149" fmla="*/ 856198 w 2270660"/>
              <a:gd name="connsiteY149" fmla="*/ 1882325 h 2450980"/>
              <a:gd name="connsiteX150" fmla="*/ 841910 w 2270660"/>
              <a:gd name="connsiteY150" fmla="*/ 1910900 h 2450980"/>
              <a:gd name="connsiteX151" fmla="*/ 851435 w 2270660"/>
              <a:gd name="connsiteY151" fmla="*/ 1939475 h 2450980"/>
              <a:gd name="connsiteX152" fmla="*/ 851435 w 2270660"/>
              <a:gd name="connsiteY152" fmla="*/ 1963287 h 2450980"/>
              <a:gd name="connsiteX153" fmla="*/ 808573 w 2270660"/>
              <a:gd name="connsiteY153" fmla="*/ 1982337 h 2450980"/>
              <a:gd name="connsiteX154" fmla="*/ 808573 w 2270660"/>
              <a:gd name="connsiteY154" fmla="*/ 1982337 h 2450980"/>
              <a:gd name="connsiteX155" fmla="*/ 809232 w 2270660"/>
              <a:gd name="connsiteY155" fmla="*/ 2038001 h 2450980"/>
              <a:gd name="connsiteX156" fmla="*/ 822860 w 2270660"/>
              <a:gd name="connsiteY156" fmla="*/ 2058537 h 2450980"/>
              <a:gd name="connsiteX157" fmla="*/ 846673 w 2270660"/>
              <a:gd name="connsiteY157" fmla="*/ 2082350 h 2450980"/>
              <a:gd name="connsiteX158" fmla="*/ 841910 w 2270660"/>
              <a:gd name="connsiteY158" fmla="*/ 2134737 h 2450980"/>
              <a:gd name="connsiteX159" fmla="*/ 899060 w 2270660"/>
              <a:gd name="connsiteY159" fmla="*/ 2163312 h 2450980"/>
              <a:gd name="connsiteX160" fmla="*/ 903823 w 2270660"/>
              <a:gd name="connsiteY160" fmla="*/ 2196650 h 2450980"/>
              <a:gd name="connsiteX161" fmla="*/ 965735 w 2270660"/>
              <a:gd name="connsiteY161" fmla="*/ 2220462 h 2450980"/>
              <a:gd name="connsiteX162" fmla="*/ 956210 w 2270660"/>
              <a:gd name="connsiteY162" fmla="*/ 2253800 h 2450980"/>
              <a:gd name="connsiteX163" fmla="*/ 1056223 w 2270660"/>
              <a:gd name="connsiteY163" fmla="*/ 2258562 h 2450980"/>
              <a:gd name="connsiteX164" fmla="*/ 1056223 w 2270660"/>
              <a:gd name="connsiteY164" fmla="*/ 2258562 h 2450980"/>
              <a:gd name="connsiteX165" fmla="*/ 1056117 w 2270660"/>
              <a:gd name="connsiteY165"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1999787 w 2270660"/>
              <a:gd name="connsiteY84" fmla="*/ 914018 h 2450980"/>
              <a:gd name="connsiteX85" fmla="*/ 2042051 w 2270660"/>
              <a:gd name="connsiteY85" fmla="*/ 961765 h 2450980"/>
              <a:gd name="connsiteX86" fmla="*/ 1765835 w 2270660"/>
              <a:gd name="connsiteY86" fmla="*/ 1201287 h 2450980"/>
              <a:gd name="connsiteX87" fmla="*/ 1765835 w 2270660"/>
              <a:gd name="connsiteY87" fmla="*/ 1201287 h 2450980"/>
              <a:gd name="connsiteX88" fmla="*/ 1775360 w 2270660"/>
              <a:gd name="connsiteY88" fmla="*/ 1253675 h 2450980"/>
              <a:gd name="connsiteX89" fmla="*/ 1851560 w 2270660"/>
              <a:gd name="connsiteY89" fmla="*/ 1239387 h 2450980"/>
              <a:gd name="connsiteX90" fmla="*/ 1894423 w 2270660"/>
              <a:gd name="connsiteY90" fmla="*/ 1191762 h 2450980"/>
              <a:gd name="connsiteX91" fmla="*/ 1903948 w 2270660"/>
              <a:gd name="connsiteY91" fmla="*/ 1177475 h 2450980"/>
              <a:gd name="connsiteX92" fmla="*/ 1946810 w 2270660"/>
              <a:gd name="connsiteY92" fmla="*/ 1167950 h 2450980"/>
              <a:gd name="connsiteX93" fmla="*/ 1984910 w 2270660"/>
              <a:gd name="connsiteY93" fmla="*/ 1144137 h 2450980"/>
              <a:gd name="connsiteX94" fmla="*/ 2023010 w 2270660"/>
              <a:gd name="connsiteY94" fmla="*/ 1129850 h 2450980"/>
              <a:gd name="connsiteX95" fmla="*/ 2070635 w 2270660"/>
              <a:gd name="connsiteY95" fmla="*/ 1120325 h 2450980"/>
              <a:gd name="connsiteX96" fmla="*/ 2118260 w 2270660"/>
              <a:gd name="connsiteY96" fmla="*/ 1134612 h 2450980"/>
              <a:gd name="connsiteX97" fmla="*/ 2199223 w 2270660"/>
              <a:gd name="connsiteY97" fmla="*/ 1134612 h 2450980"/>
              <a:gd name="connsiteX98" fmla="*/ 2213510 w 2270660"/>
              <a:gd name="connsiteY98" fmla="*/ 1096512 h 2450980"/>
              <a:gd name="connsiteX99" fmla="*/ 2242085 w 2270660"/>
              <a:gd name="connsiteY99" fmla="*/ 1106037 h 2450980"/>
              <a:gd name="connsiteX100" fmla="*/ 2270660 w 2270660"/>
              <a:gd name="connsiteY100" fmla="*/ 1093801 h 2450980"/>
              <a:gd name="connsiteX101" fmla="*/ 2270660 w 2270660"/>
              <a:gd name="connsiteY101" fmla="*/ 1115562 h 2450980"/>
              <a:gd name="connsiteX102" fmla="*/ 2256373 w 2270660"/>
              <a:gd name="connsiteY102" fmla="*/ 1144137 h 2450980"/>
              <a:gd name="connsiteX103" fmla="*/ 2209269 w 2270660"/>
              <a:gd name="connsiteY103" fmla="*/ 1182395 h 2450980"/>
              <a:gd name="connsiteX104" fmla="*/ 2182592 w 2270660"/>
              <a:gd name="connsiteY104" fmla="*/ 1213832 h 2450980"/>
              <a:gd name="connsiteX105" fmla="*/ 2147341 w 2270660"/>
              <a:gd name="connsiteY105" fmla="*/ 1247174 h 2450980"/>
              <a:gd name="connsiteX106" fmla="*/ 2132097 w 2270660"/>
              <a:gd name="connsiteY106" fmla="*/ 1319574 h 2450980"/>
              <a:gd name="connsiteX107" fmla="*/ 2156360 w 2270660"/>
              <a:gd name="connsiteY107" fmla="*/ 1348925 h 2450980"/>
              <a:gd name="connsiteX108" fmla="*/ 2054927 w 2270660"/>
              <a:gd name="connsiteY108" fmla="*/ 1350599 h 2450980"/>
              <a:gd name="connsiteX109" fmla="*/ 2023010 w 2270660"/>
              <a:gd name="connsiteY109" fmla="*/ 1415600 h 2450980"/>
              <a:gd name="connsiteX110" fmla="*/ 2013485 w 2270660"/>
              <a:gd name="connsiteY110" fmla="*/ 1429887 h 2450980"/>
              <a:gd name="connsiteX111" fmla="*/ 1999198 w 2270660"/>
              <a:gd name="connsiteY111" fmla="*/ 1472750 h 2450980"/>
              <a:gd name="connsiteX112" fmla="*/ 1980148 w 2270660"/>
              <a:gd name="connsiteY112" fmla="*/ 1487037 h 2450980"/>
              <a:gd name="connsiteX113" fmla="*/ 1915829 w 2270660"/>
              <a:gd name="connsiteY113" fmla="*/ 1494857 h 2450980"/>
              <a:gd name="connsiteX114" fmla="*/ 1889660 w 2270660"/>
              <a:gd name="connsiteY114" fmla="*/ 1515612 h 2450980"/>
              <a:gd name="connsiteX115" fmla="*/ 1880135 w 2270660"/>
              <a:gd name="connsiteY115" fmla="*/ 1491800 h 2450980"/>
              <a:gd name="connsiteX116" fmla="*/ 1822985 w 2270660"/>
              <a:gd name="connsiteY116" fmla="*/ 1510850 h 2450980"/>
              <a:gd name="connsiteX117" fmla="*/ 1799173 w 2270660"/>
              <a:gd name="connsiteY117" fmla="*/ 1491800 h 2450980"/>
              <a:gd name="connsiteX118" fmla="*/ 1780123 w 2270660"/>
              <a:gd name="connsiteY118" fmla="*/ 1501325 h 2450980"/>
              <a:gd name="connsiteX119" fmla="*/ 1760635 w 2270660"/>
              <a:gd name="connsiteY119" fmla="*/ 1503432 h 2450980"/>
              <a:gd name="connsiteX120" fmla="*/ 1731953 w 2270660"/>
              <a:gd name="connsiteY120" fmla="*/ 1526295 h 2450980"/>
              <a:gd name="connsiteX121" fmla="*/ 1712999 w 2270660"/>
              <a:gd name="connsiteY121" fmla="*/ 1516768 h 2450980"/>
              <a:gd name="connsiteX122" fmla="*/ 1722973 w 2270660"/>
              <a:gd name="connsiteY122" fmla="*/ 1487037 h 2450980"/>
              <a:gd name="connsiteX123" fmla="*/ 1699160 w 2270660"/>
              <a:gd name="connsiteY123" fmla="*/ 1482275 h 2450980"/>
              <a:gd name="connsiteX124" fmla="*/ 1642010 w 2270660"/>
              <a:gd name="connsiteY124" fmla="*/ 1491800 h 2450980"/>
              <a:gd name="connsiteX125" fmla="*/ 1546760 w 2270660"/>
              <a:gd name="connsiteY125" fmla="*/ 1496562 h 2450980"/>
              <a:gd name="connsiteX126" fmla="*/ 1470560 w 2270660"/>
              <a:gd name="connsiteY126" fmla="*/ 1477512 h 2450980"/>
              <a:gd name="connsiteX127" fmla="*/ 1451510 w 2270660"/>
              <a:gd name="connsiteY127" fmla="*/ 1491800 h 2450980"/>
              <a:gd name="connsiteX128" fmla="*/ 1396511 w 2270660"/>
              <a:gd name="connsiteY128" fmla="*/ 1520783 h 2450980"/>
              <a:gd name="connsiteX129" fmla="*/ 1375310 w 2270660"/>
              <a:gd name="connsiteY129" fmla="*/ 1501325 h 2450980"/>
              <a:gd name="connsiteX130" fmla="*/ 1356260 w 2270660"/>
              <a:gd name="connsiteY130" fmla="*/ 1477512 h 2450980"/>
              <a:gd name="connsiteX131" fmla="*/ 1337210 w 2270660"/>
              <a:gd name="connsiteY131" fmla="*/ 1501325 h 2450980"/>
              <a:gd name="connsiteX132" fmla="*/ 1327685 w 2270660"/>
              <a:gd name="connsiteY132" fmla="*/ 1482275 h 2450980"/>
              <a:gd name="connsiteX133" fmla="*/ 1227673 w 2270660"/>
              <a:gd name="connsiteY133" fmla="*/ 1529900 h 2450980"/>
              <a:gd name="connsiteX134" fmla="*/ 1194335 w 2270660"/>
              <a:gd name="connsiteY134" fmla="*/ 1529900 h 2450980"/>
              <a:gd name="connsiteX135" fmla="*/ 1132423 w 2270660"/>
              <a:gd name="connsiteY135" fmla="*/ 1520375 h 2450980"/>
              <a:gd name="connsiteX136" fmla="*/ 1075273 w 2270660"/>
              <a:gd name="connsiteY136" fmla="*/ 1539425 h 2450980"/>
              <a:gd name="connsiteX137" fmla="*/ 1051460 w 2270660"/>
              <a:gd name="connsiteY137" fmla="*/ 1577525 h 2450980"/>
              <a:gd name="connsiteX138" fmla="*/ 1037173 w 2270660"/>
              <a:gd name="connsiteY138" fmla="*/ 1606100 h 2450980"/>
              <a:gd name="connsiteX139" fmla="*/ 1018123 w 2270660"/>
              <a:gd name="connsiteY139" fmla="*/ 1606100 h 2450980"/>
              <a:gd name="connsiteX140" fmla="*/ 1018123 w 2270660"/>
              <a:gd name="connsiteY140" fmla="*/ 1606100 h 2450980"/>
              <a:gd name="connsiteX141" fmla="*/ 956402 w 2270660"/>
              <a:gd name="connsiteY141" fmla="*/ 1634894 h 2450980"/>
              <a:gd name="connsiteX142" fmla="*/ 918110 w 2270660"/>
              <a:gd name="connsiteY142" fmla="*/ 1606100 h 2450980"/>
              <a:gd name="connsiteX143" fmla="*/ 797331 w 2270660"/>
              <a:gd name="connsiteY143" fmla="*/ 1632036 h 2450980"/>
              <a:gd name="connsiteX144" fmla="*/ 851435 w 2270660"/>
              <a:gd name="connsiteY144" fmla="*/ 1668012 h 2450980"/>
              <a:gd name="connsiteX145" fmla="*/ 870485 w 2270660"/>
              <a:gd name="connsiteY145" fmla="*/ 1706112 h 2450980"/>
              <a:gd name="connsiteX146" fmla="*/ 870485 w 2270660"/>
              <a:gd name="connsiteY146" fmla="*/ 1753737 h 2450980"/>
              <a:gd name="connsiteX147" fmla="*/ 851435 w 2270660"/>
              <a:gd name="connsiteY147" fmla="*/ 1777550 h 2450980"/>
              <a:gd name="connsiteX148" fmla="*/ 837148 w 2270660"/>
              <a:gd name="connsiteY148" fmla="*/ 1853750 h 2450980"/>
              <a:gd name="connsiteX149" fmla="*/ 856198 w 2270660"/>
              <a:gd name="connsiteY149" fmla="*/ 1882325 h 2450980"/>
              <a:gd name="connsiteX150" fmla="*/ 841910 w 2270660"/>
              <a:gd name="connsiteY150" fmla="*/ 1910900 h 2450980"/>
              <a:gd name="connsiteX151" fmla="*/ 851435 w 2270660"/>
              <a:gd name="connsiteY151" fmla="*/ 1939475 h 2450980"/>
              <a:gd name="connsiteX152" fmla="*/ 851435 w 2270660"/>
              <a:gd name="connsiteY152" fmla="*/ 1963287 h 2450980"/>
              <a:gd name="connsiteX153" fmla="*/ 808573 w 2270660"/>
              <a:gd name="connsiteY153" fmla="*/ 1982337 h 2450980"/>
              <a:gd name="connsiteX154" fmla="*/ 808573 w 2270660"/>
              <a:gd name="connsiteY154" fmla="*/ 1982337 h 2450980"/>
              <a:gd name="connsiteX155" fmla="*/ 809232 w 2270660"/>
              <a:gd name="connsiteY155" fmla="*/ 2038001 h 2450980"/>
              <a:gd name="connsiteX156" fmla="*/ 822860 w 2270660"/>
              <a:gd name="connsiteY156" fmla="*/ 2058537 h 2450980"/>
              <a:gd name="connsiteX157" fmla="*/ 846673 w 2270660"/>
              <a:gd name="connsiteY157" fmla="*/ 2082350 h 2450980"/>
              <a:gd name="connsiteX158" fmla="*/ 841910 w 2270660"/>
              <a:gd name="connsiteY158" fmla="*/ 2134737 h 2450980"/>
              <a:gd name="connsiteX159" fmla="*/ 899060 w 2270660"/>
              <a:gd name="connsiteY159" fmla="*/ 2163312 h 2450980"/>
              <a:gd name="connsiteX160" fmla="*/ 903823 w 2270660"/>
              <a:gd name="connsiteY160" fmla="*/ 2196650 h 2450980"/>
              <a:gd name="connsiteX161" fmla="*/ 965735 w 2270660"/>
              <a:gd name="connsiteY161" fmla="*/ 2220462 h 2450980"/>
              <a:gd name="connsiteX162" fmla="*/ 956210 w 2270660"/>
              <a:gd name="connsiteY162" fmla="*/ 2253800 h 2450980"/>
              <a:gd name="connsiteX163" fmla="*/ 1056223 w 2270660"/>
              <a:gd name="connsiteY163" fmla="*/ 2258562 h 2450980"/>
              <a:gd name="connsiteX164" fmla="*/ 1056223 w 2270660"/>
              <a:gd name="connsiteY164" fmla="*/ 2258562 h 2450980"/>
              <a:gd name="connsiteX165" fmla="*/ 1056117 w 2270660"/>
              <a:gd name="connsiteY165"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1999787 w 2270660"/>
              <a:gd name="connsiteY84" fmla="*/ 914018 h 2450980"/>
              <a:gd name="connsiteX85" fmla="*/ 2002273 w 2270660"/>
              <a:gd name="connsiteY85" fmla="*/ 954602 h 2450980"/>
              <a:gd name="connsiteX86" fmla="*/ 1765835 w 2270660"/>
              <a:gd name="connsiteY86" fmla="*/ 1201287 h 2450980"/>
              <a:gd name="connsiteX87" fmla="*/ 1765835 w 2270660"/>
              <a:gd name="connsiteY87" fmla="*/ 1201287 h 2450980"/>
              <a:gd name="connsiteX88" fmla="*/ 1775360 w 2270660"/>
              <a:gd name="connsiteY88" fmla="*/ 1253675 h 2450980"/>
              <a:gd name="connsiteX89" fmla="*/ 1851560 w 2270660"/>
              <a:gd name="connsiteY89" fmla="*/ 1239387 h 2450980"/>
              <a:gd name="connsiteX90" fmla="*/ 1894423 w 2270660"/>
              <a:gd name="connsiteY90" fmla="*/ 1191762 h 2450980"/>
              <a:gd name="connsiteX91" fmla="*/ 1903948 w 2270660"/>
              <a:gd name="connsiteY91" fmla="*/ 1177475 h 2450980"/>
              <a:gd name="connsiteX92" fmla="*/ 1946810 w 2270660"/>
              <a:gd name="connsiteY92" fmla="*/ 1167950 h 2450980"/>
              <a:gd name="connsiteX93" fmla="*/ 1984910 w 2270660"/>
              <a:gd name="connsiteY93" fmla="*/ 1144137 h 2450980"/>
              <a:gd name="connsiteX94" fmla="*/ 2023010 w 2270660"/>
              <a:gd name="connsiteY94" fmla="*/ 1129850 h 2450980"/>
              <a:gd name="connsiteX95" fmla="*/ 2070635 w 2270660"/>
              <a:gd name="connsiteY95" fmla="*/ 1120325 h 2450980"/>
              <a:gd name="connsiteX96" fmla="*/ 2118260 w 2270660"/>
              <a:gd name="connsiteY96" fmla="*/ 1134612 h 2450980"/>
              <a:gd name="connsiteX97" fmla="*/ 2199223 w 2270660"/>
              <a:gd name="connsiteY97" fmla="*/ 1134612 h 2450980"/>
              <a:gd name="connsiteX98" fmla="*/ 2213510 w 2270660"/>
              <a:gd name="connsiteY98" fmla="*/ 1096512 h 2450980"/>
              <a:gd name="connsiteX99" fmla="*/ 2242085 w 2270660"/>
              <a:gd name="connsiteY99" fmla="*/ 1106037 h 2450980"/>
              <a:gd name="connsiteX100" fmla="*/ 2270660 w 2270660"/>
              <a:gd name="connsiteY100" fmla="*/ 1093801 h 2450980"/>
              <a:gd name="connsiteX101" fmla="*/ 2270660 w 2270660"/>
              <a:gd name="connsiteY101" fmla="*/ 1115562 h 2450980"/>
              <a:gd name="connsiteX102" fmla="*/ 2256373 w 2270660"/>
              <a:gd name="connsiteY102" fmla="*/ 1144137 h 2450980"/>
              <a:gd name="connsiteX103" fmla="*/ 2209269 w 2270660"/>
              <a:gd name="connsiteY103" fmla="*/ 1182395 h 2450980"/>
              <a:gd name="connsiteX104" fmla="*/ 2182592 w 2270660"/>
              <a:gd name="connsiteY104" fmla="*/ 1213832 h 2450980"/>
              <a:gd name="connsiteX105" fmla="*/ 2147341 w 2270660"/>
              <a:gd name="connsiteY105" fmla="*/ 1247174 h 2450980"/>
              <a:gd name="connsiteX106" fmla="*/ 2132097 w 2270660"/>
              <a:gd name="connsiteY106" fmla="*/ 1319574 h 2450980"/>
              <a:gd name="connsiteX107" fmla="*/ 2156360 w 2270660"/>
              <a:gd name="connsiteY107" fmla="*/ 1348925 h 2450980"/>
              <a:gd name="connsiteX108" fmla="*/ 2054927 w 2270660"/>
              <a:gd name="connsiteY108" fmla="*/ 1350599 h 2450980"/>
              <a:gd name="connsiteX109" fmla="*/ 2023010 w 2270660"/>
              <a:gd name="connsiteY109" fmla="*/ 1415600 h 2450980"/>
              <a:gd name="connsiteX110" fmla="*/ 2013485 w 2270660"/>
              <a:gd name="connsiteY110" fmla="*/ 1429887 h 2450980"/>
              <a:gd name="connsiteX111" fmla="*/ 1999198 w 2270660"/>
              <a:gd name="connsiteY111" fmla="*/ 1472750 h 2450980"/>
              <a:gd name="connsiteX112" fmla="*/ 1980148 w 2270660"/>
              <a:gd name="connsiteY112" fmla="*/ 1487037 h 2450980"/>
              <a:gd name="connsiteX113" fmla="*/ 1915829 w 2270660"/>
              <a:gd name="connsiteY113" fmla="*/ 1494857 h 2450980"/>
              <a:gd name="connsiteX114" fmla="*/ 1889660 w 2270660"/>
              <a:gd name="connsiteY114" fmla="*/ 1515612 h 2450980"/>
              <a:gd name="connsiteX115" fmla="*/ 1880135 w 2270660"/>
              <a:gd name="connsiteY115" fmla="*/ 1491800 h 2450980"/>
              <a:gd name="connsiteX116" fmla="*/ 1822985 w 2270660"/>
              <a:gd name="connsiteY116" fmla="*/ 1510850 h 2450980"/>
              <a:gd name="connsiteX117" fmla="*/ 1799173 w 2270660"/>
              <a:gd name="connsiteY117" fmla="*/ 1491800 h 2450980"/>
              <a:gd name="connsiteX118" fmla="*/ 1780123 w 2270660"/>
              <a:gd name="connsiteY118" fmla="*/ 1501325 h 2450980"/>
              <a:gd name="connsiteX119" fmla="*/ 1760635 w 2270660"/>
              <a:gd name="connsiteY119" fmla="*/ 1503432 h 2450980"/>
              <a:gd name="connsiteX120" fmla="*/ 1731953 w 2270660"/>
              <a:gd name="connsiteY120" fmla="*/ 1526295 h 2450980"/>
              <a:gd name="connsiteX121" fmla="*/ 1712999 w 2270660"/>
              <a:gd name="connsiteY121" fmla="*/ 1516768 h 2450980"/>
              <a:gd name="connsiteX122" fmla="*/ 1722973 w 2270660"/>
              <a:gd name="connsiteY122" fmla="*/ 1487037 h 2450980"/>
              <a:gd name="connsiteX123" fmla="*/ 1699160 w 2270660"/>
              <a:gd name="connsiteY123" fmla="*/ 1482275 h 2450980"/>
              <a:gd name="connsiteX124" fmla="*/ 1642010 w 2270660"/>
              <a:gd name="connsiteY124" fmla="*/ 1491800 h 2450980"/>
              <a:gd name="connsiteX125" fmla="*/ 1546760 w 2270660"/>
              <a:gd name="connsiteY125" fmla="*/ 1496562 h 2450980"/>
              <a:gd name="connsiteX126" fmla="*/ 1470560 w 2270660"/>
              <a:gd name="connsiteY126" fmla="*/ 1477512 h 2450980"/>
              <a:gd name="connsiteX127" fmla="*/ 1451510 w 2270660"/>
              <a:gd name="connsiteY127" fmla="*/ 1491800 h 2450980"/>
              <a:gd name="connsiteX128" fmla="*/ 1396511 w 2270660"/>
              <a:gd name="connsiteY128" fmla="*/ 1520783 h 2450980"/>
              <a:gd name="connsiteX129" fmla="*/ 1375310 w 2270660"/>
              <a:gd name="connsiteY129" fmla="*/ 1501325 h 2450980"/>
              <a:gd name="connsiteX130" fmla="*/ 1356260 w 2270660"/>
              <a:gd name="connsiteY130" fmla="*/ 1477512 h 2450980"/>
              <a:gd name="connsiteX131" fmla="*/ 1337210 w 2270660"/>
              <a:gd name="connsiteY131" fmla="*/ 1501325 h 2450980"/>
              <a:gd name="connsiteX132" fmla="*/ 1327685 w 2270660"/>
              <a:gd name="connsiteY132" fmla="*/ 1482275 h 2450980"/>
              <a:gd name="connsiteX133" fmla="*/ 1227673 w 2270660"/>
              <a:gd name="connsiteY133" fmla="*/ 1529900 h 2450980"/>
              <a:gd name="connsiteX134" fmla="*/ 1194335 w 2270660"/>
              <a:gd name="connsiteY134" fmla="*/ 1529900 h 2450980"/>
              <a:gd name="connsiteX135" fmla="*/ 1132423 w 2270660"/>
              <a:gd name="connsiteY135" fmla="*/ 1520375 h 2450980"/>
              <a:gd name="connsiteX136" fmla="*/ 1075273 w 2270660"/>
              <a:gd name="connsiteY136" fmla="*/ 1539425 h 2450980"/>
              <a:gd name="connsiteX137" fmla="*/ 1051460 w 2270660"/>
              <a:gd name="connsiteY137" fmla="*/ 1577525 h 2450980"/>
              <a:gd name="connsiteX138" fmla="*/ 1037173 w 2270660"/>
              <a:gd name="connsiteY138" fmla="*/ 1606100 h 2450980"/>
              <a:gd name="connsiteX139" fmla="*/ 1018123 w 2270660"/>
              <a:gd name="connsiteY139" fmla="*/ 1606100 h 2450980"/>
              <a:gd name="connsiteX140" fmla="*/ 1018123 w 2270660"/>
              <a:gd name="connsiteY140" fmla="*/ 1606100 h 2450980"/>
              <a:gd name="connsiteX141" fmla="*/ 956402 w 2270660"/>
              <a:gd name="connsiteY141" fmla="*/ 1634894 h 2450980"/>
              <a:gd name="connsiteX142" fmla="*/ 918110 w 2270660"/>
              <a:gd name="connsiteY142" fmla="*/ 1606100 h 2450980"/>
              <a:gd name="connsiteX143" fmla="*/ 797331 w 2270660"/>
              <a:gd name="connsiteY143" fmla="*/ 1632036 h 2450980"/>
              <a:gd name="connsiteX144" fmla="*/ 851435 w 2270660"/>
              <a:gd name="connsiteY144" fmla="*/ 1668012 h 2450980"/>
              <a:gd name="connsiteX145" fmla="*/ 870485 w 2270660"/>
              <a:gd name="connsiteY145" fmla="*/ 1706112 h 2450980"/>
              <a:gd name="connsiteX146" fmla="*/ 870485 w 2270660"/>
              <a:gd name="connsiteY146" fmla="*/ 1753737 h 2450980"/>
              <a:gd name="connsiteX147" fmla="*/ 851435 w 2270660"/>
              <a:gd name="connsiteY147" fmla="*/ 1777550 h 2450980"/>
              <a:gd name="connsiteX148" fmla="*/ 837148 w 2270660"/>
              <a:gd name="connsiteY148" fmla="*/ 1853750 h 2450980"/>
              <a:gd name="connsiteX149" fmla="*/ 856198 w 2270660"/>
              <a:gd name="connsiteY149" fmla="*/ 1882325 h 2450980"/>
              <a:gd name="connsiteX150" fmla="*/ 841910 w 2270660"/>
              <a:gd name="connsiteY150" fmla="*/ 1910900 h 2450980"/>
              <a:gd name="connsiteX151" fmla="*/ 851435 w 2270660"/>
              <a:gd name="connsiteY151" fmla="*/ 1939475 h 2450980"/>
              <a:gd name="connsiteX152" fmla="*/ 851435 w 2270660"/>
              <a:gd name="connsiteY152" fmla="*/ 1963287 h 2450980"/>
              <a:gd name="connsiteX153" fmla="*/ 808573 w 2270660"/>
              <a:gd name="connsiteY153" fmla="*/ 1982337 h 2450980"/>
              <a:gd name="connsiteX154" fmla="*/ 808573 w 2270660"/>
              <a:gd name="connsiteY154" fmla="*/ 1982337 h 2450980"/>
              <a:gd name="connsiteX155" fmla="*/ 809232 w 2270660"/>
              <a:gd name="connsiteY155" fmla="*/ 2038001 h 2450980"/>
              <a:gd name="connsiteX156" fmla="*/ 822860 w 2270660"/>
              <a:gd name="connsiteY156" fmla="*/ 2058537 h 2450980"/>
              <a:gd name="connsiteX157" fmla="*/ 846673 w 2270660"/>
              <a:gd name="connsiteY157" fmla="*/ 2082350 h 2450980"/>
              <a:gd name="connsiteX158" fmla="*/ 841910 w 2270660"/>
              <a:gd name="connsiteY158" fmla="*/ 2134737 h 2450980"/>
              <a:gd name="connsiteX159" fmla="*/ 899060 w 2270660"/>
              <a:gd name="connsiteY159" fmla="*/ 2163312 h 2450980"/>
              <a:gd name="connsiteX160" fmla="*/ 903823 w 2270660"/>
              <a:gd name="connsiteY160" fmla="*/ 2196650 h 2450980"/>
              <a:gd name="connsiteX161" fmla="*/ 965735 w 2270660"/>
              <a:gd name="connsiteY161" fmla="*/ 2220462 h 2450980"/>
              <a:gd name="connsiteX162" fmla="*/ 956210 w 2270660"/>
              <a:gd name="connsiteY162" fmla="*/ 2253800 h 2450980"/>
              <a:gd name="connsiteX163" fmla="*/ 1056223 w 2270660"/>
              <a:gd name="connsiteY163" fmla="*/ 2258562 h 2450980"/>
              <a:gd name="connsiteX164" fmla="*/ 1056223 w 2270660"/>
              <a:gd name="connsiteY164" fmla="*/ 2258562 h 2450980"/>
              <a:gd name="connsiteX165" fmla="*/ 1056117 w 2270660"/>
              <a:gd name="connsiteY165"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1999787 w 2270660"/>
              <a:gd name="connsiteY84" fmla="*/ 914018 h 2450980"/>
              <a:gd name="connsiteX85" fmla="*/ 2002273 w 2270660"/>
              <a:gd name="connsiteY85" fmla="*/ 954602 h 2450980"/>
              <a:gd name="connsiteX86" fmla="*/ 1765835 w 2270660"/>
              <a:gd name="connsiteY86" fmla="*/ 1201287 h 2450980"/>
              <a:gd name="connsiteX87" fmla="*/ 1765835 w 2270660"/>
              <a:gd name="connsiteY87" fmla="*/ 1201287 h 2450980"/>
              <a:gd name="connsiteX88" fmla="*/ 1775360 w 2270660"/>
              <a:gd name="connsiteY88" fmla="*/ 1253675 h 2450980"/>
              <a:gd name="connsiteX89" fmla="*/ 1851560 w 2270660"/>
              <a:gd name="connsiteY89" fmla="*/ 1239387 h 2450980"/>
              <a:gd name="connsiteX90" fmla="*/ 1894423 w 2270660"/>
              <a:gd name="connsiteY90" fmla="*/ 1191762 h 2450980"/>
              <a:gd name="connsiteX91" fmla="*/ 1903948 w 2270660"/>
              <a:gd name="connsiteY91" fmla="*/ 1177475 h 2450980"/>
              <a:gd name="connsiteX92" fmla="*/ 1946810 w 2270660"/>
              <a:gd name="connsiteY92" fmla="*/ 1167950 h 2450980"/>
              <a:gd name="connsiteX93" fmla="*/ 1984910 w 2270660"/>
              <a:gd name="connsiteY93" fmla="*/ 1144137 h 2450980"/>
              <a:gd name="connsiteX94" fmla="*/ 2023010 w 2270660"/>
              <a:gd name="connsiteY94" fmla="*/ 1129850 h 2450980"/>
              <a:gd name="connsiteX95" fmla="*/ 2070635 w 2270660"/>
              <a:gd name="connsiteY95" fmla="*/ 1120325 h 2450980"/>
              <a:gd name="connsiteX96" fmla="*/ 2118260 w 2270660"/>
              <a:gd name="connsiteY96" fmla="*/ 1134612 h 2450980"/>
              <a:gd name="connsiteX97" fmla="*/ 2199223 w 2270660"/>
              <a:gd name="connsiteY97" fmla="*/ 1134612 h 2450980"/>
              <a:gd name="connsiteX98" fmla="*/ 2213510 w 2270660"/>
              <a:gd name="connsiteY98" fmla="*/ 1096512 h 2450980"/>
              <a:gd name="connsiteX99" fmla="*/ 2242085 w 2270660"/>
              <a:gd name="connsiteY99" fmla="*/ 1106037 h 2450980"/>
              <a:gd name="connsiteX100" fmla="*/ 2270660 w 2270660"/>
              <a:gd name="connsiteY100" fmla="*/ 1093801 h 2450980"/>
              <a:gd name="connsiteX101" fmla="*/ 2270660 w 2270660"/>
              <a:gd name="connsiteY101" fmla="*/ 1115562 h 2450980"/>
              <a:gd name="connsiteX102" fmla="*/ 2256373 w 2270660"/>
              <a:gd name="connsiteY102" fmla="*/ 1144137 h 2450980"/>
              <a:gd name="connsiteX103" fmla="*/ 2209269 w 2270660"/>
              <a:gd name="connsiteY103" fmla="*/ 1182395 h 2450980"/>
              <a:gd name="connsiteX104" fmla="*/ 2182592 w 2270660"/>
              <a:gd name="connsiteY104" fmla="*/ 1213832 h 2450980"/>
              <a:gd name="connsiteX105" fmla="*/ 2147341 w 2270660"/>
              <a:gd name="connsiteY105" fmla="*/ 1247174 h 2450980"/>
              <a:gd name="connsiteX106" fmla="*/ 2132097 w 2270660"/>
              <a:gd name="connsiteY106" fmla="*/ 1319574 h 2450980"/>
              <a:gd name="connsiteX107" fmla="*/ 2156360 w 2270660"/>
              <a:gd name="connsiteY107" fmla="*/ 1348925 h 2450980"/>
              <a:gd name="connsiteX108" fmla="*/ 2054927 w 2270660"/>
              <a:gd name="connsiteY108" fmla="*/ 1350599 h 2450980"/>
              <a:gd name="connsiteX109" fmla="*/ 2023010 w 2270660"/>
              <a:gd name="connsiteY109" fmla="*/ 1415600 h 2450980"/>
              <a:gd name="connsiteX110" fmla="*/ 2013485 w 2270660"/>
              <a:gd name="connsiteY110" fmla="*/ 1429887 h 2450980"/>
              <a:gd name="connsiteX111" fmla="*/ 1999198 w 2270660"/>
              <a:gd name="connsiteY111" fmla="*/ 1472750 h 2450980"/>
              <a:gd name="connsiteX112" fmla="*/ 1980148 w 2270660"/>
              <a:gd name="connsiteY112" fmla="*/ 1487037 h 2450980"/>
              <a:gd name="connsiteX113" fmla="*/ 1915829 w 2270660"/>
              <a:gd name="connsiteY113" fmla="*/ 1494857 h 2450980"/>
              <a:gd name="connsiteX114" fmla="*/ 1889660 w 2270660"/>
              <a:gd name="connsiteY114" fmla="*/ 1515612 h 2450980"/>
              <a:gd name="connsiteX115" fmla="*/ 1880135 w 2270660"/>
              <a:gd name="connsiteY115" fmla="*/ 1491800 h 2450980"/>
              <a:gd name="connsiteX116" fmla="*/ 1822985 w 2270660"/>
              <a:gd name="connsiteY116" fmla="*/ 1510850 h 2450980"/>
              <a:gd name="connsiteX117" fmla="*/ 1799173 w 2270660"/>
              <a:gd name="connsiteY117" fmla="*/ 1491800 h 2450980"/>
              <a:gd name="connsiteX118" fmla="*/ 1780123 w 2270660"/>
              <a:gd name="connsiteY118" fmla="*/ 1501325 h 2450980"/>
              <a:gd name="connsiteX119" fmla="*/ 1760635 w 2270660"/>
              <a:gd name="connsiteY119" fmla="*/ 1503432 h 2450980"/>
              <a:gd name="connsiteX120" fmla="*/ 1731953 w 2270660"/>
              <a:gd name="connsiteY120" fmla="*/ 1526295 h 2450980"/>
              <a:gd name="connsiteX121" fmla="*/ 1712999 w 2270660"/>
              <a:gd name="connsiteY121" fmla="*/ 1516768 h 2450980"/>
              <a:gd name="connsiteX122" fmla="*/ 1722973 w 2270660"/>
              <a:gd name="connsiteY122" fmla="*/ 1487037 h 2450980"/>
              <a:gd name="connsiteX123" fmla="*/ 1699160 w 2270660"/>
              <a:gd name="connsiteY123" fmla="*/ 1482275 h 2450980"/>
              <a:gd name="connsiteX124" fmla="*/ 1642010 w 2270660"/>
              <a:gd name="connsiteY124" fmla="*/ 1491800 h 2450980"/>
              <a:gd name="connsiteX125" fmla="*/ 1546760 w 2270660"/>
              <a:gd name="connsiteY125" fmla="*/ 1496562 h 2450980"/>
              <a:gd name="connsiteX126" fmla="*/ 1470560 w 2270660"/>
              <a:gd name="connsiteY126" fmla="*/ 1477512 h 2450980"/>
              <a:gd name="connsiteX127" fmla="*/ 1451510 w 2270660"/>
              <a:gd name="connsiteY127" fmla="*/ 1491800 h 2450980"/>
              <a:gd name="connsiteX128" fmla="*/ 1396511 w 2270660"/>
              <a:gd name="connsiteY128" fmla="*/ 1520783 h 2450980"/>
              <a:gd name="connsiteX129" fmla="*/ 1375310 w 2270660"/>
              <a:gd name="connsiteY129" fmla="*/ 1501325 h 2450980"/>
              <a:gd name="connsiteX130" fmla="*/ 1356260 w 2270660"/>
              <a:gd name="connsiteY130" fmla="*/ 1477512 h 2450980"/>
              <a:gd name="connsiteX131" fmla="*/ 1337210 w 2270660"/>
              <a:gd name="connsiteY131" fmla="*/ 1501325 h 2450980"/>
              <a:gd name="connsiteX132" fmla="*/ 1327685 w 2270660"/>
              <a:gd name="connsiteY132" fmla="*/ 1482275 h 2450980"/>
              <a:gd name="connsiteX133" fmla="*/ 1227673 w 2270660"/>
              <a:gd name="connsiteY133" fmla="*/ 1529900 h 2450980"/>
              <a:gd name="connsiteX134" fmla="*/ 1194335 w 2270660"/>
              <a:gd name="connsiteY134" fmla="*/ 1529900 h 2450980"/>
              <a:gd name="connsiteX135" fmla="*/ 1132423 w 2270660"/>
              <a:gd name="connsiteY135" fmla="*/ 1520375 h 2450980"/>
              <a:gd name="connsiteX136" fmla="*/ 1075273 w 2270660"/>
              <a:gd name="connsiteY136" fmla="*/ 1539425 h 2450980"/>
              <a:gd name="connsiteX137" fmla="*/ 1051460 w 2270660"/>
              <a:gd name="connsiteY137" fmla="*/ 1577525 h 2450980"/>
              <a:gd name="connsiteX138" fmla="*/ 1037173 w 2270660"/>
              <a:gd name="connsiteY138" fmla="*/ 1606100 h 2450980"/>
              <a:gd name="connsiteX139" fmla="*/ 1018123 w 2270660"/>
              <a:gd name="connsiteY139" fmla="*/ 1606100 h 2450980"/>
              <a:gd name="connsiteX140" fmla="*/ 1018123 w 2270660"/>
              <a:gd name="connsiteY140" fmla="*/ 1606100 h 2450980"/>
              <a:gd name="connsiteX141" fmla="*/ 956402 w 2270660"/>
              <a:gd name="connsiteY141" fmla="*/ 1634894 h 2450980"/>
              <a:gd name="connsiteX142" fmla="*/ 918110 w 2270660"/>
              <a:gd name="connsiteY142" fmla="*/ 1606100 h 2450980"/>
              <a:gd name="connsiteX143" fmla="*/ 797331 w 2270660"/>
              <a:gd name="connsiteY143" fmla="*/ 1632036 h 2450980"/>
              <a:gd name="connsiteX144" fmla="*/ 851435 w 2270660"/>
              <a:gd name="connsiteY144" fmla="*/ 1668012 h 2450980"/>
              <a:gd name="connsiteX145" fmla="*/ 870485 w 2270660"/>
              <a:gd name="connsiteY145" fmla="*/ 1706112 h 2450980"/>
              <a:gd name="connsiteX146" fmla="*/ 870485 w 2270660"/>
              <a:gd name="connsiteY146" fmla="*/ 1753737 h 2450980"/>
              <a:gd name="connsiteX147" fmla="*/ 851435 w 2270660"/>
              <a:gd name="connsiteY147" fmla="*/ 1777550 h 2450980"/>
              <a:gd name="connsiteX148" fmla="*/ 837148 w 2270660"/>
              <a:gd name="connsiteY148" fmla="*/ 1853750 h 2450980"/>
              <a:gd name="connsiteX149" fmla="*/ 856198 w 2270660"/>
              <a:gd name="connsiteY149" fmla="*/ 1882325 h 2450980"/>
              <a:gd name="connsiteX150" fmla="*/ 841910 w 2270660"/>
              <a:gd name="connsiteY150" fmla="*/ 1910900 h 2450980"/>
              <a:gd name="connsiteX151" fmla="*/ 851435 w 2270660"/>
              <a:gd name="connsiteY151" fmla="*/ 1939475 h 2450980"/>
              <a:gd name="connsiteX152" fmla="*/ 851435 w 2270660"/>
              <a:gd name="connsiteY152" fmla="*/ 1963287 h 2450980"/>
              <a:gd name="connsiteX153" fmla="*/ 808573 w 2270660"/>
              <a:gd name="connsiteY153" fmla="*/ 1982337 h 2450980"/>
              <a:gd name="connsiteX154" fmla="*/ 808573 w 2270660"/>
              <a:gd name="connsiteY154" fmla="*/ 1982337 h 2450980"/>
              <a:gd name="connsiteX155" fmla="*/ 809232 w 2270660"/>
              <a:gd name="connsiteY155" fmla="*/ 2038001 h 2450980"/>
              <a:gd name="connsiteX156" fmla="*/ 822860 w 2270660"/>
              <a:gd name="connsiteY156" fmla="*/ 2058537 h 2450980"/>
              <a:gd name="connsiteX157" fmla="*/ 846673 w 2270660"/>
              <a:gd name="connsiteY157" fmla="*/ 2082350 h 2450980"/>
              <a:gd name="connsiteX158" fmla="*/ 841910 w 2270660"/>
              <a:gd name="connsiteY158" fmla="*/ 2134737 h 2450980"/>
              <a:gd name="connsiteX159" fmla="*/ 899060 w 2270660"/>
              <a:gd name="connsiteY159" fmla="*/ 2163312 h 2450980"/>
              <a:gd name="connsiteX160" fmla="*/ 903823 w 2270660"/>
              <a:gd name="connsiteY160" fmla="*/ 2196650 h 2450980"/>
              <a:gd name="connsiteX161" fmla="*/ 965735 w 2270660"/>
              <a:gd name="connsiteY161" fmla="*/ 2220462 h 2450980"/>
              <a:gd name="connsiteX162" fmla="*/ 956210 w 2270660"/>
              <a:gd name="connsiteY162" fmla="*/ 2253800 h 2450980"/>
              <a:gd name="connsiteX163" fmla="*/ 1056223 w 2270660"/>
              <a:gd name="connsiteY163" fmla="*/ 2258562 h 2450980"/>
              <a:gd name="connsiteX164" fmla="*/ 1056223 w 2270660"/>
              <a:gd name="connsiteY164" fmla="*/ 2258562 h 2450980"/>
              <a:gd name="connsiteX165" fmla="*/ 1056117 w 2270660"/>
              <a:gd name="connsiteY165"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1999787 w 2270660"/>
              <a:gd name="connsiteY84" fmla="*/ 914018 h 2450980"/>
              <a:gd name="connsiteX85" fmla="*/ 2002273 w 2270660"/>
              <a:gd name="connsiteY85" fmla="*/ 954602 h 2450980"/>
              <a:gd name="connsiteX86" fmla="*/ 1765835 w 2270660"/>
              <a:gd name="connsiteY86" fmla="*/ 1201287 h 2450980"/>
              <a:gd name="connsiteX87" fmla="*/ 1765835 w 2270660"/>
              <a:gd name="connsiteY87" fmla="*/ 1201287 h 2450980"/>
              <a:gd name="connsiteX88" fmla="*/ 1775360 w 2270660"/>
              <a:gd name="connsiteY88" fmla="*/ 1253675 h 2450980"/>
              <a:gd name="connsiteX89" fmla="*/ 1851560 w 2270660"/>
              <a:gd name="connsiteY89" fmla="*/ 1239387 h 2450980"/>
              <a:gd name="connsiteX90" fmla="*/ 1894423 w 2270660"/>
              <a:gd name="connsiteY90" fmla="*/ 1191762 h 2450980"/>
              <a:gd name="connsiteX91" fmla="*/ 1903948 w 2270660"/>
              <a:gd name="connsiteY91" fmla="*/ 1177475 h 2450980"/>
              <a:gd name="connsiteX92" fmla="*/ 1946810 w 2270660"/>
              <a:gd name="connsiteY92" fmla="*/ 1167950 h 2450980"/>
              <a:gd name="connsiteX93" fmla="*/ 1984910 w 2270660"/>
              <a:gd name="connsiteY93" fmla="*/ 1144137 h 2450980"/>
              <a:gd name="connsiteX94" fmla="*/ 2023010 w 2270660"/>
              <a:gd name="connsiteY94" fmla="*/ 1129850 h 2450980"/>
              <a:gd name="connsiteX95" fmla="*/ 2070635 w 2270660"/>
              <a:gd name="connsiteY95" fmla="*/ 1120325 h 2450980"/>
              <a:gd name="connsiteX96" fmla="*/ 2118260 w 2270660"/>
              <a:gd name="connsiteY96" fmla="*/ 1134612 h 2450980"/>
              <a:gd name="connsiteX97" fmla="*/ 2199223 w 2270660"/>
              <a:gd name="connsiteY97" fmla="*/ 1134612 h 2450980"/>
              <a:gd name="connsiteX98" fmla="*/ 2213510 w 2270660"/>
              <a:gd name="connsiteY98" fmla="*/ 1096512 h 2450980"/>
              <a:gd name="connsiteX99" fmla="*/ 2242085 w 2270660"/>
              <a:gd name="connsiteY99" fmla="*/ 1106037 h 2450980"/>
              <a:gd name="connsiteX100" fmla="*/ 2270660 w 2270660"/>
              <a:gd name="connsiteY100" fmla="*/ 1093801 h 2450980"/>
              <a:gd name="connsiteX101" fmla="*/ 2270660 w 2270660"/>
              <a:gd name="connsiteY101" fmla="*/ 1115562 h 2450980"/>
              <a:gd name="connsiteX102" fmla="*/ 2256373 w 2270660"/>
              <a:gd name="connsiteY102" fmla="*/ 1144137 h 2450980"/>
              <a:gd name="connsiteX103" fmla="*/ 2209269 w 2270660"/>
              <a:gd name="connsiteY103" fmla="*/ 1182395 h 2450980"/>
              <a:gd name="connsiteX104" fmla="*/ 2182592 w 2270660"/>
              <a:gd name="connsiteY104" fmla="*/ 1213832 h 2450980"/>
              <a:gd name="connsiteX105" fmla="*/ 2147341 w 2270660"/>
              <a:gd name="connsiteY105" fmla="*/ 1247174 h 2450980"/>
              <a:gd name="connsiteX106" fmla="*/ 2132097 w 2270660"/>
              <a:gd name="connsiteY106" fmla="*/ 1319574 h 2450980"/>
              <a:gd name="connsiteX107" fmla="*/ 2156360 w 2270660"/>
              <a:gd name="connsiteY107" fmla="*/ 1348925 h 2450980"/>
              <a:gd name="connsiteX108" fmla="*/ 2054927 w 2270660"/>
              <a:gd name="connsiteY108" fmla="*/ 1350599 h 2450980"/>
              <a:gd name="connsiteX109" fmla="*/ 2023010 w 2270660"/>
              <a:gd name="connsiteY109" fmla="*/ 1415600 h 2450980"/>
              <a:gd name="connsiteX110" fmla="*/ 2013485 w 2270660"/>
              <a:gd name="connsiteY110" fmla="*/ 1429887 h 2450980"/>
              <a:gd name="connsiteX111" fmla="*/ 1999198 w 2270660"/>
              <a:gd name="connsiteY111" fmla="*/ 1472750 h 2450980"/>
              <a:gd name="connsiteX112" fmla="*/ 1980148 w 2270660"/>
              <a:gd name="connsiteY112" fmla="*/ 1487037 h 2450980"/>
              <a:gd name="connsiteX113" fmla="*/ 1915829 w 2270660"/>
              <a:gd name="connsiteY113" fmla="*/ 1494857 h 2450980"/>
              <a:gd name="connsiteX114" fmla="*/ 1889660 w 2270660"/>
              <a:gd name="connsiteY114" fmla="*/ 1515612 h 2450980"/>
              <a:gd name="connsiteX115" fmla="*/ 1880135 w 2270660"/>
              <a:gd name="connsiteY115" fmla="*/ 1491800 h 2450980"/>
              <a:gd name="connsiteX116" fmla="*/ 1822985 w 2270660"/>
              <a:gd name="connsiteY116" fmla="*/ 1510850 h 2450980"/>
              <a:gd name="connsiteX117" fmla="*/ 1799173 w 2270660"/>
              <a:gd name="connsiteY117" fmla="*/ 1491800 h 2450980"/>
              <a:gd name="connsiteX118" fmla="*/ 1780123 w 2270660"/>
              <a:gd name="connsiteY118" fmla="*/ 1501325 h 2450980"/>
              <a:gd name="connsiteX119" fmla="*/ 1760635 w 2270660"/>
              <a:gd name="connsiteY119" fmla="*/ 1503432 h 2450980"/>
              <a:gd name="connsiteX120" fmla="*/ 1731953 w 2270660"/>
              <a:gd name="connsiteY120" fmla="*/ 1526295 h 2450980"/>
              <a:gd name="connsiteX121" fmla="*/ 1712999 w 2270660"/>
              <a:gd name="connsiteY121" fmla="*/ 1516768 h 2450980"/>
              <a:gd name="connsiteX122" fmla="*/ 1722973 w 2270660"/>
              <a:gd name="connsiteY122" fmla="*/ 1487037 h 2450980"/>
              <a:gd name="connsiteX123" fmla="*/ 1699160 w 2270660"/>
              <a:gd name="connsiteY123" fmla="*/ 1482275 h 2450980"/>
              <a:gd name="connsiteX124" fmla="*/ 1642010 w 2270660"/>
              <a:gd name="connsiteY124" fmla="*/ 1491800 h 2450980"/>
              <a:gd name="connsiteX125" fmla="*/ 1546760 w 2270660"/>
              <a:gd name="connsiteY125" fmla="*/ 1496562 h 2450980"/>
              <a:gd name="connsiteX126" fmla="*/ 1470560 w 2270660"/>
              <a:gd name="connsiteY126" fmla="*/ 1477512 h 2450980"/>
              <a:gd name="connsiteX127" fmla="*/ 1451510 w 2270660"/>
              <a:gd name="connsiteY127" fmla="*/ 1491800 h 2450980"/>
              <a:gd name="connsiteX128" fmla="*/ 1396511 w 2270660"/>
              <a:gd name="connsiteY128" fmla="*/ 1520783 h 2450980"/>
              <a:gd name="connsiteX129" fmla="*/ 1375310 w 2270660"/>
              <a:gd name="connsiteY129" fmla="*/ 1501325 h 2450980"/>
              <a:gd name="connsiteX130" fmla="*/ 1356260 w 2270660"/>
              <a:gd name="connsiteY130" fmla="*/ 1477512 h 2450980"/>
              <a:gd name="connsiteX131" fmla="*/ 1337210 w 2270660"/>
              <a:gd name="connsiteY131" fmla="*/ 1501325 h 2450980"/>
              <a:gd name="connsiteX132" fmla="*/ 1327685 w 2270660"/>
              <a:gd name="connsiteY132" fmla="*/ 1482275 h 2450980"/>
              <a:gd name="connsiteX133" fmla="*/ 1227673 w 2270660"/>
              <a:gd name="connsiteY133" fmla="*/ 1529900 h 2450980"/>
              <a:gd name="connsiteX134" fmla="*/ 1194335 w 2270660"/>
              <a:gd name="connsiteY134" fmla="*/ 1529900 h 2450980"/>
              <a:gd name="connsiteX135" fmla="*/ 1132423 w 2270660"/>
              <a:gd name="connsiteY135" fmla="*/ 1520375 h 2450980"/>
              <a:gd name="connsiteX136" fmla="*/ 1075273 w 2270660"/>
              <a:gd name="connsiteY136" fmla="*/ 1539425 h 2450980"/>
              <a:gd name="connsiteX137" fmla="*/ 1051460 w 2270660"/>
              <a:gd name="connsiteY137" fmla="*/ 1577525 h 2450980"/>
              <a:gd name="connsiteX138" fmla="*/ 1037173 w 2270660"/>
              <a:gd name="connsiteY138" fmla="*/ 1606100 h 2450980"/>
              <a:gd name="connsiteX139" fmla="*/ 1018123 w 2270660"/>
              <a:gd name="connsiteY139" fmla="*/ 1606100 h 2450980"/>
              <a:gd name="connsiteX140" fmla="*/ 1018123 w 2270660"/>
              <a:gd name="connsiteY140" fmla="*/ 1606100 h 2450980"/>
              <a:gd name="connsiteX141" fmla="*/ 956402 w 2270660"/>
              <a:gd name="connsiteY141" fmla="*/ 1634894 h 2450980"/>
              <a:gd name="connsiteX142" fmla="*/ 918110 w 2270660"/>
              <a:gd name="connsiteY142" fmla="*/ 1606100 h 2450980"/>
              <a:gd name="connsiteX143" fmla="*/ 797331 w 2270660"/>
              <a:gd name="connsiteY143" fmla="*/ 1632036 h 2450980"/>
              <a:gd name="connsiteX144" fmla="*/ 851435 w 2270660"/>
              <a:gd name="connsiteY144" fmla="*/ 1668012 h 2450980"/>
              <a:gd name="connsiteX145" fmla="*/ 870485 w 2270660"/>
              <a:gd name="connsiteY145" fmla="*/ 1706112 h 2450980"/>
              <a:gd name="connsiteX146" fmla="*/ 870485 w 2270660"/>
              <a:gd name="connsiteY146" fmla="*/ 1753737 h 2450980"/>
              <a:gd name="connsiteX147" fmla="*/ 851435 w 2270660"/>
              <a:gd name="connsiteY147" fmla="*/ 1777550 h 2450980"/>
              <a:gd name="connsiteX148" fmla="*/ 837148 w 2270660"/>
              <a:gd name="connsiteY148" fmla="*/ 1853750 h 2450980"/>
              <a:gd name="connsiteX149" fmla="*/ 856198 w 2270660"/>
              <a:gd name="connsiteY149" fmla="*/ 1882325 h 2450980"/>
              <a:gd name="connsiteX150" fmla="*/ 841910 w 2270660"/>
              <a:gd name="connsiteY150" fmla="*/ 1910900 h 2450980"/>
              <a:gd name="connsiteX151" fmla="*/ 851435 w 2270660"/>
              <a:gd name="connsiteY151" fmla="*/ 1939475 h 2450980"/>
              <a:gd name="connsiteX152" fmla="*/ 851435 w 2270660"/>
              <a:gd name="connsiteY152" fmla="*/ 1963287 h 2450980"/>
              <a:gd name="connsiteX153" fmla="*/ 808573 w 2270660"/>
              <a:gd name="connsiteY153" fmla="*/ 1982337 h 2450980"/>
              <a:gd name="connsiteX154" fmla="*/ 808573 w 2270660"/>
              <a:gd name="connsiteY154" fmla="*/ 1982337 h 2450980"/>
              <a:gd name="connsiteX155" fmla="*/ 809232 w 2270660"/>
              <a:gd name="connsiteY155" fmla="*/ 2038001 h 2450980"/>
              <a:gd name="connsiteX156" fmla="*/ 822860 w 2270660"/>
              <a:gd name="connsiteY156" fmla="*/ 2058537 h 2450980"/>
              <a:gd name="connsiteX157" fmla="*/ 846673 w 2270660"/>
              <a:gd name="connsiteY157" fmla="*/ 2082350 h 2450980"/>
              <a:gd name="connsiteX158" fmla="*/ 841910 w 2270660"/>
              <a:gd name="connsiteY158" fmla="*/ 2134737 h 2450980"/>
              <a:gd name="connsiteX159" fmla="*/ 899060 w 2270660"/>
              <a:gd name="connsiteY159" fmla="*/ 2163312 h 2450980"/>
              <a:gd name="connsiteX160" fmla="*/ 903823 w 2270660"/>
              <a:gd name="connsiteY160" fmla="*/ 2196650 h 2450980"/>
              <a:gd name="connsiteX161" fmla="*/ 965735 w 2270660"/>
              <a:gd name="connsiteY161" fmla="*/ 2220462 h 2450980"/>
              <a:gd name="connsiteX162" fmla="*/ 956210 w 2270660"/>
              <a:gd name="connsiteY162" fmla="*/ 2253800 h 2450980"/>
              <a:gd name="connsiteX163" fmla="*/ 1056223 w 2270660"/>
              <a:gd name="connsiteY163" fmla="*/ 2258562 h 2450980"/>
              <a:gd name="connsiteX164" fmla="*/ 1056223 w 2270660"/>
              <a:gd name="connsiteY164" fmla="*/ 2258562 h 2450980"/>
              <a:gd name="connsiteX165" fmla="*/ 1056117 w 2270660"/>
              <a:gd name="connsiteY165"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1999787 w 2270660"/>
              <a:gd name="connsiteY84" fmla="*/ 914018 h 2450980"/>
              <a:gd name="connsiteX85" fmla="*/ 2002273 w 2270660"/>
              <a:gd name="connsiteY85" fmla="*/ 954602 h 2450980"/>
              <a:gd name="connsiteX86" fmla="*/ 2069399 w 2270660"/>
              <a:gd name="connsiteY86" fmla="*/ 985638 h 2450980"/>
              <a:gd name="connsiteX87" fmla="*/ 1765835 w 2270660"/>
              <a:gd name="connsiteY87" fmla="*/ 1201287 h 2450980"/>
              <a:gd name="connsiteX88" fmla="*/ 1765835 w 2270660"/>
              <a:gd name="connsiteY88" fmla="*/ 1201287 h 2450980"/>
              <a:gd name="connsiteX89" fmla="*/ 1775360 w 2270660"/>
              <a:gd name="connsiteY89" fmla="*/ 1253675 h 2450980"/>
              <a:gd name="connsiteX90" fmla="*/ 1851560 w 2270660"/>
              <a:gd name="connsiteY90" fmla="*/ 1239387 h 2450980"/>
              <a:gd name="connsiteX91" fmla="*/ 1894423 w 2270660"/>
              <a:gd name="connsiteY91" fmla="*/ 1191762 h 2450980"/>
              <a:gd name="connsiteX92" fmla="*/ 1903948 w 2270660"/>
              <a:gd name="connsiteY92" fmla="*/ 1177475 h 2450980"/>
              <a:gd name="connsiteX93" fmla="*/ 1946810 w 2270660"/>
              <a:gd name="connsiteY93" fmla="*/ 1167950 h 2450980"/>
              <a:gd name="connsiteX94" fmla="*/ 1984910 w 2270660"/>
              <a:gd name="connsiteY94" fmla="*/ 1144137 h 2450980"/>
              <a:gd name="connsiteX95" fmla="*/ 2023010 w 2270660"/>
              <a:gd name="connsiteY95" fmla="*/ 1129850 h 2450980"/>
              <a:gd name="connsiteX96" fmla="*/ 2070635 w 2270660"/>
              <a:gd name="connsiteY96" fmla="*/ 1120325 h 2450980"/>
              <a:gd name="connsiteX97" fmla="*/ 2118260 w 2270660"/>
              <a:gd name="connsiteY97" fmla="*/ 1134612 h 2450980"/>
              <a:gd name="connsiteX98" fmla="*/ 2199223 w 2270660"/>
              <a:gd name="connsiteY98" fmla="*/ 1134612 h 2450980"/>
              <a:gd name="connsiteX99" fmla="*/ 2213510 w 2270660"/>
              <a:gd name="connsiteY99" fmla="*/ 1096512 h 2450980"/>
              <a:gd name="connsiteX100" fmla="*/ 2242085 w 2270660"/>
              <a:gd name="connsiteY100" fmla="*/ 1106037 h 2450980"/>
              <a:gd name="connsiteX101" fmla="*/ 2270660 w 2270660"/>
              <a:gd name="connsiteY101" fmla="*/ 1093801 h 2450980"/>
              <a:gd name="connsiteX102" fmla="*/ 2270660 w 2270660"/>
              <a:gd name="connsiteY102" fmla="*/ 1115562 h 2450980"/>
              <a:gd name="connsiteX103" fmla="*/ 2256373 w 2270660"/>
              <a:gd name="connsiteY103" fmla="*/ 1144137 h 2450980"/>
              <a:gd name="connsiteX104" fmla="*/ 2209269 w 2270660"/>
              <a:gd name="connsiteY104" fmla="*/ 1182395 h 2450980"/>
              <a:gd name="connsiteX105" fmla="*/ 2182592 w 2270660"/>
              <a:gd name="connsiteY105" fmla="*/ 1213832 h 2450980"/>
              <a:gd name="connsiteX106" fmla="*/ 2147341 w 2270660"/>
              <a:gd name="connsiteY106" fmla="*/ 1247174 h 2450980"/>
              <a:gd name="connsiteX107" fmla="*/ 2132097 w 2270660"/>
              <a:gd name="connsiteY107" fmla="*/ 1319574 h 2450980"/>
              <a:gd name="connsiteX108" fmla="*/ 2156360 w 2270660"/>
              <a:gd name="connsiteY108" fmla="*/ 1348925 h 2450980"/>
              <a:gd name="connsiteX109" fmla="*/ 2054927 w 2270660"/>
              <a:gd name="connsiteY109" fmla="*/ 1350599 h 2450980"/>
              <a:gd name="connsiteX110" fmla="*/ 2023010 w 2270660"/>
              <a:gd name="connsiteY110" fmla="*/ 1415600 h 2450980"/>
              <a:gd name="connsiteX111" fmla="*/ 2013485 w 2270660"/>
              <a:gd name="connsiteY111" fmla="*/ 1429887 h 2450980"/>
              <a:gd name="connsiteX112" fmla="*/ 1999198 w 2270660"/>
              <a:gd name="connsiteY112" fmla="*/ 1472750 h 2450980"/>
              <a:gd name="connsiteX113" fmla="*/ 1980148 w 2270660"/>
              <a:gd name="connsiteY113" fmla="*/ 1487037 h 2450980"/>
              <a:gd name="connsiteX114" fmla="*/ 1915829 w 2270660"/>
              <a:gd name="connsiteY114" fmla="*/ 1494857 h 2450980"/>
              <a:gd name="connsiteX115" fmla="*/ 1889660 w 2270660"/>
              <a:gd name="connsiteY115" fmla="*/ 1515612 h 2450980"/>
              <a:gd name="connsiteX116" fmla="*/ 1880135 w 2270660"/>
              <a:gd name="connsiteY116" fmla="*/ 1491800 h 2450980"/>
              <a:gd name="connsiteX117" fmla="*/ 1822985 w 2270660"/>
              <a:gd name="connsiteY117" fmla="*/ 1510850 h 2450980"/>
              <a:gd name="connsiteX118" fmla="*/ 1799173 w 2270660"/>
              <a:gd name="connsiteY118" fmla="*/ 1491800 h 2450980"/>
              <a:gd name="connsiteX119" fmla="*/ 1780123 w 2270660"/>
              <a:gd name="connsiteY119" fmla="*/ 1501325 h 2450980"/>
              <a:gd name="connsiteX120" fmla="*/ 1760635 w 2270660"/>
              <a:gd name="connsiteY120" fmla="*/ 1503432 h 2450980"/>
              <a:gd name="connsiteX121" fmla="*/ 1731953 w 2270660"/>
              <a:gd name="connsiteY121" fmla="*/ 1526295 h 2450980"/>
              <a:gd name="connsiteX122" fmla="*/ 1712999 w 2270660"/>
              <a:gd name="connsiteY122" fmla="*/ 1516768 h 2450980"/>
              <a:gd name="connsiteX123" fmla="*/ 1722973 w 2270660"/>
              <a:gd name="connsiteY123" fmla="*/ 1487037 h 2450980"/>
              <a:gd name="connsiteX124" fmla="*/ 1699160 w 2270660"/>
              <a:gd name="connsiteY124" fmla="*/ 1482275 h 2450980"/>
              <a:gd name="connsiteX125" fmla="*/ 1642010 w 2270660"/>
              <a:gd name="connsiteY125" fmla="*/ 1491800 h 2450980"/>
              <a:gd name="connsiteX126" fmla="*/ 1546760 w 2270660"/>
              <a:gd name="connsiteY126" fmla="*/ 1496562 h 2450980"/>
              <a:gd name="connsiteX127" fmla="*/ 1470560 w 2270660"/>
              <a:gd name="connsiteY127" fmla="*/ 1477512 h 2450980"/>
              <a:gd name="connsiteX128" fmla="*/ 1451510 w 2270660"/>
              <a:gd name="connsiteY128" fmla="*/ 1491800 h 2450980"/>
              <a:gd name="connsiteX129" fmla="*/ 1396511 w 2270660"/>
              <a:gd name="connsiteY129" fmla="*/ 1520783 h 2450980"/>
              <a:gd name="connsiteX130" fmla="*/ 1375310 w 2270660"/>
              <a:gd name="connsiteY130" fmla="*/ 1501325 h 2450980"/>
              <a:gd name="connsiteX131" fmla="*/ 1356260 w 2270660"/>
              <a:gd name="connsiteY131" fmla="*/ 1477512 h 2450980"/>
              <a:gd name="connsiteX132" fmla="*/ 1337210 w 2270660"/>
              <a:gd name="connsiteY132" fmla="*/ 1501325 h 2450980"/>
              <a:gd name="connsiteX133" fmla="*/ 1327685 w 2270660"/>
              <a:gd name="connsiteY133" fmla="*/ 1482275 h 2450980"/>
              <a:gd name="connsiteX134" fmla="*/ 1227673 w 2270660"/>
              <a:gd name="connsiteY134" fmla="*/ 1529900 h 2450980"/>
              <a:gd name="connsiteX135" fmla="*/ 1194335 w 2270660"/>
              <a:gd name="connsiteY135" fmla="*/ 1529900 h 2450980"/>
              <a:gd name="connsiteX136" fmla="*/ 1132423 w 2270660"/>
              <a:gd name="connsiteY136" fmla="*/ 1520375 h 2450980"/>
              <a:gd name="connsiteX137" fmla="*/ 1075273 w 2270660"/>
              <a:gd name="connsiteY137" fmla="*/ 1539425 h 2450980"/>
              <a:gd name="connsiteX138" fmla="*/ 1051460 w 2270660"/>
              <a:gd name="connsiteY138" fmla="*/ 1577525 h 2450980"/>
              <a:gd name="connsiteX139" fmla="*/ 1037173 w 2270660"/>
              <a:gd name="connsiteY139" fmla="*/ 1606100 h 2450980"/>
              <a:gd name="connsiteX140" fmla="*/ 1018123 w 2270660"/>
              <a:gd name="connsiteY140" fmla="*/ 1606100 h 2450980"/>
              <a:gd name="connsiteX141" fmla="*/ 1018123 w 2270660"/>
              <a:gd name="connsiteY141" fmla="*/ 1606100 h 2450980"/>
              <a:gd name="connsiteX142" fmla="*/ 956402 w 2270660"/>
              <a:gd name="connsiteY142" fmla="*/ 1634894 h 2450980"/>
              <a:gd name="connsiteX143" fmla="*/ 918110 w 2270660"/>
              <a:gd name="connsiteY143" fmla="*/ 1606100 h 2450980"/>
              <a:gd name="connsiteX144" fmla="*/ 797331 w 2270660"/>
              <a:gd name="connsiteY144" fmla="*/ 1632036 h 2450980"/>
              <a:gd name="connsiteX145" fmla="*/ 851435 w 2270660"/>
              <a:gd name="connsiteY145" fmla="*/ 1668012 h 2450980"/>
              <a:gd name="connsiteX146" fmla="*/ 870485 w 2270660"/>
              <a:gd name="connsiteY146" fmla="*/ 1706112 h 2450980"/>
              <a:gd name="connsiteX147" fmla="*/ 870485 w 2270660"/>
              <a:gd name="connsiteY147" fmla="*/ 1753737 h 2450980"/>
              <a:gd name="connsiteX148" fmla="*/ 851435 w 2270660"/>
              <a:gd name="connsiteY148" fmla="*/ 1777550 h 2450980"/>
              <a:gd name="connsiteX149" fmla="*/ 837148 w 2270660"/>
              <a:gd name="connsiteY149" fmla="*/ 1853750 h 2450980"/>
              <a:gd name="connsiteX150" fmla="*/ 856198 w 2270660"/>
              <a:gd name="connsiteY150" fmla="*/ 1882325 h 2450980"/>
              <a:gd name="connsiteX151" fmla="*/ 841910 w 2270660"/>
              <a:gd name="connsiteY151" fmla="*/ 1910900 h 2450980"/>
              <a:gd name="connsiteX152" fmla="*/ 851435 w 2270660"/>
              <a:gd name="connsiteY152" fmla="*/ 1939475 h 2450980"/>
              <a:gd name="connsiteX153" fmla="*/ 851435 w 2270660"/>
              <a:gd name="connsiteY153" fmla="*/ 1963287 h 2450980"/>
              <a:gd name="connsiteX154" fmla="*/ 808573 w 2270660"/>
              <a:gd name="connsiteY154" fmla="*/ 1982337 h 2450980"/>
              <a:gd name="connsiteX155" fmla="*/ 808573 w 2270660"/>
              <a:gd name="connsiteY155" fmla="*/ 1982337 h 2450980"/>
              <a:gd name="connsiteX156" fmla="*/ 809232 w 2270660"/>
              <a:gd name="connsiteY156" fmla="*/ 2038001 h 2450980"/>
              <a:gd name="connsiteX157" fmla="*/ 822860 w 2270660"/>
              <a:gd name="connsiteY157" fmla="*/ 2058537 h 2450980"/>
              <a:gd name="connsiteX158" fmla="*/ 846673 w 2270660"/>
              <a:gd name="connsiteY158" fmla="*/ 2082350 h 2450980"/>
              <a:gd name="connsiteX159" fmla="*/ 841910 w 2270660"/>
              <a:gd name="connsiteY159" fmla="*/ 2134737 h 2450980"/>
              <a:gd name="connsiteX160" fmla="*/ 899060 w 2270660"/>
              <a:gd name="connsiteY160" fmla="*/ 2163312 h 2450980"/>
              <a:gd name="connsiteX161" fmla="*/ 903823 w 2270660"/>
              <a:gd name="connsiteY161" fmla="*/ 2196650 h 2450980"/>
              <a:gd name="connsiteX162" fmla="*/ 965735 w 2270660"/>
              <a:gd name="connsiteY162" fmla="*/ 2220462 h 2450980"/>
              <a:gd name="connsiteX163" fmla="*/ 956210 w 2270660"/>
              <a:gd name="connsiteY163" fmla="*/ 2253800 h 2450980"/>
              <a:gd name="connsiteX164" fmla="*/ 1056223 w 2270660"/>
              <a:gd name="connsiteY164" fmla="*/ 2258562 h 2450980"/>
              <a:gd name="connsiteX165" fmla="*/ 1056223 w 2270660"/>
              <a:gd name="connsiteY165" fmla="*/ 2258562 h 2450980"/>
              <a:gd name="connsiteX166" fmla="*/ 1056117 w 2270660"/>
              <a:gd name="connsiteY166"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1999787 w 2270660"/>
              <a:gd name="connsiteY84" fmla="*/ 914018 h 2450980"/>
              <a:gd name="connsiteX85" fmla="*/ 2002273 w 2270660"/>
              <a:gd name="connsiteY85" fmla="*/ 954602 h 2450980"/>
              <a:gd name="connsiteX86" fmla="*/ 2069399 w 2270660"/>
              <a:gd name="connsiteY86" fmla="*/ 985638 h 2450980"/>
              <a:gd name="connsiteX87" fmla="*/ 1765835 w 2270660"/>
              <a:gd name="connsiteY87" fmla="*/ 1201287 h 2450980"/>
              <a:gd name="connsiteX88" fmla="*/ 1765835 w 2270660"/>
              <a:gd name="connsiteY88" fmla="*/ 1201287 h 2450980"/>
              <a:gd name="connsiteX89" fmla="*/ 1775360 w 2270660"/>
              <a:gd name="connsiteY89" fmla="*/ 1253675 h 2450980"/>
              <a:gd name="connsiteX90" fmla="*/ 1851560 w 2270660"/>
              <a:gd name="connsiteY90" fmla="*/ 1239387 h 2450980"/>
              <a:gd name="connsiteX91" fmla="*/ 1894423 w 2270660"/>
              <a:gd name="connsiteY91" fmla="*/ 1191762 h 2450980"/>
              <a:gd name="connsiteX92" fmla="*/ 1903948 w 2270660"/>
              <a:gd name="connsiteY92" fmla="*/ 1177475 h 2450980"/>
              <a:gd name="connsiteX93" fmla="*/ 1946810 w 2270660"/>
              <a:gd name="connsiteY93" fmla="*/ 1167950 h 2450980"/>
              <a:gd name="connsiteX94" fmla="*/ 1984910 w 2270660"/>
              <a:gd name="connsiteY94" fmla="*/ 1144137 h 2450980"/>
              <a:gd name="connsiteX95" fmla="*/ 2023010 w 2270660"/>
              <a:gd name="connsiteY95" fmla="*/ 1129850 h 2450980"/>
              <a:gd name="connsiteX96" fmla="*/ 2070635 w 2270660"/>
              <a:gd name="connsiteY96" fmla="*/ 1120325 h 2450980"/>
              <a:gd name="connsiteX97" fmla="*/ 2118260 w 2270660"/>
              <a:gd name="connsiteY97" fmla="*/ 1134612 h 2450980"/>
              <a:gd name="connsiteX98" fmla="*/ 2199223 w 2270660"/>
              <a:gd name="connsiteY98" fmla="*/ 1134612 h 2450980"/>
              <a:gd name="connsiteX99" fmla="*/ 2213510 w 2270660"/>
              <a:gd name="connsiteY99" fmla="*/ 1096512 h 2450980"/>
              <a:gd name="connsiteX100" fmla="*/ 2242085 w 2270660"/>
              <a:gd name="connsiteY100" fmla="*/ 1106037 h 2450980"/>
              <a:gd name="connsiteX101" fmla="*/ 2270660 w 2270660"/>
              <a:gd name="connsiteY101" fmla="*/ 1093801 h 2450980"/>
              <a:gd name="connsiteX102" fmla="*/ 2270660 w 2270660"/>
              <a:gd name="connsiteY102" fmla="*/ 1115562 h 2450980"/>
              <a:gd name="connsiteX103" fmla="*/ 2256373 w 2270660"/>
              <a:gd name="connsiteY103" fmla="*/ 1144137 h 2450980"/>
              <a:gd name="connsiteX104" fmla="*/ 2209269 w 2270660"/>
              <a:gd name="connsiteY104" fmla="*/ 1182395 h 2450980"/>
              <a:gd name="connsiteX105" fmla="*/ 2182592 w 2270660"/>
              <a:gd name="connsiteY105" fmla="*/ 1213832 h 2450980"/>
              <a:gd name="connsiteX106" fmla="*/ 2147341 w 2270660"/>
              <a:gd name="connsiteY106" fmla="*/ 1247174 h 2450980"/>
              <a:gd name="connsiteX107" fmla="*/ 2132097 w 2270660"/>
              <a:gd name="connsiteY107" fmla="*/ 1319574 h 2450980"/>
              <a:gd name="connsiteX108" fmla="*/ 2156360 w 2270660"/>
              <a:gd name="connsiteY108" fmla="*/ 1348925 h 2450980"/>
              <a:gd name="connsiteX109" fmla="*/ 2054927 w 2270660"/>
              <a:gd name="connsiteY109" fmla="*/ 1350599 h 2450980"/>
              <a:gd name="connsiteX110" fmla="*/ 2023010 w 2270660"/>
              <a:gd name="connsiteY110" fmla="*/ 1415600 h 2450980"/>
              <a:gd name="connsiteX111" fmla="*/ 2013485 w 2270660"/>
              <a:gd name="connsiteY111" fmla="*/ 1429887 h 2450980"/>
              <a:gd name="connsiteX112" fmla="*/ 1999198 w 2270660"/>
              <a:gd name="connsiteY112" fmla="*/ 1472750 h 2450980"/>
              <a:gd name="connsiteX113" fmla="*/ 1980148 w 2270660"/>
              <a:gd name="connsiteY113" fmla="*/ 1487037 h 2450980"/>
              <a:gd name="connsiteX114" fmla="*/ 1915829 w 2270660"/>
              <a:gd name="connsiteY114" fmla="*/ 1494857 h 2450980"/>
              <a:gd name="connsiteX115" fmla="*/ 1889660 w 2270660"/>
              <a:gd name="connsiteY115" fmla="*/ 1515612 h 2450980"/>
              <a:gd name="connsiteX116" fmla="*/ 1880135 w 2270660"/>
              <a:gd name="connsiteY116" fmla="*/ 1491800 h 2450980"/>
              <a:gd name="connsiteX117" fmla="*/ 1822985 w 2270660"/>
              <a:gd name="connsiteY117" fmla="*/ 1510850 h 2450980"/>
              <a:gd name="connsiteX118" fmla="*/ 1799173 w 2270660"/>
              <a:gd name="connsiteY118" fmla="*/ 1491800 h 2450980"/>
              <a:gd name="connsiteX119" fmla="*/ 1780123 w 2270660"/>
              <a:gd name="connsiteY119" fmla="*/ 1501325 h 2450980"/>
              <a:gd name="connsiteX120" fmla="*/ 1760635 w 2270660"/>
              <a:gd name="connsiteY120" fmla="*/ 1503432 h 2450980"/>
              <a:gd name="connsiteX121" fmla="*/ 1731953 w 2270660"/>
              <a:gd name="connsiteY121" fmla="*/ 1526295 h 2450980"/>
              <a:gd name="connsiteX122" fmla="*/ 1712999 w 2270660"/>
              <a:gd name="connsiteY122" fmla="*/ 1516768 h 2450980"/>
              <a:gd name="connsiteX123" fmla="*/ 1722973 w 2270660"/>
              <a:gd name="connsiteY123" fmla="*/ 1487037 h 2450980"/>
              <a:gd name="connsiteX124" fmla="*/ 1699160 w 2270660"/>
              <a:gd name="connsiteY124" fmla="*/ 1482275 h 2450980"/>
              <a:gd name="connsiteX125" fmla="*/ 1642010 w 2270660"/>
              <a:gd name="connsiteY125" fmla="*/ 1491800 h 2450980"/>
              <a:gd name="connsiteX126" fmla="*/ 1546760 w 2270660"/>
              <a:gd name="connsiteY126" fmla="*/ 1496562 h 2450980"/>
              <a:gd name="connsiteX127" fmla="*/ 1470560 w 2270660"/>
              <a:gd name="connsiteY127" fmla="*/ 1477512 h 2450980"/>
              <a:gd name="connsiteX128" fmla="*/ 1451510 w 2270660"/>
              <a:gd name="connsiteY128" fmla="*/ 1491800 h 2450980"/>
              <a:gd name="connsiteX129" fmla="*/ 1396511 w 2270660"/>
              <a:gd name="connsiteY129" fmla="*/ 1520783 h 2450980"/>
              <a:gd name="connsiteX130" fmla="*/ 1375310 w 2270660"/>
              <a:gd name="connsiteY130" fmla="*/ 1501325 h 2450980"/>
              <a:gd name="connsiteX131" fmla="*/ 1356260 w 2270660"/>
              <a:gd name="connsiteY131" fmla="*/ 1477512 h 2450980"/>
              <a:gd name="connsiteX132" fmla="*/ 1337210 w 2270660"/>
              <a:gd name="connsiteY132" fmla="*/ 1501325 h 2450980"/>
              <a:gd name="connsiteX133" fmla="*/ 1327685 w 2270660"/>
              <a:gd name="connsiteY133" fmla="*/ 1482275 h 2450980"/>
              <a:gd name="connsiteX134" fmla="*/ 1227673 w 2270660"/>
              <a:gd name="connsiteY134" fmla="*/ 1529900 h 2450980"/>
              <a:gd name="connsiteX135" fmla="*/ 1194335 w 2270660"/>
              <a:gd name="connsiteY135" fmla="*/ 1529900 h 2450980"/>
              <a:gd name="connsiteX136" fmla="*/ 1132423 w 2270660"/>
              <a:gd name="connsiteY136" fmla="*/ 1520375 h 2450980"/>
              <a:gd name="connsiteX137" fmla="*/ 1075273 w 2270660"/>
              <a:gd name="connsiteY137" fmla="*/ 1539425 h 2450980"/>
              <a:gd name="connsiteX138" fmla="*/ 1051460 w 2270660"/>
              <a:gd name="connsiteY138" fmla="*/ 1577525 h 2450980"/>
              <a:gd name="connsiteX139" fmla="*/ 1037173 w 2270660"/>
              <a:gd name="connsiteY139" fmla="*/ 1606100 h 2450980"/>
              <a:gd name="connsiteX140" fmla="*/ 1018123 w 2270660"/>
              <a:gd name="connsiteY140" fmla="*/ 1606100 h 2450980"/>
              <a:gd name="connsiteX141" fmla="*/ 1018123 w 2270660"/>
              <a:gd name="connsiteY141" fmla="*/ 1606100 h 2450980"/>
              <a:gd name="connsiteX142" fmla="*/ 956402 w 2270660"/>
              <a:gd name="connsiteY142" fmla="*/ 1634894 h 2450980"/>
              <a:gd name="connsiteX143" fmla="*/ 918110 w 2270660"/>
              <a:gd name="connsiteY143" fmla="*/ 1606100 h 2450980"/>
              <a:gd name="connsiteX144" fmla="*/ 797331 w 2270660"/>
              <a:gd name="connsiteY144" fmla="*/ 1632036 h 2450980"/>
              <a:gd name="connsiteX145" fmla="*/ 851435 w 2270660"/>
              <a:gd name="connsiteY145" fmla="*/ 1668012 h 2450980"/>
              <a:gd name="connsiteX146" fmla="*/ 870485 w 2270660"/>
              <a:gd name="connsiteY146" fmla="*/ 1706112 h 2450980"/>
              <a:gd name="connsiteX147" fmla="*/ 870485 w 2270660"/>
              <a:gd name="connsiteY147" fmla="*/ 1753737 h 2450980"/>
              <a:gd name="connsiteX148" fmla="*/ 851435 w 2270660"/>
              <a:gd name="connsiteY148" fmla="*/ 1777550 h 2450980"/>
              <a:gd name="connsiteX149" fmla="*/ 837148 w 2270660"/>
              <a:gd name="connsiteY149" fmla="*/ 1853750 h 2450980"/>
              <a:gd name="connsiteX150" fmla="*/ 856198 w 2270660"/>
              <a:gd name="connsiteY150" fmla="*/ 1882325 h 2450980"/>
              <a:gd name="connsiteX151" fmla="*/ 841910 w 2270660"/>
              <a:gd name="connsiteY151" fmla="*/ 1910900 h 2450980"/>
              <a:gd name="connsiteX152" fmla="*/ 851435 w 2270660"/>
              <a:gd name="connsiteY152" fmla="*/ 1939475 h 2450980"/>
              <a:gd name="connsiteX153" fmla="*/ 851435 w 2270660"/>
              <a:gd name="connsiteY153" fmla="*/ 1963287 h 2450980"/>
              <a:gd name="connsiteX154" fmla="*/ 808573 w 2270660"/>
              <a:gd name="connsiteY154" fmla="*/ 1982337 h 2450980"/>
              <a:gd name="connsiteX155" fmla="*/ 808573 w 2270660"/>
              <a:gd name="connsiteY155" fmla="*/ 1982337 h 2450980"/>
              <a:gd name="connsiteX156" fmla="*/ 809232 w 2270660"/>
              <a:gd name="connsiteY156" fmla="*/ 2038001 h 2450980"/>
              <a:gd name="connsiteX157" fmla="*/ 822860 w 2270660"/>
              <a:gd name="connsiteY157" fmla="*/ 2058537 h 2450980"/>
              <a:gd name="connsiteX158" fmla="*/ 846673 w 2270660"/>
              <a:gd name="connsiteY158" fmla="*/ 2082350 h 2450980"/>
              <a:gd name="connsiteX159" fmla="*/ 841910 w 2270660"/>
              <a:gd name="connsiteY159" fmla="*/ 2134737 h 2450980"/>
              <a:gd name="connsiteX160" fmla="*/ 899060 w 2270660"/>
              <a:gd name="connsiteY160" fmla="*/ 2163312 h 2450980"/>
              <a:gd name="connsiteX161" fmla="*/ 903823 w 2270660"/>
              <a:gd name="connsiteY161" fmla="*/ 2196650 h 2450980"/>
              <a:gd name="connsiteX162" fmla="*/ 965735 w 2270660"/>
              <a:gd name="connsiteY162" fmla="*/ 2220462 h 2450980"/>
              <a:gd name="connsiteX163" fmla="*/ 956210 w 2270660"/>
              <a:gd name="connsiteY163" fmla="*/ 2253800 h 2450980"/>
              <a:gd name="connsiteX164" fmla="*/ 1056223 w 2270660"/>
              <a:gd name="connsiteY164" fmla="*/ 2258562 h 2450980"/>
              <a:gd name="connsiteX165" fmla="*/ 1056223 w 2270660"/>
              <a:gd name="connsiteY165" fmla="*/ 2258562 h 2450980"/>
              <a:gd name="connsiteX166" fmla="*/ 1056117 w 2270660"/>
              <a:gd name="connsiteY166"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1999787 w 2270660"/>
              <a:gd name="connsiteY84" fmla="*/ 914018 h 2450980"/>
              <a:gd name="connsiteX85" fmla="*/ 2002273 w 2270660"/>
              <a:gd name="connsiteY85" fmla="*/ 954602 h 2450980"/>
              <a:gd name="connsiteX86" fmla="*/ 2069399 w 2270660"/>
              <a:gd name="connsiteY86" fmla="*/ 985638 h 2450980"/>
              <a:gd name="connsiteX87" fmla="*/ 2074372 w 2270660"/>
              <a:gd name="connsiteY87" fmla="*/ 1035772 h 2450980"/>
              <a:gd name="connsiteX88" fmla="*/ 1765835 w 2270660"/>
              <a:gd name="connsiteY88" fmla="*/ 1201287 h 2450980"/>
              <a:gd name="connsiteX89" fmla="*/ 1765835 w 2270660"/>
              <a:gd name="connsiteY89" fmla="*/ 1201287 h 2450980"/>
              <a:gd name="connsiteX90" fmla="*/ 1775360 w 2270660"/>
              <a:gd name="connsiteY90" fmla="*/ 1253675 h 2450980"/>
              <a:gd name="connsiteX91" fmla="*/ 1851560 w 2270660"/>
              <a:gd name="connsiteY91" fmla="*/ 1239387 h 2450980"/>
              <a:gd name="connsiteX92" fmla="*/ 1894423 w 2270660"/>
              <a:gd name="connsiteY92" fmla="*/ 1191762 h 2450980"/>
              <a:gd name="connsiteX93" fmla="*/ 1903948 w 2270660"/>
              <a:gd name="connsiteY93" fmla="*/ 1177475 h 2450980"/>
              <a:gd name="connsiteX94" fmla="*/ 1946810 w 2270660"/>
              <a:gd name="connsiteY94" fmla="*/ 1167950 h 2450980"/>
              <a:gd name="connsiteX95" fmla="*/ 1984910 w 2270660"/>
              <a:gd name="connsiteY95" fmla="*/ 1144137 h 2450980"/>
              <a:gd name="connsiteX96" fmla="*/ 2023010 w 2270660"/>
              <a:gd name="connsiteY96" fmla="*/ 1129850 h 2450980"/>
              <a:gd name="connsiteX97" fmla="*/ 2070635 w 2270660"/>
              <a:gd name="connsiteY97" fmla="*/ 1120325 h 2450980"/>
              <a:gd name="connsiteX98" fmla="*/ 2118260 w 2270660"/>
              <a:gd name="connsiteY98" fmla="*/ 1134612 h 2450980"/>
              <a:gd name="connsiteX99" fmla="*/ 2199223 w 2270660"/>
              <a:gd name="connsiteY99" fmla="*/ 1134612 h 2450980"/>
              <a:gd name="connsiteX100" fmla="*/ 2213510 w 2270660"/>
              <a:gd name="connsiteY100" fmla="*/ 1096512 h 2450980"/>
              <a:gd name="connsiteX101" fmla="*/ 2242085 w 2270660"/>
              <a:gd name="connsiteY101" fmla="*/ 1106037 h 2450980"/>
              <a:gd name="connsiteX102" fmla="*/ 2270660 w 2270660"/>
              <a:gd name="connsiteY102" fmla="*/ 1093801 h 2450980"/>
              <a:gd name="connsiteX103" fmla="*/ 2270660 w 2270660"/>
              <a:gd name="connsiteY103" fmla="*/ 1115562 h 2450980"/>
              <a:gd name="connsiteX104" fmla="*/ 2256373 w 2270660"/>
              <a:gd name="connsiteY104" fmla="*/ 1144137 h 2450980"/>
              <a:gd name="connsiteX105" fmla="*/ 2209269 w 2270660"/>
              <a:gd name="connsiteY105" fmla="*/ 1182395 h 2450980"/>
              <a:gd name="connsiteX106" fmla="*/ 2182592 w 2270660"/>
              <a:gd name="connsiteY106" fmla="*/ 1213832 h 2450980"/>
              <a:gd name="connsiteX107" fmla="*/ 2147341 w 2270660"/>
              <a:gd name="connsiteY107" fmla="*/ 1247174 h 2450980"/>
              <a:gd name="connsiteX108" fmla="*/ 2132097 w 2270660"/>
              <a:gd name="connsiteY108" fmla="*/ 1319574 h 2450980"/>
              <a:gd name="connsiteX109" fmla="*/ 2156360 w 2270660"/>
              <a:gd name="connsiteY109" fmla="*/ 1348925 h 2450980"/>
              <a:gd name="connsiteX110" fmla="*/ 2054927 w 2270660"/>
              <a:gd name="connsiteY110" fmla="*/ 1350599 h 2450980"/>
              <a:gd name="connsiteX111" fmla="*/ 2023010 w 2270660"/>
              <a:gd name="connsiteY111" fmla="*/ 1415600 h 2450980"/>
              <a:gd name="connsiteX112" fmla="*/ 2013485 w 2270660"/>
              <a:gd name="connsiteY112" fmla="*/ 1429887 h 2450980"/>
              <a:gd name="connsiteX113" fmla="*/ 1999198 w 2270660"/>
              <a:gd name="connsiteY113" fmla="*/ 1472750 h 2450980"/>
              <a:gd name="connsiteX114" fmla="*/ 1980148 w 2270660"/>
              <a:gd name="connsiteY114" fmla="*/ 1487037 h 2450980"/>
              <a:gd name="connsiteX115" fmla="*/ 1915829 w 2270660"/>
              <a:gd name="connsiteY115" fmla="*/ 1494857 h 2450980"/>
              <a:gd name="connsiteX116" fmla="*/ 1889660 w 2270660"/>
              <a:gd name="connsiteY116" fmla="*/ 1515612 h 2450980"/>
              <a:gd name="connsiteX117" fmla="*/ 1880135 w 2270660"/>
              <a:gd name="connsiteY117" fmla="*/ 1491800 h 2450980"/>
              <a:gd name="connsiteX118" fmla="*/ 1822985 w 2270660"/>
              <a:gd name="connsiteY118" fmla="*/ 1510850 h 2450980"/>
              <a:gd name="connsiteX119" fmla="*/ 1799173 w 2270660"/>
              <a:gd name="connsiteY119" fmla="*/ 1491800 h 2450980"/>
              <a:gd name="connsiteX120" fmla="*/ 1780123 w 2270660"/>
              <a:gd name="connsiteY120" fmla="*/ 1501325 h 2450980"/>
              <a:gd name="connsiteX121" fmla="*/ 1760635 w 2270660"/>
              <a:gd name="connsiteY121" fmla="*/ 1503432 h 2450980"/>
              <a:gd name="connsiteX122" fmla="*/ 1731953 w 2270660"/>
              <a:gd name="connsiteY122" fmla="*/ 1526295 h 2450980"/>
              <a:gd name="connsiteX123" fmla="*/ 1712999 w 2270660"/>
              <a:gd name="connsiteY123" fmla="*/ 1516768 h 2450980"/>
              <a:gd name="connsiteX124" fmla="*/ 1722973 w 2270660"/>
              <a:gd name="connsiteY124" fmla="*/ 1487037 h 2450980"/>
              <a:gd name="connsiteX125" fmla="*/ 1699160 w 2270660"/>
              <a:gd name="connsiteY125" fmla="*/ 1482275 h 2450980"/>
              <a:gd name="connsiteX126" fmla="*/ 1642010 w 2270660"/>
              <a:gd name="connsiteY126" fmla="*/ 1491800 h 2450980"/>
              <a:gd name="connsiteX127" fmla="*/ 1546760 w 2270660"/>
              <a:gd name="connsiteY127" fmla="*/ 1496562 h 2450980"/>
              <a:gd name="connsiteX128" fmla="*/ 1470560 w 2270660"/>
              <a:gd name="connsiteY128" fmla="*/ 1477512 h 2450980"/>
              <a:gd name="connsiteX129" fmla="*/ 1451510 w 2270660"/>
              <a:gd name="connsiteY129" fmla="*/ 1491800 h 2450980"/>
              <a:gd name="connsiteX130" fmla="*/ 1396511 w 2270660"/>
              <a:gd name="connsiteY130" fmla="*/ 1520783 h 2450980"/>
              <a:gd name="connsiteX131" fmla="*/ 1375310 w 2270660"/>
              <a:gd name="connsiteY131" fmla="*/ 1501325 h 2450980"/>
              <a:gd name="connsiteX132" fmla="*/ 1356260 w 2270660"/>
              <a:gd name="connsiteY132" fmla="*/ 1477512 h 2450980"/>
              <a:gd name="connsiteX133" fmla="*/ 1337210 w 2270660"/>
              <a:gd name="connsiteY133" fmla="*/ 1501325 h 2450980"/>
              <a:gd name="connsiteX134" fmla="*/ 1327685 w 2270660"/>
              <a:gd name="connsiteY134" fmla="*/ 1482275 h 2450980"/>
              <a:gd name="connsiteX135" fmla="*/ 1227673 w 2270660"/>
              <a:gd name="connsiteY135" fmla="*/ 1529900 h 2450980"/>
              <a:gd name="connsiteX136" fmla="*/ 1194335 w 2270660"/>
              <a:gd name="connsiteY136" fmla="*/ 1529900 h 2450980"/>
              <a:gd name="connsiteX137" fmla="*/ 1132423 w 2270660"/>
              <a:gd name="connsiteY137" fmla="*/ 1520375 h 2450980"/>
              <a:gd name="connsiteX138" fmla="*/ 1075273 w 2270660"/>
              <a:gd name="connsiteY138" fmla="*/ 1539425 h 2450980"/>
              <a:gd name="connsiteX139" fmla="*/ 1051460 w 2270660"/>
              <a:gd name="connsiteY139" fmla="*/ 1577525 h 2450980"/>
              <a:gd name="connsiteX140" fmla="*/ 1037173 w 2270660"/>
              <a:gd name="connsiteY140" fmla="*/ 1606100 h 2450980"/>
              <a:gd name="connsiteX141" fmla="*/ 1018123 w 2270660"/>
              <a:gd name="connsiteY141" fmla="*/ 1606100 h 2450980"/>
              <a:gd name="connsiteX142" fmla="*/ 1018123 w 2270660"/>
              <a:gd name="connsiteY142" fmla="*/ 1606100 h 2450980"/>
              <a:gd name="connsiteX143" fmla="*/ 956402 w 2270660"/>
              <a:gd name="connsiteY143" fmla="*/ 1634894 h 2450980"/>
              <a:gd name="connsiteX144" fmla="*/ 918110 w 2270660"/>
              <a:gd name="connsiteY144" fmla="*/ 1606100 h 2450980"/>
              <a:gd name="connsiteX145" fmla="*/ 797331 w 2270660"/>
              <a:gd name="connsiteY145" fmla="*/ 1632036 h 2450980"/>
              <a:gd name="connsiteX146" fmla="*/ 851435 w 2270660"/>
              <a:gd name="connsiteY146" fmla="*/ 1668012 h 2450980"/>
              <a:gd name="connsiteX147" fmla="*/ 870485 w 2270660"/>
              <a:gd name="connsiteY147" fmla="*/ 1706112 h 2450980"/>
              <a:gd name="connsiteX148" fmla="*/ 870485 w 2270660"/>
              <a:gd name="connsiteY148" fmla="*/ 1753737 h 2450980"/>
              <a:gd name="connsiteX149" fmla="*/ 851435 w 2270660"/>
              <a:gd name="connsiteY149" fmla="*/ 1777550 h 2450980"/>
              <a:gd name="connsiteX150" fmla="*/ 837148 w 2270660"/>
              <a:gd name="connsiteY150" fmla="*/ 1853750 h 2450980"/>
              <a:gd name="connsiteX151" fmla="*/ 856198 w 2270660"/>
              <a:gd name="connsiteY151" fmla="*/ 1882325 h 2450980"/>
              <a:gd name="connsiteX152" fmla="*/ 841910 w 2270660"/>
              <a:gd name="connsiteY152" fmla="*/ 1910900 h 2450980"/>
              <a:gd name="connsiteX153" fmla="*/ 851435 w 2270660"/>
              <a:gd name="connsiteY153" fmla="*/ 1939475 h 2450980"/>
              <a:gd name="connsiteX154" fmla="*/ 851435 w 2270660"/>
              <a:gd name="connsiteY154" fmla="*/ 1963287 h 2450980"/>
              <a:gd name="connsiteX155" fmla="*/ 808573 w 2270660"/>
              <a:gd name="connsiteY155" fmla="*/ 1982337 h 2450980"/>
              <a:gd name="connsiteX156" fmla="*/ 808573 w 2270660"/>
              <a:gd name="connsiteY156" fmla="*/ 1982337 h 2450980"/>
              <a:gd name="connsiteX157" fmla="*/ 809232 w 2270660"/>
              <a:gd name="connsiteY157" fmla="*/ 2038001 h 2450980"/>
              <a:gd name="connsiteX158" fmla="*/ 822860 w 2270660"/>
              <a:gd name="connsiteY158" fmla="*/ 2058537 h 2450980"/>
              <a:gd name="connsiteX159" fmla="*/ 846673 w 2270660"/>
              <a:gd name="connsiteY159" fmla="*/ 2082350 h 2450980"/>
              <a:gd name="connsiteX160" fmla="*/ 841910 w 2270660"/>
              <a:gd name="connsiteY160" fmla="*/ 2134737 h 2450980"/>
              <a:gd name="connsiteX161" fmla="*/ 899060 w 2270660"/>
              <a:gd name="connsiteY161" fmla="*/ 2163312 h 2450980"/>
              <a:gd name="connsiteX162" fmla="*/ 903823 w 2270660"/>
              <a:gd name="connsiteY162" fmla="*/ 2196650 h 2450980"/>
              <a:gd name="connsiteX163" fmla="*/ 965735 w 2270660"/>
              <a:gd name="connsiteY163" fmla="*/ 2220462 h 2450980"/>
              <a:gd name="connsiteX164" fmla="*/ 956210 w 2270660"/>
              <a:gd name="connsiteY164" fmla="*/ 2253800 h 2450980"/>
              <a:gd name="connsiteX165" fmla="*/ 1056223 w 2270660"/>
              <a:gd name="connsiteY165" fmla="*/ 2258562 h 2450980"/>
              <a:gd name="connsiteX166" fmla="*/ 1056223 w 2270660"/>
              <a:gd name="connsiteY166" fmla="*/ 2258562 h 2450980"/>
              <a:gd name="connsiteX167" fmla="*/ 1056117 w 2270660"/>
              <a:gd name="connsiteY167"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1999787 w 2270660"/>
              <a:gd name="connsiteY84" fmla="*/ 914018 h 2450980"/>
              <a:gd name="connsiteX85" fmla="*/ 2002273 w 2270660"/>
              <a:gd name="connsiteY85" fmla="*/ 954602 h 2450980"/>
              <a:gd name="connsiteX86" fmla="*/ 2069399 w 2270660"/>
              <a:gd name="connsiteY86" fmla="*/ 985638 h 2450980"/>
              <a:gd name="connsiteX87" fmla="*/ 2074372 w 2270660"/>
              <a:gd name="connsiteY87" fmla="*/ 1035772 h 2450980"/>
              <a:gd name="connsiteX88" fmla="*/ 1765835 w 2270660"/>
              <a:gd name="connsiteY88" fmla="*/ 1201287 h 2450980"/>
              <a:gd name="connsiteX89" fmla="*/ 1765835 w 2270660"/>
              <a:gd name="connsiteY89" fmla="*/ 1201287 h 2450980"/>
              <a:gd name="connsiteX90" fmla="*/ 1775360 w 2270660"/>
              <a:gd name="connsiteY90" fmla="*/ 1253675 h 2450980"/>
              <a:gd name="connsiteX91" fmla="*/ 1851560 w 2270660"/>
              <a:gd name="connsiteY91" fmla="*/ 1239387 h 2450980"/>
              <a:gd name="connsiteX92" fmla="*/ 1894423 w 2270660"/>
              <a:gd name="connsiteY92" fmla="*/ 1191762 h 2450980"/>
              <a:gd name="connsiteX93" fmla="*/ 1903948 w 2270660"/>
              <a:gd name="connsiteY93" fmla="*/ 1177475 h 2450980"/>
              <a:gd name="connsiteX94" fmla="*/ 1946810 w 2270660"/>
              <a:gd name="connsiteY94" fmla="*/ 1167950 h 2450980"/>
              <a:gd name="connsiteX95" fmla="*/ 1984910 w 2270660"/>
              <a:gd name="connsiteY95" fmla="*/ 1144137 h 2450980"/>
              <a:gd name="connsiteX96" fmla="*/ 2023010 w 2270660"/>
              <a:gd name="connsiteY96" fmla="*/ 1129850 h 2450980"/>
              <a:gd name="connsiteX97" fmla="*/ 2070635 w 2270660"/>
              <a:gd name="connsiteY97" fmla="*/ 1120325 h 2450980"/>
              <a:gd name="connsiteX98" fmla="*/ 2118260 w 2270660"/>
              <a:gd name="connsiteY98" fmla="*/ 1134612 h 2450980"/>
              <a:gd name="connsiteX99" fmla="*/ 2199223 w 2270660"/>
              <a:gd name="connsiteY99" fmla="*/ 1134612 h 2450980"/>
              <a:gd name="connsiteX100" fmla="*/ 2213510 w 2270660"/>
              <a:gd name="connsiteY100" fmla="*/ 1096512 h 2450980"/>
              <a:gd name="connsiteX101" fmla="*/ 2242085 w 2270660"/>
              <a:gd name="connsiteY101" fmla="*/ 1106037 h 2450980"/>
              <a:gd name="connsiteX102" fmla="*/ 2270660 w 2270660"/>
              <a:gd name="connsiteY102" fmla="*/ 1093801 h 2450980"/>
              <a:gd name="connsiteX103" fmla="*/ 2270660 w 2270660"/>
              <a:gd name="connsiteY103" fmla="*/ 1115562 h 2450980"/>
              <a:gd name="connsiteX104" fmla="*/ 2256373 w 2270660"/>
              <a:gd name="connsiteY104" fmla="*/ 1144137 h 2450980"/>
              <a:gd name="connsiteX105" fmla="*/ 2209269 w 2270660"/>
              <a:gd name="connsiteY105" fmla="*/ 1182395 h 2450980"/>
              <a:gd name="connsiteX106" fmla="*/ 2182592 w 2270660"/>
              <a:gd name="connsiteY106" fmla="*/ 1213832 h 2450980"/>
              <a:gd name="connsiteX107" fmla="*/ 2147341 w 2270660"/>
              <a:gd name="connsiteY107" fmla="*/ 1247174 h 2450980"/>
              <a:gd name="connsiteX108" fmla="*/ 2132097 w 2270660"/>
              <a:gd name="connsiteY108" fmla="*/ 1319574 h 2450980"/>
              <a:gd name="connsiteX109" fmla="*/ 2156360 w 2270660"/>
              <a:gd name="connsiteY109" fmla="*/ 1348925 h 2450980"/>
              <a:gd name="connsiteX110" fmla="*/ 2054927 w 2270660"/>
              <a:gd name="connsiteY110" fmla="*/ 1350599 h 2450980"/>
              <a:gd name="connsiteX111" fmla="*/ 2023010 w 2270660"/>
              <a:gd name="connsiteY111" fmla="*/ 1415600 h 2450980"/>
              <a:gd name="connsiteX112" fmla="*/ 2013485 w 2270660"/>
              <a:gd name="connsiteY112" fmla="*/ 1429887 h 2450980"/>
              <a:gd name="connsiteX113" fmla="*/ 1999198 w 2270660"/>
              <a:gd name="connsiteY113" fmla="*/ 1472750 h 2450980"/>
              <a:gd name="connsiteX114" fmla="*/ 1980148 w 2270660"/>
              <a:gd name="connsiteY114" fmla="*/ 1487037 h 2450980"/>
              <a:gd name="connsiteX115" fmla="*/ 1915829 w 2270660"/>
              <a:gd name="connsiteY115" fmla="*/ 1494857 h 2450980"/>
              <a:gd name="connsiteX116" fmla="*/ 1889660 w 2270660"/>
              <a:gd name="connsiteY116" fmla="*/ 1515612 h 2450980"/>
              <a:gd name="connsiteX117" fmla="*/ 1880135 w 2270660"/>
              <a:gd name="connsiteY117" fmla="*/ 1491800 h 2450980"/>
              <a:gd name="connsiteX118" fmla="*/ 1822985 w 2270660"/>
              <a:gd name="connsiteY118" fmla="*/ 1510850 h 2450980"/>
              <a:gd name="connsiteX119" fmla="*/ 1799173 w 2270660"/>
              <a:gd name="connsiteY119" fmla="*/ 1491800 h 2450980"/>
              <a:gd name="connsiteX120" fmla="*/ 1780123 w 2270660"/>
              <a:gd name="connsiteY120" fmla="*/ 1501325 h 2450980"/>
              <a:gd name="connsiteX121" fmla="*/ 1760635 w 2270660"/>
              <a:gd name="connsiteY121" fmla="*/ 1503432 h 2450980"/>
              <a:gd name="connsiteX122" fmla="*/ 1731953 w 2270660"/>
              <a:gd name="connsiteY122" fmla="*/ 1526295 h 2450980"/>
              <a:gd name="connsiteX123" fmla="*/ 1712999 w 2270660"/>
              <a:gd name="connsiteY123" fmla="*/ 1516768 h 2450980"/>
              <a:gd name="connsiteX124" fmla="*/ 1722973 w 2270660"/>
              <a:gd name="connsiteY124" fmla="*/ 1487037 h 2450980"/>
              <a:gd name="connsiteX125" fmla="*/ 1699160 w 2270660"/>
              <a:gd name="connsiteY125" fmla="*/ 1482275 h 2450980"/>
              <a:gd name="connsiteX126" fmla="*/ 1642010 w 2270660"/>
              <a:gd name="connsiteY126" fmla="*/ 1491800 h 2450980"/>
              <a:gd name="connsiteX127" fmla="*/ 1546760 w 2270660"/>
              <a:gd name="connsiteY127" fmla="*/ 1496562 h 2450980"/>
              <a:gd name="connsiteX128" fmla="*/ 1470560 w 2270660"/>
              <a:gd name="connsiteY128" fmla="*/ 1477512 h 2450980"/>
              <a:gd name="connsiteX129" fmla="*/ 1451510 w 2270660"/>
              <a:gd name="connsiteY129" fmla="*/ 1491800 h 2450980"/>
              <a:gd name="connsiteX130" fmla="*/ 1396511 w 2270660"/>
              <a:gd name="connsiteY130" fmla="*/ 1520783 h 2450980"/>
              <a:gd name="connsiteX131" fmla="*/ 1375310 w 2270660"/>
              <a:gd name="connsiteY131" fmla="*/ 1501325 h 2450980"/>
              <a:gd name="connsiteX132" fmla="*/ 1356260 w 2270660"/>
              <a:gd name="connsiteY132" fmla="*/ 1477512 h 2450980"/>
              <a:gd name="connsiteX133" fmla="*/ 1337210 w 2270660"/>
              <a:gd name="connsiteY133" fmla="*/ 1501325 h 2450980"/>
              <a:gd name="connsiteX134" fmla="*/ 1327685 w 2270660"/>
              <a:gd name="connsiteY134" fmla="*/ 1482275 h 2450980"/>
              <a:gd name="connsiteX135" fmla="*/ 1227673 w 2270660"/>
              <a:gd name="connsiteY135" fmla="*/ 1529900 h 2450980"/>
              <a:gd name="connsiteX136" fmla="*/ 1194335 w 2270660"/>
              <a:gd name="connsiteY136" fmla="*/ 1529900 h 2450980"/>
              <a:gd name="connsiteX137" fmla="*/ 1132423 w 2270660"/>
              <a:gd name="connsiteY137" fmla="*/ 1520375 h 2450980"/>
              <a:gd name="connsiteX138" fmla="*/ 1075273 w 2270660"/>
              <a:gd name="connsiteY138" fmla="*/ 1539425 h 2450980"/>
              <a:gd name="connsiteX139" fmla="*/ 1051460 w 2270660"/>
              <a:gd name="connsiteY139" fmla="*/ 1577525 h 2450980"/>
              <a:gd name="connsiteX140" fmla="*/ 1037173 w 2270660"/>
              <a:gd name="connsiteY140" fmla="*/ 1606100 h 2450980"/>
              <a:gd name="connsiteX141" fmla="*/ 1018123 w 2270660"/>
              <a:gd name="connsiteY141" fmla="*/ 1606100 h 2450980"/>
              <a:gd name="connsiteX142" fmla="*/ 1018123 w 2270660"/>
              <a:gd name="connsiteY142" fmla="*/ 1606100 h 2450980"/>
              <a:gd name="connsiteX143" fmla="*/ 956402 w 2270660"/>
              <a:gd name="connsiteY143" fmla="*/ 1634894 h 2450980"/>
              <a:gd name="connsiteX144" fmla="*/ 918110 w 2270660"/>
              <a:gd name="connsiteY144" fmla="*/ 1606100 h 2450980"/>
              <a:gd name="connsiteX145" fmla="*/ 797331 w 2270660"/>
              <a:gd name="connsiteY145" fmla="*/ 1632036 h 2450980"/>
              <a:gd name="connsiteX146" fmla="*/ 851435 w 2270660"/>
              <a:gd name="connsiteY146" fmla="*/ 1668012 h 2450980"/>
              <a:gd name="connsiteX147" fmla="*/ 870485 w 2270660"/>
              <a:gd name="connsiteY147" fmla="*/ 1706112 h 2450980"/>
              <a:gd name="connsiteX148" fmla="*/ 870485 w 2270660"/>
              <a:gd name="connsiteY148" fmla="*/ 1753737 h 2450980"/>
              <a:gd name="connsiteX149" fmla="*/ 851435 w 2270660"/>
              <a:gd name="connsiteY149" fmla="*/ 1777550 h 2450980"/>
              <a:gd name="connsiteX150" fmla="*/ 837148 w 2270660"/>
              <a:gd name="connsiteY150" fmla="*/ 1853750 h 2450980"/>
              <a:gd name="connsiteX151" fmla="*/ 856198 w 2270660"/>
              <a:gd name="connsiteY151" fmla="*/ 1882325 h 2450980"/>
              <a:gd name="connsiteX152" fmla="*/ 841910 w 2270660"/>
              <a:gd name="connsiteY152" fmla="*/ 1910900 h 2450980"/>
              <a:gd name="connsiteX153" fmla="*/ 851435 w 2270660"/>
              <a:gd name="connsiteY153" fmla="*/ 1939475 h 2450980"/>
              <a:gd name="connsiteX154" fmla="*/ 851435 w 2270660"/>
              <a:gd name="connsiteY154" fmla="*/ 1963287 h 2450980"/>
              <a:gd name="connsiteX155" fmla="*/ 808573 w 2270660"/>
              <a:gd name="connsiteY155" fmla="*/ 1982337 h 2450980"/>
              <a:gd name="connsiteX156" fmla="*/ 808573 w 2270660"/>
              <a:gd name="connsiteY156" fmla="*/ 1982337 h 2450980"/>
              <a:gd name="connsiteX157" fmla="*/ 809232 w 2270660"/>
              <a:gd name="connsiteY157" fmla="*/ 2038001 h 2450980"/>
              <a:gd name="connsiteX158" fmla="*/ 822860 w 2270660"/>
              <a:gd name="connsiteY158" fmla="*/ 2058537 h 2450980"/>
              <a:gd name="connsiteX159" fmla="*/ 846673 w 2270660"/>
              <a:gd name="connsiteY159" fmla="*/ 2082350 h 2450980"/>
              <a:gd name="connsiteX160" fmla="*/ 841910 w 2270660"/>
              <a:gd name="connsiteY160" fmla="*/ 2134737 h 2450980"/>
              <a:gd name="connsiteX161" fmla="*/ 899060 w 2270660"/>
              <a:gd name="connsiteY161" fmla="*/ 2163312 h 2450980"/>
              <a:gd name="connsiteX162" fmla="*/ 903823 w 2270660"/>
              <a:gd name="connsiteY162" fmla="*/ 2196650 h 2450980"/>
              <a:gd name="connsiteX163" fmla="*/ 965735 w 2270660"/>
              <a:gd name="connsiteY163" fmla="*/ 2220462 h 2450980"/>
              <a:gd name="connsiteX164" fmla="*/ 956210 w 2270660"/>
              <a:gd name="connsiteY164" fmla="*/ 2253800 h 2450980"/>
              <a:gd name="connsiteX165" fmla="*/ 1056223 w 2270660"/>
              <a:gd name="connsiteY165" fmla="*/ 2258562 h 2450980"/>
              <a:gd name="connsiteX166" fmla="*/ 1056223 w 2270660"/>
              <a:gd name="connsiteY166" fmla="*/ 2258562 h 2450980"/>
              <a:gd name="connsiteX167" fmla="*/ 1056117 w 2270660"/>
              <a:gd name="connsiteY167"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2089288 w 2270660"/>
              <a:gd name="connsiteY84" fmla="*/ 882983 h 2450980"/>
              <a:gd name="connsiteX85" fmla="*/ 2002273 w 2270660"/>
              <a:gd name="connsiteY85" fmla="*/ 954602 h 2450980"/>
              <a:gd name="connsiteX86" fmla="*/ 2069399 w 2270660"/>
              <a:gd name="connsiteY86" fmla="*/ 985638 h 2450980"/>
              <a:gd name="connsiteX87" fmla="*/ 2074372 w 2270660"/>
              <a:gd name="connsiteY87" fmla="*/ 1035772 h 2450980"/>
              <a:gd name="connsiteX88" fmla="*/ 1765835 w 2270660"/>
              <a:gd name="connsiteY88" fmla="*/ 1201287 h 2450980"/>
              <a:gd name="connsiteX89" fmla="*/ 1765835 w 2270660"/>
              <a:gd name="connsiteY89" fmla="*/ 1201287 h 2450980"/>
              <a:gd name="connsiteX90" fmla="*/ 1775360 w 2270660"/>
              <a:gd name="connsiteY90" fmla="*/ 1253675 h 2450980"/>
              <a:gd name="connsiteX91" fmla="*/ 1851560 w 2270660"/>
              <a:gd name="connsiteY91" fmla="*/ 1239387 h 2450980"/>
              <a:gd name="connsiteX92" fmla="*/ 1894423 w 2270660"/>
              <a:gd name="connsiteY92" fmla="*/ 1191762 h 2450980"/>
              <a:gd name="connsiteX93" fmla="*/ 1903948 w 2270660"/>
              <a:gd name="connsiteY93" fmla="*/ 1177475 h 2450980"/>
              <a:gd name="connsiteX94" fmla="*/ 1946810 w 2270660"/>
              <a:gd name="connsiteY94" fmla="*/ 1167950 h 2450980"/>
              <a:gd name="connsiteX95" fmla="*/ 1984910 w 2270660"/>
              <a:gd name="connsiteY95" fmla="*/ 1144137 h 2450980"/>
              <a:gd name="connsiteX96" fmla="*/ 2023010 w 2270660"/>
              <a:gd name="connsiteY96" fmla="*/ 1129850 h 2450980"/>
              <a:gd name="connsiteX97" fmla="*/ 2070635 w 2270660"/>
              <a:gd name="connsiteY97" fmla="*/ 1120325 h 2450980"/>
              <a:gd name="connsiteX98" fmla="*/ 2118260 w 2270660"/>
              <a:gd name="connsiteY98" fmla="*/ 1134612 h 2450980"/>
              <a:gd name="connsiteX99" fmla="*/ 2199223 w 2270660"/>
              <a:gd name="connsiteY99" fmla="*/ 1134612 h 2450980"/>
              <a:gd name="connsiteX100" fmla="*/ 2213510 w 2270660"/>
              <a:gd name="connsiteY100" fmla="*/ 1096512 h 2450980"/>
              <a:gd name="connsiteX101" fmla="*/ 2242085 w 2270660"/>
              <a:gd name="connsiteY101" fmla="*/ 1106037 h 2450980"/>
              <a:gd name="connsiteX102" fmla="*/ 2270660 w 2270660"/>
              <a:gd name="connsiteY102" fmla="*/ 1093801 h 2450980"/>
              <a:gd name="connsiteX103" fmla="*/ 2270660 w 2270660"/>
              <a:gd name="connsiteY103" fmla="*/ 1115562 h 2450980"/>
              <a:gd name="connsiteX104" fmla="*/ 2256373 w 2270660"/>
              <a:gd name="connsiteY104" fmla="*/ 1144137 h 2450980"/>
              <a:gd name="connsiteX105" fmla="*/ 2209269 w 2270660"/>
              <a:gd name="connsiteY105" fmla="*/ 1182395 h 2450980"/>
              <a:gd name="connsiteX106" fmla="*/ 2182592 w 2270660"/>
              <a:gd name="connsiteY106" fmla="*/ 1213832 h 2450980"/>
              <a:gd name="connsiteX107" fmla="*/ 2147341 w 2270660"/>
              <a:gd name="connsiteY107" fmla="*/ 1247174 h 2450980"/>
              <a:gd name="connsiteX108" fmla="*/ 2132097 w 2270660"/>
              <a:gd name="connsiteY108" fmla="*/ 1319574 h 2450980"/>
              <a:gd name="connsiteX109" fmla="*/ 2156360 w 2270660"/>
              <a:gd name="connsiteY109" fmla="*/ 1348925 h 2450980"/>
              <a:gd name="connsiteX110" fmla="*/ 2054927 w 2270660"/>
              <a:gd name="connsiteY110" fmla="*/ 1350599 h 2450980"/>
              <a:gd name="connsiteX111" fmla="*/ 2023010 w 2270660"/>
              <a:gd name="connsiteY111" fmla="*/ 1415600 h 2450980"/>
              <a:gd name="connsiteX112" fmla="*/ 2013485 w 2270660"/>
              <a:gd name="connsiteY112" fmla="*/ 1429887 h 2450980"/>
              <a:gd name="connsiteX113" fmla="*/ 1999198 w 2270660"/>
              <a:gd name="connsiteY113" fmla="*/ 1472750 h 2450980"/>
              <a:gd name="connsiteX114" fmla="*/ 1980148 w 2270660"/>
              <a:gd name="connsiteY114" fmla="*/ 1487037 h 2450980"/>
              <a:gd name="connsiteX115" fmla="*/ 1915829 w 2270660"/>
              <a:gd name="connsiteY115" fmla="*/ 1494857 h 2450980"/>
              <a:gd name="connsiteX116" fmla="*/ 1889660 w 2270660"/>
              <a:gd name="connsiteY116" fmla="*/ 1515612 h 2450980"/>
              <a:gd name="connsiteX117" fmla="*/ 1880135 w 2270660"/>
              <a:gd name="connsiteY117" fmla="*/ 1491800 h 2450980"/>
              <a:gd name="connsiteX118" fmla="*/ 1822985 w 2270660"/>
              <a:gd name="connsiteY118" fmla="*/ 1510850 h 2450980"/>
              <a:gd name="connsiteX119" fmla="*/ 1799173 w 2270660"/>
              <a:gd name="connsiteY119" fmla="*/ 1491800 h 2450980"/>
              <a:gd name="connsiteX120" fmla="*/ 1780123 w 2270660"/>
              <a:gd name="connsiteY120" fmla="*/ 1501325 h 2450980"/>
              <a:gd name="connsiteX121" fmla="*/ 1760635 w 2270660"/>
              <a:gd name="connsiteY121" fmla="*/ 1503432 h 2450980"/>
              <a:gd name="connsiteX122" fmla="*/ 1731953 w 2270660"/>
              <a:gd name="connsiteY122" fmla="*/ 1526295 h 2450980"/>
              <a:gd name="connsiteX123" fmla="*/ 1712999 w 2270660"/>
              <a:gd name="connsiteY123" fmla="*/ 1516768 h 2450980"/>
              <a:gd name="connsiteX124" fmla="*/ 1722973 w 2270660"/>
              <a:gd name="connsiteY124" fmla="*/ 1487037 h 2450980"/>
              <a:gd name="connsiteX125" fmla="*/ 1699160 w 2270660"/>
              <a:gd name="connsiteY125" fmla="*/ 1482275 h 2450980"/>
              <a:gd name="connsiteX126" fmla="*/ 1642010 w 2270660"/>
              <a:gd name="connsiteY126" fmla="*/ 1491800 h 2450980"/>
              <a:gd name="connsiteX127" fmla="*/ 1546760 w 2270660"/>
              <a:gd name="connsiteY127" fmla="*/ 1496562 h 2450980"/>
              <a:gd name="connsiteX128" fmla="*/ 1470560 w 2270660"/>
              <a:gd name="connsiteY128" fmla="*/ 1477512 h 2450980"/>
              <a:gd name="connsiteX129" fmla="*/ 1451510 w 2270660"/>
              <a:gd name="connsiteY129" fmla="*/ 1491800 h 2450980"/>
              <a:gd name="connsiteX130" fmla="*/ 1396511 w 2270660"/>
              <a:gd name="connsiteY130" fmla="*/ 1520783 h 2450980"/>
              <a:gd name="connsiteX131" fmla="*/ 1375310 w 2270660"/>
              <a:gd name="connsiteY131" fmla="*/ 1501325 h 2450980"/>
              <a:gd name="connsiteX132" fmla="*/ 1356260 w 2270660"/>
              <a:gd name="connsiteY132" fmla="*/ 1477512 h 2450980"/>
              <a:gd name="connsiteX133" fmla="*/ 1337210 w 2270660"/>
              <a:gd name="connsiteY133" fmla="*/ 1501325 h 2450980"/>
              <a:gd name="connsiteX134" fmla="*/ 1327685 w 2270660"/>
              <a:gd name="connsiteY134" fmla="*/ 1482275 h 2450980"/>
              <a:gd name="connsiteX135" fmla="*/ 1227673 w 2270660"/>
              <a:gd name="connsiteY135" fmla="*/ 1529900 h 2450980"/>
              <a:gd name="connsiteX136" fmla="*/ 1194335 w 2270660"/>
              <a:gd name="connsiteY136" fmla="*/ 1529900 h 2450980"/>
              <a:gd name="connsiteX137" fmla="*/ 1132423 w 2270660"/>
              <a:gd name="connsiteY137" fmla="*/ 1520375 h 2450980"/>
              <a:gd name="connsiteX138" fmla="*/ 1075273 w 2270660"/>
              <a:gd name="connsiteY138" fmla="*/ 1539425 h 2450980"/>
              <a:gd name="connsiteX139" fmla="*/ 1051460 w 2270660"/>
              <a:gd name="connsiteY139" fmla="*/ 1577525 h 2450980"/>
              <a:gd name="connsiteX140" fmla="*/ 1037173 w 2270660"/>
              <a:gd name="connsiteY140" fmla="*/ 1606100 h 2450980"/>
              <a:gd name="connsiteX141" fmla="*/ 1018123 w 2270660"/>
              <a:gd name="connsiteY141" fmla="*/ 1606100 h 2450980"/>
              <a:gd name="connsiteX142" fmla="*/ 1018123 w 2270660"/>
              <a:gd name="connsiteY142" fmla="*/ 1606100 h 2450980"/>
              <a:gd name="connsiteX143" fmla="*/ 956402 w 2270660"/>
              <a:gd name="connsiteY143" fmla="*/ 1634894 h 2450980"/>
              <a:gd name="connsiteX144" fmla="*/ 918110 w 2270660"/>
              <a:gd name="connsiteY144" fmla="*/ 1606100 h 2450980"/>
              <a:gd name="connsiteX145" fmla="*/ 797331 w 2270660"/>
              <a:gd name="connsiteY145" fmla="*/ 1632036 h 2450980"/>
              <a:gd name="connsiteX146" fmla="*/ 851435 w 2270660"/>
              <a:gd name="connsiteY146" fmla="*/ 1668012 h 2450980"/>
              <a:gd name="connsiteX147" fmla="*/ 870485 w 2270660"/>
              <a:gd name="connsiteY147" fmla="*/ 1706112 h 2450980"/>
              <a:gd name="connsiteX148" fmla="*/ 870485 w 2270660"/>
              <a:gd name="connsiteY148" fmla="*/ 1753737 h 2450980"/>
              <a:gd name="connsiteX149" fmla="*/ 851435 w 2270660"/>
              <a:gd name="connsiteY149" fmla="*/ 1777550 h 2450980"/>
              <a:gd name="connsiteX150" fmla="*/ 837148 w 2270660"/>
              <a:gd name="connsiteY150" fmla="*/ 1853750 h 2450980"/>
              <a:gd name="connsiteX151" fmla="*/ 856198 w 2270660"/>
              <a:gd name="connsiteY151" fmla="*/ 1882325 h 2450980"/>
              <a:gd name="connsiteX152" fmla="*/ 841910 w 2270660"/>
              <a:gd name="connsiteY152" fmla="*/ 1910900 h 2450980"/>
              <a:gd name="connsiteX153" fmla="*/ 851435 w 2270660"/>
              <a:gd name="connsiteY153" fmla="*/ 1939475 h 2450980"/>
              <a:gd name="connsiteX154" fmla="*/ 851435 w 2270660"/>
              <a:gd name="connsiteY154" fmla="*/ 1963287 h 2450980"/>
              <a:gd name="connsiteX155" fmla="*/ 808573 w 2270660"/>
              <a:gd name="connsiteY155" fmla="*/ 1982337 h 2450980"/>
              <a:gd name="connsiteX156" fmla="*/ 808573 w 2270660"/>
              <a:gd name="connsiteY156" fmla="*/ 1982337 h 2450980"/>
              <a:gd name="connsiteX157" fmla="*/ 809232 w 2270660"/>
              <a:gd name="connsiteY157" fmla="*/ 2038001 h 2450980"/>
              <a:gd name="connsiteX158" fmla="*/ 822860 w 2270660"/>
              <a:gd name="connsiteY158" fmla="*/ 2058537 h 2450980"/>
              <a:gd name="connsiteX159" fmla="*/ 846673 w 2270660"/>
              <a:gd name="connsiteY159" fmla="*/ 2082350 h 2450980"/>
              <a:gd name="connsiteX160" fmla="*/ 841910 w 2270660"/>
              <a:gd name="connsiteY160" fmla="*/ 2134737 h 2450980"/>
              <a:gd name="connsiteX161" fmla="*/ 899060 w 2270660"/>
              <a:gd name="connsiteY161" fmla="*/ 2163312 h 2450980"/>
              <a:gd name="connsiteX162" fmla="*/ 903823 w 2270660"/>
              <a:gd name="connsiteY162" fmla="*/ 2196650 h 2450980"/>
              <a:gd name="connsiteX163" fmla="*/ 965735 w 2270660"/>
              <a:gd name="connsiteY163" fmla="*/ 2220462 h 2450980"/>
              <a:gd name="connsiteX164" fmla="*/ 956210 w 2270660"/>
              <a:gd name="connsiteY164" fmla="*/ 2253800 h 2450980"/>
              <a:gd name="connsiteX165" fmla="*/ 1056223 w 2270660"/>
              <a:gd name="connsiteY165" fmla="*/ 2258562 h 2450980"/>
              <a:gd name="connsiteX166" fmla="*/ 1056223 w 2270660"/>
              <a:gd name="connsiteY166" fmla="*/ 2258562 h 2450980"/>
              <a:gd name="connsiteX167" fmla="*/ 1056117 w 2270660"/>
              <a:gd name="connsiteY167"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2089288 w 2270660"/>
              <a:gd name="connsiteY84" fmla="*/ 882983 h 2450980"/>
              <a:gd name="connsiteX85" fmla="*/ 2114149 w 2270660"/>
              <a:gd name="connsiteY85" fmla="*/ 830462 h 2450980"/>
              <a:gd name="connsiteX86" fmla="*/ 2069399 w 2270660"/>
              <a:gd name="connsiteY86" fmla="*/ 985638 h 2450980"/>
              <a:gd name="connsiteX87" fmla="*/ 2074372 w 2270660"/>
              <a:gd name="connsiteY87" fmla="*/ 1035772 h 2450980"/>
              <a:gd name="connsiteX88" fmla="*/ 1765835 w 2270660"/>
              <a:gd name="connsiteY88" fmla="*/ 1201287 h 2450980"/>
              <a:gd name="connsiteX89" fmla="*/ 1765835 w 2270660"/>
              <a:gd name="connsiteY89" fmla="*/ 1201287 h 2450980"/>
              <a:gd name="connsiteX90" fmla="*/ 1775360 w 2270660"/>
              <a:gd name="connsiteY90" fmla="*/ 1253675 h 2450980"/>
              <a:gd name="connsiteX91" fmla="*/ 1851560 w 2270660"/>
              <a:gd name="connsiteY91" fmla="*/ 1239387 h 2450980"/>
              <a:gd name="connsiteX92" fmla="*/ 1894423 w 2270660"/>
              <a:gd name="connsiteY92" fmla="*/ 1191762 h 2450980"/>
              <a:gd name="connsiteX93" fmla="*/ 1903948 w 2270660"/>
              <a:gd name="connsiteY93" fmla="*/ 1177475 h 2450980"/>
              <a:gd name="connsiteX94" fmla="*/ 1946810 w 2270660"/>
              <a:gd name="connsiteY94" fmla="*/ 1167950 h 2450980"/>
              <a:gd name="connsiteX95" fmla="*/ 1984910 w 2270660"/>
              <a:gd name="connsiteY95" fmla="*/ 1144137 h 2450980"/>
              <a:gd name="connsiteX96" fmla="*/ 2023010 w 2270660"/>
              <a:gd name="connsiteY96" fmla="*/ 1129850 h 2450980"/>
              <a:gd name="connsiteX97" fmla="*/ 2070635 w 2270660"/>
              <a:gd name="connsiteY97" fmla="*/ 1120325 h 2450980"/>
              <a:gd name="connsiteX98" fmla="*/ 2118260 w 2270660"/>
              <a:gd name="connsiteY98" fmla="*/ 1134612 h 2450980"/>
              <a:gd name="connsiteX99" fmla="*/ 2199223 w 2270660"/>
              <a:gd name="connsiteY99" fmla="*/ 1134612 h 2450980"/>
              <a:gd name="connsiteX100" fmla="*/ 2213510 w 2270660"/>
              <a:gd name="connsiteY100" fmla="*/ 1096512 h 2450980"/>
              <a:gd name="connsiteX101" fmla="*/ 2242085 w 2270660"/>
              <a:gd name="connsiteY101" fmla="*/ 1106037 h 2450980"/>
              <a:gd name="connsiteX102" fmla="*/ 2270660 w 2270660"/>
              <a:gd name="connsiteY102" fmla="*/ 1093801 h 2450980"/>
              <a:gd name="connsiteX103" fmla="*/ 2270660 w 2270660"/>
              <a:gd name="connsiteY103" fmla="*/ 1115562 h 2450980"/>
              <a:gd name="connsiteX104" fmla="*/ 2256373 w 2270660"/>
              <a:gd name="connsiteY104" fmla="*/ 1144137 h 2450980"/>
              <a:gd name="connsiteX105" fmla="*/ 2209269 w 2270660"/>
              <a:gd name="connsiteY105" fmla="*/ 1182395 h 2450980"/>
              <a:gd name="connsiteX106" fmla="*/ 2182592 w 2270660"/>
              <a:gd name="connsiteY106" fmla="*/ 1213832 h 2450980"/>
              <a:gd name="connsiteX107" fmla="*/ 2147341 w 2270660"/>
              <a:gd name="connsiteY107" fmla="*/ 1247174 h 2450980"/>
              <a:gd name="connsiteX108" fmla="*/ 2132097 w 2270660"/>
              <a:gd name="connsiteY108" fmla="*/ 1319574 h 2450980"/>
              <a:gd name="connsiteX109" fmla="*/ 2156360 w 2270660"/>
              <a:gd name="connsiteY109" fmla="*/ 1348925 h 2450980"/>
              <a:gd name="connsiteX110" fmla="*/ 2054927 w 2270660"/>
              <a:gd name="connsiteY110" fmla="*/ 1350599 h 2450980"/>
              <a:gd name="connsiteX111" fmla="*/ 2023010 w 2270660"/>
              <a:gd name="connsiteY111" fmla="*/ 1415600 h 2450980"/>
              <a:gd name="connsiteX112" fmla="*/ 2013485 w 2270660"/>
              <a:gd name="connsiteY112" fmla="*/ 1429887 h 2450980"/>
              <a:gd name="connsiteX113" fmla="*/ 1999198 w 2270660"/>
              <a:gd name="connsiteY113" fmla="*/ 1472750 h 2450980"/>
              <a:gd name="connsiteX114" fmla="*/ 1980148 w 2270660"/>
              <a:gd name="connsiteY114" fmla="*/ 1487037 h 2450980"/>
              <a:gd name="connsiteX115" fmla="*/ 1915829 w 2270660"/>
              <a:gd name="connsiteY115" fmla="*/ 1494857 h 2450980"/>
              <a:gd name="connsiteX116" fmla="*/ 1889660 w 2270660"/>
              <a:gd name="connsiteY116" fmla="*/ 1515612 h 2450980"/>
              <a:gd name="connsiteX117" fmla="*/ 1880135 w 2270660"/>
              <a:gd name="connsiteY117" fmla="*/ 1491800 h 2450980"/>
              <a:gd name="connsiteX118" fmla="*/ 1822985 w 2270660"/>
              <a:gd name="connsiteY118" fmla="*/ 1510850 h 2450980"/>
              <a:gd name="connsiteX119" fmla="*/ 1799173 w 2270660"/>
              <a:gd name="connsiteY119" fmla="*/ 1491800 h 2450980"/>
              <a:gd name="connsiteX120" fmla="*/ 1780123 w 2270660"/>
              <a:gd name="connsiteY120" fmla="*/ 1501325 h 2450980"/>
              <a:gd name="connsiteX121" fmla="*/ 1760635 w 2270660"/>
              <a:gd name="connsiteY121" fmla="*/ 1503432 h 2450980"/>
              <a:gd name="connsiteX122" fmla="*/ 1731953 w 2270660"/>
              <a:gd name="connsiteY122" fmla="*/ 1526295 h 2450980"/>
              <a:gd name="connsiteX123" fmla="*/ 1712999 w 2270660"/>
              <a:gd name="connsiteY123" fmla="*/ 1516768 h 2450980"/>
              <a:gd name="connsiteX124" fmla="*/ 1722973 w 2270660"/>
              <a:gd name="connsiteY124" fmla="*/ 1487037 h 2450980"/>
              <a:gd name="connsiteX125" fmla="*/ 1699160 w 2270660"/>
              <a:gd name="connsiteY125" fmla="*/ 1482275 h 2450980"/>
              <a:gd name="connsiteX126" fmla="*/ 1642010 w 2270660"/>
              <a:gd name="connsiteY126" fmla="*/ 1491800 h 2450980"/>
              <a:gd name="connsiteX127" fmla="*/ 1546760 w 2270660"/>
              <a:gd name="connsiteY127" fmla="*/ 1496562 h 2450980"/>
              <a:gd name="connsiteX128" fmla="*/ 1470560 w 2270660"/>
              <a:gd name="connsiteY128" fmla="*/ 1477512 h 2450980"/>
              <a:gd name="connsiteX129" fmla="*/ 1451510 w 2270660"/>
              <a:gd name="connsiteY129" fmla="*/ 1491800 h 2450980"/>
              <a:gd name="connsiteX130" fmla="*/ 1396511 w 2270660"/>
              <a:gd name="connsiteY130" fmla="*/ 1520783 h 2450980"/>
              <a:gd name="connsiteX131" fmla="*/ 1375310 w 2270660"/>
              <a:gd name="connsiteY131" fmla="*/ 1501325 h 2450980"/>
              <a:gd name="connsiteX132" fmla="*/ 1356260 w 2270660"/>
              <a:gd name="connsiteY132" fmla="*/ 1477512 h 2450980"/>
              <a:gd name="connsiteX133" fmla="*/ 1337210 w 2270660"/>
              <a:gd name="connsiteY133" fmla="*/ 1501325 h 2450980"/>
              <a:gd name="connsiteX134" fmla="*/ 1327685 w 2270660"/>
              <a:gd name="connsiteY134" fmla="*/ 1482275 h 2450980"/>
              <a:gd name="connsiteX135" fmla="*/ 1227673 w 2270660"/>
              <a:gd name="connsiteY135" fmla="*/ 1529900 h 2450980"/>
              <a:gd name="connsiteX136" fmla="*/ 1194335 w 2270660"/>
              <a:gd name="connsiteY136" fmla="*/ 1529900 h 2450980"/>
              <a:gd name="connsiteX137" fmla="*/ 1132423 w 2270660"/>
              <a:gd name="connsiteY137" fmla="*/ 1520375 h 2450980"/>
              <a:gd name="connsiteX138" fmla="*/ 1075273 w 2270660"/>
              <a:gd name="connsiteY138" fmla="*/ 1539425 h 2450980"/>
              <a:gd name="connsiteX139" fmla="*/ 1051460 w 2270660"/>
              <a:gd name="connsiteY139" fmla="*/ 1577525 h 2450980"/>
              <a:gd name="connsiteX140" fmla="*/ 1037173 w 2270660"/>
              <a:gd name="connsiteY140" fmla="*/ 1606100 h 2450980"/>
              <a:gd name="connsiteX141" fmla="*/ 1018123 w 2270660"/>
              <a:gd name="connsiteY141" fmla="*/ 1606100 h 2450980"/>
              <a:gd name="connsiteX142" fmla="*/ 1018123 w 2270660"/>
              <a:gd name="connsiteY142" fmla="*/ 1606100 h 2450980"/>
              <a:gd name="connsiteX143" fmla="*/ 956402 w 2270660"/>
              <a:gd name="connsiteY143" fmla="*/ 1634894 h 2450980"/>
              <a:gd name="connsiteX144" fmla="*/ 918110 w 2270660"/>
              <a:gd name="connsiteY144" fmla="*/ 1606100 h 2450980"/>
              <a:gd name="connsiteX145" fmla="*/ 797331 w 2270660"/>
              <a:gd name="connsiteY145" fmla="*/ 1632036 h 2450980"/>
              <a:gd name="connsiteX146" fmla="*/ 851435 w 2270660"/>
              <a:gd name="connsiteY146" fmla="*/ 1668012 h 2450980"/>
              <a:gd name="connsiteX147" fmla="*/ 870485 w 2270660"/>
              <a:gd name="connsiteY147" fmla="*/ 1706112 h 2450980"/>
              <a:gd name="connsiteX148" fmla="*/ 870485 w 2270660"/>
              <a:gd name="connsiteY148" fmla="*/ 1753737 h 2450980"/>
              <a:gd name="connsiteX149" fmla="*/ 851435 w 2270660"/>
              <a:gd name="connsiteY149" fmla="*/ 1777550 h 2450980"/>
              <a:gd name="connsiteX150" fmla="*/ 837148 w 2270660"/>
              <a:gd name="connsiteY150" fmla="*/ 1853750 h 2450980"/>
              <a:gd name="connsiteX151" fmla="*/ 856198 w 2270660"/>
              <a:gd name="connsiteY151" fmla="*/ 1882325 h 2450980"/>
              <a:gd name="connsiteX152" fmla="*/ 841910 w 2270660"/>
              <a:gd name="connsiteY152" fmla="*/ 1910900 h 2450980"/>
              <a:gd name="connsiteX153" fmla="*/ 851435 w 2270660"/>
              <a:gd name="connsiteY153" fmla="*/ 1939475 h 2450980"/>
              <a:gd name="connsiteX154" fmla="*/ 851435 w 2270660"/>
              <a:gd name="connsiteY154" fmla="*/ 1963287 h 2450980"/>
              <a:gd name="connsiteX155" fmla="*/ 808573 w 2270660"/>
              <a:gd name="connsiteY155" fmla="*/ 1982337 h 2450980"/>
              <a:gd name="connsiteX156" fmla="*/ 808573 w 2270660"/>
              <a:gd name="connsiteY156" fmla="*/ 1982337 h 2450980"/>
              <a:gd name="connsiteX157" fmla="*/ 809232 w 2270660"/>
              <a:gd name="connsiteY157" fmla="*/ 2038001 h 2450980"/>
              <a:gd name="connsiteX158" fmla="*/ 822860 w 2270660"/>
              <a:gd name="connsiteY158" fmla="*/ 2058537 h 2450980"/>
              <a:gd name="connsiteX159" fmla="*/ 846673 w 2270660"/>
              <a:gd name="connsiteY159" fmla="*/ 2082350 h 2450980"/>
              <a:gd name="connsiteX160" fmla="*/ 841910 w 2270660"/>
              <a:gd name="connsiteY160" fmla="*/ 2134737 h 2450980"/>
              <a:gd name="connsiteX161" fmla="*/ 899060 w 2270660"/>
              <a:gd name="connsiteY161" fmla="*/ 2163312 h 2450980"/>
              <a:gd name="connsiteX162" fmla="*/ 903823 w 2270660"/>
              <a:gd name="connsiteY162" fmla="*/ 2196650 h 2450980"/>
              <a:gd name="connsiteX163" fmla="*/ 965735 w 2270660"/>
              <a:gd name="connsiteY163" fmla="*/ 2220462 h 2450980"/>
              <a:gd name="connsiteX164" fmla="*/ 956210 w 2270660"/>
              <a:gd name="connsiteY164" fmla="*/ 2253800 h 2450980"/>
              <a:gd name="connsiteX165" fmla="*/ 1056223 w 2270660"/>
              <a:gd name="connsiteY165" fmla="*/ 2258562 h 2450980"/>
              <a:gd name="connsiteX166" fmla="*/ 1056223 w 2270660"/>
              <a:gd name="connsiteY166" fmla="*/ 2258562 h 2450980"/>
              <a:gd name="connsiteX167" fmla="*/ 1056117 w 2270660"/>
              <a:gd name="connsiteY167"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2089288 w 2270660"/>
              <a:gd name="connsiteY84" fmla="*/ 882983 h 2450980"/>
              <a:gd name="connsiteX85" fmla="*/ 2114149 w 2270660"/>
              <a:gd name="connsiteY85" fmla="*/ 830462 h 2450980"/>
              <a:gd name="connsiteX86" fmla="*/ 2146470 w 2270660"/>
              <a:gd name="connsiteY86" fmla="*/ 756456 h 2450980"/>
              <a:gd name="connsiteX87" fmla="*/ 2074372 w 2270660"/>
              <a:gd name="connsiteY87" fmla="*/ 1035772 h 2450980"/>
              <a:gd name="connsiteX88" fmla="*/ 1765835 w 2270660"/>
              <a:gd name="connsiteY88" fmla="*/ 1201287 h 2450980"/>
              <a:gd name="connsiteX89" fmla="*/ 1765835 w 2270660"/>
              <a:gd name="connsiteY89" fmla="*/ 1201287 h 2450980"/>
              <a:gd name="connsiteX90" fmla="*/ 1775360 w 2270660"/>
              <a:gd name="connsiteY90" fmla="*/ 1253675 h 2450980"/>
              <a:gd name="connsiteX91" fmla="*/ 1851560 w 2270660"/>
              <a:gd name="connsiteY91" fmla="*/ 1239387 h 2450980"/>
              <a:gd name="connsiteX92" fmla="*/ 1894423 w 2270660"/>
              <a:gd name="connsiteY92" fmla="*/ 1191762 h 2450980"/>
              <a:gd name="connsiteX93" fmla="*/ 1903948 w 2270660"/>
              <a:gd name="connsiteY93" fmla="*/ 1177475 h 2450980"/>
              <a:gd name="connsiteX94" fmla="*/ 1946810 w 2270660"/>
              <a:gd name="connsiteY94" fmla="*/ 1167950 h 2450980"/>
              <a:gd name="connsiteX95" fmla="*/ 1984910 w 2270660"/>
              <a:gd name="connsiteY95" fmla="*/ 1144137 h 2450980"/>
              <a:gd name="connsiteX96" fmla="*/ 2023010 w 2270660"/>
              <a:gd name="connsiteY96" fmla="*/ 1129850 h 2450980"/>
              <a:gd name="connsiteX97" fmla="*/ 2070635 w 2270660"/>
              <a:gd name="connsiteY97" fmla="*/ 1120325 h 2450980"/>
              <a:gd name="connsiteX98" fmla="*/ 2118260 w 2270660"/>
              <a:gd name="connsiteY98" fmla="*/ 1134612 h 2450980"/>
              <a:gd name="connsiteX99" fmla="*/ 2199223 w 2270660"/>
              <a:gd name="connsiteY99" fmla="*/ 1134612 h 2450980"/>
              <a:gd name="connsiteX100" fmla="*/ 2213510 w 2270660"/>
              <a:gd name="connsiteY100" fmla="*/ 1096512 h 2450980"/>
              <a:gd name="connsiteX101" fmla="*/ 2242085 w 2270660"/>
              <a:gd name="connsiteY101" fmla="*/ 1106037 h 2450980"/>
              <a:gd name="connsiteX102" fmla="*/ 2270660 w 2270660"/>
              <a:gd name="connsiteY102" fmla="*/ 1093801 h 2450980"/>
              <a:gd name="connsiteX103" fmla="*/ 2270660 w 2270660"/>
              <a:gd name="connsiteY103" fmla="*/ 1115562 h 2450980"/>
              <a:gd name="connsiteX104" fmla="*/ 2256373 w 2270660"/>
              <a:gd name="connsiteY104" fmla="*/ 1144137 h 2450980"/>
              <a:gd name="connsiteX105" fmla="*/ 2209269 w 2270660"/>
              <a:gd name="connsiteY105" fmla="*/ 1182395 h 2450980"/>
              <a:gd name="connsiteX106" fmla="*/ 2182592 w 2270660"/>
              <a:gd name="connsiteY106" fmla="*/ 1213832 h 2450980"/>
              <a:gd name="connsiteX107" fmla="*/ 2147341 w 2270660"/>
              <a:gd name="connsiteY107" fmla="*/ 1247174 h 2450980"/>
              <a:gd name="connsiteX108" fmla="*/ 2132097 w 2270660"/>
              <a:gd name="connsiteY108" fmla="*/ 1319574 h 2450980"/>
              <a:gd name="connsiteX109" fmla="*/ 2156360 w 2270660"/>
              <a:gd name="connsiteY109" fmla="*/ 1348925 h 2450980"/>
              <a:gd name="connsiteX110" fmla="*/ 2054927 w 2270660"/>
              <a:gd name="connsiteY110" fmla="*/ 1350599 h 2450980"/>
              <a:gd name="connsiteX111" fmla="*/ 2023010 w 2270660"/>
              <a:gd name="connsiteY111" fmla="*/ 1415600 h 2450980"/>
              <a:gd name="connsiteX112" fmla="*/ 2013485 w 2270660"/>
              <a:gd name="connsiteY112" fmla="*/ 1429887 h 2450980"/>
              <a:gd name="connsiteX113" fmla="*/ 1999198 w 2270660"/>
              <a:gd name="connsiteY113" fmla="*/ 1472750 h 2450980"/>
              <a:gd name="connsiteX114" fmla="*/ 1980148 w 2270660"/>
              <a:gd name="connsiteY114" fmla="*/ 1487037 h 2450980"/>
              <a:gd name="connsiteX115" fmla="*/ 1915829 w 2270660"/>
              <a:gd name="connsiteY115" fmla="*/ 1494857 h 2450980"/>
              <a:gd name="connsiteX116" fmla="*/ 1889660 w 2270660"/>
              <a:gd name="connsiteY116" fmla="*/ 1515612 h 2450980"/>
              <a:gd name="connsiteX117" fmla="*/ 1880135 w 2270660"/>
              <a:gd name="connsiteY117" fmla="*/ 1491800 h 2450980"/>
              <a:gd name="connsiteX118" fmla="*/ 1822985 w 2270660"/>
              <a:gd name="connsiteY118" fmla="*/ 1510850 h 2450980"/>
              <a:gd name="connsiteX119" fmla="*/ 1799173 w 2270660"/>
              <a:gd name="connsiteY119" fmla="*/ 1491800 h 2450980"/>
              <a:gd name="connsiteX120" fmla="*/ 1780123 w 2270660"/>
              <a:gd name="connsiteY120" fmla="*/ 1501325 h 2450980"/>
              <a:gd name="connsiteX121" fmla="*/ 1760635 w 2270660"/>
              <a:gd name="connsiteY121" fmla="*/ 1503432 h 2450980"/>
              <a:gd name="connsiteX122" fmla="*/ 1731953 w 2270660"/>
              <a:gd name="connsiteY122" fmla="*/ 1526295 h 2450980"/>
              <a:gd name="connsiteX123" fmla="*/ 1712999 w 2270660"/>
              <a:gd name="connsiteY123" fmla="*/ 1516768 h 2450980"/>
              <a:gd name="connsiteX124" fmla="*/ 1722973 w 2270660"/>
              <a:gd name="connsiteY124" fmla="*/ 1487037 h 2450980"/>
              <a:gd name="connsiteX125" fmla="*/ 1699160 w 2270660"/>
              <a:gd name="connsiteY125" fmla="*/ 1482275 h 2450980"/>
              <a:gd name="connsiteX126" fmla="*/ 1642010 w 2270660"/>
              <a:gd name="connsiteY126" fmla="*/ 1491800 h 2450980"/>
              <a:gd name="connsiteX127" fmla="*/ 1546760 w 2270660"/>
              <a:gd name="connsiteY127" fmla="*/ 1496562 h 2450980"/>
              <a:gd name="connsiteX128" fmla="*/ 1470560 w 2270660"/>
              <a:gd name="connsiteY128" fmla="*/ 1477512 h 2450980"/>
              <a:gd name="connsiteX129" fmla="*/ 1451510 w 2270660"/>
              <a:gd name="connsiteY129" fmla="*/ 1491800 h 2450980"/>
              <a:gd name="connsiteX130" fmla="*/ 1396511 w 2270660"/>
              <a:gd name="connsiteY130" fmla="*/ 1520783 h 2450980"/>
              <a:gd name="connsiteX131" fmla="*/ 1375310 w 2270660"/>
              <a:gd name="connsiteY131" fmla="*/ 1501325 h 2450980"/>
              <a:gd name="connsiteX132" fmla="*/ 1356260 w 2270660"/>
              <a:gd name="connsiteY132" fmla="*/ 1477512 h 2450980"/>
              <a:gd name="connsiteX133" fmla="*/ 1337210 w 2270660"/>
              <a:gd name="connsiteY133" fmla="*/ 1501325 h 2450980"/>
              <a:gd name="connsiteX134" fmla="*/ 1327685 w 2270660"/>
              <a:gd name="connsiteY134" fmla="*/ 1482275 h 2450980"/>
              <a:gd name="connsiteX135" fmla="*/ 1227673 w 2270660"/>
              <a:gd name="connsiteY135" fmla="*/ 1529900 h 2450980"/>
              <a:gd name="connsiteX136" fmla="*/ 1194335 w 2270660"/>
              <a:gd name="connsiteY136" fmla="*/ 1529900 h 2450980"/>
              <a:gd name="connsiteX137" fmla="*/ 1132423 w 2270660"/>
              <a:gd name="connsiteY137" fmla="*/ 1520375 h 2450980"/>
              <a:gd name="connsiteX138" fmla="*/ 1075273 w 2270660"/>
              <a:gd name="connsiteY138" fmla="*/ 1539425 h 2450980"/>
              <a:gd name="connsiteX139" fmla="*/ 1051460 w 2270660"/>
              <a:gd name="connsiteY139" fmla="*/ 1577525 h 2450980"/>
              <a:gd name="connsiteX140" fmla="*/ 1037173 w 2270660"/>
              <a:gd name="connsiteY140" fmla="*/ 1606100 h 2450980"/>
              <a:gd name="connsiteX141" fmla="*/ 1018123 w 2270660"/>
              <a:gd name="connsiteY141" fmla="*/ 1606100 h 2450980"/>
              <a:gd name="connsiteX142" fmla="*/ 1018123 w 2270660"/>
              <a:gd name="connsiteY142" fmla="*/ 1606100 h 2450980"/>
              <a:gd name="connsiteX143" fmla="*/ 956402 w 2270660"/>
              <a:gd name="connsiteY143" fmla="*/ 1634894 h 2450980"/>
              <a:gd name="connsiteX144" fmla="*/ 918110 w 2270660"/>
              <a:gd name="connsiteY144" fmla="*/ 1606100 h 2450980"/>
              <a:gd name="connsiteX145" fmla="*/ 797331 w 2270660"/>
              <a:gd name="connsiteY145" fmla="*/ 1632036 h 2450980"/>
              <a:gd name="connsiteX146" fmla="*/ 851435 w 2270660"/>
              <a:gd name="connsiteY146" fmla="*/ 1668012 h 2450980"/>
              <a:gd name="connsiteX147" fmla="*/ 870485 w 2270660"/>
              <a:gd name="connsiteY147" fmla="*/ 1706112 h 2450980"/>
              <a:gd name="connsiteX148" fmla="*/ 870485 w 2270660"/>
              <a:gd name="connsiteY148" fmla="*/ 1753737 h 2450980"/>
              <a:gd name="connsiteX149" fmla="*/ 851435 w 2270660"/>
              <a:gd name="connsiteY149" fmla="*/ 1777550 h 2450980"/>
              <a:gd name="connsiteX150" fmla="*/ 837148 w 2270660"/>
              <a:gd name="connsiteY150" fmla="*/ 1853750 h 2450980"/>
              <a:gd name="connsiteX151" fmla="*/ 856198 w 2270660"/>
              <a:gd name="connsiteY151" fmla="*/ 1882325 h 2450980"/>
              <a:gd name="connsiteX152" fmla="*/ 841910 w 2270660"/>
              <a:gd name="connsiteY152" fmla="*/ 1910900 h 2450980"/>
              <a:gd name="connsiteX153" fmla="*/ 851435 w 2270660"/>
              <a:gd name="connsiteY153" fmla="*/ 1939475 h 2450980"/>
              <a:gd name="connsiteX154" fmla="*/ 851435 w 2270660"/>
              <a:gd name="connsiteY154" fmla="*/ 1963287 h 2450980"/>
              <a:gd name="connsiteX155" fmla="*/ 808573 w 2270660"/>
              <a:gd name="connsiteY155" fmla="*/ 1982337 h 2450980"/>
              <a:gd name="connsiteX156" fmla="*/ 808573 w 2270660"/>
              <a:gd name="connsiteY156" fmla="*/ 1982337 h 2450980"/>
              <a:gd name="connsiteX157" fmla="*/ 809232 w 2270660"/>
              <a:gd name="connsiteY157" fmla="*/ 2038001 h 2450980"/>
              <a:gd name="connsiteX158" fmla="*/ 822860 w 2270660"/>
              <a:gd name="connsiteY158" fmla="*/ 2058537 h 2450980"/>
              <a:gd name="connsiteX159" fmla="*/ 846673 w 2270660"/>
              <a:gd name="connsiteY159" fmla="*/ 2082350 h 2450980"/>
              <a:gd name="connsiteX160" fmla="*/ 841910 w 2270660"/>
              <a:gd name="connsiteY160" fmla="*/ 2134737 h 2450980"/>
              <a:gd name="connsiteX161" fmla="*/ 899060 w 2270660"/>
              <a:gd name="connsiteY161" fmla="*/ 2163312 h 2450980"/>
              <a:gd name="connsiteX162" fmla="*/ 903823 w 2270660"/>
              <a:gd name="connsiteY162" fmla="*/ 2196650 h 2450980"/>
              <a:gd name="connsiteX163" fmla="*/ 965735 w 2270660"/>
              <a:gd name="connsiteY163" fmla="*/ 2220462 h 2450980"/>
              <a:gd name="connsiteX164" fmla="*/ 956210 w 2270660"/>
              <a:gd name="connsiteY164" fmla="*/ 2253800 h 2450980"/>
              <a:gd name="connsiteX165" fmla="*/ 1056223 w 2270660"/>
              <a:gd name="connsiteY165" fmla="*/ 2258562 h 2450980"/>
              <a:gd name="connsiteX166" fmla="*/ 1056223 w 2270660"/>
              <a:gd name="connsiteY166" fmla="*/ 2258562 h 2450980"/>
              <a:gd name="connsiteX167" fmla="*/ 1056117 w 2270660"/>
              <a:gd name="connsiteY167"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2089288 w 2270660"/>
              <a:gd name="connsiteY84" fmla="*/ 882983 h 2450980"/>
              <a:gd name="connsiteX85" fmla="*/ 2114149 w 2270660"/>
              <a:gd name="connsiteY85" fmla="*/ 830462 h 2450980"/>
              <a:gd name="connsiteX86" fmla="*/ 2146470 w 2270660"/>
              <a:gd name="connsiteY86" fmla="*/ 756456 h 2450980"/>
              <a:gd name="connsiteX87" fmla="*/ 2074372 w 2270660"/>
              <a:gd name="connsiteY87" fmla="*/ 1035772 h 2450980"/>
              <a:gd name="connsiteX88" fmla="*/ 1765835 w 2270660"/>
              <a:gd name="connsiteY88" fmla="*/ 1201287 h 2450980"/>
              <a:gd name="connsiteX89" fmla="*/ 1775360 w 2270660"/>
              <a:gd name="connsiteY89" fmla="*/ 1253675 h 2450980"/>
              <a:gd name="connsiteX90" fmla="*/ 1851560 w 2270660"/>
              <a:gd name="connsiteY90" fmla="*/ 1239387 h 2450980"/>
              <a:gd name="connsiteX91" fmla="*/ 1894423 w 2270660"/>
              <a:gd name="connsiteY91" fmla="*/ 1191762 h 2450980"/>
              <a:gd name="connsiteX92" fmla="*/ 1903948 w 2270660"/>
              <a:gd name="connsiteY92" fmla="*/ 1177475 h 2450980"/>
              <a:gd name="connsiteX93" fmla="*/ 1946810 w 2270660"/>
              <a:gd name="connsiteY93" fmla="*/ 1167950 h 2450980"/>
              <a:gd name="connsiteX94" fmla="*/ 1984910 w 2270660"/>
              <a:gd name="connsiteY94" fmla="*/ 1144137 h 2450980"/>
              <a:gd name="connsiteX95" fmla="*/ 2023010 w 2270660"/>
              <a:gd name="connsiteY95" fmla="*/ 1129850 h 2450980"/>
              <a:gd name="connsiteX96" fmla="*/ 2070635 w 2270660"/>
              <a:gd name="connsiteY96" fmla="*/ 1120325 h 2450980"/>
              <a:gd name="connsiteX97" fmla="*/ 2118260 w 2270660"/>
              <a:gd name="connsiteY97" fmla="*/ 1134612 h 2450980"/>
              <a:gd name="connsiteX98" fmla="*/ 2199223 w 2270660"/>
              <a:gd name="connsiteY98" fmla="*/ 1134612 h 2450980"/>
              <a:gd name="connsiteX99" fmla="*/ 2213510 w 2270660"/>
              <a:gd name="connsiteY99" fmla="*/ 1096512 h 2450980"/>
              <a:gd name="connsiteX100" fmla="*/ 2242085 w 2270660"/>
              <a:gd name="connsiteY100" fmla="*/ 1106037 h 2450980"/>
              <a:gd name="connsiteX101" fmla="*/ 2270660 w 2270660"/>
              <a:gd name="connsiteY101" fmla="*/ 1093801 h 2450980"/>
              <a:gd name="connsiteX102" fmla="*/ 2270660 w 2270660"/>
              <a:gd name="connsiteY102" fmla="*/ 1115562 h 2450980"/>
              <a:gd name="connsiteX103" fmla="*/ 2256373 w 2270660"/>
              <a:gd name="connsiteY103" fmla="*/ 1144137 h 2450980"/>
              <a:gd name="connsiteX104" fmla="*/ 2209269 w 2270660"/>
              <a:gd name="connsiteY104" fmla="*/ 1182395 h 2450980"/>
              <a:gd name="connsiteX105" fmla="*/ 2182592 w 2270660"/>
              <a:gd name="connsiteY105" fmla="*/ 1213832 h 2450980"/>
              <a:gd name="connsiteX106" fmla="*/ 2147341 w 2270660"/>
              <a:gd name="connsiteY106" fmla="*/ 1247174 h 2450980"/>
              <a:gd name="connsiteX107" fmla="*/ 2132097 w 2270660"/>
              <a:gd name="connsiteY107" fmla="*/ 1319574 h 2450980"/>
              <a:gd name="connsiteX108" fmla="*/ 2156360 w 2270660"/>
              <a:gd name="connsiteY108" fmla="*/ 1348925 h 2450980"/>
              <a:gd name="connsiteX109" fmla="*/ 2054927 w 2270660"/>
              <a:gd name="connsiteY109" fmla="*/ 1350599 h 2450980"/>
              <a:gd name="connsiteX110" fmla="*/ 2023010 w 2270660"/>
              <a:gd name="connsiteY110" fmla="*/ 1415600 h 2450980"/>
              <a:gd name="connsiteX111" fmla="*/ 2013485 w 2270660"/>
              <a:gd name="connsiteY111" fmla="*/ 1429887 h 2450980"/>
              <a:gd name="connsiteX112" fmla="*/ 1999198 w 2270660"/>
              <a:gd name="connsiteY112" fmla="*/ 1472750 h 2450980"/>
              <a:gd name="connsiteX113" fmla="*/ 1980148 w 2270660"/>
              <a:gd name="connsiteY113" fmla="*/ 1487037 h 2450980"/>
              <a:gd name="connsiteX114" fmla="*/ 1915829 w 2270660"/>
              <a:gd name="connsiteY114" fmla="*/ 1494857 h 2450980"/>
              <a:gd name="connsiteX115" fmla="*/ 1889660 w 2270660"/>
              <a:gd name="connsiteY115" fmla="*/ 1515612 h 2450980"/>
              <a:gd name="connsiteX116" fmla="*/ 1880135 w 2270660"/>
              <a:gd name="connsiteY116" fmla="*/ 1491800 h 2450980"/>
              <a:gd name="connsiteX117" fmla="*/ 1822985 w 2270660"/>
              <a:gd name="connsiteY117" fmla="*/ 1510850 h 2450980"/>
              <a:gd name="connsiteX118" fmla="*/ 1799173 w 2270660"/>
              <a:gd name="connsiteY118" fmla="*/ 1491800 h 2450980"/>
              <a:gd name="connsiteX119" fmla="*/ 1780123 w 2270660"/>
              <a:gd name="connsiteY119" fmla="*/ 1501325 h 2450980"/>
              <a:gd name="connsiteX120" fmla="*/ 1760635 w 2270660"/>
              <a:gd name="connsiteY120" fmla="*/ 1503432 h 2450980"/>
              <a:gd name="connsiteX121" fmla="*/ 1731953 w 2270660"/>
              <a:gd name="connsiteY121" fmla="*/ 1526295 h 2450980"/>
              <a:gd name="connsiteX122" fmla="*/ 1712999 w 2270660"/>
              <a:gd name="connsiteY122" fmla="*/ 1516768 h 2450980"/>
              <a:gd name="connsiteX123" fmla="*/ 1722973 w 2270660"/>
              <a:gd name="connsiteY123" fmla="*/ 1487037 h 2450980"/>
              <a:gd name="connsiteX124" fmla="*/ 1699160 w 2270660"/>
              <a:gd name="connsiteY124" fmla="*/ 1482275 h 2450980"/>
              <a:gd name="connsiteX125" fmla="*/ 1642010 w 2270660"/>
              <a:gd name="connsiteY125" fmla="*/ 1491800 h 2450980"/>
              <a:gd name="connsiteX126" fmla="*/ 1546760 w 2270660"/>
              <a:gd name="connsiteY126" fmla="*/ 1496562 h 2450980"/>
              <a:gd name="connsiteX127" fmla="*/ 1470560 w 2270660"/>
              <a:gd name="connsiteY127" fmla="*/ 1477512 h 2450980"/>
              <a:gd name="connsiteX128" fmla="*/ 1451510 w 2270660"/>
              <a:gd name="connsiteY128" fmla="*/ 1491800 h 2450980"/>
              <a:gd name="connsiteX129" fmla="*/ 1396511 w 2270660"/>
              <a:gd name="connsiteY129" fmla="*/ 1520783 h 2450980"/>
              <a:gd name="connsiteX130" fmla="*/ 1375310 w 2270660"/>
              <a:gd name="connsiteY130" fmla="*/ 1501325 h 2450980"/>
              <a:gd name="connsiteX131" fmla="*/ 1356260 w 2270660"/>
              <a:gd name="connsiteY131" fmla="*/ 1477512 h 2450980"/>
              <a:gd name="connsiteX132" fmla="*/ 1337210 w 2270660"/>
              <a:gd name="connsiteY132" fmla="*/ 1501325 h 2450980"/>
              <a:gd name="connsiteX133" fmla="*/ 1327685 w 2270660"/>
              <a:gd name="connsiteY133" fmla="*/ 1482275 h 2450980"/>
              <a:gd name="connsiteX134" fmla="*/ 1227673 w 2270660"/>
              <a:gd name="connsiteY134" fmla="*/ 1529900 h 2450980"/>
              <a:gd name="connsiteX135" fmla="*/ 1194335 w 2270660"/>
              <a:gd name="connsiteY135" fmla="*/ 1529900 h 2450980"/>
              <a:gd name="connsiteX136" fmla="*/ 1132423 w 2270660"/>
              <a:gd name="connsiteY136" fmla="*/ 1520375 h 2450980"/>
              <a:gd name="connsiteX137" fmla="*/ 1075273 w 2270660"/>
              <a:gd name="connsiteY137" fmla="*/ 1539425 h 2450980"/>
              <a:gd name="connsiteX138" fmla="*/ 1051460 w 2270660"/>
              <a:gd name="connsiteY138" fmla="*/ 1577525 h 2450980"/>
              <a:gd name="connsiteX139" fmla="*/ 1037173 w 2270660"/>
              <a:gd name="connsiteY139" fmla="*/ 1606100 h 2450980"/>
              <a:gd name="connsiteX140" fmla="*/ 1018123 w 2270660"/>
              <a:gd name="connsiteY140" fmla="*/ 1606100 h 2450980"/>
              <a:gd name="connsiteX141" fmla="*/ 1018123 w 2270660"/>
              <a:gd name="connsiteY141" fmla="*/ 1606100 h 2450980"/>
              <a:gd name="connsiteX142" fmla="*/ 956402 w 2270660"/>
              <a:gd name="connsiteY142" fmla="*/ 1634894 h 2450980"/>
              <a:gd name="connsiteX143" fmla="*/ 918110 w 2270660"/>
              <a:gd name="connsiteY143" fmla="*/ 1606100 h 2450980"/>
              <a:gd name="connsiteX144" fmla="*/ 797331 w 2270660"/>
              <a:gd name="connsiteY144" fmla="*/ 1632036 h 2450980"/>
              <a:gd name="connsiteX145" fmla="*/ 851435 w 2270660"/>
              <a:gd name="connsiteY145" fmla="*/ 1668012 h 2450980"/>
              <a:gd name="connsiteX146" fmla="*/ 870485 w 2270660"/>
              <a:gd name="connsiteY146" fmla="*/ 1706112 h 2450980"/>
              <a:gd name="connsiteX147" fmla="*/ 870485 w 2270660"/>
              <a:gd name="connsiteY147" fmla="*/ 1753737 h 2450980"/>
              <a:gd name="connsiteX148" fmla="*/ 851435 w 2270660"/>
              <a:gd name="connsiteY148" fmla="*/ 1777550 h 2450980"/>
              <a:gd name="connsiteX149" fmla="*/ 837148 w 2270660"/>
              <a:gd name="connsiteY149" fmla="*/ 1853750 h 2450980"/>
              <a:gd name="connsiteX150" fmla="*/ 856198 w 2270660"/>
              <a:gd name="connsiteY150" fmla="*/ 1882325 h 2450980"/>
              <a:gd name="connsiteX151" fmla="*/ 841910 w 2270660"/>
              <a:gd name="connsiteY151" fmla="*/ 1910900 h 2450980"/>
              <a:gd name="connsiteX152" fmla="*/ 851435 w 2270660"/>
              <a:gd name="connsiteY152" fmla="*/ 1939475 h 2450980"/>
              <a:gd name="connsiteX153" fmla="*/ 851435 w 2270660"/>
              <a:gd name="connsiteY153" fmla="*/ 1963287 h 2450980"/>
              <a:gd name="connsiteX154" fmla="*/ 808573 w 2270660"/>
              <a:gd name="connsiteY154" fmla="*/ 1982337 h 2450980"/>
              <a:gd name="connsiteX155" fmla="*/ 808573 w 2270660"/>
              <a:gd name="connsiteY155" fmla="*/ 1982337 h 2450980"/>
              <a:gd name="connsiteX156" fmla="*/ 809232 w 2270660"/>
              <a:gd name="connsiteY156" fmla="*/ 2038001 h 2450980"/>
              <a:gd name="connsiteX157" fmla="*/ 822860 w 2270660"/>
              <a:gd name="connsiteY157" fmla="*/ 2058537 h 2450980"/>
              <a:gd name="connsiteX158" fmla="*/ 846673 w 2270660"/>
              <a:gd name="connsiteY158" fmla="*/ 2082350 h 2450980"/>
              <a:gd name="connsiteX159" fmla="*/ 841910 w 2270660"/>
              <a:gd name="connsiteY159" fmla="*/ 2134737 h 2450980"/>
              <a:gd name="connsiteX160" fmla="*/ 899060 w 2270660"/>
              <a:gd name="connsiteY160" fmla="*/ 2163312 h 2450980"/>
              <a:gd name="connsiteX161" fmla="*/ 903823 w 2270660"/>
              <a:gd name="connsiteY161" fmla="*/ 2196650 h 2450980"/>
              <a:gd name="connsiteX162" fmla="*/ 965735 w 2270660"/>
              <a:gd name="connsiteY162" fmla="*/ 2220462 h 2450980"/>
              <a:gd name="connsiteX163" fmla="*/ 956210 w 2270660"/>
              <a:gd name="connsiteY163" fmla="*/ 2253800 h 2450980"/>
              <a:gd name="connsiteX164" fmla="*/ 1056223 w 2270660"/>
              <a:gd name="connsiteY164" fmla="*/ 2258562 h 2450980"/>
              <a:gd name="connsiteX165" fmla="*/ 1056223 w 2270660"/>
              <a:gd name="connsiteY165" fmla="*/ 2258562 h 2450980"/>
              <a:gd name="connsiteX166" fmla="*/ 1056117 w 2270660"/>
              <a:gd name="connsiteY166"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2089288 w 2270660"/>
              <a:gd name="connsiteY84" fmla="*/ 882983 h 2450980"/>
              <a:gd name="connsiteX85" fmla="*/ 2114149 w 2270660"/>
              <a:gd name="connsiteY85" fmla="*/ 830462 h 2450980"/>
              <a:gd name="connsiteX86" fmla="*/ 2146470 w 2270660"/>
              <a:gd name="connsiteY86" fmla="*/ 756456 h 2450980"/>
              <a:gd name="connsiteX87" fmla="*/ 2074372 w 2270660"/>
              <a:gd name="connsiteY87" fmla="*/ 1035772 h 2450980"/>
              <a:gd name="connsiteX88" fmla="*/ 1765835 w 2270660"/>
              <a:gd name="connsiteY88" fmla="*/ 1201287 h 2450980"/>
              <a:gd name="connsiteX89" fmla="*/ 1851560 w 2270660"/>
              <a:gd name="connsiteY89" fmla="*/ 1239387 h 2450980"/>
              <a:gd name="connsiteX90" fmla="*/ 1894423 w 2270660"/>
              <a:gd name="connsiteY90" fmla="*/ 1191762 h 2450980"/>
              <a:gd name="connsiteX91" fmla="*/ 1903948 w 2270660"/>
              <a:gd name="connsiteY91" fmla="*/ 1177475 h 2450980"/>
              <a:gd name="connsiteX92" fmla="*/ 1946810 w 2270660"/>
              <a:gd name="connsiteY92" fmla="*/ 1167950 h 2450980"/>
              <a:gd name="connsiteX93" fmla="*/ 1984910 w 2270660"/>
              <a:gd name="connsiteY93" fmla="*/ 1144137 h 2450980"/>
              <a:gd name="connsiteX94" fmla="*/ 2023010 w 2270660"/>
              <a:gd name="connsiteY94" fmla="*/ 1129850 h 2450980"/>
              <a:gd name="connsiteX95" fmla="*/ 2070635 w 2270660"/>
              <a:gd name="connsiteY95" fmla="*/ 1120325 h 2450980"/>
              <a:gd name="connsiteX96" fmla="*/ 2118260 w 2270660"/>
              <a:gd name="connsiteY96" fmla="*/ 1134612 h 2450980"/>
              <a:gd name="connsiteX97" fmla="*/ 2199223 w 2270660"/>
              <a:gd name="connsiteY97" fmla="*/ 1134612 h 2450980"/>
              <a:gd name="connsiteX98" fmla="*/ 2213510 w 2270660"/>
              <a:gd name="connsiteY98" fmla="*/ 1096512 h 2450980"/>
              <a:gd name="connsiteX99" fmla="*/ 2242085 w 2270660"/>
              <a:gd name="connsiteY99" fmla="*/ 1106037 h 2450980"/>
              <a:gd name="connsiteX100" fmla="*/ 2270660 w 2270660"/>
              <a:gd name="connsiteY100" fmla="*/ 1093801 h 2450980"/>
              <a:gd name="connsiteX101" fmla="*/ 2270660 w 2270660"/>
              <a:gd name="connsiteY101" fmla="*/ 1115562 h 2450980"/>
              <a:gd name="connsiteX102" fmla="*/ 2256373 w 2270660"/>
              <a:gd name="connsiteY102" fmla="*/ 1144137 h 2450980"/>
              <a:gd name="connsiteX103" fmla="*/ 2209269 w 2270660"/>
              <a:gd name="connsiteY103" fmla="*/ 1182395 h 2450980"/>
              <a:gd name="connsiteX104" fmla="*/ 2182592 w 2270660"/>
              <a:gd name="connsiteY104" fmla="*/ 1213832 h 2450980"/>
              <a:gd name="connsiteX105" fmla="*/ 2147341 w 2270660"/>
              <a:gd name="connsiteY105" fmla="*/ 1247174 h 2450980"/>
              <a:gd name="connsiteX106" fmla="*/ 2132097 w 2270660"/>
              <a:gd name="connsiteY106" fmla="*/ 1319574 h 2450980"/>
              <a:gd name="connsiteX107" fmla="*/ 2156360 w 2270660"/>
              <a:gd name="connsiteY107" fmla="*/ 1348925 h 2450980"/>
              <a:gd name="connsiteX108" fmla="*/ 2054927 w 2270660"/>
              <a:gd name="connsiteY108" fmla="*/ 1350599 h 2450980"/>
              <a:gd name="connsiteX109" fmla="*/ 2023010 w 2270660"/>
              <a:gd name="connsiteY109" fmla="*/ 1415600 h 2450980"/>
              <a:gd name="connsiteX110" fmla="*/ 2013485 w 2270660"/>
              <a:gd name="connsiteY110" fmla="*/ 1429887 h 2450980"/>
              <a:gd name="connsiteX111" fmla="*/ 1999198 w 2270660"/>
              <a:gd name="connsiteY111" fmla="*/ 1472750 h 2450980"/>
              <a:gd name="connsiteX112" fmla="*/ 1980148 w 2270660"/>
              <a:gd name="connsiteY112" fmla="*/ 1487037 h 2450980"/>
              <a:gd name="connsiteX113" fmla="*/ 1915829 w 2270660"/>
              <a:gd name="connsiteY113" fmla="*/ 1494857 h 2450980"/>
              <a:gd name="connsiteX114" fmla="*/ 1889660 w 2270660"/>
              <a:gd name="connsiteY114" fmla="*/ 1515612 h 2450980"/>
              <a:gd name="connsiteX115" fmla="*/ 1880135 w 2270660"/>
              <a:gd name="connsiteY115" fmla="*/ 1491800 h 2450980"/>
              <a:gd name="connsiteX116" fmla="*/ 1822985 w 2270660"/>
              <a:gd name="connsiteY116" fmla="*/ 1510850 h 2450980"/>
              <a:gd name="connsiteX117" fmla="*/ 1799173 w 2270660"/>
              <a:gd name="connsiteY117" fmla="*/ 1491800 h 2450980"/>
              <a:gd name="connsiteX118" fmla="*/ 1780123 w 2270660"/>
              <a:gd name="connsiteY118" fmla="*/ 1501325 h 2450980"/>
              <a:gd name="connsiteX119" fmla="*/ 1760635 w 2270660"/>
              <a:gd name="connsiteY119" fmla="*/ 1503432 h 2450980"/>
              <a:gd name="connsiteX120" fmla="*/ 1731953 w 2270660"/>
              <a:gd name="connsiteY120" fmla="*/ 1526295 h 2450980"/>
              <a:gd name="connsiteX121" fmla="*/ 1712999 w 2270660"/>
              <a:gd name="connsiteY121" fmla="*/ 1516768 h 2450980"/>
              <a:gd name="connsiteX122" fmla="*/ 1722973 w 2270660"/>
              <a:gd name="connsiteY122" fmla="*/ 1487037 h 2450980"/>
              <a:gd name="connsiteX123" fmla="*/ 1699160 w 2270660"/>
              <a:gd name="connsiteY123" fmla="*/ 1482275 h 2450980"/>
              <a:gd name="connsiteX124" fmla="*/ 1642010 w 2270660"/>
              <a:gd name="connsiteY124" fmla="*/ 1491800 h 2450980"/>
              <a:gd name="connsiteX125" fmla="*/ 1546760 w 2270660"/>
              <a:gd name="connsiteY125" fmla="*/ 1496562 h 2450980"/>
              <a:gd name="connsiteX126" fmla="*/ 1470560 w 2270660"/>
              <a:gd name="connsiteY126" fmla="*/ 1477512 h 2450980"/>
              <a:gd name="connsiteX127" fmla="*/ 1451510 w 2270660"/>
              <a:gd name="connsiteY127" fmla="*/ 1491800 h 2450980"/>
              <a:gd name="connsiteX128" fmla="*/ 1396511 w 2270660"/>
              <a:gd name="connsiteY128" fmla="*/ 1520783 h 2450980"/>
              <a:gd name="connsiteX129" fmla="*/ 1375310 w 2270660"/>
              <a:gd name="connsiteY129" fmla="*/ 1501325 h 2450980"/>
              <a:gd name="connsiteX130" fmla="*/ 1356260 w 2270660"/>
              <a:gd name="connsiteY130" fmla="*/ 1477512 h 2450980"/>
              <a:gd name="connsiteX131" fmla="*/ 1337210 w 2270660"/>
              <a:gd name="connsiteY131" fmla="*/ 1501325 h 2450980"/>
              <a:gd name="connsiteX132" fmla="*/ 1327685 w 2270660"/>
              <a:gd name="connsiteY132" fmla="*/ 1482275 h 2450980"/>
              <a:gd name="connsiteX133" fmla="*/ 1227673 w 2270660"/>
              <a:gd name="connsiteY133" fmla="*/ 1529900 h 2450980"/>
              <a:gd name="connsiteX134" fmla="*/ 1194335 w 2270660"/>
              <a:gd name="connsiteY134" fmla="*/ 1529900 h 2450980"/>
              <a:gd name="connsiteX135" fmla="*/ 1132423 w 2270660"/>
              <a:gd name="connsiteY135" fmla="*/ 1520375 h 2450980"/>
              <a:gd name="connsiteX136" fmla="*/ 1075273 w 2270660"/>
              <a:gd name="connsiteY136" fmla="*/ 1539425 h 2450980"/>
              <a:gd name="connsiteX137" fmla="*/ 1051460 w 2270660"/>
              <a:gd name="connsiteY137" fmla="*/ 1577525 h 2450980"/>
              <a:gd name="connsiteX138" fmla="*/ 1037173 w 2270660"/>
              <a:gd name="connsiteY138" fmla="*/ 1606100 h 2450980"/>
              <a:gd name="connsiteX139" fmla="*/ 1018123 w 2270660"/>
              <a:gd name="connsiteY139" fmla="*/ 1606100 h 2450980"/>
              <a:gd name="connsiteX140" fmla="*/ 1018123 w 2270660"/>
              <a:gd name="connsiteY140" fmla="*/ 1606100 h 2450980"/>
              <a:gd name="connsiteX141" fmla="*/ 956402 w 2270660"/>
              <a:gd name="connsiteY141" fmla="*/ 1634894 h 2450980"/>
              <a:gd name="connsiteX142" fmla="*/ 918110 w 2270660"/>
              <a:gd name="connsiteY142" fmla="*/ 1606100 h 2450980"/>
              <a:gd name="connsiteX143" fmla="*/ 797331 w 2270660"/>
              <a:gd name="connsiteY143" fmla="*/ 1632036 h 2450980"/>
              <a:gd name="connsiteX144" fmla="*/ 851435 w 2270660"/>
              <a:gd name="connsiteY144" fmla="*/ 1668012 h 2450980"/>
              <a:gd name="connsiteX145" fmla="*/ 870485 w 2270660"/>
              <a:gd name="connsiteY145" fmla="*/ 1706112 h 2450980"/>
              <a:gd name="connsiteX146" fmla="*/ 870485 w 2270660"/>
              <a:gd name="connsiteY146" fmla="*/ 1753737 h 2450980"/>
              <a:gd name="connsiteX147" fmla="*/ 851435 w 2270660"/>
              <a:gd name="connsiteY147" fmla="*/ 1777550 h 2450980"/>
              <a:gd name="connsiteX148" fmla="*/ 837148 w 2270660"/>
              <a:gd name="connsiteY148" fmla="*/ 1853750 h 2450980"/>
              <a:gd name="connsiteX149" fmla="*/ 856198 w 2270660"/>
              <a:gd name="connsiteY149" fmla="*/ 1882325 h 2450980"/>
              <a:gd name="connsiteX150" fmla="*/ 841910 w 2270660"/>
              <a:gd name="connsiteY150" fmla="*/ 1910900 h 2450980"/>
              <a:gd name="connsiteX151" fmla="*/ 851435 w 2270660"/>
              <a:gd name="connsiteY151" fmla="*/ 1939475 h 2450980"/>
              <a:gd name="connsiteX152" fmla="*/ 851435 w 2270660"/>
              <a:gd name="connsiteY152" fmla="*/ 1963287 h 2450980"/>
              <a:gd name="connsiteX153" fmla="*/ 808573 w 2270660"/>
              <a:gd name="connsiteY153" fmla="*/ 1982337 h 2450980"/>
              <a:gd name="connsiteX154" fmla="*/ 808573 w 2270660"/>
              <a:gd name="connsiteY154" fmla="*/ 1982337 h 2450980"/>
              <a:gd name="connsiteX155" fmla="*/ 809232 w 2270660"/>
              <a:gd name="connsiteY155" fmla="*/ 2038001 h 2450980"/>
              <a:gd name="connsiteX156" fmla="*/ 822860 w 2270660"/>
              <a:gd name="connsiteY156" fmla="*/ 2058537 h 2450980"/>
              <a:gd name="connsiteX157" fmla="*/ 846673 w 2270660"/>
              <a:gd name="connsiteY157" fmla="*/ 2082350 h 2450980"/>
              <a:gd name="connsiteX158" fmla="*/ 841910 w 2270660"/>
              <a:gd name="connsiteY158" fmla="*/ 2134737 h 2450980"/>
              <a:gd name="connsiteX159" fmla="*/ 899060 w 2270660"/>
              <a:gd name="connsiteY159" fmla="*/ 2163312 h 2450980"/>
              <a:gd name="connsiteX160" fmla="*/ 903823 w 2270660"/>
              <a:gd name="connsiteY160" fmla="*/ 2196650 h 2450980"/>
              <a:gd name="connsiteX161" fmla="*/ 965735 w 2270660"/>
              <a:gd name="connsiteY161" fmla="*/ 2220462 h 2450980"/>
              <a:gd name="connsiteX162" fmla="*/ 956210 w 2270660"/>
              <a:gd name="connsiteY162" fmla="*/ 2253800 h 2450980"/>
              <a:gd name="connsiteX163" fmla="*/ 1056223 w 2270660"/>
              <a:gd name="connsiteY163" fmla="*/ 2258562 h 2450980"/>
              <a:gd name="connsiteX164" fmla="*/ 1056223 w 2270660"/>
              <a:gd name="connsiteY164" fmla="*/ 2258562 h 2450980"/>
              <a:gd name="connsiteX165" fmla="*/ 1056117 w 2270660"/>
              <a:gd name="connsiteY165"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2089288 w 2270660"/>
              <a:gd name="connsiteY84" fmla="*/ 882983 h 2450980"/>
              <a:gd name="connsiteX85" fmla="*/ 2114149 w 2270660"/>
              <a:gd name="connsiteY85" fmla="*/ 830462 h 2450980"/>
              <a:gd name="connsiteX86" fmla="*/ 2146470 w 2270660"/>
              <a:gd name="connsiteY86" fmla="*/ 756456 h 2450980"/>
              <a:gd name="connsiteX87" fmla="*/ 2074372 w 2270660"/>
              <a:gd name="connsiteY87" fmla="*/ 1035772 h 2450980"/>
              <a:gd name="connsiteX88" fmla="*/ 1851560 w 2270660"/>
              <a:gd name="connsiteY88" fmla="*/ 1239387 h 2450980"/>
              <a:gd name="connsiteX89" fmla="*/ 1894423 w 2270660"/>
              <a:gd name="connsiteY89" fmla="*/ 1191762 h 2450980"/>
              <a:gd name="connsiteX90" fmla="*/ 1903948 w 2270660"/>
              <a:gd name="connsiteY90" fmla="*/ 1177475 h 2450980"/>
              <a:gd name="connsiteX91" fmla="*/ 1946810 w 2270660"/>
              <a:gd name="connsiteY91" fmla="*/ 1167950 h 2450980"/>
              <a:gd name="connsiteX92" fmla="*/ 1984910 w 2270660"/>
              <a:gd name="connsiteY92" fmla="*/ 1144137 h 2450980"/>
              <a:gd name="connsiteX93" fmla="*/ 2023010 w 2270660"/>
              <a:gd name="connsiteY93" fmla="*/ 1129850 h 2450980"/>
              <a:gd name="connsiteX94" fmla="*/ 2070635 w 2270660"/>
              <a:gd name="connsiteY94" fmla="*/ 1120325 h 2450980"/>
              <a:gd name="connsiteX95" fmla="*/ 2118260 w 2270660"/>
              <a:gd name="connsiteY95" fmla="*/ 1134612 h 2450980"/>
              <a:gd name="connsiteX96" fmla="*/ 2199223 w 2270660"/>
              <a:gd name="connsiteY96" fmla="*/ 1134612 h 2450980"/>
              <a:gd name="connsiteX97" fmla="*/ 2213510 w 2270660"/>
              <a:gd name="connsiteY97" fmla="*/ 1096512 h 2450980"/>
              <a:gd name="connsiteX98" fmla="*/ 2242085 w 2270660"/>
              <a:gd name="connsiteY98" fmla="*/ 1106037 h 2450980"/>
              <a:gd name="connsiteX99" fmla="*/ 2270660 w 2270660"/>
              <a:gd name="connsiteY99" fmla="*/ 1093801 h 2450980"/>
              <a:gd name="connsiteX100" fmla="*/ 2270660 w 2270660"/>
              <a:gd name="connsiteY100" fmla="*/ 1115562 h 2450980"/>
              <a:gd name="connsiteX101" fmla="*/ 2256373 w 2270660"/>
              <a:gd name="connsiteY101" fmla="*/ 1144137 h 2450980"/>
              <a:gd name="connsiteX102" fmla="*/ 2209269 w 2270660"/>
              <a:gd name="connsiteY102" fmla="*/ 1182395 h 2450980"/>
              <a:gd name="connsiteX103" fmla="*/ 2182592 w 2270660"/>
              <a:gd name="connsiteY103" fmla="*/ 1213832 h 2450980"/>
              <a:gd name="connsiteX104" fmla="*/ 2147341 w 2270660"/>
              <a:gd name="connsiteY104" fmla="*/ 1247174 h 2450980"/>
              <a:gd name="connsiteX105" fmla="*/ 2132097 w 2270660"/>
              <a:gd name="connsiteY105" fmla="*/ 1319574 h 2450980"/>
              <a:gd name="connsiteX106" fmla="*/ 2156360 w 2270660"/>
              <a:gd name="connsiteY106" fmla="*/ 1348925 h 2450980"/>
              <a:gd name="connsiteX107" fmla="*/ 2054927 w 2270660"/>
              <a:gd name="connsiteY107" fmla="*/ 1350599 h 2450980"/>
              <a:gd name="connsiteX108" fmla="*/ 2023010 w 2270660"/>
              <a:gd name="connsiteY108" fmla="*/ 1415600 h 2450980"/>
              <a:gd name="connsiteX109" fmla="*/ 2013485 w 2270660"/>
              <a:gd name="connsiteY109" fmla="*/ 1429887 h 2450980"/>
              <a:gd name="connsiteX110" fmla="*/ 1999198 w 2270660"/>
              <a:gd name="connsiteY110" fmla="*/ 1472750 h 2450980"/>
              <a:gd name="connsiteX111" fmla="*/ 1980148 w 2270660"/>
              <a:gd name="connsiteY111" fmla="*/ 1487037 h 2450980"/>
              <a:gd name="connsiteX112" fmla="*/ 1915829 w 2270660"/>
              <a:gd name="connsiteY112" fmla="*/ 1494857 h 2450980"/>
              <a:gd name="connsiteX113" fmla="*/ 1889660 w 2270660"/>
              <a:gd name="connsiteY113" fmla="*/ 1515612 h 2450980"/>
              <a:gd name="connsiteX114" fmla="*/ 1880135 w 2270660"/>
              <a:gd name="connsiteY114" fmla="*/ 1491800 h 2450980"/>
              <a:gd name="connsiteX115" fmla="*/ 1822985 w 2270660"/>
              <a:gd name="connsiteY115" fmla="*/ 1510850 h 2450980"/>
              <a:gd name="connsiteX116" fmla="*/ 1799173 w 2270660"/>
              <a:gd name="connsiteY116" fmla="*/ 1491800 h 2450980"/>
              <a:gd name="connsiteX117" fmla="*/ 1780123 w 2270660"/>
              <a:gd name="connsiteY117" fmla="*/ 1501325 h 2450980"/>
              <a:gd name="connsiteX118" fmla="*/ 1760635 w 2270660"/>
              <a:gd name="connsiteY118" fmla="*/ 1503432 h 2450980"/>
              <a:gd name="connsiteX119" fmla="*/ 1731953 w 2270660"/>
              <a:gd name="connsiteY119" fmla="*/ 1526295 h 2450980"/>
              <a:gd name="connsiteX120" fmla="*/ 1712999 w 2270660"/>
              <a:gd name="connsiteY120" fmla="*/ 1516768 h 2450980"/>
              <a:gd name="connsiteX121" fmla="*/ 1722973 w 2270660"/>
              <a:gd name="connsiteY121" fmla="*/ 1487037 h 2450980"/>
              <a:gd name="connsiteX122" fmla="*/ 1699160 w 2270660"/>
              <a:gd name="connsiteY122" fmla="*/ 1482275 h 2450980"/>
              <a:gd name="connsiteX123" fmla="*/ 1642010 w 2270660"/>
              <a:gd name="connsiteY123" fmla="*/ 1491800 h 2450980"/>
              <a:gd name="connsiteX124" fmla="*/ 1546760 w 2270660"/>
              <a:gd name="connsiteY124" fmla="*/ 1496562 h 2450980"/>
              <a:gd name="connsiteX125" fmla="*/ 1470560 w 2270660"/>
              <a:gd name="connsiteY125" fmla="*/ 1477512 h 2450980"/>
              <a:gd name="connsiteX126" fmla="*/ 1451510 w 2270660"/>
              <a:gd name="connsiteY126" fmla="*/ 1491800 h 2450980"/>
              <a:gd name="connsiteX127" fmla="*/ 1396511 w 2270660"/>
              <a:gd name="connsiteY127" fmla="*/ 1520783 h 2450980"/>
              <a:gd name="connsiteX128" fmla="*/ 1375310 w 2270660"/>
              <a:gd name="connsiteY128" fmla="*/ 1501325 h 2450980"/>
              <a:gd name="connsiteX129" fmla="*/ 1356260 w 2270660"/>
              <a:gd name="connsiteY129" fmla="*/ 1477512 h 2450980"/>
              <a:gd name="connsiteX130" fmla="*/ 1337210 w 2270660"/>
              <a:gd name="connsiteY130" fmla="*/ 1501325 h 2450980"/>
              <a:gd name="connsiteX131" fmla="*/ 1327685 w 2270660"/>
              <a:gd name="connsiteY131" fmla="*/ 1482275 h 2450980"/>
              <a:gd name="connsiteX132" fmla="*/ 1227673 w 2270660"/>
              <a:gd name="connsiteY132" fmla="*/ 1529900 h 2450980"/>
              <a:gd name="connsiteX133" fmla="*/ 1194335 w 2270660"/>
              <a:gd name="connsiteY133" fmla="*/ 1529900 h 2450980"/>
              <a:gd name="connsiteX134" fmla="*/ 1132423 w 2270660"/>
              <a:gd name="connsiteY134" fmla="*/ 1520375 h 2450980"/>
              <a:gd name="connsiteX135" fmla="*/ 1075273 w 2270660"/>
              <a:gd name="connsiteY135" fmla="*/ 1539425 h 2450980"/>
              <a:gd name="connsiteX136" fmla="*/ 1051460 w 2270660"/>
              <a:gd name="connsiteY136" fmla="*/ 1577525 h 2450980"/>
              <a:gd name="connsiteX137" fmla="*/ 1037173 w 2270660"/>
              <a:gd name="connsiteY137" fmla="*/ 1606100 h 2450980"/>
              <a:gd name="connsiteX138" fmla="*/ 1018123 w 2270660"/>
              <a:gd name="connsiteY138" fmla="*/ 1606100 h 2450980"/>
              <a:gd name="connsiteX139" fmla="*/ 1018123 w 2270660"/>
              <a:gd name="connsiteY139" fmla="*/ 1606100 h 2450980"/>
              <a:gd name="connsiteX140" fmla="*/ 956402 w 2270660"/>
              <a:gd name="connsiteY140" fmla="*/ 1634894 h 2450980"/>
              <a:gd name="connsiteX141" fmla="*/ 918110 w 2270660"/>
              <a:gd name="connsiteY141" fmla="*/ 1606100 h 2450980"/>
              <a:gd name="connsiteX142" fmla="*/ 797331 w 2270660"/>
              <a:gd name="connsiteY142" fmla="*/ 1632036 h 2450980"/>
              <a:gd name="connsiteX143" fmla="*/ 851435 w 2270660"/>
              <a:gd name="connsiteY143" fmla="*/ 1668012 h 2450980"/>
              <a:gd name="connsiteX144" fmla="*/ 870485 w 2270660"/>
              <a:gd name="connsiteY144" fmla="*/ 1706112 h 2450980"/>
              <a:gd name="connsiteX145" fmla="*/ 870485 w 2270660"/>
              <a:gd name="connsiteY145" fmla="*/ 1753737 h 2450980"/>
              <a:gd name="connsiteX146" fmla="*/ 851435 w 2270660"/>
              <a:gd name="connsiteY146" fmla="*/ 1777550 h 2450980"/>
              <a:gd name="connsiteX147" fmla="*/ 837148 w 2270660"/>
              <a:gd name="connsiteY147" fmla="*/ 1853750 h 2450980"/>
              <a:gd name="connsiteX148" fmla="*/ 856198 w 2270660"/>
              <a:gd name="connsiteY148" fmla="*/ 1882325 h 2450980"/>
              <a:gd name="connsiteX149" fmla="*/ 841910 w 2270660"/>
              <a:gd name="connsiteY149" fmla="*/ 1910900 h 2450980"/>
              <a:gd name="connsiteX150" fmla="*/ 851435 w 2270660"/>
              <a:gd name="connsiteY150" fmla="*/ 1939475 h 2450980"/>
              <a:gd name="connsiteX151" fmla="*/ 851435 w 2270660"/>
              <a:gd name="connsiteY151" fmla="*/ 1963287 h 2450980"/>
              <a:gd name="connsiteX152" fmla="*/ 808573 w 2270660"/>
              <a:gd name="connsiteY152" fmla="*/ 1982337 h 2450980"/>
              <a:gd name="connsiteX153" fmla="*/ 808573 w 2270660"/>
              <a:gd name="connsiteY153" fmla="*/ 1982337 h 2450980"/>
              <a:gd name="connsiteX154" fmla="*/ 809232 w 2270660"/>
              <a:gd name="connsiteY154" fmla="*/ 2038001 h 2450980"/>
              <a:gd name="connsiteX155" fmla="*/ 822860 w 2270660"/>
              <a:gd name="connsiteY155" fmla="*/ 2058537 h 2450980"/>
              <a:gd name="connsiteX156" fmla="*/ 846673 w 2270660"/>
              <a:gd name="connsiteY156" fmla="*/ 2082350 h 2450980"/>
              <a:gd name="connsiteX157" fmla="*/ 841910 w 2270660"/>
              <a:gd name="connsiteY157" fmla="*/ 2134737 h 2450980"/>
              <a:gd name="connsiteX158" fmla="*/ 899060 w 2270660"/>
              <a:gd name="connsiteY158" fmla="*/ 2163312 h 2450980"/>
              <a:gd name="connsiteX159" fmla="*/ 903823 w 2270660"/>
              <a:gd name="connsiteY159" fmla="*/ 2196650 h 2450980"/>
              <a:gd name="connsiteX160" fmla="*/ 965735 w 2270660"/>
              <a:gd name="connsiteY160" fmla="*/ 2220462 h 2450980"/>
              <a:gd name="connsiteX161" fmla="*/ 956210 w 2270660"/>
              <a:gd name="connsiteY161" fmla="*/ 2253800 h 2450980"/>
              <a:gd name="connsiteX162" fmla="*/ 1056223 w 2270660"/>
              <a:gd name="connsiteY162" fmla="*/ 2258562 h 2450980"/>
              <a:gd name="connsiteX163" fmla="*/ 1056223 w 2270660"/>
              <a:gd name="connsiteY163" fmla="*/ 2258562 h 2450980"/>
              <a:gd name="connsiteX164" fmla="*/ 1056117 w 2270660"/>
              <a:gd name="connsiteY164"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2089288 w 2270660"/>
              <a:gd name="connsiteY84" fmla="*/ 882983 h 2450980"/>
              <a:gd name="connsiteX85" fmla="*/ 2114149 w 2270660"/>
              <a:gd name="connsiteY85" fmla="*/ 830462 h 2450980"/>
              <a:gd name="connsiteX86" fmla="*/ 2146470 w 2270660"/>
              <a:gd name="connsiteY86" fmla="*/ 756456 h 2450980"/>
              <a:gd name="connsiteX87" fmla="*/ 2074372 w 2270660"/>
              <a:gd name="connsiteY87" fmla="*/ 1035772 h 2450980"/>
              <a:gd name="connsiteX88" fmla="*/ 1894423 w 2270660"/>
              <a:gd name="connsiteY88" fmla="*/ 1191762 h 2450980"/>
              <a:gd name="connsiteX89" fmla="*/ 1903948 w 2270660"/>
              <a:gd name="connsiteY89" fmla="*/ 1177475 h 2450980"/>
              <a:gd name="connsiteX90" fmla="*/ 1946810 w 2270660"/>
              <a:gd name="connsiteY90" fmla="*/ 1167950 h 2450980"/>
              <a:gd name="connsiteX91" fmla="*/ 1984910 w 2270660"/>
              <a:gd name="connsiteY91" fmla="*/ 1144137 h 2450980"/>
              <a:gd name="connsiteX92" fmla="*/ 2023010 w 2270660"/>
              <a:gd name="connsiteY92" fmla="*/ 1129850 h 2450980"/>
              <a:gd name="connsiteX93" fmla="*/ 2070635 w 2270660"/>
              <a:gd name="connsiteY93" fmla="*/ 1120325 h 2450980"/>
              <a:gd name="connsiteX94" fmla="*/ 2118260 w 2270660"/>
              <a:gd name="connsiteY94" fmla="*/ 1134612 h 2450980"/>
              <a:gd name="connsiteX95" fmla="*/ 2199223 w 2270660"/>
              <a:gd name="connsiteY95" fmla="*/ 1134612 h 2450980"/>
              <a:gd name="connsiteX96" fmla="*/ 2213510 w 2270660"/>
              <a:gd name="connsiteY96" fmla="*/ 1096512 h 2450980"/>
              <a:gd name="connsiteX97" fmla="*/ 2242085 w 2270660"/>
              <a:gd name="connsiteY97" fmla="*/ 1106037 h 2450980"/>
              <a:gd name="connsiteX98" fmla="*/ 2270660 w 2270660"/>
              <a:gd name="connsiteY98" fmla="*/ 1093801 h 2450980"/>
              <a:gd name="connsiteX99" fmla="*/ 2270660 w 2270660"/>
              <a:gd name="connsiteY99" fmla="*/ 1115562 h 2450980"/>
              <a:gd name="connsiteX100" fmla="*/ 2256373 w 2270660"/>
              <a:gd name="connsiteY100" fmla="*/ 1144137 h 2450980"/>
              <a:gd name="connsiteX101" fmla="*/ 2209269 w 2270660"/>
              <a:gd name="connsiteY101" fmla="*/ 1182395 h 2450980"/>
              <a:gd name="connsiteX102" fmla="*/ 2182592 w 2270660"/>
              <a:gd name="connsiteY102" fmla="*/ 1213832 h 2450980"/>
              <a:gd name="connsiteX103" fmla="*/ 2147341 w 2270660"/>
              <a:gd name="connsiteY103" fmla="*/ 1247174 h 2450980"/>
              <a:gd name="connsiteX104" fmla="*/ 2132097 w 2270660"/>
              <a:gd name="connsiteY104" fmla="*/ 1319574 h 2450980"/>
              <a:gd name="connsiteX105" fmla="*/ 2156360 w 2270660"/>
              <a:gd name="connsiteY105" fmla="*/ 1348925 h 2450980"/>
              <a:gd name="connsiteX106" fmla="*/ 2054927 w 2270660"/>
              <a:gd name="connsiteY106" fmla="*/ 1350599 h 2450980"/>
              <a:gd name="connsiteX107" fmla="*/ 2023010 w 2270660"/>
              <a:gd name="connsiteY107" fmla="*/ 1415600 h 2450980"/>
              <a:gd name="connsiteX108" fmla="*/ 2013485 w 2270660"/>
              <a:gd name="connsiteY108" fmla="*/ 1429887 h 2450980"/>
              <a:gd name="connsiteX109" fmla="*/ 1999198 w 2270660"/>
              <a:gd name="connsiteY109" fmla="*/ 1472750 h 2450980"/>
              <a:gd name="connsiteX110" fmla="*/ 1980148 w 2270660"/>
              <a:gd name="connsiteY110" fmla="*/ 1487037 h 2450980"/>
              <a:gd name="connsiteX111" fmla="*/ 1915829 w 2270660"/>
              <a:gd name="connsiteY111" fmla="*/ 1494857 h 2450980"/>
              <a:gd name="connsiteX112" fmla="*/ 1889660 w 2270660"/>
              <a:gd name="connsiteY112" fmla="*/ 1515612 h 2450980"/>
              <a:gd name="connsiteX113" fmla="*/ 1880135 w 2270660"/>
              <a:gd name="connsiteY113" fmla="*/ 1491800 h 2450980"/>
              <a:gd name="connsiteX114" fmla="*/ 1822985 w 2270660"/>
              <a:gd name="connsiteY114" fmla="*/ 1510850 h 2450980"/>
              <a:gd name="connsiteX115" fmla="*/ 1799173 w 2270660"/>
              <a:gd name="connsiteY115" fmla="*/ 1491800 h 2450980"/>
              <a:gd name="connsiteX116" fmla="*/ 1780123 w 2270660"/>
              <a:gd name="connsiteY116" fmla="*/ 1501325 h 2450980"/>
              <a:gd name="connsiteX117" fmla="*/ 1760635 w 2270660"/>
              <a:gd name="connsiteY117" fmla="*/ 1503432 h 2450980"/>
              <a:gd name="connsiteX118" fmla="*/ 1731953 w 2270660"/>
              <a:gd name="connsiteY118" fmla="*/ 1526295 h 2450980"/>
              <a:gd name="connsiteX119" fmla="*/ 1712999 w 2270660"/>
              <a:gd name="connsiteY119" fmla="*/ 1516768 h 2450980"/>
              <a:gd name="connsiteX120" fmla="*/ 1722973 w 2270660"/>
              <a:gd name="connsiteY120" fmla="*/ 1487037 h 2450980"/>
              <a:gd name="connsiteX121" fmla="*/ 1699160 w 2270660"/>
              <a:gd name="connsiteY121" fmla="*/ 1482275 h 2450980"/>
              <a:gd name="connsiteX122" fmla="*/ 1642010 w 2270660"/>
              <a:gd name="connsiteY122" fmla="*/ 1491800 h 2450980"/>
              <a:gd name="connsiteX123" fmla="*/ 1546760 w 2270660"/>
              <a:gd name="connsiteY123" fmla="*/ 1496562 h 2450980"/>
              <a:gd name="connsiteX124" fmla="*/ 1470560 w 2270660"/>
              <a:gd name="connsiteY124" fmla="*/ 1477512 h 2450980"/>
              <a:gd name="connsiteX125" fmla="*/ 1451510 w 2270660"/>
              <a:gd name="connsiteY125" fmla="*/ 1491800 h 2450980"/>
              <a:gd name="connsiteX126" fmla="*/ 1396511 w 2270660"/>
              <a:gd name="connsiteY126" fmla="*/ 1520783 h 2450980"/>
              <a:gd name="connsiteX127" fmla="*/ 1375310 w 2270660"/>
              <a:gd name="connsiteY127" fmla="*/ 1501325 h 2450980"/>
              <a:gd name="connsiteX128" fmla="*/ 1356260 w 2270660"/>
              <a:gd name="connsiteY128" fmla="*/ 1477512 h 2450980"/>
              <a:gd name="connsiteX129" fmla="*/ 1337210 w 2270660"/>
              <a:gd name="connsiteY129" fmla="*/ 1501325 h 2450980"/>
              <a:gd name="connsiteX130" fmla="*/ 1327685 w 2270660"/>
              <a:gd name="connsiteY130" fmla="*/ 1482275 h 2450980"/>
              <a:gd name="connsiteX131" fmla="*/ 1227673 w 2270660"/>
              <a:gd name="connsiteY131" fmla="*/ 1529900 h 2450980"/>
              <a:gd name="connsiteX132" fmla="*/ 1194335 w 2270660"/>
              <a:gd name="connsiteY132" fmla="*/ 1529900 h 2450980"/>
              <a:gd name="connsiteX133" fmla="*/ 1132423 w 2270660"/>
              <a:gd name="connsiteY133" fmla="*/ 1520375 h 2450980"/>
              <a:gd name="connsiteX134" fmla="*/ 1075273 w 2270660"/>
              <a:gd name="connsiteY134" fmla="*/ 1539425 h 2450980"/>
              <a:gd name="connsiteX135" fmla="*/ 1051460 w 2270660"/>
              <a:gd name="connsiteY135" fmla="*/ 1577525 h 2450980"/>
              <a:gd name="connsiteX136" fmla="*/ 1037173 w 2270660"/>
              <a:gd name="connsiteY136" fmla="*/ 1606100 h 2450980"/>
              <a:gd name="connsiteX137" fmla="*/ 1018123 w 2270660"/>
              <a:gd name="connsiteY137" fmla="*/ 1606100 h 2450980"/>
              <a:gd name="connsiteX138" fmla="*/ 1018123 w 2270660"/>
              <a:gd name="connsiteY138" fmla="*/ 1606100 h 2450980"/>
              <a:gd name="connsiteX139" fmla="*/ 956402 w 2270660"/>
              <a:gd name="connsiteY139" fmla="*/ 1634894 h 2450980"/>
              <a:gd name="connsiteX140" fmla="*/ 918110 w 2270660"/>
              <a:gd name="connsiteY140" fmla="*/ 1606100 h 2450980"/>
              <a:gd name="connsiteX141" fmla="*/ 797331 w 2270660"/>
              <a:gd name="connsiteY141" fmla="*/ 1632036 h 2450980"/>
              <a:gd name="connsiteX142" fmla="*/ 851435 w 2270660"/>
              <a:gd name="connsiteY142" fmla="*/ 1668012 h 2450980"/>
              <a:gd name="connsiteX143" fmla="*/ 870485 w 2270660"/>
              <a:gd name="connsiteY143" fmla="*/ 1706112 h 2450980"/>
              <a:gd name="connsiteX144" fmla="*/ 870485 w 2270660"/>
              <a:gd name="connsiteY144" fmla="*/ 1753737 h 2450980"/>
              <a:gd name="connsiteX145" fmla="*/ 851435 w 2270660"/>
              <a:gd name="connsiteY145" fmla="*/ 1777550 h 2450980"/>
              <a:gd name="connsiteX146" fmla="*/ 837148 w 2270660"/>
              <a:gd name="connsiteY146" fmla="*/ 1853750 h 2450980"/>
              <a:gd name="connsiteX147" fmla="*/ 856198 w 2270660"/>
              <a:gd name="connsiteY147" fmla="*/ 1882325 h 2450980"/>
              <a:gd name="connsiteX148" fmla="*/ 841910 w 2270660"/>
              <a:gd name="connsiteY148" fmla="*/ 1910900 h 2450980"/>
              <a:gd name="connsiteX149" fmla="*/ 851435 w 2270660"/>
              <a:gd name="connsiteY149" fmla="*/ 1939475 h 2450980"/>
              <a:gd name="connsiteX150" fmla="*/ 851435 w 2270660"/>
              <a:gd name="connsiteY150" fmla="*/ 1963287 h 2450980"/>
              <a:gd name="connsiteX151" fmla="*/ 808573 w 2270660"/>
              <a:gd name="connsiteY151" fmla="*/ 1982337 h 2450980"/>
              <a:gd name="connsiteX152" fmla="*/ 808573 w 2270660"/>
              <a:gd name="connsiteY152" fmla="*/ 1982337 h 2450980"/>
              <a:gd name="connsiteX153" fmla="*/ 809232 w 2270660"/>
              <a:gd name="connsiteY153" fmla="*/ 2038001 h 2450980"/>
              <a:gd name="connsiteX154" fmla="*/ 822860 w 2270660"/>
              <a:gd name="connsiteY154" fmla="*/ 2058537 h 2450980"/>
              <a:gd name="connsiteX155" fmla="*/ 846673 w 2270660"/>
              <a:gd name="connsiteY155" fmla="*/ 2082350 h 2450980"/>
              <a:gd name="connsiteX156" fmla="*/ 841910 w 2270660"/>
              <a:gd name="connsiteY156" fmla="*/ 2134737 h 2450980"/>
              <a:gd name="connsiteX157" fmla="*/ 899060 w 2270660"/>
              <a:gd name="connsiteY157" fmla="*/ 2163312 h 2450980"/>
              <a:gd name="connsiteX158" fmla="*/ 903823 w 2270660"/>
              <a:gd name="connsiteY158" fmla="*/ 2196650 h 2450980"/>
              <a:gd name="connsiteX159" fmla="*/ 965735 w 2270660"/>
              <a:gd name="connsiteY159" fmla="*/ 2220462 h 2450980"/>
              <a:gd name="connsiteX160" fmla="*/ 956210 w 2270660"/>
              <a:gd name="connsiteY160" fmla="*/ 2253800 h 2450980"/>
              <a:gd name="connsiteX161" fmla="*/ 1056223 w 2270660"/>
              <a:gd name="connsiteY161" fmla="*/ 2258562 h 2450980"/>
              <a:gd name="connsiteX162" fmla="*/ 1056223 w 2270660"/>
              <a:gd name="connsiteY162" fmla="*/ 2258562 h 2450980"/>
              <a:gd name="connsiteX163" fmla="*/ 1056117 w 2270660"/>
              <a:gd name="connsiteY163"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2089288 w 2270660"/>
              <a:gd name="connsiteY84" fmla="*/ 882983 h 2450980"/>
              <a:gd name="connsiteX85" fmla="*/ 2114149 w 2270660"/>
              <a:gd name="connsiteY85" fmla="*/ 830462 h 2450980"/>
              <a:gd name="connsiteX86" fmla="*/ 2146470 w 2270660"/>
              <a:gd name="connsiteY86" fmla="*/ 756456 h 2450980"/>
              <a:gd name="connsiteX87" fmla="*/ 2074372 w 2270660"/>
              <a:gd name="connsiteY87" fmla="*/ 1035772 h 2450980"/>
              <a:gd name="connsiteX88" fmla="*/ 1903948 w 2270660"/>
              <a:gd name="connsiteY88" fmla="*/ 1177475 h 2450980"/>
              <a:gd name="connsiteX89" fmla="*/ 1946810 w 2270660"/>
              <a:gd name="connsiteY89" fmla="*/ 1167950 h 2450980"/>
              <a:gd name="connsiteX90" fmla="*/ 1984910 w 2270660"/>
              <a:gd name="connsiteY90" fmla="*/ 1144137 h 2450980"/>
              <a:gd name="connsiteX91" fmla="*/ 2023010 w 2270660"/>
              <a:gd name="connsiteY91" fmla="*/ 1129850 h 2450980"/>
              <a:gd name="connsiteX92" fmla="*/ 2070635 w 2270660"/>
              <a:gd name="connsiteY92" fmla="*/ 1120325 h 2450980"/>
              <a:gd name="connsiteX93" fmla="*/ 2118260 w 2270660"/>
              <a:gd name="connsiteY93" fmla="*/ 1134612 h 2450980"/>
              <a:gd name="connsiteX94" fmla="*/ 2199223 w 2270660"/>
              <a:gd name="connsiteY94" fmla="*/ 1134612 h 2450980"/>
              <a:gd name="connsiteX95" fmla="*/ 2213510 w 2270660"/>
              <a:gd name="connsiteY95" fmla="*/ 1096512 h 2450980"/>
              <a:gd name="connsiteX96" fmla="*/ 2242085 w 2270660"/>
              <a:gd name="connsiteY96" fmla="*/ 1106037 h 2450980"/>
              <a:gd name="connsiteX97" fmla="*/ 2270660 w 2270660"/>
              <a:gd name="connsiteY97" fmla="*/ 1093801 h 2450980"/>
              <a:gd name="connsiteX98" fmla="*/ 2270660 w 2270660"/>
              <a:gd name="connsiteY98" fmla="*/ 1115562 h 2450980"/>
              <a:gd name="connsiteX99" fmla="*/ 2256373 w 2270660"/>
              <a:gd name="connsiteY99" fmla="*/ 1144137 h 2450980"/>
              <a:gd name="connsiteX100" fmla="*/ 2209269 w 2270660"/>
              <a:gd name="connsiteY100" fmla="*/ 1182395 h 2450980"/>
              <a:gd name="connsiteX101" fmla="*/ 2182592 w 2270660"/>
              <a:gd name="connsiteY101" fmla="*/ 1213832 h 2450980"/>
              <a:gd name="connsiteX102" fmla="*/ 2147341 w 2270660"/>
              <a:gd name="connsiteY102" fmla="*/ 1247174 h 2450980"/>
              <a:gd name="connsiteX103" fmla="*/ 2132097 w 2270660"/>
              <a:gd name="connsiteY103" fmla="*/ 1319574 h 2450980"/>
              <a:gd name="connsiteX104" fmla="*/ 2156360 w 2270660"/>
              <a:gd name="connsiteY104" fmla="*/ 1348925 h 2450980"/>
              <a:gd name="connsiteX105" fmla="*/ 2054927 w 2270660"/>
              <a:gd name="connsiteY105" fmla="*/ 1350599 h 2450980"/>
              <a:gd name="connsiteX106" fmla="*/ 2023010 w 2270660"/>
              <a:gd name="connsiteY106" fmla="*/ 1415600 h 2450980"/>
              <a:gd name="connsiteX107" fmla="*/ 2013485 w 2270660"/>
              <a:gd name="connsiteY107" fmla="*/ 1429887 h 2450980"/>
              <a:gd name="connsiteX108" fmla="*/ 1999198 w 2270660"/>
              <a:gd name="connsiteY108" fmla="*/ 1472750 h 2450980"/>
              <a:gd name="connsiteX109" fmla="*/ 1980148 w 2270660"/>
              <a:gd name="connsiteY109" fmla="*/ 1487037 h 2450980"/>
              <a:gd name="connsiteX110" fmla="*/ 1915829 w 2270660"/>
              <a:gd name="connsiteY110" fmla="*/ 1494857 h 2450980"/>
              <a:gd name="connsiteX111" fmla="*/ 1889660 w 2270660"/>
              <a:gd name="connsiteY111" fmla="*/ 1515612 h 2450980"/>
              <a:gd name="connsiteX112" fmla="*/ 1880135 w 2270660"/>
              <a:gd name="connsiteY112" fmla="*/ 1491800 h 2450980"/>
              <a:gd name="connsiteX113" fmla="*/ 1822985 w 2270660"/>
              <a:gd name="connsiteY113" fmla="*/ 1510850 h 2450980"/>
              <a:gd name="connsiteX114" fmla="*/ 1799173 w 2270660"/>
              <a:gd name="connsiteY114" fmla="*/ 1491800 h 2450980"/>
              <a:gd name="connsiteX115" fmla="*/ 1780123 w 2270660"/>
              <a:gd name="connsiteY115" fmla="*/ 1501325 h 2450980"/>
              <a:gd name="connsiteX116" fmla="*/ 1760635 w 2270660"/>
              <a:gd name="connsiteY116" fmla="*/ 1503432 h 2450980"/>
              <a:gd name="connsiteX117" fmla="*/ 1731953 w 2270660"/>
              <a:gd name="connsiteY117" fmla="*/ 1526295 h 2450980"/>
              <a:gd name="connsiteX118" fmla="*/ 1712999 w 2270660"/>
              <a:gd name="connsiteY118" fmla="*/ 1516768 h 2450980"/>
              <a:gd name="connsiteX119" fmla="*/ 1722973 w 2270660"/>
              <a:gd name="connsiteY119" fmla="*/ 1487037 h 2450980"/>
              <a:gd name="connsiteX120" fmla="*/ 1699160 w 2270660"/>
              <a:gd name="connsiteY120" fmla="*/ 1482275 h 2450980"/>
              <a:gd name="connsiteX121" fmla="*/ 1642010 w 2270660"/>
              <a:gd name="connsiteY121" fmla="*/ 1491800 h 2450980"/>
              <a:gd name="connsiteX122" fmla="*/ 1546760 w 2270660"/>
              <a:gd name="connsiteY122" fmla="*/ 1496562 h 2450980"/>
              <a:gd name="connsiteX123" fmla="*/ 1470560 w 2270660"/>
              <a:gd name="connsiteY123" fmla="*/ 1477512 h 2450980"/>
              <a:gd name="connsiteX124" fmla="*/ 1451510 w 2270660"/>
              <a:gd name="connsiteY124" fmla="*/ 1491800 h 2450980"/>
              <a:gd name="connsiteX125" fmla="*/ 1396511 w 2270660"/>
              <a:gd name="connsiteY125" fmla="*/ 1520783 h 2450980"/>
              <a:gd name="connsiteX126" fmla="*/ 1375310 w 2270660"/>
              <a:gd name="connsiteY126" fmla="*/ 1501325 h 2450980"/>
              <a:gd name="connsiteX127" fmla="*/ 1356260 w 2270660"/>
              <a:gd name="connsiteY127" fmla="*/ 1477512 h 2450980"/>
              <a:gd name="connsiteX128" fmla="*/ 1337210 w 2270660"/>
              <a:gd name="connsiteY128" fmla="*/ 1501325 h 2450980"/>
              <a:gd name="connsiteX129" fmla="*/ 1327685 w 2270660"/>
              <a:gd name="connsiteY129" fmla="*/ 1482275 h 2450980"/>
              <a:gd name="connsiteX130" fmla="*/ 1227673 w 2270660"/>
              <a:gd name="connsiteY130" fmla="*/ 1529900 h 2450980"/>
              <a:gd name="connsiteX131" fmla="*/ 1194335 w 2270660"/>
              <a:gd name="connsiteY131" fmla="*/ 1529900 h 2450980"/>
              <a:gd name="connsiteX132" fmla="*/ 1132423 w 2270660"/>
              <a:gd name="connsiteY132" fmla="*/ 1520375 h 2450980"/>
              <a:gd name="connsiteX133" fmla="*/ 1075273 w 2270660"/>
              <a:gd name="connsiteY133" fmla="*/ 1539425 h 2450980"/>
              <a:gd name="connsiteX134" fmla="*/ 1051460 w 2270660"/>
              <a:gd name="connsiteY134" fmla="*/ 1577525 h 2450980"/>
              <a:gd name="connsiteX135" fmla="*/ 1037173 w 2270660"/>
              <a:gd name="connsiteY135" fmla="*/ 1606100 h 2450980"/>
              <a:gd name="connsiteX136" fmla="*/ 1018123 w 2270660"/>
              <a:gd name="connsiteY136" fmla="*/ 1606100 h 2450980"/>
              <a:gd name="connsiteX137" fmla="*/ 1018123 w 2270660"/>
              <a:gd name="connsiteY137" fmla="*/ 1606100 h 2450980"/>
              <a:gd name="connsiteX138" fmla="*/ 956402 w 2270660"/>
              <a:gd name="connsiteY138" fmla="*/ 1634894 h 2450980"/>
              <a:gd name="connsiteX139" fmla="*/ 918110 w 2270660"/>
              <a:gd name="connsiteY139" fmla="*/ 1606100 h 2450980"/>
              <a:gd name="connsiteX140" fmla="*/ 797331 w 2270660"/>
              <a:gd name="connsiteY140" fmla="*/ 1632036 h 2450980"/>
              <a:gd name="connsiteX141" fmla="*/ 851435 w 2270660"/>
              <a:gd name="connsiteY141" fmla="*/ 1668012 h 2450980"/>
              <a:gd name="connsiteX142" fmla="*/ 870485 w 2270660"/>
              <a:gd name="connsiteY142" fmla="*/ 1706112 h 2450980"/>
              <a:gd name="connsiteX143" fmla="*/ 870485 w 2270660"/>
              <a:gd name="connsiteY143" fmla="*/ 1753737 h 2450980"/>
              <a:gd name="connsiteX144" fmla="*/ 851435 w 2270660"/>
              <a:gd name="connsiteY144" fmla="*/ 1777550 h 2450980"/>
              <a:gd name="connsiteX145" fmla="*/ 837148 w 2270660"/>
              <a:gd name="connsiteY145" fmla="*/ 1853750 h 2450980"/>
              <a:gd name="connsiteX146" fmla="*/ 856198 w 2270660"/>
              <a:gd name="connsiteY146" fmla="*/ 1882325 h 2450980"/>
              <a:gd name="connsiteX147" fmla="*/ 841910 w 2270660"/>
              <a:gd name="connsiteY147" fmla="*/ 1910900 h 2450980"/>
              <a:gd name="connsiteX148" fmla="*/ 851435 w 2270660"/>
              <a:gd name="connsiteY148" fmla="*/ 1939475 h 2450980"/>
              <a:gd name="connsiteX149" fmla="*/ 851435 w 2270660"/>
              <a:gd name="connsiteY149" fmla="*/ 1963287 h 2450980"/>
              <a:gd name="connsiteX150" fmla="*/ 808573 w 2270660"/>
              <a:gd name="connsiteY150" fmla="*/ 1982337 h 2450980"/>
              <a:gd name="connsiteX151" fmla="*/ 808573 w 2270660"/>
              <a:gd name="connsiteY151" fmla="*/ 1982337 h 2450980"/>
              <a:gd name="connsiteX152" fmla="*/ 809232 w 2270660"/>
              <a:gd name="connsiteY152" fmla="*/ 2038001 h 2450980"/>
              <a:gd name="connsiteX153" fmla="*/ 822860 w 2270660"/>
              <a:gd name="connsiteY153" fmla="*/ 2058537 h 2450980"/>
              <a:gd name="connsiteX154" fmla="*/ 846673 w 2270660"/>
              <a:gd name="connsiteY154" fmla="*/ 2082350 h 2450980"/>
              <a:gd name="connsiteX155" fmla="*/ 841910 w 2270660"/>
              <a:gd name="connsiteY155" fmla="*/ 2134737 h 2450980"/>
              <a:gd name="connsiteX156" fmla="*/ 899060 w 2270660"/>
              <a:gd name="connsiteY156" fmla="*/ 2163312 h 2450980"/>
              <a:gd name="connsiteX157" fmla="*/ 903823 w 2270660"/>
              <a:gd name="connsiteY157" fmla="*/ 2196650 h 2450980"/>
              <a:gd name="connsiteX158" fmla="*/ 965735 w 2270660"/>
              <a:gd name="connsiteY158" fmla="*/ 2220462 h 2450980"/>
              <a:gd name="connsiteX159" fmla="*/ 956210 w 2270660"/>
              <a:gd name="connsiteY159" fmla="*/ 2253800 h 2450980"/>
              <a:gd name="connsiteX160" fmla="*/ 1056223 w 2270660"/>
              <a:gd name="connsiteY160" fmla="*/ 2258562 h 2450980"/>
              <a:gd name="connsiteX161" fmla="*/ 1056223 w 2270660"/>
              <a:gd name="connsiteY161" fmla="*/ 2258562 h 2450980"/>
              <a:gd name="connsiteX162" fmla="*/ 1056117 w 2270660"/>
              <a:gd name="connsiteY162"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2089288 w 2270660"/>
              <a:gd name="connsiteY84" fmla="*/ 882983 h 2450980"/>
              <a:gd name="connsiteX85" fmla="*/ 2114149 w 2270660"/>
              <a:gd name="connsiteY85" fmla="*/ 830462 h 2450980"/>
              <a:gd name="connsiteX86" fmla="*/ 2146470 w 2270660"/>
              <a:gd name="connsiteY86" fmla="*/ 756456 h 2450980"/>
              <a:gd name="connsiteX87" fmla="*/ 2074372 w 2270660"/>
              <a:gd name="connsiteY87" fmla="*/ 1035772 h 2450980"/>
              <a:gd name="connsiteX88" fmla="*/ 1903948 w 2270660"/>
              <a:gd name="connsiteY88" fmla="*/ 1177475 h 2450980"/>
              <a:gd name="connsiteX89" fmla="*/ 1984910 w 2270660"/>
              <a:gd name="connsiteY89" fmla="*/ 1144137 h 2450980"/>
              <a:gd name="connsiteX90" fmla="*/ 2023010 w 2270660"/>
              <a:gd name="connsiteY90" fmla="*/ 1129850 h 2450980"/>
              <a:gd name="connsiteX91" fmla="*/ 2070635 w 2270660"/>
              <a:gd name="connsiteY91" fmla="*/ 1120325 h 2450980"/>
              <a:gd name="connsiteX92" fmla="*/ 2118260 w 2270660"/>
              <a:gd name="connsiteY92" fmla="*/ 1134612 h 2450980"/>
              <a:gd name="connsiteX93" fmla="*/ 2199223 w 2270660"/>
              <a:gd name="connsiteY93" fmla="*/ 1134612 h 2450980"/>
              <a:gd name="connsiteX94" fmla="*/ 2213510 w 2270660"/>
              <a:gd name="connsiteY94" fmla="*/ 1096512 h 2450980"/>
              <a:gd name="connsiteX95" fmla="*/ 2242085 w 2270660"/>
              <a:gd name="connsiteY95" fmla="*/ 1106037 h 2450980"/>
              <a:gd name="connsiteX96" fmla="*/ 2270660 w 2270660"/>
              <a:gd name="connsiteY96" fmla="*/ 1093801 h 2450980"/>
              <a:gd name="connsiteX97" fmla="*/ 2270660 w 2270660"/>
              <a:gd name="connsiteY97" fmla="*/ 1115562 h 2450980"/>
              <a:gd name="connsiteX98" fmla="*/ 2256373 w 2270660"/>
              <a:gd name="connsiteY98" fmla="*/ 1144137 h 2450980"/>
              <a:gd name="connsiteX99" fmla="*/ 2209269 w 2270660"/>
              <a:gd name="connsiteY99" fmla="*/ 1182395 h 2450980"/>
              <a:gd name="connsiteX100" fmla="*/ 2182592 w 2270660"/>
              <a:gd name="connsiteY100" fmla="*/ 1213832 h 2450980"/>
              <a:gd name="connsiteX101" fmla="*/ 2147341 w 2270660"/>
              <a:gd name="connsiteY101" fmla="*/ 1247174 h 2450980"/>
              <a:gd name="connsiteX102" fmla="*/ 2132097 w 2270660"/>
              <a:gd name="connsiteY102" fmla="*/ 1319574 h 2450980"/>
              <a:gd name="connsiteX103" fmla="*/ 2156360 w 2270660"/>
              <a:gd name="connsiteY103" fmla="*/ 1348925 h 2450980"/>
              <a:gd name="connsiteX104" fmla="*/ 2054927 w 2270660"/>
              <a:gd name="connsiteY104" fmla="*/ 1350599 h 2450980"/>
              <a:gd name="connsiteX105" fmla="*/ 2023010 w 2270660"/>
              <a:gd name="connsiteY105" fmla="*/ 1415600 h 2450980"/>
              <a:gd name="connsiteX106" fmla="*/ 2013485 w 2270660"/>
              <a:gd name="connsiteY106" fmla="*/ 1429887 h 2450980"/>
              <a:gd name="connsiteX107" fmla="*/ 1999198 w 2270660"/>
              <a:gd name="connsiteY107" fmla="*/ 1472750 h 2450980"/>
              <a:gd name="connsiteX108" fmla="*/ 1980148 w 2270660"/>
              <a:gd name="connsiteY108" fmla="*/ 1487037 h 2450980"/>
              <a:gd name="connsiteX109" fmla="*/ 1915829 w 2270660"/>
              <a:gd name="connsiteY109" fmla="*/ 1494857 h 2450980"/>
              <a:gd name="connsiteX110" fmla="*/ 1889660 w 2270660"/>
              <a:gd name="connsiteY110" fmla="*/ 1515612 h 2450980"/>
              <a:gd name="connsiteX111" fmla="*/ 1880135 w 2270660"/>
              <a:gd name="connsiteY111" fmla="*/ 1491800 h 2450980"/>
              <a:gd name="connsiteX112" fmla="*/ 1822985 w 2270660"/>
              <a:gd name="connsiteY112" fmla="*/ 1510850 h 2450980"/>
              <a:gd name="connsiteX113" fmla="*/ 1799173 w 2270660"/>
              <a:gd name="connsiteY113" fmla="*/ 1491800 h 2450980"/>
              <a:gd name="connsiteX114" fmla="*/ 1780123 w 2270660"/>
              <a:gd name="connsiteY114" fmla="*/ 1501325 h 2450980"/>
              <a:gd name="connsiteX115" fmla="*/ 1760635 w 2270660"/>
              <a:gd name="connsiteY115" fmla="*/ 1503432 h 2450980"/>
              <a:gd name="connsiteX116" fmla="*/ 1731953 w 2270660"/>
              <a:gd name="connsiteY116" fmla="*/ 1526295 h 2450980"/>
              <a:gd name="connsiteX117" fmla="*/ 1712999 w 2270660"/>
              <a:gd name="connsiteY117" fmla="*/ 1516768 h 2450980"/>
              <a:gd name="connsiteX118" fmla="*/ 1722973 w 2270660"/>
              <a:gd name="connsiteY118" fmla="*/ 1487037 h 2450980"/>
              <a:gd name="connsiteX119" fmla="*/ 1699160 w 2270660"/>
              <a:gd name="connsiteY119" fmla="*/ 1482275 h 2450980"/>
              <a:gd name="connsiteX120" fmla="*/ 1642010 w 2270660"/>
              <a:gd name="connsiteY120" fmla="*/ 1491800 h 2450980"/>
              <a:gd name="connsiteX121" fmla="*/ 1546760 w 2270660"/>
              <a:gd name="connsiteY121" fmla="*/ 1496562 h 2450980"/>
              <a:gd name="connsiteX122" fmla="*/ 1470560 w 2270660"/>
              <a:gd name="connsiteY122" fmla="*/ 1477512 h 2450980"/>
              <a:gd name="connsiteX123" fmla="*/ 1451510 w 2270660"/>
              <a:gd name="connsiteY123" fmla="*/ 1491800 h 2450980"/>
              <a:gd name="connsiteX124" fmla="*/ 1396511 w 2270660"/>
              <a:gd name="connsiteY124" fmla="*/ 1520783 h 2450980"/>
              <a:gd name="connsiteX125" fmla="*/ 1375310 w 2270660"/>
              <a:gd name="connsiteY125" fmla="*/ 1501325 h 2450980"/>
              <a:gd name="connsiteX126" fmla="*/ 1356260 w 2270660"/>
              <a:gd name="connsiteY126" fmla="*/ 1477512 h 2450980"/>
              <a:gd name="connsiteX127" fmla="*/ 1337210 w 2270660"/>
              <a:gd name="connsiteY127" fmla="*/ 1501325 h 2450980"/>
              <a:gd name="connsiteX128" fmla="*/ 1327685 w 2270660"/>
              <a:gd name="connsiteY128" fmla="*/ 1482275 h 2450980"/>
              <a:gd name="connsiteX129" fmla="*/ 1227673 w 2270660"/>
              <a:gd name="connsiteY129" fmla="*/ 1529900 h 2450980"/>
              <a:gd name="connsiteX130" fmla="*/ 1194335 w 2270660"/>
              <a:gd name="connsiteY130" fmla="*/ 1529900 h 2450980"/>
              <a:gd name="connsiteX131" fmla="*/ 1132423 w 2270660"/>
              <a:gd name="connsiteY131" fmla="*/ 1520375 h 2450980"/>
              <a:gd name="connsiteX132" fmla="*/ 1075273 w 2270660"/>
              <a:gd name="connsiteY132" fmla="*/ 1539425 h 2450980"/>
              <a:gd name="connsiteX133" fmla="*/ 1051460 w 2270660"/>
              <a:gd name="connsiteY133" fmla="*/ 1577525 h 2450980"/>
              <a:gd name="connsiteX134" fmla="*/ 1037173 w 2270660"/>
              <a:gd name="connsiteY134" fmla="*/ 1606100 h 2450980"/>
              <a:gd name="connsiteX135" fmla="*/ 1018123 w 2270660"/>
              <a:gd name="connsiteY135" fmla="*/ 1606100 h 2450980"/>
              <a:gd name="connsiteX136" fmla="*/ 1018123 w 2270660"/>
              <a:gd name="connsiteY136" fmla="*/ 1606100 h 2450980"/>
              <a:gd name="connsiteX137" fmla="*/ 956402 w 2270660"/>
              <a:gd name="connsiteY137" fmla="*/ 1634894 h 2450980"/>
              <a:gd name="connsiteX138" fmla="*/ 918110 w 2270660"/>
              <a:gd name="connsiteY138" fmla="*/ 1606100 h 2450980"/>
              <a:gd name="connsiteX139" fmla="*/ 797331 w 2270660"/>
              <a:gd name="connsiteY139" fmla="*/ 1632036 h 2450980"/>
              <a:gd name="connsiteX140" fmla="*/ 851435 w 2270660"/>
              <a:gd name="connsiteY140" fmla="*/ 1668012 h 2450980"/>
              <a:gd name="connsiteX141" fmla="*/ 870485 w 2270660"/>
              <a:gd name="connsiteY141" fmla="*/ 1706112 h 2450980"/>
              <a:gd name="connsiteX142" fmla="*/ 870485 w 2270660"/>
              <a:gd name="connsiteY142" fmla="*/ 1753737 h 2450980"/>
              <a:gd name="connsiteX143" fmla="*/ 851435 w 2270660"/>
              <a:gd name="connsiteY143" fmla="*/ 1777550 h 2450980"/>
              <a:gd name="connsiteX144" fmla="*/ 837148 w 2270660"/>
              <a:gd name="connsiteY144" fmla="*/ 1853750 h 2450980"/>
              <a:gd name="connsiteX145" fmla="*/ 856198 w 2270660"/>
              <a:gd name="connsiteY145" fmla="*/ 1882325 h 2450980"/>
              <a:gd name="connsiteX146" fmla="*/ 841910 w 2270660"/>
              <a:gd name="connsiteY146" fmla="*/ 1910900 h 2450980"/>
              <a:gd name="connsiteX147" fmla="*/ 851435 w 2270660"/>
              <a:gd name="connsiteY147" fmla="*/ 1939475 h 2450980"/>
              <a:gd name="connsiteX148" fmla="*/ 851435 w 2270660"/>
              <a:gd name="connsiteY148" fmla="*/ 1963287 h 2450980"/>
              <a:gd name="connsiteX149" fmla="*/ 808573 w 2270660"/>
              <a:gd name="connsiteY149" fmla="*/ 1982337 h 2450980"/>
              <a:gd name="connsiteX150" fmla="*/ 808573 w 2270660"/>
              <a:gd name="connsiteY150" fmla="*/ 1982337 h 2450980"/>
              <a:gd name="connsiteX151" fmla="*/ 809232 w 2270660"/>
              <a:gd name="connsiteY151" fmla="*/ 2038001 h 2450980"/>
              <a:gd name="connsiteX152" fmla="*/ 822860 w 2270660"/>
              <a:gd name="connsiteY152" fmla="*/ 2058537 h 2450980"/>
              <a:gd name="connsiteX153" fmla="*/ 846673 w 2270660"/>
              <a:gd name="connsiteY153" fmla="*/ 2082350 h 2450980"/>
              <a:gd name="connsiteX154" fmla="*/ 841910 w 2270660"/>
              <a:gd name="connsiteY154" fmla="*/ 2134737 h 2450980"/>
              <a:gd name="connsiteX155" fmla="*/ 899060 w 2270660"/>
              <a:gd name="connsiteY155" fmla="*/ 2163312 h 2450980"/>
              <a:gd name="connsiteX156" fmla="*/ 903823 w 2270660"/>
              <a:gd name="connsiteY156" fmla="*/ 2196650 h 2450980"/>
              <a:gd name="connsiteX157" fmla="*/ 965735 w 2270660"/>
              <a:gd name="connsiteY157" fmla="*/ 2220462 h 2450980"/>
              <a:gd name="connsiteX158" fmla="*/ 956210 w 2270660"/>
              <a:gd name="connsiteY158" fmla="*/ 2253800 h 2450980"/>
              <a:gd name="connsiteX159" fmla="*/ 1056223 w 2270660"/>
              <a:gd name="connsiteY159" fmla="*/ 2258562 h 2450980"/>
              <a:gd name="connsiteX160" fmla="*/ 1056223 w 2270660"/>
              <a:gd name="connsiteY160" fmla="*/ 2258562 h 2450980"/>
              <a:gd name="connsiteX161" fmla="*/ 1056117 w 2270660"/>
              <a:gd name="connsiteY161"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2089288 w 2270660"/>
              <a:gd name="connsiteY84" fmla="*/ 882983 h 2450980"/>
              <a:gd name="connsiteX85" fmla="*/ 2114149 w 2270660"/>
              <a:gd name="connsiteY85" fmla="*/ 830462 h 2450980"/>
              <a:gd name="connsiteX86" fmla="*/ 2146470 w 2270660"/>
              <a:gd name="connsiteY86" fmla="*/ 756456 h 2450980"/>
              <a:gd name="connsiteX87" fmla="*/ 2074372 w 2270660"/>
              <a:gd name="connsiteY87" fmla="*/ 1035772 h 2450980"/>
              <a:gd name="connsiteX88" fmla="*/ 1984910 w 2270660"/>
              <a:gd name="connsiteY88" fmla="*/ 1144137 h 2450980"/>
              <a:gd name="connsiteX89" fmla="*/ 2023010 w 2270660"/>
              <a:gd name="connsiteY89" fmla="*/ 1129850 h 2450980"/>
              <a:gd name="connsiteX90" fmla="*/ 2070635 w 2270660"/>
              <a:gd name="connsiteY90" fmla="*/ 1120325 h 2450980"/>
              <a:gd name="connsiteX91" fmla="*/ 2118260 w 2270660"/>
              <a:gd name="connsiteY91" fmla="*/ 1134612 h 2450980"/>
              <a:gd name="connsiteX92" fmla="*/ 2199223 w 2270660"/>
              <a:gd name="connsiteY92" fmla="*/ 1134612 h 2450980"/>
              <a:gd name="connsiteX93" fmla="*/ 2213510 w 2270660"/>
              <a:gd name="connsiteY93" fmla="*/ 1096512 h 2450980"/>
              <a:gd name="connsiteX94" fmla="*/ 2242085 w 2270660"/>
              <a:gd name="connsiteY94" fmla="*/ 1106037 h 2450980"/>
              <a:gd name="connsiteX95" fmla="*/ 2270660 w 2270660"/>
              <a:gd name="connsiteY95" fmla="*/ 1093801 h 2450980"/>
              <a:gd name="connsiteX96" fmla="*/ 2270660 w 2270660"/>
              <a:gd name="connsiteY96" fmla="*/ 1115562 h 2450980"/>
              <a:gd name="connsiteX97" fmla="*/ 2256373 w 2270660"/>
              <a:gd name="connsiteY97" fmla="*/ 1144137 h 2450980"/>
              <a:gd name="connsiteX98" fmla="*/ 2209269 w 2270660"/>
              <a:gd name="connsiteY98" fmla="*/ 1182395 h 2450980"/>
              <a:gd name="connsiteX99" fmla="*/ 2182592 w 2270660"/>
              <a:gd name="connsiteY99" fmla="*/ 1213832 h 2450980"/>
              <a:gd name="connsiteX100" fmla="*/ 2147341 w 2270660"/>
              <a:gd name="connsiteY100" fmla="*/ 1247174 h 2450980"/>
              <a:gd name="connsiteX101" fmla="*/ 2132097 w 2270660"/>
              <a:gd name="connsiteY101" fmla="*/ 1319574 h 2450980"/>
              <a:gd name="connsiteX102" fmla="*/ 2156360 w 2270660"/>
              <a:gd name="connsiteY102" fmla="*/ 1348925 h 2450980"/>
              <a:gd name="connsiteX103" fmla="*/ 2054927 w 2270660"/>
              <a:gd name="connsiteY103" fmla="*/ 1350599 h 2450980"/>
              <a:gd name="connsiteX104" fmla="*/ 2023010 w 2270660"/>
              <a:gd name="connsiteY104" fmla="*/ 1415600 h 2450980"/>
              <a:gd name="connsiteX105" fmla="*/ 2013485 w 2270660"/>
              <a:gd name="connsiteY105" fmla="*/ 1429887 h 2450980"/>
              <a:gd name="connsiteX106" fmla="*/ 1999198 w 2270660"/>
              <a:gd name="connsiteY106" fmla="*/ 1472750 h 2450980"/>
              <a:gd name="connsiteX107" fmla="*/ 1980148 w 2270660"/>
              <a:gd name="connsiteY107" fmla="*/ 1487037 h 2450980"/>
              <a:gd name="connsiteX108" fmla="*/ 1915829 w 2270660"/>
              <a:gd name="connsiteY108" fmla="*/ 1494857 h 2450980"/>
              <a:gd name="connsiteX109" fmla="*/ 1889660 w 2270660"/>
              <a:gd name="connsiteY109" fmla="*/ 1515612 h 2450980"/>
              <a:gd name="connsiteX110" fmla="*/ 1880135 w 2270660"/>
              <a:gd name="connsiteY110" fmla="*/ 1491800 h 2450980"/>
              <a:gd name="connsiteX111" fmla="*/ 1822985 w 2270660"/>
              <a:gd name="connsiteY111" fmla="*/ 1510850 h 2450980"/>
              <a:gd name="connsiteX112" fmla="*/ 1799173 w 2270660"/>
              <a:gd name="connsiteY112" fmla="*/ 1491800 h 2450980"/>
              <a:gd name="connsiteX113" fmla="*/ 1780123 w 2270660"/>
              <a:gd name="connsiteY113" fmla="*/ 1501325 h 2450980"/>
              <a:gd name="connsiteX114" fmla="*/ 1760635 w 2270660"/>
              <a:gd name="connsiteY114" fmla="*/ 1503432 h 2450980"/>
              <a:gd name="connsiteX115" fmla="*/ 1731953 w 2270660"/>
              <a:gd name="connsiteY115" fmla="*/ 1526295 h 2450980"/>
              <a:gd name="connsiteX116" fmla="*/ 1712999 w 2270660"/>
              <a:gd name="connsiteY116" fmla="*/ 1516768 h 2450980"/>
              <a:gd name="connsiteX117" fmla="*/ 1722973 w 2270660"/>
              <a:gd name="connsiteY117" fmla="*/ 1487037 h 2450980"/>
              <a:gd name="connsiteX118" fmla="*/ 1699160 w 2270660"/>
              <a:gd name="connsiteY118" fmla="*/ 1482275 h 2450980"/>
              <a:gd name="connsiteX119" fmla="*/ 1642010 w 2270660"/>
              <a:gd name="connsiteY119" fmla="*/ 1491800 h 2450980"/>
              <a:gd name="connsiteX120" fmla="*/ 1546760 w 2270660"/>
              <a:gd name="connsiteY120" fmla="*/ 1496562 h 2450980"/>
              <a:gd name="connsiteX121" fmla="*/ 1470560 w 2270660"/>
              <a:gd name="connsiteY121" fmla="*/ 1477512 h 2450980"/>
              <a:gd name="connsiteX122" fmla="*/ 1451510 w 2270660"/>
              <a:gd name="connsiteY122" fmla="*/ 1491800 h 2450980"/>
              <a:gd name="connsiteX123" fmla="*/ 1396511 w 2270660"/>
              <a:gd name="connsiteY123" fmla="*/ 1520783 h 2450980"/>
              <a:gd name="connsiteX124" fmla="*/ 1375310 w 2270660"/>
              <a:gd name="connsiteY124" fmla="*/ 1501325 h 2450980"/>
              <a:gd name="connsiteX125" fmla="*/ 1356260 w 2270660"/>
              <a:gd name="connsiteY125" fmla="*/ 1477512 h 2450980"/>
              <a:gd name="connsiteX126" fmla="*/ 1337210 w 2270660"/>
              <a:gd name="connsiteY126" fmla="*/ 1501325 h 2450980"/>
              <a:gd name="connsiteX127" fmla="*/ 1327685 w 2270660"/>
              <a:gd name="connsiteY127" fmla="*/ 1482275 h 2450980"/>
              <a:gd name="connsiteX128" fmla="*/ 1227673 w 2270660"/>
              <a:gd name="connsiteY128" fmla="*/ 1529900 h 2450980"/>
              <a:gd name="connsiteX129" fmla="*/ 1194335 w 2270660"/>
              <a:gd name="connsiteY129" fmla="*/ 1529900 h 2450980"/>
              <a:gd name="connsiteX130" fmla="*/ 1132423 w 2270660"/>
              <a:gd name="connsiteY130" fmla="*/ 1520375 h 2450980"/>
              <a:gd name="connsiteX131" fmla="*/ 1075273 w 2270660"/>
              <a:gd name="connsiteY131" fmla="*/ 1539425 h 2450980"/>
              <a:gd name="connsiteX132" fmla="*/ 1051460 w 2270660"/>
              <a:gd name="connsiteY132" fmla="*/ 1577525 h 2450980"/>
              <a:gd name="connsiteX133" fmla="*/ 1037173 w 2270660"/>
              <a:gd name="connsiteY133" fmla="*/ 1606100 h 2450980"/>
              <a:gd name="connsiteX134" fmla="*/ 1018123 w 2270660"/>
              <a:gd name="connsiteY134" fmla="*/ 1606100 h 2450980"/>
              <a:gd name="connsiteX135" fmla="*/ 1018123 w 2270660"/>
              <a:gd name="connsiteY135" fmla="*/ 1606100 h 2450980"/>
              <a:gd name="connsiteX136" fmla="*/ 956402 w 2270660"/>
              <a:gd name="connsiteY136" fmla="*/ 1634894 h 2450980"/>
              <a:gd name="connsiteX137" fmla="*/ 918110 w 2270660"/>
              <a:gd name="connsiteY137" fmla="*/ 1606100 h 2450980"/>
              <a:gd name="connsiteX138" fmla="*/ 797331 w 2270660"/>
              <a:gd name="connsiteY138" fmla="*/ 1632036 h 2450980"/>
              <a:gd name="connsiteX139" fmla="*/ 851435 w 2270660"/>
              <a:gd name="connsiteY139" fmla="*/ 1668012 h 2450980"/>
              <a:gd name="connsiteX140" fmla="*/ 870485 w 2270660"/>
              <a:gd name="connsiteY140" fmla="*/ 1706112 h 2450980"/>
              <a:gd name="connsiteX141" fmla="*/ 870485 w 2270660"/>
              <a:gd name="connsiteY141" fmla="*/ 1753737 h 2450980"/>
              <a:gd name="connsiteX142" fmla="*/ 851435 w 2270660"/>
              <a:gd name="connsiteY142" fmla="*/ 1777550 h 2450980"/>
              <a:gd name="connsiteX143" fmla="*/ 837148 w 2270660"/>
              <a:gd name="connsiteY143" fmla="*/ 1853750 h 2450980"/>
              <a:gd name="connsiteX144" fmla="*/ 856198 w 2270660"/>
              <a:gd name="connsiteY144" fmla="*/ 1882325 h 2450980"/>
              <a:gd name="connsiteX145" fmla="*/ 841910 w 2270660"/>
              <a:gd name="connsiteY145" fmla="*/ 1910900 h 2450980"/>
              <a:gd name="connsiteX146" fmla="*/ 851435 w 2270660"/>
              <a:gd name="connsiteY146" fmla="*/ 1939475 h 2450980"/>
              <a:gd name="connsiteX147" fmla="*/ 851435 w 2270660"/>
              <a:gd name="connsiteY147" fmla="*/ 1963287 h 2450980"/>
              <a:gd name="connsiteX148" fmla="*/ 808573 w 2270660"/>
              <a:gd name="connsiteY148" fmla="*/ 1982337 h 2450980"/>
              <a:gd name="connsiteX149" fmla="*/ 808573 w 2270660"/>
              <a:gd name="connsiteY149" fmla="*/ 1982337 h 2450980"/>
              <a:gd name="connsiteX150" fmla="*/ 809232 w 2270660"/>
              <a:gd name="connsiteY150" fmla="*/ 2038001 h 2450980"/>
              <a:gd name="connsiteX151" fmla="*/ 822860 w 2270660"/>
              <a:gd name="connsiteY151" fmla="*/ 2058537 h 2450980"/>
              <a:gd name="connsiteX152" fmla="*/ 846673 w 2270660"/>
              <a:gd name="connsiteY152" fmla="*/ 2082350 h 2450980"/>
              <a:gd name="connsiteX153" fmla="*/ 841910 w 2270660"/>
              <a:gd name="connsiteY153" fmla="*/ 2134737 h 2450980"/>
              <a:gd name="connsiteX154" fmla="*/ 899060 w 2270660"/>
              <a:gd name="connsiteY154" fmla="*/ 2163312 h 2450980"/>
              <a:gd name="connsiteX155" fmla="*/ 903823 w 2270660"/>
              <a:gd name="connsiteY155" fmla="*/ 2196650 h 2450980"/>
              <a:gd name="connsiteX156" fmla="*/ 965735 w 2270660"/>
              <a:gd name="connsiteY156" fmla="*/ 2220462 h 2450980"/>
              <a:gd name="connsiteX157" fmla="*/ 956210 w 2270660"/>
              <a:gd name="connsiteY157" fmla="*/ 2253800 h 2450980"/>
              <a:gd name="connsiteX158" fmla="*/ 1056223 w 2270660"/>
              <a:gd name="connsiteY158" fmla="*/ 2258562 h 2450980"/>
              <a:gd name="connsiteX159" fmla="*/ 1056223 w 2270660"/>
              <a:gd name="connsiteY159" fmla="*/ 2258562 h 2450980"/>
              <a:gd name="connsiteX160" fmla="*/ 1056117 w 2270660"/>
              <a:gd name="connsiteY160"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2089288 w 2270660"/>
              <a:gd name="connsiteY84" fmla="*/ 882983 h 2450980"/>
              <a:gd name="connsiteX85" fmla="*/ 2114149 w 2270660"/>
              <a:gd name="connsiteY85" fmla="*/ 830462 h 2450980"/>
              <a:gd name="connsiteX86" fmla="*/ 2146470 w 2270660"/>
              <a:gd name="connsiteY86" fmla="*/ 756456 h 2450980"/>
              <a:gd name="connsiteX87" fmla="*/ 2074372 w 2270660"/>
              <a:gd name="connsiteY87" fmla="*/ 1035772 h 2450980"/>
              <a:gd name="connsiteX88" fmla="*/ 1982424 w 2270660"/>
              <a:gd name="connsiteY88" fmla="*/ 1136975 h 2450980"/>
              <a:gd name="connsiteX89" fmla="*/ 2023010 w 2270660"/>
              <a:gd name="connsiteY89" fmla="*/ 1129850 h 2450980"/>
              <a:gd name="connsiteX90" fmla="*/ 2070635 w 2270660"/>
              <a:gd name="connsiteY90" fmla="*/ 1120325 h 2450980"/>
              <a:gd name="connsiteX91" fmla="*/ 2118260 w 2270660"/>
              <a:gd name="connsiteY91" fmla="*/ 1134612 h 2450980"/>
              <a:gd name="connsiteX92" fmla="*/ 2199223 w 2270660"/>
              <a:gd name="connsiteY92" fmla="*/ 1134612 h 2450980"/>
              <a:gd name="connsiteX93" fmla="*/ 2213510 w 2270660"/>
              <a:gd name="connsiteY93" fmla="*/ 1096512 h 2450980"/>
              <a:gd name="connsiteX94" fmla="*/ 2242085 w 2270660"/>
              <a:gd name="connsiteY94" fmla="*/ 1106037 h 2450980"/>
              <a:gd name="connsiteX95" fmla="*/ 2270660 w 2270660"/>
              <a:gd name="connsiteY95" fmla="*/ 1093801 h 2450980"/>
              <a:gd name="connsiteX96" fmla="*/ 2270660 w 2270660"/>
              <a:gd name="connsiteY96" fmla="*/ 1115562 h 2450980"/>
              <a:gd name="connsiteX97" fmla="*/ 2256373 w 2270660"/>
              <a:gd name="connsiteY97" fmla="*/ 1144137 h 2450980"/>
              <a:gd name="connsiteX98" fmla="*/ 2209269 w 2270660"/>
              <a:gd name="connsiteY98" fmla="*/ 1182395 h 2450980"/>
              <a:gd name="connsiteX99" fmla="*/ 2182592 w 2270660"/>
              <a:gd name="connsiteY99" fmla="*/ 1213832 h 2450980"/>
              <a:gd name="connsiteX100" fmla="*/ 2147341 w 2270660"/>
              <a:gd name="connsiteY100" fmla="*/ 1247174 h 2450980"/>
              <a:gd name="connsiteX101" fmla="*/ 2132097 w 2270660"/>
              <a:gd name="connsiteY101" fmla="*/ 1319574 h 2450980"/>
              <a:gd name="connsiteX102" fmla="*/ 2156360 w 2270660"/>
              <a:gd name="connsiteY102" fmla="*/ 1348925 h 2450980"/>
              <a:gd name="connsiteX103" fmla="*/ 2054927 w 2270660"/>
              <a:gd name="connsiteY103" fmla="*/ 1350599 h 2450980"/>
              <a:gd name="connsiteX104" fmla="*/ 2023010 w 2270660"/>
              <a:gd name="connsiteY104" fmla="*/ 1415600 h 2450980"/>
              <a:gd name="connsiteX105" fmla="*/ 2013485 w 2270660"/>
              <a:gd name="connsiteY105" fmla="*/ 1429887 h 2450980"/>
              <a:gd name="connsiteX106" fmla="*/ 1999198 w 2270660"/>
              <a:gd name="connsiteY106" fmla="*/ 1472750 h 2450980"/>
              <a:gd name="connsiteX107" fmla="*/ 1980148 w 2270660"/>
              <a:gd name="connsiteY107" fmla="*/ 1487037 h 2450980"/>
              <a:gd name="connsiteX108" fmla="*/ 1915829 w 2270660"/>
              <a:gd name="connsiteY108" fmla="*/ 1494857 h 2450980"/>
              <a:gd name="connsiteX109" fmla="*/ 1889660 w 2270660"/>
              <a:gd name="connsiteY109" fmla="*/ 1515612 h 2450980"/>
              <a:gd name="connsiteX110" fmla="*/ 1880135 w 2270660"/>
              <a:gd name="connsiteY110" fmla="*/ 1491800 h 2450980"/>
              <a:gd name="connsiteX111" fmla="*/ 1822985 w 2270660"/>
              <a:gd name="connsiteY111" fmla="*/ 1510850 h 2450980"/>
              <a:gd name="connsiteX112" fmla="*/ 1799173 w 2270660"/>
              <a:gd name="connsiteY112" fmla="*/ 1491800 h 2450980"/>
              <a:gd name="connsiteX113" fmla="*/ 1780123 w 2270660"/>
              <a:gd name="connsiteY113" fmla="*/ 1501325 h 2450980"/>
              <a:gd name="connsiteX114" fmla="*/ 1760635 w 2270660"/>
              <a:gd name="connsiteY114" fmla="*/ 1503432 h 2450980"/>
              <a:gd name="connsiteX115" fmla="*/ 1731953 w 2270660"/>
              <a:gd name="connsiteY115" fmla="*/ 1526295 h 2450980"/>
              <a:gd name="connsiteX116" fmla="*/ 1712999 w 2270660"/>
              <a:gd name="connsiteY116" fmla="*/ 1516768 h 2450980"/>
              <a:gd name="connsiteX117" fmla="*/ 1722973 w 2270660"/>
              <a:gd name="connsiteY117" fmla="*/ 1487037 h 2450980"/>
              <a:gd name="connsiteX118" fmla="*/ 1699160 w 2270660"/>
              <a:gd name="connsiteY118" fmla="*/ 1482275 h 2450980"/>
              <a:gd name="connsiteX119" fmla="*/ 1642010 w 2270660"/>
              <a:gd name="connsiteY119" fmla="*/ 1491800 h 2450980"/>
              <a:gd name="connsiteX120" fmla="*/ 1546760 w 2270660"/>
              <a:gd name="connsiteY120" fmla="*/ 1496562 h 2450980"/>
              <a:gd name="connsiteX121" fmla="*/ 1470560 w 2270660"/>
              <a:gd name="connsiteY121" fmla="*/ 1477512 h 2450980"/>
              <a:gd name="connsiteX122" fmla="*/ 1451510 w 2270660"/>
              <a:gd name="connsiteY122" fmla="*/ 1491800 h 2450980"/>
              <a:gd name="connsiteX123" fmla="*/ 1396511 w 2270660"/>
              <a:gd name="connsiteY123" fmla="*/ 1520783 h 2450980"/>
              <a:gd name="connsiteX124" fmla="*/ 1375310 w 2270660"/>
              <a:gd name="connsiteY124" fmla="*/ 1501325 h 2450980"/>
              <a:gd name="connsiteX125" fmla="*/ 1356260 w 2270660"/>
              <a:gd name="connsiteY125" fmla="*/ 1477512 h 2450980"/>
              <a:gd name="connsiteX126" fmla="*/ 1337210 w 2270660"/>
              <a:gd name="connsiteY126" fmla="*/ 1501325 h 2450980"/>
              <a:gd name="connsiteX127" fmla="*/ 1327685 w 2270660"/>
              <a:gd name="connsiteY127" fmla="*/ 1482275 h 2450980"/>
              <a:gd name="connsiteX128" fmla="*/ 1227673 w 2270660"/>
              <a:gd name="connsiteY128" fmla="*/ 1529900 h 2450980"/>
              <a:gd name="connsiteX129" fmla="*/ 1194335 w 2270660"/>
              <a:gd name="connsiteY129" fmla="*/ 1529900 h 2450980"/>
              <a:gd name="connsiteX130" fmla="*/ 1132423 w 2270660"/>
              <a:gd name="connsiteY130" fmla="*/ 1520375 h 2450980"/>
              <a:gd name="connsiteX131" fmla="*/ 1075273 w 2270660"/>
              <a:gd name="connsiteY131" fmla="*/ 1539425 h 2450980"/>
              <a:gd name="connsiteX132" fmla="*/ 1051460 w 2270660"/>
              <a:gd name="connsiteY132" fmla="*/ 1577525 h 2450980"/>
              <a:gd name="connsiteX133" fmla="*/ 1037173 w 2270660"/>
              <a:gd name="connsiteY133" fmla="*/ 1606100 h 2450980"/>
              <a:gd name="connsiteX134" fmla="*/ 1018123 w 2270660"/>
              <a:gd name="connsiteY134" fmla="*/ 1606100 h 2450980"/>
              <a:gd name="connsiteX135" fmla="*/ 1018123 w 2270660"/>
              <a:gd name="connsiteY135" fmla="*/ 1606100 h 2450980"/>
              <a:gd name="connsiteX136" fmla="*/ 956402 w 2270660"/>
              <a:gd name="connsiteY136" fmla="*/ 1634894 h 2450980"/>
              <a:gd name="connsiteX137" fmla="*/ 918110 w 2270660"/>
              <a:gd name="connsiteY137" fmla="*/ 1606100 h 2450980"/>
              <a:gd name="connsiteX138" fmla="*/ 797331 w 2270660"/>
              <a:gd name="connsiteY138" fmla="*/ 1632036 h 2450980"/>
              <a:gd name="connsiteX139" fmla="*/ 851435 w 2270660"/>
              <a:gd name="connsiteY139" fmla="*/ 1668012 h 2450980"/>
              <a:gd name="connsiteX140" fmla="*/ 870485 w 2270660"/>
              <a:gd name="connsiteY140" fmla="*/ 1706112 h 2450980"/>
              <a:gd name="connsiteX141" fmla="*/ 870485 w 2270660"/>
              <a:gd name="connsiteY141" fmla="*/ 1753737 h 2450980"/>
              <a:gd name="connsiteX142" fmla="*/ 851435 w 2270660"/>
              <a:gd name="connsiteY142" fmla="*/ 1777550 h 2450980"/>
              <a:gd name="connsiteX143" fmla="*/ 837148 w 2270660"/>
              <a:gd name="connsiteY143" fmla="*/ 1853750 h 2450980"/>
              <a:gd name="connsiteX144" fmla="*/ 856198 w 2270660"/>
              <a:gd name="connsiteY144" fmla="*/ 1882325 h 2450980"/>
              <a:gd name="connsiteX145" fmla="*/ 841910 w 2270660"/>
              <a:gd name="connsiteY145" fmla="*/ 1910900 h 2450980"/>
              <a:gd name="connsiteX146" fmla="*/ 851435 w 2270660"/>
              <a:gd name="connsiteY146" fmla="*/ 1939475 h 2450980"/>
              <a:gd name="connsiteX147" fmla="*/ 851435 w 2270660"/>
              <a:gd name="connsiteY147" fmla="*/ 1963287 h 2450980"/>
              <a:gd name="connsiteX148" fmla="*/ 808573 w 2270660"/>
              <a:gd name="connsiteY148" fmla="*/ 1982337 h 2450980"/>
              <a:gd name="connsiteX149" fmla="*/ 808573 w 2270660"/>
              <a:gd name="connsiteY149" fmla="*/ 1982337 h 2450980"/>
              <a:gd name="connsiteX150" fmla="*/ 809232 w 2270660"/>
              <a:gd name="connsiteY150" fmla="*/ 2038001 h 2450980"/>
              <a:gd name="connsiteX151" fmla="*/ 822860 w 2270660"/>
              <a:gd name="connsiteY151" fmla="*/ 2058537 h 2450980"/>
              <a:gd name="connsiteX152" fmla="*/ 846673 w 2270660"/>
              <a:gd name="connsiteY152" fmla="*/ 2082350 h 2450980"/>
              <a:gd name="connsiteX153" fmla="*/ 841910 w 2270660"/>
              <a:gd name="connsiteY153" fmla="*/ 2134737 h 2450980"/>
              <a:gd name="connsiteX154" fmla="*/ 899060 w 2270660"/>
              <a:gd name="connsiteY154" fmla="*/ 2163312 h 2450980"/>
              <a:gd name="connsiteX155" fmla="*/ 903823 w 2270660"/>
              <a:gd name="connsiteY155" fmla="*/ 2196650 h 2450980"/>
              <a:gd name="connsiteX156" fmla="*/ 965735 w 2270660"/>
              <a:gd name="connsiteY156" fmla="*/ 2220462 h 2450980"/>
              <a:gd name="connsiteX157" fmla="*/ 956210 w 2270660"/>
              <a:gd name="connsiteY157" fmla="*/ 2253800 h 2450980"/>
              <a:gd name="connsiteX158" fmla="*/ 1056223 w 2270660"/>
              <a:gd name="connsiteY158" fmla="*/ 2258562 h 2450980"/>
              <a:gd name="connsiteX159" fmla="*/ 1056223 w 2270660"/>
              <a:gd name="connsiteY159" fmla="*/ 2258562 h 2450980"/>
              <a:gd name="connsiteX160" fmla="*/ 1056117 w 2270660"/>
              <a:gd name="connsiteY160"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2089288 w 2270660"/>
              <a:gd name="connsiteY84" fmla="*/ 882983 h 2450980"/>
              <a:gd name="connsiteX85" fmla="*/ 2114149 w 2270660"/>
              <a:gd name="connsiteY85" fmla="*/ 830462 h 2450980"/>
              <a:gd name="connsiteX86" fmla="*/ 2146470 w 2270660"/>
              <a:gd name="connsiteY86" fmla="*/ 756456 h 2450980"/>
              <a:gd name="connsiteX87" fmla="*/ 2074372 w 2270660"/>
              <a:gd name="connsiteY87" fmla="*/ 1035772 h 2450980"/>
              <a:gd name="connsiteX88" fmla="*/ 2023010 w 2270660"/>
              <a:gd name="connsiteY88" fmla="*/ 1129850 h 2450980"/>
              <a:gd name="connsiteX89" fmla="*/ 2070635 w 2270660"/>
              <a:gd name="connsiteY89" fmla="*/ 1120325 h 2450980"/>
              <a:gd name="connsiteX90" fmla="*/ 2118260 w 2270660"/>
              <a:gd name="connsiteY90" fmla="*/ 1134612 h 2450980"/>
              <a:gd name="connsiteX91" fmla="*/ 2199223 w 2270660"/>
              <a:gd name="connsiteY91" fmla="*/ 1134612 h 2450980"/>
              <a:gd name="connsiteX92" fmla="*/ 2213510 w 2270660"/>
              <a:gd name="connsiteY92" fmla="*/ 1096512 h 2450980"/>
              <a:gd name="connsiteX93" fmla="*/ 2242085 w 2270660"/>
              <a:gd name="connsiteY93" fmla="*/ 1106037 h 2450980"/>
              <a:gd name="connsiteX94" fmla="*/ 2270660 w 2270660"/>
              <a:gd name="connsiteY94" fmla="*/ 1093801 h 2450980"/>
              <a:gd name="connsiteX95" fmla="*/ 2270660 w 2270660"/>
              <a:gd name="connsiteY95" fmla="*/ 1115562 h 2450980"/>
              <a:gd name="connsiteX96" fmla="*/ 2256373 w 2270660"/>
              <a:gd name="connsiteY96" fmla="*/ 1144137 h 2450980"/>
              <a:gd name="connsiteX97" fmla="*/ 2209269 w 2270660"/>
              <a:gd name="connsiteY97" fmla="*/ 1182395 h 2450980"/>
              <a:gd name="connsiteX98" fmla="*/ 2182592 w 2270660"/>
              <a:gd name="connsiteY98" fmla="*/ 1213832 h 2450980"/>
              <a:gd name="connsiteX99" fmla="*/ 2147341 w 2270660"/>
              <a:gd name="connsiteY99" fmla="*/ 1247174 h 2450980"/>
              <a:gd name="connsiteX100" fmla="*/ 2132097 w 2270660"/>
              <a:gd name="connsiteY100" fmla="*/ 1319574 h 2450980"/>
              <a:gd name="connsiteX101" fmla="*/ 2156360 w 2270660"/>
              <a:gd name="connsiteY101" fmla="*/ 1348925 h 2450980"/>
              <a:gd name="connsiteX102" fmla="*/ 2054927 w 2270660"/>
              <a:gd name="connsiteY102" fmla="*/ 1350599 h 2450980"/>
              <a:gd name="connsiteX103" fmla="*/ 2023010 w 2270660"/>
              <a:gd name="connsiteY103" fmla="*/ 1415600 h 2450980"/>
              <a:gd name="connsiteX104" fmla="*/ 2013485 w 2270660"/>
              <a:gd name="connsiteY104" fmla="*/ 1429887 h 2450980"/>
              <a:gd name="connsiteX105" fmla="*/ 1999198 w 2270660"/>
              <a:gd name="connsiteY105" fmla="*/ 1472750 h 2450980"/>
              <a:gd name="connsiteX106" fmla="*/ 1980148 w 2270660"/>
              <a:gd name="connsiteY106" fmla="*/ 1487037 h 2450980"/>
              <a:gd name="connsiteX107" fmla="*/ 1915829 w 2270660"/>
              <a:gd name="connsiteY107" fmla="*/ 1494857 h 2450980"/>
              <a:gd name="connsiteX108" fmla="*/ 1889660 w 2270660"/>
              <a:gd name="connsiteY108" fmla="*/ 1515612 h 2450980"/>
              <a:gd name="connsiteX109" fmla="*/ 1880135 w 2270660"/>
              <a:gd name="connsiteY109" fmla="*/ 1491800 h 2450980"/>
              <a:gd name="connsiteX110" fmla="*/ 1822985 w 2270660"/>
              <a:gd name="connsiteY110" fmla="*/ 1510850 h 2450980"/>
              <a:gd name="connsiteX111" fmla="*/ 1799173 w 2270660"/>
              <a:gd name="connsiteY111" fmla="*/ 1491800 h 2450980"/>
              <a:gd name="connsiteX112" fmla="*/ 1780123 w 2270660"/>
              <a:gd name="connsiteY112" fmla="*/ 1501325 h 2450980"/>
              <a:gd name="connsiteX113" fmla="*/ 1760635 w 2270660"/>
              <a:gd name="connsiteY113" fmla="*/ 1503432 h 2450980"/>
              <a:gd name="connsiteX114" fmla="*/ 1731953 w 2270660"/>
              <a:gd name="connsiteY114" fmla="*/ 1526295 h 2450980"/>
              <a:gd name="connsiteX115" fmla="*/ 1712999 w 2270660"/>
              <a:gd name="connsiteY115" fmla="*/ 1516768 h 2450980"/>
              <a:gd name="connsiteX116" fmla="*/ 1722973 w 2270660"/>
              <a:gd name="connsiteY116" fmla="*/ 1487037 h 2450980"/>
              <a:gd name="connsiteX117" fmla="*/ 1699160 w 2270660"/>
              <a:gd name="connsiteY117" fmla="*/ 1482275 h 2450980"/>
              <a:gd name="connsiteX118" fmla="*/ 1642010 w 2270660"/>
              <a:gd name="connsiteY118" fmla="*/ 1491800 h 2450980"/>
              <a:gd name="connsiteX119" fmla="*/ 1546760 w 2270660"/>
              <a:gd name="connsiteY119" fmla="*/ 1496562 h 2450980"/>
              <a:gd name="connsiteX120" fmla="*/ 1470560 w 2270660"/>
              <a:gd name="connsiteY120" fmla="*/ 1477512 h 2450980"/>
              <a:gd name="connsiteX121" fmla="*/ 1451510 w 2270660"/>
              <a:gd name="connsiteY121" fmla="*/ 1491800 h 2450980"/>
              <a:gd name="connsiteX122" fmla="*/ 1396511 w 2270660"/>
              <a:gd name="connsiteY122" fmla="*/ 1520783 h 2450980"/>
              <a:gd name="connsiteX123" fmla="*/ 1375310 w 2270660"/>
              <a:gd name="connsiteY123" fmla="*/ 1501325 h 2450980"/>
              <a:gd name="connsiteX124" fmla="*/ 1356260 w 2270660"/>
              <a:gd name="connsiteY124" fmla="*/ 1477512 h 2450980"/>
              <a:gd name="connsiteX125" fmla="*/ 1337210 w 2270660"/>
              <a:gd name="connsiteY125" fmla="*/ 1501325 h 2450980"/>
              <a:gd name="connsiteX126" fmla="*/ 1327685 w 2270660"/>
              <a:gd name="connsiteY126" fmla="*/ 1482275 h 2450980"/>
              <a:gd name="connsiteX127" fmla="*/ 1227673 w 2270660"/>
              <a:gd name="connsiteY127" fmla="*/ 1529900 h 2450980"/>
              <a:gd name="connsiteX128" fmla="*/ 1194335 w 2270660"/>
              <a:gd name="connsiteY128" fmla="*/ 1529900 h 2450980"/>
              <a:gd name="connsiteX129" fmla="*/ 1132423 w 2270660"/>
              <a:gd name="connsiteY129" fmla="*/ 1520375 h 2450980"/>
              <a:gd name="connsiteX130" fmla="*/ 1075273 w 2270660"/>
              <a:gd name="connsiteY130" fmla="*/ 1539425 h 2450980"/>
              <a:gd name="connsiteX131" fmla="*/ 1051460 w 2270660"/>
              <a:gd name="connsiteY131" fmla="*/ 1577525 h 2450980"/>
              <a:gd name="connsiteX132" fmla="*/ 1037173 w 2270660"/>
              <a:gd name="connsiteY132" fmla="*/ 1606100 h 2450980"/>
              <a:gd name="connsiteX133" fmla="*/ 1018123 w 2270660"/>
              <a:gd name="connsiteY133" fmla="*/ 1606100 h 2450980"/>
              <a:gd name="connsiteX134" fmla="*/ 1018123 w 2270660"/>
              <a:gd name="connsiteY134" fmla="*/ 1606100 h 2450980"/>
              <a:gd name="connsiteX135" fmla="*/ 956402 w 2270660"/>
              <a:gd name="connsiteY135" fmla="*/ 1634894 h 2450980"/>
              <a:gd name="connsiteX136" fmla="*/ 918110 w 2270660"/>
              <a:gd name="connsiteY136" fmla="*/ 1606100 h 2450980"/>
              <a:gd name="connsiteX137" fmla="*/ 797331 w 2270660"/>
              <a:gd name="connsiteY137" fmla="*/ 1632036 h 2450980"/>
              <a:gd name="connsiteX138" fmla="*/ 851435 w 2270660"/>
              <a:gd name="connsiteY138" fmla="*/ 1668012 h 2450980"/>
              <a:gd name="connsiteX139" fmla="*/ 870485 w 2270660"/>
              <a:gd name="connsiteY139" fmla="*/ 1706112 h 2450980"/>
              <a:gd name="connsiteX140" fmla="*/ 870485 w 2270660"/>
              <a:gd name="connsiteY140" fmla="*/ 1753737 h 2450980"/>
              <a:gd name="connsiteX141" fmla="*/ 851435 w 2270660"/>
              <a:gd name="connsiteY141" fmla="*/ 1777550 h 2450980"/>
              <a:gd name="connsiteX142" fmla="*/ 837148 w 2270660"/>
              <a:gd name="connsiteY142" fmla="*/ 1853750 h 2450980"/>
              <a:gd name="connsiteX143" fmla="*/ 856198 w 2270660"/>
              <a:gd name="connsiteY143" fmla="*/ 1882325 h 2450980"/>
              <a:gd name="connsiteX144" fmla="*/ 841910 w 2270660"/>
              <a:gd name="connsiteY144" fmla="*/ 1910900 h 2450980"/>
              <a:gd name="connsiteX145" fmla="*/ 851435 w 2270660"/>
              <a:gd name="connsiteY145" fmla="*/ 1939475 h 2450980"/>
              <a:gd name="connsiteX146" fmla="*/ 851435 w 2270660"/>
              <a:gd name="connsiteY146" fmla="*/ 1963287 h 2450980"/>
              <a:gd name="connsiteX147" fmla="*/ 808573 w 2270660"/>
              <a:gd name="connsiteY147" fmla="*/ 1982337 h 2450980"/>
              <a:gd name="connsiteX148" fmla="*/ 808573 w 2270660"/>
              <a:gd name="connsiteY148" fmla="*/ 1982337 h 2450980"/>
              <a:gd name="connsiteX149" fmla="*/ 809232 w 2270660"/>
              <a:gd name="connsiteY149" fmla="*/ 2038001 h 2450980"/>
              <a:gd name="connsiteX150" fmla="*/ 822860 w 2270660"/>
              <a:gd name="connsiteY150" fmla="*/ 2058537 h 2450980"/>
              <a:gd name="connsiteX151" fmla="*/ 846673 w 2270660"/>
              <a:gd name="connsiteY151" fmla="*/ 2082350 h 2450980"/>
              <a:gd name="connsiteX152" fmla="*/ 841910 w 2270660"/>
              <a:gd name="connsiteY152" fmla="*/ 2134737 h 2450980"/>
              <a:gd name="connsiteX153" fmla="*/ 899060 w 2270660"/>
              <a:gd name="connsiteY153" fmla="*/ 2163312 h 2450980"/>
              <a:gd name="connsiteX154" fmla="*/ 903823 w 2270660"/>
              <a:gd name="connsiteY154" fmla="*/ 2196650 h 2450980"/>
              <a:gd name="connsiteX155" fmla="*/ 965735 w 2270660"/>
              <a:gd name="connsiteY155" fmla="*/ 2220462 h 2450980"/>
              <a:gd name="connsiteX156" fmla="*/ 956210 w 2270660"/>
              <a:gd name="connsiteY156" fmla="*/ 2253800 h 2450980"/>
              <a:gd name="connsiteX157" fmla="*/ 1056223 w 2270660"/>
              <a:gd name="connsiteY157" fmla="*/ 2258562 h 2450980"/>
              <a:gd name="connsiteX158" fmla="*/ 1056223 w 2270660"/>
              <a:gd name="connsiteY158" fmla="*/ 2258562 h 2450980"/>
              <a:gd name="connsiteX159" fmla="*/ 1056117 w 2270660"/>
              <a:gd name="connsiteY159"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2089288 w 2270660"/>
              <a:gd name="connsiteY84" fmla="*/ 882983 h 2450980"/>
              <a:gd name="connsiteX85" fmla="*/ 2114149 w 2270660"/>
              <a:gd name="connsiteY85" fmla="*/ 830462 h 2450980"/>
              <a:gd name="connsiteX86" fmla="*/ 2146470 w 2270660"/>
              <a:gd name="connsiteY86" fmla="*/ 756456 h 2450980"/>
              <a:gd name="connsiteX87" fmla="*/ 2178790 w 2270660"/>
              <a:gd name="connsiteY87" fmla="*/ 744519 h 2450980"/>
              <a:gd name="connsiteX88" fmla="*/ 2023010 w 2270660"/>
              <a:gd name="connsiteY88" fmla="*/ 1129850 h 2450980"/>
              <a:gd name="connsiteX89" fmla="*/ 2070635 w 2270660"/>
              <a:gd name="connsiteY89" fmla="*/ 1120325 h 2450980"/>
              <a:gd name="connsiteX90" fmla="*/ 2118260 w 2270660"/>
              <a:gd name="connsiteY90" fmla="*/ 1134612 h 2450980"/>
              <a:gd name="connsiteX91" fmla="*/ 2199223 w 2270660"/>
              <a:gd name="connsiteY91" fmla="*/ 1134612 h 2450980"/>
              <a:gd name="connsiteX92" fmla="*/ 2213510 w 2270660"/>
              <a:gd name="connsiteY92" fmla="*/ 1096512 h 2450980"/>
              <a:gd name="connsiteX93" fmla="*/ 2242085 w 2270660"/>
              <a:gd name="connsiteY93" fmla="*/ 1106037 h 2450980"/>
              <a:gd name="connsiteX94" fmla="*/ 2270660 w 2270660"/>
              <a:gd name="connsiteY94" fmla="*/ 1093801 h 2450980"/>
              <a:gd name="connsiteX95" fmla="*/ 2270660 w 2270660"/>
              <a:gd name="connsiteY95" fmla="*/ 1115562 h 2450980"/>
              <a:gd name="connsiteX96" fmla="*/ 2256373 w 2270660"/>
              <a:gd name="connsiteY96" fmla="*/ 1144137 h 2450980"/>
              <a:gd name="connsiteX97" fmla="*/ 2209269 w 2270660"/>
              <a:gd name="connsiteY97" fmla="*/ 1182395 h 2450980"/>
              <a:gd name="connsiteX98" fmla="*/ 2182592 w 2270660"/>
              <a:gd name="connsiteY98" fmla="*/ 1213832 h 2450980"/>
              <a:gd name="connsiteX99" fmla="*/ 2147341 w 2270660"/>
              <a:gd name="connsiteY99" fmla="*/ 1247174 h 2450980"/>
              <a:gd name="connsiteX100" fmla="*/ 2132097 w 2270660"/>
              <a:gd name="connsiteY100" fmla="*/ 1319574 h 2450980"/>
              <a:gd name="connsiteX101" fmla="*/ 2156360 w 2270660"/>
              <a:gd name="connsiteY101" fmla="*/ 1348925 h 2450980"/>
              <a:gd name="connsiteX102" fmla="*/ 2054927 w 2270660"/>
              <a:gd name="connsiteY102" fmla="*/ 1350599 h 2450980"/>
              <a:gd name="connsiteX103" fmla="*/ 2023010 w 2270660"/>
              <a:gd name="connsiteY103" fmla="*/ 1415600 h 2450980"/>
              <a:gd name="connsiteX104" fmla="*/ 2013485 w 2270660"/>
              <a:gd name="connsiteY104" fmla="*/ 1429887 h 2450980"/>
              <a:gd name="connsiteX105" fmla="*/ 1999198 w 2270660"/>
              <a:gd name="connsiteY105" fmla="*/ 1472750 h 2450980"/>
              <a:gd name="connsiteX106" fmla="*/ 1980148 w 2270660"/>
              <a:gd name="connsiteY106" fmla="*/ 1487037 h 2450980"/>
              <a:gd name="connsiteX107" fmla="*/ 1915829 w 2270660"/>
              <a:gd name="connsiteY107" fmla="*/ 1494857 h 2450980"/>
              <a:gd name="connsiteX108" fmla="*/ 1889660 w 2270660"/>
              <a:gd name="connsiteY108" fmla="*/ 1515612 h 2450980"/>
              <a:gd name="connsiteX109" fmla="*/ 1880135 w 2270660"/>
              <a:gd name="connsiteY109" fmla="*/ 1491800 h 2450980"/>
              <a:gd name="connsiteX110" fmla="*/ 1822985 w 2270660"/>
              <a:gd name="connsiteY110" fmla="*/ 1510850 h 2450980"/>
              <a:gd name="connsiteX111" fmla="*/ 1799173 w 2270660"/>
              <a:gd name="connsiteY111" fmla="*/ 1491800 h 2450980"/>
              <a:gd name="connsiteX112" fmla="*/ 1780123 w 2270660"/>
              <a:gd name="connsiteY112" fmla="*/ 1501325 h 2450980"/>
              <a:gd name="connsiteX113" fmla="*/ 1760635 w 2270660"/>
              <a:gd name="connsiteY113" fmla="*/ 1503432 h 2450980"/>
              <a:gd name="connsiteX114" fmla="*/ 1731953 w 2270660"/>
              <a:gd name="connsiteY114" fmla="*/ 1526295 h 2450980"/>
              <a:gd name="connsiteX115" fmla="*/ 1712999 w 2270660"/>
              <a:gd name="connsiteY115" fmla="*/ 1516768 h 2450980"/>
              <a:gd name="connsiteX116" fmla="*/ 1722973 w 2270660"/>
              <a:gd name="connsiteY116" fmla="*/ 1487037 h 2450980"/>
              <a:gd name="connsiteX117" fmla="*/ 1699160 w 2270660"/>
              <a:gd name="connsiteY117" fmla="*/ 1482275 h 2450980"/>
              <a:gd name="connsiteX118" fmla="*/ 1642010 w 2270660"/>
              <a:gd name="connsiteY118" fmla="*/ 1491800 h 2450980"/>
              <a:gd name="connsiteX119" fmla="*/ 1546760 w 2270660"/>
              <a:gd name="connsiteY119" fmla="*/ 1496562 h 2450980"/>
              <a:gd name="connsiteX120" fmla="*/ 1470560 w 2270660"/>
              <a:gd name="connsiteY120" fmla="*/ 1477512 h 2450980"/>
              <a:gd name="connsiteX121" fmla="*/ 1451510 w 2270660"/>
              <a:gd name="connsiteY121" fmla="*/ 1491800 h 2450980"/>
              <a:gd name="connsiteX122" fmla="*/ 1396511 w 2270660"/>
              <a:gd name="connsiteY122" fmla="*/ 1520783 h 2450980"/>
              <a:gd name="connsiteX123" fmla="*/ 1375310 w 2270660"/>
              <a:gd name="connsiteY123" fmla="*/ 1501325 h 2450980"/>
              <a:gd name="connsiteX124" fmla="*/ 1356260 w 2270660"/>
              <a:gd name="connsiteY124" fmla="*/ 1477512 h 2450980"/>
              <a:gd name="connsiteX125" fmla="*/ 1337210 w 2270660"/>
              <a:gd name="connsiteY125" fmla="*/ 1501325 h 2450980"/>
              <a:gd name="connsiteX126" fmla="*/ 1327685 w 2270660"/>
              <a:gd name="connsiteY126" fmla="*/ 1482275 h 2450980"/>
              <a:gd name="connsiteX127" fmla="*/ 1227673 w 2270660"/>
              <a:gd name="connsiteY127" fmla="*/ 1529900 h 2450980"/>
              <a:gd name="connsiteX128" fmla="*/ 1194335 w 2270660"/>
              <a:gd name="connsiteY128" fmla="*/ 1529900 h 2450980"/>
              <a:gd name="connsiteX129" fmla="*/ 1132423 w 2270660"/>
              <a:gd name="connsiteY129" fmla="*/ 1520375 h 2450980"/>
              <a:gd name="connsiteX130" fmla="*/ 1075273 w 2270660"/>
              <a:gd name="connsiteY130" fmla="*/ 1539425 h 2450980"/>
              <a:gd name="connsiteX131" fmla="*/ 1051460 w 2270660"/>
              <a:gd name="connsiteY131" fmla="*/ 1577525 h 2450980"/>
              <a:gd name="connsiteX132" fmla="*/ 1037173 w 2270660"/>
              <a:gd name="connsiteY132" fmla="*/ 1606100 h 2450980"/>
              <a:gd name="connsiteX133" fmla="*/ 1018123 w 2270660"/>
              <a:gd name="connsiteY133" fmla="*/ 1606100 h 2450980"/>
              <a:gd name="connsiteX134" fmla="*/ 1018123 w 2270660"/>
              <a:gd name="connsiteY134" fmla="*/ 1606100 h 2450980"/>
              <a:gd name="connsiteX135" fmla="*/ 956402 w 2270660"/>
              <a:gd name="connsiteY135" fmla="*/ 1634894 h 2450980"/>
              <a:gd name="connsiteX136" fmla="*/ 918110 w 2270660"/>
              <a:gd name="connsiteY136" fmla="*/ 1606100 h 2450980"/>
              <a:gd name="connsiteX137" fmla="*/ 797331 w 2270660"/>
              <a:gd name="connsiteY137" fmla="*/ 1632036 h 2450980"/>
              <a:gd name="connsiteX138" fmla="*/ 851435 w 2270660"/>
              <a:gd name="connsiteY138" fmla="*/ 1668012 h 2450980"/>
              <a:gd name="connsiteX139" fmla="*/ 870485 w 2270660"/>
              <a:gd name="connsiteY139" fmla="*/ 1706112 h 2450980"/>
              <a:gd name="connsiteX140" fmla="*/ 870485 w 2270660"/>
              <a:gd name="connsiteY140" fmla="*/ 1753737 h 2450980"/>
              <a:gd name="connsiteX141" fmla="*/ 851435 w 2270660"/>
              <a:gd name="connsiteY141" fmla="*/ 1777550 h 2450980"/>
              <a:gd name="connsiteX142" fmla="*/ 837148 w 2270660"/>
              <a:gd name="connsiteY142" fmla="*/ 1853750 h 2450980"/>
              <a:gd name="connsiteX143" fmla="*/ 856198 w 2270660"/>
              <a:gd name="connsiteY143" fmla="*/ 1882325 h 2450980"/>
              <a:gd name="connsiteX144" fmla="*/ 841910 w 2270660"/>
              <a:gd name="connsiteY144" fmla="*/ 1910900 h 2450980"/>
              <a:gd name="connsiteX145" fmla="*/ 851435 w 2270660"/>
              <a:gd name="connsiteY145" fmla="*/ 1939475 h 2450980"/>
              <a:gd name="connsiteX146" fmla="*/ 851435 w 2270660"/>
              <a:gd name="connsiteY146" fmla="*/ 1963287 h 2450980"/>
              <a:gd name="connsiteX147" fmla="*/ 808573 w 2270660"/>
              <a:gd name="connsiteY147" fmla="*/ 1982337 h 2450980"/>
              <a:gd name="connsiteX148" fmla="*/ 808573 w 2270660"/>
              <a:gd name="connsiteY148" fmla="*/ 1982337 h 2450980"/>
              <a:gd name="connsiteX149" fmla="*/ 809232 w 2270660"/>
              <a:gd name="connsiteY149" fmla="*/ 2038001 h 2450980"/>
              <a:gd name="connsiteX150" fmla="*/ 822860 w 2270660"/>
              <a:gd name="connsiteY150" fmla="*/ 2058537 h 2450980"/>
              <a:gd name="connsiteX151" fmla="*/ 846673 w 2270660"/>
              <a:gd name="connsiteY151" fmla="*/ 2082350 h 2450980"/>
              <a:gd name="connsiteX152" fmla="*/ 841910 w 2270660"/>
              <a:gd name="connsiteY152" fmla="*/ 2134737 h 2450980"/>
              <a:gd name="connsiteX153" fmla="*/ 899060 w 2270660"/>
              <a:gd name="connsiteY153" fmla="*/ 2163312 h 2450980"/>
              <a:gd name="connsiteX154" fmla="*/ 903823 w 2270660"/>
              <a:gd name="connsiteY154" fmla="*/ 2196650 h 2450980"/>
              <a:gd name="connsiteX155" fmla="*/ 965735 w 2270660"/>
              <a:gd name="connsiteY155" fmla="*/ 2220462 h 2450980"/>
              <a:gd name="connsiteX156" fmla="*/ 956210 w 2270660"/>
              <a:gd name="connsiteY156" fmla="*/ 2253800 h 2450980"/>
              <a:gd name="connsiteX157" fmla="*/ 1056223 w 2270660"/>
              <a:gd name="connsiteY157" fmla="*/ 2258562 h 2450980"/>
              <a:gd name="connsiteX158" fmla="*/ 1056223 w 2270660"/>
              <a:gd name="connsiteY158" fmla="*/ 2258562 h 2450980"/>
              <a:gd name="connsiteX159" fmla="*/ 1056117 w 2270660"/>
              <a:gd name="connsiteY159"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2089288 w 2270660"/>
              <a:gd name="connsiteY84" fmla="*/ 882983 h 2450980"/>
              <a:gd name="connsiteX85" fmla="*/ 2114149 w 2270660"/>
              <a:gd name="connsiteY85" fmla="*/ 830462 h 2450980"/>
              <a:gd name="connsiteX86" fmla="*/ 2146470 w 2270660"/>
              <a:gd name="connsiteY86" fmla="*/ 756456 h 2450980"/>
              <a:gd name="connsiteX87" fmla="*/ 2178790 w 2270660"/>
              <a:gd name="connsiteY87" fmla="*/ 744519 h 2450980"/>
              <a:gd name="connsiteX88" fmla="*/ 2231846 w 2270660"/>
              <a:gd name="connsiteY88" fmla="*/ 790851 h 2450980"/>
              <a:gd name="connsiteX89" fmla="*/ 2070635 w 2270660"/>
              <a:gd name="connsiteY89" fmla="*/ 1120325 h 2450980"/>
              <a:gd name="connsiteX90" fmla="*/ 2118260 w 2270660"/>
              <a:gd name="connsiteY90" fmla="*/ 1134612 h 2450980"/>
              <a:gd name="connsiteX91" fmla="*/ 2199223 w 2270660"/>
              <a:gd name="connsiteY91" fmla="*/ 1134612 h 2450980"/>
              <a:gd name="connsiteX92" fmla="*/ 2213510 w 2270660"/>
              <a:gd name="connsiteY92" fmla="*/ 1096512 h 2450980"/>
              <a:gd name="connsiteX93" fmla="*/ 2242085 w 2270660"/>
              <a:gd name="connsiteY93" fmla="*/ 1106037 h 2450980"/>
              <a:gd name="connsiteX94" fmla="*/ 2270660 w 2270660"/>
              <a:gd name="connsiteY94" fmla="*/ 1093801 h 2450980"/>
              <a:gd name="connsiteX95" fmla="*/ 2270660 w 2270660"/>
              <a:gd name="connsiteY95" fmla="*/ 1115562 h 2450980"/>
              <a:gd name="connsiteX96" fmla="*/ 2256373 w 2270660"/>
              <a:gd name="connsiteY96" fmla="*/ 1144137 h 2450980"/>
              <a:gd name="connsiteX97" fmla="*/ 2209269 w 2270660"/>
              <a:gd name="connsiteY97" fmla="*/ 1182395 h 2450980"/>
              <a:gd name="connsiteX98" fmla="*/ 2182592 w 2270660"/>
              <a:gd name="connsiteY98" fmla="*/ 1213832 h 2450980"/>
              <a:gd name="connsiteX99" fmla="*/ 2147341 w 2270660"/>
              <a:gd name="connsiteY99" fmla="*/ 1247174 h 2450980"/>
              <a:gd name="connsiteX100" fmla="*/ 2132097 w 2270660"/>
              <a:gd name="connsiteY100" fmla="*/ 1319574 h 2450980"/>
              <a:gd name="connsiteX101" fmla="*/ 2156360 w 2270660"/>
              <a:gd name="connsiteY101" fmla="*/ 1348925 h 2450980"/>
              <a:gd name="connsiteX102" fmla="*/ 2054927 w 2270660"/>
              <a:gd name="connsiteY102" fmla="*/ 1350599 h 2450980"/>
              <a:gd name="connsiteX103" fmla="*/ 2023010 w 2270660"/>
              <a:gd name="connsiteY103" fmla="*/ 1415600 h 2450980"/>
              <a:gd name="connsiteX104" fmla="*/ 2013485 w 2270660"/>
              <a:gd name="connsiteY104" fmla="*/ 1429887 h 2450980"/>
              <a:gd name="connsiteX105" fmla="*/ 1999198 w 2270660"/>
              <a:gd name="connsiteY105" fmla="*/ 1472750 h 2450980"/>
              <a:gd name="connsiteX106" fmla="*/ 1980148 w 2270660"/>
              <a:gd name="connsiteY106" fmla="*/ 1487037 h 2450980"/>
              <a:gd name="connsiteX107" fmla="*/ 1915829 w 2270660"/>
              <a:gd name="connsiteY107" fmla="*/ 1494857 h 2450980"/>
              <a:gd name="connsiteX108" fmla="*/ 1889660 w 2270660"/>
              <a:gd name="connsiteY108" fmla="*/ 1515612 h 2450980"/>
              <a:gd name="connsiteX109" fmla="*/ 1880135 w 2270660"/>
              <a:gd name="connsiteY109" fmla="*/ 1491800 h 2450980"/>
              <a:gd name="connsiteX110" fmla="*/ 1822985 w 2270660"/>
              <a:gd name="connsiteY110" fmla="*/ 1510850 h 2450980"/>
              <a:gd name="connsiteX111" fmla="*/ 1799173 w 2270660"/>
              <a:gd name="connsiteY111" fmla="*/ 1491800 h 2450980"/>
              <a:gd name="connsiteX112" fmla="*/ 1780123 w 2270660"/>
              <a:gd name="connsiteY112" fmla="*/ 1501325 h 2450980"/>
              <a:gd name="connsiteX113" fmla="*/ 1760635 w 2270660"/>
              <a:gd name="connsiteY113" fmla="*/ 1503432 h 2450980"/>
              <a:gd name="connsiteX114" fmla="*/ 1731953 w 2270660"/>
              <a:gd name="connsiteY114" fmla="*/ 1526295 h 2450980"/>
              <a:gd name="connsiteX115" fmla="*/ 1712999 w 2270660"/>
              <a:gd name="connsiteY115" fmla="*/ 1516768 h 2450980"/>
              <a:gd name="connsiteX116" fmla="*/ 1722973 w 2270660"/>
              <a:gd name="connsiteY116" fmla="*/ 1487037 h 2450980"/>
              <a:gd name="connsiteX117" fmla="*/ 1699160 w 2270660"/>
              <a:gd name="connsiteY117" fmla="*/ 1482275 h 2450980"/>
              <a:gd name="connsiteX118" fmla="*/ 1642010 w 2270660"/>
              <a:gd name="connsiteY118" fmla="*/ 1491800 h 2450980"/>
              <a:gd name="connsiteX119" fmla="*/ 1546760 w 2270660"/>
              <a:gd name="connsiteY119" fmla="*/ 1496562 h 2450980"/>
              <a:gd name="connsiteX120" fmla="*/ 1470560 w 2270660"/>
              <a:gd name="connsiteY120" fmla="*/ 1477512 h 2450980"/>
              <a:gd name="connsiteX121" fmla="*/ 1451510 w 2270660"/>
              <a:gd name="connsiteY121" fmla="*/ 1491800 h 2450980"/>
              <a:gd name="connsiteX122" fmla="*/ 1396511 w 2270660"/>
              <a:gd name="connsiteY122" fmla="*/ 1520783 h 2450980"/>
              <a:gd name="connsiteX123" fmla="*/ 1375310 w 2270660"/>
              <a:gd name="connsiteY123" fmla="*/ 1501325 h 2450980"/>
              <a:gd name="connsiteX124" fmla="*/ 1356260 w 2270660"/>
              <a:gd name="connsiteY124" fmla="*/ 1477512 h 2450980"/>
              <a:gd name="connsiteX125" fmla="*/ 1337210 w 2270660"/>
              <a:gd name="connsiteY125" fmla="*/ 1501325 h 2450980"/>
              <a:gd name="connsiteX126" fmla="*/ 1327685 w 2270660"/>
              <a:gd name="connsiteY126" fmla="*/ 1482275 h 2450980"/>
              <a:gd name="connsiteX127" fmla="*/ 1227673 w 2270660"/>
              <a:gd name="connsiteY127" fmla="*/ 1529900 h 2450980"/>
              <a:gd name="connsiteX128" fmla="*/ 1194335 w 2270660"/>
              <a:gd name="connsiteY128" fmla="*/ 1529900 h 2450980"/>
              <a:gd name="connsiteX129" fmla="*/ 1132423 w 2270660"/>
              <a:gd name="connsiteY129" fmla="*/ 1520375 h 2450980"/>
              <a:gd name="connsiteX130" fmla="*/ 1075273 w 2270660"/>
              <a:gd name="connsiteY130" fmla="*/ 1539425 h 2450980"/>
              <a:gd name="connsiteX131" fmla="*/ 1051460 w 2270660"/>
              <a:gd name="connsiteY131" fmla="*/ 1577525 h 2450980"/>
              <a:gd name="connsiteX132" fmla="*/ 1037173 w 2270660"/>
              <a:gd name="connsiteY132" fmla="*/ 1606100 h 2450980"/>
              <a:gd name="connsiteX133" fmla="*/ 1018123 w 2270660"/>
              <a:gd name="connsiteY133" fmla="*/ 1606100 h 2450980"/>
              <a:gd name="connsiteX134" fmla="*/ 1018123 w 2270660"/>
              <a:gd name="connsiteY134" fmla="*/ 1606100 h 2450980"/>
              <a:gd name="connsiteX135" fmla="*/ 956402 w 2270660"/>
              <a:gd name="connsiteY135" fmla="*/ 1634894 h 2450980"/>
              <a:gd name="connsiteX136" fmla="*/ 918110 w 2270660"/>
              <a:gd name="connsiteY136" fmla="*/ 1606100 h 2450980"/>
              <a:gd name="connsiteX137" fmla="*/ 797331 w 2270660"/>
              <a:gd name="connsiteY137" fmla="*/ 1632036 h 2450980"/>
              <a:gd name="connsiteX138" fmla="*/ 851435 w 2270660"/>
              <a:gd name="connsiteY138" fmla="*/ 1668012 h 2450980"/>
              <a:gd name="connsiteX139" fmla="*/ 870485 w 2270660"/>
              <a:gd name="connsiteY139" fmla="*/ 1706112 h 2450980"/>
              <a:gd name="connsiteX140" fmla="*/ 870485 w 2270660"/>
              <a:gd name="connsiteY140" fmla="*/ 1753737 h 2450980"/>
              <a:gd name="connsiteX141" fmla="*/ 851435 w 2270660"/>
              <a:gd name="connsiteY141" fmla="*/ 1777550 h 2450980"/>
              <a:gd name="connsiteX142" fmla="*/ 837148 w 2270660"/>
              <a:gd name="connsiteY142" fmla="*/ 1853750 h 2450980"/>
              <a:gd name="connsiteX143" fmla="*/ 856198 w 2270660"/>
              <a:gd name="connsiteY143" fmla="*/ 1882325 h 2450980"/>
              <a:gd name="connsiteX144" fmla="*/ 841910 w 2270660"/>
              <a:gd name="connsiteY144" fmla="*/ 1910900 h 2450980"/>
              <a:gd name="connsiteX145" fmla="*/ 851435 w 2270660"/>
              <a:gd name="connsiteY145" fmla="*/ 1939475 h 2450980"/>
              <a:gd name="connsiteX146" fmla="*/ 851435 w 2270660"/>
              <a:gd name="connsiteY146" fmla="*/ 1963287 h 2450980"/>
              <a:gd name="connsiteX147" fmla="*/ 808573 w 2270660"/>
              <a:gd name="connsiteY147" fmla="*/ 1982337 h 2450980"/>
              <a:gd name="connsiteX148" fmla="*/ 808573 w 2270660"/>
              <a:gd name="connsiteY148" fmla="*/ 1982337 h 2450980"/>
              <a:gd name="connsiteX149" fmla="*/ 809232 w 2270660"/>
              <a:gd name="connsiteY149" fmla="*/ 2038001 h 2450980"/>
              <a:gd name="connsiteX150" fmla="*/ 822860 w 2270660"/>
              <a:gd name="connsiteY150" fmla="*/ 2058537 h 2450980"/>
              <a:gd name="connsiteX151" fmla="*/ 846673 w 2270660"/>
              <a:gd name="connsiteY151" fmla="*/ 2082350 h 2450980"/>
              <a:gd name="connsiteX152" fmla="*/ 841910 w 2270660"/>
              <a:gd name="connsiteY152" fmla="*/ 2134737 h 2450980"/>
              <a:gd name="connsiteX153" fmla="*/ 899060 w 2270660"/>
              <a:gd name="connsiteY153" fmla="*/ 2163312 h 2450980"/>
              <a:gd name="connsiteX154" fmla="*/ 903823 w 2270660"/>
              <a:gd name="connsiteY154" fmla="*/ 2196650 h 2450980"/>
              <a:gd name="connsiteX155" fmla="*/ 965735 w 2270660"/>
              <a:gd name="connsiteY155" fmla="*/ 2220462 h 2450980"/>
              <a:gd name="connsiteX156" fmla="*/ 956210 w 2270660"/>
              <a:gd name="connsiteY156" fmla="*/ 2253800 h 2450980"/>
              <a:gd name="connsiteX157" fmla="*/ 1056223 w 2270660"/>
              <a:gd name="connsiteY157" fmla="*/ 2258562 h 2450980"/>
              <a:gd name="connsiteX158" fmla="*/ 1056223 w 2270660"/>
              <a:gd name="connsiteY158" fmla="*/ 2258562 h 2450980"/>
              <a:gd name="connsiteX159" fmla="*/ 1056117 w 2270660"/>
              <a:gd name="connsiteY159"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2089288 w 2270660"/>
              <a:gd name="connsiteY84" fmla="*/ 882983 h 2450980"/>
              <a:gd name="connsiteX85" fmla="*/ 2114149 w 2270660"/>
              <a:gd name="connsiteY85" fmla="*/ 830462 h 2450980"/>
              <a:gd name="connsiteX86" fmla="*/ 2146470 w 2270660"/>
              <a:gd name="connsiteY86" fmla="*/ 756456 h 2450980"/>
              <a:gd name="connsiteX87" fmla="*/ 2178790 w 2270660"/>
              <a:gd name="connsiteY87" fmla="*/ 744519 h 2450980"/>
              <a:gd name="connsiteX88" fmla="*/ 2231846 w 2270660"/>
              <a:gd name="connsiteY88" fmla="*/ 790851 h 2450980"/>
              <a:gd name="connsiteX89" fmla="*/ 2070635 w 2270660"/>
              <a:gd name="connsiteY89" fmla="*/ 1120325 h 2450980"/>
              <a:gd name="connsiteX90" fmla="*/ 2118260 w 2270660"/>
              <a:gd name="connsiteY90" fmla="*/ 1134612 h 2450980"/>
              <a:gd name="connsiteX91" fmla="*/ 2199223 w 2270660"/>
              <a:gd name="connsiteY91" fmla="*/ 1134612 h 2450980"/>
              <a:gd name="connsiteX92" fmla="*/ 2213510 w 2270660"/>
              <a:gd name="connsiteY92" fmla="*/ 1096512 h 2450980"/>
              <a:gd name="connsiteX93" fmla="*/ 2242085 w 2270660"/>
              <a:gd name="connsiteY93" fmla="*/ 1106037 h 2450980"/>
              <a:gd name="connsiteX94" fmla="*/ 2270660 w 2270660"/>
              <a:gd name="connsiteY94" fmla="*/ 1093801 h 2450980"/>
              <a:gd name="connsiteX95" fmla="*/ 2270660 w 2270660"/>
              <a:gd name="connsiteY95" fmla="*/ 1115562 h 2450980"/>
              <a:gd name="connsiteX96" fmla="*/ 2256373 w 2270660"/>
              <a:gd name="connsiteY96" fmla="*/ 1144137 h 2450980"/>
              <a:gd name="connsiteX97" fmla="*/ 2209269 w 2270660"/>
              <a:gd name="connsiteY97" fmla="*/ 1182395 h 2450980"/>
              <a:gd name="connsiteX98" fmla="*/ 2182592 w 2270660"/>
              <a:gd name="connsiteY98" fmla="*/ 1213832 h 2450980"/>
              <a:gd name="connsiteX99" fmla="*/ 2147341 w 2270660"/>
              <a:gd name="connsiteY99" fmla="*/ 1247174 h 2450980"/>
              <a:gd name="connsiteX100" fmla="*/ 2132097 w 2270660"/>
              <a:gd name="connsiteY100" fmla="*/ 1319574 h 2450980"/>
              <a:gd name="connsiteX101" fmla="*/ 2156360 w 2270660"/>
              <a:gd name="connsiteY101" fmla="*/ 1348925 h 2450980"/>
              <a:gd name="connsiteX102" fmla="*/ 2054927 w 2270660"/>
              <a:gd name="connsiteY102" fmla="*/ 1350599 h 2450980"/>
              <a:gd name="connsiteX103" fmla="*/ 2023010 w 2270660"/>
              <a:gd name="connsiteY103" fmla="*/ 1415600 h 2450980"/>
              <a:gd name="connsiteX104" fmla="*/ 2013485 w 2270660"/>
              <a:gd name="connsiteY104" fmla="*/ 1429887 h 2450980"/>
              <a:gd name="connsiteX105" fmla="*/ 1999198 w 2270660"/>
              <a:gd name="connsiteY105" fmla="*/ 1472750 h 2450980"/>
              <a:gd name="connsiteX106" fmla="*/ 1980148 w 2270660"/>
              <a:gd name="connsiteY106" fmla="*/ 1487037 h 2450980"/>
              <a:gd name="connsiteX107" fmla="*/ 1915829 w 2270660"/>
              <a:gd name="connsiteY107" fmla="*/ 1494857 h 2450980"/>
              <a:gd name="connsiteX108" fmla="*/ 1889660 w 2270660"/>
              <a:gd name="connsiteY108" fmla="*/ 1515612 h 2450980"/>
              <a:gd name="connsiteX109" fmla="*/ 1880135 w 2270660"/>
              <a:gd name="connsiteY109" fmla="*/ 1491800 h 2450980"/>
              <a:gd name="connsiteX110" fmla="*/ 1822985 w 2270660"/>
              <a:gd name="connsiteY110" fmla="*/ 1510850 h 2450980"/>
              <a:gd name="connsiteX111" fmla="*/ 1799173 w 2270660"/>
              <a:gd name="connsiteY111" fmla="*/ 1491800 h 2450980"/>
              <a:gd name="connsiteX112" fmla="*/ 1780123 w 2270660"/>
              <a:gd name="connsiteY112" fmla="*/ 1501325 h 2450980"/>
              <a:gd name="connsiteX113" fmla="*/ 1760635 w 2270660"/>
              <a:gd name="connsiteY113" fmla="*/ 1503432 h 2450980"/>
              <a:gd name="connsiteX114" fmla="*/ 1731953 w 2270660"/>
              <a:gd name="connsiteY114" fmla="*/ 1526295 h 2450980"/>
              <a:gd name="connsiteX115" fmla="*/ 1712999 w 2270660"/>
              <a:gd name="connsiteY115" fmla="*/ 1516768 h 2450980"/>
              <a:gd name="connsiteX116" fmla="*/ 1722973 w 2270660"/>
              <a:gd name="connsiteY116" fmla="*/ 1487037 h 2450980"/>
              <a:gd name="connsiteX117" fmla="*/ 1699160 w 2270660"/>
              <a:gd name="connsiteY117" fmla="*/ 1482275 h 2450980"/>
              <a:gd name="connsiteX118" fmla="*/ 1642010 w 2270660"/>
              <a:gd name="connsiteY118" fmla="*/ 1491800 h 2450980"/>
              <a:gd name="connsiteX119" fmla="*/ 1546760 w 2270660"/>
              <a:gd name="connsiteY119" fmla="*/ 1496562 h 2450980"/>
              <a:gd name="connsiteX120" fmla="*/ 1470560 w 2270660"/>
              <a:gd name="connsiteY120" fmla="*/ 1477512 h 2450980"/>
              <a:gd name="connsiteX121" fmla="*/ 1451510 w 2270660"/>
              <a:gd name="connsiteY121" fmla="*/ 1491800 h 2450980"/>
              <a:gd name="connsiteX122" fmla="*/ 1396511 w 2270660"/>
              <a:gd name="connsiteY122" fmla="*/ 1520783 h 2450980"/>
              <a:gd name="connsiteX123" fmla="*/ 1375310 w 2270660"/>
              <a:gd name="connsiteY123" fmla="*/ 1501325 h 2450980"/>
              <a:gd name="connsiteX124" fmla="*/ 1356260 w 2270660"/>
              <a:gd name="connsiteY124" fmla="*/ 1477512 h 2450980"/>
              <a:gd name="connsiteX125" fmla="*/ 1337210 w 2270660"/>
              <a:gd name="connsiteY125" fmla="*/ 1501325 h 2450980"/>
              <a:gd name="connsiteX126" fmla="*/ 1327685 w 2270660"/>
              <a:gd name="connsiteY126" fmla="*/ 1482275 h 2450980"/>
              <a:gd name="connsiteX127" fmla="*/ 1227673 w 2270660"/>
              <a:gd name="connsiteY127" fmla="*/ 1529900 h 2450980"/>
              <a:gd name="connsiteX128" fmla="*/ 1194335 w 2270660"/>
              <a:gd name="connsiteY128" fmla="*/ 1529900 h 2450980"/>
              <a:gd name="connsiteX129" fmla="*/ 1132423 w 2270660"/>
              <a:gd name="connsiteY129" fmla="*/ 1520375 h 2450980"/>
              <a:gd name="connsiteX130" fmla="*/ 1075273 w 2270660"/>
              <a:gd name="connsiteY130" fmla="*/ 1539425 h 2450980"/>
              <a:gd name="connsiteX131" fmla="*/ 1051460 w 2270660"/>
              <a:gd name="connsiteY131" fmla="*/ 1577525 h 2450980"/>
              <a:gd name="connsiteX132" fmla="*/ 1037173 w 2270660"/>
              <a:gd name="connsiteY132" fmla="*/ 1606100 h 2450980"/>
              <a:gd name="connsiteX133" fmla="*/ 1018123 w 2270660"/>
              <a:gd name="connsiteY133" fmla="*/ 1606100 h 2450980"/>
              <a:gd name="connsiteX134" fmla="*/ 1018123 w 2270660"/>
              <a:gd name="connsiteY134" fmla="*/ 1606100 h 2450980"/>
              <a:gd name="connsiteX135" fmla="*/ 956402 w 2270660"/>
              <a:gd name="connsiteY135" fmla="*/ 1634894 h 2450980"/>
              <a:gd name="connsiteX136" fmla="*/ 918110 w 2270660"/>
              <a:gd name="connsiteY136" fmla="*/ 1606100 h 2450980"/>
              <a:gd name="connsiteX137" fmla="*/ 797331 w 2270660"/>
              <a:gd name="connsiteY137" fmla="*/ 1632036 h 2450980"/>
              <a:gd name="connsiteX138" fmla="*/ 851435 w 2270660"/>
              <a:gd name="connsiteY138" fmla="*/ 1668012 h 2450980"/>
              <a:gd name="connsiteX139" fmla="*/ 870485 w 2270660"/>
              <a:gd name="connsiteY139" fmla="*/ 1706112 h 2450980"/>
              <a:gd name="connsiteX140" fmla="*/ 870485 w 2270660"/>
              <a:gd name="connsiteY140" fmla="*/ 1753737 h 2450980"/>
              <a:gd name="connsiteX141" fmla="*/ 851435 w 2270660"/>
              <a:gd name="connsiteY141" fmla="*/ 1777550 h 2450980"/>
              <a:gd name="connsiteX142" fmla="*/ 837148 w 2270660"/>
              <a:gd name="connsiteY142" fmla="*/ 1853750 h 2450980"/>
              <a:gd name="connsiteX143" fmla="*/ 856198 w 2270660"/>
              <a:gd name="connsiteY143" fmla="*/ 1882325 h 2450980"/>
              <a:gd name="connsiteX144" fmla="*/ 841910 w 2270660"/>
              <a:gd name="connsiteY144" fmla="*/ 1910900 h 2450980"/>
              <a:gd name="connsiteX145" fmla="*/ 851435 w 2270660"/>
              <a:gd name="connsiteY145" fmla="*/ 1939475 h 2450980"/>
              <a:gd name="connsiteX146" fmla="*/ 851435 w 2270660"/>
              <a:gd name="connsiteY146" fmla="*/ 1963287 h 2450980"/>
              <a:gd name="connsiteX147" fmla="*/ 808573 w 2270660"/>
              <a:gd name="connsiteY147" fmla="*/ 1982337 h 2450980"/>
              <a:gd name="connsiteX148" fmla="*/ 808573 w 2270660"/>
              <a:gd name="connsiteY148" fmla="*/ 1982337 h 2450980"/>
              <a:gd name="connsiteX149" fmla="*/ 809232 w 2270660"/>
              <a:gd name="connsiteY149" fmla="*/ 2038001 h 2450980"/>
              <a:gd name="connsiteX150" fmla="*/ 822860 w 2270660"/>
              <a:gd name="connsiteY150" fmla="*/ 2058537 h 2450980"/>
              <a:gd name="connsiteX151" fmla="*/ 846673 w 2270660"/>
              <a:gd name="connsiteY151" fmla="*/ 2082350 h 2450980"/>
              <a:gd name="connsiteX152" fmla="*/ 841910 w 2270660"/>
              <a:gd name="connsiteY152" fmla="*/ 2134737 h 2450980"/>
              <a:gd name="connsiteX153" fmla="*/ 899060 w 2270660"/>
              <a:gd name="connsiteY153" fmla="*/ 2163312 h 2450980"/>
              <a:gd name="connsiteX154" fmla="*/ 903823 w 2270660"/>
              <a:gd name="connsiteY154" fmla="*/ 2196650 h 2450980"/>
              <a:gd name="connsiteX155" fmla="*/ 965735 w 2270660"/>
              <a:gd name="connsiteY155" fmla="*/ 2220462 h 2450980"/>
              <a:gd name="connsiteX156" fmla="*/ 956210 w 2270660"/>
              <a:gd name="connsiteY156" fmla="*/ 2253800 h 2450980"/>
              <a:gd name="connsiteX157" fmla="*/ 1056223 w 2270660"/>
              <a:gd name="connsiteY157" fmla="*/ 2258562 h 2450980"/>
              <a:gd name="connsiteX158" fmla="*/ 1056223 w 2270660"/>
              <a:gd name="connsiteY158" fmla="*/ 2258562 h 2450980"/>
              <a:gd name="connsiteX159" fmla="*/ 1056117 w 2270660"/>
              <a:gd name="connsiteY159" fmla="*/ 2262599 h 2450980"/>
              <a:gd name="connsiteX0" fmla="*/ 1056117 w 2270660"/>
              <a:gd name="connsiteY0" fmla="*/ 2262599 h 2450980"/>
              <a:gd name="connsiteX1" fmla="*/ 1013064 w 2270660"/>
              <a:gd name="connsiteY1" fmla="*/ 2282682 h 2450980"/>
              <a:gd name="connsiteX2" fmla="*/ 968603 w 2270660"/>
              <a:gd name="connsiteY2" fmla="*/ 2298559 h 2450980"/>
              <a:gd name="connsiteX3" fmla="*/ 898737 w 2270660"/>
              <a:gd name="connsiteY3" fmla="*/ 2263630 h 2450980"/>
              <a:gd name="connsiteX4" fmla="*/ 879682 w 2270660"/>
              <a:gd name="connsiteY4" fmla="*/ 2282682 h 2450980"/>
              <a:gd name="connsiteX5" fmla="*/ 883068 w 2270660"/>
              <a:gd name="connsiteY5" fmla="*/ 2333803 h 2450980"/>
              <a:gd name="connsiteX6" fmla="*/ 863665 w 2270660"/>
              <a:gd name="connsiteY6" fmla="*/ 2354650 h 2450980"/>
              <a:gd name="connsiteX7" fmla="*/ 834999 w 2270660"/>
              <a:gd name="connsiteY7" fmla="*/ 2346583 h 2450980"/>
              <a:gd name="connsiteX8" fmla="*/ 758421 w 2270660"/>
              <a:gd name="connsiteY8" fmla="*/ 2323963 h 2450980"/>
              <a:gd name="connsiteX9" fmla="*/ 729841 w 2270660"/>
              <a:gd name="connsiteY9" fmla="*/ 2381121 h 2450980"/>
              <a:gd name="connsiteX10" fmla="*/ 663152 w 2270660"/>
              <a:gd name="connsiteY10" fmla="*/ 2450980 h 2450980"/>
              <a:gd name="connsiteX11" fmla="*/ 602815 w 2270660"/>
              <a:gd name="connsiteY11" fmla="*/ 2431928 h 2450980"/>
              <a:gd name="connsiteX12" fmla="*/ 542699 w 2270660"/>
              <a:gd name="connsiteY12" fmla="*/ 2431928 h 2450980"/>
              <a:gd name="connsiteX13" fmla="*/ 504370 w 2270660"/>
              <a:gd name="connsiteY13" fmla="*/ 2450980 h 2450980"/>
              <a:gd name="connsiteX14" fmla="*/ 383696 w 2270660"/>
              <a:gd name="connsiteY14" fmla="*/ 2403349 h 2450980"/>
              <a:gd name="connsiteX15" fmla="*/ 339237 w 2270660"/>
              <a:gd name="connsiteY15" fmla="*/ 2323963 h 2450980"/>
              <a:gd name="connsiteX16" fmla="*/ 304305 w 2270660"/>
              <a:gd name="connsiteY16" fmla="*/ 2330314 h 2450980"/>
              <a:gd name="connsiteX17" fmla="*/ 247144 w 2270660"/>
              <a:gd name="connsiteY17" fmla="*/ 2320788 h 2450980"/>
              <a:gd name="connsiteX18" fmla="*/ 180455 w 2270660"/>
              <a:gd name="connsiteY18" fmla="*/ 2330116 h 2450980"/>
              <a:gd name="connsiteX19" fmla="*/ 142428 w 2270660"/>
              <a:gd name="connsiteY19" fmla="*/ 2321012 h 2450980"/>
              <a:gd name="connsiteX20" fmla="*/ 313832 w 2270660"/>
              <a:gd name="connsiteY20" fmla="*/ 2054051 h 2450980"/>
              <a:gd name="connsiteX21" fmla="*/ 323359 w 2270660"/>
              <a:gd name="connsiteY21" fmla="*/ 1982604 h 2450980"/>
              <a:gd name="connsiteX22" fmla="*/ 219127 w 2270660"/>
              <a:gd name="connsiteY22" fmla="*/ 1887341 h 2450980"/>
              <a:gd name="connsiteX23" fmla="*/ 83541 w 2270660"/>
              <a:gd name="connsiteY23" fmla="*/ 1778265 h 2450980"/>
              <a:gd name="connsiteX24" fmla="*/ 6564 w 2270660"/>
              <a:gd name="connsiteY24" fmla="*/ 1530105 h 2450980"/>
              <a:gd name="connsiteX25" fmla="*/ 73769 w 2270660"/>
              <a:gd name="connsiteY25" fmla="*/ 1196685 h 2450980"/>
              <a:gd name="connsiteX26" fmla="*/ 13065 w 2270660"/>
              <a:gd name="connsiteY26" fmla="*/ 768105 h 2450980"/>
              <a:gd name="connsiteX27" fmla="*/ 246454 w 2270660"/>
              <a:gd name="connsiteY27" fmla="*/ 453575 h 2450980"/>
              <a:gd name="connsiteX28" fmla="*/ 689484 w 2270660"/>
              <a:gd name="connsiteY28" fmla="*/ 15425 h 2450980"/>
              <a:gd name="connsiteX29" fmla="*/ 851435 w 2270660"/>
              <a:gd name="connsiteY29" fmla="*/ 101150 h 2450980"/>
              <a:gd name="connsiteX30" fmla="*/ 895561 w 2270660"/>
              <a:gd name="connsiteY30" fmla="*/ 122119 h 2450980"/>
              <a:gd name="connsiteX31" fmla="*/ 898320 w 2270660"/>
              <a:gd name="connsiteY31" fmla="*/ 108783 h 2450980"/>
              <a:gd name="connsiteX32" fmla="*/ 917203 w 2270660"/>
              <a:gd name="connsiteY32" fmla="*/ 75758 h 2450980"/>
              <a:gd name="connsiteX33" fmla="*/ 951448 w 2270660"/>
              <a:gd name="connsiteY33" fmla="*/ 77337 h 2450980"/>
              <a:gd name="connsiteX34" fmla="*/ 989548 w 2270660"/>
              <a:gd name="connsiteY34" fmla="*/ 101150 h 2450980"/>
              <a:gd name="connsiteX35" fmla="*/ 1022885 w 2270660"/>
              <a:gd name="connsiteY35" fmla="*/ 124962 h 2450980"/>
              <a:gd name="connsiteX36" fmla="*/ 1051460 w 2270660"/>
              <a:gd name="connsiteY36" fmla="*/ 148775 h 2450980"/>
              <a:gd name="connsiteX37" fmla="*/ 1103848 w 2270660"/>
              <a:gd name="connsiteY37" fmla="*/ 215450 h 2450980"/>
              <a:gd name="connsiteX38" fmla="*/ 1099085 w 2270660"/>
              <a:gd name="connsiteY38" fmla="*/ 224975 h 2450980"/>
              <a:gd name="connsiteX39" fmla="*/ 1089560 w 2270660"/>
              <a:gd name="connsiteY39" fmla="*/ 286887 h 2450980"/>
              <a:gd name="connsiteX40" fmla="*/ 1063241 w 2270660"/>
              <a:gd name="connsiteY40" fmla="*/ 299308 h 2450980"/>
              <a:gd name="connsiteX41" fmla="*/ 1051460 w 2270660"/>
              <a:gd name="connsiteY41" fmla="*/ 310700 h 2450980"/>
              <a:gd name="connsiteX42" fmla="*/ 1033607 w 2270660"/>
              <a:gd name="connsiteY42" fmla="*/ 329793 h 2450980"/>
              <a:gd name="connsiteX43" fmla="*/ 1037381 w 2270660"/>
              <a:gd name="connsiteY43" fmla="*/ 348845 h 2450980"/>
              <a:gd name="connsiteX44" fmla="*/ 1056931 w 2270660"/>
              <a:gd name="connsiteY44" fmla="*/ 383775 h 2450980"/>
              <a:gd name="connsiteX45" fmla="*/ 1094323 w 2270660"/>
              <a:gd name="connsiteY45" fmla="*/ 377375 h 2450980"/>
              <a:gd name="connsiteX46" fmla="*/ 1096486 w 2270660"/>
              <a:gd name="connsiteY46" fmla="*/ 386950 h 2450980"/>
              <a:gd name="connsiteX47" fmla="*/ 1143169 w 2270660"/>
              <a:gd name="connsiteY47" fmla="*/ 392666 h 2450980"/>
              <a:gd name="connsiteX48" fmla="*/ 1165760 w 2270660"/>
              <a:gd name="connsiteY48" fmla="*/ 401187 h 2450980"/>
              <a:gd name="connsiteX49" fmla="*/ 1165760 w 2270660"/>
              <a:gd name="connsiteY49" fmla="*/ 401187 h 2450980"/>
              <a:gd name="connsiteX50" fmla="*/ 1183184 w 2270660"/>
              <a:gd name="connsiteY50" fmla="*/ 412671 h 2450980"/>
              <a:gd name="connsiteX51" fmla="*/ 1179473 w 2270660"/>
              <a:gd name="connsiteY51" fmla="*/ 444108 h 2450980"/>
              <a:gd name="connsiteX52" fmla="*/ 1203860 w 2270660"/>
              <a:gd name="connsiteY52" fmla="*/ 472625 h 2450980"/>
              <a:gd name="connsiteX53" fmla="*/ 1222910 w 2270660"/>
              <a:gd name="connsiteY53" fmla="*/ 458337 h 2450980"/>
              <a:gd name="connsiteX54" fmla="*/ 1265773 w 2270660"/>
              <a:gd name="connsiteY54" fmla="*/ 458337 h 2450980"/>
              <a:gd name="connsiteX55" fmla="*/ 1337210 w 2270660"/>
              <a:gd name="connsiteY55" fmla="*/ 458337 h 2450980"/>
              <a:gd name="connsiteX56" fmla="*/ 1313398 w 2270660"/>
              <a:gd name="connsiteY56" fmla="*/ 477387 h 2450980"/>
              <a:gd name="connsiteX57" fmla="*/ 1313398 w 2270660"/>
              <a:gd name="connsiteY57" fmla="*/ 477387 h 2450980"/>
              <a:gd name="connsiteX58" fmla="*/ 1280060 w 2270660"/>
              <a:gd name="connsiteY58" fmla="*/ 563112 h 2450980"/>
              <a:gd name="connsiteX59" fmla="*/ 1256248 w 2270660"/>
              <a:gd name="connsiteY59" fmla="*/ 572637 h 2450980"/>
              <a:gd name="connsiteX60" fmla="*/ 1204102 w 2270660"/>
              <a:gd name="connsiteY60" fmla="*/ 594941 h 2450980"/>
              <a:gd name="connsiteX61" fmla="*/ 1220341 w 2270660"/>
              <a:gd name="connsiteY61" fmla="*/ 640350 h 2450980"/>
              <a:gd name="connsiteX62" fmla="*/ 1212719 w 2270660"/>
              <a:gd name="connsiteY62" fmla="*/ 677502 h 2450980"/>
              <a:gd name="connsiteX63" fmla="*/ 1232435 w 2270660"/>
              <a:gd name="connsiteY63" fmla="*/ 691700 h 2450980"/>
              <a:gd name="connsiteX64" fmla="*/ 1243798 w 2270660"/>
              <a:gd name="connsiteY64" fmla="*/ 739423 h 2450980"/>
              <a:gd name="connsiteX65" fmla="*/ 1285577 w 2270660"/>
              <a:gd name="connsiteY65" fmla="*/ 733072 h 2450980"/>
              <a:gd name="connsiteX66" fmla="*/ 1314760 w 2270660"/>
              <a:gd name="connsiteY66" fmla="*/ 754665 h 2450980"/>
              <a:gd name="connsiteX67" fmla="*/ 1341973 w 2270660"/>
              <a:gd name="connsiteY67" fmla="*/ 758375 h 2450980"/>
              <a:gd name="connsiteX68" fmla="*/ 1413410 w 2270660"/>
              <a:gd name="connsiteY68" fmla="*/ 753612 h 2450980"/>
              <a:gd name="connsiteX69" fmla="*/ 1446748 w 2270660"/>
              <a:gd name="connsiteY69" fmla="*/ 753612 h 2450980"/>
              <a:gd name="connsiteX70" fmla="*/ 1499135 w 2270660"/>
              <a:gd name="connsiteY70" fmla="*/ 767900 h 2450980"/>
              <a:gd name="connsiteX71" fmla="*/ 1508660 w 2270660"/>
              <a:gd name="connsiteY71" fmla="*/ 782187 h 2450980"/>
              <a:gd name="connsiteX72" fmla="*/ 1498816 w 2270660"/>
              <a:gd name="connsiteY72" fmla="*/ 838897 h 2450980"/>
              <a:gd name="connsiteX73" fmla="*/ 1556843 w 2270660"/>
              <a:gd name="connsiteY73" fmla="*/ 885692 h 2450980"/>
              <a:gd name="connsiteX74" fmla="*/ 1608915 w 2270660"/>
              <a:gd name="connsiteY74" fmla="*/ 855855 h 2450980"/>
              <a:gd name="connsiteX75" fmla="*/ 1614905 w 2270660"/>
              <a:gd name="connsiteY75" fmla="*/ 803224 h 2450980"/>
              <a:gd name="connsiteX76" fmla="*/ 1637816 w 2270660"/>
              <a:gd name="connsiteY76" fmla="*/ 817617 h 2450980"/>
              <a:gd name="connsiteX77" fmla="*/ 1703566 w 2270660"/>
              <a:gd name="connsiteY77" fmla="*/ 731422 h 2450980"/>
              <a:gd name="connsiteX78" fmla="*/ 1808582 w 2270660"/>
              <a:gd name="connsiteY78" fmla="*/ 762374 h 2450980"/>
              <a:gd name="connsiteX79" fmla="*/ 1886251 w 2270660"/>
              <a:gd name="connsiteY79" fmla="*/ 731229 h 2450980"/>
              <a:gd name="connsiteX80" fmla="*/ 1875467 w 2270660"/>
              <a:gd name="connsiteY80" fmla="*/ 790874 h 2450980"/>
              <a:gd name="connsiteX81" fmla="*/ 1953137 w 2270660"/>
              <a:gd name="connsiteY81" fmla="*/ 819486 h 2450980"/>
              <a:gd name="connsiteX82" fmla="*/ 2002273 w 2270660"/>
              <a:gd name="connsiteY82" fmla="*/ 859110 h 2450980"/>
              <a:gd name="connsiteX83" fmla="*/ 2042051 w 2270660"/>
              <a:gd name="connsiteY83" fmla="*/ 882983 h 2450980"/>
              <a:gd name="connsiteX84" fmla="*/ 2089288 w 2270660"/>
              <a:gd name="connsiteY84" fmla="*/ 882983 h 2450980"/>
              <a:gd name="connsiteX85" fmla="*/ 2114149 w 2270660"/>
              <a:gd name="connsiteY85" fmla="*/ 830462 h 2450980"/>
              <a:gd name="connsiteX86" fmla="*/ 2146470 w 2270660"/>
              <a:gd name="connsiteY86" fmla="*/ 756456 h 2450980"/>
              <a:gd name="connsiteX87" fmla="*/ 2178790 w 2270660"/>
              <a:gd name="connsiteY87" fmla="*/ 744519 h 2450980"/>
              <a:gd name="connsiteX88" fmla="*/ 2231846 w 2270660"/>
              <a:gd name="connsiteY88" fmla="*/ 790851 h 2450980"/>
              <a:gd name="connsiteX89" fmla="*/ 2070635 w 2270660"/>
              <a:gd name="connsiteY89" fmla="*/ 1120325 h 2450980"/>
              <a:gd name="connsiteX90" fmla="*/ 2118260 w 2270660"/>
              <a:gd name="connsiteY90" fmla="*/ 1134612 h 2450980"/>
              <a:gd name="connsiteX91" fmla="*/ 2199223 w 2270660"/>
              <a:gd name="connsiteY91" fmla="*/ 1134612 h 2450980"/>
              <a:gd name="connsiteX92" fmla="*/ 2213510 w 2270660"/>
              <a:gd name="connsiteY92" fmla="*/ 1096512 h 2450980"/>
              <a:gd name="connsiteX93" fmla="*/ 2242085 w 2270660"/>
              <a:gd name="connsiteY93" fmla="*/ 1106037 h 2450980"/>
              <a:gd name="connsiteX94" fmla="*/ 2270660 w 2270660"/>
              <a:gd name="connsiteY94" fmla="*/ 1093801 h 2450980"/>
              <a:gd name="connsiteX95" fmla="*/ 2270660 w 2270660"/>
              <a:gd name="connsiteY95" fmla="*/ 1115562 h 2450980"/>
              <a:gd name="connsiteX96" fmla="*/ 2256373 w 2270660"/>
              <a:gd name="connsiteY96" fmla="*/ 1144137 h 2450980"/>
              <a:gd name="connsiteX97" fmla="*/ 2209269 w 2270660"/>
              <a:gd name="connsiteY97" fmla="*/ 1182395 h 2450980"/>
              <a:gd name="connsiteX98" fmla="*/ 2182592 w 2270660"/>
              <a:gd name="connsiteY98" fmla="*/ 1213832 h 2450980"/>
              <a:gd name="connsiteX99" fmla="*/ 2147341 w 2270660"/>
              <a:gd name="connsiteY99" fmla="*/ 1247174 h 2450980"/>
              <a:gd name="connsiteX100" fmla="*/ 2132097 w 2270660"/>
              <a:gd name="connsiteY100" fmla="*/ 1319574 h 2450980"/>
              <a:gd name="connsiteX101" fmla="*/ 2156360 w 2270660"/>
              <a:gd name="connsiteY101" fmla="*/ 1348925 h 2450980"/>
              <a:gd name="connsiteX102" fmla="*/ 2054927 w 2270660"/>
              <a:gd name="connsiteY102" fmla="*/ 1350599 h 2450980"/>
              <a:gd name="connsiteX103" fmla="*/ 2023010 w 2270660"/>
              <a:gd name="connsiteY103" fmla="*/ 1415600 h 2450980"/>
              <a:gd name="connsiteX104" fmla="*/ 2013485 w 2270660"/>
              <a:gd name="connsiteY104" fmla="*/ 1429887 h 2450980"/>
              <a:gd name="connsiteX105" fmla="*/ 1999198 w 2270660"/>
              <a:gd name="connsiteY105" fmla="*/ 1472750 h 2450980"/>
              <a:gd name="connsiteX106" fmla="*/ 1980148 w 2270660"/>
              <a:gd name="connsiteY106" fmla="*/ 1487037 h 2450980"/>
              <a:gd name="connsiteX107" fmla="*/ 1915829 w 2270660"/>
              <a:gd name="connsiteY107" fmla="*/ 1494857 h 2450980"/>
              <a:gd name="connsiteX108" fmla="*/ 1889660 w 2270660"/>
              <a:gd name="connsiteY108" fmla="*/ 1515612 h 2450980"/>
              <a:gd name="connsiteX109" fmla="*/ 1880135 w 2270660"/>
              <a:gd name="connsiteY109" fmla="*/ 1491800 h 2450980"/>
              <a:gd name="connsiteX110" fmla="*/ 1822985 w 2270660"/>
              <a:gd name="connsiteY110" fmla="*/ 1510850 h 2450980"/>
              <a:gd name="connsiteX111" fmla="*/ 1799173 w 2270660"/>
              <a:gd name="connsiteY111" fmla="*/ 1491800 h 2450980"/>
              <a:gd name="connsiteX112" fmla="*/ 1780123 w 2270660"/>
              <a:gd name="connsiteY112" fmla="*/ 1501325 h 2450980"/>
              <a:gd name="connsiteX113" fmla="*/ 1760635 w 2270660"/>
              <a:gd name="connsiteY113" fmla="*/ 1503432 h 2450980"/>
              <a:gd name="connsiteX114" fmla="*/ 1731953 w 2270660"/>
              <a:gd name="connsiteY114" fmla="*/ 1526295 h 2450980"/>
              <a:gd name="connsiteX115" fmla="*/ 1712999 w 2270660"/>
              <a:gd name="connsiteY115" fmla="*/ 1516768 h 2450980"/>
              <a:gd name="connsiteX116" fmla="*/ 1722973 w 2270660"/>
              <a:gd name="connsiteY116" fmla="*/ 1487037 h 2450980"/>
              <a:gd name="connsiteX117" fmla="*/ 1699160 w 2270660"/>
              <a:gd name="connsiteY117" fmla="*/ 1482275 h 2450980"/>
              <a:gd name="connsiteX118" fmla="*/ 1642010 w 2270660"/>
              <a:gd name="connsiteY118" fmla="*/ 1491800 h 2450980"/>
              <a:gd name="connsiteX119" fmla="*/ 1546760 w 2270660"/>
              <a:gd name="connsiteY119" fmla="*/ 1496562 h 2450980"/>
              <a:gd name="connsiteX120" fmla="*/ 1470560 w 2270660"/>
              <a:gd name="connsiteY120" fmla="*/ 1477512 h 2450980"/>
              <a:gd name="connsiteX121" fmla="*/ 1451510 w 2270660"/>
              <a:gd name="connsiteY121" fmla="*/ 1491800 h 2450980"/>
              <a:gd name="connsiteX122" fmla="*/ 1396511 w 2270660"/>
              <a:gd name="connsiteY122" fmla="*/ 1520783 h 2450980"/>
              <a:gd name="connsiteX123" fmla="*/ 1375310 w 2270660"/>
              <a:gd name="connsiteY123" fmla="*/ 1501325 h 2450980"/>
              <a:gd name="connsiteX124" fmla="*/ 1356260 w 2270660"/>
              <a:gd name="connsiteY124" fmla="*/ 1477512 h 2450980"/>
              <a:gd name="connsiteX125" fmla="*/ 1337210 w 2270660"/>
              <a:gd name="connsiteY125" fmla="*/ 1501325 h 2450980"/>
              <a:gd name="connsiteX126" fmla="*/ 1327685 w 2270660"/>
              <a:gd name="connsiteY126" fmla="*/ 1482275 h 2450980"/>
              <a:gd name="connsiteX127" fmla="*/ 1227673 w 2270660"/>
              <a:gd name="connsiteY127" fmla="*/ 1529900 h 2450980"/>
              <a:gd name="connsiteX128" fmla="*/ 1194335 w 2270660"/>
              <a:gd name="connsiteY128" fmla="*/ 1529900 h 2450980"/>
              <a:gd name="connsiteX129" fmla="*/ 1132423 w 2270660"/>
              <a:gd name="connsiteY129" fmla="*/ 1520375 h 2450980"/>
              <a:gd name="connsiteX130" fmla="*/ 1075273 w 2270660"/>
              <a:gd name="connsiteY130" fmla="*/ 1539425 h 2450980"/>
              <a:gd name="connsiteX131" fmla="*/ 1051460 w 2270660"/>
              <a:gd name="connsiteY131" fmla="*/ 1577525 h 2450980"/>
              <a:gd name="connsiteX132" fmla="*/ 1037173 w 2270660"/>
              <a:gd name="connsiteY132" fmla="*/ 1606100 h 2450980"/>
              <a:gd name="connsiteX133" fmla="*/ 1018123 w 2270660"/>
              <a:gd name="connsiteY133" fmla="*/ 1606100 h 2450980"/>
              <a:gd name="connsiteX134" fmla="*/ 1018123 w 2270660"/>
              <a:gd name="connsiteY134" fmla="*/ 1606100 h 2450980"/>
              <a:gd name="connsiteX135" fmla="*/ 956402 w 2270660"/>
              <a:gd name="connsiteY135" fmla="*/ 1634894 h 2450980"/>
              <a:gd name="connsiteX136" fmla="*/ 918110 w 2270660"/>
              <a:gd name="connsiteY136" fmla="*/ 1606100 h 2450980"/>
              <a:gd name="connsiteX137" fmla="*/ 797331 w 2270660"/>
              <a:gd name="connsiteY137" fmla="*/ 1632036 h 2450980"/>
              <a:gd name="connsiteX138" fmla="*/ 851435 w 2270660"/>
              <a:gd name="connsiteY138" fmla="*/ 1668012 h 2450980"/>
              <a:gd name="connsiteX139" fmla="*/ 870485 w 2270660"/>
              <a:gd name="connsiteY139" fmla="*/ 1706112 h 2450980"/>
              <a:gd name="connsiteX140" fmla="*/ 870485 w 2270660"/>
              <a:gd name="connsiteY140" fmla="*/ 1753737 h 2450980"/>
              <a:gd name="connsiteX141" fmla="*/ 851435 w 2270660"/>
              <a:gd name="connsiteY141" fmla="*/ 1777550 h 2450980"/>
              <a:gd name="connsiteX142" fmla="*/ 837148 w 2270660"/>
              <a:gd name="connsiteY142" fmla="*/ 1853750 h 2450980"/>
              <a:gd name="connsiteX143" fmla="*/ 856198 w 2270660"/>
              <a:gd name="connsiteY143" fmla="*/ 1882325 h 2450980"/>
              <a:gd name="connsiteX144" fmla="*/ 841910 w 2270660"/>
              <a:gd name="connsiteY144" fmla="*/ 1910900 h 2450980"/>
              <a:gd name="connsiteX145" fmla="*/ 851435 w 2270660"/>
              <a:gd name="connsiteY145" fmla="*/ 1939475 h 2450980"/>
              <a:gd name="connsiteX146" fmla="*/ 851435 w 2270660"/>
              <a:gd name="connsiteY146" fmla="*/ 1963287 h 2450980"/>
              <a:gd name="connsiteX147" fmla="*/ 808573 w 2270660"/>
              <a:gd name="connsiteY147" fmla="*/ 1982337 h 2450980"/>
              <a:gd name="connsiteX148" fmla="*/ 808573 w 2270660"/>
              <a:gd name="connsiteY148" fmla="*/ 1982337 h 2450980"/>
              <a:gd name="connsiteX149" fmla="*/ 809232 w 2270660"/>
              <a:gd name="connsiteY149" fmla="*/ 2038001 h 2450980"/>
              <a:gd name="connsiteX150" fmla="*/ 822860 w 2270660"/>
              <a:gd name="connsiteY150" fmla="*/ 2058537 h 2450980"/>
              <a:gd name="connsiteX151" fmla="*/ 846673 w 2270660"/>
              <a:gd name="connsiteY151" fmla="*/ 2082350 h 2450980"/>
              <a:gd name="connsiteX152" fmla="*/ 841910 w 2270660"/>
              <a:gd name="connsiteY152" fmla="*/ 2134737 h 2450980"/>
              <a:gd name="connsiteX153" fmla="*/ 899060 w 2270660"/>
              <a:gd name="connsiteY153" fmla="*/ 2163312 h 2450980"/>
              <a:gd name="connsiteX154" fmla="*/ 903823 w 2270660"/>
              <a:gd name="connsiteY154" fmla="*/ 2196650 h 2450980"/>
              <a:gd name="connsiteX155" fmla="*/ 965735 w 2270660"/>
              <a:gd name="connsiteY155" fmla="*/ 2220462 h 2450980"/>
              <a:gd name="connsiteX156" fmla="*/ 956210 w 2270660"/>
              <a:gd name="connsiteY156" fmla="*/ 2253800 h 2450980"/>
              <a:gd name="connsiteX157" fmla="*/ 1056223 w 2270660"/>
              <a:gd name="connsiteY157" fmla="*/ 2258562 h 2450980"/>
              <a:gd name="connsiteX158" fmla="*/ 1056223 w 2270660"/>
              <a:gd name="connsiteY158" fmla="*/ 2258562 h 2450980"/>
              <a:gd name="connsiteX159" fmla="*/ 1056117 w 2270660"/>
              <a:gd name="connsiteY159" fmla="*/ 2262599 h 2450980"/>
              <a:gd name="connsiteX0" fmla="*/ 1056117 w 2309306"/>
              <a:gd name="connsiteY0" fmla="*/ 2262599 h 2450980"/>
              <a:gd name="connsiteX1" fmla="*/ 1013064 w 2309306"/>
              <a:gd name="connsiteY1" fmla="*/ 2282682 h 2450980"/>
              <a:gd name="connsiteX2" fmla="*/ 968603 w 2309306"/>
              <a:gd name="connsiteY2" fmla="*/ 2298559 h 2450980"/>
              <a:gd name="connsiteX3" fmla="*/ 898737 w 2309306"/>
              <a:gd name="connsiteY3" fmla="*/ 2263630 h 2450980"/>
              <a:gd name="connsiteX4" fmla="*/ 879682 w 2309306"/>
              <a:gd name="connsiteY4" fmla="*/ 2282682 h 2450980"/>
              <a:gd name="connsiteX5" fmla="*/ 883068 w 2309306"/>
              <a:gd name="connsiteY5" fmla="*/ 2333803 h 2450980"/>
              <a:gd name="connsiteX6" fmla="*/ 863665 w 2309306"/>
              <a:gd name="connsiteY6" fmla="*/ 2354650 h 2450980"/>
              <a:gd name="connsiteX7" fmla="*/ 834999 w 2309306"/>
              <a:gd name="connsiteY7" fmla="*/ 2346583 h 2450980"/>
              <a:gd name="connsiteX8" fmla="*/ 758421 w 2309306"/>
              <a:gd name="connsiteY8" fmla="*/ 2323963 h 2450980"/>
              <a:gd name="connsiteX9" fmla="*/ 729841 w 2309306"/>
              <a:gd name="connsiteY9" fmla="*/ 2381121 h 2450980"/>
              <a:gd name="connsiteX10" fmla="*/ 663152 w 2309306"/>
              <a:gd name="connsiteY10" fmla="*/ 2450980 h 2450980"/>
              <a:gd name="connsiteX11" fmla="*/ 602815 w 2309306"/>
              <a:gd name="connsiteY11" fmla="*/ 2431928 h 2450980"/>
              <a:gd name="connsiteX12" fmla="*/ 542699 w 2309306"/>
              <a:gd name="connsiteY12" fmla="*/ 2431928 h 2450980"/>
              <a:gd name="connsiteX13" fmla="*/ 504370 w 2309306"/>
              <a:gd name="connsiteY13" fmla="*/ 2450980 h 2450980"/>
              <a:gd name="connsiteX14" fmla="*/ 383696 w 2309306"/>
              <a:gd name="connsiteY14" fmla="*/ 2403349 h 2450980"/>
              <a:gd name="connsiteX15" fmla="*/ 339237 w 2309306"/>
              <a:gd name="connsiteY15" fmla="*/ 2323963 h 2450980"/>
              <a:gd name="connsiteX16" fmla="*/ 304305 w 2309306"/>
              <a:gd name="connsiteY16" fmla="*/ 2330314 h 2450980"/>
              <a:gd name="connsiteX17" fmla="*/ 247144 w 2309306"/>
              <a:gd name="connsiteY17" fmla="*/ 2320788 h 2450980"/>
              <a:gd name="connsiteX18" fmla="*/ 180455 w 2309306"/>
              <a:gd name="connsiteY18" fmla="*/ 2330116 h 2450980"/>
              <a:gd name="connsiteX19" fmla="*/ 142428 w 2309306"/>
              <a:gd name="connsiteY19" fmla="*/ 2321012 h 2450980"/>
              <a:gd name="connsiteX20" fmla="*/ 313832 w 2309306"/>
              <a:gd name="connsiteY20" fmla="*/ 2054051 h 2450980"/>
              <a:gd name="connsiteX21" fmla="*/ 323359 w 2309306"/>
              <a:gd name="connsiteY21" fmla="*/ 1982604 h 2450980"/>
              <a:gd name="connsiteX22" fmla="*/ 219127 w 2309306"/>
              <a:gd name="connsiteY22" fmla="*/ 1887341 h 2450980"/>
              <a:gd name="connsiteX23" fmla="*/ 83541 w 2309306"/>
              <a:gd name="connsiteY23" fmla="*/ 1778265 h 2450980"/>
              <a:gd name="connsiteX24" fmla="*/ 6564 w 2309306"/>
              <a:gd name="connsiteY24" fmla="*/ 1530105 h 2450980"/>
              <a:gd name="connsiteX25" fmla="*/ 73769 w 2309306"/>
              <a:gd name="connsiteY25" fmla="*/ 1196685 h 2450980"/>
              <a:gd name="connsiteX26" fmla="*/ 13065 w 2309306"/>
              <a:gd name="connsiteY26" fmla="*/ 768105 h 2450980"/>
              <a:gd name="connsiteX27" fmla="*/ 246454 w 2309306"/>
              <a:gd name="connsiteY27" fmla="*/ 453575 h 2450980"/>
              <a:gd name="connsiteX28" fmla="*/ 689484 w 2309306"/>
              <a:gd name="connsiteY28" fmla="*/ 15425 h 2450980"/>
              <a:gd name="connsiteX29" fmla="*/ 851435 w 2309306"/>
              <a:gd name="connsiteY29" fmla="*/ 101150 h 2450980"/>
              <a:gd name="connsiteX30" fmla="*/ 895561 w 2309306"/>
              <a:gd name="connsiteY30" fmla="*/ 122119 h 2450980"/>
              <a:gd name="connsiteX31" fmla="*/ 898320 w 2309306"/>
              <a:gd name="connsiteY31" fmla="*/ 108783 h 2450980"/>
              <a:gd name="connsiteX32" fmla="*/ 917203 w 2309306"/>
              <a:gd name="connsiteY32" fmla="*/ 75758 h 2450980"/>
              <a:gd name="connsiteX33" fmla="*/ 951448 w 2309306"/>
              <a:gd name="connsiteY33" fmla="*/ 77337 h 2450980"/>
              <a:gd name="connsiteX34" fmla="*/ 989548 w 2309306"/>
              <a:gd name="connsiteY34" fmla="*/ 101150 h 2450980"/>
              <a:gd name="connsiteX35" fmla="*/ 1022885 w 2309306"/>
              <a:gd name="connsiteY35" fmla="*/ 124962 h 2450980"/>
              <a:gd name="connsiteX36" fmla="*/ 1051460 w 2309306"/>
              <a:gd name="connsiteY36" fmla="*/ 148775 h 2450980"/>
              <a:gd name="connsiteX37" fmla="*/ 1103848 w 2309306"/>
              <a:gd name="connsiteY37" fmla="*/ 215450 h 2450980"/>
              <a:gd name="connsiteX38" fmla="*/ 1099085 w 2309306"/>
              <a:gd name="connsiteY38" fmla="*/ 224975 h 2450980"/>
              <a:gd name="connsiteX39" fmla="*/ 1089560 w 2309306"/>
              <a:gd name="connsiteY39" fmla="*/ 286887 h 2450980"/>
              <a:gd name="connsiteX40" fmla="*/ 1063241 w 2309306"/>
              <a:gd name="connsiteY40" fmla="*/ 299308 h 2450980"/>
              <a:gd name="connsiteX41" fmla="*/ 1051460 w 2309306"/>
              <a:gd name="connsiteY41" fmla="*/ 310700 h 2450980"/>
              <a:gd name="connsiteX42" fmla="*/ 1033607 w 2309306"/>
              <a:gd name="connsiteY42" fmla="*/ 329793 h 2450980"/>
              <a:gd name="connsiteX43" fmla="*/ 1037381 w 2309306"/>
              <a:gd name="connsiteY43" fmla="*/ 348845 h 2450980"/>
              <a:gd name="connsiteX44" fmla="*/ 1056931 w 2309306"/>
              <a:gd name="connsiteY44" fmla="*/ 383775 h 2450980"/>
              <a:gd name="connsiteX45" fmla="*/ 1094323 w 2309306"/>
              <a:gd name="connsiteY45" fmla="*/ 377375 h 2450980"/>
              <a:gd name="connsiteX46" fmla="*/ 1096486 w 2309306"/>
              <a:gd name="connsiteY46" fmla="*/ 386950 h 2450980"/>
              <a:gd name="connsiteX47" fmla="*/ 1143169 w 2309306"/>
              <a:gd name="connsiteY47" fmla="*/ 392666 h 2450980"/>
              <a:gd name="connsiteX48" fmla="*/ 1165760 w 2309306"/>
              <a:gd name="connsiteY48" fmla="*/ 401187 h 2450980"/>
              <a:gd name="connsiteX49" fmla="*/ 1165760 w 2309306"/>
              <a:gd name="connsiteY49" fmla="*/ 401187 h 2450980"/>
              <a:gd name="connsiteX50" fmla="*/ 1183184 w 2309306"/>
              <a:gd name="connsiteY50" fmla="*/ 412671 h 2450980"/>
              <a:gd name="connsiteX51" fmla="*/ 1179473 w 2309306"/>
              <a:gd name="connsiteY51" fmla="*/ 444108 h 2450980"/>
              <a:gd name="connsiteX52" fmla="*/ 1203860 w 2309306"/>
              <a:gd name="connsiteY52" fmla="*/ 472625 h 2450980"/>
              <a:gd name="connsiteX53" fmla="*/ 1222910 w 2309306"/>
              <a:gd name="connsiteY53" fmla="*/ 458337 h 2450980"/>
              <a:gd name="connsiteX54" fmla="*/ 1265773 w 2309306"/>
              <a:gd name="connsiteY54" fmla="*/ 458337 h 2450980"/>
              <a:gd name="connsiteX55" fmla="*/ 1337210 w 2309306"/>
              <a:gd name="connsiteY55" fmla="*/ 458337 h 2450980"/>
              <a:gd name="connsiteX56" fmla="*/ 1313398 w 2309306"/>
              <a:gd name="connsiteY56" fmla="*/ 477387 h 2450980"/>
              <a:gd name="connsiteX57" fmla="*/ 1313398 w 2309306"/>
              <a:gd name="connsiteY57" fmla="*/ 477387 h 2450980"/>
              <a:gd name="connsiteX58" fmla="*/ 1280060 w 2309306"/>
              <a:gd name="connsiteY58" fmla="*/ 563112 h 2450980"/>
              <a:gd name="connsiteX59" fmla="*/ 1256248 w 2309306"/>
              <a:gd name="connsiteY59" fmla="*/ 572637 h 2450980"/>
              <a:gd name="connsiteX60" fmla="*/ 1204102 w 2309306"/>
              <a:gd name="connsiteY60" fmla="*/ 594941 h 2450980"/>
              <a:gd name="connsiteX61" fmla="*/ 1220341 w 2309306"/>
              <a:gd name="connsiteY61" fmla="*/ 640350 h 2450980"/>
              <a:gd name="connsiteX62" fmla="*/ 1212719 w 2309306"/>
              <a:gd name="connsiteY62" fmla="*/ 677502 h 2450980"/>
              <a:gd name="connsiteX63" fmla="*/ 1232435 w 2309306"/>
              <a:gd name="connsiteY63" fmla="*/ 691700 h 2450980"/>
              <a:gd name="connsiteX64" fmla="*/ 1243798 w 2309306"/>
              <a:gd name="connsiteY64" fmla="*/ 739423 h 2450980"/>
              <a:gd name="connsiteX65" fmla="*/ 1285577 w 2309306"/>
              <a:gd name="connsiteY65" fmla="*/ 733072 h 2450980"/>
              <a:gd name="connsiteX66" fmla="*/ 1314760 w 2309306"/>
              <a:gd name="connsiteY66" fmla="*/ 754665 h 2450980"/>
              <a:gd name="connsiteX67" fmla="*/ 1341973 w 2309306"/>
              <a:gd name="connsiteY67" fmla="*/ 758375 h 2450980"/>
              <a:gd name="connsiteX68" fmla="*/ 1413410 w 2309306"/>
              <a:gd name="connsiteY68" fmla="*/ 753612 h 2450980"/>
              <a:gd name="connsiteX69" fmla="*/ 1446748 w 2309306"/>
              <a:gd name="connsiteY69" fmla="*/ 753612 h 2450980"/>
              <a:gd name="connsiteX70" fmla="*/ 1499135 w 2309306"/>
              <a:gd name="connsiteY70" fmla="*/ 767900 h 2450980"/>
              <a:gd name="connsiteX71" fmla="*/ 1508660 w 2309306"/>
              <a:gd name="connsiteY71" fmla="*/ 782187 h 2450980"/>
              <a:gd name="connsiteX72" fmla="*/ 1498816 w 2309306"/>
              <a:gd name="connsiteY72" fmla="*/ 838897 h 2450980"/>
              <a:gd name="connsiteX73" fmla="*/ 1556843 w 2309306"/>
              <a:gd name="connsiteY73" fmla="*/ 885692 h 2450980"/>
              <a:gd name="connsiteX74" fmla="*/ 1608915 w 2309306"/>
              <a:gd name="connsiteY74" fmla="*/ 855855 h 2450980"/>
              <a:gd name="connsiteX75" fmla="*/ 1614905 w 2309306"/>
              <a:gd name="connsiteY75" fmla="*/ 803224 h 2450980"/>
              <a:gd name="connsiteX76" fmla="*/ 1637816 w 2309306"/>
              <a:gd name="connsiteY76" fmla="*/ 817617 h 2450980"/>
              <a:gd name="connsiteX77" fmla="*/ 1703566 w 2309306"/>
              <a:gd name="connsiteY77" fmla="*/ 731422 h 2450980"/>
              <a:gd name="connsiteX78" fmla="*/ 1808582 w 2309306"/>
              <a:gd name="connsiteY78" fmla="*/ 762374 h 2450980"/>
              <a:gd name="connsiteX79" fmla="*/ 1886251 w 2309306"/>
              <a:gd name="connsiteY79" fmla="*/ 731229 h 2450980"/>
              <a:gd name="connsiteX80" fmla="*/ 1875467 w 2309306"/>
              <a:gd name="connsiteY80" fmla="*/ 790874 h 2450980"/>
              <a:gd name="connsiteX81" fmla="*/ 1953137 w 2309306"/>
              <a:gd name="connsiteY81" fmla="*/ 819486 h 2450980"/>
              <a:gd name="connsiteX82" fmla="*/ 2002273 w 2309306"/>
              <a:gd name="connsiteY82" fmla="*/ 859110 h 2450980"/>
              <a:gd name="connsiteX83" fmla="*/ 2042051 w 2309306"/>
              <a:gd name="connsiteY83" fmla="*/ 882983 h 2450980"/>
              <a:gd name="connsiteX84" fmla="*/ 2089288 w 2309306"/>
              <a:gd name="connsiteY84" fmla="*/ 882983 h 2450980"/>
              <a:gd name="connsiteX85" fmla="*/ 2114149 w 2309306"/>
              <a:gd name="connsiteY85" fmla="*/ 830462 h 2450980"/>
              <a:gd name="connsiteX86" fmla="*/ 2146470 w 2309306"/>
              <a:gd name="connsiteY86" fmla="*/ 756456 h 2450980"/>
              <a:gd name="connsiteX87" fmla="*/ 2178790 w 2309306"/>
              <a:gd name="connsiteY87" fmla="*/ 744519 h 2450980"/>
              <a:gd name="connsiteX88" fmla="*/ 2231846 w 2309306"/>
              <a:gd name="connsiteY88" fmla="*/ 790851 h 2450980"/>
              <a:gd name="connsiteX89" fmla="*/ 2309306 w 2309306"/>
              <a:gd name="connsiteY89" fmla="*/ 764615 h 2450980"/>
              <a:gd name="connsiteX90" fmla="*/ 2118260 w 2309306"/>
              <a:gd name="connsiteY90" fmla="*/ 1134612 h 2450980"/>
              <a:gd name="connsiteX91" fmla="*/ 2199223 w 2309306"/>
              <a:gd name="connsiteY91" fmla="*/ 1134612 h 2450980"/>
              <a:gd name="connsiteX92" fmla="*/ 2213510 w 2309306"/>
              <a:gd name="connsiteY92" fmla="*/ 1096512 h 2450980"/>
              <a:gd name="connsiteX93" fmla="*/ 2242085 w 2309306"/>
              <a:gd name="connsiteY93" fmla="*/ 1106037 h 2450980"/>
              <a:gd name="connsiteX94" fmla="*/ 2270660 w 2309306"/>
              <a:gd name="connsiteY94" fmla="*/ 1093801 h 2450980"/>
              <a:gd name="connsiteX95" fmla="*/ 2270660 w 2309306"/>
              <a:gd name="connsiteY95" fmla="*/ 1115562 h 2450980"/>
              <a:gd name="connsiteX96" fmla="*/ 2256373 w 2309306"/>
              <a:gd name="connsiteY96" fmla="*/ 1144137 h 2450980"/>
              <a:gd name="connsiteX97" fmla="*/ 2209269 w 2309306"/>
              <a:gd name="connsiteY97" fmla="*/ 1182395 h 2450980"/>
              <a:gd name="connsiteX98" fmla="*/ 2182592 w 2309306"/>
              <a:gd name="connsiteY98" fmla="*/ 1213832 h 2450980"/>
              <a:gd name="connsiteX99" fmla="*/ 2147341 w 2309306"/>
              <a:gd name="connsiteY99" fmla="*/ 1247174 h 2450980"/>
              <a:gd name="connsiteX100" fmla="*/ 2132097 w 2309306"/>
              <a:gd name="connsiteY100" fmla="*/ 1319574 h 2450980"/>
              <a:gd name="connsiteX101" fmla="*/ 2156360 w 2309306"/>
              <a:gd name="connsiteY101" fmla="*/ 1348925 h 2450980"/>
              <a:gd name="connsiteX102" fmla="*/ 2054927 w 2309306"/>
              <a:gd name="connsiteY102" fmla="*/ 1350599 h 2450980"/>
              <a:gd name="connsiteX103" fmla="*/ 2023010 w 2309306"/>
              <a:gd name="connsiteY103" fmla="*/ 1415600 h 2450980"/>
              <a:gd name="connsiteX104" fmla="*/ 2013485 w 2309306"/>
              <a:gd name="connsiteY104" fmla="*/ 1429887 h 2450980"/>
              <a:gd name="connsiteX105" fmla="*/ 1999198 w 2309306"/>
              <a:gd name="connsiteY105" fmla="*/ 1472750 h 2450980"/>
              <a:gd name="connsiteX106" fmla="*/ 1980148 w 2309306"/>
              <a:gd name="connsiteY106" fmla="*/ 1487037 h 2450980"/>
              <a:gd name="connsiteX107" fmla="*/ 1915829 w 2309306"/>
              <a:gd name="connsiteY107" fmla="*/ 1494857 h 2450980"/>
              <a:gd name="connsiteX108" fmla="*/ 1889660 w 2309306"/>
              <a:gd name="connsiteY108" fmla="*/ 1515612 h 2450980"/>
              <a:gd name="connsiteX109" fmla="*/ 1880135 w 2309306"/>
              <a:gd name="connsiteY109" fmla="*/ 1491800 h 2450980"/>
              <a:gd name="connsiteX110" fmla="*/ 1822985 w 2309306"/>
              <a:gd name="connsiteY110" fmla="*/ 1510850 h 2450980"/>
              <a:gd name="connsiteX111" fmla="*/ 1799173 w 2309306"/>
              <a:gd name="connsiteY111" fmla="*/ 1491800 h 2450980"/>
              <a:gd name="connsiteX112" fmla="*/ 1780123 w 2309306"/>
              <a:gd name="connsiteY112" fmla="*/ 1501325 h 2450980"/>
              <a:gd name="connsiteX113" fmla="*/ 1760635 w 2309306"/>
              <a:gd name="connsiteY113" fmla="*/ 1503432 h 2450980"/>
              <a:gd name="connsiteX114" fmla="*/ 1731953 w 2309306"/>
              <a:gd name="connsiteY114" fmla="*/ 1526295 h 2450980"/>
              <a:gd name="connsiteX115" fmla="*/ 1712999 w 2309306"/>
              <a:gd name="connsiteY115" fmla="*/ 1516768 h 2450980"/>
              <a:gd name="connsiteX116" fmla="*/ 1722973 w 2309306"/>
              <a:gd name="connsiteY116" fmla="*/ 1487037 h 2450980"/>
              <a:gd name="connsiteX117" fmla="*/ 1699160 w 2309306"/>
              <a:gd name="connsiteY117" fmla="*/ 1482275 h 2450980"/>
              <a:gd name="connsiteX118" fmla="*/ 1642010 w 2309306"/>
              <a:gd name="connsiteY118" fmla="*/ 1491800 h 2450980"/>
              <a:gd name="connsiteX119" fmla="*/ 1546760 w 2309306"/>
              <a:gd name="connsiteY119" fmla="*/ 1496562 h 2450980"/>
              <a:gd name="connsiteX120" fmla="*/ 1470560 w 2309306"/>
              <a:gd name="connsiteY120" fmla="*/ 1477512 h 2450980"/>
              <a:gd name="connsiteX121" fmla="*/ 1451510 w 2309306"/>
              <a:gd name="connsiteY121" fmla="*/ 1491800 h 2450980"/>
              <a:gd name="connsiteX122" fmla="*/ 1396511 w 2309306"/>
              <a:gd name="connsiteY122" fmla="*/ 1520783 h 2450980"/>
              <a:gd name="connsiteX123" fmla="*/ 1375310 w 2309306"/>
              <a:gd name="connsiteY123" fmla="*/ 1501325 h 2450980"/>
              <a:gd name="connsiteX124" fmla="*/ 1356260 w 2309306"/>
              <a:gd name="connsiteY124" fmla="*/ 1477512 h 2450980"/>
              <a:gd name="connsiteX125" fmla="*/ 1337210 w 2309306"/>
              <a:gd name="connsiteY125" fmla="*/ 1501325 h 2450980"/>
              <a:gd name="connsiteX126" fmla="*/ 1327685 w 2309306"/>
              <a:gd name="connsiteY126" fmla="*/ 1482275 h 2450980"/>
              <a:gd name="connsiteX127" fmla="*/ 1227673 w 2309306"/>
              <a:gd name="connsiteY127" fmla="*/ 1529900 h 2450980"/>
              <a:gd name="connsiteX128" fmla="*/ 1194335 w 2309306"/>
              <a:gd name="connsiteY128" fmla="*/ 1529900 h 2450980"/>
              <a:gd name="connsiteX129" fmla="*/ 1132423 w 2309306"/>
              <a:gd name="connsiteY129" fmla="*/ 1520375 h 2450980"/>
              <a:gd name="connsiteX130" fmla="*/ 1075273 w 2309306"/>
              <a:gd name="connsiteY130" fmla="*/ 1539425 h 2450980"/>
              <a:gd name="connsiteX131" fmla="*/ 1051460 w 2309306"/>
              <a:gd name="connsiteY131" fmla="*/ 1577525 h 2450980"/>
              <a:gd name="connsiteX132" fmla="*/ 1037173 w 2309306"/>
              <a:gd name="connsiteY132" fmla="*/ 1606100 h 2450980"/>
              <a:gd name="connsiteX133" fmla="*/ 1018123 w 2309306"/>
              <a:gd name="connsiteY133" fmla="*/ 1606100 h 2450980"/>
              <a:gd name="connsiteX134" fmla="*/ 1018123 w 2309306"/>
              <a:gd name="connsiteY134" fmla="*/ 1606100 h 2450980"/>
              <a:gd name="connsiteX135" fmla="*/ 956402 w 2309306"/>
              <a:gd name="connsiteY135" fmla="*/ 1634894 h 2450980"/>
              <a:gd name="connsiteX136" fmla="*/ 918110 w 2309306"/>
              <a:gd name="connsiteY136" fmla="*/ 1606100 h 2450980"/>
              <a:gd name="connsiteX137" fmla="*/ 797331 w 2309306"/>
              <a:gd name="connsiteY137" fmla="*/ 1632036 h 2450980"/>
              <a:gd name="connsiteX138" fmla="*/ 851435 w 2309306"/>
              <a:gd name="connsiteY138" fmla="*/ 1668012 h 2450980"/>
              <a:gd name="connsiteX139" fmla="*/ 870485 w 2309306"/>
              <a:gd name="connsiteY139" fmla="*/ 1706112 h 2450980"/>
              <a:gd name="connsiteX140" fmla="*/ 870485 w 2309306"/>
              <a:gd name="connsiteY140" fmla="*/ 1753737 h 2450980"/>
              <a:gd name="connsiteX141" fmla="*/ 851435 w 2309306"/>
              <a:gd name="connsiteY141" fmla="*/ 1777550 h 2450980"/>
              <a:gd name="connsiteX142" fmla="*/ 837148 w 2309306"/>
              <a:gd name="connsiteY142" fmla="*/ 1853750 h 2450980"/>
              <a:gd name="connsiteX143" fmla="*/ 856198 w 2309306"/>
              <a:gd name="connsiteY143" fmla="*/ 1882325 h 2450980"/>
              <a:gd name="connsiteX144" fmla="*/ 841910 w 2309306"/>
              <a:gd name="connsiteY144" fmla="*/ 1910900 h 2450980"/>
              <a:gd name="connsiteX145" fmla="*/ 851435 w 2309306"/>
              <a:gd name="connsiteY145" fmla="*/ 1939475 h 2450980"/>
              <a:gd name="connsiteX146" fmla="*/ 851435 w 2309306"/>
              <a:gd name="connsiteY146" fmla="*/ 1963287 h 2450980"/>
              <a:gd name="connsiteX147" fmla="*/ 808573 w 2309306"/>
              <a:gd name="connsiteY147" fmla="*/ 1982337 h 2450980"/>
              <a:gd name="connsiteX148" fmla="*/ 808573 w 2309306"/>
              <a:gd name="connsiteY148" fmla="*/ 1982337 h 2450980"/>
              <a:gd name="connsiteX149" fmla="*/ 809232 w 2309306"/>
              <a:gd name="connsiteY149" fmla="*/ 2038001 h 2450980"/>
              <a:gd name="connsiteX150" fmla="*/ 822860 w 2309306"/>
              <a:gd name="connsiteY150" fmla="*/ 2058537 h 2450980"/>
              <a:gd name="connsiteX151" fmla="*/ 846673 w 2309306"/>
              <a:gd name="connsiteY151" fmla="*/ 2082350 h 2450980"/>
              <a:gd name="connsiteX152" fmla="*/ 841910 w 2309306"/>
              <a:gd name="connsiteY152" fmla="*/ 2134737 h 2450980"/>
              <a:gd name="connsiteX153" fmla="*/ 899060 w 2309306"/>
              <a:gd name="connsiteY153" fmla="*/ 2163312 h 2450980"/>
              <a:gd name="connsiteX154" fmla="*/ 903823 w 2309306"/>
              <a:gd name="connsiteY154" fmla="*/ 2196650 h 2450980"/>
              <a:gd name="connsiteX155" fmla="*/ 965735 w 2309306"/>
              <a:gd name="connsiteY155" fmla="*/ 2220462 h 2450980"/>
              <a:gd name="connsiteX156" fmla="*/ 956210 w 2309306"/>
              <a:gd name="connsiteY156" fmla="*/ 2253800 h 2450980"/>
              <a:gd name="connsiteX157" fmla="*/ 1056223 w 2309306"/>
              <a:gd name="connsiteY157" fmla="*/ 2258562 h 2450980"/>
              <a:gd name="connsiteX158" fmla="*/ 1056223 w 2309306"/>
              <a:gd name="connsiteY158" fmla="*/ 2258562 h 2450980"/>
              <a:gd name="connsiteX159" fmla="*/ 1056117 w 2309306"/>
              <a:gd name="connsiteY159" fmla="*/ 2262599 h 2450980"/>
              <a:gd name="connsiteX0" fmla="*/ 1056117 w 2361902"/>
              <a:gd name="connsiteY0" fmla="*/ 2262599 h 2450980"/>
              <a:gd name="connsiteX1" fmla="*/ 1013064 w 2361902"/>
              <a:gd name="connsiteY1" fmla="*/ 2282682 h 2450980"/>
              <a:gd name="connsiteX2" fmla="*/ 968603 w 2361902"/>
              <a:gd name="connsiteY2" fmla="*/ 2298559 h 2450980"/>
              <a:gd name="connsiteX3" fmla="*/ 898737 w 2361902"/>
              <a:gd name="connsiteY3" fmla="*/ 2263630 h 2450980"/>
              <a:gd name="connsiteX4" fmla="*/ 879682 w 2361902"/>
              <a:gd name="connsiteY4" fmla="*/ 2282682 h 2450980"/>
              <a:gd name="connsiteX5" fmla="*/ 883068 w 2361902"/>
              <a:gd name="connsiteY5" fmla="*/ 2333803 h 2450980"/>
              <a:gd name="connsiteX6" fmla="*/ 863665 w 2361902"/>
              <a:gd name="connsiteY6" fmla="*/ 2354650 h 2450980"/>
              <a:gd name="connsiteX7" fmla="*/ 834999 w 2361902"/>
              <a:gd name="connsiteY7" fmla="*/ 2346583 h 2450980"/>
              <a:gd name="connsiteX8" fmla="*/ 758421 w 2361902"/>
              <a:gd name="connsiteY8" fmla="*/ 2323963 h 2450980"/>
              <a:gd name="connsiteX9" fmla="*/ 729841 w 2361902"/>
              <a:gd name="connsiteY9" fmla="*/ 2381121 h 2450980"/>
              <a:gd name="connsiteX10" fmla="*/ 663152 w 2361902"/>
              <a:gd name="connsiteY10" fmla="*/ 2450980 h 2450980"/>
              <a:gd name="connsiteX11" fmla="*/ 602815 w 2361902"/>
              <a:gd name="connsiteY11" fmla="*/ 2431928 h 2450980"/>
              <a:gd name="connsiteX12" fmla="*/ 542699 w 2361902"/>
              <a:gd name="connsiteY12" fmla="*/ 2431928 h 2450980"/>
              <a:gd name="connsiteX13" fmla="*/ 504370 w 2361902"/>
              <a:gd name="connsiteY13" fmla="*/ 2450980 h 2450980"/>
              <a:gd name="connsiteX14" fmla="*/ 383696 w 2361902"/>
              <a:gd name="connsiteY14" fmla="*/ 2403349 h 2450980"/>
              <a:gd name="connsiteX15" fmla="*/ 339237 w 2361902"/>
              <a:gd name="connsiteY15" fmla="*/ 2323963 h 2450980"/>
              <a:gd name="connsiteX16" fmla="*/ 304305 w 2361902"/>
              <a:gd name="connsiteY16" fmla="*/ 2330314 h 2450980"/>
              <a:gd name="connsiteX17" fmla="*/ 247144 w 2361902"/>
              <a:gd name="connsiteY17" fmla="*/ 2320788 h 2450980"/>
              <a:gd name="connsiteX18" fmla="*/ 180455 w 2361902"/>
              <a:gd name="connsiteY18" fmla="*/ 2330116 h 2450980"/>
              <a:gd name="connsiteX19" fmla="*/ 142428 w 2361902"/>
              <a:gd name="connsiteY19" fmla="*/ 2321012 h 2450980"/>
              <a:gd name="connsiteX20" fmla="*/ 313832 w 2361902"/>
              <a:gd name="connsiteY20" fmla="*/ 2054051 h 2450980"/>
              <a:gd name="connsiteX21" fmla="*/ 323359 w 2361902"/>
              <a:gd name="connsiteY21" fmla="*/ 1982604 h 2450980"/>
              <a:gd name="connsiteX22" fmla="*/ 219127 w 2361902"/>
              <a:gd name="connsiteY22" fmla="*/ 1887341 h 2450980"/>
              <a:gd name="connsiteX23" fmla="*/ 83541 w 2361902"/>
              <a:gd name="connsiteY23" fmla="*/ 1778265 h 2450980"/>
              <a:gd name="connsiteX24" fmla="*/ 6564 w 2361902"/>
              <a:gd name="connsiteY24" fmla="*/ 1530105 h 2450980"/>
              <a:gd name="connsiteX25" fmla="*/ 73769 w 2361902"/>
              <a:gd name="connsiteY25" fmla="*/ 1196685 h 2450980"/>
              <a:gd name="connsiteX26" fmla="*/ 13065 w 2361902"/>
              <a:gd name="connsiteY26" fmla="*/ 768105 h 2450980"/>
              <a:gd name="connsiteX27" fmla="*/ 246454 w 2361902"/>
              <a:gd name="connsiteY27" fmla="*/ 453575 h 2450980"/>
              <a:gd name="connsiteX28" fmla="*/ 689484 w 2361902"/>
              <a:gd name="connsiteY28" fmla="*/ 15425 h 2450980"/>
              <a:gd name="connsiteX29" fmla="*/ 851435 w 2361902"/>
              <a:gd name="connsiteY29" fmla="*/ 101150 h 2450980"/>
              <a:gd name="connsiteX30" fmla="*/ 895561 w 2361902"/>
              <a:gd name="connsiteY30" fmla="*/ 122119 h 2450980"/>
              <a:gd name="connsiteX31" fmla="*/ 898320 w 2361902"/>
              <a:gd name="connsiteY31" fmla="*/ 108783 h 2450980"/>
              <a:gd name="connsiteX32" fmla="*/ 917203 w 2361902"/>
              <a:gd name="connsiteY32" fmla="*/ 75758 h 2450980"/>
              <a:gd name="connsiteX33" fmla="*/ 951448 w 2361902"/>
              <a:gd name="connsiteY33" fmla="*/ 77337 h 2450980"/>
              <a:gd name="connsiteX34" fmla="*/ 989548 w 2361902"/>
              <a:gd name="connsiteY34" fmla="*/ 101150 h 2450980"/>
              <a:gd name="connsiteX35" fmla="*/ 1022885 w 2361902"/>
              <a:gd name="connsiteY35" fmla="*/ 124962 h 2450980"/>
              <a:gd name="connsiteX36" fmla="*/ 1051460 w 2361902"/>
              <a:gd name="connsiteY36" fmla="*/ 148775 h 2450980"/>
              <a:gd name="connsiteX37" fmla="*/ 1103848 w 2361902"/>
              <a:gd name="connsiteY37" fmla="*/ 215450 h 2450980"/>
              <a:gd name="connsiteX38" fmla="*/ 1099085 w 2361902"/>
              <a:gd name="connsiteY38" fmla="*/ 224975 h 2450980"/>
              <a:gd name="connsiteX39" fmla="*/ 1089560 w 2361902"/>
              <a:gd name="connsiteY39" fmla="*/ 286887 h 2450980"/>
              <a:gd name="connsiteX40" fmla="*/ 1063241 w 2361902"/>
              <a:gd name="connsiteY40" fmla="*/ 299308 h 2450980"/>
              <a:gd name="connsiteX41" fmla="*/ 1051460 w 2361902"/>
              <a:gd name="connsiteY41" fmla="*/ 310700 h 2450980"/>
              <a:gd name="connsiteX42" fmla="*/ 1033607 w 2361902"/>
              <a:gd name="connsiteY42" fmla="*/ 329793 h 2450980"/>
              <a:gd name="connsiteX43" fmla="*/ 1037381 w 2361902"/>
              <a:gd name="connsiteY43" fmla="*/ 348845 h 2450980"/>
              <a:gd name="connsiteX44" fmla="*/ 1056931 w 2361902"/>
              <a:gd name="connsiteY44" fmla="*/ 383775 h 2450980"/>
              <a:gd name="connsiteX45" fmla="*/ 1094323 w 2361902"/>
              <a:gd name="connsiteY45" fmla="*/ 377375 h 2450980"/>
              <a:gd name="connsiteX46" fmla="*/ 1096486 w 2361902"/>
              <a:gd name="connsiteY46" fmla="*/ 386950 h 2450980"/>
              <a:gd name="connsiteX47" fmla="*/ 1143169 w 2361902"/>
              <a:gd name="connsiteY47" fmla="*/ 392666 h 2450980"/>
              <a:gd name="connsiteX48" fmla="*/ 1165760 w 2361902"/>
              <a:gd name="connsiteY48" fmla="*/ 401187 h 2450980"/>
              <a:gd name="connsiteX49" fmla="*/ 1165760 w 2361902"/>
              <a:gd name="connsiteY49" fmla="*/ 401187 h 2450980"/>
              <a:gd name="connsiteX50" fmla="*/ 1183184 w 2361902"/>
              <a:gd name="connsiteY50" fmla="*/ 412671 h 2450980"/>
              <a:gd name="connsiteX51" fmla="*/ 1179473 w 2361902"/>
              <a:gd name="connsiteY51" fmla="*/ 444108 h 2450980"/>
              <a:gd name="connsiteX52" fmla="*/ 1203860 w 2361902"/>
              <a:gd name="connsiteY52" fmla="*/ 472625 h 2450980"/>
              <a:gd name="connsiteX53" fmla="*/ 1222910 w 2361902"/>
              <a:gd name="connsiteY53" fmla="*/ 458337 h 2450980"/>
              <a:gd name="connsiteX54" fmla="*/ 1265773 w 2361902"/>
              <a:gd name="connsiteY54" fmla="*/ 458337 h 2450980"/>
              <a:gd name="connsiteX55" fmla="*/ 1337210 w 2361902"/>
              <a:gd name="connsiteY55" fmla="*/ 458337 h 2450980"/>
              <a:gd name="connsiteX56" fmla="*/ 1313398 w 2361902"/>
              <a:gd name="connsiteY56" fmla="*/ 477387 h 2450980"/>
              <a:gd name="connsiteX57" fmla="*/ 1313398 w 2361902"/>
              <a:gd name="connsiteY57" fmla="*/ 477387 h 2450980"/>
              <a:gd name="connsiteX58" fmla="*/ 1280060 w 2361902"/>
              <a:gd name="connsiteY58" fmla="*/ 563112 h 2450980"/>
              <a:gd name="connsiteX59" fmla="*/ 1256248 w 2361902"/>
              <a:gd name="connsiteY59" fmla="*/ 572637 h 2450980"/>
              <a:gd name="connsiteX60" fmla="*/ 1204102 w 2361902"/>
              <a:gd name="connsiteY60" fmla="*/ 594941 h 2450980"/>
              <a:gd name="connsiteX61" fmla="*/ 1220341 w 2361902"/>
              <a:gd name="connsiteY61" fmla="*/ 640350 h 2450980"/>
              <a:gd name="connsiteX62" fmla="*/ 1212719 w 2361902"/>
              <a:gd name="connsiteY62" fmla="*/ 677502 h 2450980"/>
              <a:gd name="connsiteX63" fmla="*/ 1232435 w 2361902"/>
              <a:gd name="connsiteY63" fmla="*/ 691700 h 2450980"/>
              <a:gd name="connsiteX64" fmla="*/ 1243798 w 2361902"/>
              <a:gd name="connsiteY64" fmla="*/ 739423 h 2450980"/>
              <a:gd name="connsiteX65" fmla="*/ 1285577 w 2361902"/>
              <a:gd name="connsiteY65" fmla="*/ 733072 h 2450980"/>
              <a:gd name="connsiteX66" fmla="*/ 1314760 w 2361902"/>
              <a:gd name="connsiteY66" fmla="*/ 754665 h 2450980"/>
              <a:gd name="connsiteX67" fmla="*/ 1341973 w 2361902"/>
              <a:gd name="connsiteY67" fmla="*/ 758375 h 2450980"/>
              <a:gd name="connsiteX68" fmla="*/ 1413410 w 2361902"/>
              <a:gd name="connsiteY68" fmla="*/ 753612 h 2450980"/>
              <a:gd name="connsiteX69" fmla="*/ 1446748 w 2361902"/>
              <a:gd name="connsiteY69" fmla="*/ 753612 h 2450980"/>
              <a:gd name="connsiteX70" fmla="*/ 1499135 w 2361902"/>
              <a:gd name="connsiteY70" fmla="*/ 767900 h 2450980"/>
              <a:gd name="connsiteX71" fmla="*/ 1508660 w 2361902"/>
              <a:gd name="connsiteY71" fmla="*/ 782187 h 2450980"/>
              <a:gd name="connsiteX72" fmla="*/ 1498816 w 2361902"/>
              <a:gd name="connsiteY72" fmla="*/ 838897 h 2450980"/>
              <a:gd name="connsiteX73" fmla="*/ 1556843 w 2361902"/>
              <a:gd name="connsiteY73" fmla="*/ 885692 h 2450980"/>
              <a:gd name="connsiteX74" fmla="*/ 1608915 w 2361902"/>
              <a:gd name="connsiteY74" fmla="*/ 855855 h 2450980"/>
              <a:gd name="connsiteX75" fmla="*/ 1614905 w 2361902"/>
              <a:gd name="connsiteY75" fmla="*/ 803224 h 2450980"/>
              <a:gd name="connsiteX76" fmla="*/ 1637816 w 2361902"/>
              <a:gd name="connsiteY76" fmla="*/ 817617 h 2450980"/>
              <a:gd name="connsiteX77" fmla="*/ 1703566 w 2361902"/>
              <a:gd name="connsiteY77" fmla="*/ 731422 h 2450980"/>
              <a:gd name="connsiteX78" fmla="*/ 1808582 w 2361902"/>
              <a:gd name="connsiteY78" fmla="*/ 762374 h 2450980"/>
              <a:gd name="connsiteX79" fmla="*/ 1886251 w 2361902"/>
              <a:gd name="connsiteY79" fmla="*/ 731229 h 2450980"/>
              <a:gd name="connsiteX80" fmla="*/ 1875467 w 2361902"/>
              <a:gd name="connsiteY80" fmla="*/ 790874 h 2450980"/>
              <a:gd name="connsiteX81" fmla="*/ 1953137 w 2361902"/>
              <a:gd name="connsiteY81" fmla="*/ 819486 h 2450980"/>
              <a:gd name="connsiteX82" fmla="*/ 2002273 w 2361902"/>
              <a:gd name="connsiteY82" fmla="*/ 859110 h 2450980"/>
              <a:gd name="connsiteX83" fmla="*/ 2042051 w 2361902"/>
              <a:gd name="connsiteY83" fmla="*/ 882983 h 2450980"/>
              <a:gd name="connsiteX84" fmla="*/ 2089288 w 2361902"/>
              <a:gd name="connsiteY84" fmla="*/ 882983 h 2450980"/>
              <a:gd name="connsiteX85" fmla="*/ 2114149 w 2361902"/>
              <a:gd name="connsiteY85" fmla="*/ 830462 h 2450980"/>
              <a:gd name="connsiteX86" fmla="*/ 2146470 w 2361902"/>
              <a:gd name="connsiteY86" fmla="*/ 756456 h 2450980"/>
              <a:gd name="connsiteX87" fmla="*/ 2178790 w 2361902"/>
              <a:gd name="connsiteY87" fmla="*/ 744519 h 2450980"/>
              <a:gd name="connsiteX88" fmla="*/ 2231846 w 2361902"/>
              <a:gd name="connsiteY88" fmla="*/ 790851 h 2450980"/>
              <a:gd name="connsiteX89" fmla="*/ 2309306 w 2361902"/>
              <a:gd name="connsiteY89" fmla="*/ 764615 h 2450980"/>
              <a:gd name="connsiteX90" fmla="*/ 2361902 w 2361902"/>
              <a:gd name="connsiteY90" fmla="*/ 745480 h 2450980"/>
              <a:gd name="connsiteX91" fmla="*/ 2199223 w 2361902"/>
              <a:gd name="connsiteY91" fmla="*/ 1134612 h 2450980"/>
              <a:gd name="connsiteX92" fmla="*/ 2213510 w 2361902"/>
              <a:gd name="connsiteY92" fmla="*/ 1096512 h 2450980"/>
              <a:gd name="connsiteX93" fmla="*/ 2242085 w 2361902"/>
              <a:gd name="connsiteY93" fmla="*/ 1106037 h 2450980"/>
              <a:gd name="connsiteX94" fmla="*/ 2270660 w 2361902"/>
              <a:gd name="connsiteY94" fmla="*/ 1093801 h 2450980"/>
              <a:gd name="connsiteX95" fmla="*/ 2270660 w 2361902"/>
              <a:gd name="connsiteY95" fmla="*/ 1115562 h 2450980"/>
              <a:gd name="connsiteX96" fmla="*/ 2256373 w 2361902"/>
              <a:gd name="connsiteY96" fmla="*/ 1144137 h 2450980"/>
              <a:gd name="connsiteX97" fmla="*/ 2209269 w 2361902"/>
              <a:gd name="connsiteY97" fmla="*/ 1182395 h 2450980"/>
              <a:gd name="connsiteX98" fmla="*/ 2182592 w 2361902"/>
              <a:gd name="connsiteY98" fmla="*/ 1213832 h 2450980"/>
              <a:gd name="connsiteX99" fmla="*/ 2147341 w 2361902"/>
              <a:gd name="connsiteY99" fmla="*/ 1247174 h 2450980"/>
              <a:gd name="connsiteX100" fmla="*/ 2132097 w 2361902"/>
              <a:gd name="connsiteY100" fmla="*/ 1319574 h 2450980"/>
              <a:gd name="connsiteX101" fmla="*/ 2156360 w 2361902"/>
              <a:gd name="connsiteY101" fmla="*/ 1348925 h 2450980"/>
              <a:gd name="connsiteX102" fmla="*/ 2054927 w 2361902"/>
              <a:gd name="connsiteY102" fmla="*/ 1350599 h 2450980"/>
              <a:gd name="connsiteX103" fmla="*/ 2023010 w 2361902"/>
              <a:gd name="connsiteY103" fmla="*/ 1415600 h 2450980"/>
              <a:gd name="connsiteX104" fmla="*/ 2013485 w 2361902"/>
              <a:gd name="connsiteY104" fmla="*/ 1429887 h 2450980"/>
              <a:gd name="connsiteX105" fmla="*/ 1999198 w 2361902"/>
              <a:gd name="connsiteY105" fmla="*/ 1472750 h 2450980"/>
              <a:gd name="connsiteX106" fmla="*/ 1980148 w 2361902"/>
              <a:gd name="connsiteY106" fmla="*/ 1487037 h 2450980"/>
              <a:gd name="connsiteX107" fmla="*/ 1915829 w 2361902"/>
              <a:gd name="connsiteY107" fmla="*/ 1494857 h 2450980"/>
              <a:gd name="connsiteX108" fmla="*/ 1889660 w 2361902"/>
              <a:gd name="connsiteY108" fmla="*/ 1515612 h 2450980"/>
              <a:gd name="connsiteX109" fmla="*/ 1880135 w 2361902"/>
              <a:gd name="connsiteY109" fmla="*/ 1491800 h 2450980"/>
              <a:gd name="connsiteX110" fmla="*/ 1822985 w 2361902"/>
              <a:gd name="connsiteY110" fmla="*/ 1510850 h 2450980"/>
              <a:gd name="connsiteX111" fmla="*/ 1799173 w 2361902"/>
              <a:gd name="connsiteY111" fmla="*/ 1491800 h 2450980"/>
              <a:gd name="connsiteX112" fmla="*/ 1780123 w 2361902"/>
              <a:gd name="connsiteY112" fmla="*/ 1501325 h 2450980"/>
              <a:gd name="connsiteX113" fmla="*/ 1760635 w 2361902"/>
              <a:gd name="connsiteY113" fmla="*/ 1503432 h 2450980"/>
              <a:gd name="connsiteX114" fmla="*/ 1731953 w 2361902"/>
              <a:gd name="connsiteY114" fmla="*/ 1526295 h 2450980"/>
              <a:gd name="connsiteX115" fmla="*/ 1712999 w 2361902"/>
              <a:gd name="connsiteY115" fmla="*/ 1516768 h 2450980"/>
              <a:gd name="connsiteX116" fmla="*/ 1722973 w 2361902"/>
              <a:gd name="connsiteY116" fmla="*/ 1487037 h 2450980"/>
              <a:gd name="connsiteX117" fmla="*/ 1699160 w 2361902"/>
              <a:gd name="connsiteY117" fmla="*/ 1482275 h 2450980"/>
              <a:gd name="connsiteX118" fmla="*/ 1642010 w 2361902"/>
              <a:gd name="connsiteY118" fmla="*/ 1491800 h 2450980"/>
              <a:gd name="connsiteX119" fmla="*/ 1546760 w 2361902"/>
              <a:gd name="connsiteY119" fmla="*/ 1496562 h 2450980"/>
              <a:gd name="connsiteX120" fmla="*/ 1470560 w 2361902"/>
              <a:gd name="connsiteY120" fmla="*/ 1477512 h 2450980"/>
              <a:gd name="connsiteX121" fmla="*/ 1451510 w 2361902"/>
              <a:gd name="connsiteY121" fmla="*/ 1491800 h 2450980"/>
              <a:gd name="connsiteX122" fmla="*/ 1396511 w 2361902"/>
              <a:gd name="connsiteY122" fmla="*/ 1520783 h 2450980"/>
              <a:gd name="connsiteX123" fmla="*/ 1375310 w 2361902"/>
              <a:gd name="connsiteY123" fmla="*/ 1501325 h 2450980"/>
              <a:gd name="connsiteX124" fmla="*/ 1356260 w 2361902"/>
              <a:gd name="connsiteY124" fmla="*/ 1477512 h 2450980"/>
              <a:gd name="connsiteX125" fmla="*/ 1337210 w 2361902"/>
              <a:gd name="connsiteY125" fmla="*/ 1501325 h 2450980"/>
              <a:gd name="connsiteX126" fmla="*/ 1327685 w 2361902"/>
              <a:gd name="connsiteY126" fmla="*/ 1482275 h 2450980"/>
              <a:gd name="connsiteX127" fmla="*/ 1227673 w 2361902"/>
              <a:gd name="connsiteY127" fmla="*/ 1529900 h 2450980"/>
              <a:gd name="connsiteX128" fmla="*/ 1194335 w 2361902"/>
              <a:gd name="connsiteY128" fmla="*/ 1529900 h 2450980"/>
              <a:gd name="connsiteX129" fmla="*/ 1132423 w 2361902"/>
              <a:gd name="connsiteY129" fmla="*/ 1520375 h 2450980"/>
              <a:gd name="connsiteX130" fmla="*/ 1075273 w 2361902"/>
              <a:gd name="connsiteY130" fmla="*/ 1539425 h 2450980"/>
              <a:gd name="connsiteX131" fmla="*/ 1051460 w 2361902"/>
              <a:gd name="connsiteY131" fmla="*/ 1577525 h 2450980"/>
              <a:gd name="connsiteX132" fmla="*/ 1037173 w 2361902"/>
              <a:gd name="connsiteY132" fmla="*/ 1606100 h 2450980"/>
              <a:gd name="connsiteX133" fmla="*/ 1018123 w 2361902"/>
              <a:gd name="connsiteY133" fmla="*/ 1606100 h 2450980"/>
              <a:gd name="connsiteX134" fmla="*/ 1018123 w 2361902"/>
              <a:gd name="connsiteY134" fmla="*/ 1606100 h 2450980"/>
              <a:gd name="connsiteX135" fmla="*/ 956402 w 2361902"/>
              <a:gd name="connsiteY135" fmla="*/ 1634894 h 2450980"/>
              <a:gd name="connsiteX136" fmla="*/ 918110 w 2361902"/>
              <a:gd name="connsiteY136" fmla="*/ 1606100 h 2450980"/>
              <a:gd name="connsiteX137" fmla="*/ 797331 w 2361902"/>
              <a:gd name="connsiteY137" fmla="*/ 1632036 h 2450980"/>
              <a:gd name="connsiteX138" fmla="*/ 851435 w 2361902"/>
              <a:gd name="connsiteY138" fmla="*/ 1668012 h 2450980"/>
              <a:gd name="connsiteX139" fmla="*/ 870485 w 2361902"/>
              <a:gd name="connsiteY139" fmla="*/ 1706112 h 2450980"/>
              <a:gd name="connsiteX140" fmla="*/ 870485 w 2361902"/>
              <a:gd name="connsiteY140" fmla="*/ 1753737 h 2450980"/>
              <a:gd name="connsiteX141" fmla="*/ 851435 w 2361902"/>
              <a:gd name="connsiteY141" fmla="*/ 1777550 h 2450980"/>
              <a:gd name="connsiteX142" fmla="*/ 837148 w 2361902"/>
              <a:gd name="connsiteY142" fmla="*/ 1853750 h 2450980"/>
              <a:gd name="connsiteX143" fmla="*/ 856198 w 2361902"/>
              <a:gd name="connsiteY143" fmla="*/ 1882325 h 2450980"/>
              <a:gd name="connsiteX144" fmla="*/ 841910 w 2361902"/>
              <a:gd name="connsiteY144" fmla="*/ 1910900 h 2450980"/>
              <a:gd name="connsiteX145" fmla="*/ 851435 w 2361902"/>
              <a:gd name="connsiteY145" fmla="*/ 1939475 h 2450980"/>
              <a:gd name="connsiteX146" fmla="*/ 851435 w 2361902"/>
              <a:gd name="connsiteY146" fmla="*/ 1963287 h 2450980"/>
              <a:gd name="connsiteX147" fmla="*/ 808573 w 2361902"/>
              <a:gd name="connsiteY147" fmla="*/ 1982337 h 2450980"/>
              <a:gd name="connsiteX148" fmla="*/ 808573 w 2361902"/>
              <a:gd name="connsiteY148" fmla="*/ 1982337 h 2450980"/>
              <a:gd name="connsiteX149" fmla="*/ 809232 w 2361902"/>
              <a:gd name="connsiteY149" fmla="*/ 2038001 h 2450980"/>
              <a:gd name="connsiteX150" fmla="*/ 822860 w 2361902"/>
              <a:gd name="connsiteY150" fmla="*/ 2058537 h 2450980"/>
              <a:gd name="connsiteX151" fmla="*/ 846673 w 2361902"/>
              <a:gd name="connsiteY151" fmla="*/ 2082350 h 2450980"/>
              <a:gd name="connsiteX152" fmla="*/ 841910 w 2361902"/>
              <a:gd name="connsiteY152" fmla="*/ 2134737 h 2450980"/>
              <a:gd name="connsiteX153" fmla="*/ 899060 w 2361902"/>
              <a:gd name="connsiteY153" fmla="*/ 2163312 h 2450980"/>
              <a:gd name="connsiteX154" fmla="*/ 903823 w 2361902"/>
              <a:gd name="connsiteY154" fmla="*/ 2196650 h 2450980"/>
              <a:gd name="connsiteX155" fmla="*/ 965735 w 2361902"/>
              <a:gd name="connsiteY155" fmla="*/ 2220462 h 2450980"/>
              <a:gd name="connsiteX156" fmla="*/ 956210 w 2361902"/>
              <a:gd name="connsiteY156" fmla="*/ 2253800 h 2450980"/>
              <a:gd name="connsiteX157" fmla="*/ 1056223 w 2361902"/>
              <a:gd name="connsiteY157" fmla="*/ 2258562 h 2450980"/>
              <a:gd name="connsiteX158" fmla="*/ 1056223 w 2361902"/>
              <a:gd name="connsiteY158" fmla="*/ 2258562 h 2450980"/>
              <a:gd name="connsiteX159" fmla="*/ 1056117 w 2361902"/>
              <a:gd name="connsiteY159" fmla="*/ 2262599 h 2450980"/>
              <a:gd name="connsiteX0" fmla="*/ 1056117 w 2447842"/>
              <a:gd name="connsiteY0" fmla="*/ 2262599 h 2450980"/>
              <a:gd name="connsiteX1" fmla="*/ 1013064 w 2447842"/>
              <a:gd name="connsiteY1" fmla="*/ 2282682 h 2450980"/>
              <a:gd name="connsiteX2" fmla="*/ 968603 w 2447842"/>
              <a:gd name="connsiteY2" fmla="*/ 2298559 h 2450980"/>
              <a:gd name="connsiteX3" fmla="*/ 898737 w 2447842"/>
              <a:gd name="connsiteY3" fmla="*/ 2263630 h 2450980"/>
              <a:gd name="connsiteX4" fmla="*/ 879682 w 2447842"/>
              <a:gd name="connsiteY4" fmla="*/ 2282682 h 2450980"/>
              <a:gd name="connsiteX5" fmla="*/ 883068 w 2447842"/>
              <a:gd name="connsiteY5" fmla="*/ 2333803 h 2450980"/>
              <a:gd name="connsiteX6" fmla="*/ 863665 w 2447842"/>
              <a:gd name="connsiteY6" fmla="*/ 2354650 h 2450980"/>
              <a:gd name="connsiteX7" fmla="*/ 834999 w 2447842"/>
              <a:gd name="connsiteY7" fmla="*/ 2346583 h 2450980"/>
              <a:gd name="connsiteX8" fmla="*/ 758421 w 2447842"/>
              <a:gd name="connsiteY8" fmla="*/ 2323963 h 2450980"/>
              <a:gd name="connsiteX9" fmla="*/ 729841 w 2447842"/>
              <a:gd name="connsiteY9" fmla="*/ 2381121 h 2450980"/>
              <a:gd name="connsiteX10" fmla="*/ 663152 w 2447842"/>
              <a:gd name="connsiteY10" fmla="*/ 2450980 h 2450980"/>
              <a:gd name="connsiteX11" fmla="*/ 602815 w 2447842"/>
              <a:gd name="connsiteY11" fmla="*/ 2431928 h 2450980"/>
              <a:gd name="connsiteX12" fmla="*/ 542699 w 2447842"/>
              <a:gd name="connsiteY12" fmla="*/ 2431928 h 2450980"/>
              <a:gd name="connsiteX13" fmla="*/ 504370 w 2447842"/>
              <a:gd name="connsiteY13" fmla="*/ 2450980 h 2450980"/>
              <a:gd name="connsiteX14" fmla="*/ 383696 w 2447842"/>
              <a:gd name="connsiteY14" fmla="*/ 2403349 h 2450980"/>
              <a:gd name="connsiteX15" fmla="*/ 339237 w 2447842"/>
              <a:gd name="connsiteY15" fmla="*/ 2323963 h 2450980"/>
              <a:gd name="connsiteX16" fmla="*/ 304305 w 2447842"/>
              <a:gd name="connsiteY16" fmla="*/ 2330314 h 2450980"/>
              <a:gd name="connsiteX17" fmla="*/ 247144 w 2447842"/>
              <a:gd name="connsiteY17" fmla="*/ 2320788 h 2450980"/>
              <a:gd name="connsiteX18" fmla="*/ 180455 w 2447842"/>
              <a:gd name="connsiteY18" fmla="*/ 2330116 h 2450980"/>
              <a:gd name="connsiteX19" fmla="*/ 142428 w 2447842"/>
              <a:gd name="connsiteY19" fmla="*/ 2321012 h 2450980"/>
              <a:gd name="connsiteX20" fmla="*/ 313832 w 2447842"/>
              <a:gd name="connsiteY20" fmla="*/ 2054051 h 2450980"/>
              <a:gd name="connsiteX21" fmla="*/ 323359 w 2447842"/>
              <a:gd name="connsiteY21" fmla="*/ 1982604 h 2450980"/>
              <a:gd name="connsiteX22" fmla="*/ 219127 w 2447842"/>
              <a:gd name="connsiteY22" fmla="*/ 1887341 h 2450980"/>
              <a:gd name="connsiteX23" fmla="*/ 83541 w 2447842"/>
              <a:gd name="connsiteY23" fmla="*/ 1778265 h 2450980"/>
              <a:gd name="connsiteX24" fmla="*/ 6564 w 2447842"/>
              <a:gd name="connsiteY24" fmla="*/ 1530105 h 2450980"/>
              <a:gd name="connsiteX25" fmla="*/ 73769 w 2447842"/>
              <a:gd name="connsiteY25" fmla="*/ 1196685 h 2450980"/>
              <a:gd name="connsiteX26" fmla="*/ 13065 w 2447842"/>
              <a:gd name="connsiteY26" fmla="*/ 768105 h 2450980"/>
              <a:gd name="connsiteX27" fmla="*/ 246454 w 2447842"/>
              <a:gd name="connsiteY27" fmla="*/ 453575 h 2450980"/>
              <a:gd name="connsiteX28" fmla="*/ 689484 w 2447842"/>
              <a:gd name="connsiteY28" fmla="*/ 15425 h 2450980"/>
              <a:gd name="connsiteX29" fmla="*/ 851435 w 2447842"/>
              <a:gd name="connsiteY29" fmla="*/ 101150 h 2450980"/>
              <a:gd name="connsiteX30" fmla="*/ 895561 w 2447842"/>
              <a:gd name="connsiteY30" fmla="*/ 122119 h 2450980"/>
              <a:gd name="connsiteX31" fmla="*/ 898320 w 2447842"/>
              <a:gd name="connsiteY31" fmla="*/ 108783 h 2450980"/>
              <a:gd name="connsiteX32" fmla="*/ 917203 w 2447842"/>
              <a:gd name="connsiteY32" fmla="*/ 75758 h 2450980"/>
              <a:gd name="connsiteX33" fmla="*/ 951448 w 2447842"/>
              <a:gd name="connsiteY33" fmla="*/ 77337 h 2450980"/>
              <a:gd name="connsiteX34" fmla="*/ 989548 w 2447842"/>
              <a:gd name="connsiteY34" fmla="*/ 101150 h 2450980"/>
              <a:gd name="connsiteX35" fmla="*/ 1022885 w 2447842"/>
              <a:gd name="connsiteY35" fmla="*/ 124962 h 2450980"/>
              <a:gd name="connsiteX36" fmla="*/ 1051460 w 2447842"/>
              <a:gd name="connsiteY36" fmla="*/ 148775 h 2450980"/>
              <a:gd name="connsiteX37" fmla="*/ 1103848 w 2447842"/>
              <a:gd name="connsiteY37" fmla="*/ 215450 h 2450980"/>
              <a:gd name="connsiteX38" fmla="*/ 1099085 w 2447842"/>
              <a:gd name="connsiteY38" fmla="*/ 224975 h 2450980"/>
              <a:gd name="connsiteX39" fmla="*/ 1089560 w 2447842"/>
              <a:gd name="connsiteY39" fmla="*/ 286887 h 2450980"/>
              <a:gd name="connsiteX40" fmla="*/ 1063241 w 2447842"/>
              <a:gd name="connsiteY40" fmla="*/ 299308 h 2450980"/>
              <a:gd name="connsiteX41" fmla="*/ 1051460 w 2447842"/>
              <a:gd name="connsiteY41" fmla="*/ 310700 h 2450980"/>
              <a:gd name="connsiteX42" fmla="*/ 1033607 w 2447842"/>
              <a:gd name="connsiteY42" fmla="*/ 329793 h 2450980"/>
              <a:gd name="connsiteX43" fmla="*/ 1037381 w 2447842"/>
              <a:gd name="connsiteY43" fmla="*/ 348845 h 2450980"/>
              <a:gd name="connsiteX44" fmla="*/ 1056931 w 2447842"/>
              <a:gd name="connsiteY44" fmla="*/ 383775 h 2450980"/>
              <a:gd name="connsiteX45" fmla="*/ 1094323 w 2447842"/>
              <a:gd name="connsiteY45" fmla="*/ 377375 h 2450980"/>
              <a:gd name="connsiteX46" fmla="*/ 1096486 w 2447842"/>
              <a:gd name="connsiteY46" fmla="*/ 386950 h 2450980"/>
              <a:gd name="connsiteX47" fmla="*/ 1143169 w 2447842"/>
              <a:gd name="connsiteY47" fmla="*/ 392666 h 2450980"/>
              <a:gd name="connsiteX48" fmla="*/ 1165760 w 2447842"/>
              <a:gd name="connsiteY48" fmla="*/ 401187 h 2450980"/>
              <a:gd name="connsiteX49" fmla="*/ 1165760 w 2447842"/>
              <a:gd name="connsiteY49" fmla="*/ 401187 h 2450980"/>
              <a:gd name="connsiteX50" fmla="*/ 1183184 w 2447842"/>
              <a:gd name="connsiteY50" fmla="*/ 412671 h 2450980"/>
              <a:gd name="connsiteX51" fmla="*/ 1179473 w 2447842"/>
              <a:gd name="connsiteY51" fmla="*/ 444108 h 2450980"/>
              <a:gd name="connsiteX52" fmla="*/ 1203860 w 2447842"/>
              <a:gd name="connsiteY52" fmla="*/ 472625 h 2450980"/>
              <a:gd name="connsiteX53" fmla="*/ 1222910 w 2447842"/>
              <a:gd name="connsiteY53" fmla="*/ 458337 h 2450980"/>
              <a:gd name="connsiteX54" fmla="*/ 1265773 w 2447842"/>
              <a:gd name="connsiteY54" fmla="*/ 458337 h 2450980"/>
              <a:gd name="connsiteX55" fmla="*/ 1337210 w 2447842"/>
              <a:gd name="connsiteY55" fmla="*/ 458337 h 2450980"/>
              <a:gd name="connsiteX56" fmla="*/ 1313398 w 2447842"/>
              <a:gd name="connsiteY56" fmla="*/ 477387 h 2450980"/>
              <a:gd name="connsiteX57" fmla="*/ 1313398 w 2447842"/>
              <a:gd name="connsiteY57" fmla="*/ 477387 h 2450980"/>
              <a:gd name="connsiteX58" fmla="*/ 1280060 w 2447842"/>
              <a:gd name="connsiteY58" fmla="*/ 563112 h 2450980"/>
              <a:gd name="connsiteX59" fmla="*/ 1256248 w 2447842"/>
              <a:gd name="connsiteY59" fmla="*/ 572637 h 2450980"/>
              <a:gd name="connsiteX60" fmla="*/ 1204102 w 2447842"/>
              <a:gd name="connsiteY60" fmla="*/ 594941 h 2450980"/>
              <a:gd name="connsiteX61" fmla="*/ 1220341 w 2447842"/>
              <a:gd name="connsiteY61" fmla="*/ 640350 h 2450980"/>
              <a:gd name="connsiteX62" fmla="*/ 1212719 w 2447842"/>
              <a:gd name="connsiteY62" fmla="*/ 677502 h 2450980"/>
              <a:gd name="connsiteX63" fmla="*/ 1232435 w 2447842"/>
              <a:gd name="connsiteY63" fmla="*/ 691700 h 2450980"/>
              <a:gd name="connsiteX64" fmla="*/ 1243798 w 2447842"/>
              <a:gd name="connsiteY64" fmla="*/ 739423 h 2450980"/>
              <a:gd name="connsiteX65" fmla="*/ 1285577 w 2447842"/>
              <a:gd name="connsiteY65" fmla="*/ 733072 h 2450980"/>
              <a:gd name="connsiteX66" fmla="*/ 1314760 w 2447842"/>
              <a:gd name="connsiteY66" fmla="*/ 754665 h 2450980"/>
              <a:gd name="connsiteX67" fmla="*/ 1341973 w 2447842"/>
              <a:gd name="connsiteY67" fmla="*/ 758375 h 2450980"/>
              <a:gd name="connsiteX68" fmla="*/ 1413410 w 2447842"/>
              <a:gd name="connsiteY68" fmla="*/ 753612 h 2450980"/>
              <a:gd name="connsiteX69" fmla="*/ 1446748 w 2447842"/>
              <a:gd name="connsiteY69" fmla="*/ 753612 h 2450980"/>
              <a:gd name="connsiteX70" fmla="*/ 1499135 w 2447842"/>
              <a:gd name="connsiteY70" fmla="*/ 767900 h 2450980"/>
              <a:gd name="connsiteX71" fmla="*/ 1508660 w 2447842"/>
              <a:gd name="connsiteY71" fmla="*/ 782187 h 2450980"/>
              <a:gd name="connsiteX72" fmla="*/ 1498816 w 2447842"/>
              <a:gd name="connsiteY72" fmla="*/ 838897 h 2450980"/>
              <a:gd name="connsiteX73" fmla="*/ 1556843 w 2447842"/>
              <a:gd name="connsiteY73" fmla="*/ 885692 h 2450980"/>
              <a:gd name="connsiteX74" fmla="*/ 1608915 w 2447842"/>
              <a:gd name="connsiteY74" fmla="*/ 855855 h 2450980"/>
              <a:gd name="connsiteX75" fmla="*/ 1614905 w 2447842"/>
              <a:gd name="connsiteY75" fmla="*/ 803224 h 2450980"/>
              <a:gd name="connsiteX76" fmla="*/ 1637816 w 2447842"/>
              <a:gd name="connsiteY76" fmla="*/ 817617 h 2450980"/>
              <a:gd name="connsiteX77" fmla="*/ 1703566 w 2447842"/>
              <a:gd name="connsiteY77" fmla="*/ 731422 h 2450980"/>
              <a:gd name="connsiteX78" fmla="*/ 1808582 w 2447842"/>
              <a:gd name="connsiteY78" fmla="*/ 762374 h 2450980"/>
              <a:gd name="connsiteX79" fmla="*/ 1886251 w 2447842"/>
              <a:gd name="connsiteY79" fmla="*/ 731229 h 2450980"/>
              <a:gd name="connsiteX80" fmla="*/ 1875467 w 2447842"/>
              <a:gd name="connsiteY80" fmla="*/ 790874 h 2450980"/>
              <a:gd name="connsiteX81" fmla="*/ 1953137 w 2447842"/>
              <a:gd name="connsiteY81" fmla="*/ 819486 h 2450980"/>
              <a:gd name="connsiteX82" fmla="*/ 2002273 w 2447842"/>
              <a:gd name="connsiteY82" fmla="*/ 859110 h 2450980"/>
              <a:gd name="connsiteX83" fmla="*/ 2042051 w 2447842"/>
              <a:gd name="connsiteY83" fmla="*/ 882983 h 2450980"/>
              <a:gd name="connsiteX84" fmla="*/ 2089288 w 2447842"/>
              <a:gd name="connsiteY84" fmla="*/ 882983 h 2450980"/>
              <a:gd name="connsiteX85" fmla="*/ 2114149 w 2447842"/>
              <a:gd name="connsiteY85" fmla="*/ 830462 h 2450980"/>
              <a:gd name="connsiteX86" fmla="*/ 2146470 w 2447842"/>
              <a:gd name="connsiteY86" fmla="*/ 756456 h 2450980"/>
              <a:gd name="connsiteX87" fmla="*/ 2178790 w 2447842"/>
              <a:gd name="connsiteY87" fmla="*/ 744519 h 2450980"/>
              <a:gd name="connsiteX88" fmla="*/ 2231846 w 2447842"/>
              <a:gd name="connsiteY88" fmla="*/ 790851 h 2450980"/>
              <a:gd name="connsiteX89" fmla="*/ 2309306 w 2447842"/>
              <a:gd name="connsiteY89" fmla="*/ 764615 h 2450980"/>
              <a:gd name="connsiteX90" fmla="*/ 2361902 w 2447842"/>
              <a:gd name="connsiteY90" fmla="*/ 745480 h 2450980"/>
              <a:gd name="connsiteX91" fmla="*/ 2439834 w 2447842"/>
              <a:gd name="connsiteY91" fmla="*/ 766005 h 2450980"/>
              <a:gd name="connsiteX92" fmla="*/ 2199223 w 2447842"/>
              <a:gd name="connsiteY92" fmla="*/ 1134612 h 2450980"/>
              <a:gd name="connsiteX93" fmla="*/ 2213510 w 2447842"/>
              <a:gd name="connsiteY93" fmla="*/ 1096512 h 2450980"/>
              <a:gd name="connsiteX94" fmla="*/ 2242085 w 2447842"/>
              <a:gd name="connsiteY94" fmla="*/ 1106037 h 2450980"/>
              <a:gd name="connsiteX95" fmla="*/ 2270660 w 2447842"/>
              <a:gd name="connsiteY95" fmla="*/ 1093801 h 2450980"/>
              <a:gd name="connsiteX96" fmla="*/ 2270660 w 2447842"/>
              <a:gd name="connsiteY96" fmla="*/ 1115562 h 2450980"/>
              <a:gd name="connsiteX97" fmla="*/ 2256373 w 2447842"/>
              <a:gd name="connsiteY97" fmla="*/ 1144137 h 2450980"/>
              <a:gd name="connsiteX98" fmla="*/ 2209269 w 2447842"/>
              <a:gd name="connsiteY98" fmla="*/ 1182395 h 2450980"/>
              <a:gd name="connsiteX99" fmla="*/ 2182592 w 2447842"/>
              <a:gd name="connsiteY99" fmla="*/ 1213832 h 2450980"/>
              <a:gd name="connsiteX100" fmla="*/ 2147341 w 2447842"/>
              <a:gd name="connsiteY100" fmla="*/ 1247174 h 2450980"/>
              <a:gd name="connsiteX101" fmla="*/ 2132097 w 2447842"/>
              <a:gd name="connsiteY101" fmla="*/ 1319574 h 2450980"/>
              <a:gd name="connsiteX102" fmla="*/ 2156360 w 2447842"/>
              <a:gd name="connsiteY102" fmla="*/ 1348925 h 2450980"/>
              <a:gd name="connsiteX103" fmla="*/ 2054927 w 2447842"/>
              <a:gd name="connsiteY103" fmla="*/ 1350599 h 2450980"/>
              <a:gd name="connsiteX104" fmla="*/ 2023010 w 2447842"/>
              <a:gd name="connsiteY104" fmla="*/ 1415600 h 2450980"/>
              <a:gd name="connsiteX105" fmla="*/ 2013485 w 2447842"/>
              <a:gd name="connsiteY105" fmla="*/ 1429887 h 2450980"/>
              <a:gd name="connsiteX106" fmla="*/ 1999198 w 2447842"/>
              <a:gd name="connsiteY106" fmla="*/ 1472750 h 2450980"/>
              <a:gd name="connsiteX107" fmla="*/ 1980148 w 2447842"/>
              <a:gd name="connsiteY107" fmla="*/ 1487037 h 2450980"/>
              <a:gd name="connsiteX108" fmla="*/ 1915829 w 2447842"/>
              <a:gd name="connsiteY108" fmla="*/ 1494857 h 2450980"/>
              <a:gd name="connsiteX109" fmla="*/ 1889660 w 2447842"/>
              <a:gd name="connsiteY109" fmla="*/ 1515612 h 2450980"/>
              <a:gd name="connsiteX110" fmla="*/ 1880135 w 2447842"/>
              <a:gd name="connsiteY110" fmla="*/ 1491800 h 2450980"/>
              <a:gd name="connsiteX111" fmla="*/ 1822985 w 2447842"/>
              <a:gd name="connsiteY111" fmla="*/ 1510850 h 2450980"/>
              <a:gd name="connsiteX112" fmla="*/ 1799173 w 2447842"/>
              <a:gd name="connsiteY112" fmla="*/ 1491800 h 2450980"/>
              <a:gd name="connsiteX113" fmla="*/ 1780123 w 2447842"/>
              <a:gd name="connsiteY113" fmla="*/ 1501325 h 2450980"/>
              <a:gd name="connsiteX114" fmla="*/ 1760635 w 2447842"/>
              <a:gd name="connsiteY114" fmla="*/ 1503432 h 2450980"/>
              <a:gd name="connsiteX115" fmla="*/ 1731953 w 2447842"/>
              <a:gd name="connsiteY115" fmla="*/ 1526295 h 2450980"/>
              <a:gd name="connsiteX116" fmla="*/ 1712999 w 2447842"/>
              <a:gd name="connsiteY116" fmla="*/ 1516768 h 2450980"/>
              <a:gd name="connsiteX117" fmla="*/ 1722973 w 2447842"/>
              <a:gd name="connsiteY117" fmla="*/ 1487037 h 2450980"/>
              <a:gd name="connsiteX118" fmla="*/ 1699160 w 2447842"/>
              <a:gd name="connsiteY118" fmla="*/ 1482275 h 2450980"/>
              <a:gd name="connsiteX119" fmla="*/ 1642010 w 2447842"/>
              <a:gd name="connsiteY119" fmla="*/ 1491800 h 2450980"/>
              <a:gd name="connsiteX120" fmla="*/ 1546760 w 2447842"/>
              <a:gd name="connsiteY120" fmla="*/ 1496562 h 2450980"/>
              <a:gd name="connsiteX121" fmla="*/ 1470560 w 2447842"/>
              <a:gd name="connsiteY121" fmla="*/ 1477512 h 2450980"/>
              <a:gd name="connsiteX122" fmla="*/ 1451510 w 2447842"/>
              <a:gd name="connsiteY122" fmla="*/ 1491800 h 2450980"/>
              <a:gd name="connsiteX123" fmla="*/ 1396511 w 2447842"/>
              <a:gd name="connsiteY123" fmla="*/ 1520783 h 2450980"/>
              <a:gd name="connsiteX124" fmla="*/ 1375310 w 2447842"/>
              <a:gd name="connsiteY124" fmla="*/ 1501325 h 2450980"/>
              <a:gd name="connsiteX125" fmla="*/ 1356260 w 2447842"/>
              <a:gd name="connsiteY125" fmla="*/ 1477512 h 2450980"/>
              <a:gd name="connsiteX126" fmla="*/ 1337210 w 2447842"/>
              <a:gd name="connsiteY126" fmla="*/ 1501325 h 2450980"/>
              <a:gd name="connsiteX127" fmla="*/ 1327685 w 2447842"/>
              <a:gd name="connsiteY127" fmla="*/ 1482275 h 2450980"/>
              <a:gd name="connsiteX128" fmla="*/ 1227673 w 2447842"/>
              <a:gd name="connsiteY128" fmla="*/ 1529900 h 2450980"/>
              <a:gd name="connsiteX129" fmla="*/ 1194335 w 2447842"/>
              <a:gd name="connsiteY129" fmla="*/ 1529900 h 2450980"/>
              <a:gd name="connsiteX130" fmla="*/ 1132423 w 2447842"/>
              <a:gd name="connsiteY130" fmla="*/ 1520375 h 2450980"/>
              <a:gd name="connsiteX131" fmla="*/ 1075273 w 2447842"/>
              <a:gd name="connsiteY131" fmla="*/ 1539425 h 2450980"/>
              <a:gd name="connsiteX132" fmla="*/ 1051460 w 2447842"/>
              <a:gd name="connsiteY132" fmla="*/ 1577525 h 2450980"/>
              <a:gd name="connsiteX133" fmla="*/ 1037173 w 2447842"/>
              <a:gd name="connsiteY133" fmla="*/ 1606100 h 2450980"/>
              <a:gd name="connsiteX134" fmla="*/ 1018123 w 2447842"/>
              <a:gd name="connsiteY134" fmla="*/ 1606100 h 2450980"/>
              <a:gd name="connsiteX135" fmla="*/ 1018123 w 2447842"/>
              <a:gd name="connsiteY135" fmla="*/ 1606100 h 2450980"/>
              <a:gd name="connsiteX136" fmla="*/ 956402 w 2447842"/>
              <a:gd name="connsiteY136" fmla="*/ 1634894 h 2450980"/>
              <a:gd name="connsiteX137" fmla="*/ 918110 w 2447842"/>
              <a:gd name="connsiteY137" fmla="*/ 1606100 h 2450980"/>
              <a:gd name="connsiteX138" fmla="*/ 797331 w 2447842"/>
              <a:gd name="connsiteY138" fmla="*/ 1632036 h 2450980"/>
              <a:gd name="connsiteX139" fmla="*/ 851435 w 2447842"/>
              <a:gd name="connsiteY139" fmla="*/ 1668012 h 2450980"/>
              <a:gd name="connsiteX140" fmla="*/ 870485 w 2447842"/>
              <a:gd name="connsiteY140" fmla="*/ 1706112 h 2450980"/>
              <a:gd name="connsiteX141" fmla="*/ 870485 w 2447842"/>
              <a:gd name="connsiteY141" fmla="*/ 1753737 h 2450980"/>
              <a:gd name="connsiteX142" fmla="*/ 851435 w 2447842"/>
              <a:gd name="connsiteY142" fmla="*/ 1777550 h 2450980"/>
              <a:gd name="connsiteX143" fmla="*/ 837148 w 2447842"/>
              <a:gd name="connsiteY143" fmla="*/ 1853750 h 2450980"/>
              <a:gd name="connsiteX144" fmla="*/ 856198 w 2447842"/>
              <a:gd name="connsiteY144" fmla="*/ 1882325 h 2450980"/>
              <a:gd name="connsiteX145" fmla="*/ 841910 w 2447842"/>
              <a:gd name="connsiteY145" fmla="*/ 1910900 h 2450980"/>
              <a:gd name="connsiteX146" fmla="*/ 851435 w 2447842"/>
              <a:gd name="connsiteY146" fmla="*/ 1939475 h 2450980"/>
              <a:gd name="connsiteX147" fmla="*/ 851435 w 2447842"/>
              <a:gd name="connsiteY147" fmla="*/ 1963287 h 2450980"/>
              <a:gd name="connsiteX148" fmla="*/ 808573 w 2447842"/>
              <a:gd name="connsiteY148" fmla="*/ 1982337 h 2450980"/>
              <a:gd name="connsiteX149" fmla="*/ 808573 w 2447842"/>
              <a:gd name="connsiteY149" fmla="*/ 1982337 h 2450980"/>
              <a:gd name="connsiteX150" fmla="*/ 809232 w 2447842"/>
              <a:gd name="connsiteY150" fmla="*/ 2038001 h 2450980"/>
              <a:gd name="connsiteX151" fmla="*/ 822860 w 2447842"/>
              <a:gd name="connsiteY151" fmla="*/ 2058537 h 2450980"/>
              <a:gd name="connsiteX152" fmla="*/ 846673 w 2447842"/>
              <a:gd name="connsiteY152" fmla="*/ 2082350 h 2450980"/>
              <a:gd name="connsiteX153" fmla="*/ 841910 w 2447842"/>
              <a:gd name="connsiteY153" fmla="*/ 2134737 h 2450980"/>
              <a:gd name="connsiteX154" fmla="*/ 899060 w 2447842"/>
              <a:gd name="connsiteY154" fmla="*/ 2163312 h 2450980"/>
              <a:gd name="connsiteX155" fmla="*/ 903823 w 2447842"/>
              <a:gd name="connsiteY155" fmla="*/ 2196650 h 2450980"/>
              <a:gd name="connsiteX156" fmla="*/ 965735 w 2447842"/>
              <a:gd name="connsiteY156" fmla="*/ 2220462 h 2450980"/>
              <a:gd name="connsiteX157" fmla="*/ 956210 w 2447842"/>
              <a:gd name="connsiteY157" fmla="*/ 2253800 h 2450980"/>
              <a:gd name="connsiteX158" fmla="*/ 1056223 w 2447842"/>
              <a:gd name="connsiteY158" fmla="*/ 2258562 h 2450980"/>
              <a:gd name="connsiteX159" fmla="*/ 1056223 w 2447842"/>
              <a:gd name="connsiteY159" fmla="*/ 2258562 h 2450980"/>
              <a:gd name="connsiteX160" fmla="*/ 1056117 w 2447842"/>
              <a:gd name="connsiteY160" fmla="*/ 2262599 h 2450980"/>
              <a:gd name="connsiteX0" fmla="*/ 1056117 w 2439834"/>
              <a:gd name="connsiteY0" fmla="*/ 2262599 h 2450980"/>
              <a:gd name="connsiteX1" fmla="*/ 1013064 w 2439834"/>
              <a:gd name="connsiteY1" fmla="*/ 2282682 h 2450980"/>
              <a:gd name="connsiteX2" fmla="*/ 968603 w 2439834"/>
              <a:gd name="connsiteY2" fmla="*/ 2298559 h 2450980"/>
              <a:gd name="connsiteX3" fmla="*/ 898737 w 2439834"/>
              <a:gd name="connsiteY3" fmla="*/ 2263630 h 2450980"/>
              <a:gd name="connsiteX4" fmla="*/ 879682 w 2439834"/>
              <a:gd name="connsiteY4" fmla="*/ 2282682 h 2450980"/>
              <a:gd name="connsiteX5" fmla="*/ 883068 w 2439834"/>
              <a:gd name="connsiteY5" fmla="*/ 2333803 h 2450980"/>
              <a:gd name="connsiteX6" fmla="*/ 863665 w 2439834"/>
              <a:gd name="connsiteY6" fmla="*/ 2354650 h 2450980"/>
              <a:gd name="connsiteX7" fmla="*/ 834999 w 2439834"/>
              <a:gd name="connsiteY7" fmla="*/ 2346583 h 2450980"/>
              <a:gd name="connsiteX8" fmla="*/ 758421 w 2439834"/>
              <a:gd name="connsiteY8" fmla="*/ 2323963 h 2450980"/>
              <a:gd name="connsiteX9" fmla="*/ 729841 w 2439834"/>
              <a:gd name="connsiteY9" fmla="*/ 2381121 h 2450980"/>
              <a:gd name="connsiteX10" fmla="*/ 663152 w 2439834"/>
              <a:gd name="connsiteY10" fmla="*/ 2450980 h 2450980"/>
              <a:gd name="connsiteX11" fmla="*/ 602815 w 2439834"/>
              <a:gd name="connsiteY11" fmla="*/ 2431928 h 2450980"/>
              <a:gd name="connsiteX12" fmla="*/ 542699 w 2439834"/>
              <a:gd name="connsiteY12" fmla="*/ 2431928 h 2450980"/>
              <a:gd name="connsiteX13" fmla="*/ 504370 w 2439834"/>
              <a:gd name="connsiteY13" fmla="*/ 2450980 h 2450980"/>
              <a:gd name="connsiteX14" fmla="*/ 383696 w 2439834"/>
              <a:gd name="connsiteY14" fmla="*/ 2403349 h 2450980"/>
              <a:gd name="connsiteX15" fmla="*/ 339237 w 2439834"/>
              <a:gd name="connsiteY15" fmla="*/ 2323963 h 2450980"/>
              <a:gd name="connsiteX16" fmla="*/ 304305 w 2439834"/>
              <a:gd name="connsiteY16" fmla="*/ 2330314 h 2450980"/>
              <a:gd name="connsiteX17" fmla="*/ 247144 w 2439834"/>
              <a:gd name="connsiteY17" fmla="*/ 2320788 h 2450980"/>
              <a:gd name="connsiteX18" fmla="*/ 180455 w 2439834"/>
              <a:gd name="connsiteY18" fmla="*/ 2330116 h 2450980"/>
              <a:gd name="connsiteX19" fmla="*/ 142428 w 2439834"/>
              <a:gd name="connsiteY19" fmla="*/ 2321012 h 2450980"/>
              <a:gd name="connsiteX20" fmla="*/ 313832 w 2439834"/>
              <a:gd name="connsiteY20" fmla="*/ 2054051 h 2450980"/>
              <a:gd name="connsiteX21" fmla="*/ 323359 w 2439834"/>
              <a:gd name="connsiteY21" fmla="*/ 1982604 h 2450980"/>
              <a:gd name="connsiteX22" fmla="*/ 219127 w 2439834"/>
              <a:gd name="connsiteY22" fmla="*/ 1887341 h 2450980"/>
              <a:gd name="connsiteX23" fmla="*/ 83541 w 2439834"/>
              <a:gd name="connsiteY23" fmla="*/ 1778265 h 2450980"/>
              <a:gd name="connsiteX24" fmla="*/ 6564 w 2439834"/>
              <a:gd name="connsiteY24" fmla="*/ 1530105 h 2450980"/>
              <a:gd name="connsiteX25" fmla="*/ 73769 w 2439834"/>
              <a:gd name="connsiteY25" fmla="*/ 1196685 h 2450980"/>
              <a:gd name="connsiteX26" fmla="*/ 13065 w 2439834"/>
              <a:gd name="connsiteY26" fmla="*/ 768105 h 2450980"/>
              <a:gd name="connsiteX27" fmla="*/ 246454 w 2439834"/>
              <a:gd name="connsiteY27" fmla="*/ 453575 h 2450980"/>
              <a:gd name="connsiteX28" fmla="*/ 689484 w 2439834"/>
              <a:gd name="connsiteY28" fmla="*/ 15425 h 2450980"/>
              <a:gd name="connsiteX29" fmla="*/ 851435 w 2439834"/>
              <a:gd name="connsiteY29" fmla="*/ 101150 h 2450980"/>
              <a:gd name="connsiteX30" fmla="*/ 895561 w 2439834"/>
              <a:gd name="connsiteY30" fmla="*/ 122119 h 2450980"/>
              <a:gd name="connsiteX31" fmla="*/ 898320 w 2439834"/>
              <a:gd name="connsiteY31" fmla="*/ 108783 h 2450980"/>
              <a:gd name="connsiteX32" fmla="*/ 917203 w 2439834"/>
              <a:gd name="connsiteY32" fmla="*/ 75758 h 2450980"/>
              <a:gd name="connsiteX33" fmla="*/ 951448 w 2439834"/>
              <a:gd name="connsiteY33" fmla="*/ 77337 h 2450980"/>
              <a:gd name="connsiteX34" fmla="*/ 989548 w 2439834"/>
              <a:gd name="connsiteY34" fmla="*/ 101150 h 2450980"/>
              <a:gd name="connsiteX35" fmla="*/ 1022885 w 2439834"/>
              <a:gd name="connsiteY35" fmla="*/ 124962 h 2450980"/>
              <a:gd name="connsiteX36" fmla="*/ 1051460 w 2439834"/>
              <a:gd name="connsiteY36" fmla="*/ 148775 h 2450980"/>
              <a:gd name="connsiteX37" fmla="*/ 1103848 w 2439834"/>
              <a:gd name="connsiteY37" fmla="*/ 215450 h 2450980"/>
              <a:gd name="connsiteX38" fmla="*/ 1099085 w 2439834"/>
              <a:gd name="connsiteY38" fmla="*/ 224975 h 2450980"/>
              <a:gd name="connsiteX39" fmla="*/ 1089560 w 2439834"/>
              <a:gd name="connsiteY39" fmla="*/ 286887 h 2450980"/>
              <a:gd name="connsiteX40" fmla="*/ 1063241 w 2439834"/>
              <a:gd name="connsiteY40" fmla="*/ 299308 h 2450980"/>
              <a:gd name="connsiteX41" fmla="*/ 1051460 w 2439834"/>
              <a:gd name="connsiteY41" fmla="*/ 310700 h 2450980"/>
              <a:gd name="connsiteX42" fmla="*/ 1033607 w 2439834"/>
              <a:gd name="connsiteY42" fmla="*/ 329793 h 2450980"/>
              <a:gd name="connsiteX43" fmla="*/ 1037381 w 2439834"/>
              <a:gd name="connsiteY43" fmla="*/ 348845 h 2450980"/>
              <a:gd name="connsiteX44" fmla="*/ 1056931 w 2439834"/>
              <a:gd name="connsiteY44" fmla="*/ 383775 h 2450980"/>
              <a:gd name="connsiteX45" fmla="*/ 1094323 w 2439834"/>
              <a:gd name="connsiteY45" fmla="*/ 377375 h 2450980"/>
              <a:gd name="connsiteX46" fmla="*/ 1096486 w 2439834"/>
              <a:gd name="connsiteY46" fmla="*/ 386950 h 2450980"/>
              <a:gd name="connsiteX47" fmla="*/ 1143169 w 2439834"/>
              <a:gd name="connsiteY47" fmla="*/ 392666 h 2450980"/>
              <a:gd name="connsiteX48" fmla="*/ 1165760 w 2439834"/>
              <a:gd name="connsiteY48" fmla="*/ 401187 h 2450980"/>
              <a:gd name="connsiteX49" fmla="*/ 1165760 w 2439834"/>
              <a:gd name="connsiteY49" fmla="*/ 401187 h 2450980"/>
              <a:gd name="connsiteX50" fmla="*/ 1183184 w 2439834"/>
              <a:gd name="connsiteY50" fmla="*/ 412671 h 2450980"/>
              <a:gd name="connsiteX51" fmla="*/ 1179473 w 2439834"/>
              <a:gd name="connsiteY51" fmla="*/ 444108 h 2450980"/>
              <a:gd name="connsiteX52" fmla="*/ 1203860 w 2439834"/>
              <a:gd name="connsiteY52" fmla="*/ 472625 h 2450980"/>
              <a:gd name="connsiteX53" fmla="*/ 1222910 w 2439834"/>
              <a:gd name="connsiteY53" fmla="*/ 458337 h 2450980"/>
              <a:gd name="connsiteX54" fmla="*/ 1265773 w 2439834"/>
              <a:gd name="connsiteY54" fmla="*/ 458337 h 2450980"/>
              <a:gd name="connsiteX55" fmla="*/ 1337210 w 2439834"/>
              <a:gd name="connsiteY55" fmla="*/ 458337 h 2450980"/>
              <a:gd name="connsiteX56" fmla="*/ 1313398 w 2439834"/>
              <a:gd name="connsiteY56" fmla="*/ 477387 h 2450980"/>
              <a:gd name="connsiteX57" fmla="*/ 1313398 w 2439834"/>
              <a:gd name="connsiteY57" fmla="*/ 477387 h 2450980"/>
              <a:gd name="connsiteX58" fmla="*/ 1280060 w 2439834"/>
              <a:gd name="connsiteY58" fmla="*/ 563112 h 2450980"/>
              <a:gd name="connsiteX59" fmla="*/ 1256248 w 2439834"/>
              <a:gd name="connsiteY59" fmla="*/ 572637 h 2450980"/>
              <a:gd name="connsiteX60" fmla="*/ 1204102 w 2439834"/>
              <a:gd name="connsiteY60" fmla="*/ 594941 h 2450980"/>
              <a:gd name="connsiteX61" fmla="*/ 1220341 w 2439834"/>
              <a:gd name="connsiteY61" fmla="*/ 640350 h 2450980"/>
              <a:gd name="connsiteX62" fmla="*/ 1212719 w 2439834"/>
              <a:gd name="connsiteY62" fmla="*/ 677502 h 2450980"/>
              <a:gd name="connsiteX63" fmla="*/ 1232435 w 2439834"/>
              <a:gd name="connsiteY63" fmla="*/ 691700 h 2450980"/>
              <a:gd name="connsiteX64" fmla="*/ 1243798 w 2439834"/>
              <a:gd name="connsiteY64" fmla="*/ 739423 h 2450980"/>
              <a:gd name="connsiteX65" fmla="*/ 1285577 w 2439834"/>
              <a:gd name="connsiteY65" fmla="*/ 733072 h 2450980"/>
              <a:gd name="connsiteX66" fmla="*/ 1314760 w 2439834"/>
              <a:gd name="connsiteY66" fmla="*/ 754665 h 2450980"/>
              <a:gd name="connsiteX67" fmla="*/ 1341973 w 2439834"/>
              <a:gd name="connsiteY67" fmla="*/ 758375 h 2450980"/>
              <a:gd name="connsiteX68" fmla="*/ 1413410 w 2439834"/>
              <a:gd name="connsiteY68" fmla="*/ 753612 h 2450980"/>
              <a:gd name="connsiteX69" fmla="*/ 1446748 w 2439834"/>
              <a:gd name="connsiteY69" fmla="*/ 753612 h 2450980"/>
              <a:gd name="connsiteX70" fmla="*/ 1499135 w 2439834"/>
              <a:gd name="connsiteY70" fmla="*/ 767900 h 2450980"/>
              <a:gd name="connsiteX71" fmla="*/ 1508660 w 2439834"/>
              <a:gd name="connsiteY71" fmla="*/ 782187 h 2450980"/>
              <a:gd name="connsiteX72" fmla="*/ 1498816 w 2439834"/>
              <a:gd name="connsiteY72" fmla="*/ 838897 h 2450980"/>
              <a:gd name="connsiteX73" fmla="*/ 1556843 w 2439834"/>
              <a:gd name="connsiteY73" fmla="*/ 885692 h 2450980"/>
              <a:gd name="connsiteX74" fmla="*/ 1608915 w 2439834"/>
              <a:gd name="connsiteY74" fmla="*/ 855855 h 2450980"/>
              <a:gd name="connsiteX75" fmla="*/ 1614905 w 2439834"/>
              <a:gd name="connsiteY75" fmla="*/ 803224 h 2450980"/>
              <a:gd name="connsiteX76" fmla="*/ 1637816 w 2439834"/>
              <a:gd name="connsiteY76" fmla="*/ 817617 h 2450980"/>
              <a:gd name="connsiteX77" fmla="*/ 1703566 w 2439834"/>
              <a:gd name="connsiteY77" fmla="*/ 731422 h 2450980"/>
              <a:gd name="connsiteX78" fmla="*/ 1808582 w 2439834"/>
              <a:gd name="connsiteY78" fmla="*/ 762374 h 2450980"/>
              <a:gd name="connsiteX79" fmla="*/ 1886251 w 2439834"/>
              <a:gd name="connsiteY79" fmla="*/ 731229 h 2450980"/>
              <a:gd name="connsiteX80" fmla="*/ 1875467 w 2439834"/>
              <a:gd name="connsiteY80" fmla="*/ 790874 h 2450980"/>
              <a:gd name="connsiteX81" fmla="*/ 1953137 w 2439834"/>
              <a:gd name="connsiteY81" fmla="*/ 819486 h 2450980"/>
              <a:gd name="connsiteX82" fmla="*/ 2002273 w 2439834"/>
              <a:gd name="connsiteY82" fmla="*/ 859110 h 2450980"/>
              <a:gd name="connsiteX83" fmla="*/ 2042051 w 2439834"/>
              <a:gd name="connsiteY83" fmla="*/ 882983 h 2450980"/>
              <a:gd name="connsiteX84" fmla="*/ 2089288 w 2439834"/>
              <a:gd name="connsiteY84" fmla="*/ 882983 h 2450980"/>
              <a:gd name="connsiteX85" fmla="*/ 2114149 w 2439834"/>
              <a:gd name="connsiteY85" fmla="*/ 830462 h 2450980"/>
              <a:gd name="connsiteX86" fmla="*/ 2146470 w 2439834"/>
              <a:gd name="connsiteY86" fmla="*/ 756456 h 2450980"/>
              <a:gd name="connsiteX87" fmla="*/ 2178790 w 2439834"/>
              <a:gd name="connsiteY87" fmla="*/ 744519 h 2450980"/>
              <a:gd name="connsiteX88" fmla="*/ 2231846 w 2439834"/>
              <a:gd name="connsiteY88" fmla="*/ 790851 h 2450980"/>
              <a:gd name="connsiteX89" fmla="*/ 2309306 w 2439834"/>
              <a:gd name="connsiteY89" fmla="*/ 764615 h 2450980"/>
              <a:gd name="connsiteX90" fmla="*/ 2361902 w 2439834"/>
              <a:gd name="connsiteY90" fmla="*/ 745480 h 2450980"/>
              <a:gd name="connsiteX91" fmla="*/ 2439834 w 2439834"/>
              <a:gd name="connsiteY91" fmla="*/ 766005 h 2450980"/>
              <a:gd name="connsiteX92" fmla="*/ 2199223 w 2439834"/>
              <a:gd name="connsiteY92" fmla="*/ 1134612 h 2450980"/>
              <a:gd name="connsiteX93" fmla="*/ 2213510 w 2439834"/>
              <a:gd name="connsiteY93" fmla="*/ 1096512 h 2450980"/>
              <a:gd name="connsiteX94" fmla="*/ 2242085 w 2439834"/>
              <a:gd name="connsiteY94" fmla="*/ 1106037 h 2450980"/>
              <a:gd name="connsiteX95" fmla="*/ 2270660 w 2439834"/>
              <a:gd name="connsiteY95" fmla="*/ 1093801 h 2450980"/>
              <a:gd name="connsiteX96" fmla="*/ 2270660 w 2439834"/>
              <a:gd name="connsiteY96" fmla="*/ 1115562 h 2450980"/>
              <a:gd name="connsiteX97" fmla="*/ 2256373 w 2439834"/>
              <a:gd name="connsiteY97" fmla="*/ 1144137 h 2450980"/>
              <a:gd name="connsiteX98" fmla="*/ 2209269 w 2439834"/>
              <a:gd name="connsiteY98" fmla="*/ 1182395 h 2450980"/>
              <a:gd name="connsiteX99" fmla="*/ 2182592 w 2439834"/>
              <a:gd name="connsiteY99" fmla="*/ 1213832 h 2450980"/>
              <a:gd name="connsiteX100" fmla="*/ 2147341 w 2439834"/>
              <a:gd name="connsiteY100" fmla="*/ 1247174 h 2450980"/>
              <a:gd name="connsiteX101" fmla="*/ 2132097 w 2439834"/>
              <a:gd name="connsiteY101" fmla="*/ 1319574 h 2450980"/>
              <a:gd name="connsiteX102" fmla="*/ 2156360 w 2439834"/>
              <a:gd name="connsiteY102" fmla="*/ 1348925 h 2450980"/>
              <a:gd name="connsiteX103" fmla="*/ 2054927 w 2439834"/>
              <a:gd name="connsiteY103" fmla="*/ 1350599 h 2450980"/>
              <a:gd name="connsiteX104" fmla="*/ 2023010 w 2439834"/>
              <a:gd name="connsiteY104" fmla="*/ 1415600 h 2450980"/>
              <a:gd name="connsiteX105" fmla="*/ 2013485 w 2439834"/>
              <a:gd name="connsiteY105" fmla="*/ 1429887 h 2450980"/>
              <a:gd name="connsiteX106" fmla="*/ 1999198 w 2439834"/>
              <a:gd name="connsiteY106" fmla="*/ 1472750 h 2450980"/>
              <a:gd name="connsiteX107" fmla="*/ 1980148 w 2439834"/>
              <a:gd name="connsiteY107" fmla="*/ 1487037 h 2450980"/>
              <a:gd name="connsiteX108" fmla="*/ 1915829 w 2439834"/>
              <a:gd name="connsiteY108" fmla="*/ 1494857 h 2450980"/>
              <a:gd name="connsiteX109" fmla="*/ 1889660 w 2439834"/>
              <a:gd name="connsiteY109" fmla="*/ 1515612 h 2450980"/>
              <a:gd name="connsiteX110" fmla="*/ 1880135 w 2439834"/>
              <a:gd name="connsiteY110" fmla="*/ 1491800 h 2450980"/>
              <a:gd name="connsiteX111" fmla="*/ 1822985 w 2439834"/>
              <a:gd name="connsiteY111" fmla="*/ 1510850 h 2450980"/>
              <a:gd name="connsiteX112" fmla="*/ 1799173 w 2439834"/>
              <a:gd name="connsiteY112" fmla="*/ 1491800 h 2450980"/>
              <a:gd name="connsiteX113" fmla="*/ 1780123 w 2439834"/>
              <a:gd name="connsiteY113" fmla="*/ 1501325 h 2450980"/>
              <a:gd name="connsiteX114" fmla="*/ 1760635 w 2439834"/>
              <a:gd name="connsiteY114" fmla="*/ 1503432 h 2450980"/>
              <a:gd name="connsiteX115" fmla="*/ 1731953 w 2439834"/>
              <a:gd name="connsiteY115" fmla="*/ 1526295 h 2450980"/>
              <a:gd name="connsiteX116" fmla="*/ 1712999 w 2439834"/>
              <a:gd name="connsiteY116" fmla="*/ 1516768 h 2450980"/>
              <a:gd name="connsiteX117" fmla="*/ 1722973 w 2439834"/>
              <a:gd name="connsiteY117" fmla="*/ 1487037 h 2450980"/>
              <a:gd name="connsiteX118" fmla="*/ 1699160 w 2439834"/>
              <a:gd name="connsiteY118" fmla="*/ 1482275 h 2450980"/>
              <a:gd name="connsiteX119" fmla="*/ 1642010 w 2439834"/>
              <a:gd name="connsiteY119" fmla="*/ 1491800 h 2450980"/>
              <a:gd name="connsiteX120" fmla="*/ 1546760 w 2439834"/>
              <a:gd name="connsiteY120" fmla="*/ 1496562 h 2450980"/>
              <a:gd name="connsiteX121" fmla="*/ 1470560 w 2439834"/>
              <a:gd name="connsiteY121" fmla="*/ 1477512 h 2450980"/>
              <a:gd name="connsiteX122" fmla="*/ 1451510 w 2439834"/>
              <a:gd name="connsiteY122" fmla="*/ 1491800 h 2450980"/>
              <a:gd name="connsiteX123" fmla="*/ 1396511 w 2439834"/>
              <a:gd name="connsiteY123" fmla="*/ 1520783 h 2450980"/>
              <a:gd name="connsiteX124" fmla="*/ 1375310 w 2439834"/>
              <a:gd name="connsiteY124" fmla="*/ 1501325 h 2450980"/>
              <a:gd name="connsiteX125" fmla="*/ 1356260 w 2439834"/>
              <a:gd name="connsiteY125" fmla="*/ 1477512 h 2450980"/>
              <a:gd name="connsiteX126" fmla="*/ 1337210 w 2439834"/>
              <a:gd name="connsiteY126" fmla="*/ 1501325 h 2450980"/>
              <a:gd name="connsiteX127" fmla="*/ 1327685 w 2439834"/>
              <a:gd name="connsiteY127" fmla="*/ 1482275 h 2450980"/>
              <a:gd name="connsiteX128" fmla="*/ 1227673 w 2439834"/>
              <a:gd name="connsiteY128" fmla="*/ 1529900 h 2450980"/>
              <a:gd name="connsiteX129" fmla="*/ 1194335 w 2439834"/>
              <a:gd name="connsiteY129" fmla="*/ 1529900 h 2450980"/>
              <a:gd name="connsiteX130" fmla="*/ 1132423 w 2439834"/>
              <a:gd name="connsiteY130" fmla="*/ 1520375 h 2450980"/>
              <a:gd name="connsiteX131" fmla="*/ 1075273 w 2439834"/>
              <a:gd name="connsiteY131" fmla="*/ 1539425 h 2450980"/>
              <a:gd name="connsiteX132" fmla="*/ 1051460 w 2439834"/>
              <a:gd name="connsiteY132" fmla="*/ 1577525 h 2450980"/>
              <a:gd name="connsiteX133" fmla="*/ 1037173 w 2439834"/>
              <a:gd name="connsiteY133" fmla="*/ 1606100 h 2450980"/>
              <a:gd name="connsiteX134" fmla="*/ 1018123 w 2439834"/>
              <a:gd name="connsiteY134" fmla="*/ 1606100 h 2450980"/>
              <a:gd name="connsiteX135" fmla="*/ 1018123 w 2439834"/>
              <a:gd name="connsiteY135" fmla="*/ 1606100 h 2450980"/>
              <a:gd name="connsiteX136" fmla="*/ 956402 w 2439834"/>
              <a:gd name="connsiteY136" fmla="*/ 1634894 h 2450980"/>
              <a:gd name="connsiteX137" fmla="*/ 918110 w 2439834"/>
              <a:gd name="connsiteY137" fmla="*/ 1606100 h 2450980"/>
              <a:gd name="connsiteX138" fmla="*/ 797331 w 2439834"/>
              <a:gd name="connsiteY138" fmla="*/ 1632036 h 2450980"/>
              <a:gd name="connsiteX139" fmla="*/ 851435 w 2439834"/>
              <a:gd name="connsiteY139" fmla="*/ 1668012 h 2450980"/>
              <a:gd name="connsiteX140" fmla="*/ 870485 w 2439834"/>
              <a:gd name="connsiteY140" fmla="*/ 1706112 h 2450980"/>
              <a:gd name="connsiteX141" fmla="*/ 870485 w 2439834"/>
              <a:gd name="connsiteY141" fmla="*/ 1753737 h 2450980"/>
              <a:gd name="connsiteX142" fmla="*/ 851435 w 2439834"/>
              <a:gd name="connsiteY142" fmla="*/ 1777550 h 2450980"/>
              <a:gd name="connsiteX143" fmla="*/ 837148 w 2439834"/>
              <a:gd name="connsiteY143" fmla="*/ 1853750 h 2450980"/>
              <a:gd name="connsiteX144" fmla="*/ 856198 w 2439834"/>
              <a:gd name="connsiteY144" fmla="*/ 1882325 h 2450980"/>
              <a:gd name="connsiteX145" fmla="*/ 841910 w 2439834"/>
              <a:gd name="connsiteY145" fmla="*/ 1910900 h 2450980"/>
              <a:gd name="connsiteX146" fmla="*/ 851435 w 2439834"/>
              <a:gd name="connsiteY146" fmla="*/ 1939475 h 2450980"/>
              <a:gd name="connsiteX147" fmla="*/ 851435 w 2439834"/>
              <a:gd name="connsiteY147" fmla="*/ 1963287 h 2450980"/>
              <a:gd name="connsiteX148" fmla="*/ 808573 w 2439834"/>
              <a:gd name="connsiteY148" fmla="*/ 1982337 h 2450980"/>
              <a:gd name="connsiteX149" fmla="*/ 808573 w 2439834"/>
              <a:gd name="connsiteY149" fmla="*/ 1982337 h 2450980"/>
              <a:gd name="connsiteX150" fmla="*/ 809232 w 2439834"/>
              <a:gd name="connsiteY150" fmla="*/ 2038001 h 2450980"/>
              <a:gd name="connsiteX151" fmla="*/ 822860 w 2439834"/>
              <a:gd name="connsiteY151" fmla="*/ 2058537 h 2450980"/>
              <a:gd name="connsiteX152" fmla="*/ 846673 w 2439834"/>
              <a:gd name="connsiteY152" fmla="*/ 2082350 h 2450980"/>
              <a:gd name="connsiteX153" fmla="*/ 841910 w 2439834"/>
              <a:gd name="connsiteY153" fmla="*/ 2134737 h 2450980"/>
              <a:gd name="connsiteX154" fmla="*/ 899060 w 2439834"/>
              <a:gd name="connsiteY154" fmla="*/ 2163312 h 2450980"/>
              <a:gd name="connsiteX155" fmla="*/ 903823 w 2439834"/>
              <a:gd name="connsiteY155" fmla="*/ 2196650 h 2450980"/>
              <a:gd name="connsiteX156" fmla="*/ 965735 w 2439834"/>
              <a:gd name="connsiteY156" fmla="*/ 2220462 h 2450980"/>
              <a:gd name="connsiteX157" fmla="*/ 956210 w 2439834"/>
              <a:gd name="connsiteY157" fmla="*/ 2253800 h 2450980"/>
              <a:gd name="connsiteX158" fmla="*/ 1056223 w 2439834"/>
              <a:gd name="connsiteY158" fmla="*/ 2258562 h 2450980"/>
              <a:gd name="connsiteX159" fmla="*/ 1056223 w 2439834"/>
              <a:gd name="connsiteY159" fmla="*/ 2258562 h 2450980"/>
              <a:gd name="connsiteX160" fmla="*/ 1056117 w 2439834"/>
              <a:gd name="connsiteY160" fmla="*/ 2262599 h 2450980"/>
              <a:gd name="connsiteX0" fmla="*/ 1056117 w 2494739"/>
              <a:gd name="connsiteY0" fmla="*/ 2262599 h 2450980"/>
              <a:gd name="connsiteX1" fmla="*/ 1013064 w 2494739"/>
              <a:gd name="connsiteY1" fmla="*/ 2282682 h 2450980"/>
              <a:gd name="connsiteX2" fmla="*/ 968603 w 2494739"/>
              <a:gd name="connsiteY2" fmla="*/ 2298559 h 2450980"/>
              <a:gd name="connsiteX3" fmla="*/ 898737 w 2494739"/>
              <a:gd name="connsiteY3" fmla="*/ 2263630 h 2450980"/>
              <a:gd name="connsiteX4" fmla="*/ 879682 w 2494739"/>
              <a:gd name="connsiteY4" fmla="*/ 2282682 h 2450980"/>
              <a:gd name="connsiteX5" fmla="*/ 883068 w 2494739"/>
              <a:gd name="connsiteY5" fmla="*/ 2333803 h 2450980"/>
              <a:gd name="connsiteX6" fmla="*/ 863665 w 2494739"/>
              <a:gd name="connsiteY6" fmla="*/ 2354650 h 2450980"/>
              <a:gd name="connsiteX7" fmla="*/ 834999 w 2494739"/>
              <a:gd name="connsiteY7" fmla="*/ 2346583 h 2450980"/>
              <a:gd name="connsiteX8" fmla="*/ 758421 w 2494739"/>
              <a:gd name="connsiteY8" fmla="*/ 2323963 h 2450980"/>
              <a:gd name="connsiteX9" fmla="*/ 729841 w 2494739"/>
              <a:gd name="connsiteY9" fmla="*/ 2381121 h 2450980"/>
              <a:gd name="connsiteX10" fmla="*/ 663152 w 2494739"/>
              <a:gd name="connsiteY10" fmla="*/ 2450980 h 2450980"/>
              <a:gd name="connsiteX11" fmla="*/ 602815 w 2494739"/>
              <a:gd name="connsiteY11" fmla="*/ 2431928 h 2450980"/>
              <a:gd name="connsiteX12" fmla="*/ 542699 w 2494739"/>
              <a:gd name="connsiteY12" fmla="*/ 2431928 h 2450980"/>
              <a:gd name="connsiteX13" fmla="*/ 504370 w 2494739"/>
              <a:gd name="connsiteY13" fmla="*/ 2450980 h 2450980"/>
              <a:gd name="connsiteX14" fmla="*/ 383696 w 2494739"/>
              <a:gd name="connsiteY14" fmla="*/ 2403349 h 2450980"/>
              <a:gd name="connsiteX15" fmla="*/ 339237 w 2494739"/>
              <a:gd name="connsiteY15" fmla="*/ 2323963 h 2450980"/>
              <a:gd name="connsiteX16" fmla="*/ 304305 w 2494739"/>
              <a:gd name="connsiteY16" fmla="*/ 2330314 h 2450980"/>
              <a:gd name="connsiteX17" fmla="*/ 247144 w 2494739"/>
              <a:gd name="connsiteY17" fmla="*/ 2320788 h 2450980"/>
              <a:gd name="connsiteX18" fmla="*/ 180455 w 2494739"/>
              <a:gd name="connsiteY18" fmla="*/ 2330116 h 2450980"/>
              <a:gd name="connsiteX19" fmla="*/ 142428 w 2494739"/>
              <a:gd name="connsiteY19" fmla="*/ 2321012 h 2450980"/>
              <a:gd name="connsiteX20" fmla="*/ 313832 w 2494739"/>
              <a:gd name="connsiteY20" fmla="*/ 2054051 h 2450980"/>
              <a:gd name="connsiteX21" fmla="*/ 323359 w 2494739"/>
              <a:gd name="connsiteY21" fmla="*/ 1982604 h 2450980"/>
              <a:gd name="connsiteX22" fmla="*/ 219127 w 2494739"/>
              <a:gd name="connsiteY22" fmla="*/ 1887341 h 2450980"/>
              <a:gd name="connsiteX23" fmla="*/ 83541 w 2494739"/>
              <a:gd name="connsiteY23" fmla="*/ 1778265 h 2450980"/>
              <a:gd name="connsiteX24" fmla="*/ 6564 w 2494739"/>
              <a:gd name="connsiteY24" fmla="*/ 1530105 h 2450980"/>
              <a:gd name="connsiteX25" fmla="*/ 73769 w 2494739"/>
              <a:gd name="connsiteY25" fmla="*/ 1196685 h 2450980"/>
              <a:gd name="connsiteX26" fmla="*/ 13065 w 2494739"/>
              <a:gd name="connsiteY26" fmla="*/ 768105 h 2450980"/>
              <a:gd name="connsiteX27" fmla="*/ 246454 w 2494739"/>
              <a:gd name="connsiteY27" fmla="*/ 453575 h 2450980"/>
              <a:gd name="connsiteX28" fmla="*/ 689484 w 2494739"/>
              <a:gd name="connsiteY28" fmla="*/ 15425 h 2450980"/>
              <a:gd name="connsiteX29" fmla="*/ 851435 w 2494739"/>
              <a:gd name="connsiteY29" fmla="*/ 101150 h 2450980"/>
              <a:gd name="connsiteX30" fmla="*/ 895561 w 2494739"/>
              <a:gd name="connsiteY30" fmla="*/ 122119 h 2450980"/>
              <a:gd name="connsiteX31" fmla="*/ 898320 w 2494739"/>
              <a:gd name="connsiteY31" fmla="*/ 108783 h 2450980"/>
              <a:gd name="connsiteX32" fmla="*/ 917203 w 2494739"/>
              <a:gd name="connsiteY32" fmla="*/ 75758 h 2450980"/>
              <a:gd name="connsiteX33" fmla="*/ 951448 w 2494739"/>
              <a:gd name="connsiteY33" fmla="*/ 77337 h 2450980"/>
              <a:gd name="connsiteX34" fmla="*/ 989548 w 2494739"/>
              <a:gd name="connsiteY34" fmla="*/ 101150 h 2450980"/>
              <a:gd name="connsiteX35" fmla="*/ 1022885 w 2494739"/>
              <a:gd name="connsiteY35" fmla="*/ 124962 h 2450980"/>
              <a:gd name="connsiteX36" fmla="*/ 1051460 w 2494739"/>
              <a:gd name="connsiteY36" fmla="*/ 148775 h 2450980"/>
              <a:gd name="connsiteX37" fmla="*/ 1103848 w 2494739"/>
              <a:gd name="connsiteY37" fmla="*/ 215450 h 2450980"/>
              <a:gd name="connsiteX38" fmla="*/ 1099085 w 2494739"/>
              <a:gd name="connsiteY38" fmla="*/ 224975 h 2450980"/>
              <a:gd name="connsiteX39" fmla="*/ 1089560 w 2494739"/>
              <a:gd name="connsiteY39" fmla="*/ 286887 h 2450980"/>
              <a:gd name="connsiteX40" fmla="*/ 1063241 w 2494739"/>
              <a:gd name="connsiteY40" fmla="*/ 299308 h 2450980"/>
              <a:gd name="connsiteX41" fmla="*/ 1051460 w 2494739"/>
              <a:gd name="connsiteY41" fmla="*/ 310700 h 2450980"/>
              <a:gd name="connsiteX42" fmla="*/ 1033607 w 2494739"/>
              <a:gd name="connsiteY42" fmla="*/ 329793 h 2450980"/>
              <a:gd name="connsiteX43" fmla="*/ 1037381 w 2494739"/>
              <a:gd name="connsiteY43" fmla="*/ 348845 h 2450980"/>
              <a:gd name="connsiteX44" fmla="*/ 1056931 w 2494739"/>
              <a:gd name="connsiteY44" fmla="*/ 383775 h 2450980"/>
              <a:gd name="connsiteX45" fmla="*/ 1094323 w 2494739"/>
              <a:gd name="connsiteY45" fmla="*/ 377375 h 2450980"/>
              <a:gd name="connsiteX46" fmla="*/ 1096486 w 2494739"/>
              <a:gd name="connsiteY46" fmla="*/ 386950 h 2450980"/>
              <a:gd name="connsiteX47" fmla="*/ 1143169 w 2494739"/>
              <a:gd name="connsiteY47" fmla="*/ 392666 h 2450980"/>
              <a:gd name="connsiteX48" fmla="*/ 1165760 w 2494739"/>
              <a:gd name="connsiteY48" fmla="*/ 401187 h 2450980"/>
              <a:gd name="connsiteX49" fmla="*/ 1165760 w 2494739"/>
              <a:gd name="connsiteY49" fmla="*/ 401187 h 2450980"/>
              <a:gd name="connsiteX50" fmla="*/ 1183184 w 2494739"/>
              <a:gd name="connsiteY50" fmla="*/ 412671 h 2450980"/>
              <a:gd name="connsiteX51" fmla="*/ 1179473 w 2494739"/>
              <a:gd name="connsiteY51" fmla="*/ 444108 h 2450980"/>
              <a:gd name="connsiteX52" fmla="*/ 1203860 w 2494739"/>
              <a:gd name="connsiteY52" fmla="*/ 472625 h 2450980"/>
              <a:gd name="connsiteX53" fmla="*/ 1222910 w 2494739"/>
              <a:gd name="connsiteY53" fmla="*/ 458337 h 2450980"/>
              <a:gd name="connsiteX54" fmla="*/ 1265773 w 2494739"/>
              <a:gd name="connsiteY54" fmla="*/ 458337 h 2450980"/>
              <a:gd name="connsiteX55" fmla="*/ 1337210 w 2494739"/>
              <a:gd name="connsiteY55" fmla="*/ 458337 h 2450980"/>
              <a:gd name="connsiteX56" fmla="*/ 1313398 w 2494739"/>
              <a:gd name="connsiteY56" fmla="*/ 477387 h 2450980"/>
              <a:gd name="connsiteX57" fmla="*/ 1313398 w 2494739"/>
              <a:gd name="connsiteY57" fmla="*/ 477387 h 2450980"/>
              <a:gd name="connsiteX58" fmla="*/ 1280060 w 2494739"/>
              <a:gd name="connsiteY58" fmla="*/ 563112 h 2450980"/>
              <a:gd name="connsiteX59" fmla="*/ 1256248 w 2494739"/>
              <a:gd name="connsiteY59" fmla="*/ 572637 h 2450980"/>
              <a:gd name="connsiteX60" fmla="*/ 1204102 w 2494739"/>
              <a:gd name="connsiteY60" fmla="*/ 594941 h 2450980"/>
              <a:gd name="connsiteX61" fmla="*/ 1220341 w 2494739"/>
              <a:gd name="connsiteY61" fmla="*/ 640350 h 2450980"/>
              <a:gd name="connsiteX62" fmla="*/ 1212719 w 2494739"/>
              <a:gd name="connsiteY62" fmla="*/ 677502 h 2450980"/>
              <a:gd name="connsiteX63" fmla="*/ 1232435 w 2494739"/>
              <a:gd name="connsiteY63" fmla="*/ 691700 h 2450980"/>
              <a:gd name="connsiteX64" fmla="*/ 1243798 w 2494739"/>
              <a:gd name="connsiteY64" fmla="*/ 739423 h 2450980"/>
              <a:gd name="connsiteX65" fmla="*/ 1285577 w 2494739"/>
              <a:gd name="connsiteY65" fmla="*/ 733072 h 2450980"/>
              <a:gd name="connsiteX66" fmla="*/ 1314760 w 2494739"/>
              <a:gd name="connsiteY66" fmla="*/ 754665 h 2450980"/>
              <a:gd name="connsiteX67" fmla="*/ 1341973 w 2494739"/>
              <a:gd name="connsiteY67" fmla="*/ 758375 h 2450980"/>
              <a:gd name="connsiteX68" fmla="*/ 1413410 w 2494739"/>
              <a:gd name="connsiteY68" fmla="*/ 753612 h 2450980"/>
              <a:gd name="connsiteX69" fmla="*/ 1446748 w 2494739"/>
              <a:gd name="connsiteY69" fmla="*/ 753612 h 2450980"/>
              <a:gd name="connsiteX70" fmla="*/ 1499135 w 2494739"/>
              <a:gd name="connsiteY70" fmla="*/ 767900 h 2450980"/>
              <a:gd name="connsiteX71" fmla="*/ 1508660 w 2494739"/>
              <a:gd name="connsiteY71" fmla="*/ 782187 h 2450980"/>
              <a:gd name="connsiteX72" fmla="*/ 1498816 w 2494739"/>
              <a:gd name="connsiteY72" fmla="*/ 838897 h 2450980"/>
              <a:gd name="connsiteX73" fmla="*/ 1556843 w 2494739"/>
              <a:gd name="connsiteY73" fmla="*/ 885692 h 2450980"/>
              <a:gd name="connsiteX74" fmla="*/ 1608915 w 2494739"/>
              <a:gd name="connsiteY74" fmla="*/ 855855 h 2450980"/>
              <a:gd name="connsiteX75" fmla="*/ 1614905 w 2494739"/>
              <a:gd name="connsiteY75" fmla="*/ 803224 h 2450980"/>
              <a:gd name="connsiteX76" fmla="*/ 1637816 w 2494739"/>
              <a:gd name="connsiteY76" fmla="*/ 817617 h 2450980"/>
              <a:gd name="connsiteX77" fmla="*/ 1703566 w 2494739"/>
              <a:gd name="connsiteY77" fmla="*/ 731422 h 2450980"/>
              <a:gd name="connsiteX78" fmla="*/ 1808582 w 2494739"/>
              <a:gd name="connsiteY78" fmla="*/ 762374 h 2450980"/>
              <a:gd name="connsiteX79" fmla="*/ 1886251 w 2494739"/>
              <a:gd name="connsiteY79" fmla="*/ 731229 h 2450980"/>
              <a:gd name="connsiteX80" fmla="*/ 1875467 w 2494739"/>
              <a:gd name="connsiteY80" fmla="*/ 790874 h 2450980"/>
              <a:gd name="connsiteX81" fmla="*/ 1953137 w 2494739"/>
              <a:gd name="connsiteY81" fmla="*/ 819486 h 2450980"/>
              <a:gd name="connsiteX82" fmla="*/ 2002273 w 2494739"/>
              <a:gd name="connsiteY82" fmla="*/ 859110 h 2450980"/>
              <a:gd name="connsiteX83" fmla="*/ 2042051 w 2494739"/>
              <a:gd name="connsiteY83" fmla="*/ 882983 h 2450980"/>
              <a:gd name="connsiteX84" fmla="*/ 2089288 w 2494739"/>
              <a:gd name="connsiteY84" fmla="*/ 882983 h 2450980"/>
              <a:gd name="connsiteX85" fmla="*/ 2114149 w 2494739"/>
              <a:gd name="connsiteY85" fmla="*/ 830462 h 2450980"/>
              <a:gd name="connsiteX86" fmla="*/ 2146470 w 2494739"/>
              <a:gd name="connsiteY86" fmla="*/ 756456 h 2450980"/>
              <a:gd name="connsiteX87" fmla="*/ 2178790 w 2494739"/>
              <a:gd name="connsiteY87" fmla="*/ 744519 h 2450980"/>
              <a:gd name="connsiteX88" fmla="*/ 2231846 w 2494739"/>
              <a:gd name="connsiteY88" fmla="*/ 790851 h 2450980"/>
              <a:gd name="connsiteX89" fmla="*/ 2309306 w 2494739"/>
              <a:gd name="connsiteY89" fmla="*/ 764615 h 2450980"/>
              <a:gd name="connsiteX90" fmla="*/ 2361902 w 2494739"/>
              <a:gd name="connsiteY90" fmla="*/ 745480 h 2450980"/>
              <a:gd name="connsiteX91" fmla="*/ 2439834 w 2494739"/>
              <a:gd name="connsiteY91" fmla="*/ 766005 h 2450980"/>
              <a:gd name="connsiteX92" fmla="*/ 2199223 w 2494739"/>
              <a:gd name="connsiteY92" fmla="*/ 1134612 h 2450980"/>
              <a:gd name="connsiteX93" fmla="*/ 2494445 w 2494739"/>
              <a:gd name="connsiteY93" fmla="*/ 747964 h 2450980"/>
              <a:gd name="connsiteX94" fmla="*/ 2242085 w 2494739"/>
              <a:gd name="connsiteY94" fmla="*/ 1106037 h 2450980"/>
              <a:gd name="connsiteX95" fmla="*/ 2270660 w 2494739"/>
              <a:gd name="connsiteY95" fmla="*/ 1093801 h 2450980"/>
              <a:gd name="connsiteX96" fmla="*/ 2270660 w 2494739"/>
              <a:gd name="connsiteY96" fmla="*/ 1115562 h 2450980"/>
              <a:gd name="connsiteX97" fmla="*/ 2256373 w 2494739"/>
              <a:gd name="connsiteY97" fmla="*/ 1144137 h 2450980"/>
              <a:gd name="connsiteX98" fmla="*/ 2209269 w 2494739"/>
              <a:gd name="connsiteY98" fmla="*/ 1182395 h 2450980"/>
              <a:gd name="connsiteX99" fmla="*/ 2182592 w 2494739"/>
              <a:gd name="connsiteY99" fmla="*/ 1213832 h 2450980"/>
              <a:gd name="connsiteX100" fmla="*/ 2147341 w 2494739"/>
              <a:gd name="connsiteY100" fmla="*/ 1247174 h 2450980"/>
              <a:gd name="connsiteX101" fmla="*/ 2132097 w 2494739"/>
              <a:gd name="connsiteY101" fmla="*/ 1319574 h 2450980"/>
              <a:gd name="connsiteX102" fmla="*/ 2156360 w 2494739"/>
              <a:gd name="connsiteY102" fmla="*/ 1348925 h 2450980"/>
              <a:gd name="connsiteX103" fmla="*/ 2054927 w 2494739"/>
              <a:gd name="connsiteY103" fmla="*/ 1350599 h 2450980"/>
              <a:gd name="connsiteX104" fmla="*/ 2023010 w 2494739"/>
              <a:gd name="connsiteY104" fmla="*/ 1415600 h 2450980"/>
              <a:gd name="connsiteX105" fmla="*/ 2013485 w 2494739"/>
              <a:gd name="connsiteY105" fmla="*/ 1429887 h 2450980"/>
              <a:gd name="connsiteX106" fmla="*/ 1999198 w 2494739"/>
              <a:gd name="connsiteY106" fmla="*/ 1472750 h 2450980"/>
              <a:gd name="connsiteX107" fmla="*/ 1980148 w 2494739"/>
              <a:gd name="connsiteY107" fmla="*/ 1487037 h 2450980"/>
              <a:gd name="connsiteX108" fmla="*/ 1915829 w 2494739"/>
              <a:gd name="connsiteY108" fmla="*/ 1494857 h 2450980"/>
              <a:gd name="connsiteX109" fmla="*/ 1889660 w 2494739"/>
              <a:gd name="connsiteY109" fmla="*/ 1515612 h 2450980"/>
              <a:gd name="connsiteX110" fmla="*/ 1880135 w 2494739"/>
              <a:gd name="connsiteY110" fmla="*/ 1491800 h 2450980"/>
              <a:gd name="connsiteX111" fmla="*/ 1822985 w 2494739"/>
              <a:gd name="connsiteY111" fmla="*/ 1510850 h 2450980"/>
              <a:gd name="connsiteX112" fmla="*/ 1799173 w 2494739"/>
              <a:gd name="connsiteY112" fmla="*/ 1491800 h 2450980"/>
              <a:gd name="connsiteX113" fmla="*/ 1780123 w 2494739"/>
              <a:gd name="connsiteY113" fmla="*/ 1501325 h 2450980"/>
              <a:gd name="connsiteX114" fmla="*/ 1760635 w 2494739"/>
              <a:gd name="connsiteY114" fmla="*/ 1503432 h 2450980"/>
              <a:gd name="connsiteX115" fmla="*/ 1731953 w 2494739"/>
              <a:gd name="connsiteY115" fmla="*/ 1526295 h 2450980"/>
              <a:gd name="connsiteX116" fmla="*/ 1712999 w 2494739"/>
              <a:gd name="connsiteY116" fmla="*/ 1516768 h 2450980"/>
              <a:gd name="connsiteX117" fmla="*/ 1722973 w 2494739"/>
              <a:gd name="connsiteY117" fmla="*/ 1487037 h 2450980"/>
              <a:gd name="connsiteX118" fmla="*/ 1699160 w 2494739"/>
              <a:gd name="connsiteY118" fmla="*/ 1482275 h 2450980"/>
              <a:gd name="connsiteX119" fmla="*/ 1642010 w 2494739"/>
              <a:gd name="connsiteY119" fmla="*/ 1491800 h 2450980"/>
              <a:gd name="connsiteX120" fmla="*/ 1546760 w 2494739"/>
              <a:gd name="connsiteY120" fmla="*/ 1496562 h 2450980"/>
              <a:gd name="connsiteX121" fmla="*/ 1470560 w 2494739"/>
              <a:gd name="connsiteY121" fmla="*/ 1477512 h 2450980"/>
              <a:gd name="connsiteX122" fmla="*/ 1451510 w 2494739"/>
              <a:gd name="connsiteY122" fmla="*/ 1491800 h 2450980"/>
              <a:gd name="connsiteX123" fmla="*/ 1396511 w 2494739"/>
              <a:gd name="connsiteY123" fmla="*/ 1520783 h 2450980"/>
              <a:gd name="connsiteX124" fmla="*/ 1375310 w 2494739"/>
              <a:gd name="connsiteY124" fmla="*/ 1501325 h 2450980"/>
              <a:gd name="connsiteX125" fmla="*/ 1356260 w 2494739"/>
              <a:gd name="connsiteY125" fmla="*/ 1477512 h 2450980"/>
              <a:gd name="connsiteX126" fmla="*/ 1337210 w 2494739"/>
              <a:gd name="connsiteY126" fmla="*/ 1501325 h 2450980"/>
              <a:gd name="connsiteX127" fmla="*/ 1327685 w 2494739"/>
              <a:gd name="connsiteY127" fmla="*/ 1482275 h 2450980"/>
              <a:gd name="connsiteX128" fmla="*/ 1227673 w 2494739"/>
              <a:gd name="connsiteY128" fmla="*/ 1529900 h 2450980"/>
              <a:gd name="connsiteX129" fmla="*/ 1194335 w 2494739"/>
              <a:gd name="connsiteY129" fmla="*/ 1529900 h 2450980"/>
              <a:gd name="connsiteX130" fmla="*/ 1132423 w 2494739"/>
              <a:gd name="connsiteY130" fmla="*/ 1520375 h 2450980"/>
              <a:gd name="connsiteX131" fmla="*/ 1075273 w 2494739"/>
              <a:gd name="connsiteY131" fmla="*/ 1539425 h 2450980"/>
              <a:gd name="connsiteX132" fmla="*/ 1051460 w 2494739"/>
              <a:gd name="connsiteY132" fmla="*/ 1577525 h 2450980"/>
              <a:gd name="connsiteX133" fmla="*/ 1037173 w 2494739"/>
              <a:gd name="connsiteY133" fmla="*/ 1606100 h 2450980"/>
              <a:gd name="connsiteX134" fmla="*/ 1018123 w 2494739"/>
              <a:gd name="connsiteY134" fmla="*/ 1606100 h 2450980"/>
              <a:gd name="connsiteX135" fmla="*/ 1018123 w 2494739"/>
              <a:gd name="connsiteY135" fmla="*/ 1606100 h 2450980"/>
              <a:gd name="connsiteX136" fmla="*/ 956402 w 2494739"/>
              <a:gd name="connsiteY136" fmla="*/ 1634894 h 2450980"/>
              <a:gd name="connsiteX137" fmla="*/ 918110 w 2494739"/>
              <a:gd name="connsiteY137" fmla="*/ 1606100 h 2450980"/>
              <a:gd name="connsiteX138" fmla="*/ 797331 w 2494739"/>
              <a:gd name="connsiteY138" fmla="*/ 1632036 h 2450980"/>
              <a:gd name="connsiteX139" fmla="*/ 851435 w 2494739"/>
              <a:gd name="connsiteY139" fmla="*/ 1668012 h 2450980"/>
              <a:gd name="connsiteX140" fmla="*/ 870485 w 2494739"/>
              <a:gd name="connsiteY140" fmla="*/ 1706112 h 2450980"/>
              <a:gd name="connsiteX141" fmla="*/ 870485 w 2494739"/>
              <a:gd name="connsiteY141" fmla="*/ 1753737 h 2450980"/>
              <a:gd name="connsiteX142" fmla="*/ 851435 w 2494739"/>
              <a:gd name="connsiteY142" fmla="*/ 1777550 h 2450980"/>
              <a:gd name="connsiteX143" fmla="*/ 837148 w 2494739"/>
              <a:gd name="connsiteY143" fmla="*/ 1853750 h 2450980"/>
              <a:gd name="connsiteX144" fmla="*/ 856198 w 2494739"/>
              <a:gd name="connsiteY144" fmla="*/ 1882325 h 2450980"/>
              <a:gd name="connsiteX145" fmla="*/ 841910 w 2494739"/>
              <a:gd name="connsiteY145" fmla="*/ 1910900 h 2450980"/>
              <a:gd name="connsiteX146" fmla="*/ 851435 w 2494739"/>
              <a:gd name="connsiteY146" fmla="*/ 1939475 h 2450980"/>
              <a:gd name="connsiteX147" fmla="*/ 851435 w 2494739"/>
              <a:gd name="connsiteY147" fmla="*/ 1963287 h 2450980"/>
              <a:gd name="connsiteX148" fmla="*/ 808573 w 2494739"/>
              <a:gd name="connsiteY148" fmla="*/ 1982337 h 2450980"/>
              <a:gd name="connsiteX149" fmla="*/ 808573 w 2494739"/>
              <a:gd name="connsiteY149" fmla="*/ 1982337 h 2450980"/>
              <a:gd name="connsiteX150" fmla="*/ 809232 w 2494739"/>
              <a:gd name="connsiteY150" fmla="*/ 2038001 h 2450980"/>
              <a:gd name="connsiteX151" fmla="*/ 822860 w 2494739"/>
              <a:gd name="connsiteY151" fmla="*/ 2058537 h 2450980"/>
              <a:gd name="connsiteX152" fmla="*/ 846673 w 2494739"/>
              <a:gd name="connsiteY152" fmla="*/ 2082350 h 2450980"/>
              <a:gd name="connsiteX153" fmla="*/ 841910 w 2494739"/>
              <a:gd name="connsiteY153" fmla="*/ 2134737 h 2450980"/>
              <a:gd name="connsiteX154" fmla="*/ 899060 w 2494739"/>
              <a:gd name="connsiteY154" fmla="*/ 2163312 h 2450980"/>
              <a:gd name="connsiteX155" fmla="*/ 903823 w 2494739"/>
              <a:gd name="connsiteY155" fmla="*/ 2196650 h 2450980"/>
              <a:gd name="connsiteX156" fmla="*/ 965735 w 2494739"/>
              <a:gd name="connsiteY156" fmla="*/ 2220462 h 2450980"/>
              <a:gd name="connsiteX157" fmla="*/ 956210 w 2494739"/>
              <a:gd name="connsiteY157" fmla="*/ 2253800 h 2450980"/>
              <a:gd name="connsiteX158" fmla="*/ 1056223 w 2494739"/>
              <a:gd name="connsiteY158" fmla="*/ 2258562 h 2450980"/>
              <a:gd name="connsiteX159" fmla="*/ 1056223 w 2494739"/>
              <a:gd name="connsiteY159" fmla="*/ 2258562 h 2450980"/>
              <a:gd name="connsiteX160" fmla="*/ 1056117 w 2494739"/>
              <a:gd name="connsiteY160" fmla="*/ 2262599 h 2450980"/>
              <a:gd name="connsiteX0" fmla="*/ 1056117 w 2524364"/>
              <a:gd name="connsiteY0" fmla="*/ 2262599 h 2450980"/>
              <a:gd name="connsiteX1" fmla="*/ 1013064 w 2524364"/>
              <a:gd name="connsiteY1" fmla="*/ 2282682 h 2450980"/>
              <a:gd name="connsiteX2" fmla="*/ 968603 w 2524364"/>
              <a:gd name="connsiteY2" fmla="*/ 2298559 h 2450980"/>
              <a:gd name="connsiteX3" fmla="*/ 898737 w 2524364"/>
              <a:gd name="connsiteY3" fmla="*/ 2263630 h 2450980"/>
              <a:gd name="connsiteX4" fmla="*/ 879682 w 2524364"/>
              <a:gd name="connsiteY4" fmla="*/ 2282682 h 2450980"/>
              <a:gd name="connsiteX5" fmla="*/ 883068 w 2524364"/>
              <a:gd name="connsiteY5" fmla="*/ 2333803 h 2450980"/>
              <a:gd name="connsiteX6" fmla="*/ 863665 w 2524364"/>
              <a:gd name="connsiteY6" fmla="*/ 2354650 h 2450980"/>
              <a:gd name="connsiteX7" fmla="*/ 834999 w 2524364"/>
              <a:gd name="connsiteY7" fmla="*/ 2346583 h 2450980"/>
              <a:gd name="connsiteX8" fmla="*/ 758421 w 2524364"/>
              <a:gd name="connsiteY8" fmla="*/ 2323963 h 2450980"/>
              <a:gd name="connsiteX9" fmla="*/ 729841 w 2524364"/>
              <a:gd name="connsiteY9" fmla="*/ 2381121 h 2450980"/>
              <a:gd name="connsiteX10" fmla="*/ 663152 w 2524364"/>
              <a:gd name="connsiteY10" fmla="*/ 2450980 h 2450980"/>
              <a:gd name="connsiteX11" fmla="*/ 602815 w 2524364"/>
              <a:gd name="connsiteY11" fmla="*/ 2431928 h 2450980"/>
              <a:gd name="connsiteX12" fmla="*/ 542699 w 2524364"/>
              <a:gd name="connsiteY12" fmla="*/ 2431928 h 2450980"/>
              <a:gd name="connsiteX13" fmla="*/ 504370 w 2524364"/>
              <a:gd name="connsiteY13" fmla="*/ 2450980 h 2450980"/>
              <a:gd name="connsiteX14" fmla="*/ 383696 w 2524364"/>
              <a:gd name="connsiteY14" fmla="*/ 2403349 h 2450980"/>
              <a:gd name="connsiteX15" fmla="*/ 339237 w 2524364"/>
              <a:gd name="connsiteY15" fmla="*/ 2323963 h 2450980"/>
              <a:gd name="connsiteX16" fmla="*/ 304305 w 2524364"/>
              <a:gd name="connsiteY16" fmla="*/ 2330314 h 2450980"/>
              <a:gd name="connsiteX17" fmla="*/ 247144 w 2524364"/>
              <a:gd name="connsiteY17" fmla="*/ 2320788 h 2450980"/>
              <a:gd name="connsiteX18" fmla="*/ 180455 w 2524364"/>
              <a:gd name="connsiteY18" fmla="*/ 2330116 h 2450980"/>
              <a:gd name="connsiteX19" fmla="*/ 142428 w 2524364"/>
              <a:gd name="connsiteY19" fmla="*/ 2321012 h 2450980"/>
              <a:gd name="connsiteX20" fmla="*/ 313832 w 2524364"/>
              <a:gd name="connsiteY20" fmla="*/ 2054051 h 2450980"/>
              <a:gd name="connsiteX21" fmla="*/ 323359 w 2524364"/>
              <a:gd name="connsiteY21" fmla="*/ 1982604 h 2450980"/>
              <a:gd name="connsiteX22" fmla="*/ 219127 w 2524364"/>
              <a:gd name="connsiteY22" fmla="*/ 1887341 h 2450980"/>
              <a:gd name="connsiteX23" fmla="*/ 83541 w 2524364"/>
              <a:gd name="connsiteY23" fmla="*/ 1778265 h 2450980"/>
              <a:gd name="connsiteX24" fmla="*/ 6564 w 2524364"/>
              <a:gd name="connsiteY24" fmla="*/ 1530105 h 2450980"/>
              <a:gd name="connsiteX25" fmla="*/ 73769 w 2524364"/>
              <a:gd name="connsiteY25" fmla="*/ 1196685 h 2450980"/>
              <a:gd name="connsiteX26" fmla="*/ 13065 w 2524364"/>
              <a:gd name="connsiteY26" fmla="*/ 768105 h 2450980"/>
              <a:gd name="connsiteX27" fmla="*/ 246454 w 2524364"/>
              <a:gd name="connsiteY27" fmla="*/ 453575 h 2450980"/>
              <a:gd name="connsiteX28" fmla="*/ 689484 w 2524364"/>
              <a:gd name="connsiteY28" fmla="*/ 15425 h 2450980"/>
              <a:gd name="connsiteX29" fmla="*/ 851435 w 2524364"/>
              <a:gd name="connsiteY29" fmla="*/ 101150 h 2450980"/>
              <a:gd name="connsiteX30" fmla="*/ 895561 w 2524364"/>
              <a:gd name="connsiteY30" fmla="*/ 122119 h 2450980"/>
              <a:gd name="connsiteX31" fmla="*/ 898320 w 2524364"/>
              <a:gd name="connsiteY31" fmla="*/ 108783 h 2450980"/>
              <a:gd name="connsiteX32" fmla="*/ 917203 w 2524364"/>
              <a:gd name="connsiteY32" fmla="*/ 75758 h 2450980"/>
              <a:gd name="connsiteX33" fmla="*/ 951448 w 2524364"/>
              <a:gd name="connsiteY33" fmla="*/ 77337 h 2450980"/>
              <a:gd name="connsiteX34" fmla="*/ 989548 w 2524364"/>
              <a:gd name="connsiteY34" fmla="*/ 101150 h 2450980"/>
              <a:gd name="connsiteX35" fmla="*/ 1022885 w 2524364"/>
              <a:gd name="connsiteY35" fmla="*/ 124962 h 2450980"/>
              <a:gd name="connsiteX36" fmla="*/ 1051460 w 2524364"/>
              <a:gd name="connsiteY36" fmla="*/ 148775 h 2450980"/>
              <a:gd name="connsiteX37" fmla="*/ 1103848 w 2524364"/>
              <a:gd name="connsiteY37" fmla="*/ 215450 h 2450980"/>
              <a:gd name="connsiteX38" fmla="*/ 1099085 w 2524364"/>
              <a:gd name="connsiteY38" fmla="*/ 224975 h 2450980"/>
              <a:gd name="connsiteX39" fmla="*/ 1089560 w 2524364"/>
              <a:gd name="connsiteY39" fmla="*/ 286887 h 2450980"/>
              <a:gd name="connsiteX40" fmla="*/ 1063241 w 2524364"/>
              <a:gd name="connsiteY40" fmla="*/ 299308 h 2450980"/>
              <a:gd name="connsiteX41" fmla="*/ 1051460 w 2524364"/>
              <a:gd name="connsiteY41" fmla="*/ 310700 h 2450980"/>
              <a:gd name="connsiteX42" fmla="*/ 1033607 w 2524364"/>
              <a:gd name="connsiteY42" fmla="*/ 329793 h 2450980"/>
              <a:gd name="connsiteX43" fmla="*/ 1037381 w 2524364"/>
              <a:gd name="connsiteY43" fmla="*/ 348845 h 2450980"/>
              <a:gd name="connsiteX44" fmla="*/ 1056931 w 2524364"/>
              <a:gd name="connsiteY44" fmla="*/ 383775 h 2450980"/>
              <a:gd name="connsiteX45" fmla="*/ 1094323 w 2524364"/>
              <a:gd name="connsiteY45" fmla="*/ 377375 h 2450980"/>
              <a:gd name="connsiteX46" fmla="*/ 1096486 w 2524364"/>
              <a:gd name="connsiteY46" fmla="*/ 386950 h 2450980"/>
              <a:gd name="connsiteX47" fmla="*/ 1143169 w 2524364"/>
              <a:gd name="connsiteY47" fmla="*/ 392666 h 2450980"/>
              <a:gd name="connsiteX48" fmla="*/ 1165760 w 2524364"/>
              <a:gd name="connsiteY48" fmla="*/ 401187 h 2450980"/>
              <a:gd name="connsiteX49" fmla="*/ 1165760 w 2524364"/>
              <a:gd name="connsiteY49" fmla="*/ 401187 h 2450980"/>
              <a:gd name="connsiteX50" fmla="*/ 1183184 w 2524364"/>
              <a:gd name="connsiteY50" fmla="*/ 412671 h 2450980"/>
              <a:gd name="connsiteX51" fmla="*/ 1179473 w 2524364"/>
              <a:gd name="connsiteY51" fmla="*/ 444108 h 2450980"/>
              <a:gd name="connsiteX52" fmla="*/ 1203860 w 2524364"/>
              <a:gd name="connsiteY52" fmla="*/ 472625 h 2450980"/>
              <a:gd name="connsiteX53" fmla="*/ 1222910 w 2524364"/>
              <a:gd name="connsiteY53" fmla="*/ 458337 h 2450980"/>
              <a:gd name="connsiteX54" fmla="*/ 1265773 w 2524364"/>
              <a:gd name="connsiteY54" fmla="*/ 458337 h 2450980"/>
              <a:gd name="connsiteX55" fmla="*/ 1337210 w 2524364"/>
              <a:gd name="connsiteY55" fmla="*/ 458337 h 2450980"/>
              <a:gd name="connsiteX56" fmla="*/ 1313398 w 2524364"/>
              <a:gd name="connsiteY56" fmla="*/ 477387 h 2450980"/>
              <a:gd name="connsiteX57" fmla="*/ 1313398 w 2524364"/>
              <a:gd name="connsiteY57" fmla="*/ 477387 h 2450980"/>
              <a:gd name="connsiteX58" fmla="*/ 1280060 w 2524364"/>
              <a:gd name="connsiteY58" fmla="*/ 563112 h 2450980"/>
              <a:gd name="connsiteX59" fmla="*/ 1256248 w 2524364"/>
              <a:gd name="connsiteY59" fmla="*/ 572637 h 2450980"/>
              <a:gd name="connsiteX60" fmla="*/ 1204102 w 2524364"/>
              <a:gd name="connsiteY60" fmla="*/ 594941 h 2450980"/>
              <a:gd name="connsiteX61" fmla="*/ 1220341 w 2524364"/>
              <a:gd name="connsiteY61" fmla="*/ 640350 h 2450980"/>
              <a:gd name="connsiteX62" fmla="*/ 1212719 w 2524364"/>
              <a:gd name="connsiteY62" fmla="*/ 677502 h 2450980"/>
              <a:gd name="connsiteX63" fmla="*/ 1232435 w 2524364"/>
              <a:gd name="connsiteY63" fmla="*/ 691700 h 2450980"/>
              <a:gd name="connsiteX64" fmla="*/ 1243798 w 2524364"/>
              <a:gd name="connsiteY64" fmla="*/ 739423 h 2450980"/>
              <a:gd name="connsiteX65" fmla="*/ 1285577 w 2524364"/>
              <a:gd name="connsiteY65" fmla="*/ 733072 h 2450980"/>
              <a:gd name="connsiteX66" fmla="*/ 1314760 w 2524364"/>
              <a:gd name="connsiteY66" fmla="*/ 754665 h 2450980"/>
              <a:gd name="connsiteX67" fmla="*/ 1341973 w 2524364"/>
              <a:gd name="connsiteY67" fmla="*/ 758375 h 2450980"/>
              <a:gd name="connsiteX68" fmla="*/ 1413410 w 2524364"/>
              <a:gd name="connsiteY68" fmla="*/ 753612 h 2450980"/>
              <a:gd name="connsiteX69" fmla="*/ 1446748 w 2524364"/>
              <a:gd name="connsiteY69" fmla="*/ 753612 h 2450980"/>
              <a:gd name="connsiteX70" fmla="*/ 1499135 w 2524364"/>
              <a:gd name="connsiteY70" fmla="*/ 767900 h 2450980"/>
              <a:gd name="connsiteX71" fmla="*/ 1508660 w 2524364"/>
              <a:gd name="connsiteY71" fmla="*/ 782187 h 2450980"/>
              <a:gd name="connsiteX72" fmla="*/ 1498816 w 2524364"/>
              <a:gd name="connsiteY72" fmla="*/ 838897 h 2450980"/>
              <a:gd name="connsiteX73" fmla="*/ 1556843 w 2524364"/>
              <a:gd name="connsiteY73" fmla="*/ 885692 h 2450980"/>
              <a:gd name="connsiteX74" fmla="*/ 1608915 w 2524364"/>
              <a:gd name="connsiteY74" fmla="*/ 855855 h 2450980"/>
              <a:gd name="connsiteX75" fmla="*/ 1614905 w 2524364"/>
              <a:gd name="connsiteY75" fmla="*/ 803224 h 2450980"/>
              <a:gd name="connsiteX76" fmla="*/ 1637816 w 2524364"/>
              <a:gd name="connsiteY76" fmla="*/ 817617 h 2450980"/>
              <a:gd name="connsiteX77" fmla="*/ 1703566 w 2524364"/>
              <a:gd name="connsiteY77" fmla="*/ 731422 h 2450980"/>
              <a:gd name="connsiteX78" fmla="*/ 1808582 w 2524364"/>
              <a:gd name="connsiteY78" fmla="*/ 762374 h 2450980"/>
              <a:gd name="connsiteX79" fmla="*/ 1886251 w 2524364"/>
              <a:gd name="connsiteY79" fmla="*/ 731229 h 2450980"/>
              <a:gd name="connsiteX80" fmla="*/ 1875467 w 2524364"/>
              <a:gd name="connsiteY80" fmla="*/ 790874 h 2450980"/>
              <a:gd name="connsiteX81" fmla="*/ 1953137 w 2524364"/>
              <a:gd name="connsiteY81" fmla="*/ 819486 h 2450980"/>
              <a:gd name="connsiteX82" fmla="*/ 2002273 w 2524364"/>
              <a:gd name="connsiteY82" fmla="*/ 859110 h 2450980"/>
              <a:gd name="connsiteX83" fmla="*/ 2042051 w 2524364"/>
              <a:gd name="connsiteY83" fmla="*/ 882983 h 2450980"/>
              <a:gd name="connsiteX84" fmla="*/ 2089288 w 2524364"/>
              <a:gd name="connsiteY84" fmla="*/ 882983 h 2450980"/>
              <a:gd name="connsiteX85" fmla="*/ 2114149 w 2524364"/>
              <a:gd name="connsiteY85" fmla="*/ 830462 h 2450980"/>
              <a:gd name="connsiteX86" fmla="*/ 2146470 w 2524364"/>
              <a:gd name="connsiteY86" fmla="*/ 756456 h 2450980"/>
              <a:gd name="connsiteX87" fmla="*/ 2178790 w 2524364"/>
              <a:gd name="connsiteY87" fmla="*/ 744519 h 2450980"/>
              <a:gd name="connsiteX88" fmla="*/ 2231846 w 2524364"/>
              <a:gd name="connsiteY88" fmla="*/ 790851 h 2450980"/>
              <a:gd name="connsiteX89" fmla="*/ 2309306 w 2524364"/>
              <a:gd name="connsiteY89" fmla="*/ 764615 h 2450980"/>
              <a:gd name="connsiteX90" fmla="*/ 2361902 w 2524364"/>
              <a:gd name="connsiteY90" fmla="*/ 745480 h 2450980"/>
              <a:gd name="connsiteX91" fmla="*/ 2439834 w 2524364"/>
              <a:gd name="connsiteY91" fmla="*/ 766005 h 2450980"/>
              <a:gd name="connsiteX92" fmla="*/ 2199223 w 2524364"/>
              <a:gd name="connsiteY92" fmla="*/ 1134612 h 2450980"/>
              <a:gd name="connsiteX93" fmla="*/ 2524364 w 2524364"/>
              <a:gd name="connsiteY93" fmla="*/ 689611 h 2450980"/>
              <a:gd name="connsiteX94" fmla="*/ 2494445 w 2524364"/>
              <a:gd name="connsiteY94" fmla="*/ 747964 h 2450980"/>
              <a:gd name="connsiteX95" fmla="*/ 2242085 w 2524364"/>
              <a:gd name="connsiteY95" fmla="*/ 1106037 h 2450980"/>
              <a:gd name="connsiteX96" fmla="*/ 2270660 w 2524364"/>
              <a:gd name="connsiteY96" fmla="*/ 1093801 h 2450980"/>
              <a:gd name="connsiteX97" fmla="*/ 2270660 w 2524364"/>
              <a:gd name="connsiteY97" fmla="*/ 1115562 h 2450980"/>
              <a:gd name="connsiteX98" fmla="*/ 2256373 w 2524364"/>
              <a:gd name="connsiteY98" fmla="*/ 1144137 h 2450980"/>
              <a:gd name="connsiteX99" fmla="*/ 2209269 w 2524364"/>
              <a:gd name="connsiteY99" fmla="*/ 1182395 h 2450980"/>
              <a:gd name="connsiteX100" fmla="*/ 2182592 w 2524364"/>
              <a:gd name="connsiteY100" fmla="*/ 1213832 h 2450980"/>
              <a:gd name="connsiteX101" fmla="*/ 2147341 w 2524364"/>
              <a:gd name="connsiteY101" fmla="*/ 1247174 h 2450980"/>
              <a:gd name="connsiteX102" fmla="*/ 2132097 w 2524364"/>
              <a:gd name="connsiteY102" fmla="*/ 1319574 h 2450980"/>
              <a:gd name="connsiteX103" fmla="*/ 2156360 w 2524364"/>
              <a:gd name="connsiteY103" fmla="*/ 1348925 h 2450980"/>
              <a:gd name="connsiteX104" fmla="*/ 2054927 w 2524364"/>
              <a:gd name="connsiteY104" fmla="*/ 1350599 h 2450980"/>
              <a:gd name="connsiteX105" fmla="*/ 2023010 w 2524364"/>
              <a:gd name="connsiteY105" fmla="*/ 1415600 h 2450980"/>
              <a:gd name="connsiteX106" fmla="*/ 2013485 w 2524364"/>
              <a:gd name="connsiteY106" fmla="*/ 1429887 h 2450980"/>
              <a:gd name="connsiteX107" fmla="*/ 1999198 w 2524364"/>
              <a:gd name="connsiteY107" fmla="*/ 1472750 h 2450980"/>
              <a:gd name="connsiteX108" fmla="*/ 1980148 w 2524364"/>
              <a:gd name="connsiteY108" fmla="*/ 1487037 h 2450980"/>
              <a:gd name="connsiteX109" fmla="*/ 1915829 w 2524364"/>
              <a:gd name="connsiteY109" fmla="*/ 1494857 h 2450980"/>
              <a:gd name="connsiteX110" fmla="*/ 1889660 w 2524364"/>
              <a:gd name="connsiteY110" fmla="*/ 1515612 h 2450980"/>
              <a:gd name="connsiteX111" fmla="*/ 1880135 w 2524364"/>
              <a:gd name="connsiteY111" fmla="*/ 1491800 h 2450980"/>
              <a:gd name="connsiteX112" fmla="*/ 1822985 w 2524364"/>
              <a:gd name="connsiteY112" fmla="*/ 1510850 h 2450980"/>
              <a:gd name="connsiteX113" fmla="*/ 1799173 w 2524364"/>
              <a:gd name="connsiteY113" fmla="*/ 1491800 h 2450980"/>
              <a:gd name="connsiteX114" fmla="*/ 1780123 w 2524364"/>
              <a:gd name="connsiteY114" fmla="*/ 1501325 h 2450980"/>
              <a:gd name="connsiteX115" fmla="*/ 1760635 w 2524364"/>
              <a:gd name="connsiteY115" fmla="*/ 1503432 h 2450980"/>
              <a:gd name="connsiteX116" fmla="*/ 1731953 w 2524364"/>
              <a:gd name="connsiteY116" fmla="*/ 1526295 h 2450980"/>
              <a:gd name="connsiteX117" fmla="*/ 1712999 w 2524364"/>
              <a:gd name="connsiteY117" fmla="*/ 1516768 h 2450980"/>
              <a:gd name="connsiteX118" fmla="*/ 1722973 w 2524364"/>
              <a:gd name="connsiteY118" fmla="*/ 1487037 h 2450980"/>
              <a:gd name="connsiteX119" fmla="*/ 1699160 w 2524364"/>
              <a:gd name="connsiteY119" fmla="*/ 1482275 h 2450980"/>
              <a:gd name="connsiteX120" fmla="*/ 1642010 w 2524364"/>
              <a:gd name="connsiteY120" fmla="*/ 1491800 h 2450980"/>
              <a:gd name="connsiteX121" fmla="*/ 1546760 w 2524364"/>
              <a:gd name="connsiteY121" fmla="*/ 1496562 h 2450980"/>
              <a:gd name="connsiteX122" fmla="*/ 1470560 w 2524364"/>
              <a:gd name="connsiteY122" fmla="*/ 1477512 h 2450980"/>
              <a:gd name="connsiteX123" fmla="*/ 1451510 w 2524364"/>
              <a:gd name="connsiteY123" fmla="*/ 1491800 h 2450980"/>
              <a:gd name="connsiteX124" fmla="*/ 1396511 w 2524364"/>
              <a:gd name="connsiteY124" fmla="*/ 1520783 h 2450980"/>
              <a:gd name="connsiteX125" fmla="*/ 1375310 w 2524364"/>
              <a:gd name="connsiteY125" fmla="*/ 1501325 h 2450980"/>
              <a:gd name="connsiteX126" fmla="*/ 1356260 w 2524364"/>
              <a:gd name="connsiteY126" fmla="*/ 1477512 h 2450980"/>
              <a:gd name="connsiteX127" fmla="*/ 1337210 w 2524364"/>
              <a:gd name="connsiteY127" fmla="*/ 1501325 h 2450980"/>
              <a:gd name="connsiteX128" fmla="*/ 1327685 w 2524364"/>
              <a:gd name="connsiteY128" fmla="*/ 1482275 h 2450980"/>
              <a:gd name="connsiteX129" fmla="*/ 1227673 w 2524364"/>
              <a:gd name="connsiteY129" fmla="*/ 1529900 h 2450980"/>
              <a:gd name="connsiteX130" fmla="*/ 1194335 w 2524364"/>
              <a:gd name="connsiteY130" fmla="*/ 1529900 h 2450980"/>
              <a:gd name="connsiteX131" fmla="*/ 1132423 w 2524364"/>
              <a:gd name="connsiteY131" fmla="*/ 1520375 h 2450980"/>
              <a:gd name="connsiteX132" fmla="*/ 1075273 w 2524364"/>
              <a:gd name="connsiteY132" fmla="*/ 1539425 h 2450980"/>
              <a:gd name="connsiteX133" fmla="*/ 1051460 w 2524364"/>
              <a:gd name="connsiteY133" fmla="*/ 1577525 h 2450980"/>
              <a:gd name="connsiteX134" fmla="*/ 1037173 w 2524364"/>
              <a:gd name="connsiteY134" fmla="*/ 1606100 h 2450980"/>
              <a:gd name="connsiteX135" fmla="*/ 1018123 w 2524364"/>
              <a:gd name="connsiteY135" fmla="*/ 1606100 h 2450980"/>
              <a:gd name="connsiteX136" fmla="*/ 1018123 w 2524364"/>
              <a:gd name="connsiteY136" fmla="*/ 1606100 h 2450980"/>
              <a:gd name="connsiteX137" fmla="*/ 956402 w 2524364"/>
              <a:gd name="connsiteY137" fmla="*/ 1634894 h 2450980"/>
              <a:gd name="connsiteX138" fmla="*/ 918110 w 2524364"/>
              <a:gd name="connsiteY138" fmla="*/ 1606100 h 2450980"/>
              <a:gd name="connsiteX139" fmla="*/ 797331 w 2524364"/>
              <a:gd name="connsiteY139" fmla="*/ 1632036 h 2450980"/>
              <a:gd name="connsiteX140" fmla="*/ 851435 w 2524364"/>
              <a:gd name="connsiteY140" fmla="*/ 1668012 h 2450980"/>
              <a:gd name="connsiteX141" fmla="*/ 870485 w 2524364"/>
              <a:gd name="connsiteY141" fmla="*/ 1706112 h 2450980"/>
              <a:gd name="connsiteX142" fmla="*/ 870485 w 2524364"/>
              <a:gd name="connsiteY142" fmla="*/ 1753737 h 2450980"/>
              <a:gd name="connsiteX143" fmla="*/ 851435 w 2524364"/>
              <a:gd name="connsiteY143" fmla="*/ 1777550 h 2450980"/>
              <a:gd name="connsiteX144" fmla="*/ 837148 w 2524364"/>
              <a:gd name="connsiteY144" fmla="*/ 1853750 h 2450980"/>
              <a:gd name="connsiteX145" fmla="*/ 856198 w 2524364"/>
              <a:gd name="connsiteY145" fmla="*/ 1882325 h 2450980"/>
              <a:gd name="connsiteX146" fmla="*/ 841910 w 2524364"/>
              <a:gd name="connsiteY146" fmla="*/ 1910900 h 2450980"/>
              <a:gd name="connsiteX147" fmla="*/ 851435 w 2524364"/>
              <a:gd name="connsiteY147" fmla="*/ 1939475 h 2450980"/>
              <a:gd name="connsiteX148" fmla="*/ 851435 w 2524364"/>
              <a:gd name="connsiteY148" fmla="*/ 1963287 h 2450980"/>
              <a:gd name="connsiteX149" fmla="*/ 808573 w 2524364"/>
              <a:gd name="connsiteY149" fmla="*/ 1982337 h 2450980"/>
              <a:gd name="connsiteX150" fmla="*/ 808573 w 2524364"/>
              <a:gd name="connsiteY150" fmla="*/ 1982337 h 2450980"/>
              <a:gd name="connsiteX151" fmla="*/ 809232 w 2524364"/>
              <a:gd name="connsiteY151" fmla="*/ 2038001 h 2450980"/>
              <a:gd name="connsiteX152" fmla="*/ 822860 w 2524364"/>
              <a:gd name="connsiteY152" fmla="*/ 2058537 h 2450980"/>
              <a:gd name="connsiteX153" fmla="*/ 846673 w 2524364"/>
              <a:gd name="connsiteY153" fmla="*/ 2082350 h 2450980"/>
              <a:gd name="connsiteX154" fmla="*/ 841910 w 2524364"/>
              <a:gd name="connsiteY154" fmla="*/ 2134737 h 2450980"/>
              <a:gd name="connsiteX155" fmla="*/ 899060 w 2524364"/>
              <a:gd name="connsiteY155" fmla="*/ 2163312 h 2450980"/>
              <a:gd name="connsiteX156" fmla="*/ 903823 w 2524364"/>
              <a:gd name="connsiteY156" fmla="*/ 2196650 h 2450980"/>
              <a:gd name="connsiteX157" fmla="*/ 965735 w 2524364"/>
              <a:gd name="connsiteY157" fmla="*/ 2220462 h 2450980"/>
              <a:gd name="connsiteX158" fmla="*/ 956210 w 2524364"/>
              <a:gd name="connsiteY158" fmla="*/ 2253800 h 2450980"/>
              <a:gd name="connsiteX159" fmla="*/ 1056223 w 2524364"/>
              <a:gd name="connsiteY159" fmla="*/ 2258562 h 2450980"/>
              <a:gd name="connsiteX160" fmla="*/ 1056223 w 2524364"/>
              <a:gd name="connsiteY160" fmla="*/ 2258562 h 2450980"/>
              <a:gd name="connsiteX161" fmla="*/ 1056117 w 2524364"/>
              <a:gd name="connsiteY161" fmla="*/ 2262599 h 2450980"/>
              <a:gd name="connsiteX0" fmla="*/ 1056117 w 2524364"/>
              <a:gd name="connsiteY0" fmla="*/ 2262599 h 2450980"/>
              <a:gd name="connsiteX1" fmla="*/ 1013064 w 2524364"/>
              <a:gd name="connsiteY1" fmla="*/ 2282682 h 2450980"/>
              <a:gd name="connsiteX2" fmla="*/ 968603 w 2524364"/>
              <a:gd name="connsiteY2" fmla="*/ 2298559 h 2450980"/>
              <a:gd name="connsiteX3" fmla="*/ 898737 w 2524364"/>
              <a:gd name="connsiteY3" fmla="*/ 2263630 h 2450980"/>
              <a:gd name="connsiteX4" fmla="*/ 879682 w 2524364"/>
              <a:gd name="connsiteY4" fmla="*/ 2282682 h 2450980"/>
              <a:gd name="connsiteX5" fmla="*/ 883068 w 2524364"/>
              <a:gd name="connsiteY5" fmla="*/ 2333803 h 2450980"/>
              <a:gd name="connsiteX6" fmla="*/ 863665 w 2524364"/>
              <a:gd name="connsiteY6" fmla="*/ 2354650 h 2450980"/>
              <a:gd name="connsiteX7" fmla="*/ 834999 w 2524364"/>
              <a:gd name="connsiteY7" fmla="*/ 2346583 h 2450980"/>
              <a:gd name="connsiteX8" fmla="*/ 758421 w 2524364"/>
              <a:gd name="connsiteY8" fmla="*/ 2323963 h 2450980"/>
              <a:gd name="connsiteX9" fmla="*/ 729841 w 2524364"/>
              <a:gd name="connsiteY9" fmla="*/ 2381121 h 2450980"/>
              <a:gd name="connsiteX10" fmla="*/ 663152 w 2524364"/>
              <a:gd name="connsiteY10" fmla="*/ 2450980 h 2450980"/>
              <a:gd name="connsiteX11" fmla="*/ 602815 w 2524364"/>
              <a:gd name="connsiteY11" fmla="*/ 2431928 h 2450980"/>
              <a:gd name="connsiteX12" fmla="*/ 542699 w 2524364"/>
              <a:gd name="connsiteY12" fmla="*/ 2431928 h 2450980"/>
              <a:gd name="connsiteX13" fmla="*/ 504370 w 2524364"/>
              <a:gd name="connsiteY13" fmla="*/ 2450980 h 2450980"/>
              <a:gd name="connsiteX14" fmla="*/ 383696 w 2524364"/>
              <a:gd name="connsiteY14" fmla="*/ 2403349 h 2450980"/>
              <a:gd name="connsiteX15" fmla="*/ 339237 w 2524364"/>
              <a:gd name="connsiteY15" fmla="*/ 2323963 h 2450980"/>
              <a:gd name="connsiteX16" fmla="*/ 304305 w 2524364"/>
              <a:gd name="connsiteY16" fmla="*/ 2330314 h 2450980"/>
              <a:gd name="connsiteX17" fmla="*/ 247144 w 2524364"/>
              <a:gd name="connsiteY17" fmla="*/ 2320788 h 2450980"/>
              <a:gd name="connsiteX18" fmla="*/ 180455 w 2524364"/>
              <a:gd name="connsiteY18" fmla="*/ 2330116 h 2450980"/>
              <a:gd name="connsiteX19" fmla="*/ 142428 w 2524364"/>
              <a:gd name="connsiteY19" fmla="*/ 2321012 h 2450980"/>
              <a:gd name="connsiteX20" fmla="*/ 313832 w 2524364"/>
              <a:gd name="connsiteY20" fmla="*/ 2054051 h 2450980"/>
              <a:gd name="connsiteX21" fmla="*/ 323359 w 2524364"/>
              <a:gd name="connsiteY21" fmla="*/ 1982604 h 2450980"/>
              <a:gd name="connsiteX22" fmla="*/ 219127 w 2524364"/>
              <a:gd name="connsiteY22" fmla="*/ 1887341 h 2450980"/>
              <a:gd name="connsiteX23" fmla="*/ 83541 w 2524364"/>
              <a:gd name="connsiteY23" fmla="*/ 1778265 h 2450980"/>
              <a:gd name="connsiteX24" fmla="*/ 6564 w 2524364"/>
              <a:gd name="connsiteY24" fmla="*/ 1530105 h 2450980"/>
              <a:gd name="connsiteX25" fmla="*/ 73769 w 2524364"/>
              <a:gd name="connsiteY25" fmla="*/ 1196685 h 2450980"/>
              <a:gd name="connsiteX26" fmla="*/ 13065 w 2524364"/>
              <a:gd name="connsiteY26" fmla="*/ 768105 h 2450980"/>
              <a:gd name="connsiteX27" fmla="*/ 246454 w 2524364"/>
              <a:gd name="connsiteY27" fmla="*/ 453575 h 2450980"/>
              <a:gd name="connsiteX28" fmla="*/ 689484 w 2524364"/>
              <a:gd name="connsiteY28" fmla="*/ 15425 h 2450980"/>
              <a:gd name="connsiteX29" fmla="*/ 851435 w 2524364"/>
              <a:gd name="connsiteY29" fmla="*/ 101150 h 2450980"/>
              <a:gd name="connsiteX30" fmla="*/ 895561 w 2524364"/>
              <a:gd name="connsiteY30" fmla="*/ 122119 h 2450980"/>
              <a:gd name="connsiteX31" fmla="*/ 898320 w 2524364"/>
              <a:gd name="connsiteY31" fmla="*/ 108783 h 2450980"/>
              <a:gd name="connsiteX32" fmla="*/ 917203 w 2524364"/>
              <a:gd name="connsiteY32" fmla="*/ 75758 h 2450980"/>
              <a:gd name="connsiteX33" fmla="*/ 951448 w 2524364"/>
              <a:gd name="connsiteY33" fmla="*/ 77337 h 2450980"/>
              <a:gd name="connsiteX34" fmla="*/ 989548 w 2524364"/>
              <a:gd name="connsiteY34" fmla="*/ 101150 h 2450980"/>
              <a:gd name="connsiteX35" fmla="*/ 1022885 w 2524364"/>
              <a:gd name="connsiteY35" fmla="*/ 124962 h 2450980"/>
              <a:gd name="connsiteX36" fmla="*/ 1051460 w 2524364"/>
              <a:gd name="connsiteY36" fmla="*/ 148775 h 2450980"/>
              <a:gd name="connsiteX37" fmla="*/ 1103848 w 2524364"/>
              <a:gd name="connsiteY37" fmla="*/ 215450 h 2450980"/>
              <a:gd name="connsiteX38" fmla="*/ 1099085 w 2524364"/>
              <a:gd name="connsiteY38" fmla="*/ 224975 h 2450980"/>
              <a:gd name="connsiteX39" fmla="*/ 1089560 w 2524364"/>
              <a:gd name="connsiteY39" fmla="*/ 286887 h 2450980"/>
              <a:gd name="connsiteX40" fmla="*/ 1063241 w 2524364"/>
              <a:gd name="connsiteY40" fmla="*/ 299308 h 2450980"/>
              <a:gd name="connsiteX41" fmla="*/ 1051460 w 2524364"/>
              <a:gd name="connsiteY41" fmla="*/ 310700 h 2450980"/>
              <a:gd name="connsiteX42" fmla="*/ 1033607 w 2524364"/>
              <a:gd name="connsiteY42" fmla="*/ 329793 h 2450980"/>
              <a:gd name="connsiteX43" fmla="*/ 1037381 w 2524364"/>
              <a:gd name="connsiteY43" fmla="*/ 348845 h 2450980"/>
              <a:gd name="connsiteX44" fmla="*/ 1056931 w 2524364"/>
              <a:gd name="connsiteY44" fmla="*/ 383775 h 2450980"/>
              <a:gd name="connsiteX45" fmla="*/ 1094323 w 2524364"/>
              <a:gd name="connsiteY45" fmla="*/ 377375 h 2450980"/>
              <a:gd name="connsiteX46" fmla="*/ 1096486 w 2524364"/>
              <a:gd name="connsiteY46" fmla="*/ 386950 h 2450980"/>
              <a:gd name="connsiteX47" fmla="*/ 1143169 w 2524364"/>
              <a:gd name="connsiteY47" fmla="*/ 392666 h 2450980"/>
              <a:gd name="connsiteX48" fmla="*/ 1165760 w 2524364"/>
              <a:gd name="connsiteY48" fmla="*/ 401187 h 2450980"/>
              <a:gd name="connsiteX49" fmla="*/ 1165760 w 2524364"/>
              <a:gd name="connsiteY49" fmla="*/ 401187 h 2450980"/>
              <a:gd name="connsiteX50" fmla="*/ 1183184 w 2524364"/>
              <a:gd name="connsiteY50" fmla="*/ 412671 h 2450980"/>
              <a:gd name="connsiteX51" fmla="*/ 1179473 w 2524364"/>
              <a:gd name="connsiteY51" fmla="*/ 444108 h 2450980"/>
              <a:gd name="connsiteX52" fmla="*/ 1203860 w 2524364"/>
              <a:gd name="connsiteY52" fmla="*/ 472625 h 2450980"/>
              <a:gd name="connsiteX53" fmla="*/ 1222910 w 2524364"/>
              <a:gd name="connsiteY53" fmla="*/ 458337 h 2450980"/>
              <a:gd name="connsiteX54" fmla="*/ 1265773 w 2524364"/>
              <a:gd name="connsiteY54" fmla="*/ 458337 h 2450980"/>
              <a:gd name="connsiteX55" fmla="*/ 1337210 w 2524364"/>
              <a:gd name="connsiteY55" fmla="*/ 458337 h 2450980"/>
              <a:gd name="connsiteX56" fmla="*/ 1313398 w 2524364"/>
              <a:gd name="connsiteY56" fmla="*/ 477387 h 2450980"/>
              <a:gd name="connsiteX57" fmla="*/ 1313398 w 2524364"/>
              <a:gd name="connsiteY57" fmla="*/ 477387 h 2450980"/>
              <a:gd name="connsiteX58" fmla="*/ 1280060 w 2524364"/>
              <a:gd name="connsiteY58" fmla="*/ 563112 h 2450980"/>
              <a:gd name="connsiteX59" fmla="*/ 1256248 w 2524364"/>
              <a:gd name="connsiteY59" fmla="*/ 572637 h 2450980"/>
              <a:gd name="connsiteX60" fmla="*/ 1204102 w 2524364"/>
              <a:gd name="connsiteY60" fmla="*/ 594941 h 2450980"/>
              <a:gd name="connsiteX61" fmla="*/ 1220341 w 2524364"/>
              <a:gd name="connsiteY61" fmla="*/ 640350 h 2450980"/>
              <a:gd name="connsiteX62" fmla="*/ 1212719 w 2524364"/>
              <a:gd name="connsiteY62" fmla="*/ 677502 h 2450980"/>
              <a:gd name="connsiteX63" fmla="*/ 1232435 w 2524364"/>
              <a:gd name="connsiteY63" fmla="*/ 691700 h 2450980"/>
              <a:gd name="connsiteX64" fmla="*/ 1243798 w 2524364"/>
              <a:gd name="connsiteY64" fmla="*/ 739423 h 2450980"/>
              <a:gd name="connsiteX65" fmla="*/ 1285577 w 2524364"/>
              <a:gd name="connsiteY65" fmla="*/ 733072 h 2450980"/>
              <a:gd name="connsiteX66" fmla="*/ 1314760 w 2524364"/>
              <a:gd name="connsiteY66" fmla="*/ 754665 h 2450980"/>
              <a:gd name="connsiteX67" fmla="*/ 1341973 w 2524364"/>
              <a:gd name="connsiteY67" fmla="*/ 758375 h 2450980"/>
              <a:gd name="connsiteX68" fmla="*/ 1413410 w 2524364"/>
              <a:gd name="connsiteY68" fmla="*/ 753612 h 2450980"/>
              <a:gd name="connsiteX69" fmla="*/ 1446748 w 2524364"/>
              <a:gd name="connsiteY69" fmla="*/ 753612 h 2450980"/>
              <a:gd name="connsiteX70" fmla="*/ 1499135 w 2524364"/>
              <a:gd name="connsiteY70" fmla="*/ 767900 h 2450980"/>
              <a:gd name="connsiteX71" fmla="*/ 1508660 w 2524364"/>
              <a:gd name="connsiteY71" fmla="*/ 782187 h 2450980"/>
              <a:gd name="connsiteX72" fmla="*/ 1498816 w 2524364"/>
              <a:gd name="connsiteY72" fmla="*/ 838897 h 2450980"/>
              <a:gd name="connsiteX73" fmla="*/ 1556843 w 2524364"/>
              <a:gd name="connsiteY73" fmla="*/ 885692 h 2450980"/>
              <a:gd name="connsiteX74" fmla="*/ 1608915 w 2524364"/>
              <a:gd name="connsiteY74" fmla="*/ 855855 h 2450980"/>
              <a:gd name="connsiteX75" fmla="*/ 1614905 w 2524364"/>
              <a:gd name="connsiteY75" fmla="*/ 803224 h 2450980"/>
              <a:gd name="connsiteX76" fmla="*/ 1637816 w 2524364"/>
              <a:gd name="connsiteY76" fmla="*/ 817617 h 2450980"/>
              <a:gd name="connsiteX77" fmla="*/ 1703566 w 2524364"/>
              <a:gd name="connsiteY77" fmla="*/ 731422 h 2450980"/>
              <a:gd name="connsiteX78" fmla="*/ 1808582 w 2524364"/>
              <a:gd name="connsiteY78" fmla="*/ 762374 h 2450980"/>
              <a:gd name="connsiteX79" fmla="*/ 1886251 w 2524364"/>
              <a:gd name="connsiteY79" fmla="*/ 731229 h 2450980"/>
              <a:gd name="connsiteX80" fmla="*/ 1875467 w 2524364"/>
              <a:gd name="connsiteY80" fmla="*/ 790874 h 2450980"/>
              <a:gd name="connsiteX81" fmla="*/ 1953137 w 2524364"/>
              <a:gd name="connsiteY81" fmla="*/ 819486 h 2450980"/>
              <a:gd name="connsiteX82" fmla="*/ 2002273 w 2524364"/>
              <a:gd name="connsiteY82" fmla="*/ 859110 h 2450980"/>
              <a:gd name="connsiteX83" fmla="*/ 2042051 w 2524364"/>
              <a:gd name="connsiteY83" fmla="*/ 882983 h 2450980"/>
              <a:gd name="connsiteX84" fmla="*/ 2089288 w 2524364"/>
              <a:gd name="connsiteY84" fmla="*/ 882983 h 2450980"/>
              <a:gd name="connsiteX85" fmla="*/ 2114149 w 2524364"/>
              <a:gd name="connsiteY85" fmla="*/ 830462 h 2450980"/>
              <a:gd name="connsiteX86" fmla="*/ 2146470 w 2524364"/>
              <a:gd name="connsiteY86" fmla="*/ 756456 h 2450980"/>
              <a:gd name="connsiteX87" fmla="*/ 2178790 w 2524364"/>
              <a:gd name="connsiteY87" fmla="*/ 744519 h 2450980"/>
              <a:gd name="connsiteX88" fmla="*/ 2231846 w 2524364"/>
              <a:gd name="connsiteY88" fmla="*/ 790851 h 2450980"/>
              <a:gd name="connsiteX89" fmla="*/ 2309306 w 2524364"/>
              <a:gd name="connsiteY89" fmla="*/ 764615 h 2450980"/>
              <a:gd name="connsiteX90" fmla="*/ 2361902 w 2524364"/>
              <a:gd name="connsiteY90" fmla="*/ 745480 h 2450980"/>
              <a:gd name="connsiteX91" fmla="*/ 2439834 w 2524364"/>
              <a:gd name="connsiteY91" fmla="*/ 766005 h 2450980"/>
              <a:gd name="connsiteX92" fmla="*/ 2524364 w 2524364"/>
              <a:gd name="connsiteY92" fmla="*/ 689611 h 2450980"/>
              <a:gd name="connsiteX93" fmla="*/ 2494445 w 2524364"/>
              <a:gd name="connsiteY93" fmla="*/ 747964 h 2450980"/>
              <a:gd name="connsiteX94" fmla="*/ 2242085 w 2524364"/>
              <a:gd name="connsiteY94" fmla="*/ 1106037 h 2450980"/>
              <a:gd name="connsiteX95" fmla="*/ 2270660 w 2524364"/>
              <a:gd name="connsiteY95" fmla="*/ 1093801 h 2450980"/>
              <a:gd name="connsiteX96" fmla="*/ 2270660 w 2524364"/>
              <a:gd name="connsiteY96" fmla="*/ 1115562 h 2450980"/>
              <a:gd name="connsiteX97" fmla="*/ 2256373 w 2524364"/>
              <a:gd name="connsiteY97" fmla="*/ 1144137 h 2450980"/>
              <a:gd name="connsiteX98" fmla="*/ 2209269 w 2524364"/>
              <a:gd name="connsiteY98" fmla="*/ 1182395 h 2450980"/>
              <a:gd name="connsiteX99" fmla="*/ 2182592 w 2524364"/>
              <a:gd name="connsiteY99" fmla="*/ 1213832 h 2450980"/>
              <a:gd name="connsiteX100" fmla="*/ 2147341 w 2524364"/>
              <a:gd name="connsiteY100" fmla="*/ 1247174 h 2450980"/>
              <a:gd name="connsiteX101" fmla="*/ 2132097 w 2524364"/>
              <a:gd name="connsiteY101" fmla="*/ 1319574 h 2450980"/>
              <a:gd name="connsiteX102" fmla="*/ 2156360 w 2524364"/>
              <a:gd name="connsiteY102" fmla="*/ 1348925 h 2450980"/>
              <a:gd name="connsiteX103" fmla="*/ 2054927 w 2524364"/>
              <a:gd name="connsiteY103" fmla="*/ 1350599 h 2450980"/>
              <a:gd name="connsiteX104" fmla="*/ 2023010 w 2524364"/>
              <a:gd name="connsiteY104" fmla="*/ 1415600 h 2450980"/>
              <a:gd name="connsiteX105" fmla="*/ 2013485 w 2524364"/>
              <a:gd name="connsiteY105" fmla="*/ 1429887 h 2450980"/>
              <a:gd name="connsiteX106" fmla="*/ 1999198 w 2524364"/>
              <a:gd name="connsiteY106" fmla="*/ 1472750 h 2450980"/>
              <a:gd name="connsiteX107" fmla="*/ 1980148 w 2524364"/>
              <a:gd name="connsiteY107" fmla="*/ 1487037 h 2450980"/>
              <a:gd name="connsiteX108" fmla="*/ 1915829 w 2524364"/>
              <a:gd name="connsiteY108" fmla="*/ 1494857 h 2450980"/>
              <a:gd name="connsiteX109" fmla="*/ 1889660 w 2524364"/>
              <a:gd name="connsiteY109" fmla="*/ 1515612 h 2450980"/>
              <a:gd name="connsiteX110" fmla="*/ 1880135 w 2524364"/>
              <a:gd name="connsiteY110" fmla="*/ 1491800 h 2450980"/>
              <a:gd name="connsiteX111" fmla="*/ 1822985 w 2524364"/>
              <a:gd name="connsiteY111" fmla="*/ 1510850 h 2450980"/>
              <a:gd name="connsiteX112" fmla="*/ 1799173 w 2524364"/>
              <a:gd name="connsiteY112" fmla="*/ 1491800 h 2450980"/>
              <a:gd name="connsiteX113" fmla="*/ 1780123 w 2524364"/>
              <a:gd name="connsiteY113" fmla="*/ 1501325 h 2450980"/>
              <a:gd name="connsiteX114" fmla="*/ 1760635 w 2524364"/>
              <a:gd name="connsiteY114" fmla="*/ 1503432 h 2450980"/>
              <a:gd name="connsiteX115" fmla="*/ 1731953 w 2524364"/>
              <a:gd name="connsiteY115" fmla="*/ 1526295 h 2450980"/>
              <a:gd name="connsiteX116" fmla="*/ 1712999 w 2524364"/>
              <a:gd name="connsiteY116" fmla="*/ 1516768 h 2450980"/>
              <a:gd name="connsiteX117" fmla="*/ 1722973 w 2524364"/>
              <a:gd name="connsiteY117" fmla="*/ 1487037 h 2450980"/>
              <a:gd name="connsiteX118" fmla="*/ 1699160 w 2524364"/>
              <a:gd name="connsiteY118" fmla="*/ 1482275 h 2450980"/>
              <a:gd name="connsiteX119" fmla="*/ 1642010 w 2524364"/>
              <a:gd name="connsiteY119" fmla="*/ 1491800 h 2450980"/>
              <a:gd name="connsiteX120" fmla="*/ 1546760 w 2524364"/>
              <a:gd name="connsiteY120" fmla="*/ 1496562 h 2450980"/>
              <a:gd name="connsiteX121" fmla="*/ 1470560 w 2524364"/>
              <a:gd name="connsiteY121" fmla="*/ 1477512 h 2450980"/>
              <a:gd name="connsiteX122" fmla="*/ 1451510 w 2524364"/>
              <a:gd name="connsiteY122" fmla="*/ 1491800 h 2450980"/>
              <a:gd name="connsiteX123" fmla="*/ 1396511 w 2524364"/>
              <a:gd name="connsiteY123" fmla="*/ 1520783 h 2450980"/>
              <a:gd name="connsiteX124" fmla="*/ 1375310 w 2524364"/>
              <a:gd name="connsiteY124" fmla="*/ 1501325 h 2450980"/>
              <a:gd name="connsiteX125" fmla="*/ 1356260 w 2524364"/>
              <a:gd name="connsiteY125" fmla="*/ 1477512 h 2450980"/>
              <a:gd name="connsiteX126" fmla="*/ 1337210 w 2524364"/>
              <a:gd name="connsiteY126" fmla="*/ 1501325 h 2450980"/>
              <a:gd name="connsiteX127" fmla="*/ 1327685 w 2524364"/>
              <a:gd name="connsiteY127" fmla="*/ 1482275 h 2450980"/>
              <a:gd name="connsiteX128" fmla="*/ 1227673 w 2524364"/>
              <a:gd name="connsiteY128" fmla="*/ 1529900 h 2450980"/>
              <a:gd name="connsiteX129" fmla="*/ 1194335 w 2524364"/>
              <a:gd name="connsiteY129" fmla="*/ 1529900 h 2450980"/>
              <a:gd name="connsiteX130" fmla="*/ 1132423 w 2524364"/>
              <a:gd name="connsiteY130" fmla="*/ 1520375 h 2450980"/>
              <a:gd name="connsiteX131" fmla="*/ 1075273 w 2524364"/>
              <a:gd name="connsiteY131" fmla="*/ 1539425 h 2450980"/>
              <a:gd name="connsiteX132" fmla="*/ 1051460 w 2524364"/>
              <a:gd name="connsiteY132" fmla="*/ 1577525 h 2450980"/>
              <a:gd name="connsiteX133" fmla="*/ 1037173 w 2524364"/>
              <a:gd name="connsiteY133" fmla="*/ 1606100 h 2450980"/>
              <a:gd name="connsiteX134" fmla="*/ 1018123 w 2524364"/>
              <a:gd name="connsiteY134" fmla="*/ 1606100 h 2450980"/>
              <a:gd name="connsiteX135" fmla="*/ 1018123 w 2524364"/>
              <a:gd name="connsiteY135" fmla="*/ 1606100 h 2450980"/>
              <a:gd name="connsiteX136" fmla="*/ 956402 w 2524364"/>
              <a:gd name="connsiteY136" fmla="*/ 1634894 h 2450980"/>
              <a:gd name="connsiteX137" fmla="*/ 918110 w 2524364"/>
              <a:gd name="connsiteY137" fmla="*/ 1606100 h 2450980"/>
              <a:gd name="connsiteX138" fmla="*/ 797331 w 2524364"/>
              <a:gd name="connsiteY138" fmla="*/ 1632036 h 2450980"/>
              <a:gd name="connsiteX139" fmla="*/ 851435 w 2524364"/>
              <a:gd name="connsiteY139" fmla="*/ 1668012 h 2450980"/>
              <a:gd name="connsiteX140" fmla="*/ 870485 w 2524364"/>
              <a:gd name="connsiteY140" fmla="*/ 1706112 h 2450980"/>
              <a:gd name="connsiteX141" fmla="*/ 870485 w 2524364"/>
              <a:gd name="connsiteY141" fmla="*/ 1753737 h 2450980"/>
              <a:gd name="connsiteX142" fmla="*/ 851435 w 2524364"/>
              <a:gd name="connsiteY142" fmla="*/ 1777550 h 2450980"/>
              <a:gd name="connsiteX143" fmla="*/ 837148 w 2524364"/>
              <a:gd name="connsiteY143" fmla="*/ 1853750 h 2450980"/>
              <a:gd name="connsiteX144" fmla="*/ 856198 w 2524364"/>
              <a:gd name="connsiteY144" fmla="*/ 1882325 h 2450980"/>
              <a:gd name="connsiteX145" fmla="*/ 841910 w 2524364"/>
              <a:gd name="connsiteY145" fmla="*/ 1910900 h 2450980"/>
              <a:gd name="connsiteX146" fmla="*/ 851435 w 2524364"/>
              <a:gd name="connsiteY146" fmla="*/ 1939475 h 2450980"/>
              <a:gd name="connsiteX147" fmla="*/ 851435 w 2524364"/>
              <a:gd name="connsiteY147" fmla="*/ 1963287 h 2450980"/>
              <a:gd name="connsiteX148" fmla="*/ 808573 w 2524364"/>
              <a:gd name="connsiteY148" fmla="*/ 1982337 h 2450980"/>
              <a:gd name="connsiteX149" fmla="*/ 808573 w 2524364"/>
              <a:gd name="connsiteY149" fmla="*/ 1982337 h 2450980"/>
              <a:gd name="connsiteX150" fmla="*/ 809232 w 2524364"/>
              <a:gd name="connsiteY150" fmla="*/ 2038001 h 2450980"/>
              <a:gd name="connsiteX151" fmla="*/ 822860 w 2524364"/>
              <a:gd name="connsiteY151" fmla="*/ 2058537 h 2450980"/>
              <a:gd name="connsiteX152" fmla="*/ 846673 w 2524364"/>
              <a:gd name="connsiteY152" fmla="*/ 2082350 h 2450980"/>
              <a:gd name="connsiteX153" fmla="*/ 841910 w 2524364"/>
              <a:gd name="connsiteY153" fmla="*/ 2134737 h 2450980"/>
              <a:gd name="connsiteX154" fmla="*/ 899060 w 2524364"/>
              <a:gd name="connsiteY154" fmla="*/ 2163312 h 2450980"/>
              <a:gd name="connsiteX155" fmla="*/ 903823 w 2524364"/>
              <a:gd name="connsiteY155" fmla="*/ 2196650 h 2450980"/>
              <a:gd name="connsiteX156" fmla="*/ 965735 w 2524364"/>
              <a:gd name="connsiteY156" fmla="*/ 2220462 h 2450980"/>
              <a:gd name="connsiteX157" fmla="*/ 956210 w 2524364"/>
              <a:gd name="connsiteY157" fmla="*/ 2253800 h 2450980"/>
              <a:gd name="connsiteX158" fmla="*/ 1056223 w 2524364"/>
              <a:gd name="connsiteY158" fmla="*/ 2258562 h 2450980"/>
              <a:gd name="connsiteX159" fmla="*/ 1056223 w 2524364"/>
              <a:gd name="connsiteY159" fmla="*/ 2258562 h 2450980"/>
              <a:gd name="connsiteX160" fmla="*/ 1056117 w 2524364"/>
              <a:gd name="connsiteY160" fmla="*/ 2262599 h 2450980"/>
              <a:gd name="connsiteX0" fmla="*/ 1056117 w 2549386"/>
              <a:gd name="connsiteY0" fmla="*/ 2262599 h 2450980"/>
              <a:gd name="connsiteX1" fmla="*/ 1013064 w 2549386"/>
              <a:gd name="connsiteY1" fmla="*/ 2282682 h 2450980"/>
              <a:gd name="connsiteX2" fmla="*/ 968603 w 2549386"/>
              <a:gd name="connsiteY2" fmla="*/ 2298559 h 2450980"/>
              <a:gd name="connsiteX3" fmla="*/ 898737 w 2549386"/>
              <a:gd name="connsiteY3" fmla="*/ 2263630 h 2450980"/>
              <a:gd name="connsiteX4" fmla="*/ 879682 w 2549386"/>
              <a:gd name="connsiteY4" fmla="*/ 2282682 h 2450980"/>
              <a:gd name="connsiteX5" fmla="*/ 883068 w 2549386"/>
              <a:gd name="connsiteY5" fmla="*/ 2333803 h 2450980"/>
              <a:gd name="connsiteX6" fmla="*/ 863665 w 2549386"/>
              <a:gd name="connsiteY6" fmla="*/ 2354650 h 2450980"/>
              <a:gd name="connsiteX7" fmla="*/ 834999 w 2549386"/>
              <a:gd name="connsiteY7" fmla="*/ 2346583 h 2450980"/>
              <a:gd name="connsiteX8" fmla="*/ 758421 w 2549386"/>
              <a:gd name="connsiteY8" fmla="*/ 2323963 h 2450980"/>
              <a:gd name="connsiteX9" fmla="*/ 729841 w 2549386"/>
              <a:gd name="connsiteY9" fmla="*/ 2381121 h 2450980"/>
              <a:gd name="connsiteX10" fmla="*/ 663152 w 2549386"/>
              <a:gd name="connsiteY10" fmla="*/ 2450980 h 2450980"/>
              <a:gd name="connsiteX11" fmla="*/ 602815 w 2549386"/>
              <a:gd name="connsiteY11" fmla="*/ 2431928 h 2450980"/>
              <a:gd name="connsiteX12" fmla="*/ 542699 w 2549386"/>
              <a:gd name="connsiteY12" fmla="*/ 2431928 h 2450980"/>
              <a:gd name="connsiteX13" fmla="*/ 504370 w 2549386"/>
              <a:gd name="connsiteY13" fmla="*/ 2450980 h 2450980"/>
              <a:gd name="connsiteX14" fmla="*/ 383696 w 2549386"/>
              <a:gd name="connsiteY14" fmla="*/ 2403349 h 2450980"/>
              <a:gd name="connsiteX15" fmla="*/ 339237 w 2549386"/>
              <a:gd name="connsiteY15" fmla="*/ 2323963 h 2450980"/>
              <a:gd name="connsiteX16" fmla="*/ 304305 w 2549386"/>
              <a:gd name="connsiteY16" fmla="*/ 2330314 h 2450980"/>
              <a:gd name="connsiteX17" fmla="*/ 247144 w 2549386"/>
              <a:gd name="connsiteY17" fmla="*/ 2320788 h 2450980"/>
              <a:gd name="connsiteX18" fmla="*/ 180455 w 2549386"/>
              <a:gd name="connsiteY18" fmla="*/ 2330116 h 2450980"/>
              <a:gd name="connsiteX19" fmla="*/ 142428 w 2549386"/>
              <a:gd name="connsiteY19" fmla="*/ 2321012 h 2450980"/>
              <a:gd name="connsiteX20" fmla="*/ 313832 w 2549386"/>
              <a:gd name="connsiteY20" fmla="*/ 2054051 h 2450980"/>
              <a:gd name="connsiteX21" fmla="*/ 323359 w 2549386"/>
              <a:gd name="connsiteY21" fmla="*/ 1982604 h 2450980"/>
              <a:gd name="connsiteX22" fmla="*/ 219127 w 2549386"/>
              <a:gd name="connsiteY22" fmla="*/ 1887341 h 2450980"/>
              <a:gd name="connsiteX23" fmla="*/ 83541 w 2549386"/>
              <a:gd name="connsiteY23" fmla="*/ 1778265 h 2450980"/>
              <a:gd name="connsiteX24" fmla="*/ 6564 w 2549386"/>
              <a:gd name="connsiteY24" fmla="*/ 1530105 h 2450980"/>
              <a:gd name="connsiteX25" fmla="*/ 73769 w 2549386"/>
              <a:gd name="connsiteY25" fmla="*/ 1196685 h 2450980"/>
              <a:gd name="connsiteX26" fmla="*/ 13065 w 2549386"/>
              <a:gd name="connsiteY26" fmla="*/ 768105 h 2450980"/>
              <a:gd name="connsiteX27" fmla="*/ 246454 w 2549386"/>
              <a:gd name="connsiteY27" fmla="*/ 453575 h 2450980"/>
              <a:gd name="connsiteX28" fmla="*/ 689484 w 2549386"/>
              <a:gd name="connsiteY28" fmla="*/ 15425 h 2450980"/>
              <a:gd name="connsiteX29" fmla="*/ 851435 w 2549386"/>
              <a:gd name="connsiteY29" fmla="*/ 101150 h 2450980"/>
              <a:gd name="connsiteX30" fmla="*/ 895561 w 2549386"/>
              <a:gd name="connsiteY30" fmla="*/ 122119 h 2450980"/>
              <a:gd name="connsiteX31" fmla="*/ 898320 w 2549386"/>
              <a:gd name="connsiteY31" fmla="*/ 108783 h 2450980"/>
              <a:gd name="connsiteX32" fmla="*/ 917203 w 2549386"/>
              <a:gd name="connsiteY32" fmla="*/ 75758 h 2450980"/>
              <a:gd name="connsiteX33" fmla="*/ 951448 w 2549386"/>
              <a:gd name="connsiteY33" fmla="*/ 77337 h 2450980"/>
              <a:gd name="connsiteX34" fmla="*/ 989548 w 2549386"/>
              <a:gd name="connsiteY34" fmla="*/ 101150 h 2450980"/>
              <a:gd name="connsiteX35" fmla="*/ 1022885 w 2549386"/>
              <a:gd name="connsiteY35" fmla="*/ 124962 h 2450980"/>
              <a:gd name="connsiteX36" fmla="*/ 1051460 w 2549386"/>
              <a:gd name="connsiteY36" fmla="*/ 148775 h 2450980"/>
              <a:gd name="connsiteX37" fmla="*/ 1103848 w 2549386"/>
              <a:gd name="connsiteY37" fmla="*/ 215450 h 2450980"/>
              <a:gd name="connsiteX38" fmla="*/ 1099085 w 2549386"/>
              <a:gd name="connsiteY38" fmla="*/ 224975 h 2450980"/>
              <a:gd name="connsiteX39" fmla="*/ 1089560 w 2549386"/>
              <a:gd name="connsiteY39" fmla="*/ 286887 h 2450980"/>
              <a:gd name="connsiteX40" fmla="*/ 1063241 w 2549386"/>
              <a:gd name="connsiteY40" fmla="*/ 299308 h 2450980"/>
              <a:gd name="connsiteX41" fmla="*/ 1051460 w 2549386"/>
              <a:gd name="connsiteY41" fmla="*/ 310700 h 2450980"/>
              <a:gd name="connsiteX42" fmla="*/ 1033607 w 2549386"/>
              <a:gd name="connsiteY42" fmla="*/ 329793 h 2450980"/>
              <a:gd name="connsiteX43" fmla="*/ 1037381 w 2549386"/>
              <a:gd name="connsiteY43" fmla="*/ 348845 h 2450980"/>
              <a:gd name="connsiteX44" fmla="*/ 1056931 w 2549386"/>
              <a:gd name="connsiteY44" fmla="*/ 383775 h 2450980"/>
              <a:gd name="connsiteX45" fmla="*/ 1094323 w 2549386"/>
              <a:gd name="connsiteY45" fmla="*/ 377375 h 2450980"/>
              <a:gd name="connsiteX46" fmla="*/ 1096486 w 2549386"/>
              <a:gd name="connsiteY46" fmla="*/ 386950 h 2450980"/>
              <a:gd name="connsiteX47" fmla="*/ 1143169 w 2549386"/>
              <a:gd name="connsiteY47" fmla="*/ 392666 h 2450980"/>
              <a:gd name="connsiteX48" fmla="*/ 1165760 w 2549386"/>
              <a:gd name="connsiteY48" fmla="*/ 401187 h 2450980"/>
              <a:gd name="connsiteX49" fmla="*/ 1165760 w 2549386"/>
              <a:gd name="connsiteY49" fmla="*/ 401187 h 2450980"/>
              <a:gd name="connsiteX50" fmla="*/ 1183184 w 2549386"/>
              <a:gd name="connsiteY50" fmla="*/ 412671 h 2450980"/>
              <a:gd name="connsiteX51" fmla="*/ 1179473 w 2549386"/>
              <a:gd name="connsiteY51" fmla="*/ 444108 h 2450980"/>
              <a:gd name="connsiteX52" fmla="*/ 1203860 w 2549386"/>
              <a:gd name="connsiteY52" fmla="*/ 472625 h 2450980"/>
              <a:gd name="connsiteX53" fmla="*/ 1222910 w 2549386"/>
              <a:gd name="connsiteY53" fmla="*/ 458337 h 2450980"/>
              <a:gd name="connsiteX54" fmla="*/ 1265773 w 2549386"/>
              <a:gd name="connsiteY54" fmla="*/ 458337 h 2450980"/>
              <a:gd name="connsiteX55" fmla="*/ 1337210 w 2549386"/>
              <a:gd name="connsiteY55" fmla="*/ 458337 h 2450980"/>
              <a:gd name="connsiteX56" fmla="*/ 1313398 w 2549386"/>
              <a:gd name="connsiteY56" fmla="*/ 477387 h 2450980"/>
              <a:gd name="connsiteX57" fmla="*/ 1313398 w 2549386"/>
              <a:gd name="connsiteY57" fmla="*/ 477387 h 2450980"/>
              <a:gd name="connsiteX58" fmla="*/ 1280060 w 2549386"/>
              <a:gd name="connsiteY58" fmla="*/ 563112 h 2450980"/>
              <a:gd name="connsiteX59" fmla="*/ 1256248 w 2549386"/>
              <a:gd name="connsiteY59" fmla="*/ 572637 h 2450980"/>
              <a:gd name="connsiteX60" fmla="*/ 1204102 w 2549386"/>
              <a:gd name="connsiteY60" fmla="*/ 594941 h 2450980"/>
              <a:gd name="connsiteX61" fmla="*/ 1220341 w 2549386"/>
              <a:gd name="connsiteY61" fmla="*/ 640350 h 2450980"/>
              <a:gd name="connsiteX62" fmla="*/ 1212719 w 2549386"/>
              <a:gd name="connsiteY62" fmla="*/ 677502 h 2450980"/>
              <a:gd name="connsiteX63" fmla="*/ 1232435 w 2549386"/>
              <a:gd name="connsiteY63" fmla="*/ 691700 h 2450980"/>
              <a:gd name="connsiteX64" fmla="*/ 1243798 w 2549386"/>
              <a:gd name="connsiteY64" fmla="*/ 739423 h 2450980"/>
              <a:gd name="connsiteX65" fmla="*/ 1285577 w 2549386"/>
              <a:gd name="connsiteY65" fmla="*/ 733072 h 2450980"/>
              <a:gd name="connsiteX66" fmla="*/ 1314760 w 2549386"/>
              <a:gd name="connsiteY66" fmla="*/ 754665 h 2450980"/>
              <a:gd name="connsiteX67" fmla="*/ 1341973 w 2549386"/>
              <a:gd name="connsiteY67" fmla="*/ 758375 h 2450980"/>
              <a:gd name="connsiteX68" fmla="*/ 1413410 w 2549386"/>
              <a:gd name="connsiteY68" fmla="*/ 753612 h 2450980"/>
              <a:gd name="connsiteX69" fmla="*/ 1446748 w 2549386"/>
              <a:gd name="connsiteY69" fmla="*/ 753612 h 2450980"/>
              <a:gd name="connsiteX70" fmla="*/ 1499135 w 2549386"/>
              <a:gd name="connsiteY70" fmla="*/ 767900 h 2450980"/>
              <a:gd name="connsiteX71" fmla="*/ 1508660 w 2549386"/>
              <a:gd name="connsiteY71" fmla="*/ 782187 h 2450980"/>
              <a:gd name="connsiteX72" fmla="*/ 1498816 w 2549386"/>
              <a:gd name="connsiteY72" fmla="*/ 838897 h 2450980"/>
              <a:gd name="connsiteX73" fmla="*/ 1556843 w 2549386"/>
              <a:gd name="connsiteY73" fmla="*/ 885692 h 2450980"/>
              <a:gd name="connsiteX74" fmla="*/ 1608915 w 2549386"/>
              <a:gd name="connsiteY74" fmla="*/ 855855 h 2450980"/>
              <a:gd name="connsiteX75" fmla="*/ 1614905 w 2549386"/>
              <a:gd name="connsiteY75" fmla="*/ 803224 h 2450980"/>
              <a:gd name="connsiteX76" fmla="*/ 1637816 w 2549386"/>
              <a:gd name="connsiteY76" fmla="*/ 817617 h 2450980"/>
              <a:gd name="connsiteX77" fmla="*/ 1703566 w 2549386"/>
              <a:gd name="connsiteY77" fmla="*/ 731422 h 2450980"/>
              <a:gd name="connsiteX78" fmla="*/ 1808582 w 2549386"/>
              <a:gd name="connsiteY78" fmla="*/ 762374 h 2450980"/>
              <a:gd name="connsiteX79" fmla="*/ 1886251 w 2549386"/>
              <a:gd name="connsiteY79" fmla="*/ 731229 h 2450980"/>
              <a:gd name="connsiteX80" fmla="*/ 1875467 w 2549386"/>
              <a:gd name="connsiteY80" fmla="*/ 790874 h 2450980"/>
              <a:gd name="connsiteX81" fmla="*/ 1953137 w 2549386"/>
              <a:gd name="connsiteY81" fmla="*/ 819486 h 2450980"/>
              <a:gd name="connsiteX82" fmla="*/ 2002273 w 2549386"/>
              <a:gd name="connsiteY82" fmla="*/ 859110 h 2450980"/>
              <a:gd name="connsiteX83" fmla="*/ 2042051 w 2549386"/>
              <a:gd name="connsiteY83" fmla="*/ 882983 h 2450980"/>
              <a:gd name="connsiteX84" fmla="*/ 2089288 w 2549386"/>
              <a:gd name="connsiteY84" fmla="*/ 882983 h 2450980"/>
              <a:gd name="connsiteX85" fmla="*/ 2114149 w 2549386"/>
              <a:gd name="connsiteY85" fmla="*/ 830462 h 2450980"/>
              <a:gd name="connsiteX86" fmla="*/ 2146470 w 2549386"/>
              <a:gd name="connsiteY86" fmla="*/ 756456 h 2450980"/>
              <a:gd name="connsiteX87" fmla="*/ 2178790 w 2549386"/>
              <a:gd name="connsiteY87" fmla="*/ 744519 h 2450980"/>
              <a:gd name="connsiteX88" fmla="*/ 2231846 w 2549386"/>
              <a:gd name="connsiteY88" fmla="*/ 790851 h 2450980"/>
              <a:gd name="connsiteX89" fmla="*/ 2309306 w 2549386"/>
              <a:gd name="connsiteY89" fmla="*/ 764615 h 2450980"/>
              <a:gd name="connsiteX90" fmla="*/ 2361902 w 2549386"/>
              <a:gd name="connsiteY90" fmla="*/ 745480 h 2450980"/>
              <a:gd name="connsiteX91" fmla="*/ 2439834 w 2549386"/>
              <a:gd name="connsiteY91" fmla="*/ 766005 h 2450980"/>
              <a:gd name="connsiteX92" fmla="*/ 2524364 w 2549386"/>
              <a:gd name="connsiteY92" fmla="*/ 689611 h 2450980"/>
              <a:gd name="connsiteX93" fmla="*/ 2549141 w 2549386"/>
              <a:gd name="connsiteY93" fmla="*/ 693056 h 2450980"/>
              <a:gd name="connsiteX94" fmla="*/ 2242085 w 2549386"/>
              <a:gd name="connsiteY94" fmla="*/ 1106037 h 2450980"/>
              <a:gd name="connsiteX95" fmla="*/ 2270660 w 2549386"/>
              <a:gd name="connsiteY95" fmla="*/ 1093801 h 2450980"/>
              <a:gd name="connsiteX96" fmla="*/ 2270660 w 2549386"/>
              <a:gd name="connsiteY96" fmla="*/ 1115562 h 2450980"/>
              <a:gd name="connsiteX97" fmla="*/ 2256373 w 2549386"/>
              <a:gd name="connsiteY97" fmla="*/ 1144137 h 2450980"/>
              <a:gd name="connsiteX98" fmla="*/ 2209269 w 2549386"/>
              <a:gd name="connsiteY98" fmla="*/ 1182395 h 2450980"/>
              <a:gd name="connsiteX99" fmla="*/ 2182592 w 2549386"/>
              <a:gd name="connsiteY99" fmla="*/ 1213832 h 2450980"/>
              <a:gd name="connsiteX100" fmla="*/ 2147341 w 2549386"/>
              <a:gd name="connsiteY100" fmla="*/ 1247174 h 2450980"/>
              <a:gd name="connsiteX101" fmla="*/ 2132097 w 2549386"/>
              <a:gd name="connsiteY101" fmla="*/ 1319574 h 2450980"/>
              <a:gd name="connsiteX102" fmla="*/ 2156360 w 2549386"/>
              <a:gd name="connsiteY102" fmla="*/ 1348925 h 2450980"/>
              <a:gd name="connsiteX103" fmla="*/ 2054927 w 2549386"/>
              <a:gd name="connsiteY103" fmla="*/ 1350599 h 2450980"/>
              <a:gd name="connsiteX104" fmla="*/ 2023010 w 2549386"/>
              <a:gd name="connsiteY104" fmla="*/ 1415600 h 2450980"/>
              <a:gd name="connsiteX105" fmla="*/ 2013485 w 2549386"/>
              <a:gd name="connsiteY105" fmla="*/ 1429887 h 2450980"/>
              <a:gd name="connsiteX106" fmla="*/ 1999198 w 2549386"/>
              <a:gd name="connsiteY106" fmla="*/ 1472750 h 2450980"/>
              <a:gd name="connsiteX107" fmla="*/ 1980148 w 2549386"/>
              <a:gd name="connsiteY107" fmla="*/ 1487037 h 2450980"/>
              <a:gd name="connsiteX108" fmla="*/ 1915829 w 2549386"/>
              <a:gd name="connsiteY108" fmla="*/ 1494857 h 2450980"/>
              <a:gd name="connsiteX109" fmla="*/ 1889660 w 2549386"/>
              <a:gd name="connsiteY109" fmla="*/ 1515612 h 2450980"/>
              <a:gd name="connsiteX110" fmla="*/ 1880135 w 2549386"/>
              <a:gd name="connsiteY110" fmla="*/ 1491800 h 2450980"/>
              <a:gd name="connsiteX111" fmla="*/ 1822985 w 2549386"/>
              <a:gd name="connsiteY111" fmla="*/ 1510850 h 2450980"/>
              <a:gd name="connsiteX112" fmla="*/ 1799173 w 2549386"/>
              <a:gd name="connsiteY112" fmla="*/ 1491800 h 2450980"/>
              <a:gd name="connsiteX113" fmla="*/ 1780123 w 2549386"/>
              <a:gd name="connsiteY113" fmla="*/ 1501325 h 2450980"/>
              <a:gd name="connsiteX114" fmla="*/ 1760635 w 2549386"/>
              <a:gd name="connsiteY114" fmla="*/ 1503432 h 2450980"/>
              <a:gd name="connsiteX115" fmla="*/ 1731953 w 2549386"/>
              <a:gd name="connsiteY115" fmla="*/ 1526295 h 2450980"/>
              <a:gd name="connsiteX116" fmla="*/ 1712999 w 2549386"/>
              <a:gd name="connsiteY116" fmla="*/ 1516768 h 2450980"/>
              <a:gd name="connsiteX117" fmla="*/ 1722973 w 2549386"/>
              <a:gd name="connsiteY117" fmla="*/ 1487037 h 2450980"/>
              <a:gd name="connsiteX118" fmla="*/ 1699160 w 2549386"/>
              <a:gd name="connsiteY118" fmla="*/ 1482275 h 2450980"/>
              <a:gd name="connsiteX119" fmla="*/ 1642010 w 2549386"/>
              <a:gd name="connsiteY119" fmla="*/ 1491800 h 2450980"/>
              <a:gd name="connsiteX120" fmla="*/ 1546760 w 2549386"/>
              <a:gd name="connsiteY120" fmla="*/ 1496562 h 2450980"/>
              <a:gd name="connsiteX121" fmla="*/ 1470560 w 2549386"/>
              <a:gd name="connsiteY121" fmla="*/ 1477512 h 2450980"/>
              <a:gd name="connsiteX122" fmla="*/ 1451510 w 2549386"/>
              <a:gd name="connsiteY122" fmla="*/ 1491800 h 2450980"/>
              <a:gd name="connsiteX123" fmla="*/ 1396511 w 2549386"/>
              <a:gd name="connsiteY123" fmla="*/ 1520783 h 2450980"/>
              <a:gd name="connsiteX124" fmla="*/ 1375310 w 2549386"/>
              <a:gd name="connsiteY124" fmla="*/ 1501325 h 2450980"/>
              <a:gd name="connsiteX125" fmla="*/ 1356260 w 2549386"/>
              <a:gd name="connsiteY125" fmla="*/ 1477512 h 2450980"/>
              <a:gd name="connsiteX126" fmla="*/ 1337210 w 2549386"/>
              <a:gd name="connsiteY126" fmla="*/ 1501325 h 2450980"/>
              <a:gd name="connsiteX127" fmla="*/ 1327685 w 2549386"/>
              <a:gd name="connsiteY127" fmla="*/ 1482275 h 2450980"/>
              <a:gd name="connsiteX128" fmla="*/ 1227673 w 2549386"/>
              <a:gd name="connsiteY128" fmla="*/ 1529900 h 2450980"/>
              <a:gd name="connsiteX129" fmla="*/ 1194335 w 2549386"/>
              <a:gd name="connsiteY129" fmla="*/ 1529900 h 2450980"/>
              <a:gd name="connsiteX130" fmla="*/ 1132423 w 2549386"/>
              <a:gd name="connsiteY130" fmla="*/ 1520375 h 2450980"/>
              <a:gd name="connsiteX131" fmla="*/ 1075273 w 2549386"/>
              <a:gd name="connsiteY131" fmla="*/ 1539425 h 2450980"/>
              <a:gd name="connsiteX132" fmla="*/ 1051460 w 2549386"/>
              <a:gd name="connsiteY132" fmla="*/ 1577525 h 2450980"/>
              <a:gd name="connsiteX133" fmla="*/ 1037173 w 2549386"/>
              <a:gd name="connsiteY133" fmla="*/ 1606100 h 2450980"/>
              <a:gd name="connsiteX134" fmla="*/ 1018123 w 2549386"/>
              <a:gd name="connsiteY134" fmla="*/ 1606100 h 2450980"/>
              <a:gd name="connsiteX135" fmla="*/ 1018123 w 2549386"/>
              <a:gd name="connsiteY135" fmla="*/ 1606100 h 2450980"/>
              <a:gd name="connsiteX136" fmla="*/ 956402 w 2549386"/>
              <a:gd name="connsiteY136" fmla="*/ 1634894 h 2450980"/>
              <a:gd name="connsiteX137" fmla="*/ 918110 w 2549386"/>
              <a:gd name="connsiteY137" fmla="*/ 1606100 h 2450980"/>
              <a:gd name="connsiteX138" fmla="*/ 797331 w 2549386"/>
              <a:gd name="connsiteY138" fmla="*/ 1632036 h 2450980"/>
              <a:gd name="connsiteX139" fmla="*/ 851435 w 2549386"/>
              <a:gd name="connsiteY139" fmla="*/ 1668012 h 2450980"/>
              <a:gd name="connsiteX140" fmla="*/ 870485 w 2549386"/>
              <a:gd name="connsiteY140" fmla="*/ 1706112 h 2450980"/>
              <a:gd name="connsiteX141" fmla="*/ 870485 w 2549386"/>
              <a:gd name="connsiteY141" fmla="*/ 1753737 h 2450980"/>
              <a:gd name="connsiteX142" fmla="*/ 851435 w 2549386"/>
              <a:gd name="connsiteY142" fmla="*/ 1777550 h 2450980"/>
              <a:gd name="connsiteX143" fmla="*/ 837148 w 2549386"/>
              <a:gd name="connsiteY143" fmla="*/ 1853750 h 2450980"/>
              <a:gd name="connsiteX144" fmla="*/ 856198 w 2549386"/>
              <a:gd name="connsiteY144" fmla="*/ 1882325 h 2450980"/>
              <a:gd name="connsiteX145" fmla="*/ 841910 w 2549386"/>
              <a:gd name="connsiteY145" fmla="*/ 1910900 h 2450980"/>
              <a:gd name="connsiteX146" fmla="*/ 851435 w 2549386"/>
              <a:gd name="connsiteY146" fmla="*/ 1939475 h 2450980"/>
              <a:gd name="connsiteX147" fmla="*/ 851435 w 2549386"/>
              <a:gd name="connsiteY147" fmla="*/ 1963287 h 2450980"/>
              <a:gd name="connsiteX148" fmla="*/ 808573 w 2549386"/>
              <a:gd name="connsiteY148" fmla="*/ 1982337 h 2450980"/>
              <a:gd name="connsiteX149" fmla="*/ 808573 w 2549386"/>
              <a:gd name="connsiteY149" fmla="*/ 1982337 h 2450980"/>
              <a:gd name="connsiteX150" fmla="*/ 809232 w 2549386"/>
              <a:gd name="connsiteY150" fmla="*/ 2038001 h 2450980"/>
              <a:gd name="connsiteX151" fmla="*/ 822860 w 2549386"/>
              <a:gd name="connsiteY151" fmla="*/ 2058537 h 2450980"/>
              <a:gd name="connsiteX152" fmla="*/ 846673 w 2549386"/>
              <a:gd name="connsiteY152" fmla="*/ 2082350 h 2450980"/>
              <a:gd name="connsiteX153" fmla="*/ 841910 w 2549386"/>
              <a:gd name="connsiteY153" fmla="*/ 2134737 h 2450980"/>
              <a:gd name="connsiteX154" fmla="*/ 899060 w 2549386"/>
              <a:gd name="connsiteY154" fmla="*/ 2163312 h 2450980"/>
              <a:gd name="connsiteX155" fmla="*/ 903823 w 2549386"/>
              <a:gd name="connsiteY155" fmla="*/ 2196650 h 2450980"/>
              <a:gd name="connsiteX156" fmla="*/ 965735 w 2549386"/>
              <a:gd name="connsiteY156" fmla="*/ 2220462 h 2450980"/>
              <a:gd name="connsiteX157" fmla="*/ 956210 w 2549386"/>
              <a:gd name="connsiteY157" fmla="*/ 2253800 h 2450980"/>
              <a:gd name="connsiteX158" fmla="*/ 1056223 w 2549386"/>
              <a:gd name="connsiteY158" fmla="*/ 2258562 h 2450980"/>
              <a:gd name="connsiteX159" fmla="*/ 1056223 w 2549386"/>
              <a:gd name="connsiteY159" fmla="*/ 2258562 h 2450980"/>
              <a:gd name="connsiteX160" fmla="*/ 1056117 w 2549386"/>
              <a:gd name="connsiteY160" fmla="*/ 2262599 h 2450980"/>
              <a:gd name="connsiteX0" fmla="*/ 1056117 w 2549955"/>
              <a:gd name="connsiteY0" fmla="*/ 2262599 h 2450980"/>
              <a:gd name="connsiteX1" fmla="*/ 1013064 w 2549955"/>
              <a:gd name="connsiteY1" fmla="*/ 2282682 h 2450980"/>
              <a:gd name="connsiteX2" fmla="*/ 968603 w 2549955"/>
              <a:gd name="connsiteY2" fmla="*/ 2298559 h 2450980"/>
              <a:gd name="connsiteX3" fmla="*/ 898737 w 2549955"/>
              <a:gd name="connsiteY3" fmla="*/ 2263630 h 2450980"/>
              <a:gd name="connsiteX4" fmla="*/ 879682 w 2549955"/>
              <a:gd name="connsiteY4" fmla="*/ 2282682 h 2450980"/>
              <a:gd name="connsiteX5" fmla="*/ 883068 w 2549955"/>
              <a:gd name="connsiteY5" fmla="*/ 2333803 h 2450980"/>
              <a:gd name="connsiteX6" fmla="*/ 863665 w 2549955"/>
              <a:gd name="connsiteY6" fmla="*/ 2354650 h 2450980"/>
              <a:gd name="connsiteX7" fmla="*/ 834999 w 2549955"/>
              <a:gd name="connsiteY7" fmla="*/ 2346583 h 2450980"/>
              <a:gd name="connsiteX8" fmla="*/ 758421 w 2549955"/>
              <a:gd name="connsiteY8" fmla="*/ 2323963 h 2450980"/>
              <a:gd name="connsiteX9" fmla="*/ 729841 w 2549955"/>
              <a:gd name="connsiteY9" fmla="*/ 2381121 h 2450980"/>
              <a:gd name="connsiteX10" fmla="*/ 663152 w 2549955"/>
              <a:gd name="connsiteY10" fmla="*/ 2450980 h 2450980"/>
              <a:gd name="connsiteX11" fmla="*/ 602815 w 2549955"/>
              <a:gd name="connsiteY11" fmla="*/ 2431928 h 2450980"/>
              <a:gd name="connsiteX12" fmla="*/ 542699 w 2549955"/>
              <a:gd name="connsiteY12" fmla="*/ 2431928 h 2450980"/>
              <a:gd name="connsiteX13" fmla="*/ 504370 w 2549955"/>
              <a:gd name="connsiteY13" fmla="*/ 2450980 h 2450980"/>
              <a:gd name="connsiteX14" fmla="*/ 383696 w 2549955"/>
              <a:gd name="connsiteY14" fmla="*/ 2403349 h 2450980"/>
              <a:gd name="connsiteX15" fmla="*/ 339237 w 2549955"/>
              <a:gd name="connsiteY15" fmla="*/ 2323963 h 2450980"/>
              <a:gd name="connsiteX16" fmla="*/ 304305 w 2549955"/>
              <a:gd name="connsiteY16" fmla="*/ 2330314 h 2450980"/>
              <a:gd name="connsiteX17" fmla="*/ 247144 w 2549955"/>
              <a:gd name="connsiteY17" fmla="*/ 2320788 h 2450980"/>
              <a:gd name="connsiteX18" fmla="*/ 180455 w 2549955"/>
              <a:gd name="connsiteY18" fmla="*/ 2330116 h 2450980"/>
              <a:gd name="connsiteX19" fmla="*/ 142428 w 2549955"/>
              <a:gd name="connsiteY19" fmla="*/ 2321012 h 2450980"/>
              <a:gd name="connsiteX20" fmla="*/ 313832 w 2549955"/>
              <a:gd name="connsiteY20" fmla="*/ 2054051 h 2450980"/>
              <a:gd name="connsiteX21" fmla="*/ 323359 w 2549955"/>
              <a:gd name="connsiteY21" fmla="*/ 1982604 h 2450980"/>
              <a:gd name="connsiteX22" fmla="*/ 219127 w 2549955"/>
              <a:gd name="connsiteY22" fmla="*/ 1887341 h 2450980"/>
              <a:gd name="connsiteX23" fmla="*/ 83541 w 2549955"/>
              <a:gd name="connsiteY23" fmla="*/ 1778265 h 2450980"/>
              <a:gd name="connsiteX24" fmla="*/ 6564 w 2549955"/>
              <a:gd name="connsiteY24" fmla="*/ 1530105 h 2450980"/>
              <a:gd name="connsiteX25" fmla="*/ 73769 w 2549955"/>
              <a:gd name="connsiteY25" fmla="*/ 1196685 h 2450980"/>
              <a:gd name="connsiteX26" fmla="*/ 13065 w 2549955"/>
              <a:gd name="connsiteY26" fmla="*/ 768105 h 2450980"/>
              <a:gd name="connsiteX27" fmla="*/ 246454 w 2549955"/>
              <a:gd name="connsiteY27" fmla="*/ 453575 h 2450980"/>
              <a:gd name="connsiteX28" fmla="*/ 689484 w 2549955"/>
              <a:gd name="connsiteY28" fmla="*/ 15425 h 2450980"/>
              <a:gd name="connsiteX29" fmla="*/ 851435 w 2549955"/>
              <a:gd name="connsiteY29" fmla="*/ 101150 h 2450980"/>
              <a:gd name="connsiteX30" fmla="*/ 895561 w 2549955"/>
              <a:gd name="connsiteY30" fmla="*/ 122119 h 2450980"/>
              <a:gd name="connsiteX31" fmla="*/ 898320 w 2549955"/>
              <a:gd name="connsiteY31" fmla="*/ 108783 h 2450980"/>
              <a:gd name="connsiteX32" fmla="*/ 917203 w 2549955"/>
              <a:gd name="connsiteY32" fmla="*/ 75758 h 2450980"/>
              <a:gd name="connsiteX33" fmla="*/ 951448 w 2549955"/>
              <a:gd name="connsiteY33" fmla="*/ 77337 h 2450980"/>
              <a:gd name="connsiteX34" fmla="*/ 989548 w 2549955"/>
              <a:gd name="connsiteY34" fmla="*/ 101150 h 2450980"/>
              <a:gd name="connsiteX35" fmla="*/ 1022885 w 2549955"/>
              <a:gd name="connsiteY35" fmla="*/ 124962 h 2450980"/>
              <a:gd name="connsiteX36" fmla="*/ 1051460 w 2549955"/>
              <a:gd name="connsiteY36" fmla="*/ 148775 h 2450980"/>
              <a:gd name="connsiteX37" fmla="*/ 1103848 w 2549955"/>
              <a:gd name="connsiteY37" fmla="*/ 215450 h 2450980"/>
              <a:gd name="connsiteX38" fmla="*/ 1099085 w 2549955"/>
              <a:gd name="connsiteY38" fmla="*/ 224975 h 2450980"/>
              <a:gd name="connsiteX39" fmla="*/ 1089560 w 2549955"/>
              <a:gd name="connsiteY39" fmla="*/ 286887 h 2450980"/>
              <a:gd name="connsiteX40" fmla="*/ 1063241 w 2549955"/>
              <a:gd name="connsiteY40" fmla="*/ 299308 h 2450980"/>
              <a:gd name="connsiteX41" fmla="*/ 1051460 w 2549955"/>
              <a:gd name="connsiteY41" fmla="*/ 310700 h 2450980"/>
              <a:gd name="connsiteX42" fmla="*/ 1033607 w 2549955"/>
              <a:gd name="connsiteY42" fmla="*/ 329793 h 2450980"/>
              <a:gd name="connsiteX43" fmla="*/ 1037381 w 2549955"/>
              <a:gd name="connsiteY43" fmla="*/ 348845 h 2450980"/>
              <a:gd name="connsiteX44" fmla="*/ 1056931 w 2549955"/>
              <a:gd name="connsiteY44" fmla="*/ 383775 h 2450980"/>
              <a:gd name="connsiteX45" fmla="*/ 1094323 w 2549955"/>
              <a:gd name="connsiteY45" fmla="*/ 377375 h 2450980"/>
              <a:gd name="connsiteX46" fmla="*/ 1096486 w 2549955"/>
              <a:gd name="connsiteY46" fmla="*/ 386950 h 2450980"/>
              <a:gd name="connsiteX47" fmla="*/ 1143169 w 2549955"/>
              <a:gd name="connsiteY47" fmla="*/ 392666 h 2450980"/>
              <a:gd name="connsiteX48" fmla="*/ 1165760 w 2549955"/>
              <a:gd name="connsiteY48" fmla="*/ 401187 h 2450980"/>
              <a:gd name="connsiteX49" fmla="*/ 1165760 w 2549955"/>
              <a:gd name="connsiteY49" fmla="*/ 401187 h 2450980"/>
              <a:gd name="connsiteX50" fmla="*/ 1183184 w 2549955"/>
              <a:gd name="connsiteY50" fmla="*/ 412671 h 2450980"/>
              <a:gd name="connsiteX51" fmla="*/ 1179473 w 2549955"/>
              <a:gd name="connsiteY51" fmla="*/ 444108 h 2450980"/>
              <a:gd name="connsiteX52" fmla="*/ 1203860 w 2549955"/>
              <a:gd name="connsiteY52" fmla="*/ 472625 h 2450980"/>
              <a:gd name="connsiteX53" fmla="*/ 1222910 w 2549955"/>
              <a:gd name="connsiteY53" fmla="*/ 458337 h 2450980"/>
              <a:gd name="connsiteX54" fmla="*/ 1265773 w 2549955"/>
              <a:gd name="connsiteY54" fmla="*/ 458337 h 2450980"/>
              <a:gd name="connsiteX55" fmla="*/ 1337210 w 2549955"/>
              <a:gd name="connsiteY55" fmla="*/ 458337 h 2450980"/>
              <a:gd name="connsiteX56" fmla="*/ 1313398 w 2549955"/>
              <a:gd name="connsiteY56" fmla="*/ 477387 h 2450980"/>
              <a:gd name="connsiteX57" fmla="*/ 1313398 w 2549955"/>
              <a:gd name="connsiteY57" fmla="*/ 477387 h 2450980"/>
              <a:gd name="connsiteX58" fmla="*/ 1280060 w 2549955"/>
              <a:gd name="connsiteY58" fmla="*/ 563112 h 2450980"/>
              <a:gd name="connsiteX59" fmla="*/ 1256248 w 2549955"/>
              <a:gd name="connsiteY59" fmla="*/ 572637 h 2450980"/>
              <a:gd name="connsiteX60" fmla="*/ 1204102 w 2549955"/>
              <a:gd name="connsiteY60" fmla="*/ 594941 h 2450980"/>
              <a:gd name="connsiteX61" fmla="*/ 1220341 w 2549955"/>
              <a:gd name="connsiteY61" fmla="*/ 640350 h 2450980"/>
              <a:gd name="connsiteX62" fmla="*/ 1212719 w 2549955"/>
              <a:gd name="connsiteY62" fmla="*/ 677502 h 2450980"/>
              <a:gd name="connsiteX63" fmla="*/ 1232435 w 2549955"/>
              <a:gd name="connsiteY63" fmla="*/ 691700 h 2450980"/>
              <a:gd name="connsiteX64" fmla="*/ 1243798 w 2549955"/>
              <a:gd name="connsiteY64" fmla="*/ 739423 h 2450980"/>
              <a:gd name="connsiteX65" fmla="*/ 1285577 w 2549955"/>
              <a:gd name="connsiteY65" fmla="*/ 733072 h 2450980"/>
              <a:gd name="connsiteX66" fmla="*/ 1314760 w 2549955"/>
              <a:gd name="connsiteY66" fmla="*/ 754665 h 2450980"/>
              <a:gd name="connsiteX67" fmla="*/ 1341973 w 2549955"/>
              <a:gd name="connsiteY67" fmla="*/ 758375 h 2450980"/>
              <a:gd name="connsiteX68" fmla="*/ 1413410 w 2549955"/>
              <a:gd name="connsiteY68" fmla="*/ 753612 h 2450980"/>
              <a:gd name="connsiteX69" fmla="*/ 1446748 w 2549955"/>
              <a:gd name="connsiteY69" fmla="*/ 753612 h 2450980"/>
              <a:gd name="connsiteX70" fmla="*/ 1499135 w 2549955"/>
              <a:gd name="connsiteY70" fmla="*/ 767900 h 2450980"/>
              <a:gd name="connsiteX71" fmla="*/ 1508660 w 2549955"/>
              <a:gd name="connsiteY71" fmla="*/ 782187 h 2450980"/>
              <a:gd name="connsiteX72" fmla="*/ 1498816 w 2549955"/>
              <a:gd name="connsiteY72" fmla="*/ 838897 h 2450980"/>
              <a:gd name="connsiteX73" fmla="*/ 1556843 w 2549955"/>
              <a:gd name="connsiteY73" fmla="*/ 885692 h 2450980"/>
              <a:gd name="connsiteX74" fmla="*/ 1608915 w 2549955"/>
              <a:gd name="connsiteY74" fmla="*/ 855855 h 2450980"/>
              <a:gd name="connsiteX75" fmla="*/ 1614905 w 2549955"/>
              <a:gd name="connsiteY75" fmla="*/ 803224 h 2450980"/>
              <a:gd name="connsiteX76" fmla="*/ 1637816 w 2549955"/>
              <a:gd name="connsiteY76" fmla="*/ 817617 h 2450980"/>
              <a:gd name="connsiteX77" fmla="*/ 1703566 w 2549955"/>
              <a:gd name="connsiteY77" fmla="*/ 731422 h 2450980"/>
              <a:gd name="connsiteX78" fmla="*/ 1808582 w 2549955"/>
              <a:gd name="connsiteY78" fmla="*/ 762374 h 2450980"/>
              <a:gd name="connsiteX79" fmla="*/ 1886251 w 2549955"/>
              <a:gd name="connsiteY79" fmla="*/ 731229 h 2450980"/>
              <a:gd name="connsiteX80" fmla="*/ 1875467 w 2549955"/>
              <a:gd name="connsiteY80" fmla="*/ 790874 h 2450980"/>
              <a:gd name="connsiteX81" fmla="*/ 1953137 w 2549955"/>
              <a:gd name="connsiteY81" fmla="*/ 819486 h 2450980"/>
              <a:gd name="connsiteX82" fmla="*/ 2002273 w 2549955"/>
              <a:gd name="connsiteY82" fmla="*/ 859110 h 2450980"/>
              <a:gd name="connsiteX83" fmla="*/ 2042051 w 2549955"/>
              <a:gd name="connsiteY83" fmla="*/ 882983 h 2450980"/>
              <a:gd name="connsiteX84" fmla="*/ 2089288 w 2549955"/>
              <a:gd name="connsiteY84" fmla="*/ 882983 h 2450980"/>
              <a:gd name="connsiteX85" fmla="*/ 2114149 w 2549955"/>
              <a:gd name="connsiteY85" fmla="*/ 830462 h 2450980"/>
              <a:gd name="connsiteX86" fmla="*/ 2146470 w 2549955"/>
              <a:gd name="connsiteY86" fmla="*/ 756456 h 2450980"/>
              <a:gd name="connsiteX87" fmla="*/ 2178790 w 2549955"/>
              <a:gd name="connsiteY87" fmla="*/ 744519 h 2450980"/>
              <a:gd name="connsiteX88" fmla="*/ 2231846 w 2549955"/>
              <a:gd name="connsiteY88" fmla="*/ 790851 h 2450980"/>
              <a:gd name="connsiteX89" fmla="*/ 2309306 w 2549955"/>
              <a:gd name="connsiteY89" fmla="*/ 764615 h 2450980"/>
              <a:gd name="connsiteX90" fmla="*/ 2361902 w 2549955"/>
              <a:gd name="connsiteY90" fmla="*/ 745480 h 2450980"/>
              <a:gd name="connsiteX91" fmla="*/ 2439834 w 2549955"/>
              <a:gd name="connsiteY91" fmla="*/ 766005 h 2450980"/>
              <a:gd name="connsiteX92" fmla="*/ 2524364 w 2549955"/>
              <a:gd name="connsiteY92" fmla="*/ 689611 h 2450980"/>
              <a:gd name="connsiteX93" fmla="*/ 2549141 w 2549955"/>
              <a:gd name="connsiteY93" fmla="*/ 693056 h 2450980"/>
              <a:gd name="connsiteX94" fmla="*/ 2436005 w 2549955"/>
              <a:gd name="connsiteY94" fmla="*/ 867306 h 2450980"/>
              <a:gd name="connsiteX95" fmla="*/ 2270660 w 2549955"/>
              <a:gd name="connsiteY95" fmla="*/ 1093801 h 2450980"/>
              <a:gd name="connsiteX96" fmla="*/ 2270660 w 2549955"/>
              <a:gd name="connsiteY96" fmla="*/ 1115562 h 2450980"/>
              <a:gd name="connsiteX97" fmla="*/ 2256373 w 2549955"/>
              <a:gd name="connsiteY97" fmla="*/ 1144137 h 2450980"/>
              <a:gd name="connsiteX98" fmla="*/ 2209269 w 2549955"/>
              <a:gd name="connsiteY98" fmla="*/ 1182395 h 2450980"/>
              <a:gd name="connsiteX99" fmla="*/ 2182592 w 2549955"/>
              <a:gd name="connsiteY99" fmla="*/ 1213832 h 2450980"/>
              <a:gd name="connsiteX100" fmla="*/ 2147341 w 2549955"/>
              <a:gd name="connsiteY100" fmla="*/ 1247174 h 2450980"/>
              <a:gd name="connsiteX101" fmla="*/ 2132097 w 2549955"/>
              <a:gd name="connsiteY101" fmla="*/ 1319574 h 2450980"/>
              <a:gd name="connsiteX102" fmla="*/ 2156360 w 2549955"/>
              <a:gd name="connsiteY102" fmla="*/ 1348925 h 2450980"/>
              <a:gd name="connsiteX103" fmla="*/ 2054927 w 2549955"/>
              <a:gd name="connsiteY103" fmla="*/ 1350599 h 2450980"/>
              <a:gd name="connsiteX104" fmla="*/ 2023010 w 2549955"/>
              <a:gd name="connsiteY104" fmla="*/ 1415600 h 2450980"/>
              <a:gd name="connsiteX105" fmla="*/ 2013485 w 2549955"/>
              <a:gd name="connsiteY105" fmla="*/ 1429887 h 2450980"/>
              <a:gd name="connsiteX106" fmla="*/ 1999198 w 2549955"/>
              <a:gd name="connsiteY106" fmla="*/ 1472750 h 2450980"/>
              <a:gd name="connsiteX107" fmla="*/ 1980148 w 2549955"/>
              <a:gd name="connsiteY107" fmla="*/ 1487037 h 2450980"/>
              <a:gd name="connsiteX108" fmla="*/ 1915829 w 2549955"/>
              <a:gd name="connsiteY108" fmla="*/ 1494857 h 2450980"/>
              <a:gd name="connsiteX109" fmla="*/ 1889660 w 2549955"/>
              <a:gd name="connsiteY109" fmla="*/ 1515612 h 2450980"/>
              <a:gd name="connsiteX110" fmla="*/ 1880135 w 2549955"/>
              <a:gd name="connsiteY110" fmla="*/ 1491800 h 2450980"/>
              <a:gd name="connsiteX111" fmla="*/ 1822985 w 2549955"/>
              <a:gd name="connsiteY111" fmla="*/ 1510850 h 2450980"/>
              <a:gd name="connsiteX112" fmla="*/ 1799173 w 2549955"/>
              <a:gd name="connsiteY112" fmla="*/ 1491800 h 2450980"/>
              <a:gd name="connsiteX113" fmla="*/ 1780123 w 2549955"/>
              <a:gd name="connsiteY113" fmla="*/ 1501325 h 2450980"/>
              <a:gd name="connsiteX114" fmla="*/ 1760635 w 2549955"/>
              <a:gd name="connsiteY114" fmla="*/ 1503432 h 2450980"/>
              <a:gd name="connsiteX115" fmla="*/ 1731953 w 2549955"/>
              <a:gd name="connsiteY115" fmla="*/ 1526295 h 2450980"/>
              <a:gd name="connsiteX116" fmla="*/ 1712999 w 2549955"/>
              <a:gd name="connsiteY116" fmla="*/ 1516768 h 2450980"/>
              <a:gd name="connsiteX117" fmla="*/ 1722973 w 2549955"/>
              <a:gd name="connsiteY117" fmla="*/ 1487037 h 2450980"/>
              <a:gd name="connsiteX118" fmla="*/ 1699160 w 2549955"/>
              <a:gd name="connsiteY118" fmla="*/ 1482275 h 2450980"/>
              <a:gd name="connsiteX119" fmla="*/ 1642010 w 2549955"/>
              <a:gd name="connsiteY119" fmla="*/ 1491800 h 2450980"/>
              <a:gd name="connsiteX120" fmla="*/ 1546760 w 2549955"/>
              <a:gd name="connsiteY120" fmla="*/ 1496562 h 2450980"/>
              <a:gd name="connsiteX121" fmla="*/ 1470560 w 2549955"/>
              <a:gd name="connsiteY121" fmla="*/ 1477512 h 2450980"/>
              <a:gd name="connsiteX122" fmla="*/ 1451510 w 2549955"/>
              <a:gd name="connsiteY122" fmla="*/ 1491800 h 2450980"/>
              <a:gd name="connsiteX123" fmla="*/ 1396511 w 2549955"/>
              <a:gd name="connsiteY123" fmla="*/ 1520783 h 2450980"/>
              <a:gd name="connsiteX124" fmla="*/ 1375310 w 2549955"/>
              <a:gd name="connsiteY124" fmla="*/ 1501325 h 2450980"/>
              <a:gd name="connsiteX125" fmla="*/ 1356260 w 2549955"/>
              <a:gd name="connsiteY125" fmla="*/ 1477512 h 2450980"/>
              <a:gd name="connsiteX126" fmla="*/ 1337210 w 2549955"/>
              <a:gd name="connsiteY126" fmla="*/ 1501325 h 2450980"/>
              <a:gd name="connsiteX127" fmla="*/ 1327685 w 2549955"/>
              <a:gd name="connsiteY127" fmla="*/ 1482275 h 2450980"/>
              <a:gd name="connsiteX128" fmla="*/ 1227673 w 2549955"/>
              <a:gd name="connsiteY128" fmla="*/ 1529900 h 2450980"/>
              <a:gd name="connsiteX129" fmla="*/ 1194335 w 2549955"/>
              <a:gd name="connsiteY129" fmla="*/ 1529900 h 2450980"/>
              <a:gd name="connsiteX130" fmla="*/ 1132423 w 2549955"/>
              <a:gd name="connsiteY130" fmla="*/ 1520375 h 2450980"/>
              <a:gd name="connsiteX131" fmla="*/ 1075273 w 2549955"/>
              <a:gd name="connsiteY131" fmla="*/ 1539425 h 2450980"/>
              <a:gd name="connsiteX132" fmla="*/ 1051460 w 2549955"/>
              <a:gd name="connsiteY132" fmla="*/ 1577525 h 2450980"/>
              <a:gd name="connsiteX133" fmla="*/ 1037173 w 2549955"/>
              <a:gd name="connsiteY133" fmla="*/ 1606100 h 2450980"/>
              <a:gd name="connsiteX134" fmla="*/ 1018123 w 2549955"/>
              <a:gd name="connsiteY134" fmla="*/ 1606100 h 2450980"/>
              <a:gd name="connsiteX135" fmla="*/ 1018123 w 2549955"/>
              <a:gd name="connsiteY135" fmla="*/ 1606100 h 2450980"/>
              <a:gd name="connsiteX136" fmla="*/ 956402 w 2549955"/>
              <a:gd name="connsiteY136" fmla="*/ 1634894 h 2450980"/>
              <a:gd name="connsiteX137" fmla="*/ 918110 w 2549955"/>
              <a:gd name="connsiteY137" fmla="*/ 1606100 h 2450980"/>
              <a:gd name="connsiteX138" fmla="*/ 797331 w 2549955"/>
              <a:gd name="connsiteY138" fmla="*/ 1632036 h 2450980"/>
              <a:gd name="connsiteX139" fmla="*/ 851435 w 2549955"/>
              <a:gd name="connsiteY139" fmla="*/ 1668012 h 2450980"/>
              <a:gd name="connsiteX140" fmla="*/ 870485 w 2549955"/>
              <a:gd name="connsiteY140" fmla="*/ 1706112 h 2450980"/>
              <a:gd name="connsiteX141" fmla="*/ 870485 w 2549955"/>
              <a:gd name="connsiteY141" fmla="*/ 1753737 h 2450980"/>
              <a:gd name="connsiteX142" fmla="*/ 851435 w 2549955"/>
              <a:gd name="connsiteY142" fmla="*/ 1777550 h 2450980"/>
              <a:gd name="connsiteX143" fmla="*/ 837148 w 2549955"/>
              <a:gd name="connsiteY143" fmla="*/ 1853750 h 2450980"/>
              <a:gd name="connsiteX144" fmla="*/ 856198 w 2549955"/>
              <a:gd name="connsiteY144" fmla="*/ 1882325 h 2450980"/>
              <a:gd name="connsiteX145" fmla="*/ 841910 w 2549955"/>
              <a:gd name="connsiteY145" fmla="*/ 1910900 h 2450980"/>
              <a:gd name="connsiteX146" fmla="*/ 851435 w 2549955"/>
              <a:gd name="connsiteY146" fmla="*/ 1939475 h 2450980"/>
              <a:gd name="connsiteX147" fmla="*/ 851435 w 2549955"/>
              <a:gd name="connsiteY147" fmla="*/ 1963287 h 2450980"/>
              <a:gd name="connsiteX148" fmla="*/ 808573 w 2549955"/>
              <a:gd name="connsiteY148" fmla="*/ 1982337 h 2450980"/>
              <a:gd name="connsiteX149" fmla="*/ 808573 w 2549955"/>
              <a:gd name="connsiteY149" fmla="*/ 1982337 h 2450980"/>
              <a:gd name="connsiteX150" fmla="*/ 809232 w 2549955"/>
              <a:gd name="connsiteY150" fmla="*/ 2038001 h 2450980"/>
              <a:gd name="connsiteX151" fmla="*/ 822860 w 2549955"/>
              <a:gd name="connsiteY151" fmla="*/ 2058537 h 2450980"/>
              <a:gd name="connsiteX152" fmla="*/ 846673 w 2549955"/>
              <a:gd name="connsiteY152" fmla="*/ 2082350 h 2450980"/>
              <a:gd name="connsiteX153" fmla="*/ 841910 w 2549955"/>
              <a:gd name="connsiteY153" fmla="*/ 2134737 h 2450980"/>
              <a:gd name="connsiteX154" fmla="*/ 899060 w 2549955"/>
              <a:gd name="connsiteY154" fmla="*/ 2163312 h 2450980"/>
              <a:gd name="connsiteX155" fmla="*/ 903823 w 2549955"/>
              <a:gd name="connsiteY155" fmla="*/ 2196650 h 2450980"/>
              <a:gd name="connsiteX156" fmla="*/ 965735 w 2549955"/>
              <a:gd name="connsiteY156" fmla="*/ 2220462 h 2450980"/>
              <a:gd name="connsiteX157" fmla="*/ 956210 w 2549955"/>
              <a:gd name="connsiteY157" fmla="*/ 2253800 h 2450980"/>
              <a:gd name="connsiteX158" fmla="*/ 1056223 w 2549955"/>
              <a:gd name="connsiteY158" fmla="*/ 2258562 h 2450980"/>
              <a:gd name="connsiteX159" fmla="*/ 1056223 w 2549955"/>
              <a:gd name="connsiteY159" fmla="*/ 2258562 h 2450980"/>
              <a:gd name="connsiteX160" fmla="*/ 1056117 w 2549955"/>
              <a:gd name="connsiteY160" fmla="*/ 2262599 h 2450980"/>
              <a:gd name="connsiteX0" fmla="*/ 1056117 w 2549675"/>
              <a:gd name="connsiteY0" fmla="*/ 2262599 h 2450980"/>
              <a:gd name="connsiteX1" fmla="*/ 1013064 w 2549675"/>
              <a:gd name="connsiteY1" fmla="*/ 2282682 h 2450980"/>
              <a:gd name="connsiteX2" fmla="*/ 968603 w 2549675"/>
              <a:gd name="connsiteY2" fmla="*/ 2298559 h 2450980"/>
              <a:gd name="connsiteX3" fmla="*/ 898737 w 2549675"/>
              <a:gd name="connsiteY3" fmla="*/ 2263630 h 2450980"/>
              <a:gd name="connsiteX4" fmla="*/ 879682 w 2549675"/>
              <a:gd name="connsiteY4" fmla="*/ 2282682 h 2450980"/>
              <a:gd name="connsiteX5" fmla="*/ 883068 w 2549675"/>
              <a:gd name="connsiteY5" fmla="*/ 2333803 h 2450980"/>
              <a:gd name="connsiteX6" fmla="*/ 863665 w 2549675"/>
              <a:gd name="connsiteY6" fmla="*/ 2354650 h 2450980"/>
              <a:gd name="connsiteX7" fmla="*/ 834999 w 2549675"/>
              <a:gd name="connsiteY7" fmla="*/ 2346583 h 2450980"/>
              <a:gd name="connsiteX8" fmla="*/ 758421 w 2549675"/>
              <a:gd name="connsiteY8" fmla="*/ 2323963 h 2450980"/>
              <a:gd name="connsiteX9" fmla="*/ 729841 w 2549675"/>
              <a:gd name="connsiteY9" fmla="*/ 2381121 h 2450980"/>
              <a:gd name="connsiteX10" fmla="*/ 663152 w 2549675"/>
              <a:gd name="connsiteY10" fmla="*/ 2450980 h 2450980"/>
              <a:gd name="connsiteX11" fmla="*/ 602815 w 2549675"/>
              <a:gd name="connsiteY11" fmla="*/ 2431928 h 2450980"/>
              <a:gd name="connsiteX12" fmla="*/ 542699 w 2549675"/>
              <a:gd name="connsiteY12" fmla="*/ 2431928 h 2450980"/>
              <a:gd name="connsiteX13" fmla="*/ 504370 w 2549675"/>
              <a:gd name="connsiteY13" fmla="*/ 2450980 h 2450980"/>
              <a:gd name="connsiteX14" fmla="*/ 383696 w 2549675"/>
              <a:gd name="connsiteY14" fmla="*/ 2403349 h 2450980"/>
              <a:gd name="connsiteX15" fmla="*/ 339237 w 2549675"/>
              <a:gd name="connsiteY15" fmla="*/ 2323963 h 2450980"/>
              <a:gd name="connsiteX16" fmla="*/ 304305 w 2549675"/>
              <a:gd name="connsiteY16" fmla="*/ 2330314 h 2450980"/>
              <a:gd name="connsiteX17" fmla="*/ 247144 w 2549675"/>
              <a:gd name="connsiteY17" fmla="*/ 2320788 h 2450980"/>
              <a:gd name="connsiteX18" fmla="*/ 180455 w 2549675"/>
              <a:gd name="connsiteY18" fmla="*/ 2330116 h 2450980"/>
              <a:gd name="connsiteX19" fmla="*/ 142428 w 2549675"/>
              <a:gd name="connsiteY19" fmla="*/ 2321012 h 2450980"/>
              <a:gd name="connsiteX20" fmla="*/ 313832 w 2549675"/>
              <a:gd name="connsiteY20" fmla="*/ 2054051 h 2450980"/>
              <a:gd name="connsiteX21" fmla="*/ 323359 w 2549675"/>
              <a:gd name="connsiteY21" fmla="*/ 1982604 h 2450980"/>
              <a:gd name="connsiteX22" fmla="*/ 219127 w 2549675"/>
              <a:gd name="connsiteY22" fmla="*/ 1887341 h 2450980"/>
              <a:gd name="connsiteX23" fmla="*/ 83541 w 2549675"/>
              <a:gd name="connsiteY23" fmla="*/ 1778265 h 2450980"/>
              <a:gd name="connsiteX24" fmla="*/ 6564 w 2549675"/>
              <a:gd name="connsiteY24" fmla="*/ 1530105 h 2450980"/>
              <a:gd name="connsiteX25" fmla="*/ 73769 w 2549675"/>
              <a:gd name="connsiteY25" fmla="*/ 1196685 h 2450980"/>
              <a:gd name="connsiteX26" fmla="*/ 13065 w 2549675"/>
              <a:gd name="connsiteY26" fmla="*/ 768105 h 2450980"/>
              <a:gd name="connsiteX27" fmla="*/ 246454 w 2549675"/>
              <a:gd name="connsiteY27" fmla="*/ 453575 h 2450980"/>
              <a:gd name="connsiteX28" fmla="*/ 689484 w 2549675"/>
              <a:gd name="connsiteY28" fmla="*/ 15425 h 2450980"/>
              <a:gd name="connsiteX29" fmla="*/ 851435 w 2549675"/>
              <a:gd name="connsiteY29" fmla="*/ 101150 h 2450980"/>
              <a:gd name="connsiteX30" fmla="*/ 895561 w 2549675"/>
              <a:gd name="connsiteY30" fmla="*/ 122119 h 2450980"/>
              <a:gd name="connsiteX31" fmla="*/ 898320 w 2549675"/>
              <a:gd name="connsiteY31" fmla="*/ 108783 h 2450980"/>
              <a:gd name="connsiteX32" fmla="*/ 917203 w 2549675"/>
              <a:gd name="connsiteY32" fmla="*/ 75758 h 2450980"/>
              <a:gd name="connsiteX33" fmla="*/ 951448 w 2549675"/>
              <a:gd name="connsiteY33" fmla="*/ 77337 h 2450980"/>
              <a:gd name="connsiteX34" fmla="*/ 989548 w 2549675"/>
              <a:gd name="connsiteY34" fmla="*/ 101150 h 2450980"/>
              <a:gd name="connsiteX35" fmla="*/ 1022885 w 2549675"/>
              <a:gd name="connsiteY35" fmla="*/ 124962 h 2450980"/>
              <a:gd name="connsiteX36" fmla="*/ 1051460 w 2549675"/>
              <a:gd name="connsiteY36" fmla="*/ 148775 h 2450980"/>
              <a:gd name="connsiteX37" fmla="*/ 1103848 w 2549675"/>
              <a:gd name="connsiteY37" fmla="*/ 215450 h 2450980"/>
              <a:gd name="connsiteX38" fmla="*/ 1099085 w 2549675"/>
              <a:gd name="connsiteY38" fmla="*/ 224975 h 2450980"/>
              <a:gd name="connsiteX39" fmla="*/ 1089560 w 2549675"/>
              <a:gd name="connsiteY39" fmla="*/ 286887 h 2450980"/>
              <a:gd name="connsiteX40" fmla="*/ 1063241 w 2549675"/>
              <a:gd name="connsiteY40" fmla="*/ 299308 h 2450980"/>
              <a:gd name="connsiteX41" fmla="*/ 1051460 w 2549675"/>
              <a:gd name="connsiteY41" fmla="*/ 310700 h 2450980"/>
              <a:gd name="connsiteX42" fmla="*/ 1033607 w 2549675"/>
              <a:gd name="connsiteY42" fmla="*/ 329793 h 2450980"/>
              <a:gd name="connsiteX43" fmla="*/ 1037381 w 2549675"/>
              <a:gd name="connsiteY43" fmla="*/ 348845 h 2450980"/>
              <a:gd name="connsiteX44" fmla="*/ 1056931 w 2549675"/>
              <a:gd name="connsiteY44" fmla="*/ 383775 h 2450980"/>
              <a:gd name="connsiteX45" fmla="*/ 1094323 w 2549675"/>
              <a:gd name="connsiteY45" fmla="*/ 377375 h 2450980"/>
              <a:gd name="connsiteX46" fmla="*/ 1096486 w 2549675"/>
              <a:gd name="connsiteY46" fmla="*/ 386950 h 2450980"/>
              <a:gd name="connsiteX47" fmla="*/ 1143169 w 2549675"/>
              <a:gd name="connsiteY47" fmla="*/ 392666 h 2450980"/>
              <a:gd name="connsiteX48" fmla="*/ 1165760 w 2549675"/>
              <a:gd name="connsiteY48" fmla="*/ 401187 h 2450980"/>
              <a:gd name="connsiteX49" fmla="*/ 1165760 w 2549675"/>
              <a:gd name="connsiteY49" fmla="*/ 401187 h 2450980"/>
              <a:gd name="connsiteX50" fmla="*/ 1183184 w 2549675"/>
              <a:gd name="connsiteY50" fmla="*/ 412671 h 2450980"/>
              <a:gd name="connsiteX51" fmla="*/ 1179473 w 2549675"/>
              <a:gd name="connsiteY51" fmla="*/ 444108 h 2450980"/>
              <a:gd name="connsiteX52" fmla="*/ 1203860 w 2549675"/>
              <a:gd name="connsiteY52" fmla="*/ 472625 h 2450980"/>
              <a:gd name="connsiteX53" fmla="*/ 1222910 w 2549675"/>
              <a:gd name="connsiteY53" fmla="*/ 458337 h 2450980"/>
              <a:gd name="connsiteX54" fmla="*/ 1265773 w 2549675"/>
              <a:gd name="connsiteY54" fmla="*/ 458337 h 2450980"/>
              <a:gd name="connsiteX55" fmla="*/ 1337210 w 2549675"/>
              <a:gd name="connsiteY55" fmla="*/ 458337 h 2450980"/>
              <a:gd name="connsiteX56" fmla="*/ 1313398 w 2549675"/>
              <a:gd name="connsiteY56" fmla="*/ 477387 h 2450980"/>
              <a:gd name="connsiteX57" fmla="*/ 1313398 w 2549675"/>
              <a:gd name="connsiteY57" fmla="*/ 477387 h 2450980"/>
              <a:gd name="connsiteX58" fmla="*/ 1280060 w 2549675"/>
              <a:gd name="connsiteY58" fmla="*/ 563112 h 2450980"/>
              <a:gd name="connsiteX59" fmla="*/ 1256248 w 2549675"/>
              <a:gd name="connsiteY59" fmla="*/ 572637 h 2450980"/>
              <a:gd name="connsiteX60" fmla="*/ 1204102 w 2549675"/>
              <a:gd name="connsiteY60" fmla="*/ 594941 h 2450980"/>
              <a:gd name="connsiteX61" fmla="*/ 1220341 w 2549675"/>
              <a:gd name="connsiteY61" fmla="*/ 640350 h 2450980"/>
              <a:gd name="connsiteX62" fmla="*/ 1212719 w 2549675"/>
              <a:gd name="connsiteY62" fmla="*/ 677502 h 2450980"/>
              <a:gd name="connsiteX63" fmla="*/ 1232435 w 2549675"/>
              <a:gd name="connsiteY63" fmla="*/ 691700 h 2450980"/>
              <a:gd name="connsiteX64" fmla="*/ 1243798 w 2549675"/>
              <a:gd name="connsiteY64" fmla="*/ 739423 h 2450980"/>
              <a:gd name="connsiteX65" fmla="*/ 1285577 w 2549675"/>
              <a:gd name="connsiteY65" fmla="*/ 733072 h 2450980"/>
              <a:gd name="connsiteX66" fmla="*/ 1314760 w 2549675"/>
              <a:gd name="connsiteY66" fmla="*/ 754665 h 2450980"/>
              <a:gd name="connsiteX67" fmla="*/ 1341973 w 2549675"/>
              <a:gd name="connsiteY67" fmla="*/ 758375 h 2450980"/>
              <a:gd name="connsiteX68" fmla="*/ 1413410 w 2549675"/>
              <a:gd name="connsiteY68" fmla="*/ 753612 h 2450980"/>
              <a:gd name="connsiteX69" fmla="*/ 1446748 w 2549675"/>
              <a:gd name="connsiteY69" fmla="*/ 753612 h 2450980"/>
              <a:gd name="connsiteX70" fmla="*/ 1499135 w 2549675"/>
              <a:gd name="connsiteY70" fmla="*/ 767900 h 2450980"/>
              <a:gd name="connsiteX71" fmla="*/ 1508660 w 2549675"/>
              <a:gd name="connsiteY71" fmla="*/ 782187 h 2450980"/>
              <a:gd name="connsiteX72" fmla="*/ 1498816 w 2549675"/>
              <a:gd name="connsiteY72" fmla="*/ 838897 h 2450980"/>
              <a:gd name="connsiteX73" fmla="*/ 1556843 w 2549675"/>
              <a:gd name="connsiteY73" fmla="*/ 885692 h 2450980"/>
              <a:gd name="connsiteX74" fmla="*/ 1608915 w 2549675"/>
              <a:gd name="connsiteY74" fmla="*/ 855855 h 2450980"/>
              <a:gd name="connsiteX75" fmla="*/ 1614905 w 2549675"/>
              <a:gd name="connsiteY75" fmla="*/ 803224 h 2450980"/>
              <a:gd name="connsiteX76" fmla="*/ 1637816 w 2549675"/>
              <a:gd name="connsiteY76" fmla="*/ 817617 h 2450980"/>
              <a:gd name="connsiteX77" fmla="*/ 1703566 w 2549675"/>
              <a:gd name="connsiteY77" fmla="*/ 731422 h 2450980"/>
              <a:gd name="connsiteX78" fmla="*/ 1808582 w 2549675"/>
              <a:gd name="connsiteY78" fmla="*/ 762374 h 2450980"/>
              <a:gd name="connsiteX79" fmla="*/ 1886251 w 2549675"/>
              <a:gd name="connsiteY79" fmla="*/ 731229 h 2450980"/>
              <a:gd name="connsiteX80" fmla="*/ 1875467 w 2549675"/>
              <a:gd name="connsiteY80" fmla="*/ 790874 h 2450980"/>
              <a:gd name="connsiteX81" fmla="*/ 1953137 w 2549675"/>
              <a:gd name="connsiteY81" fmla="*/ 819486 h 2450980"/>
              <a:gd name="connsiteX82" fmla="*/ 2002273 w 2549675"/>
              <a:gd name="connsiteY82" fmla="*/ 859110 h 2450980"/>
              <a:gd name="connsiteX83" fmla="*/ 2042051 w 2549675"/>
              <a:gd name="connsiteY83" fmla="*/ 882983 h 2450980"/>
              <a:gd name="connsiteX84" fmla="*/ 2089288 w 2549675"/>
              <a:gd name="connsiteY84" fmla="*/ 882983 h 2450980"/>
              <a:gd name="connsiteX85" fmla="*/ 2114149 w 2549675"/>
              <a:gd name="connsiteY85" fmla="*/ 830462 h 2450980"/>
              <a:gd name="connsiteX86" fmla="*/ 2146470 w 2549675"/>
              <a:gd name="connsiteY86" fmla="*/ 756456 h 2450980"/>
              <a:gd name="connsiteX87" fmla="*/ 2178790 w 2549675"/>
              <a:gd name="connsiteY87" fmla="*/ 744519 h 2450980"/>
              <a:gd name="connsiteX88" fmla="*/ 2231846 w 2549675"/>
              <a:gd name="connsiteY88" fmla="*/ 790851 h 2450980"/>
              <a:gd name="connsiteX89" fmla="*/ 2309306 w 2549675"/>
              <a:gd name="connsiteY89" fmla="*/ 764615 h 2450980"/>
              <a:gd name="connsiteX90" fmla="*/ 2361902 w 2549675"/>
              <a:gd name="connsiteY90" fmla="*/ 745480 h 2450980"/>
              <a:gd name="connsiteX91" fmla="*/ 2439834 w 2549675"/>
              <a:gd name="connsiteY91" fmla="*/ 766005 h 2450980"/>
              <a:gd name="connsiteX92" fmla="*/ 2524364 w 2549675"/>
              <a:gd name="connsiteY92" fmla="*/ 689611 h 2450980"/>
              <a:gd name="connsiteX93" fmla="*/ 2549141 w 2549675"/>
              <a:gd name="connsiteY93" fmla="*/ 693056 h 2450980"/>
              <a:gd name="connsiteX94" fmla="*/ 2436005 w 2549675"/>
              <a:gd name="connsiteY94" fmla="*/ 867306 h 2450980"/>
              <a:gd name="connsiteX95" fmla="*/ 2539165 w 2549675"/>
              <a:gd name="connsiteY95" fmla="*/ 864619 h 2450980"/>
              <a:gd name="connsiteX96" fmla="*/ 2270660 w 2549675"/>
              <a:gd name="connsiteY96" fmla="*/ 1115562 h 2450980"/>
              <a:gd name="connsiteX97" fmla="*/ 2256373 w 2549675"/>
              <a:gd name="connsiteY97" fmla="*/ 1144137 h 2450980"/>
              <a:gd name="connsiteX98" fmla="*/ 2209269 w 2549675"/>
              <a:gd name="connsiteY98" fmla="*/ 1182395 h 2450980"/>
              <a:gd name="connsiteX99" fmla="*/ 2182592 w 2549675"/>
              <a:gd name="connsiteY99" fmla="*/ 1213832 h 2450980"/>
              <a:gd name="connsiteX100" fmla="*/ 2147341 w 2549675"/>
              <a:gd name="connsiteY100" fmla="*/ 1247174 h 2450980"/>
              <a:gd name="connsiteX101" fmla="*/ 2132097 w 2549675"/>
              <a:gd name="connsiteY101" fmla="*/ 1319574 h 2450980"/>
              <a:gd name="connsiteX102" fmla="*/ 2156360 w 2549675"/>
              <a:gd name="connsiteY102" fmla="*/ 1348925 h 2450980"/>
              <a:gd name="connsiteX103" fmla="*/ 2054927 w 2549675"/>
              <a:gd name="connsiteY103" fmla="*/ 1350599 h 2450980"/>
              <a:gd name="connsiteX104" fmla="*/ 2023010 w 2549675"/>
              <a:gd name="connsiteY104" fmla="*/ 1415600 h 2450980"/>
              <a:gd name="connsiteX105" fmla="*/ 2013485 w 2549675"/>
              <a:gd name="connsiteY105" fmla="*/ 1429887 h 2450980"/>
              <a:gd name="connsiteX106" fmla="*/ 1999198 w 2549675"/>
              <a:gd name="connsiteY106" fmla="*/ 1472750 h 2450980"/>
              <a:gd name="connsiteX107" fmla="*/ 1980148 w 2549675"/>
              <a:gd name="connsiteY107" fmla="*/ 1487037 h 2450980"/>
              <a:gd name="connsiteX108" fmla="*/ 1915829 w 2549675"/>
              <a:gd name="connsiteY108" fmla="*/ 1494857 h 2450980"/>
              <a:gd name="connsiteX109" fmla="*/ 1889660 w 2549675"/>
              <a:gd name="connsiteY109" fmla="*/ 1515612 h 2450980"/>
              <a:gd name="connsiteX110" fmla="*/ 1880135 w 2549675"/>
              <a:gd name="connsiteY110" fmla="*/ 1491800 h 2450980"/>
              <a:gd name="connsiteX111" fmla="*/ 1822985 w 2549675"/>
              <a:gd name="connsiteY111" fmla="*/ 1510850 h 2450980"/>
              <a:gd name="connsiteX112" fmla="*/ 1799173 w 2549675"/>
              <a:gd name="connsiteY112" fmla="*/ 1491800 h 2450980"/>
              <a:gd name="connsiteX113" fmla="*/ 1780123 w 2549675"/>
              <a:gd name="connsiteY113" fmla="*/ 1501325 h 2450980"/>
              <a:gd name="connsiteX114" fmla="*/ 1760635 w 2549675"/>
              <a:gd name="connsiteY114" fmla="*/ 1503432 h 2450980"/>
              <a:gd name="connsiteX115" fmla="*/ 1731953 w 2549675"/>
              <a:gd name="connsiteY115" fmla="*/ 1526295 h 2450980"/>
              <a:gd name="connsiteX116" fmla="*/ 1712999 w 2549675"/>
              <a:gd name="connsiteY116" fmla="*/ 1516768 h 2450980"/>
              <a:gd name="connsiteX117" fmla="*/ 1722973 w 2549675"/>
              <a:gd name="connsiteY117" fmla="*/ 1487037 h 2450980"/>
              <a:gd name="connsiteX118" fmla="*/ 1699160 w 2549675"/>
              <a:gd name="connsiteY118" fmla="*/ 1482275 h 2450980"/>
              <a:gd name="connsiteX119" fmla="*/ 1642010 w 2549675"/>
              <a:gd name="connsiteY119" fmla="*/ 1491800 h 2450980"/>
              <a:gd name="connsiteX120" fmla="*/ 1546760 w 2549675"/>
              <a:gd name="connsiteY120" fmla="*/ 1496562 h 2450980"/>
              <a:gd name="connsiteX121" fmla="*/ 1470560 w 2549675"/>
              <a:gd name="connsiteY121" fmla="*/ 1477512 h 2450980"/>
              <a:gd name="connsiteX122" fmla="*/ 1451510 w 2549675"/>
              <a:gd name="connsiteY122" fmla="*/ 1491800 h 2450980"/>
              <a:gd name="connsiteX123" fmla="*/ 1396511 w 2549675"/>
              <a:gd name="connsiteY123" fmla="*/ 1520783 h 2450980"/>
              <a:gd name="connsiteX124" fmla="*/ 1375310 w 2549675"/>
              <a:gd name="connsiteY124" fmla="*/ 1501325 h 2450980"/>
              <a:gd name="connsiteX125" fmla="*/ 1356260 w 2549675"/>
              <a:gd name="connsiteY125" fmla="*/ 1477512 h 2450980"/>
              <a:gd name="connsiteX126" fmla="*/ 1337210 w 2549675"/>
              <a:gd name="connsiteY126" fmla="*/ 1501325 h 2450980"/>
              <a:gd name="connsiteX127" fmla="*/ 1327685 w 2549675"/>
              <a:gd name="connsiteY127" fmla="*/ 1482275 h 2450980"/>
              <a:gd name="connsiteX128" fmla="*/ 1227673 w 2549675"/>
              <a:gd name="connsiteY128" fmla="*/ 1529900 h 2450980"/>
              <a:gd name="connsiteX129" fmla="*/ 1194335 w 2549675"/>
              <a:gd name="connsiteY129" fmla="*/ 1529900 h 2450980"/>
              <a:gd name="connsiteX130" fmla="*/ 1132423 w 2549675"/>
              <a:gd name="connsiteY130" fmla="*/ 1520375 h 2450980"/>
              <a:gd name="connsiteX131" fmla="*/ 1075273 w 2549675"/>
              <a:gd name="connsiteY131" fmla="*/ 1539425 h 2450980"/>
              <a:gd name="connsiteX132" fmla="*/ 1051460 w 2549675"/>
              <a:gd name="connsiteY132" fmla="*/ 1577525 h 2450980"/>
              <a:gd name="connsiteX133" fmla="*/ 1037173 w 2549675"/>
              <a:gd name="connsiteY133" fmla="*/ 1606100 h 2450980"/>
              <a:gd name="connsiteX134" fmla="*/ 1018123 w 2549675"/>
              <a:gd name="connsiteY134" fmla="*/ 1606100 h 2450980"/>
              <a:gd name="connsiteX135" fmla="*/ 1018123 w 2549675"/>
              <a:gd name="connsiteY135" fmla="*/ 1606100 h 2450980"/>
              <a:gd name="connsiteX136" fmla="*/ 956402 w 2549675"/>
              <a:gd name="connsiteY136" fmla="*/ 1634894 h 2450980"/>
              <a:gd name="connsiteX137" fmla="*/ 918110 w 2549675"/>
              <a:gd name="connsiteY137" fmla="*/ 1606100 h 2450980"/>
              <a:gd name="connsiteX138" fmla="*/ 797331 w 2549675"/>
              <a:gd name="connsiteY138" fmla="*/ 1632036 h 2450980"/>
              <a:gd name="connsiteX139" fmla="*/ 851435 w 2549675"/>
              <a:gd name="connsiteY139" fmla="*/ 1668012 h 2450980"/>
              <a:gd name="connsiteX140" fmla="*/ 870485 w 2549675"/>
              <a:gd name="connsiteY140" fmla="*/ 1706112 h 2450980"/>
              <a:gd name="connsiteX141" fmla="*/ 870485 w 2549675"/>
              <a:gd name="connsiteY141" fmla="*/ 1753737 h 2450980"/>
              <a:gd name="connsiteX142" fmla="*/ 851435 w 2549675"/>
              <a:gd name="connsiteY142" fmla="*/ 1777550 h 2450980"/>
              <a:gd name="connsiteX143" fmla="*/ 837148 w 2549675"/>
              <a:gd name="connsiteY143" fmla="*/ 1853750 h 2450980"/>
              <a:gd name="connsiteX144" fmla="*/ 856198 w 2549675"/>
              <a:gd name="connsiteY144" fmla="*/ 1882325 h 2450980"/>
              <a:gd name="connsiteX145" fmla="*/ 841910 w 2549675"/>
              <a:gd name="connsiteY145" fmla="*/ 1910900 h 2450980"/>
              <a:gd name="connsiteX146" fmla="*/ 851435 w 2549675"/>
              <a:gd name="connsiteY146" fmla="*/ 1939475 h 2450980"/>
              <a:gd name="connsiteX147" fmla="*/ 851435 w 2549675"/>
              <a:gd name="connsiteY147" fmla="*/ 1963287 h 2450980"/>
              <a:gd name="connsiteX148" fmla="*/ 808573 w 2549675"/>
              <a:gd name="connsiteY148" fmla="*/ 1982337 h 2450980"/>
              <a:gd name="connsiteX149" fmla="*/ 808573 w 2549675"/>
              <a:gd name="connsiteY149" fmla="*/ 1982337 h 2450980"/>
              <a:gd name="connsiteX150" fmla="*/ 809232 w 2549675"/>
              <a:gd name="connsiteY150" fmla="*/ 2038001 h 2450980"/>
              <a:gd name="connsiteX151" fmla="*/ 822860 w 2549675"/>
              <a:gd name="connsiteY151" fmla="*/ 2058537 h 2450980"/>
              <a:gd name="connsiteX152" fmla="*/ 846673 w 2549675"/>
              <a:gd name="connsiteY152" fmla="*/ 2082350 h 2450980"/>
              <a:gd name="connsiteX153" fmla="*/ 841910 w 2549675"/>
              <a:gd name="connsiteY153" fmla="*/ 2134737 h 2450980"/>
              <a:gd name="connsiteX154" fmla="*/ 899060 w 2549675"/>
              <a:gd name="connsiteY154" fmla="*/ 2163312 h 2450980"/>
              <a:gd name="connsiteX155" fmla="*/ 903823 w 2549675"/>
              <a:gd name="connsiteY155" fmla="*/ 2196650 h 2450980"/>
              <a:gd name="connsiteX156" fmla="*/ 965735 w 2549675"/>
              <a:gd name="connsiteY156" fmla="*/ 2220462 h 2450980"/>
              <a:gd name="connsiteX157" fmla="*/ 956210 w 2549675"/>
              <a:gd name="connsiteY157" fmla="*/ 2253800 h 2450980"/>
              <a:gd name="connsiteX158" fmla="*/ 1056223 w 2549675"/>
              <a:gd name="connsiteY158" fmla="*/ 2258562 h 2450980"/>
              <a:gd name="connsiteX159" fmla="*/ 1056223 w 2549675"/>
              <a:gd name="connsiteY159" fmla="*/ 2258562 h 2450980"/>
              <a:gd name="connsiteX160" fmla="*/ 1056117 w 2549675"/>
              <a:gd name="connsiteY160" fmla="*/ 2262599 h 2450980"/>
              <a:gd name="connsiteX0" fmla="*/ 1056117 w 2549673"/>
              <a:gd name="connsiteY0" fmla="*/ 2262599 h 2450980"/>
              <a:gd name="connsiteX1" fmla="*/ 1013064 w 2549673"/>
              <a:gd name="connsiteY1" fmla="*/ 2282682 h 2450980"/>
              <a:gd name="connsiteX2" fmla="*/ 968603 w 2549673"/>
              <a:gd name="connsiteY2" fmla="*/ 2298559 h 2450980"/>
              <a:gd name="connsiteX3" fmla="*/ 898737 w 2549673"/>
              <a:gd name="connsiteY3" fmla="*/ 2263630 h 2450980"/>
              <a:gd name="connsiteX4" fmla="*/ 879682 w 2549673"/>
              <a:gd name="connsiteY4" fmla="*/ 2282682 h 2450980"/>
              <a:gd name="connsiteX5" fmla="*/ 883068 w 2549673"/>
              <a:gd name="connsiteY5" fmla="*/ 2333803 h 2450980"/>
              <a:gd name="connsiteX6" fmla="*/ 863665 w 2549673"/>
              <a:gd name="connsiteY6" fmla="*/ 2354650 h 2450980"/>
              <a:gd name="connsiteX7" fmla="*/ 834999 w 2549673"/>
              <a:gd name="connsiteY7" fmla="*/ 2346583 h 2450980"/>
              <a:gd name="connsiteX8" fmla="*/ 758421 w 2549673"/>
              <a:gd name="connsiteY8" fmla="*/ 2323963 h 2450980"/>
              <a:gd name="connsiteX9" fmla="*/ 729841 w 2549673"/>
              <a:gd name="connsiteY9" fmla="*/ 2381121 h 2450980"/>
              <a:gd name="connsiteX10" fmla="*/ 663152 w 2549673"/>
              <a:gd name="connsiteY10" fmla="*/ 2450980 h 2450980"/>
              <a:gd name="connsiteX11" fmla="*/ 602815 w 2549673"/>
              <a:gd name="connsiteY11" fmla="*/ 2431928 h 2450980"/>
              <a:gd name="connsiteX12" fmla="*/ 542699 w 2549673"/>
              <a:gd name="connsiteY12" fmla="*/ 2431928 h 2450980"/>
              <a:gd name="connsiteX13" fmla="*/ 504370 w 2549673"/>
              <a:gd name="connsiteY13" fmla="*/ 2450980 h 2450980"/>
              <a:gd name="connsiteX14" fmla="*/ 383696 w 2549673"/>
              <a:gd name="connsiteY14" fmla="*/ 2403349 h 2450980"/>
              <a:gd name="connsiteX15" fmla="*/ 339237 w 2549673"/>
              <a:gd name="connsiteY15" fmla="*/ 2323963 h 2450980"/>
              <a:gd name="connsiteX16" fmla="*/ 304305 w 2549673"/>
              <a:gd name="connsiteY16" fmla="*/ 2330314 h 2450980"/>
              <a:gd name="connsiteX17" fmla="*/ 247144 w 2549673"/>
              <a:gd name="connsiteY17" fmla="*/ 2320788 h 2450980"/>
              <a:gd name="connsiteX18" fmla="*/ 180455 w 2549673"/>
              <a:gd name="connsiteY18" fmla="*/ 2330116 h 2450980"/>
              <a:gd name="connsiteX19" fmla="*/ 142428 w 2549673"/>
              <a:gd name="connsiteY19" fmla="*/ 2321012 h 2450980"/>
              <a:gd name="connsiteX20" fmla="*/ 313832 w 2549673"/>
              <a:gd name="connsiteY20" fmla="*/ 2054051 h 2450980"/>
              <a:gd name="connsiteX21" fmla="*/ 323359 w 2549673"/>
              <a:gd name="connsiteY21" fmla="*/ 1982604 h 2450980"/>
              <a:gd name="connsiteX22" fmla="*/ 219127 w 2549673"/>
              <a:gd name="connsiteY22" fmla="*/ 1887341 h 2450980"/>
              <a:gd name="connsiteX23" fmla="*/ 83541 w 2549673"/>
              <a:gd name="connsiteY23" fmla="*/ 1778265 h 2450980"/>
              <a:gd name="connsiteX24" fmla="*/ 6564 w 2549673"/>
              <a:gd name="connsiteY24" fmla="*/ 1530105 h 2450980"/>
              <a:gd name="connsiteX25" fmla="*/ 73769 w 2549673"/>
              <a:gd name="connsiteY25" fmla="*/ 1196685 h 2450980"/>
              <a:gd name="connsiteX26" fmla="*/ 13065 w 2549673"/>
              <a:gd name="connsiteY26" fmla="*/ 768105 h 2450980"/>
              <a:gd name="connsiteX27" fmla="*/ 246454 w 2549673"/>
              <a:gd name="connsiteY27" fmla="*/ 453575 h 2450980"/>
              <a:gd name="connsiteX28" fmla="*/ 689484 w 2549673"/>
              <a:gd name="connsiteY28" fmla="*/ 15425 h 2450980"/>
              <a:gd name="connsiteX29" fmla="*/ 851435 w 2549673"/>
              <a:gd name="connsiteY29" fmla="*/ 101150 h 2450980"/>
              <a:gd name="connsiteX30" fmla="*/ 895561 w 2549673"/>
              <a:gd name="connsiteY30" fmla="*/ 122119 h 2450980"/>
              <a:gd name="connsiteX31" fmla="*/ 898320 w 2549673"/>
              <a:gd name="connsiteY31" fmla="*/ 108783 h 2450980"/>
              <a:gd name="connsiteX32" fmla="*/ 917203 w 2549673"/>
              <a:gd name="connsiteY32" fmla="*/ 75758 h 2450980"/>
              <a:gd name="connsiteX33" fmla="*/ 951448 w 2549673"/>
              <a:gd name="connsiteY33" fmla="*/ 77337 h 2450980"/>
              <a:gd name="connsiteX34" fmla="*/ 989548 w 2549673"/>
              <a:gd name="connsiteY34" fmla="*/ 101150 h 2450980"/>
              <a:gd name="connsiteX35" fmla="*/ 1022885 w 2549673"/>
              <a:gd name="connsiteY35" fmla="*/ 124962 h 2450980"/>
              <a:gd name="connsiteX36" fmla="*/ 1051460 w 2549673"/>
              <a:gd name="connsiteY36" fmla="*/ 148775 h 2450980"/>
              <a:gd name="connsiteX37" fmla="*/ 1103848 w 2549673"/>
              <a:gd name="connsiteY37" fmla="*/ 215450 h 2450980"/>
              <a:gd name="connsiteX38" fmla="*/ 1099085 w 2549673"/>
              <a:gd name="connsiteY38" fmla="*/ 224975 h 2450980"/>
              <a:gd name="connsiteX39" fmla="*/ 1089560 w 2549673"/>
              <a:gd name="connsiteY39" fmla="*/ 286887 h 2450980"/>
              <a:gd name="connsiteX40" fmla="*/ 1063241 w 2549673"/>
              <a:gd name="connsiteY40" fmla="*/ 299308 h 2450980"/>
              <a:gd name="connsiteX41" fmla="*/ 1051460 w 2549673"/>
              <a:gd name="connsiteY41" fmla="*/ 310700 h 2450980"/>
              <a:gd name="connsiteX42" fmla="*/ 1033607 w 2549673"/>
              <a:gd name="connsiteY42" fmla="*/ 329793 h 2450980"/>
              <a:gd name="connsiteX43" fmla="*/ 1037381 w 2549673"/>
              <a:gd name="connsiteY43" fmla="*/ 348845 h 2450980"/>
              <a:gd name="connsiteX44" fmla="*/ 1056931 w 2549673"/>
              <a:gd name="connsiteY44" fmla="*/ 383775 h 2450980"/>
              <a:gd name="connsiteX45" fmla="*/ 1094323 w 2549673"/>
              <a:gd name="connsiteY45" fmla="*/ 377375 h 2450980"/>
              <a:gd name="connsiteX46" fmla="*/ 1096486 w 2549673"/>
              <a:gd name="connsiteY46" fmla="*/ 386950 h 2450980"/>
              <a:gd name="connsiteX47" fmla="*/ 1143169 w 2549673"/>
              <a:gd name="connsiteY47" fmla="*/ 392666 h 2450980"/>
              <a:gd name="connsiteX48" fmla="*/ 1165760 w 2549673"/>
              <a:gd name="connsiteY48" fmla="*/ 401187 h 2450980"/>
              <a:gd name="connsiteX49" fmla="*/ 1165760 w 2549673"/>
              <a:gd name="connsiteY49" fmla="*/ 401187 h 2450980"/>
              <a:gd name="connsiteX50" fmla="*/ 1183184 w 2549673"/>
              <a:gd name="connsiteY50" fmla="*/ 412671 h 2450980"/>
              <a:gd name="connsiteX51" fmla="*/ 1179473 w 2549673"/>
              <a:gd name="connsiteY51" fmla="*/ 444108 h 2450980"/>
              <a:gd name="connsiteX52" fmla="*/ 1203860 w 2549673"/>
              <a:gd name="connsiteY52" fmla="*/ 472625 h 2450980"/>
              <a:gd name="connsiteX53" fmla="*/ 1222910 w 2549673"/>
              <a:gd name="connsiteY53" fmla="*/ 458337 h 2450980"/>
              <a:gd name="connsiteX54" fmla="*/ 1265773 w 2549673"/>
              <a:gd name="connsiteY54" fmla="*/ 458337 h 2450980"/>
              <a:gd name="connsiteX55" fmla="*/ 1337210 w 2549673"/>
              <a:gd name="connsiteY55" fmla="*/ 458337 h 2450980"/>
              <a:gd name="connsiteX56" fmla="*/ 1313398 w 2549673"/>
              <a:gd name="connsiteY56" fmla="*/ 477387 h 2450980"/>
              <a:gd name="connsiteX57" fmla="*/ 1313398 w 2549673"/>
              <a:gd name="connsiteY57" fmla="*/ 477387 h 2450980"/>
              <a:gd name="connsiteX58" fmla="*/ 1280060 w 2549673"/>
              <a:gd name="connsiteY58" fmla="*/ 563112 h 2450980"/>
              <a:gd name="connsiteX59" fmla="*/ 1256248 w 2549673"/>
              <a:gd name="connsiteY59" fmla="*/ 572637 h 2450980"/>
              <a:gd name="connsiteX60" fmla="*/ 1204102 w 2549673"/>
              <a:gd name="connsiteY60" fmla="*/ 594941 h 2450980"/>
              <a:gd name="connsiteX61" fmla="*/ 1220341 w 2549673"/>
              <a:gd name="connsiteY61" fmla="*/ 640350 h 2450980"/>
              <a:gd name="connsiteX62" fmla="*/ 1212719 w 2549673"/>
              <a:gd name="connsiteY62" fmla="*/ 677502 h 2450980"/>
              <a:gd name="connsiteX63" fmla="*/ 1232435 w 2549673"/>
              <a:gd name="connsiteY63" fmla="*/ 691700 h 2450980"/>
              <a:gd name="connsiteX64" fmla="*/ 1243798 w 2549673"/>
              <a:gd name="connsiteY64" fmla="*/ 739423 h 2450980"/>
              <a:gd name="connsiteX65" fmla="*/ 1285577 w 2549673"/>
              <a:gd name="connsiteY65" fmla="*/ 733072 h 2450980"/>
              <a:gd name="connsiteX66" fmla="*/ 1314760 w 2549673"/>
              <a:gd name="connsiteY66" fmla="*/ 754665 h 2450980"/>
              <a:gd name="connsiteX67" fmla="*/ 1341973 w 2549673"/>
              <a:gd name="connsiteY67" fmla="*/ 758375 h 2450980"/>
              <a:gd name="connsiteX68" fmla="*/ 1413410 w 2549673"/>
              <a:gd name="connsiteY68" fmla="*/ 753612 h 2450980"/>
              <a:gd name="connsiteX69" fmla="*/ 1446748 w 2549673"/>
              <a:gd name="connsiteY69" fmla="*/ 753612 h 2450980"/>
              <a:gd name="connsiteX70" fmla="*/ 1499135 w 2549673"/>
              <a:gd name="connsiteY70" fmla="*/ 767900 h 2450980"/>
              <a:gd name="connsiteX71" fmla="*/ 1508660 w 2549673"/>
              <a:gd name="connsiteY71" fmla="*/ 782187 h 2450980"/>
              <a:gd name="connsiteX72" fmla="*/ 1498816 w 2549673"/>
              <a:gd name="connsiteY72" fmla="*/ 838897 h 2450980"/>
              <a:gd name="connsiteX73" fmla="*/ 1556843 w 2549673"/>
              <a:gd name="connsiteY73" fmla="*/ 885692 h 2450980"/>
              <a:gd name="connsiteX74" fmla="*/ 1608915 w 2549673"/>
              <a:gd name="connsiteY74" fmla="*/ 855855 h 2450980"/>
              <a:gd name="connsiteX75" fmla="*/ 1614905 w 2549673"/>
              <a:gd name="connsiteY75" fmla="*/ 803224 h 2450980"/>
              <a:gd name="connsiteX76" fmla="*/ 1637816 w 2549673"/>
              <a:gd name="connsiteY76" fmla="*/ 817617 h 2450980"/>
              <a:gd name="connsiteX77" fmla="*/ 1703566 w 2549673"/>
              <a:gd name="connsiteY77" fmla="*/ 731422 h 2450980"/>
              <a:gd name="connsiteX78" fmla="*/ 1808582 w 2549673"/>
              <a:gd name="connsiteY78" fmla="*/ 762374 h 2450980"/>
              <a:gd name="connsiteX79" fmla="*/ 1886251 w 2549673"/>
              <a:gd name="connsiteY79" fmla="*/ 731229 h 2450980"/>
              <a:gd name="connsiteX80" fmla="*/ 1875467 w 2549673"/>
              <a:gd name="connsiteY80" fmla="*/ 790874 h 2450980"/>
              <a:gd name="connsiteX81" fmla="*/ 1953137 w 2549673"/>
              <a:gd name="connsiteY81" fmla="*/ 819486 h 2450980"/>
              <a:gd name="connsiteX82" fmla="*/ 2002273 w 2549673"/>
              <a:gd name="connsiteY82" fmla="*/ 859110 h 2450980"/>
              <a:gd name="connsiteX83" fmla="*/ 2042051 w 2549673"/>
              <a:gd name="connsiteY83" fmla="*/ 882983 h 2450980"/>
              <a:gd name="connsiteX84" fmla="*/ 2089288 w 2549673"/>
              <a:gd name="connsiteY84" fmla="*/ 882983 h 2450980"/>
              <a:gd name="connsiteX85" fmla="*/ 2114149 w 2549673"/>
              <a:gd name="connsiteY85" fmla="*/ 830462 h 2450980"/>
              <a:gd name="connsiteX86" fmla="*/ 2146470 w 2549673"/>
              <a:gd name="connsiteY86" fmla="*/ 756456 h 2450980"/>
              <a:gd name="connsiteX87" fmla="*/ 2178790 w 2549673"/>
              <a:gd name="connsiteY87" fmla="*/ 744519 h 2450980"/>
              <a:gd name="connsiteX88" fmla="*/ 2231846 w 2549673"/>
              <a:gd name="connsiteY88" fmla="*/ 790851 h 2450980"/>
              <a:gd name="connsiteX89" fmla="*/ 2309306 w 2549673"/>
              <a:gd name="connsiteY89" fmla="*/ 764615 h 2450980"/>
              <a:gd name="connsiteX90" fmla="*/ 2361902 w 2549673"/>
              <a:gd name="connsiteY90" fmla="*/ 745480 h 2450980"/>
              <a:gd name="connsiteX91" fmla="*/ 2439834 w 2549673"/>
              <a:gd name="connsiteY91" fmla="*/ 766005 h 2450980"/>
              <a:gd name="connsiteX92" fmla="*/ 2524364 w 2549673"/>
              <a:gd name="connsiteY92" fmla="*/ 689611 h 2450980"/>
              <a:gd name="connsiteX93" fmla="*/ 2549141 w 2549673"/>
              <a:gd name="connsiteY93" fmla="*/ 693056 h 2450980"/>
              <a:gd name="connsiteX94" fmla="*/ 2436005 w 2549673"/>
              <a:gd name="connsiteY94" fmla="*/ 867306 h 2450980"/>
              <a:gd name="connsiteX95" fmla="*/ 2541651 w 2549673"/>
              <a:gd name="connsiteY95" fmla="*/ 857457 h 2450980"/>
              <a:gd name="connsiteX96" fmla="*/ 2270660 w 2549673"/>
              <a:gd name="connsiteY96" fmla="*/ 1115562 h 2450980"/>
              <a:gd name="connsiteX97" fmla="*/ 2256373 w 2549673"/>
              <a:gd name="connsiteY97" fmla="*/ 1144137 h 2450980"/>
              <a:gd name="connsiteX98" fmla="*/ 2209269 w 2549673"/>
              <a:gd name="connsiteY98" fmla="*/ 1182395 h 2450980"/>
              <a:gd name="connsiteX99" fmla="*/ 2182592 w 2549673"/>
              <a:gd name="connsiteY99" fmla="*/ 1213832 h 2450980"/>
              <a:gd name="connsiteX100" fmla="*/ 2147341 w 2549673"/>
              <a:gd name="connsiteY100" fmla="*/ 1247174 h 2450980"/>
              <a:gd name="connsiteX101" fmla="*/ 2132097 w 2549673"/>
              <a:gd name="connsiteY101" fmla="*/ 1319574 h 2450980"/>
              <a:gd name="connsiteX102" fmla="*/ 2156360 w 2549673"/>
              <a:gd name="connsiteY102" fmla="*/ 1348925 h 2450980"/>
              <a:gd name="connsiteX103" fmla="*/ 2054927 w 2549673"/>
              <a:gd name="connsiteY103" fmla="*/ 1350599 h 2450980"/>
              <a:gd name="connsiteX104" fmla="*/ 2023010 w 2549673"/>
              <a:gd name="connsiteY104" fmla="*/ 1415600 h 2450980"/>
              <a:gd name="connsiteX105" fmla="*/ 2013485 w 2549673"/>
              <a:gd name="connsiteY105" fmla="*/ 1429887 h 2450980"/>
              <a:gd name="connsiteX106" fmla="*/ 1999198 w 2549673"/>
              <a:gd name="connsiteY106" fmla="*/ 1472750 h 2450980"/>
              <a:gd name="connsiteX107" fmla="*/ 1980148 w 2549673"/>
              <a:gd name="connsiteY107" fmla="*/ 1487037 h 2450980"/>
              <a:gd name="connsiteX108" fmla="*/ 1915829 w 2549673"/>
              <a:gd name="connsiteY108" fmla="*/ 1494857 h 2450980"/>
              <a:gd name="connsiteX109" fmla="*/ 1889660 w 2549673"/>
              <a:gd name="connsiteY109" fmla="*/ 1515612 h 2450980"/>
              <a:gd name="connsiteX110" fmla="*/ 1880135 w 2549673"/>
              <a:gd name="connsiteY110" fmla="*/ 1491800 h 2450980"/>
              <a:gd name="connsiteX111" fmla="*/ 1822985 w 2549673"/>
              <a:gd name="connsiteY111" fmla="*/ 1510850 h 2450980"/>
              <a:gd name="connsiteX112" fmla="*/ 1799173 w 2549673"/>
              <a:gd name="connsiteY112" fmla="*/ 1491800 h 2450980"/>
              <a:gd name="connsiteX113" fmla="*/ 1780123 w 2549673"/>
              <a:gd name="connsiteY113" fmla="*/ 1501325 h 2450980"/>
              <a:gd name="connsiteX114" fmla="*/ 1760635 w 2549673"/>
              <a:gd name="connsiteY114" fmla="*/ 1503432 h 2450980"/>
              <a:gd name="connsiteX115" fmla="*/ 1731953 w 2549673"/>
              <a:gd name="connsiteY115" fmla="*/ 1526295 h 2450980"/>
              <a:gd name="connsiteX116" fmla="*/ 1712999 w 2549673"/>
              <a:gd name="connsiteY116" fmla="*/ 1516768 h 2450980"/>
              <a:gd name="connsiteX117" fmla="*/ 1722973 w 2549673"/>
              <a:gd name="connsiteY117" fmla="*/ 1487037 h 2450980"/>
              <a:gd name="connsiteX118" fmla="*/ 1699160 w 2549673"/>
              <a:gd name="connsiteY118" fmla="*/ 1482275 h 2450980"/>
              <a:gd name="connsiteX119" fmla="*/ 1642010 w 2549673"/>
              <a:gd name="connsiteY119" fmla="*/ 1491800 h 2450980"/>
              <a:gd name="connsiteX120" fmla="*/ 1546760 w 2549673"/>
              <a:gd name="connsiteY120" fmla="*/ 1496562 h 2450980"/>
              <a:gd name="connsiteX121" fmla="*/ 1470560 w 2549673"/>
              <a:gd name="connsiteY121" fmla="*/ 1477512 h 2450980"/>
              <a:gd name="connsiteX122" fmla="*/ 1451510 w 2549673"/>
              <a:gd name="connsiteY122" fmla="*/ 1491800 h 2450980"/>
              <a:gd name="connsiteX123" fmla="*/ 1396511 w 2549673"/>
              <a:gd name="connsiteY123" fmla="*/ 1520783 h 2450980"/>
              <a:gd name="connsiteX124" fmla="*/ 1375310 w 2549673"/>
              <a:gd name="connsiteY124" fmla="*/ 1501325 h 2450980"/>
              <a:gd name="connsiteX125" fmla="*/ 1356260 w 2549673"/>
              <a:gd name="connsiteY125" fmla="*/ 1477512 h 2450980"/>
              <a:gd name="connsiteX126" fmla="*/ 1337210 w 2549673"/>
              <a:gd name="connsiteY126" fmla="*/ 1501325 h 2450980"/>
              <a:gd name="connsiteX127" fmla="*/ 1327685 w 2549673"/>
              <a:gd name="connsiteY127" fmla="*/ 1482275 h 2450980"/>
              <a:gd name="connsiteX128" fmla="*/ 1227673 w 2549673"/>
              <a:gd name="connsiteY128" fmla="*/ 1529900 h 2450980"/>
              <a:gd name="connsiteX129" fmla="*/ 1194335 w 2549673"/>
              <a:gd name="connsiteY129" fmla="*/ 1529900 h 2450980"/>
              <a:gd name="connsiteX130" fmla="*/ 1132423 w 2549673"/>
              <a:gd name="connsiteY130" fmla="*/ 1520375 h 2450980"/>
              <a:gd name="connsiteX131" fmla="*/ 1075273 w 2549673"/>
              <a:gd name="connsiteY131" fmla="*/ 1539425 h 2450980"/>
              <a:gd name="connsiteX132" fmla="*/ 1051460 w 2549673"/>
              <a:gd name="connsiteY132" fmla="*/ 1577525 h 2450980"/>
              <a:gd name="connsiteX133" fmla="*/ 1037173 w 2549673"/>
              <a:gd name="connsiteY133" fmla="*/ 1606100 h 2450980"/>
              <a:gd name="connsiteX134" fmla="*/ 1018123 w 2549673"/>
              <a:gd name="connsiteY134" fmla="*/ 1606100 h 2450980"/>
              <a:gd name="connsiteX135" fmla="*/ 1018123 w 2549673"/>
              <a:gd name="connsiteY135" fmla="*/ 1606100 h 2450980"/>
              <a:gd name="connsiteX136" fmla="*/ 956402 w 2549673"/>
              <a:gd name="connsiteY136" fmla="*/ 1634894 h 2450980"/>
              <a:gd name="connsiteX137" fmla="*/ 918110 w 2549673"/>
              <a:gd name="connsiteY137" fmla="*/ 1606100 h 2450980"/>
              <a:gd name="connsiteX138" fmla="*/ 797331 w 2549673"/>
              <a:gd name="connsiteY138" fmla="*/ 1632036 h 2450980"/>
              <a:gd name="connsiteX139" fmla="*/ 851435 w 2549673"/>
              <a:gd name="connsiteY139" fmla="*/ 1668012 h 2450980"/>
              <a:gd name="connsiteX140" fmla="*/ 870485 w 2549673"/>
              <a:gd name="connsiteY140" fmla="*/ 1706112 h 2450980"/>
              <a:gd name="connsiteX141" fmla="*/ 870485 w 2549673"/>
              <a:gd name="connsiteY141" fmla="*/ 1753737 h 2450980"/>
              <a:gd name="connsiteX142" fmla="*/ 851435 w 2549673"/>
              <a:gd name="connsiteY142" fmla="*/ 1777550 h 2450980"/>
              <a:gd name="connsiteX143" fmla="*/ 837148 w 2549673"/>
              <a:gd name="connsiteY143" fmla="*/ 1853750 h 2450980"/>
              <a:gd name="connsiteX144" fmla="*/ 856198 w 2549673"/>
              <a:gd name="connsiteY144" fmla="*/ 1882325 h 2450980"/>
              <a:gd name="connsiteX145" fmla="*/ 841910 w 2549673"/>
              <a:gd name="connsiteY145" fmla="*/ 1910900 h 2450980"/>
              <a:gd name="connsiteX146" fmla="*/ 851435 w 2549673"/>
              <a:gd name="connsiteY146" fmla="*/ 1939475 h 2450980"/>
              <a:gd name="connsiteX147" fmla="*/ 851435 w 2549673"/>
              <a:gd name="connsiteY147" fmla="*/ 1963287 h 2450980"/>
              <a:gd name="connsiteX148" fmla="*/ 808573 w 2549673"/>
              <a:gd name="connsiteY148" fmla="*/ 1982337 h 2450980"/>
              <a:gd name="connsiteX149" fmla="*/ 808573 w 2549673"/>
              <a:gd name="connsiteY149" fmla="*/ 1982337 h 2450980"/>
              <a:gd name="connsiteX150" fmla="*/ 809232 w 2549673"/>
              <a:gd name="connsiteY150" fmla="*/ 2038001 h 2450980"/>
              <a:gd name="connsiteX151" fmla="*/ 822860 w 2549673"/>
              <a:gd name="connsiteY151" fmla="*/ 2058537 h 2450980"/>
              <a:gd name="connsiteX152" fmla="*/ 846673 w 2549673"/>
              <a:gd name="connsiteY152" fmla="*/ 2082350 h 2450980"/>
              <a:gd name="connsiteX153" fmla="*/ 841910 w 2549673"/>
              <a:gd name="connsiteY153" fmla="*/ 2134737 h 2450980"/>
              <a:gd name="connsiteX154" fmla="*/ 899060 w 2549673"/>
              <a:gd name="connsiteY154" fmla="*/ 2163312 h 2450980"/>
              <a:gd name="connsiteX155" fmla="*/ 903823 w 2549673"/>
              <a:gd name="connsiteY155" fmla="*/ 2196650 h 2450980"/>
              <a:gd name="connsiteX156" fmla="*/ 965735 w 2549673"/>
              <a:gd name="connsiteY156" fmla="*/ 2220462 h 2450980"/>
              <a:gd name="connsiteX157" fmla="*/ 956210 w 2549673"/>
              <a:gd name="connsiteY157" fmla="*/ 2253800 h 2450980"/>
              <a:gd name="connsiteX158" fmla="*/ 1056223 w 2549673"/>
              <a:gd name="connsiteY158" fmla="*/ 2258562 h 2450980"/>
              <a:gd name="connsiteX159" fmla="*/ 1056223 w 2549673"/>
              <a:gd name="connsiteY159" fmla="*/ 2258562 h 2450980"/>
              <a:gd name="connsiteX160" fmla="*/ 1056117 w 2549673"/>
              <a:gd name="connsiteY160" fmla="*/ 2262599 h 2450980"/>
              <a:gd name="connsiteX0" fmla="*/ 1056117 w 2549955"/>
              <a:gd name="connsiteY0" fmla="*/ 2262599 h 2450980"/>
              <a:gd name="connsiteX1" fmla="*/ 1013064 w 2549955"/>
              <a:gd name="connsiteY1" fmla="*/ 2282682 h 2450980"/>
              <a:gd name="connsiteX2" fmla="*/ 968603 w 2549955"/>
              <a:gd name="connsiteY2" fmla="*/ 2298559 h 2450980"/>
              <a:gd name="connsiteX3" fmla="*/ 898737 w 2549955"/>
              <a:gd name="connsiteY3" fmla="*/ 2263630 h 2450980"/>
              <a:gd name="connsiteX4" fmla="*/ 879682 w 2549955"/>
              <a:gd name="connsiteY4" fmla="*/ 2282682 h 2450980"/>
              <a:gd name="connsiteX5" fmla="*/ 883068 w 2549955"/>
              <a:gd name="connsiteY5" fmla="*/ 2333803 h 2450980"/>
              <a:gd name="connsiteX6" fmla="*/ 863665 w 2549955"/>
              <a:gd name="connsiteY6" fmla="*/ 2354650 h 2450980"/>
              <a:gd name="connsiteX7" fmla="*/ 834999 w 2549955"/>
              <a:gd name="connsiteY7" fmla="*/ 2346583 h 2450980"/>
              <a:gd name="connsiteX8" fmla="*/ 758421 w 2549955"/>
              <a:gd name="connsiteY8" fmla="*/ 2323963 h 2450980"/>
              <a:gd name="connsiteX9" fmla="*/ 729841 w 2549955"/>
              <a:gd name="connsiteY9" fmla="*/ 2381121 h 2450980"/>
              <a:gd name="connsiteX10" fmla="*/ 663152 w 2549955"/>
              <a:gd name="connsiteY10" fmla="*/ 2450980 h 2450980"/>
              <a:gd name="connsiteX11" fmla="*/ 602815 w 2549955"/>
              <a:gd name="connsiteY11" fmla="*/ 2431928 h 2450980"/>
              <a:gd name="connsiteX12" fmla="*/ 542699 w 2549955"/>
              <a:gd name="connsiteY12" fmla="*/ 2431928 h 2450980"/>
              <a:gd name="connsiteX13" fmla="*/ 504370 w 2549955"/>
              <a:gd name="connsiteY13" fmla="*/ 2450980 h 2450980"/>
              <a:gd name="connsiteX14" fmla="*/ 383696 w 2549955"/>
              <a:gd name="connsiteY14" fmla="*/ 2403349 h 2450980"/>
              <a:gd name="connsiteX15" fmla="*/ 339237 w 2549955"/>
              <a:gd name="connsiteY15" fmla="*/ 2323963 h 2450980"/>
              <a:gd name="connsiteX16" fmla="*/ 304305 w 2549955"/>
              <a:gd name="connsiteY16" fmla="*/ 2330314 h 2450980"/>
              <a:gd name="connsiteX17" fmla="*/ 247144 w 2549955"/>
              <a:gd name="connsiteY17" fmla="*/ 2320788 h 2450980"/>
              <a:gd name="connsiteX18" fmla="*/ 180455 w 2549955"/>
              <a:gd name="connsiteY18" fmla="*/ 2330116 h 2450980"/>
              <a:gd name="connsiteX19" fmla="*/ 142428 w 2549955"/>
              <a:gd name="connsiteY19" fmla="*/ 2321012 h 2450980"/>
              <a:gd name="connsiteX20" fmla="*/ 313832 w 2549955"/>
              <a:gd name="connsiteY20" fmla="*/ 2054051 h 2450980"/>
              <a:gd name="connsiteX21" fmla="*/ 323359 w 2549955"/>
              <a:gd name="connsiteY21" fmla="*/ 1982604 h 2450980"/>
              <a:gd name="connsiteX22" fmla="*/ 219127 w 2549955"/>
              <a:gd name="connsiteY22" fmla="*/ 1887341 h 2450980"/>
              <a:gd name="connsiteX23" fmla="*/ 83541 w 2549955"/>
              <a:gd name="connsiteY23" fmla="*/ 1778265 h 2450980"/>
              <a:gd name="connsiteX24" fmla="*/ 6564 w 2549955"/>
              <a:gd name="connsiteY24" fmla="*/ 1530105 h 2450980"/>
              <a:gd name="connsiteX25" fmla="*/ 73769 w 2549955"/>
              <a:gd name="connsiteY25" fmla="*/ 1196685 h 2450980"/>
              <a:gd name="connsiteX26" fmla="*/ 13065 w 2549955"/>
              <a:gd name="connsiteY26" fmla="*/ 768105 h 2450980"/>
              <a:gd name="connsiteX27" fmla="*/ 246454 w 2549955"/>
              <a:gd name="connsiteY27" fmla="*/ 453575 h 2450980"/>
              <a:gd name="connsiteX28" fmla="*/ 689484 w 2549955"/>
              <a:gd name="connsiteY28" fmla="*/ 15425 h 2450980"/>
              <a:gd name="connsiteX29" fmla="*/ 851435 w 2549955"/>
              <a:gd name="connsiteY29" fmla="*/ 101150 h 2450980"/>
              <a:gd name="connsiteX30" fmla="*/ 895561 w 2549955"/>
              <a:gd name="connsiteY30" fmla="*/ 122119 h 2450980"/>
              <a:gd name="connsiteX31" fmla="*/ 898320 w 2549955"/>
              <a:gd name="connsiteY31" fmla="*/ 108783 h 2450980"/>
              <a:gd name="connsiteX32" fmla="*/ 917203 w 2549955"/>
              <a:gd name="connsiteY32" fmla="*/ 75758 h 2450980"/>
              <a:gd name="connsiteX33" fmla="*/ 951448 w 2549955"/>
              <a:gd name="connsiteY33" fmla="*/ 77337 h 2450980"/>
              <a:gd name="connsiteX34" fmla="*/ 989548 w 2549955"/>
              <a:gd name="connsiteY34" fmla="*/ 101150 h 2450980"/>
              <a:gd name="connsiteX35" fmla="*/ 1022885 w 2549955"/>
              <a:gd name="connsiteY35" fmla="*/ 124962 h 2450980"/>
              <a:gd name="connsiteX36" fmla="*/ 1051460 w 2549955"/>
              <a:gd name="connsiteY36" fmla="*/ 148775 h 2450980"/>
              <a:gd name="connsiteX37" fmla="*/ 1103848 w 2549955"/>
              <a:gd name="connsiteY37" fmla="*/ 215450 h 2450980"/>
              <a:gd name="connsiteX38" fmla="*/ 1099085 w 2549955"/>
              <a:gd name="connsiteY38" fmla="*/ 224975 h 2450980"/>
              <a:gd name="connsiteX39" fmla="*/ 1089560 w 2549955"/>
              <a:gd name="connsiteY39" fmla="*/ 286887 h 2450980"/>
              <a:gd name="connsiteX40" fmla="*/ 1063241 w 2549955"/>
              <a:gd name="connsiteY40" fmla="*/ 299308 h 2450980"/>
              <a:gd name="connsiteX41" fmla="*/ 1051460 w 2549955"/>
              <a:gd name="connsiteY41" fmla="*/ 310700 h 2450980"/>
              <a:gd name="connsiteX42" fmla="*/ 1033607 w 2549955"/>
              <a:gd name="connsiteY42" fmla="*/ 329793 h 2450980"/>
              <a:gd name="connsiteX43" fmla="*/ 1037381 w 2549955"/>
              <a:gd name="connsiteY43" fmla="*/ 348845 h 2450980"/>
              <a:gd name="connsiteX44" fmla="*/ 1056931 w 2549955"/>
              <a:gd name="connsiteY44" fmla="*/ 383775 h 2450980"/>
              <a:gd name="connsiteX45" fmla="*/ 1094323 w 2549955"/>
              <a:gd name="connsiteY45" fmla="*/ 377375 h 2450980"/>
              <a:gd name="connsiteX46" fmla="*/ 1096486 w 2549955"/>
              <a:gd name="connsiteY46" fmla="*/ 386950 h 2450980"/>
              <a:gd name="connsiteX47" fmla="*/ 1143169 w 2549955"/>
              <a:gd name="connsiteY47" fmla="*/ 392666 h 2450980"/>
              <a:gd name="connsiteX48" fmla="*/ 1165760 w 2549955"/>
              <a:gd name="connsiteY48" fmla="*/ 401187 h 2450980"/>
              <a:gd name="connsiteX49" fmla="*/ 1165760 w 2549955"/>
              <a:gd name="connsiteY49" fmla="*/ 401187 h 2450980"/>
              <a:gd name="connsiteX50" fmla="*/ 1183184 w 2549955"/>
              <a:gd name="connsiteY50" fmla="*/ 412671 h 2450980"/>
              <a:gd name="connsiteX51" fmla="*/ 1179473 w 2549955"/>
              <a:gd name="connsiteY51" fmla="*/ 444108 h 2450980"/>
              <a:gd name="connsiteX52" fmla="*/ 1203860 w 2549955"/>
              <a:gd name="connsiteY52" fmla="*/ 472625 h 2450980"/>
              <a:gd name="connsiteX53" fmla="*/ 1222910 w 2549955"/>
              <a:gd name="connsiteY53" fmla="*/ 458337 h 2450980"/>
              <a:gd name="connsiteX54" fmla="*/ 1265773 w 2549955"/>
              <a:gd name="connsiteY54" fmla="*/ 458337 h 2450980"/>
              <a:gd name="connsiteX55" fmla="*/ 1337210 w 2549955"/>
              <a:gd name="connsiteY55" fmla="*/ 458337 h 2450980"/>
              <a:gd name="connsiteX56" fmla="*/ 1313398 w 2549955"/>
              <a:gd name="connsiteY56" fmla="*/ 477387 h 2450980"/>
              <a:gd name="connsiteX57" fmla="*/ 1313398 w 2549955"/>
              <a:gd name="connsiteY57" fmla="*/ 477387 h 2450980"/>
              <a:gd name="connsiteX58" fmla="*/ 1280060 w 2549955"/>
              <a:gd name="connsiteY58" fmla="*/ 563112 h 2450980"/>
              <a:gd name="connsiteX59" fmla="*/ 1256248 w 2549955"/>
              <a:gd name="connsiteY59" fmla="*/ 572637 h 2450980"/>
              <a:gd name="connsiteX60" fmla="*/ 1204102 w 2549955"/>
              <a:gd name="connsiteY60" fmla="*/ 594941 h 2450980"/>
              <a:gd name="connsiteX61" fmla="*/ 1220341 w 2549955"/>
              <a:gd name="connsiteY61" fmla="*/ 640350 h 2450980"/>
              <a:gd name="connsiteX62" fmla="*/ 1212719 w 2549955"/>
              <a:gd name="connsiteY62" fmla="*/ 677502 h 2450980"/>
              <a:gd name="connsiteX63" fmla="*/ 1232435 w 2549955"/>
              <a:gd name="connsiteY63" fmla="*/ 691700 h 2450980"/>
              <a:gd name="connsiteX64" fmla="*/ 1243798 w 2549955"/>
              <a:gd name="connsiteY64" fmla="*/ 739423 h 2450980"/>
              <a:gd name="connsiteX65" fmla="*/ 1285577 w 2549955"/>
              <a:gd name="connsiteY65" fmla="*/ 733072 h 2450980"/>
              <a:gd name="connsiteX66" fmla="*/ 1314760 w 2549955"/>
              <a:gd name="connsiteY66" fmla="*/ 754665 h 2450980"/>
              <a:gd name="connsiteX67" fmla="*/ 1341973 w 2549955"/>
              <a:gd name="connsiteY67" fmla="*/ 758375 h 2450980"/>
              <a:gd name="connsiteX68" fmla="*/ 1413410 w 2549955"/>
              <a:gd name="connsiteY68" fmla="*/ 753612 h 2450980"/>
              <a:gd name="connsiteX69" fmla="*/ 1446748 w 2549955"/>
              <a:gd name="connsiteY69" fmla="*/ 753612 h 2450980"/>
              <a:gd name="connsiteX70" fmla="*/ 1499135 w 2549955"/>
              <a:gd name="connsiteY70" fmla="*/ 767900 h 2450980"/>
              <a:gd name="connsiteX71" fmla="*/ 1508660 w 2549955"/>
              <a:gd name="connsiteY71" fmla="*/ 782187 h 2450980"/>
              <a:gd name="connsiteX72" fmla="*/ 1498816 w 2549955"/>
              <a:gd name="connsiteY72" fmla="*/ 838897 h 2450980"/>
              <a:gd name="connsiteX73" fmla="*/ 1556843 w 2549955"/>
              <a:gd name="connsiteY73" fmla="*/ 885692 h 2450980"/>
              <a:gd name="connsiteX74" fmla="*/ 1608915 w 2549955"/>
              <a:gd name="connsiteY74" fmla="*/ 855855 h 2450980"/>
              <a:gd name="connsiteX75" fmla="*/ 1614905 w 2549955"/>
              <a:gd name="connsiteY75" fmla="*/ 803224 h 2450980"/>
              <a:gd name="connsiteX76" fmla="*/ 1637816 w 2549955"/>
              <a:gd name="connsiteY76" fmla="*/ 817617 h 2450980"/>
              <a:gd name="connsiteX77" fmla="*/ 1703566 w 2549955"/>
              <a:gd name="connsiteY77" fmla="*/ 731422 h 2450980"/>
              <a:gd name="connsiteX78" fmla="*/ 1808582 w 2549955"/>
              <a:gd name="connsiteY78" fmla="*/ 762374 h 2450980"/>
              <a:gd name="connsiteX79" fmla="*/ 1886251 w 2549955"/>
              <a:gd name="connsiteY79" fmla="*/ 731229 h 2450980"/>
              <a:gd name="connsiteX80" fmla="*/ 1875467 w 2549955"/>
              <a:gd name="connsiteY80" fmla="*/ 790874 h 2450980"/>
              <a:gd name="connsiteX81" fmla="*/ 1953137 w 2549955"/>
              <a:gd name="connsiteY81" fmla="*/ 819486 h 2450980"/>
              <a:gd name="connsiteX82" fmla="*/ 2002273 w 2549955"/>
              <a:gd name="connsiteY82" fmla="*/ 859110 h 2450980"/>
              <a:gd name="connsiteX83" fmla="*/ 2042051 w 2549955"/>
              <a:gd name="connsiteY83" fmla="*/ 882983 h 2450980"/>
              <a:gd name="connsiteX84" fmla="*/ 2089288 w 2549955"/>
              <a:gd name="connsiteY84" fmla="*/ 882983 h 2450980"/>
              <a:gd name="connsiteX85" fmla="*/ 2114149 w 2549955"/>
              <a:gd name="connsiteY85" fmla="*/ 830462 h 2450980"/>
              <a:gd name="connsiteX86" fmla="*/ 2146470 w 2549955"/>
              <a:gd name="connsiteY86" fmla="*/ 756456 h 2450980"/>
              <a:gd name="connsiteX87" fmla="*/ 2178790 w 2549955"/>
              <a:gd name="connsiteY87" fmla="*/ 744519 h 2450980"/>
              <a:gd name="connsiteX88" fmla="*/ 2231846 w 2549955"/>
              <a:gd name="connsiteY88" fmla="*/ 790851 h 2450980"/>
              <a:gd name="connsiteX89" fmla="*/ 2309306 w 2549955"/>
              <a:gd name="connsiteY89" fmla="*/ 764615 h 2450980"/>
              <a:gd name="connsiteX90" fmla="*/ 2361902 w 2549955"/>
              <a:gd name="connsiteY90" fmla="*/ 745480 h 2450980"/>
              <a:gd name="connsiteX91" fmla="*/ 2439834 w 2549955"/>
              <a:gd name="connsiteY91" fmla="*/ 766005 h 2450980"/>
              <a:gd name="connsiteX92" fmla="*/ 2524364 w 2549955"/>
              <a:gd name="connsiteY92" fmla="*/ 689611 h 2450980"/>
              <a:gd name="connsiteX93" fmla="*/ 2549141 w 2549955"/>
              <a:gd name="connsiteY93" fmla="*/ 693056 h 2450980"/>
              <a:gd name="connsiteX94" fmla="*/ 2436005 w 2549955"/>
              <a:gd name="connsiteY94" fmla="*/ 867306 h 2450980"/>
              <a:gd name="connsiteX95" fmla="*/ 2270660 w 2549955"/>
              <a:gd name="connsiteY95" fmla="*/ 1115562 h 2450980"/>
              <a:gd name="connsiteX96" fmla="*/ 2256373 w 2549955"/>
              <a:gd name="connsiteY96" fmla="*/ 1144137 h 2450980"/>
              <a:gd name="connsiteX97" fmla="*/ 2209269 w 2549955"/>
              <a:gd name="connsiteY97" fmla="*/ 1182395 h 2450980"/>
              <a:gd name="connsiteX98" fmla="*/ 2182592 w 2549955"/>
              <a:gd name="connsiteY98" fmla="*/ 1213832 h 2450980"/>
              <a:gd name="connsiteX99" fmla="*/ 2147341 w 2549955"/>
              <a:gd name="connsiteY99" fmla="*/ 1247174 h 2450980"/>
              <a:gd name="connsiteX100" fmla="*/ 2132097 w 2549955"/>
              <a:gd name="connsiteY100" fmla="*/ 1319574 h 2450980"/>
              <a:gd name="connsiteX101" fmla="*/ 2156360 w 2549955"/>
              <a:gd name="connsiteY101" fmla="*/ 1348925 h 2450980"/>
              <a:gd name="connsiteX102" fmla="*/ 2054927 w 2549955"/>
              <a:gd name="connsiteY102" fmla="*/ 1350599 h 2450980"/>
              <a:gd name="connsiteX103" fmla="*/ 2023010 w 2549955"/>
              <a:gd name="connsiteY103" fmla="*/ 1415600 h 2450980"/>
              <a:gd name="connsiteX104" fmla="*/ 2013485 w 2549955"/>
              <a:gd name="connsiteY104" fmla="*/ 1429887 h 2450980"/>
              <a:gd name="connsiteX105" fmla="*/ 1999198 w 2549955"/>
              <a:gd name="connsiteY105" fmla="*/ 1472750 h 2450980"/>
              <a:gd name="connsiteX106" fmla="*/ 1980148 w 2549955"/>
              <a:gd name="connsiteY106" fmla="*/ 1487037 h 2450980"/>
              <a:gd name="connsiteX107" fmla="*/ 1915829 w 2549955"/>
              <a:gd name="connsiteY107" fmla="*/ 1494857 h 2450980"/>
              <a:gd name="connsiteX108" fmla="*/ 1889660 w 2549955"/>
              <a:gd name="connsiteY108" fmla="*/ 1515612 h 2450980"/>
              <a:gd name="connsiteX109" fmla="*/ 1880135 w 2549955"/>
              <a:gd name="connsiteY109" fmla="*/ 1491800 h 2450980"/>
              <a:gd name="connsiteX110" fmla="*/ 1822985 w 2549955"/>
              <a:gd name="connsiteY110" fmla="*/ 1510850 h 2450980"/>
              <a:gd name="connsiteX111" fmla="*/ 1799173 w 2549955"/>
              <a:gd name="connsiteY111" fmla="*/ 1491800 h 2450980"/>
              <a:gd name="connsiteX112" fmla="*/ 1780123 w 2549955"/>
              <a:gd name="connsiteY112" fmla="*/ 1501325 h 2450980"/>
              <a:gd name="connsiteX113" fmla="*/ 1760635 w 2549955"/>
              <a:gd name="connsiteY113" fmla="*/ 1503432 h 2450980"/>
              <a:gd name="connsiteX114" fmla="*/ 1731953 w 2549955"/>
              <a:gd name="connsiteY114" fmla="*/ 1526295 h 2450980"/>
              <a:gd name="connsiteX115" fmla="*/ 1712999 w 2549955"/>
              <a:gd name="connsiteY115" fmla="*/ 1516768 h 2450980"/>
              <a:gd name="connsiteX116" fmla="*/ 1722973 w 2549955"/>
              <a:gd name="connsiteY116" fmla="*/ 1487037 h 2450980"/>
              <a:gd name="connsiteX117" fmla="*/ 1699160 w 2549955"/>
              <a:gd name="connsiteY117" fmla="*/ 1482275 h 2450980"/>
              <a:gd name="connsiteX118" fmla="*/ 1642010 w 2549955"/>
              <a:gd name="connsiteY118" fmla="*/ 1491800 h 2450980"/>
              <a:gd name="connsiteX119" fmla="*/ 1546760 w 2549955"/>
              <a:gd name="connsiteY119" fmla="*/ 1496562 h 2450980"/>
              <a:gd name="connsiteX120" fmla="*/ 1470560 w 2549955"/>
              <a:gd name="connsiteY120" fmla="*/ 1477512 h 2450980"/>
              <a:gd name="connsiteX121" fmla="*/ 1451510 w 2549955"/>
              <a:gd name="connsiteY121" fmla="*/ 1491800 h 2450980"/>
              <a:gd name="connsiteX122" fmla="*/ 1396511 w 2549955"/>
              <a:gd name="connsiteY122" fmla="*/ 1520783 h 2450980"/>
              <a:gd name="connsiteX123" fmla="*/ 1375310 w 2549955"/>
              <a:gd name="connsiteY123" fmla="*/ 1501325 h 2450980"/>
              <a:gd name="connsiteX124" fmla="*/ 1356260 w 2549955"/>
              <a:gd name="connsiteY124" fmla="*/ 1477512 h 2450980"/>
              <a:gd name="connsiteX125" fmla="*/ 1337210 w 2549955"/>
              <a:gd name="connsiteY125" fmla="*/ 1501325 h 2450980"/>
              <a:gd name="connsiteX126" fmla="*/ 1327685 w 2549955"/>
              <a:gd name="connsiteY126" fmla="*/ 1482275 h 2450980"/>
              <a:gd name="connsiteX127" fmla="*/ 1227673 w 2549955"/>
              <a:gd name="connsiteY127" fmla="*/ 1529900 h 2450980"/>
              <a:gd name="connsiteX128" fmla="*/ 1194335 w 2549955"/>
              <a:gd name="connsiteY128" fmla="*/ 1529900 h 2450980"/>
              <a:gd name="connsiteX129" fmla="*/ 1132423 w 2549955"/>
              <a:gd name="connsiteY129" fmla="*/ 1520375 h 2450980"/>
              <a:gd name="connsiteX130" fmla="*/ 1075273 w 2549955"/>
              <a:gd name="connsiteY130" fmla="*/ 1539425 h 2450980"/>
              <a:gd name="connsiteX131" fmla="*/ 1051460 w 2549955"/>
              <a:gd name="connsiteY131" fmla="*/ 1577525 h 2450980"/>
              <a:gd name="connsiteX132" fmla="*/ 1037173 w 2549955"/>
              <a:gd name="connsiteY132" fmla="*/ 1606100 h 2450980"/>
              <a:gd name="connsiteX133" fmla="*/ 1018123 w 2549955"/>
              <a:gd name="connsiteY133" fmla="*/ 1606100 h 2450980"/>
              <a:gd name="connsiteX134" fmla="*/ 1018123 w 2549955"/>
              <a:gd name="connsiteY134" fmla="*/ 1606100 h 2450980"/>
              <a:gd name="connsiteX135" fmla="*/ 956402 w 2549955"/>
              <a:gd name="connsiteY135" fmla="*/ 1634894 h 2450980"/>
              <a:gd name="connsiteX136" fmla="*/ 918110 w 2549955"/>
              <a:gd name="connsiteY136" fmla="*/ 1606100 h 2450980"/>
              <a:gd name="connsiteX137" fmla="*/ 797331 w 2549955"/>
              <a:gd name="connsiteY137" fmla="*/ 1632036 h 2450980"/>
              <a:gd name="connsiteX138" fmla="*/ 851435 w 2549955"/>
              <a:gd name="connsiteY138" fmla="*/ 1668012 h 2450980"/>
              <a:gd name="connsiteX139" fmla="*/ 870485 w 2549955"/>
              <a:gd name="connsiteY139" fmla="*/ 1706112 h 2450980"/>
              <a:gd name="connsiteX140" fmla="*/ 870485 w 2549955"/>
              <a:gd name="connsiteY140" fmla="*/ 1753737 h 2450980"/>
              <a:gd name="connsiteX141" fmla="*/ 851435 w 2549955"/>
              <a:gd name="connsiteY141" fmla="*/ 1777550 h 2450980"/>
              <a:gd name="connsiteX142" fmla="*/ 837148 w 2549955"/>
              <a:gd name="connsiteY142" fmla="*/ 1853750 h 2450980"/>
              <a:gd name="connsiteX143" fmla="*/ 856198 w 2549955"/>
              <a:gd name="connsiteY143" fmla="*/ 1882325 h 2450980"/>
              <a:gd name="connsiteX144" fmla="*/ 841910 w 2549955"/>
              <a:gd name="connsiteY144" fmla="*/ 1910900 h 2450980"/>
              <a:gd name="connsiteX145" fmla="*/ 851435 w 2549955"/>
              <a:gd name="connsiteY145" fmla="*/ 1939475 h 2450980"/>
              <a:gd name="connsiteX146" fmla="*/ 851435 w 2549955"/>
              <a:gd name="connsiteY146" fmla="*/ 1963287 h 2450980"/>
              <a:gd name="connsiteX147" fmla="*/ 808573 w 2549955"/>
              <a:gd name="connsiteY147" fmla="*/ 1982337 h 2450980"/>
              <a:gd name="connsiteX148" fmla="*/ 808573 w 2549955"/>
              <a:gd name="connsiteY148" fmla="*/ 1982337 h 2450980"/>
              <a:gd name="connsiteX149" fmla="*/ 809232 w 2549955"/>
              <a:gd name="connsiteY149" fmla="*/ 2038001 h 2450980"/>
              <a:gd name="connsiteX150" fmla="*/ 822860 w 2549955"/>
              <a:gd name="connsiteY150" fmla="*/ 2058537 h 2450980"/>
              <a:gd name="connsiteX151" fmla="*/ 846673 w 2549955"/>
              <a:gd name="connsiteY151" fmla="*/ 2082350 h 2450980"/>
              <a:gd name="connsiteX152" fmla="*/ 841910 w 2549955"/>
              <a:gd name="connsiteY152" fmla="*/ 2134737 h 2450980"/>
              <a:gd name="connsiteX153" fmla="*/ 899060 w 2549955"/>
              <a:gd name="connsiteY153" fmla="*/ 2163312 h 2450980"/>
              <a:gd name="connsiteX154" fmla="*/ 903823 w 2549955"/>
              <a:gd name="connsiteY154" fmla="*/ 2196650 h 2450980"/>
              <a:gd name="connsiteX155" fmla="*/ 965735 w 2549955"/>
              <a:gd name="connsiteY155" fmla="*/ 2220462 h 2450980"/>
              <a:gd name="connsiteX156" fmla="*/ 956210 w 2549955"/>
              <a:gd name="connsiteY156" fmla="*/ 2253800 h 2450980"/>
              <a:gd name="connsiteX157" fmla="*/ 1056223 w 2549955"/>
              <a:gd name="connsiteY157" fmla="*/ 2258562 h 2450980"/>
              <a:gd name="connsiteX158" fmla="*/ 1056223 w 2549955"/>
              <a:gd name="connsiteY158" fmla="*/ 2258562 h 2450980"/>
              <a:gd name="connsiteX159" fmla="*/ 1056117 w 2549955"/>
              <a:gd name="connsiteY159" fmla="*/ 2262599 h 2450980"/>
              <a:gd name="connsiteX0" fmla="*/ 1056117 w 2549787"/>
              <a:gd name="connsiteY0" fmla="*/ 2262599 h 2450980"/>
              <a:gd name="connsiteX1" fmla="*/ 1013064 w 2549787"/>
              <a:gd name="connsiteY1" fmla="*/ 2282682 h 2450980"/>
              <a:gd name="connsiteX2" fmla="*/ 968603 w 2549787"/>
              <a:gd name="connsiteY2" fmla="*/ 2298559 h 2450980"/>
              <a:gd name="connsiteX3" fmla="*/ 898737 w 2549787"/>
              <a:gd name="connsiteY3" fmla="*/ 2263630 h 2450980"/>
              <a:gd name="connsiteX4" fmla="*/ 879682 w 2549787"/>
              <a:gd name="connsiteY4" fmla="*/ 2282682 h 2450980"/>
              <a:gd name="connsiteX5" fmla="*/ 883068 w 2549787"/>
              <a:gd name="connsiteY5" fmla="*/ 2333803 h 2450980"/>
              <a:gd name="connsiteX6" fmla="*/ 863665 w 2549787"/>
              <a:gd name="connsiteY6" fmla="*/ 2354650 h 2450980"/>
              <a:gd name="connsiteX7" fmla="*/ 834999 w 2549787"/>
              <a:gd name="connsiteY7" fmla="*/ 2346583 h 2450980"/>
              <a:gd name="connsiteX8" fmla="*/ 758421 w 2549787"/>
              <a:gd name="connsiteY8" fmla="*/ 2323963 h 2450980"/>
              <a:gd name="connsiteX9" fmla="*/ 729841 w 2549787"/>
              <a:gd name="connsiteY9" fmla="*/ 2381121 h 2450980"/>
              <a:gd name="connsiteX10" fmla="*/ 663152 w 2549787"/>
              <a:gd name="connsiteY10" fmla="*/ 2450980 h 2450980"/>
              <a:gd name="connsiteX11" fmla="*/ 602815 w 2549787"/>
              <a:gd name="connsiteY11" fmla="*/ 2431928 h 2450980"/>
              <a:gd name="connsiteX12" fmla="*/ 542699 w 2549787"/>
              <a:gd name="connsiteY12" fmla="*/ 2431928 h 2450980"/>
              <a:gd name="connsiteX13" fmla="*/ 504370 w 2549787"/>
              <a:gd name="connsiteY13" fmla="*/ 2450980 h 2450980"/>
              <a:gd name="connsiteX14" fmla="*/ 383696 w 2549787"/>
              <a:gd name="connsiteY14" fmla="*/ 2403349 h 2450980"/>
              <a:gd name="connsiteX15" fmla="*/ 339237 w 2549787"/>
              <a:gd name="connsiteY15" fmla="*/ 2323963 h 2450980"/>
              <a:gd name="connsiteX16" fmla="*/ 304305 w 2549787"/>
              <a:gd name="connsiteY16" fmla="*/ 2330314 h 2450980"/>
              <a:gd name="connsiteX17" fmla="*/ 247144 w 2549787"/>
              <a:gd name="connsiteY17" fmla="*/ 2320788 h 2450980"/>
              <a:gd name="connsiteX18" fmla="*/ 180455 w 2549787"/>
              <a:gd name="connsiteY18" fmla="*/ 2330116 h 2450980"/>
              <a:gd name="connsiteX19" fmla="*/ 142428 w 2549787"/>
              <a:gd name="connsiteY19" fmla="*/ 2321012 h 2450980"/>
              <a:gd name="connsiteX20" fmla="*/ 313832 w 2549787"/>
              <a:gd name="connsiteY20" fmla="*/ 2054051 h 2450980"/>
              <a:gd name="connsiteX21" fmla="*/ 323359 w 2549787"/>
              <a:gd name="connsiteY21" fmla="*/ 1982604 h 2450980"/>
              <a:gd name="connsiteX22" fmla="*/ 219127 w 2549787"/>
              <a:gd name="connsiteY22" fmla="*/ 1887341 h 2450980"/>
              <a:gd name="connsiteX23" fmla="*/ 83541 w 2549787"/>
              <a:gd name="connsiteY23" fmla="*/ 1778265 h 2450980"/>
              <a:gd name="connsiteX24" fmla="*/ 6564 w 2549787"/>
              <a:gd name="connsiteY24" fmla="*/ 1530105 h 2450980"/>
              <a:gd name="connsiteX25" fmla="*/ 73769 w 2549787"/>
              <a:gd name="connsiteY25" fmla="*/ 1196685 h 2450980"/>
              <a:gd name="connsiteX26" fmla="*/ 13065 w 2549787"/>
              <a:gd name="connsiteY26" fmla="*/ 768105 h 2450980"/>
              <a:gd name="connsiteX27" fmla="*/ 246454 w 2549787"/>
              <a:gd name="connsiteY27" fmla="*/ 453575 h 2450980"/>
              <a:gd name="connsiteX28" fmla="*/ 689484 w 2549787"/>
              <a:gd name="connsiteY28" fmla="*/ 15425 h 2450980"/>
              <a:gd name="connsiteX29" fmla="*/ 851435 w 2549787"/>
              <a:gd name="connsiteY29" fmla="*/ 101150 h 2450980"/>
              <a:gd name="connsiteX30" fmla="*/ 895561 w 2549787"/>
              <a:gd name="connsiteY30" fmla="*/ 122119 h 2450980"/>
              <a:gd name="connsiteX31" fmla="*/ 898320 w 2549787"/>
              <a:gd name="connsiteY31" fmla="*/ 108783 h 2450980"/>
              <a:gd name="connsiteX32" fmla="*/ 917203 w 2549787"/>
              <a:gd name="connsiteY32" fmla="*/ 75758 h 2450980"/>
              <a:gd name="connsiteX33" fmla="*/ 951448 w 2549787"/>
              <a:gd name="connsiteY33" fmla="*/ 77337 h 2450980"/>
              <a:gd name="connsiteX34" fmla="*/ 989548 w 2549787"/>
              <a:gd name="connsiteY34" fmla="*/ 101150 h 2450980"/>
              <a:gd name="connsiteX35" fmla="*/ 1022885 w 2549787"/>
              <a:gd name="connsiteY35" fmla="*/ 124962 h 2450980"/>
              <a:gd name="connsiteX36" fmla="*/ 1051460 w 2549787"/>
              <a:gd name="connsiteY36" fmla="*/ 148775 h 2450980"/>
              <a:gd name="connsiteX37" fmla="*/ 1103848 w 2549787"/>
              <a:gd name="connsiteY37" fmla="*/ 215450 h 2450980"/>
              <a:gd name="connsiteX38" fmla="*/ 1099085 w 2549787"/>
              <a:gd name="connsiteY38" fmla="*/ 224975 h 2450980"/>
              <a:gd name="connsiteX39" fmla="*/ 1089560 w 2549787"/>
              <a:gd name="connsiteY39" fmla="*/ 286887 h 2450980"/>
              <a:gd name="connsiteX40" fmla="*/ 1063241 w 2549787"/>
              <a:gd name="connsiteY40" fmla="*/ 299308 h 2450980"/>
              <a:gd name="connsiteX41" fmla="*/ 1051460 w 2549787"/>
              <a:gd name="connsiteY41" fmla="*/ 310700 h 2450980"/>
              <a:gd name="connsiteX42" fmla="*/ 1033607 w 2549787"/>
              <a:gd name="connsiteY42" fmla="*/ 329793 h 2450980"/>
              <a:gd name="connsiteX43" fmla="*/ 1037381 w 2549787"/>
              <a:gd name="connsiteY43" fmla="*/ 348845 h 2450980"/>
              <a:gd name="connsiteX44" fmla="*/ 1056931 w 2549787"/>
              <a:gd name="connsiteY44" fmla="*/ 383775 h 2450980"/>
              <a:gd name="connsiteX45" fmla="*/ 1094323 w 2549787"/>
              <a:gd name="connsiteY45" fmla="*/ 377375 h 2450980"/>
              <a:gd name="connsiteX46" fmla="*/ 1096486 w 2549787"/>
              <a:gd name="connsiteY46" fmla="*/ 386950 h 2450980"/>
              <a:gd name="connsiteX47" fmla="*/ 1143169 w 2549787"/>
              <a:gd name="connsiteY47" fmla="*/ 392666 h 2450980"/>
              <a:gd name="connsiteX48" fmla="*/ 1165760 w 2549787"/>
              <a:gd name="connsiteY48" fmla="*/ 401187 h 2450980"/>
              <a:gd name="connsiteX49" fmla="*/ 1165760 w 2549787"/>
              <a:gd name="connsiteY49" fmla="*/ 401187 h 2450980"/>
              <a:gd name="connsiteX50" fmla="*/ 1183184 w 2549787"/>
              <a:gd name="connsiteY50" fmla="*/ 412671 h 2450980"/>
              <a:gd name="connsiteX51" fmla="*/ 1179473 w 2549787"/>
              <a:gd name="connsiteY51" fmla="*/ 444108 h 2450980"/>
              <a:gd name="connsiteX52" fmla="*/ 1203860 w 2549787"/>
              <a:gd name="connsiteY52" fmla="*/ 472625 h 2450980"/>
              <a:gd name="connsiteX53" fmla="*/ 1222910 w 2549787"/>
              <a:gd name="connsiteY53" fmla="*/ 458337 h 2450980"/>
              <a:gd name="connsiteX54" fmla="*/ 1265773 w 2549787"/>
              <a:gd name="connsiteY54" fmla="*/ 458337 h 2450980"/>
              <a:gd name="connsiteX55" fmla="*/ 1337210 w 2549787"/>
              <a:gd name="connsiteY55" fmla="*/ 458337 h 2450980"/>
              <a:gd name="connsiteX56" fmla="*/ 1313398 w 2549787"/>
              <a:gd name="connsiteY56" fmla="*/ 477387 h 2450980"/>
              <a:gd name="connsiteX57" fmla="*/ 1313398 w 2549787"/>
              <a:gd name="connsiteY57" fmla="*/ 477387 h 2450980"/>
              <a:gd name="connsiteX58" fmla="*/ 1280060 w 2549787"/>
              <a:gd name="connsiteY58" fmla="*/ 563112 h 2450980"/>
              <a:gd name="connsiteX59" fmla="*/ 1256248 w 2549787"/>
              <a:gd name="connsiteY59" fmla="*/ 572637 h 2450980"/>
              <a:gd name="connsiteX60" fmla="*/ 1204102 w 2549787"/>
              <a:gd name="connsiteY60" fmla="*/ 594941 h 2450980"/>
              <a:gd name="connsiteX61" fmla="*/ 1220341 w 2549787"/>
              <a:gd name="connsiteY61" fmla="*/ 640350 h 2450980"/>
              <a:gd name="connsiteX62" fmla="*/ 1212719 w 2549787"/>
              <a:gd name="connsiteY62" fmla="*/ 677502 h 2450980"/>
              <a:gd name="connsiteX63" fmla="*/ 1232435 w 2549787"/>
              <a:gd name="connsiteY63" fmla="*/ 691700 h 2450980"/>
              <a:gd name="connsiteX64" fmla="*/ 1243798 w 2549787"/>
              <a:gd name="connsiteY64" fmla="*/ 739423 h 2450980"/>
              <a:gd name="connsiteX65" fmla="*/ 1285577 w 2549787"/>
              <a:gd name="connsiteY65" fmla="*/ 733072 h 2450980"/>
              <a:gd name="connsiteX66" fmla="*/ 1314760 w 2549787"/>
              <a:gd name="connsiteY66" fmla="*/ 754665 h 2450980"/>
              <a:gd name="connsiteX67" fmla="*/ 1341973 w 2549787"/>
              <a:gd name="connsiteY67" fmla="*/ 758375 h 2450980"/>
              <a:gd name="connsiteX68" fmla="*/ 1413410 w 2549787"/>
              <a:gd name="connsiteY68" fmla="*/ 753612 h 2450980"/>
              <a:gd name="connsiteX69" fmla="*/ 1446748 w 2549787"/>
              <a:gd name="connsiteY69" fmla="*/ 753612 h 2450980"/>
              <a:gd name="connsiteX70" fmla="*/ 1499135 w 2549787"/>
              <a:gd name="connsiteY70" fmla="*/ 767900 h 2450980"/>
              <a:gd name="connsiteX71" fmla="*/ 1508660 w 2549787"/>
              <a:gd name="connsiteY71" fmla="*/ 782187 h 2450980"/>
              <a:gd name="connsiteX72" fmla="*/ 1498816 w 2549787"/>
              <a:gd name="connsiteY72" fmla="*/ 838897 h 2450980"/>
              <a:gd name="connsiteX73" fmla="*/ 1556843 w 2549787"/>
              <a:gd name="connsiteY73" fmla="*/ 885692 h 2450980"/>
              <a:gd name="connsiteX74" fmla="*/ 1608915 w 2549787"/>
              <a:gd name="connsiteY74" fmla="*/ 855855 h 2450980"/>
              <a:gd name="connsiteX75" fmla="*/ 1614905 w 2549787"/>
              <a:gd name="connsiteY75" fmla="*/ 803224 h 2450980"/>
              <a:gd name="connsiteX76" fmla="*/ 1637816 w 2549787"/>
              <a:gd name="connsiteY76" fmla="*/ 817617 h 2450980"/>
              <a:gd name="connsiteX77" fmla="*/ 1703566 w 2549787"/>
              <a:gd name="connsiteY77" fmla="*/ 731422 h 2450980"/>
              <a:gd name="connsiteX78" fmla="*/ 1808582 w 2549787"/>
              <a:gd name="connsiteY78" fmla="*/ 762374 h 2450980"/>
              <a:gd name="connsiteX79" fmla="*/ 1886251 w 2549787"/>
              <a:gd name="connsiteY79" fmla="*/ 731229 h 2450980"/>
              <a:gd name="connsiteX80" fmla="*/ 1875467 w 2549787"/>
              <a:gd name="connsiteY80" fmla="*/ 790874 h 2450980"/>
              <a:gd name="connsiteX81" fmla="*/ 1953137 w 2549787"/>
              <a:gd name="connsiteY81" fmla="*/ 819486 h 2450980"/>
              <a:gd name="connsiteX82" fmla="*/ 2002273 w 2549787"/>
              <a:gd name="connsiteY82" fmla="*/ 859110 h 2450980"/>
              <a:gd name="connsiteX83" fmla="*/ 2042051 w 2549787"/>
              <a:gd name="connsiteY83" fmla="*/ 882983 h 2450980"/>
              <a:gd name="connsiteX84" fmla="*/ 2089288 w 2549787"/>
              <a:gd name="connsiteY84" fmla="*/ 882983 h 2450980"/>
              <a:gd name="connsiteX85" fmla="*/ 2114149 w 2549787"/>
              <a:gd name="connsiteY85" fmla="*/ 830462 h 2450980"/>
              <a:gd name="connsiteX86" fmla="*/ 2146470 w 2549787"/>
              <a:gd name="connsiteY86" fmla="*/ 756456 h 2450980"/>
              <a:gd name="connsiteX87" fmla="*/ 2178790 w 2549787"/>
              <a:gd name="connsiteY87" fmla="*/ 744519 h 2450980"/>
              <a:gd name="connsiteX88" fmla="*/ 2231846 w 2549787"/>
              <a:gd name="connsiteY88" fmla="*/ 790851 h 2450980"/>
              <a:gd name="connsiteX89" fmla="*/ 2309306 w 2549787"/>
              <a:gd name="connsiteY89" fmla="*/ 764615 h 2450980"/>
              <a:gd name="connsiteX90" fmla="*/ 2361902 w 2549787"/>
              <a:gd name="connsiteY90" fmla="*/ 745480 h 2450980"/>
              <a:gd name="connsiteX91" fmla="*/ 2439834 w 2549787"/>
              <a:gd name="connsiteY91" fmla="*/ 766005 h 2450980"/>
              <a:gd name="connsiteX92" fmla="*/ 2524364 w 2549787"/>
              <a:gd name="connsiteY92" fmla="*/ 689611 h 2450980"/>
              <a:gd name="connsiteX93" fmla="*/ 2549141 w 2549787"/>
              <a:gd name="connsiteY93" fmla="*/ 693056 h 2450980"/>
              <a:gd name="connsiteX94" fmla="*/ 2436005 w 2549787"/>
              <a:gd name="connsiteY94" fmla="*/ 867306 h 2450980"/>
              <a:gd name="connsiteX95" fmla="*/ 2404632 w 2549787"/>
              <a:gd name="connsiteY95" fmla="*/ 901970 h 2450980"/>
              <a:gd name="connsiteX96" fmla="*/ 2270660 w 2549787"/>
              <a:gd name="connsiteY96" fmla="*/ 1115562 h 2450980"/>
              <a:gd name="connsiteX97" fmla="*/ 2256373 w 2549787"/>
              <a:gd name="connsiteY97" fmla="*/ 1144137 h 2450980"/>
              <a:gd name="connsiteX98" fmla="*/ 2209269 w 2549787"/>
              <a:gd name="connsiteY98" fmla="*/ 1182395 h 2450980"/>
              <a:gd name="connsiteX99" fmla="*/ 2182592 w 2549787"/>
              <a:gd name="connsiteY99" fmla="*/ 1213832 h 2450980"/>
              <a:gd name="connsiteX100" fmla="*/ 2147341 w 2549787"/>
              <a:gd name="connsiteY100" fmla="*/ 1247174 h 2450980"/>
              <a:gd name="connsiteX101" fmla="*/ 2132097 w 2549787"/>
              <a:gd name="connsiteY101" fmla="*/ 1319574 h 2450980"/>
              <a:gd name="connsiteX102" fmla="*/ 2156360 w 2549787"/>
              <a:gd name="connsiteY102" fmla="*/ 1348925 h 2450980"/>
              <a:gd name="connsiteX103" fmla="*/ 2054927 w 2549787"/>
              <a:gd name="connsiteY103" fmla="*/ 1350599 h 2450980"/>
              <a:gd name="connsiteX104" fmla="*/ 2023010 w 2549787"/>
              <a:gd name="connsiteY104" fmla="*/ 1415600 h 2450980"/>
              <a:gd name="connsiteX105" fmla="*/ 2013485 w 2549787"/>
              <a:gd name="connsiteY105" fmla="*/ 1429887 h 2450980"/>
              <a:gd name="connsiteX106" fmla="*/ 1999198 w 2549787"/>
              <a:gd name="connsiteY106" fmla="*/ 1472750 h 2450980"/>
              <a:gd name="connsiteX107" fmla="*/ 1980148 w 2549787"/>
              <a:gd name="connsiteY107" fmla="*/ 1487037 h 2450980"/>
              <a:gd name="connsiteX108" fmla="*/ 1915829 w 2549787"/>
              <a:gd name="connsiteY108" fmla="*/ 1494857 h 2450980"/>
              <a:gd name="connsiteX109" fmla="*/ 1889660 w 2549787"/>
              <a:gd name="connsiteY109" fmla="*/ 1515612 h 2450980"/>
              <a:gd name="connsiteX110" fmla="*/ 1880135 w 2549787"/>
              <a:gd name="connsiteY110" fmla="*/ 1491800 h 2450980"/>
              <a:gd name="connsiteX111" fmla="*/ 1822985 w 2549787"/>
              <a:gd name="connsiteY111" fmla="*/ 1510850 h 2450980"/>
              <a:gd name="connsiteX112" fmla="*/ 1799173 w 2549787"/>
              <a:gd name="connsiteY112" fmla="*/ 1491800 h 2450980"/>
              <a:gd name="connsiteX113" fmla="*/ 1780123 w 2549787"/>
              <a:gd name="connsiteY113" fmla="*/ 1501325 h 2450980"/>
              <a:gd name="connsiteX114" fmla="*/ 1760635 w 2549787"/>
              <a:gd name="connsiteY114" fmla="*/ 1503432 h 2450980"/>
              <a:gd name="connsiteX115" fmla="*/ 1731953 w 2549787"/>
              <a:gd name="connsiteY115" fmla="*/ 1526295 h 2450980"/>
              <a:gd name="connsiteX116" fmla="*/ 1712999 w 2549787"/>
              <a:gd name="connsiteY116" fmla="*/ 1516768 h 2450980"/>
              <a:gd name="connsiteX117" fmla="*/ 1722973 w 2549787"/>
              <a:gd name="connsiteY117" fmla="*/ 1487037 h 2450980"/>
              <a:gd name="connsiteX118" fmla="*/ 1699160 w 2549787"/>
              <a:gd name="connsiteY118" fmla="*/ 1482275 h 2450980"/>
              <a:gd name="connsiteX119" fmla="*/ 1642010 w 2549787"/>
              <a:gd name="connsiteY119" fmla="*/ 1491800 h 2450980"/>
              <a:gd name="connsiteX120" fmla="*/ 1546760 w 2549787"/>
              <a:gd name="connsiteY120" fmla="*/ 1496562 h 2450980"/>
              <a:gd name="connsiteX121" fmla="*/ 1470560 w 2549787"/>
              <a:gd name="connsiteY121" fmla="*/ 1477512 h 2450980"/>
              <a:gd name="connsiteX122" fmla="*/ 1451510 w 2549787"/>
              <a:gd name="connsiteY122" fmla="*/ 1491800 h 2450980"/>
              <a:gd name="connsiteX123" fmla="*/ 1396511 w 2549787"/>
              <a:gd name="connsiteY123" fmla="*/ 1520783 h 2450980"/>
              <a:gd name="connsiteX124" fmla="*/ 1375310 w 2549787"/>
              <a:gd name="connsiteY124" fmla="*/ 1501325 h 2450980"/>
              <a:gd name="connsiteX125" fmla="*/ 1356260 w 2549787"/>
              <a:gd name="connsiteY125" fmla="*/ 1477512 h 2450980"/>
              <a:gd name="connsiteX126" fmla="*/ 1337210 w 2549787"/>
              <a:gd name="connsiteY126" fmla="*/ 1501325 h 2450980"/>
              <a:gd name="connsiteX127" fmla="*/ 1327685 w 2549787"/>
              <a:gd name="connsiteY127" fmla="*/ 1482275 h 2450980"/>
              <a:gd name="connsiteX128" fmla="*/ 1227673 w 2549787"/>
              <a:gd name="connsiteY128" fmla="*/ 1529900 h 2450980"/>
              <a:gd name="connsiteX129" fmla="*/ 1194335 w 2549787"/>
              <a:gd name="connsiteY129" fmla="*/ 1529900 h 2450980"/>
              <a:gd name="connsiteX130" fmla="*/ 1132423 w 2549787"/>
              <a:gd name="connsiteY130" fmla="*/ 1520375 h 2450980"/>
              <a:gd name="connsiteX131" fmla="*/ 1075273 w 2549787"/>
              <a:gd name="connsiteY131" fmla="*/ 1539425 h 2450980"/>
              <a:gd name="connsiteX132" fmla="*/ 1051460 w 2549787"/>
              <a:gd name="connsiteY132" fmla="*/ 1577525 h 2450980"/>
              <a:gd name="connsiteX133" fmla="*/ 1037173 w 2549787"/>
              <a:gd name="connsiteY133" fmla="*/ 1606100 h 2450980"/>
              <a:gd name="connsiteX134" fmla="*/ 1018123 w 2549787"/>
              <a:gd name="connsiteY134" fmla="*/ 1606100 h 2450980"/>
              <a:gd name="connsiteX135" fmla="*/ 1018123 w 2549787"/>
              <a:gd name="connsiteY135" fmla="*/ 1606100 h 2450980"/>
              <a:gd name="connsiteX136" fmla="*/ 956402 w 2549787"/>
              <a:gd name="connsiteY136" fmla="*/ 1634894 h 2450980"/>
              <a:gd name="connsiteX137" fmla="*/ 918110 w 2549787"/>
              <a:gd name="connsiteY137" fmla="*/ 1606100 h 2450980"/>
              <a:gd name="connsiteX138" fmla="*/ 797331 w 2549787"/>
              <a:gd name="connsiteY138" fmla="*/ 1632036 h 2450980"/>
              <a:gd name="connsiteX139" fmla="*/ 851435 w 2549787"/>
              <a:gd name="connsiteY139" fmla="*/ 1668012 h 2450980"/>
              <a:gd name="connsiteX140" fmla="*/ 870485 w 2549787"/>
              <a:gd name="connsiteY140" fmla="*/ 1706112 h 2450980"/>
              <a:gd name="connsiteX141" fmla="*/ 870485 w 2549787"/>
              <a:gd name="connsiteY141" fmla="*/ 1753737 h 2450980"/>
              <a:gd name="connsiteX142" fmla="*/ 851435 w 2549787"/>
              <a:gd name="connsiteY142" fmla="*/ 1777550 h 2450980"/>
              <a:gd name="connsiteX143" fmla="*/ 837148 w 2549787"/>
              <a:gd name="connsiteY143" fmla="*/ 1853750 h 2450980"/>
              <a:gd name="connsiteX144" fmla="*/ 856198 w 2549787"/>
              <a:gd name="connsiteY144" fmla="*/ 1882325 h 2450980"/>
              <a:gd name="connsiteX145" fmla="*/ 841910 w 2549787"/>
              <a:gd name="connsiteY145" fmla="*/ 1910900 h 2450980"/>
              <a:gd name="connsiteX146" fmla="*/ 851435 w 2549787"/>
              <a:gd name="connsiteY146" fmla="*/ 1939475 h 2450980"/>
              <a:gd name="connsiteX147" fmla="*/ 851435 w 2549787"/>
              <a:gd name="connsiteY147" fmla="*/ 1963287 h 2450980"/>
              <a:gd name="connsiteX148" fmla="*/ 808573 w 2549787"/>
              <a:gd name="connsiteY148" fmla="*/ 1982337 h 2450980"/>
              <a:gd name="connsiteX149" fmla="*/ 808573 w 2549787"/>
              <a:gd name="connsiteY149" fmla="*/ 1982337 h 2450980"/>
              <a:gd name="connsiteX150" fmla="*/ 809232 w 2549787"/>
              <a:gd name="connsiteY150" fmla="*/ 2038001 h 2450980"/>
              <a:gd name="connsiteX151" fmla="*/ 822860 w 2549787"/>
              <a:gd name="connsiteY151" fmla="*/ 2058537 h 2450980"/>
              <a:gd name="connsiteX152" fmla="*/ 846673 w 2549787"/>
              <a:gd name="connsiteY152" fmla="*/ 2082350 h 2450980"/>
              <a:gd name="connsiteX153" fmla="*/ 841910 w 2549787"/>
              <a:gd name="connsiteY153" fmla="*/ 2134737 h 2450980"/>
              <a:gd name="connsiteX154" fmla="*/ 899060 w 2549787"/>
              <a:gd name="connsiteY154" fmla="*/ 2163312 h 2450980"/>
              <a:gd name="connsiteX155" fmla="*/ 903823 w 2549787"/>
              <a:gd name="connsiteY155" fmla="*/ 2196650 h 2450980"/>
              <a:gd name="connsiteX156" fmla="*/ 965735 w 2549787"/>
              <a:gd name="connsiteY156" fmla="*/ 2220462 h 2450980"/>
              <a:gd name="connsiteX157" fmla="*/ 956210 w 2549787"/>
              <a:gd name="connsiteY157" fmla="*/ 2253800 h 2450980"/>
              <a:gd name="connsiteX158" fmla="*/ 1056223 w 2549787"/>
              <a:gd name="connsiteY158" fmla="*/ 2258562 h 2450980"/>
              <a:gd name="connsiteX159" fmla="*/ 1056223 w 2549787"/>
              <a:gd name="connsiteY159" fmla="*/ 2258562 h 2450980"/>
              <a:gd name="connsiteX160" fmla="*/ 1056117 w 2549787"/>
              <a:gd name="connsiteY160" fmla="*/ 2262599 h 245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2549787" h="2450980">
                <a:moveTo>
                  <a:pt x="1056117" y="2262599"/>
                </a:moveTo>
                <a:cubicBezTo>
                  <a:pt x="1061339" y="2239739"/>
                  <a:pt x="1017828" y="2292738"/>
                  <a:pt x="1013064" y="2282682"/>
                </a:cubicBezTo>
                <a:lnTo>
                  <a:pt x="968603" y="2298559"/>
                </a:lnTo>
                <a:lnTo>
                  <a:pt x="898737" y="2263630"/>
                </a:lnTo>
                <a:cubicBezTo>
                  <a:pt x="881729" y="2240770"/>
                  <a:pt x="884411" y="2283159"/>
                  <a:pt x="879682" y="2282682"/>
                </a:cubicBezTo>
                <a:lnTo>
                  <a:pt x="883068" y="2333803"/>
                </a:lnTo>
                <a:lnTo>
                  <a:pt x="863665" y="2354650"/>
                </a:lnTo>
                <a:lnTo>
                  <a:pt x="834999" y="2346583"/>
                </a:lnTo>
                <a:lnTo>
                  <a:pt x="758421" y="2323963"/>
                </a:lnTo>
                <a:lnTo>
                  <a:pt x="729841" y="2381121"/>
                </a:lnTo>
                <a:lnTo>
                  <a:pt x="663152" y="2450980"/>
                </a:lnTo>
                <a:cubicBezTo>
                  <a:pt x="643040" y="2444629"/>
                  <a:pt x="622891" y="2435103"/>
                  <a:pt x="602815" y="2431928"/>
                </a:cubicBezTo>
                <a:cubicBezTo>
                  <a:pt x="582740" y="2428753"/>
                  <a:pt x="562738" y="2431928"/>
                  <a:pt x="542699" y="2431928"/>
                </a:cubicBezTo>
                <a:cubicBezTo>
                  <a:pt x="526292" y="2435103"/>
                  <a:pt x="517146" y="2444629"/>
                  <a:pt x="504370" y="2450980"/>
                </a:cubicBezTo>
                <a:lnTo>
                  <a:pt x="383696" y="2403349"/>
                </a:lnTo>
                <a:cubicBezTo>
                  <a:pt x="362525" y="2384296"/>
                  <a:pt x="360408" y="2343016"/>
                  <a:pt x="339237" y="2323963"/>
                </a:cubicBezTo>
                <a:lnTo>
                  <a:pt x="304305" y="2330314"/>
                </a:lnTo>
                <a:cubicBezTo>
                  <a:pt x="281546" y="2316554"/>
                  <a:pt x="267786" y="2325584"/>
                  <a:pt x="247144" y="2320788"/>
                </a:cubicBezTo>
                <a:lnTo>
                  <a:pt x="180455" y="2330116"/>
                </a:lnTo>
                <a:cubicBezTo>
                  <a:pt x="166178" y="2331774"/>
                  <a:pt x="120993" y="2367023"/>
                  <a:pt x="142428" y="2321012"/>
                </a:cubicBezTo>
                <a:cubicBezTo>
                  <a:pt x="134533" y="2253049"/>
                  <a:pt x="287633" y="2109621"/>
                  <a:pt x="313832" y="2054051"/>
                </a:cubicBezTo>
                <a:lnTo>
                  <a:pt x="323359" y="1982604"/>
                </a:lnTo>
                <a:cubicBezTo>
                  <a:pt x="307575" y="1954819"/>
                  <a:pt x="263333" y="1921437"/>
                  <a:pt x="219127" y="1887341"/>
                </a:cubicBezTo>
                <a:cubicBezTo>
                  <a:pt x="174921" y="1853245"/>
                  <a:pt x="114204" y="1838598"/>
                  <a:pt x="83541" y="1778265"/>
                </a:cubicBezTo>
                <a:cubicBezTo>
                  <a:pt x="52878" y="1717932"/>
                  <a:pt x="-18277" y="1598377"/>
                  <a:pt x="6564" y="1530105"/>
                </a:cubicBezTo>
                <a:cubicBezTo>
                  <a:pt x="31405" y="1461833"/>
                  <a:pt x="63159" y="1318128"/>
                  <a:pt x="73769" y="1196685"/>
                </a:cubicBezTo>
                <a:cubicBezTo>
                  <a:pt x="84379" y="1075242"/>
                  <a:pt x="-39533" y="884018"/>
                  <a:pt x="13065" y="768105"/>
                </a:cubicBezTo>
                <a:cubicBezTo>
                  <a:pt x="65663" y="652192"/>
                  <a:pt x="155152" y="578194"/>
                  <a:pt x="246454" y="453575"/>
                </a:cubicBezTo>
                <a:cubicBezTo>
                  <a:pt x="337756" y="328956"/>
                  <a:pt x="588654" y="74163"/>
                  <a:pt x="689484" y="15425"/>
                </a:cubicBezTo>
                <a:cubicBezTo>
                  <a:pt x="790314" y="-43313"/>
                  <a:pt x="817089" y="83368"/>
                  <a:pt x="851435" y="101150"/>
                </a:cubicBezTo>
                <a:cubicBezTo>
                  <a:pt x="859792" y="102424"/>
                  <a:pt x="887204" y="120845"/>
                  <a:pt x="895561" y="122119"/>
                </a:cubicBezTo>
                <a:lnTo>
                  <a:pt x="898320" y="108783"/>
                </a:lnTo>
                <a:cubicBezTo>
                  <a:pt x="907014" y="101378"/>
                  <a:pt x="908509" y="83163"/>
                  <a:pt x="917203" y="75758"/>
                </a:cubicBezTo>
                <a:lnTo>
                  <a:pt x="951448" y="77337"/>
                </a:lnTo>
                <a:lnTo>
                  <a:pt x="989548" y="101150"/>
                </a:lnTo>
                <a:lnTo>
                  <a:pt x="1022885" y="124962"/>
                </a:lnTo>
                <a:lnTo>
                  <a:pt x="1051460" y="148775"/>
                </a:lnTo>
                <a:lnTo>
                  <a:pt x="1103848" y="215450"/>
                </a:lnTo>
                <a:lnTo>
                  <a:pt x="1099085" y="224975"/>
                </a:lnTo>
                <a:lnTo>
                  <a:pt x="1089560" y="286887"/>
                </a:lnTo>
                <a:cubicBezTo>
                  <a:pt x="1082692" y="291027"/>
                  <a:pt x="1070109" y="295168"/>
                  <a:pt x="1063241" y="299308"/>
                </a:cubicBezTo>
                <a:lnTo>
                  <a:pt x="1051460" y="310700"/>
                </a:lnTo>
                <a:cubicBezTo>
                  <a:pt x="1049873" y="323400"/>
                  <a:pt x="1035954" y="323436"/>
                  <a:pt x="1033607" y="329793"/>
                </a:cubicBezTo>
                <a:cubicBezTo>
                  <a:pt x="1031261" y="336151"/>
                  <a:pt x="1033494" y="339848"/>
                  <a:pt x="1037381" y="348845"/>
                </a:cubicBezTo>
                <a:cubicBezTo>
                  <a:pt x="1041268" y="357842"/>
                  <a:pt x="1048227" y="380585"/>
                  <a:pt x="1056931" y="383775"/>
                </a:cubicBezTo>
                <a:cubicBezTo>
                  <a:pt x="1069395" y="381642"/>
                  <a:pt x="1087731" y="376846"/>
                  <a:pt x="1094323" y="377375"/>
                </a:cubicBezTo>
                <a:cubicBezTo>
                  <a:pt x="1100915" y="377904"/>
                  <a:pt x="1088345" y="384402"/>
                  <a:pt x="1096486" y="386950"/>
                </a:cubicBezTo>
                <a:cubicBezTo>
                  <a:pt x="1104627" y="389498"/>
                  <a:pt x="1127608" y="390761"/>
                  <a:pt x="1143169" y="392666"/>
                </a:cubicBezTo>
                <a:lnTo>
                  <a:pt x="1165760" y="401187"/>
                </a:lnTo>
                <a:lnTo>
                  <a:pt x="1165760" y="401187"/>
                </a:lnTo>
                <a:cubicBezTo>
                  <a:pt x="1171568" y="405015"/>
                  <a:pt x="1180899" y="405518"/>
                  <a:pt x="1183184" y="412671"/>
                </a:cubicBezTo>
                <a:cubicBezTo>
                  <a:pt x="1185470" y="419825"/>
                  <a:pt x="1176899" y="436804"/>
                  <a:pt x="1179473" y="444108"/>
                </a:cubicBezTo>
                <a:lnTo>
                  <a:pt x="1203860" y="472625"/>
                </a:lnTo>
                <a:lnTo>
                  <a:pt x="1222910" y="458337"/>
                </a:lnTo>
                <a:lnTo>
                  <a:pt x="1265773" y="458337"/>
                </a:lnTo>
                <a:lnTo>
                  <a:pt x="1337210" y="458337"/>
                </a:lnTo>
                <a:lnTo>
                  <a:pt x="1313398" y="477387"/>
                </a:lnTo>
                <a:lnTo>
                  <a:pt x="1313398" y="477387"/>
                </a:lnTo>
                <a:lnTo>
                  <a:pt x="1280060" y="563112"/>
                </a:lnTo>
                <a:lnTo>
                  <a:pt x="1256248" y="572637"/>
                </a:lnTo>
                <a:lnTo>
                  <a:pt x="1204102" y="594941"/>
                </a:lnTo>
                <a:lnTo>
                  <a:pt x="1220341" y="640350"/>
                </a:lnTo>
                <a:lnTo>
                  <a:pt x="1212719" y="677502"/>
                </a:lnTo>
                <a:lnTo>
                  <a:pt x="1232435" y="691700"/>
                </a:lnTo>
                <a:lnTo>
                  <a:pt x="1243798" y="739423"/>
                </a:lnTo>
                <a:lnTo>
                  <a:pt x="1285577" y="733072"/>
                </a:lnTo>
                <a:cubicBezTo>
                  <a:pt x="1296575" y="736459"/>
                  <a:pt x="1303762" y="751278"/>
                  <a:pt x="1314760" y="754665"/>
                </a:cubicBezTo>
                <a:lnTo>
                  <a:pt x="1341973" y="758375"/>
                </a:lnTo>
                <a:lnTo>
                  <a:pt x="1413410" y="753612"/>
                </a:lnTo>
                <a:lnTo>
                  <a:pt x="1446748" y="753612"/>
                </a:lnTo>
                <a:lnTo>
                  <a:pt x="1499135" y="767900"/>
                </a:lnTo>
                <a:lnTo>
                  <a:pt x="1508660" y="782187"/>
                </a:lnTo>
                <a:cubicBezTo>
                  <a:pt x="1505379" y="801090"/>
                  <a:pt x="1490786" y="821646"/>
                  <a:pt x="1498816" y="838897"/>
                </a:cubicBezTo>
                <a:cubicBezTo>
                  <a:pt x="1506846" y="856148"/>
                  <a:pt x="1538493" y="882866"/>
                  <a:pt x="1556843" y="885692"/>
                </a:cubicBezTo>
                <a:cubicBezTo>
                  <a:pt x="1575193" y="888518"/>
                  <a:pt x="1583270" y="860230"/>
                  <a:pt x="1608915" y="855855"/>
                </a:cubicBezTo>
                <a:lnTo>
                  <a:pt x="1614905" y="803224"/>
                </a:lnTo>
                <a:lnTo>
                  <a:pt x="1637816" y="817617"/>
                </a:lnTo>
                <a:lnTo>
                  <a:pt x="1703566" y="731422"/>
                </a:lnTo>
                <a:lnTo>
                  <a:pt x="1808582" y="762374"/>
                </a:lnTo>
                <a:lnTo>
                  <a:pt x="1886251" y="731229"/>
                </a:lnTo>
                <a:cubicBezTo>
                  <a:pt x="1885971" y="752702"/>
                  <a:pt x="1875747" y="769401"/>
                  <a:pt x="1875467" y="790874"/>
                </a:cubicBezTo>
                <a:lnTo>
                  <a:pt x="1953137" y="819486"/>
                </a:lnTo>
                <a:lnTo>
                  <a:pt x="2002273" y="859110"/>
                </a:lnTo>
                <a:cubicBezTo>
                  <a:pt x="2015532" y="867068"/>
                  <a:pt x="2027549" y="879004"/>
                  <a:pt x="2042051" y="882983"/>
                </a:cubicBezTo>
                <a:cubicBezTo>
                  <a:pt x="2056554" y="886962"/>
                  <a:pt x="2073542" y="882983"/>
                  <a:pt x="2089288" y="882983"/>
                </a:cubicBezTo>
                <a:lnTo>
                  <a:pt x="2114149" y="830462"/>
                </a:lnTo>
                <a:lnTo>
                  <a:pt x="2146470" y="756456"/>
                </a:lnTo>
                <a:lnTo>
                  <a:pt x="2178790" y="744519"/>
                </a:lnTo>
                <a:lnTo>
                  <a:pt x="2231846" y="790851"/>
                </a:lnTo>
                <a:lnTo>
                  <a:pt x="2309306" y="764615"/>
                </a:lnTo>
                <a:lnTo>
                  <a:pt x="2361902" y="745480"/>
                </a:lnTo>
                <a:lnTo>
                  <a:pt x="2439834" y="766005"/>
                </a:lnTo>
                <a:lnTo>
                  <a:pt x="2524364" y="689611"/>
                </a:lnTo>
                <a:lnTo>
                  <a:pt x="2549141" y="693056"/>
                </a:lnTo>
                <a:cubicBezTo>
                  <a:pt x="2558666" y="696231"/>
                  <a:pt x="2460090" y="832487"/>
                  <a:pt x="2436005" y="867306"/>
                </a:cubicBezTo>
                <a:cubicBezTo>
                  <a:pt x="2411920" y="902125"/>
                  <a:pt x="2432190" y="860594"/>
                  <a:pt x="2404632" y="901970"/>
                </a:cubicBezTo>
                <a:cubicBezTo>
                  <a:pt x="2377075" y="943346"/>
                  <a:pt x="2296857" y="1076629"/>
                  <a:pt x="2270660" y="1115562"/>
                </a:cubicBezTo>
                <a:lnTo>
                  <a:pt x="2256373" y="1144137"/>
                </a:lnTo>
                <a:lnTo>
                  <a:pt x="2209269" y="1182395"/>
                </a:lnTo>
                <a:lnTo>
                  <a:pt x="2182592" y="1213832"/>
                </a:lnTo>
                <a:lnTo>
                  <a:pt x="2147341" y="1247174"/>
                </a:lnTo>
                <a:lnTo>
                  <a:pt x="2132097" y="1319574"/>
                </a:lnTo>
                <a:lnTo>
                  <a:pt x="2156360" y="1348925"/>
                </a:lnTo>
                <a:lnTo>
                  <a:pt x="2054927" y="1350599"/>
                </a:lnTo>
                <a:cubicBezTo>
                  <a:pt x="2058108" y="1380071"/>
                  <a:pt x="2033649" y="1393933"/>
                  <a:pt x="2023010" y="1415600"/>
                </a:cubicBezTo>
                <a:lnTo>
                  <a:pt x="2013485" y="1429887"/>
                </a:lnTo>
                <a:lnTo>
                  <a:pt x="1999198" y="1472750"/>
                </a:lnTo>
                <a:lnTo>
                  <a:pt x="1980148" y="1487037"/>
                </a:lnTo>
                <a:lnTo>
                  <a:pt x="1915829" y="1494857"/>
                </a:lnTo>
                <a:lnTo>
                  <a:pt x="1889660" y="1515612"/>
                </a:lnTo>
                <a:lnTo>
                  <a:pt x="1880135" y="1491800"/>
                </a:lnTo>
                <a:lnTo>
                  <a:pt x="1822985" y="1510850"/>
                </a:lnTo>
                <a:lnTo>
                  <a:pt x="1799173" y="1491800"/>
                </a:lnTo>
                <a:lnTo>
                  <a:pt x="1780123" y="1501325"/>
                </a:lnTo>
                <a:cubicBezTo>
                  <a:pt x="1774335" y="1504534"/>
                  <a:pt x="1768663" y="1499270"/>
                  <a:pt x="1760635" y="1503432"/>
                </a:cubicBezTo>
                <a:cubicBezTo>
                  <a:pt x="1752607" y="1507594"/>
                  <a:pt x="1739892" y="1524072"/>
                  <a:pt x="1731953" y="1526295"/>
                </a:cubicBezTo>
                <a:cubicBezTo>
                  <a:pt x="1724014" y="1528518"/>
                  <a:pt x="1719317" y="1519944"/>
                  <a:pt x="1712999" y="1516768"/>
                </a:cubicBezTo>
                <a:lnTo>
                  <a:pt x="1722973" y="1487037"/>
                </a:lnTo>
                <a:lnTo>
                  <a:pt x="1699160" y="1482275"/>
                </a:lnTo>
                <a:lnTo>
                  <a:pt x="1642010" y="1491800"/>
                </a:lnTo>
                <a:lnTo>
                  <a:pt x="1546760" y="1496562"/>
                </a:lnTo>
                <a:lnTo>
                  <a:pt x="1470560" y="1477512"/>
                </a:lnTo>
                <a:lnTo>
                  <a:pt x="1451510" y="1491800"/>
                </a:lnTo>
                <a:lnTo>
                  <a:pt x="1396511" y="1520783"/>
                </a:lnTo>
                <a:lnTo>
                  <a:pt x="1375310" y="1501325"/>
                </a:lnTo>
                <a:lnTo>
                  <a:pt x="1356260" y="1477512"/>
                </a:lnTo>
                <a:lnTo>
                  <a:pt x="1337210" y="1501325"/>
                </a:lnTo>
                <a:lnTo>
                  <a:pt x="1327685" y="1482275"/>
                </a:lnTo>
                <a:lnTo>
                  <a:pt x="1227673" y="1529900"/>
                </a:lnTo>
                <a:lnTo>
                  <a:pt x="1194335" y="1529900"/>
                </a:lnTo>
                <a:lnTo>
                  <a:pt x="1132423" y="1520375"/>
                </a:lnTo>
                <a:lnTo>
                  <a:pt x="1075273" y="1539425"/>
                </a:lnTo>
                <a:lnTo>
                  <a:pt x="1051460" y="1577525"/>
                </a:lnTo>
                <a:lnTo>
                  <a:pt x="1037173" y="1606100"/>
                </a:lnTo>
                <a:lnTo>
                  <a:pt x="1018123" y="1606100"/>
                </a:lnTo>
                <a:lnTo>
                  <a:pt x="1018123" y="1606100"/>
                </a:lnTo>
                <a:lnTo>
                  <a:pt x="956402" y="1634894"/>
                </a:lnTo>
                <a:lnTo>
                  <a:pt x="918110" y="1606100"/>
                </a:lnTo>
                <a:lnTo>
                  <a:pt x="797331" y="1632036"/>
                </a:lnTo>
                <a:lnTo>
                  <a:pt x="851435" y="1668012"/>
                </a:lnTo>
                <a:lnTo>
                  <a:pt x="870485" y="1706112"/>
                </a:lnTo>
                <a:lnTo>
                  <a:pt x="870485" y="1753737"/>
                </a:lnTo>
                <a:lnTo>
                  <a:pt x="851435" y="1777550"/>
                </a:lnTo>
                <a:lnTo>
                  <a:pt x="837148" y="1853750"/>
                </a:lnTo>
                <a:lnTo>
                  <a:pt x="856198" y="1882325"/>
                </a:lnTo>
                <a:lnTo>
                  <a:pt x="841910" y="1910900"/>
                </a:lnTo>
                <a:lnTo>
                  <a:pt x="851435" y="1939475"/>
                </a:lnTo>
                <a:lnTo>
                  <a:pt x="851435" y="1963287"/>
                </a:lnTo>
                <a:lnTo>
                  <a:pt x="808573" y="1982337"/>
                </a:lnTo>
                <a:lnTo>
                  <a:pt x="808573" y="1982337"/>
                </a:lnTo>
                <a:cubicBezTo>
                  <a:pt x="808683" y="1991614"/>
                  <a:pt x="806895" y="2023680"/>
                  <a:pt x="809232" y="2038001"/>
                </a:cubicBezTo>
                <a:lnTo>
                  <a:pt x="822860" y="2058537"/>
                </a:lnTo>
                <a:lnTo>
                  <a:pt x="846673" y="2082350"/>
                </a:lnTo>
                <a:lnTo>
                  <a:pt x="841910" y="2134737"/>
                </a:lnTo>
                <a:lnTo>
                  <a:pt x="899060" y="2163312"/>
                </a:lnTo>
                <a:lnTo>
                  <a:pt x="903823" y="2196650"/>
                </a:lnTo>
                <a:lnTo>
                  <a:pt x="965735" y="2220462"/>
                </a:lnTo>
                <a:lnTo>
                  <a:pt x="956210" y="2253800"/>
                </a:lnTo>
                <a:lnTo>
                  <a:pt x="1056223" y="2258562"/>
                </a:lnTo>
                <a:lnTo>
                  <a:pt x="1056223" y="2258562"/>
                </a:lnTo>
                <a:cubicBezTo>
                  <a:pt x="1056188" y="2259908"/>
                  <a:pt x="1056152" y="2261253"/>
                  <a:pt x="1056117" y="2262599"/>
                </a:cubicBezTo>
                <a:close/>
              </a:path>
            </a:pathLst>
          </a:cu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Freeform 31">
            <a:extLst>
              <a:ext uri="{FF2B5EF4-FFF2-40B4-BE49-F238E27FC236}">
                <a16:creationId xmlns:a16="http://schemas.microsoft.com/office/drawing/2014/main" id="{6A6AD566-D75C-42F5-BE5D-859F63246539}"/>
              </a:ext>
            </a:extLst>
          </p:cNvPr>
          <p:cNvSpPr/>
          <p:nvPr/>
        </p:nvSpPr>
        <p:spPr bwMode="auto">
          <a:xfrm>
            <a:off x="4803231" y="3778250"/>
            <a:ext cx="2578100" cy="2960688"/>
          </a:xfrm>
          <a:custGeom>
            <a:avLst/>
            <a:gdLst>
              <a:gd name="connsiteX0" fmla="*/ 2743200 w 2743200"/>
              <a:gd name="connsiteY0" fmla="*/ 2157211 h 2923504"/>
              <a:gd name="connsiteX1" fmla="*/ 2717442 w 2743200"/>
              <a:gd name="connsiteY1" fmla="*/ 2665927 h 2923504"/>
              <a:gd name="connsiteX2" fmla="*/ 2311757 w 2743200"/>
              <a:gd name="connsiteY2" fmla="*/ 2852670 h 2923504"/>
              <a:gd name="connsiteX3" fmla="*/ 1184856 w 2743200"/>
              <a:gd name="connsiteY3" fmla="*/ 2923504 h 2923504"/>
              <a:gd name="connsiteX4" fmla="*/ 502276 w 2743200"/>
              <a:gd name="connsiteY4" fmla="*/ 2292439 h 2923504"/>
              <a:gd name="connsiteX5" fmla="*/ 321972 w 2743200"/>
              <a:gd name="connsiteY5" fmla="*/ 1745087 h 2923504"/>
              <a:gd name="connsiteX6" fmla="*/ 148107 w 2743200"/>
              <a:gd name="connsiteY6" fmla="*/ 1159098 h 2923504"/>
              <a:gd name="connsiteX7" fmla="*/ 0 w 2743200"/>
              <a:gd name="connsiteY7" fmla="*/ 573110 h 2923504"/>
              <a:gd name="connsiteX8" fmla="*/ 25757 w 2743200"/>
              <a:gd name="connsiteY8" fmla="*/ 412124 h 2923504"/>
              <a:gd name="connsiteX9" fmla="*/ 251138 w 2743200"/>
              <a:gd name="connsiteY9" fmla="*/ 160986 h 2923504"/>
              <a:gd name="connsiteX10" fmla="*/ 547352 w 2743200"/>
              <a:gd name="connsiteY10" fmla="*/ 12879 h 2923504"/>
              <a:gd name="connsiteX11" fmla="*/ 824248 w 2743200"/>
              <a:gd name="connsiteY11" fmla="*/ 0 h 2923504"/>
              <a:gd name="connsiteX12" fmla="*/ 965915 w 2743200"/>
              <a:gd name="connsiteY12" fmla="*/ 103031 h 2923504"/>
              <a:gd name="connsiteX13" fmla="*/ 1088264 w 2743200"/>
              <a:gd name="connsiteY13" fmla="*/ 238259 h 2923504"/>
              <a:gd name="connsiteX14" fmla="*/ 1204174 w 2743200"/>
              <a:gd name="connsiteY14" fmla="*/ 360608 h 2923504"/>
              <a:gd name="connsiteX0" fmla="*/ 2743200 w 2743200"/>
              <a:gd name="connsiteY0" fmla="*/ 2157211 h 2923504"/>
              <a:gd name="connsiteX1" fmla="*/ 2717442 w 2743200"/>
              <a:gd name="connsiteY1" fmla="*/ 2665927 h 2923504"/>
              <a:gd name="connsiteX2" fmla="*/ 2311757 w 2743200"/>
              <a:gd name="connsiteY2" fmla="*/ 2852670 h 2923504"/>
              <a:gd name="connsiteX3" fmla="*/ 1184856 w 2743200"/>
              <a:gd name="connsiteY3" fmla="*/ 2923504 h 2923504"/>
              <a:gd name="connsiteX4" fmla="*/ 502276 w 2743200"/>
              <a:gd name="connsiteY4" fmla="*/ 2292439 h 2923504"/>
              <a:gd name="connsiteX5" fmla="*/ 321972 w 2743200"/>
              <a:gd name="connsiteY5" fmla="*/ 1745087 h 2923504"/>
              <a:gd name="connsiteX6" fmla="*/ 148107 w 2743200"/>
              <a:gd name="connsiteY6" fmla="*/ 1159098 h 2923504"/>
              <a:gd name="connsiteX7" fmla="*/ 0 w 2743200"/>
              <a:gd name="connsiteY7" fmla="*/ 573110 h 2923504"/>
              <a:gd name="connsiteX8" fmla="*/ 25757 w 2743200"/>
              <a:gd name="connsiteY8" fmla="*/ 412124 h 2923504"/>
              <a:gd name="connsiteX9" fmla="*/ 251138 w 2743200"/>
              <a:gd name="connsiteY9" fmla="*/ 160986 h 2923504"/>
              <a:gd name="connsiteX10" fmla="*/ 547352 w 2743200"/>
              <a:gd name="connsiteY10" fmla="*/ 12879 h 2923504"/>
              <a:gd name="connsiteX11" fmla="*/ 824248 w 2743200"/>
              <a:gd name="connsiteY11" fmla="*/ 0 h 2923504"/>
              <a:gd name="connsiteX12" fmla="*/ 965915 w 2743200"/>
              <a:gd name="connsiteY12" fmla="*/ 103031 h 2923504"/>
              <a:gd name="connsiteX13" fmla="*/ 1088264 w 2743200"/>
              <a:gd name="connsiteY13" fmla="*/ 238259 h 2923504"/>
              <a:gd name="connsiteX14" fmla="*/ 1204174 w 2743200"/>
              <a:gd name="connsiteY14" fmla="*/ 360608 h 2923504"/>
              <a:gd name="connsiteX0" fmla="*/ 2743200 w 2743200"/>
              <a:gd name="connsiteY0" fmla="*/ 2157211 h 2923504"/>
              <a:gd name="connsiteX1" fmla="*/ 2717442 w 2743200"/>
              <a:gd name="connsiteY1" fmla="*/ 2665927 h 2923504"/>
              <a:gd name="connsiteX2" fmla="*/ 2311757 w 2743200"/>
              <a:gd name="connsiteY2" fmla="*/ 2852670 h 2923504"/>
              <a:gd name="connsiteX3" fmla="*/ 1184856 w 2743200"/>
              <a:gd name="connsiteY3" fmla="*/ 2923504 h 2923504"/>
              <a:gd name="connsiteX4" fmla="*/ 502276 w 2743200"/>
              <a:gd name="connsiteY4" fmla="*/ 2292439 h 2923504"/>
              <a:gd name="connsiteX5" fmla="*/ 321972 w 2743200"/>
              <a:gd name="connsiteY5" fmla="*/ 1745087 h 2923504"/>
              <a:gd name="connsiteX6" fmla="*/ 148107 w 2743200"/>
              <a:gd name="connsiteY6" fmla="*/ 1159098 h 2923504"/>
              <a:gd name="connsiteX7" fmla="*/ 0 w 2743200"/>
              <a:gd name="connsiteY7" fmla="*/ 573110 h 2923504"/>
              <a:gd name="connsiteX8" fmla="*/ 25757 w 2743200"/>
              <a:gd name="connsiteY8" fmla="*/ 412124 h 2923504"/>
              <a:gd name="connsiteX9" fmla="*/ 251138 w 2743200"/>
              <a:gd name="connsiteY9" fmla="*/ 160986 h 2923504"/>
              <a:gd name="connsiteX10" fmla="*/ 547352 w 2743200"/>
              <a:gd name="connsiteY10" fmla="*/ 12879 h 2923504"/>
              <a:gd name="connsiteX11" fmla="*/ 824248 w 2743200"/>
              <a:gd name="connsiteY11" fmla="*/ 0 h 2923504"/>
              <a:gd name="connsiteX12" fmla="*/ 965915 w 2743200"/>
              <a:gd name="connsiteY12" fmla="*/ 103031 h 2923504"/>
              <a:gd name="connsiteX13" fmla="*/ 1088264 w 2743200"/>
              <a:gd name="connsiteY13" fmla="*/ 238259 h 2923504"/>
              <a:gd name="connsiteX14" fmla="*/ 1204174 w 2743200"/>
              <a:gd name="connsiteY14" fmla="*/ 360608 h 2923504"/>
              <a:gd name="connsiteX0" fmla="*/ 2743200 w 2743200"/>
              <a:gd name="connsiteY0" fmla="*/ 2157211 h 2923504"/>
              <a:gd name="connsiteX1" fmla="*/ 2717442 w 2743200"/>
              <a:gd name="connsiteY1" fmla="*/ 2665927 h 2923504"/>
              <a:gd name="connsiteX2" fmla="*/ 2311757 w 2743200"/>
              <a:gd name="connsiteY2" fmla="*/ 2852670 h 2923504"/>
              <a:gd name="connsiteX3" fmla="*/ 1184856 w 2743200"/>
              <a:gd name="connsiteY3" fmla="*/ 2923504 h 2923504"/>
              <a:gd name="connsiteX4" fmla="*/ 502276 w 2743200"/>
              <a:gd name="connsiteY4" fmla="*/ 2292439 h 2923504"/>
              <a:gd name="connsiteX5" fmla="*/ 294365 w 2743200"/>
              <a:gd name="connsiteY5" fmla="*/ 1758326 h 2923504"/>
              <a:gd name="connsiteX6" fmla="*/ 148107 w 2743200"/>
              <a:gd name="connsiteY6" fmla="*/ 1159098 h 2923504"/>
              <a:gd name="connsiteX7" fmla="*/ 0 w 2743200"/>
              <a:gd name="connsiteY7" fmla="*/ 573110 h 2923504"/>
              <a:gd name="connsiteX8" fmla="*/ 25757 w 2743200"/>
              <a:gd name="connsiteY8" fmla="*/ 412124 h 2923504"/>
              <a:gd name="connsiteX9" fmla="*/ 251138 w 2743200"/>
              <a:gd name="connsiteY9" fmla="*/ 160986 h 2923504"/>
              <a:gd name="connsiteX10" fmla="*/ 547352 w 2743200"/>
              <a:gd name="connsiteY10" fmla="*/ 12879 h 2923504"/>
              <a:gd name="connsiteX11" fmla="*/ 824248 w 2743200"/>
              <a:gd name="connsiteY11" fmla="*/ 0 h 2923504"/>
              <a:gd name="connsiteX12" fmla="*/ 965915 w 2743200"/>
              <a:gd name="connsiteY12" fmla="*/ 103031 h 2923504"/>
              <a:gd name="connsiteX13" fmla="*/ 1088264 w 2743200"/>
              <a:gd name="connsiteY13" fmla="*/ 238259 h 2923504"/>
              <a:gd name="connsiteX14" fmla="*/ 1204174 w 2743200"/>
              <a:gd name="connsiteY14" fmla="*/ 360608 h 2923504"/>
              <a:gd name="connsiteX0" fmla="*/ 2755048 w 2755048"/>
              <a:gd name="connsiteY0" fmla="*/ 2157211 h 2923504"/>
              <a:gd name="connsiteX1" fmla="*/ 2729290 w 2755048"/>
              <a:gd name="connsiteY1" fmla="*/ 2665927 h 2923504"/>
              <a:gd name="connsiteX2" fmla="*/ 2323605 w 2755048"/>
              <a:gd name="connsiteY2" fmla="*/ 2852670 h 2923504"/>
              <a:gd name="connsiteX3" fmla="*/ 1196704 w 2755048"/>
              <a:gd name="connsiteY3" fmla="*/ 2923504 h 2923504"/>
              <a:gd name="connsiteX4" fmla="*/ 514124 w 2755048"/>
              <a:gd name="connsiteY4" fmla="*/ 2292439 h 2923504"/>
              <a:gd name="connsiteX5" fmla="*/ 306213 w 2755048"/>
              <a:gd name="connsiteY5" fmla="*/ 1758326 h 2923504"/>
              <a:gd name="connsiteX6" fmla="*/ 159955 w 2755048"/>
              <a:gd name="connsiteY6" fmla="*/ 1159098 h 2923504"/>
              <a:gd name="connsiteX7" fmla="*/ 11848 w 2755048"/>
              <a:gd name="connsiteY7" fmla="*/ 573110 h 2923504"/>
              <a:gd name="connsiteX8" fmla="*/ 37605 w 2755048"/>
              <a:gd name="connsiteY8" fmla="*/ 412124 h 2923504"/>
              <a:gd name="connsiteX9" fmla="*/ 262986 w 2755048"/>
              <a:gd name="connsiteY9" fmla="*/ 160986 h 2923504"/>
              <a:gd name="connsiteX10" fmla="*/ 559200 w 2755048"/>
              <a:gd name="connsiteY10" fmla="*/ 12879 h 2923504"/>
              <a:gd name="connsiteX11" fmla="*/ 836096 w 2755048"/>
              <a:gd name="connsiteY11" fmla="*/ 0 h 2923504"/>
              <a:gd name="connsiteX12" fmla="*/ 977763 w 2755048"/>
              <a:gd name="connsiteY12" fmla="*/ 103031 h 2923504"/>
              <a:gd name="connsiteX13" fmla="*/ 1100112 w 2755048"/>
              <a:gd name="connsiteY13" fmla="*/ 238259 h 2923504"/>
              <a:gd name="connsiteX14" fmla="*/ 1216022 w 2755048"/>
              <a:gd name="connsiteY14" fmla="*/ 360608 h 2923504"/>
              <a:gd name="connsiteX0" fmla="*/ 2755048 w 2755048"/>
              <a:gd name="connsiteY0" fmla="*/ 2157211 h 2923504"/>
              <a:gd name="connsiteX1" fmla="*/ 2729290 w 2755048"/>
              <a:gd name="connsiteY1" fmla="*/ 2665927 h 2923504"/>
              <a:gd name="connsiteX2" fmla="*/ 2323605 w 2755048"/>
              <a:gd name="connsiteY2" fmla="*/ 2852670 h 2923504"/>
              <a:gd name="connsiteX3" fmla="*/ 1196704 w 2755048"/>
              <a:gd name="connsiteY3" fmla="*/ 2923504 h 2923504"/>
              <a:gd name="connsiteX4" fmla="*/ 514124 w 2755048"/>
              <a:gd name="connsiteY4" fmla="*/ 2292439 h 2923504"/>
              <a:gd name="connsiteX5" fmla="*/ 306213 w 2755048"/>
              <a:gd name="connsiteY5" fmla="*/ 1758326 h 2923504"/>
              <a:gd name="connsiteX6" fmla="*/ 159955 w 2755048"/>
              <a:gd name="connsiteY6" fmla="*/ 1159098 h 2923504"/>
              <a:gd name="connsiteX7" fmla="*/ 11848 w 2755048"/>
              <a:gd name="connsiteY7" fmla="*/ 573110 h 2923504"/>
              <a:gd name="connsiteX8" fmla="*/ 37605 w 2755048"/>
              <a:gd name="connsiteY8" fmla="*/ 412124 h 2923504"/>
              <a:gd name="connsiteX9" fmla="*/ 262986 w 2755048"/>
              <a:gd name="connsiteY9" fmla="*/ 160986 h 2923504"/>
              <a:gd name="connsiteX10" fmla="*/ 559200 w 2755048"/>
              <a:gd name="connsiteY10" fmla="*/ 12879 h 2923504"/>
              <a:gd name="connsiteX11" fmla="*/ 836096 w 2755048"/>
              <a:gd name="connsiteY11" fmla="*/ 0 h 2923504"/>
              <a:gd name="connsiteX12" fmla="*/ 977763 w 2755048"/>
              <a:gd name="connsiteY12" fmla="*/ 103031 h 2923504"/>
              <a:gd name="connsiteX13" fmla="*/ 1100112 w 2755048"/>
              <a:gd name="connsiteY13" fmla="*/ 238259 h 2923504"/>
              <a:gd name="connsiteX14" fmla="*/ 1216022 w 2755048"/>
              <a:gd name="connsiteY14" fmla="*/ 360608 h 2923504"/>
              <a:gd name="connsiteX0" fmla="*/ 2755048 w 2755048"/>
              <a:gd name="connsiteY0" fmla="*/ 2157211 h 2923504"/>
              <a:gd name="connsiteX1" fmla="*/ 2729290 w 2755048"/>
              <a:gd name="connsiteY1" fmla="*/ 2665927 h 2923504"/>
              <a:gd name="connsiteX2" fmla="*/ 2323605 w 2755048"/>
              <a:gd name="connsiteY2" fmla="*/ 2852670 h 2923504"/>
              <a:gd name="connsiteX3" fmla="*/ 1196704 w 2755048"/>
              <a:gd name="connsiteY3" fmla="*/ 2923504 h 2923504"/>
              <a:gd name="connsiteX4" fmla="*/ 514124 w 2755048"/>
              <a:gd name="connsiteY4" fmla="*/ 2292439 h 2923504"/>
              <a:gd name="connsiteX5" fmla="*/ 306213 w 2755048"/>
              <a:gd name="connsiteY5" fmla="*/ 1758326 h 2923504"/>
              <a:gd name="connsiteX6" fmla="*/ 159955 w 2755048"/>
              <a:gd name="connsiteY6" fmla="*/ 1159098 h 2923504"/>
              <a:gd name="connsiteX7" fmla="*/ 11848 w 2755048"/>
              <a:gd name="connsiteY7" fmla="*/ 573110 h 2923504"/>
              <a:gd name="connsiteX8" fmla="*/ 37605 w 2755048"/>
              <a:gd name="connsiteY8" fmla="*/ 412124 h 2923504"/>
              <a:gd name="connsiteX9" fmla="*/ 262986 w 2755048"/>
              <a:gd name="connsiteY9" fmla="*/ 160986 h 2923504"/>
              <a:gd name="connsiteX10" fmla="*/ 559200 w 2755048"/>
              <a:gd name="connsiteY10" fmla="*/ 12879 h 2923504"/>
              <a:gd name="connsiteX11" fmla="*/ 836096 w 2755048"/>
              <a:gd name="connsiteY11" fmla="*/ 0 h 2923504"/>
              <a:gd name="connsiteX12" fmla="*/ 977763 w 2755048"/>
              <a:gd name="connsiteY12" fmla="*/ 103031 h 2923504"/>
              <a:gd name="connsiteX13" fmla="*/ 1100112 w 2755048"/>
              <a:gd name="connsiteY13" fmla="*/ 238259 h 2923504"/>
              <a:gd name="connsiteX14" fmla="*/ 1216022 w 2755048"/>
              <a:gd name="connsiteY14" fmla="*/ 360608 h 2923504"/>
              <a:gd name="connsiteX0" fmla="*/ 2755048 w 2755048"/>
              <a:gd name="connsiteY0" fmla="*/ 2166909 h 2933202"/>
              <a:gd name="connsiteX1" fmla="*/ 2729290 w 2755048"/>
              <a:gd name="connsiteY1" fmla="*/ 2675625 h 2933202"/>
              <a:gd name="connsiteX2" fmla="*/ 2323605 w 2755048"/>
              <a:gd name="connsiteY2" fmla="*/ 2862368 h 2933202"/>
              <a:gd name="connsiteX3" fmla="*/ 1196704 w 2755048"/>
              <a:gd name="connsiteY3" fmla="*/ 2933202 h 2933202"/>
              <a:gd name="connsiteX4" fmla="*/ 514124 w 2755048"/>
              <a:gd name="connsiteY4" fmla="*/ 2302137 h 2933202"/>
              <a:gd name="connsiteX5" fmla="*/ 306213 w 2755048"/>
              <a:gd name="connsiteY5" fmla="*/ 1768024 h 2933202"/>
              <a:gd name="connsiteX6" fmla="*/ 159955 w 2755048"/>
              <a:gd name="connsiteY6" fmla="*/ 1168796 h 2933202"/>
              <a:gd name="connsiteX7" fmla="*/ 11848 w 2755048"/>
              <a:gd name="connsiteY7" fmla="*/ 582808 h 2933202"/>
              <a:gd name="connsiteX8" fmla="*/ 37605 w 2755048"/>
              <a:gd name="connsiteY8" fmla="*/ 421822 h 2933202"/>
              <a:gd name="connsiteX9" fmla="*/ 262986 w 2755048"/>
              <a:gd name="connsiteY9" fmla="*/ 170684 h 2933202"/>
              <a:gd name="connsiteX10" fmla="*/ 559200 w 2755048"/>
              <a:gd name="connsiteY10" fmla="*/ 22577 h 2933202"/>
              <a:gd name="connsiteX11" fmla="*/ 836096 w 2755048"/>
              <a:gd name="connsiteY11" fmla="*/ 9698 h 2933202"/>
              <a:gd name="connsiteX12" fmla="*/ 977763 w 2755048"/>
              <a:gd name="connsiteY12" fmla="*/ 112729 h 2933202"/>
              <a:gd name="connsiteX13" fmla="*/ 1100112 w 2755048"/>
              <a:gd name="connsiteY13" fmla="*/ 247957 h 2933202"/>
              <a:gd name="connsiteX14" fmla="*/ 1216022 w 2755048"/>
              <a:gd name="connsiteY14" fmla="*/ 370306 h 2933202"/>
              <a:gd name="connsiteX0" fmla="*/ 2755048 w 2755048"/>
              <a:gd name="connsiteY0" fmla="*/ 2166909 h 2933202"/>
              <a:gd name="connsiteX1" fmla="*/ 2729290 w 2755048"/>
              <a:gd name="connsiteY1" fmla="*/ 2675625 h 2933202"/>
              <a:gd name="connsiteX2" fmla="*/ 2323605 w 2755048"/>
              <a:gd name="connsiteY2" fmla="*/ 2862368 h 2933202"/>
              <a:gd name="connsiteX3" fmla="*/ 1196704 w 2755048"/>
              <a:gd name="connsiteY3" fmla="*/ 2933202 h 2933202"/>
              <a:gd name="connsiteX4" fmla="*/ 514124 w 2755048"/>
              <a:gd name="connsiteY4" fmla="*/ 2302137 h 2933202"/>
              <a:gd name="connsiteX5" fmla="*/ 306213 w 2755048"/>
              <a:gd name="connsiteY5" fmla="*/ 1768024 h 2933202"/>
              <a:gd name="connsiteX6" fmla="*/ 159955 w 2755048"/>
              <a:gd name="connsiteY6" fmla="*/ 1168796 h 2933202"/>
              <a:gd name="connsiteX7" fmla="*/ 11848 w 2755048"/>
              <a:gd name="connsiteY7" fmla="*/ 582808 h 2933202"/>
              <a:gd name="connsiteX8" fmla="*/ 37605 w 2755048"/>
              <a:gd name="connsiteY8" fmla="*/ 421822 h 2933202"/>
              <a:gd name="connsiteX9" fmla="*/ 262986 w 2755048"/>
              <a:gd name="connsiteY9" fmla="*/ 170684 h 2933202"/>
              <a:gd name="connsiteX10" fmla="*/ 559200 w 2755048"/>
              <a:gd name="connsiteY10" fmla="*/ 22577 h 2933202"/>
              <a:gd name="connsiteX11" fmla="*/ 836096 w 2755048"/>
              <a:gd name="connsiteY11" fmla="*/ 9698 h 2933202"/>
              <a:gd name="connsiteX12" fmla="*/ 977763 w 2755048"/>
              <a:gd name="connsiteY12" fmla="*/ 112729 h 2933202"/>
              <a:gd name="connsiteX13" fmla="*/ 1100112 w 2755048"/>
              <a:gd name="connsiteY13" fmla="*/ 247957 h 2933202"/>
              <a:gd name="connsiteX14" fmla="*/ 1216022 w 2755048"/>
              <a:gd name="connsiteY14" fmla="*/ 370306 h 2933202"/>
              <a:gd name="connsiteX0" fmla="*/ 2755048 w 2766962"/>
              <a:gd name="connsiteY0" fmla="*/ 2166909 h 2933202"/>
              <a:gd name="connsiteX1" fmla="*/ 2729290 w 2766962"/>
              <a:gd name="connsiteY1" fmla="*/ 2675625 h 2933202"/>
              <a:gd name="connsiteX2" fmla="*/ 2323605 w 2766962"/>
              <a:gd name="connsiteY2" fmla="*/ 2862368 h 2933202"/>
              <a:gd name="connsiteX3" fmla="*/ 1196704 w 2766962"/>
              <a:gd name="connsiteY3" fmla="*/ 2933202 h 2933202"/>
              <a:gd name="connsiteX4" fmla="*/ 514124 w 2766962"/>
              <a:gd name="connsiteY4" fmla="*/ 2302137 h 2933202"/>
              <a:gd name="connsiteX5" fmla="*/ 306213 w 2766962"/>
              <a:gd name="connsiteY5" fmla="*/ 1768024 h 2933202"/>
              <a:gd name="connsiteX6" fmla="*/ 159955 w 2766962"/>
              <a:gd name="connsiteY6" fmla="*/ 1168796 h 2933202"/>
              <a:gd name="connsiteX7" fmla="*/ 11848 w 2766962"/>
              <a:gd name="connsiteY7" fmla="*/ 582808 h 2933202"/>
              <a:gd name="connsiteX8" fmla="*/ 37605 w 2766962"/>
              <a:gd name="connsiteY8" fmla="*/ 421822 h 2933202"/>
              <a:gd name="connsiteX9" fmla="*/ 262986 w 2766962"/>
              <a:gd name="connsiteY9" fmla="*/ 170684 h 2933202"/>
              <a:gd name="connsiteX10" fmla="*/ 559200 w 2766962"/>
              <a:gd name="connsiteY10" fmla="*/ 22577 h 2933202"/>
              <a:gd name="connsiteX11" fmla="*/ 836096 w 2766962"/>
              <a:gd name="connsiteY11" fmla="*/ 9698 h 2933202"/>
              <a:gd name="connsiteX12" fmla="*/ 977763 w 2766962"/>
              <a:gd name="connsiteY12" fmla="*/ 112729 h 2933202"/>
              <a:gd name="connsiteX13" fmla="*/ 1100112 w 2766962"/>
              <a:gd name="connsiteY13" fmla="*/ 247957 h 2933202"/>
              <a:gd name="connsiteX14" fmla="*/ 1216022 w 2766962"/>
              <a:gd name="connsiteY14" fmla="*/ 370306 h 2933202"/>
              <a:gd name="connsiteX0" fmla="*/ 2755048 w 2766962"/>
              <a:gd name="connsiteY0" fmla="*/ 2166909 h 2933202"/>
              <a:gd name="connsiteX1" fmla="*/ 2729290 w 2766962"/>
              <a:gd name="connsiteY1" fmla="*/ 2675625 h 2933202"/>
              <a:gd name="connsiteX2" fmla="*/ 2323605 w 2766962"/>
              <a:gd name="connsiteY2" fmla="*/ 2862368 h 2933202"/>
              <a:gd name="connsiteX3" fmla="*/ 1196704 w 2766962"/>
              <a:gd name="connsiteY3" fmla="*/ 2933202 h 2933202"/>
              <a:gd name="connsiteX4" fmla="*/ 514124 w 2766962"/>
              <a:gd name="connsiteY4" fmla="*/ 2302137 h 2933202"/>
              <a:gd name="connsiteX5" fmla="*/ 306213 w 2766962"/>
              <a:gd name="connsiteY5" fmla="*/ 1768024 h 2933202"/>
              <a:gd name="connsiteX6" fmla="*/ 159955 w 2766962"/>
              <a:gd name="connsiteY6" fmla="*/ 1168796 h 2933202"/>
              <a:gd name="connsiteX7" fmla="*/ 11848 w 2766962"/>
              <a:gd name="connsiteY7" fmla="*/ 582808 h 2933202"/>
              <a:gd name="connsiteX8" fmla="*/ 37605 w 2766962"/>
              <a:gd name="connsiteY8" fmla="*/ 421822 h 2933202"/>
              <a:gd name="connsiteX9" fmla="*/ 262986 w 2766962"/>
              <a:gd name="connsiteY9" fmla="*/ 170684 h 2933202"/>
              <a:gd name="connsiteX10" fmla="*/ 559200 w 2766962"/>
              <a:gd name="connsiteY10" fmla="*/ 22577 h 2933202"/>
              <a:gd name="connsiteX11" fmla="*/ 836096 w 2766962"/>
              <a:gd name="connsiteY11" fmla="*/ 9698 h 2933202"/>
              <a:gd name="connsiteX12" fmla="*/ 977763 w 2766962"/>
              <a:gd name="connsiteY12" fmla="*/ 112729 h 2933202"/>
              <a:gd name="connsiteX13" fmla="*/ 1100112 w 2766962"/>
              <a:gd name="connsiteY13" fmla="*/ 247957 h 2933202"/>
              <a:gd name="connsiteX14" fmla="*/ 1216022 w 2766962"/>
              <a:gd name="connsiteY14" fmla="*/ 370306 h 2933202"/>
              <a:gd name="connsiteX0" fmla="*/ 2755048 w 2766962"/>
              <a:gd name="connsiteY0" fmla="*/ 2166909 h 2967664"/>
              <a:gd name="connsiteX1" fmla="*/ 2729290 w 2766962"/>
              <a:gd name="connsiteY1" fmla="*/ 2675625 h 2967664"/>
              <a:gd name="connsiteX2" fmla="*/ 2323605 w 2766962"/>
              <a:gd name="connsiteY2" fmla="*/ 2862368 h 2967664"/>
              <a:gd name="connsiteX3" fmla="*/ 1196704 w 2766962"/>
              <a:gd name="connsiteY3" fmla="*/ 2933202 h 2967664"/>
              <a:gd name="connsiteX4" fmla="*/ 514124 w 2766962"/>
              <a:gd name="connsiteY4" fmla="*/ 2302137 h 2967664"/>
              <a:gd name="connsiteX5" fmla="*/ 306213 w 2766962"/>
              <a:gd name="connsiteY5" fmla="*/ 1768024 h 2967664"/>
              <a:gd name="connsiteX6" fmla="*/ 159955 w 2766962"/>
              <a:gd name="connsiteY6" fmla="*/ 1168796 h 2967664"/>
              <a:gd name="connsiteX7" fmla="*/ 11848 w 2766962"/>
              <a:gd name="connsiteY7" fmla="*/ 582808 h 2967664"/>
              <a:gd name="connsiteX8" fmla="*/ 37605 w 2766962"/>
              <a:gd name="connsiteY8" fmla="*/ 421822 h 2967664"/>
              <a:gd name="connsiteX9" fmla="*/ 262986 w 2766962"/>
              <a:gd name="connsiteY9" fmla="*/ 170684 h 2967664"/>
              <a:gd name="connsiteX10" fmla="*/ 559200 w 2766962"/>
              <a:gd name="connsiteY10" fmla="*/ 22577 h 2967664"/>
              <a:gd name="connsiteX11" fmla="*/ 836096 w 2766962"/>
              <a:gd name="connsiteY11" fmla="*/ 9698 h 2967664"/>
              <a:gd name="connsiteX12" fmla="*/ 977763 w 2766962"/>
              <a:gd name="connsiteY12" fmla="*/ 112729 h 2967664"/>
              <a:gd name="connsiteX13" fmla="*/ 1100112 w 2766962"/>
              <a:gd name="connsiteY13" fmla="*/ 247957 h 2967664"/>
              <a:gd name="connsiteX14" fmla="*/ 1216022 w 2766962"/>
              <a:gd name="connsiteY14" fmla="*/ 370306 h 2967664"/>
              <a:gd name="connsiteX0" fmla="*/ 2755048 w 2766962"/>
              <a:gd name="connsiteY0" fmla="*/ 2166909 h 2967664"/>
              <a:gd name="connsiteX1" fmla="*/ 2729290 w 2766962"/>
              <a:gd name="connsiteY1" fmla="*/ 2675625 h 2967664"/>
              <a:gd name="connsiteX2" fmla="*/ 2323605 w 2766962"/>
              <a:gd name="connsiteY2" fmla="*/ 2862368 h 2967664"/>
              <a:gd name="connsiteX3" fmla="*/ 1196704 w 2766962"/>
              <a:gd name="connsiteY3" fmla="*/ 2933202 h 2967664"/>
              <a:gd name="connsiteX4" fmla="*/ 514124 w 2766962"/>
              <a:gd name="connsiteY4" fmla="*/ 2302137 h 2967664"/>
              <a:gd name="connsiteX5" fmla="*/ 306213 w 2766962"/>
              <a:gd name="connsiteY5" fmla="*/ 1768024 h 2967664"/>
              <a:gd name="connsiteX6" fmla="*/ 159955 w 2766962"/>
              <a:gd name="connsiteY6" fmla="*/ 1168796 h 2967664"/>
              <a:gd name="connsiteX7" fmla="*/ 11848 w 2766962"/>
              <a:gd name="connsiteY7" fmla="*/ 582808 h 2967664"/>
              <a:gd name="connsiteX8" fmla="*/ 37605 w 2766962"/>
              <a:gd name="connsiteY8" fmla="*/ 421822 h 2967664"/>
              <a:gd name="connsiteX9" fmla="*/ 262986 w 2766962"/>
              <a:gd name="connsiteY9" fmla="*/ 170684 h 2967664"/>
              <a:gd name="connsiteX10" fmla="*/ 559200 w 2766962"/>
              <a:gd name="connsiteY10" fmla="*/ 22577 h 2967664"/>
              <a:gd name="connsiteX11" fmla="*/ 836096 w 2766962"/>
              <a:gd name="connsiteY11" fmla="*/ 9698 h 2967664"/>
              <a:gd name="connsiteX12" fmla="*/ 977763 w 2766962"/>
              <a:gd name="connsiteY12" fmla="*/ 112729 h 2967664"/>
              <a:gd name="connsiteX13" fmla="*/ 1100112 w 2766962"/>
              <a:gd name="connsiteY13" fmla="*/ 247957 h 2967664"/>
              <a:gd name="connsiteX14" fmla="*/ 1216139 w 2766962"/>
              <a:gd name="connsiteY14" fmla="*/ 447691 h 2967664"/>
              <a:gd name="connsiteX0" fmla="*/ 2747539 w 2759453"/>
              <a:gd name="connsiteY0" fmla="*/ 2166909 h 2967664"/>
              <a:gd name="connsiteX1" fmla="*/ 2721781 w 2759453"/>
              <a:gd name="connsiteY1" fmla="*/ 2675625 h 2967664"/>
              <a:gd name="connsiteX2" fmla="*/ 2316096 w 2759453"/>
              <a:gd name="connsiteY2" fmla="*/ 2862368 h 2967664"/>
              <a:gd name="connsiteX3" fmla="*/ 1189195 w 2759453"/>
              <a:gd name="connsiteY3" fmla="*/ 2933202 h 2967664"/>
              <a:gd name="connsiteX4" fmla="*/ 506615 w 2759453"/>
              <a:gd name="connsiteY4" fmla="*/ 2302137 h 2967664"/>
              <a:gd name="connsiteX5" fmla="*/ 298704 w 2759453"/>
              <a:gd name="connsiteY5" fmla="*/ 1768024 h 2967664"/>
              <a:gd name="connsiteX6" fmla="*/ 152446 w 2759453"/>
              <a:gd name="connsiteY6" fmla="*/ 1168796 h 2967664"/>
              <a:gd name="connsiteX7" fmla="*/ 4339 w 2759453"/>
              <a:gd name="connsiteY7" fmla="*/ 582808 h 2967664"/>
              <a:gd name="connsiteX8" fmla="*/ 81621 w 2759453"/>
              <a:gd name="connsiteY8" fmla="*/ 447691 h 2967664"/>
              <a:gd name="connsiteX9" fmla="*/ 255477 w 2759453"/>
              <a:gd name="connsiteY9" fmla="*/ 170684 h 2967664"/>
              <a:gd name="connsiteX10" fmla="*/ 551691 w 2759453"/>
              <a:gd name="connsiteY10" fmla="*/ 22577 h 2967664"/>
              <a:gd name="connsiteX11" fmla="*/ 828587 w 2759453"/>
              <a:gd name="connsiteY11" fmla="*/ 9698 h 2967664"/>
              <a:gd name="connsiteX12" fmla="*/ 970254 w 2759453"/>
              <a:gd name="connsiteY12" fmla="*/ 112729 h 2967664"/>
              <a:gd name="connsiteX13" fmla="*/ 1092603 w 2759453"/>
              <a:gd name="connsiteY13" fmla="*/ 247957 h 2967664"/>
              <a:gd name="connsiteX14" fmla="*/ 1208630 w 2759453"/>
              <a:gd name="connsiteY14" fmla="*/ 447691 h 2967664"/>
              <a:gd name="connsiteX0" fmla="*/ 2692590 w 2704504"/>
              <a:gd name="connsiteY0" fmla="*/ 2166909 h 2967664"/>
              <a:gd name="connsiteX1" fmla="*/ 2666832 w 2704504"/>
              <a:gd name="connsiteY1" fmla="*/ 2675625 h 2967664"/>
              <a:gd name="connsiteX2" fmla="*/ 2261147 w 2704504"/>
              <a:gd name="connsiteY2" fmla="*/ 2862368 h 2967664"/>
              <a:gd name="connsiteX3" fmla="*/ 1134246 w 2704504"/>
              <a:gd name="connsiteY3" fmla="*/ 2933202 h 2967664"/>
              <a:gd name="connsiteX4" fmla="*/ 451666 w 2704504"/>
              <a:gd name="connsiteY4" fmla="*/ 2302137 h 2967664"/>
              <a:gd name="connsiteX5" fmla="*/ 243755 w 2704504"/>
              <a:gd name="connsiteY5" fmla="*/ 1768024 h 2967664"/>
              <a:gd name="connsiteX6" fmla="*/ 97497 w 2704504"/>
              <a:gd name="connsiteY6" fmla="*/ 1168796 h 2967664"/>
              <a:gd name="connsiteX7" fmla="*/ 20234 w 2704504"/>
              <a:gd name="connsiteY7" fmla="*/ 595749 h 2967664"/>
              <a:gd name="connsiteX8" fmla="*/ 26672 w 2704504"/>
              <a:gd name="connsiteY8" fmla="*/ 447691 h 2967664"/>
              <a:gd name="connsiteX9" fmla="*/ 200528 w 2704504"/>
              <a:gd name="connsiteY9" fmla="*/ 170684 h 2967664"/>
              <a:gd name="connsiteX10" fmla="*/ 496742 w 2704504"/>
              <a:gd name="connsiteY10" fmla="*/ 22577 h 2967664"/>
              <a:gd name="connsiteX11" fmla="*/ 773638 w 2704504"/>
              <a:gd name="connsiteY11" fmla="*/ 9698 h 2967664"/>
              <a:gd name="connsiteX12" fmla="*/ 915305 w 2704504"/>
              <a:gd name="connsiteY12" fmla="*/ 112729 h 2967664"/>
              <a:gd name="connsiteX13" fmla="*/ 1037654 w 2704504"/>
              <a:gd name="connsiteY13" fmla="*/ 247957 h 2967664"/>
              <a:gd name="connsiteX14" fmla="*/ 1153681 w 2704504"/>
              <a:gd name="connsiteY14" fmla="*/ 447691 h 2967664"/>
              <a:gd name="connsiteX0" fmla="*/ 2672356 w 2684270"/>
              <a:gd name="connsiteY0" fmla="*/ 2166909 h 2967664"/>
              <a:gd name="connsiteX1" fmla="*/ 2646598 w 2684270"/>
              <a:gd name="connsiteY1" fmla="*/ 2675625 h 2967664"/>
              <a:gd name="connsiteX2" fmla="*/ 2240913 w 2684270"/>
              <a:gd name="connsiteY2" fmla="*/ 2862368 h 2967664"/>
              <a:gd name="connsiteX3" fmla="*/ 1114012 w 2684270"/>
              <a:gd name="connsiteY3" fmla="*/ 2933202 h 2967664"/>
              <a:gd name="connsiteX4" fmla="*/ 431432 w 2684270"/>
              <a:gd name="connsiteY4" fmla="*/ 2302137 h 2967664"/>
              <a:gd name="connsiteX5" fmla="*/ 223521 w 2684270"/>
              <a:gd name="connsiteY5" fmla="*/ 1768024 h 2967664"/>
              <a:gd name="connsiteX6" fmla="*/ 77263 w 2684270"/>
              <a:gd name="connsiteY6" fmla="*/ 1168796 h 2967664"/>
              <a:gd name="connsiteX7" fmla="*/ 0 w 2684270"/>
              <a:gd name="connsiteY7" fmla="*/ 595749 h 2967664"/>
              <a:gd name="connsiteX8" fmla="*/ 180294 w 2684270"/>
              <a:gd name="connsiteY8" fmla="*/ 170684 h 2967664"/>
              <a:gd name="connsiteX9" fmla="*/ 476508 w 2684270"/>
              <a:gd name="connsiteY9" fmla="*/ 22577 h 2967664"/>
              <a:gd name="connsiteX10" fmla="*/ 753404 w 2684270"/>
              <a:gd name="connsiteY10" fmla="*/ 9698 h 2967664"/>
              <a:gd name="connsiteX11" fmla="*/ 895071 w 2684270"/>
              <a:gd name="connsiteY11" fmla="*/ 112729 h 2967664"/>
              <a:gd name="connsiteX12" fmla="*/ 1017420 w 2684270"/>
              <a:gd name="connsiteY12" fmla="*/ 247957 h 2967664"/>
              <a:gd name="connsiteX13" fmla="*/ 1133447 w 2684270"/>
              <a:gd name="connsiteY13" fmla="*/ 447691 h 296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4270" h="2967664">
                <a:moveTo>
                  <a:pt x="2672356" y="2166909"/>
                </a:moveTo>
                <a:cubicBezTo>
                  <a:pt x="2663770" y="2336481"/>
                  <a:pt x="2718505" y="2559715"/>
                  <a:pt x="2646598" y="2675625"/>
                </a:cubicBezTo>
                <a:cubicBezTo>
                  <a:pt x="2574691" y="2791535"/>
                  <a:pt x="2496344" y="2819439"/>
                  <a:pt x="2240913" y="2862368"/>
                </a:cubicBezTo>
                <a:cubicBezTo>
                  <a:pt x="1985482" y="2905297"/>
                  <a:pt x="1415592" y="3026574"/>
                  <a:pt x="1114012" y="2933202"/>
                </a:cubicBezTo>
                <a:cubicBezTo>
                  <a:pt x="812432" y="2839830"/>
                  <a:pt x="575246" y="2498540"/>
                  <a:pt x="431432" y="2302137"/>
                </a:cubicBezTo>
                <a:cubicBezTo>
                  <a:pt x="287618" y="2105734"/>
                  <a:pt x="282549" y="1956914"/>
                  <a:pt x="223521" y="1768024"/>
                </a:cubicBezTo>
                <a:lnTo>
                  <a:pt x="77263" y="1168796"/>
                </a:lnTo>
                <a:lnTo>
                  <a:pt x="0" y="595749"/>
                </a:lnTo>
                <a:cubicBezTo>
                  <a:pt x="17172" y="429397"/>
                  <a:pt x="100876" y="266213"/>
                  <a:pt x="180294" y="170684"/>
                </a:cubicBezTo>
                <a:cubicBezTo>
                  <a:pt x="259712" y="75155"/>
                  <a:pt x="380990" y="49408"/>
                  <a:pt x="476508" y="22577"/>
                </a:cubicBezTo>
                <a:cubicBezTo>
                  <a:pt x="572026" y="-4254"/>
                  <a:pt x="683644" y="-5327"/>
                  <a:pt x="753404" y="9698"/>
                </a:cubicBezTo>
                <a:lnTo>
                  <a:pt x="895071" y="112729"/>
                </a:lnTo>
                <a:lnTo>
                  <a:pt x="1017420" y="247957"/>
                </a:lnTo>
                <a:cubicBezTo>
                  <a:pt x="1057130" y="290886"/>
                  <a:pt x="1094810" y="406908"/>
                  <a:pt x="1133447" y="447691"/>
                </a:cubicBezTo>
              </a:path>
            </a:pathLst>
          </a:cu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Freeform 32">
            <a:extLst>
              <a:ext uri="{FF2B5EF4-FFF2-40B4-BE49-F238E27FC236}">
                <a16:creationId xmlns:a16="http://schemas.microsoft.com/office/drawing/2014/main" id="{ABBE1707-3B59-4101-82A6-F7A1B560B638}"/>
              </a:ext>
            </a:extLst>
          </p:cNvPr>
          <p:cNvSpPr/>
          <p:nvPr/>
        </p:nvSpPr>
        <p:spPr bwMode="auto">
          <a:xfrm>
            <a:off x="6676481" y="5259388"/>
            <a:ext cx="692150" cy="715962"/>
          </a:xfrm>
          <a:custGeom>
            <a:avLst/>
            <a:gdLst>
              <a:gd name="connsiteX0" fmla="*/ 0 w 723900"/>
              <a:gd name="connsiteY0" fmla="*/ 3810 h 718185"/>
              <a:gd name="connsiteX1" fmla="*/ 85725 w 723900"/>
              <a:gd name="connsiteY1" fmla="*/ 62865 h 718185"/>
              <a:gd name="connsiteX2" fmla="*/ 179070 w 723900"/>
              <a:gd name="connsiteY2" fmla="*/ 26670 h 718185"/>
              <a:gd name="connsiteX3" fmla="*/ 177165 w 723900"/>
              <a:gd name="connsiteY3" fmla="*/ 0 h 718185"/>
              <a:gd name="connsiteX4" fmla="*/ 196215 w 723900"/>
              <a:gd name="connsiteY4" fmla="*/ 22860 h 718185"/>
              <a:gd name="connsiteX5" fmla="*/ 217170 w 723900"/>
              <a:gd name="connsiteY5" fmla="*/ 45720 h 718185"/>
              <a:gd name="connsiteX6" fmla="*/ 217170 w 723900"/>
              <a:gd name="connsiteY6" fmla="*/ 45720 h 718185"/>
              <a:gd name="connsiteX7" fmla="*/ 247650 w 723900"/>
              <a:gd name="connsiteY7" fmla="*/ 41910 h 718185"/>
              <a:gd name="connsiteX8" fmla="*/ 251460 w 723900"/>
              <a:gd name="connsiteY8" fmla="*/ 60960 h 718185"/>
              <a:gd name="connsiteX9" fmla="*/ 259080 w 723900"/>
              <a:gd name="connsiteY9" fmla="*/ 76200 h 718185"/>
              <a:gd name="connsiteX10" fmla="*/ 274320 w 723900"/>
              <a:gd name="connsiteY10" fmla="*/ 83820 h 718185"/>
              <a:gd name="connsiteX11" fmla="*/ 268605 w 723900"/>
              <a:gd name="connsiteY11" fmla="*/ 51435 h 718185"/>
              <a:gd name="connsiteX12" fmla="*/ 276225 w 723900"/>
              <a:gd name="connsiteY12" fmla="*/ 38100 h 718185"/>
              <a:gd name="connsiteX13" fmla="*/ 363855 w 723900"/>
              <a:gd name="connsiteY13" fmla="*/ 34290 h 718185"/>
              <a:gd name="connsiteX14" fmla="*/ 384810 w 723900"/>
              <a:gd name="connsiteY14" fmla="*/ 36195 h 718185"/>
              <a:gd name="connsiteX15" fmla="*/ 440055 w 723900"/>
              <a:gd name="connsiteY15" fmla="*/ 41910 h 718185"/>
              <a:gd name="connsiteX16" fmla="*/ 453390 w 723900"/>
              <a:gd name="connsiteY16" fmla="*/ 41910 h 718185"/>
              <a:gd name="connsiteX17" fmla="*/ 461010 w 723900"/>
              <a:gd name="connsiteY17" fmla="*/ 45720 h 718185"/>
              <a:gd name="connsiteX18" fmla="*/ 466725 w 723900"/>
              <a:gd name="connsiteY18" fmla="*/ 49530 h 718185"/>
              <a:gd name="connsiteX19" fmla="*/ 491490 w 723900"/>
              <a:gd name="connsiteY19" fmla="*/ 32385 h 718185"/>
              <a:gd name="connsiteX20" fmla="*/ 508635 w 723900"/>
              <a:gd name="connsiteY20" fmla="*/ 68580 h 718185"/>
              <a:gd name="connsiteX21" fmla="*/ 533400 w 723900"/>
              <a:gd name="connsiteY21" fmla="*/ 40005 h 718185"/>
              <a:gd name="connsiteX22" fmla="*/ 575310 w 723900"/>
              <a:gd name="connsiteY22" fmla="*/ 100965 h 718185"/>
              <a:gd name="connsiteX23" fmla="*/ 567690 w 723900"/>
              <a:gd name="connsiteY23" fmla="*/ 121920 h 718185"/>
              <a:gd name="connsiteX24" fmla="*/ 577215 w 723900"/>
              <a:gd name="connsiteY24" fmla="*/ 140970 h 718185"/>
              <a:gd name="connsiteX25" fmla="*/ 598170 w 723900"/>
              <a:gd name="connsiteY25" fmla="*/ 154305 h 718185"/>
              <a:gd name="connsiteX26" fmla="*/ 611505 w 723900"/>
              <a:gd name="connsiteY26" fmla="*/ 169545 h 718185"/>
              <a:gd name="connsiteX27" fmla="*/ 596265 w 723900"/>
              <a:gd name="connsiteY27" fmla="*/ 200025 h 718185"/>
              <a:gd name="connsiteX28" fmla="*/ 607695 w 723900"/>
              <a:gd name="connsiteY28" fmla="*/ 213360 h 718185"/>
              <a:gd name="connsiteX29" fmla="*/ 622935 w 723900"/>
              <a:gd name="connsiteY29" fmla="*/ 238125 h 718185"/>
              <a:gd name="connsiteX30" fmla="*/ 619125 w 723900"/>
              <a:gd name="connsiteY30" fmla="*/ 259080 h 718185"/>
              <a:gd name="connsiteX31" fmla="*/ 617220 w 723900"/>
              <a:gd name="connsiteY31" fmla="*/ 281940 h 718185"/>
              <a:gd name="connsiteX32" fmla="*/ 640080 w 723900"/>
              <a:gd name="connsiteY32" fmla="*/ 291465 h 718185"/>
              <a:gd name="connsiteX33" fmla="*/ 647700 w 723900"/>
              <a:gd name="connsiteY33" fmla="*/ 312420 h 718185"/>
              <a:gd name="connsiteX34" fmla="*/ 649605 w 723900"/>
              <a:gd name="connsiteY34" fmla="*/ 335280 h 718185"/>
              <a:gd name="connsiteX35" fmla="*/ 651510 w 723900"/>
              <a:gd name="connsiteY35" fmla="*/ 356235 h 718185"/>
              <a:gd name="connsiteX36" fmla="*/ 643890 w 723900"/>
              <a:gd name="connsiteY36" fmla="*/ 373380 h 718185"/>
              <a:gd name="connsiteX37" fmla="*/ 634365 w 723900"/>
              <a:gd name="connsiteY37" fmla="*/ 388620 h 718185"/>
              <a:gd name="connsiteX38" fmla="*/ 622935 w 723900"/>
              <a:gd name="connsiteY38" fmla="*/ 413385 h 718185"/>
              <a:gd name="connsiteX39" fmla="*/ 662940 w 723900"/>
              <a:gd name="connsiteY39" fmla="*/ 405765 h 718185"/>
              <a:gd name="connsiteX40" fmla="*/ 697230 w 723900"/>
              <a:gd name="connsiteY40" fmla="*/ 405765 h 718185"/>
              <a:gd name="connsiteX41" fmla="*/ 723900 w 723900"/>
              <a:gd name="connsiteY41" fmla="*/ 409575 h 718185"/>
              <a:gd name="connsiteX42" fmla="*/ 716280 w 723900"/>
              <a:gd name="connsiteY42" fmla="*/ 428625 h 718185"/>
              <a:gd name="connsiteX43" fmla="*/ 697230 w 723900"/>
              <a:gd name="connsiteY43" fmla="*/ 453390 h 718185"/>
              <a:gd name="connsiteX44" fmla="*/ 662940 w 723900"/>
              <a:gd name="connsiteY44" fmla="*/ 480060 h 718185"/>
              <a:gd name="connsiteX45" fmla="*/ 653415 w 723900"/>
              <a:gd name="connsiteY45" fmla="*/ 502920 h 718185"/>
              <a:gd name="connsiteX46" fmla="*/ 643890 w 723900"/>
              <a:gd name="connsiteY46" fmla="*/ 520065 h 718185"/>
              <a:gd name="connsiteX47" fmla="*/ 641985 w 723900"/>
              <a:gd name="connsiteY47" fmla="*/ 550545 h 718185"/>
              <a:gd name="connsiteX48" fmla="*/ 640080 w 723900"/>
              <a:gd name="connsiteY48" fmla="*/ 567690 h 718185"/>
              <a:gd name="connsiteX49" fmla="*/ 664845 w 723900"/>
              <a:gd name="connsiteY49" fmla="*/ 569595 h 718185"/>
              <a:gd name="connsiteX50" fmla="*/ 662940 w 723900"/>
              <a:gd name="connsiteY50" fmla="*/ 601980 h 718185"/>
              <a:gd name="connsiteX51" fmla="*/ 655320 w 723900"/>
              <a:gd name="connsiteY51" fmla="*/ 626745 h 718185"/>
              <a:gd name="connsiteX52" fmla="*/ 640080 w 723900"/>
              <a:gd name="connsiteY52" fmla="*/ 645795 h 718185"/>
              <a:gd name="connsiteX53" fmla="*/ 645795 w 723900"/>
              <a:gd name="connsiteY53" fmla="*/ 659130 h 718185"/>
              <a:gd name="connsiteX54" fmla="*/ 685800 w 723900"/>
              <a:gd name="connsiteY54" fmla="*/ 706755 h 718185"/>
              <a:gd name="connsiteX55" fmla="*/ 699135 w 723900"/>
              <a:gd name="connsiteY55" fmla="*/ 676275 h 718185"/>
              <a:gd name="connsiteX56" fmla="*/ 704850 w 723900"/>
              <a:gd name="connsiteY56" fmla="*/ 676275 h 718185"/>
              <a:gd name="connsiteX57" fmla="*/ 714375 w 723900"/>
              <a:gd name="connsiteY57" fmla="*/ 718185 h 7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23900" h="718185">
                <a:moveTo>
                  <a:pt x="0" y="3810"/>
                </a:moveTo>
                <a:lnTo>
                  <a:pt x="85725" y="62865"/>
                </a:lnTo>
                <a:lnTo>
                  <a:pt x="179070" y="26670"/>
                </a:lnTo>
                <a:lnTo>
                  <a:pt x="177165" y="0"/>
                </a:lnTo>
                <a:lnTo>
                  <a:pt x="196215" y="22860"/>
                </a:lnTo>
                <a:lnTo>
                  <a:pt x="217170" y="45720"/>
                </a:lnTo>
                <a:lnTo>
                  <a:pt x="217170" y="45720"/>
                </a:lnTo>
                <a:lnTo>
                  <a:pt x="247650" y="41910"/>
                </a:lnTo>
                <a:lnTo>
                  <a:pt x="251460" y="60960"/>
                </a:lnTo>
                <a:lnTo>
                  <a:pt x="259080" y="76200"/>
                </a:lnTo>
                <a:lnTo>
                  <a:pt x="274320" y="83820"/>
                </a:lnTo>
                <a:lnTo>
                  <a:pt x="268605" y="51435"/>
                </a:lnTo>
                <a:lnTo>
                  <a:pt x="276225" y="38100"/>
                </a:lnTo>
                <a:lnTo>
                  <a:pt x="363855" y="34290"/>
                </a:lnTo>
                <a:lnTo>
                  <a:pt x="384810" y="36195"/>
                </a:lnTo>
                <a:lnTo>
                  <a:pt x="440055" y="41910"/>
                </a:lnTo>
                <a:lnTo>
                  <a:pt x="453390" y="41910"/>
                </a:lnTo>
                <a:lnTo>
                  <a:pt x="461010" y="45720"/>
                </a:lnTo>
                <a:lnTo>
                  <a:pt x="466725" y="49530"/>
                </a:lnTo>
                <a:lnTo>
                  <a:pt x="491490" y="32385"/>
                </a:lnTo>
                <a:lnTo>
                  <a:pt x="508635" y="68580"/>
                </a:lnTo>
                <a:lnTo>
                  <a:pt x="533400" y="40005"/>
                </a:lnTo>
                <a:lnTo>
                  <a:pt x="575310" y="100965"/>
                </a:lnTo>
                <a:lnTo>
                  <a:pt x="567690" y="121920"/>
                </a:lnTo>
                <a:lnTo>
                  <a:pt x="577215" y="140970"/>
                </a:lnTo>
                <a:lnTo>
                  <a:pt x="598170" y="154305"/>
                </a:lnTo>
                <a:lnTo>
                  <a:pt x="611505" y="169545"/>
                </a:lnTo>
                <a:lnTo>
                  <a:pt x="596265" y="200025"/>
                </a:lnTo>
                <a:lnTo>
                  <a:pt x="607695" y="213360"/>
                </a:lnTo>
                <a:lnTo>
                  <a:pt x="622935" y="238125"/>
                </a:lnTo>
                <a:lnTo>
                  <a:pt x="619125" y="259080"/>
                </a:lnTo>
                <a:lnTo>
                  <a:pt x="617220" y="281940"/>
                </a:lnTo>
                <a:lnTo>
                  <a:pt x="640080" y="291465"/>
                </a:lnTo>
                <a:lnTo>
                  <a:pt x="647700" y="312420"/>
                </a:lnTo>
                <a:lnTo>
                  <a:pt x="649605" y="335280"/>
                </a:lnTo>
                <a:lnTo>
                  <a:pt x="651510" y="356235"/>
                </a:lnTo>
                <a:lnTo>
                  <a:pt x="643890" y="373380"/>
                </a:lnTo>
                <a:lnTo>
                  <a:pt x="634365" y="388620"/>
                </a:lnTo>
                <a:lnTo>
                  <a:pt x="622935" y="413385"/>
                </a:lnTo>
                <a:lnTo>
                  <a:pt x="662940" y="405765"/>
                </a:lnTo>
                <a:lnTo>
                  <a:pt x="697230" y="405765"/>
                </a:lnTo>
                <a:lnTo>
                  <a:pt x="723900" y="409575"/>
                </a:lnTo>
                <a:lnTo>
                  <a:pt x="716280" y="428625"/>
                </a:lnTo>
                <a:lnTo>
                  <a:pt x="697230" y="453390"/>
                </a:lnTo>
                <a:lnTo>
                  <a:pt x="662940" y="480060"/>
                </a:lnTo>
                <a:lnTo>
                  <a:pt x="653415" y="502920"/>
                </a:lnTo>
                <a:lnTo>
                  <a:pt x="643890" y="520065"/>
                </a:lnTo>
                <a:lnTo>
                  <a:pt x="641985" y="550545"/>
                </a:lnTo>
                <a:lnTo>
                  <a:pt x="640080" y="567690"/>
                </a:lnTo>
                <a:lnTo>
                  <a:pt x="664845" y="569595"/>
                </a:lnTo>
                <a:lnTo>
                  <a:pt x="662940" y="601980"/>
                </a:lnTo>
                <a:lnTo>
                  <a:pt x="655320" y="626745"/>
                </a:lnTo>
                <a:lnTo>
                  <a:pt x="640080" y="645795"/>
                </a:lnTo>
                <a:lnTo>
                  <a:pt x="645795" y="659130"/>
                </a:lnTo>
                <a:lnTo>
                  <a:pt x="685800" y="706755"/>
                </a:lnTo>
                <a:lnTo>
                  <a:pt x="699135" y="676275"/>
                </a:lnTo>
                <a:lnTo>
                  <a:pt x="704850" y="676275"/>
                </a:lnTo>
                <a:lnTo>
                  <a:pt x="714375" y="718185"/>
                </a:lnTo>
              </a:path>
            </a:pathLst>
          </a:cu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Freeform 33">
            <a:extLst>
              <a:ext uri="{FF2B5EF4-FFF2-40B4-BE49-F238E27FC236}">
                <a16:creationId xmlns:a16="http://schemas.microsoft.com/office/drawing/2014/main" id="{343A2455-89F3-4BFE-8B3D-D19E2BBC2A2A}"/>
              </a:ext>
            </a:extLst>
          </p:cNvPr>
          <p:cNvSpPr/>
          <p:nvPr/>
        </p:nvSpPr>
        <p:spPr bwMode="auto">
          <a:xfrm>
            <a:off x="6422481" y="1768475"/>
            <a:ext cx="2827337" cy="4432300"/>
          </a:xfrm>
          <a:custGeom>
            <a:avLst/>
            <a:gdLst>
              <a:gd name="connsiteX0" fmla="*/ 109470 w 2917065"/>
              <a:gd name="connsiteY0" fmla="*/ 1159099 h 2260242"/>
              <a:gd name="connsiteX1" fmla="*/ 0 w 2917065"/>
              <a:gd name="connsiteY1" fmla="*/ 998113 h 2260242"/>
              <a:gd name="connsiteX2" fmla="*/ 0 w 2917065"/>
              <a:gd name="connsiteY2" fmla="*/ 817809 h 2260242"/>
              <a:gd name="connsiteX3" fmla="*/ 128788 w 2917065"/>
              <a:gd name="connsiteY3" fmla="*/ 766293 h 2260242"/>
              <a:gd name="connsiteX4" fmla="*/ 289774 w 2917065"/>
              <a:gd name="connsiteY4" fmla="*/ 521594 h 2260242"/>
              <a:gd name="connsiteX5" fmla="*/ 334850 w 2917065"/>
              <a:gd name="connsiteY5" fmla="*/ 251138 h 2260242"/>
              <a:gd name="connsiteX6" fmla="*/ 450760 w 2917065"/>
              <a:gd name="connsiteY6" fmla="*/ 25758 h 2260242"/>
              <a:gd name="connsiteX7" fmla="*/ 592428 w 2917065"/>
              <a:gd name="connsiteY7" fmla="*/ 6440 h 2260242"/>
              <a:gd name="connsiteX8" fmla="*/ 1030310 w 2917065"/>
              <a:gd name="connsiteY8" fmla="*/ 141668 h 2260242"/>
              <a:gd name="connsiteX9" fmla="*/ 1352281 w 2917065"/>
              <a:gd name="connsiteY9" fmla="*/ 212502 h 2260242"/>
              <a:gd name="connsiteX10" fmla="*/ 1622738 w 2917065"/>
              <a:gd name="connsiteY10" fmla="*/ 160986 h 2260242"/>
              <a:gd name="connsiteX11" fmla="*/ 1790163 w 2917065"/>
              <a:gd name="connsiteY11" fmla="*/ 141668 h 2260242"/>
              <a:gd name="connsiteX12" fmla="*/ 2002665 w 2917065"/>
              <a:gd name="connsiteY12" fmla="*/ 96592 h 2260242"/>
              <a:gd name="connsiteX13" fmla="*/ 2266681 w 2917065"/>
              <a:gd name="connsiteY13" fmla="*/ 38637 h 2260242"/>
              <a:gd name="connsiteX14" fmla="*/ 2459865 w 2917065"/>
              <a:gd name="connsiteY14" fmla="*/ 0 h 2260242"/>
              <a:gd name="connsiteX15" fmla="*/ 2646608 w 2917065"/>
              <a:gd name="connsiteY15" fmla="*/ 19318 h 2260242"/>
              <a:gd name="connsiteX16" fmla="*/ 2897746 w 2917065"/>
              <a:gd name="connsiteY16" fmla="*/ 115910 h 2260242"/>
              <a:gd name="connsiteX17" fmla="*/ 2917065 w 2917065"/>
              <a:gd name="connsiteY17" fmla="*/ 379927 h 2260242"/>
              <a:gd name="connsiteX18" fmla="*/ 2801155 w 2917065"/>
              <a:gd name="connsiteY18" fmla="*/ 611747 h 2260242"/>
              <a:gd name="connsiteX19" fmla="*/ 2582214 w 2917065"/>
              <a:gd name="connsiteY19" fmla="*/ 978794 h 2260242"/>
              <a:gd name="connsiteX20" fmla="*/ 2440546 w 2917065"/>
              <a:gd name="connsiteY20" fmla="*/ 1075386 h 2260242"/>
              <a:gd name="connsiteX21" fmla="*/ 1976907 w 2917065"/>
              <a:gd name="connsiteY21" fmla="*/ 1461752 h 2260242"/>
              <a:gd name="connsiteX22" fmla="*/ 1815921 w 2917065"/>
              <a:gd name="connsiteY22" fmla="*/ 1700011 h 2260242"/>
              <a:gd name="connsiteX23" fmla="*/ 1822360 w 2917065"/>
              <a:gd name="connsiteY23" fmla="*/ 1770845 h 2260242"/>
              <a:gd name="connsiteX24" fmla="*/ 1957588 w 2917065"/>
              <a:gd name="connsiteY24" fmla="*/ 1783724 h 2260242"/>
              <a:gd name="connsiteX25" fmla="*/ 1970467 w 2917065"/>
              <a:gd name="connsiteY25" fmla="*/ 1918952 h 2260242"/>
              <a:gd name="connsiteX26" fmla="*/ 1899634 w 2917065"/>
              <a:gd name="connsiteY26" fmla="*/ 2092817 h 2260242"/>
              <a:gd name="connsiteX27" fmla="*/ 1648496 w 2917065"/>
              <a:gd name="connsiteY27" fmla="*/ 2260242 h 2260242"/>
              <a:gd name="connsiteX0" fmla="*/ 109470 w 2917065"/>
              <a:gd name="connsiteY0" fmla="*/ 1159099 h 2260242"/>
              <a:gd name="connsiteX1" fmla="*/ 0 w 2917065"/>
              <a:gd name="connsiteY1" fmla="*/ 998113 h 2260242"/>
              <a:gd name="connsiteX2" fmla="*/ 0 w 2917065"/>
              <a:gd name="connsiteY2" fmla="*/ 817809 h 2260242"/>
              <a:gd name="connsiteX3" fmla="*/ 128788 w 2917065"/>
              <a:gd name="connsiteY3" fmla="*/ 766293 h 2260242"/>
              <a:gd name="connsiteX4" fmla="*/ 289774 w 2917065"/>
              <a:gd name="connsiteY4" fmla="*/ 521594 h 2260242"/>
              <a:gd name="connsiteX5" fmla="*/ 334850 w 2917065"/>
              <a:gd name="connsiteY5" fmla="*/ 251138 h 2260242"/>
              <a:gd name="connsiteX6" fmla="*/ 450760 w 2917065"/>
              <a:gd name="connsiteY6" fmla="*/ 25758 h 2260242"/>
              <a:gd name="connsiteX7" fmla="*/ 592428 w 2917065"/>
              <a:gd name="connsiteY7" fmla="*/ 6440 h 2260242"/>
              <a:gd name="connsiteX8" fmla="*/ 1030310 w 2917065"/>
              <a:gd name="connsiteY8" fmla="*/ 141668 h 2260242"/>
              <a:gd name="connsiteX9" fmla="*/ 1352281 w 2917065"/>
              <a:gd name="connsiteY9" fmla="*/ 212502 h 2260242"/>
              <a:gd name="connsiteX10" fmla="*/ 1622738 w 2917065"/>
              <a:gd name="connsiteY10" fmla="*/ 160986 h 2260242"/>
              <a:gd name="connsiteX11" fmla="*/ 1790163 w 2917065"/>
              <a:gd name="connsiteY11" fmla="*/ 141668 h 2260242"/>
              <a:gd name="connsiteX12" fmla="*/ 2002665 w 2917065"/>
              <a:gd name="connsiteY12" fmla="*/ 96592 h 2260242"/>
              <a:gd name="connsiteX13" fmla="*/ 2266681 w 2917065"/>
              <a:gd name="connsiteY13" fmla="*/ 38637 h 2260242"/>
              <a:gd name="connsiteX14" fmla="*/ 2459865 w 2917065"/>
              <a:gd name="connsiteY14" fmla="*/ 0 h 2260242"/>
              <a:gd name="connsiteX15" fmla="*/ 2646608 w 2917065"/>
              <a:gd name="connsiteY15" fmla="*/ 19318 h 2260242"/>
              <a:gd name="connsiteX16" fmla="*/ 2897746 w 2917065"/>
              <a:gd name="connsiteY16" fmla="*/ 115910 h 2260242"/>
              <a:gd name="connsiteX17" fmla="*/ 2917065 w 2917065"/>
              <a:gd name="connsiteY17" fmla="*/ 379927 h 2260242"/>
              <a:gd name="connsiteX18" fmla="*/ 2801155 w 2917065"/>
              <a:gd name="connsiteY18" fmla="*/ 611747 h 2260242"/>
              <a:gd name="connsiteX19" fmla="*/ 2582214 w 2917065"/>
              <a:gd name="connsiteY19" fmla="*/ 978794 h 2260242"/>
              <a:gd name="connsiteX20" fmla="*/ 2440546 w 2917065"/>
              <a:gd name="connsiteY20" fmla="*/ 1075386 h 2260242"/>
              <a:gd name="connsiteX21" fmla="*/ 1976907 w 2917065"/>
              <a:gd name="connsiteY21" fmla="*/ 1461752 h 2260242"/>
              <a:gd name="connsiteX22" fmla="*/ 1815921 w 2917065"/>
              <a:gd name="connsiteY22" fmla="*/ 1700011 h 2260242"/>
              <a:gd name="connsiteX23" fmla="*/ 1822360 w 2917065"/>
              <a:gd name="connsiteY23" fmla="*/ 1770845 h 2260242"/>
              <a:gd name="connsiteX24" fmla="*/ 1957588 w 2917065"/>
              <a:gd name="connsiteY24" fmla="*/ 1783724 h 2260242"/>
              <a:gd name="connsiteX25" fmla="*/ 1970467 w 2917065"/>
              <a:gd name="connsiteY25" fmla="*/ 1918952 h 2260242"/>
              <a:gd name="connsiteX26" fmla="*/ 1899634 w 2917065"/>
              <a:gd name="connsiteY26" fmla="*/ 2092817 h 2260242"/>
              <a:gd name="connsiteX27" fmla="*/ 1626465 w 2917065"/>
              <a:gd name="connsiteY27" fmla="*/ 2260242 h 2260242"/>
              <a:gd name="connsiteX0" fmla="*/ 109470 w 2917065"/>
              <a:gd name="connsiteY0" fmla="*/ 1159099 h 2260242"/>
              <a:gd name="connsiteX1" fmla="*/ 0 w 2917065"/>
              <a:gd name="connsiteY1" fmla="*/ 998113 h 2260242"/>
              <a:gd name="connsiteX2" fmla="*/ 0 w 2917065"/>
              <a:gd name="connsiteY2" fmla="*/ 817809 h 2260242"/>
              <a:gd name="connsiteX3" fmla="*/ 128788 w 2917065"/>
              <a:gd name="connsiteY3" fmla="*/ 766293 h 2260242"/>
              <a:gd name="connsiteX4" fmla="*/ 289774 w 2917065"/>
              <a:gd name="connsiteY4" fmla="*/ 521594 h 2260242"/>
              <a:gd name="connsiteX5" fmla="*/ 334850 w 2917065"/>
              <a:gd name="connsiteY5" fmla="*/ 251138 h 2260242"/>
              <a:gd name="connsiteX6" fmla="*/ 450760 w 2917065"/>
              <a:gd name="connsiteY6" fmla="*/ 25758 h 2260242"/>
              <a:gd name="connsiteX7" fmla="*/ 592428 w 2917065"/>
              <a:gd name="connsiteY7" fmla="*/ 6440 h 2260242"/>
              <a:gd name="connsiteX8" fmla="*/ 1030310 w 2917065"/>
              <a:gd name="connsiteY8" fmla="*/ 141668 h 2260242"/>
              <a:gd name="connsiteX9" fmla="*/ 1352281 w 2917065"/>
              <a:gd name="connsiteY9" fmla="*/ 212502 h 2260242"/>
              <a:gd name="connsiteX10" fmla="*/ 1622738 w 2917065"/>
              <a:gd name="connsiteY10" fmla="*/ 160986 h 2260242"/>
              <a:gd name="connsiteX11" fmla="*/ 1790163 w 2917065"/>
              <a:gd name="connsiteY11" fmla="*/ 141668 h 2260242"/>
              <a:gd name="connsiteX12" fmla="*/ 2002665 w 2917065"/>
              <a:gd name="connsiteY12" fmla="*/ 96592 h 2260242"/>
              <a:gd name="connsiteX13" fmla="*/ 2266681 w 2917065"/>
              <a:gd name="connsiteY13" fmla="*/ 38637 h 2260242"/>
              <a:gd name="connsiteX14" fmla="*/ 2459865 w 2917065"/>
              <a:gd name="connsiteY14" fmla="*/ 0 h 2260242"/>
              <a:gd name="connsiteX15" fmla="*/ 2646608 w 2917065"/>
              <a:gd name="connsiteY15" fmla="*/ 19318 h 2260242"/>
              <a:gd name="connsiteX16" fmla="*/ 2897746 w 2917065"/>
              <a:gd name="connsiteY16" fmla="*/ 115910 h 2260242"/>
              <a:gd name="connsiteX17" fmla="*/ 2917065 w 2917065"/>
              <a:gd name="connsiteY17" fmla="*/ 379927 h 2260242"/>
              <a:gd name="connsiteX18" fmla="*/ 2801155 w 2917065"/>
              <a:gd name="connsiteY18" fmla="*/ 611747 h 2260242"/>
              <a:gd name="connsiteX19" fmla="*/ 2582214 w 2917065"/>
              <a:gd name="connsiteY19" fmla="*/ 978794 h 2260242"/>
              <a:gd name="connsiteX20" fmla="*/ 2440546 w 2917065"/>
              <a:gd name="connsiteY20" fmla="*/ 1075386 h 2260242"/>
              <a:gd name="connsiteX21" fmla="*/ 1976907 w 2917065"/>
              <a:gd name="connsiteY21" fmla="*/ 1461752 h 2260242"/>
              <a:gd name="connsiteX22" fmla="*/ 1815921 w 2917065"/>
              <a:gd name="connsiteY22" fmla="*/ 1700011 h 2260242"/>
              <a:gd name="connsiteX23" fmla="*/ 1822360 w 2917065"/>
              <a:gd name="connsiteY23" fmla="*/ 1770845 h 2260242"/>
              <a:gd name="connsiteX24" fmla="*/ 1957588 w 2917065"/>
              <a:gd name="connsiteY24" fmla="*/ 1783724 h 2260242"/>
              <a:gd name="connsiteX25" fmla="*/ 1970467 w 2917065"/>
              <a:gd name="connsiteY25" fmla="*/ 1918952 h 2260242"/>
              <a:gd name="connsiteX26" fmla="*/ 1899634 w 2917065"/>
              <a:gd name="connsiteY26" fmla="*/ 2092817 h 2260242"/>
              <a:gd name="connsiteX27" fmla="*/ 1626465 w 2917065"/>
              <a:gd name="connsiteY27" fmla="*/ 2260242 h 2260242"/>
              <a:gd name="connsiteX0" fmla="*/ 109470 w 2917065"/>
              <a:gd name="connsiteY0" fmla="*/ 1166007 h 2267150"/>
              <a:gd name="connsiteX1" fmla="*/ 0 w 2917065"/>
              <a:gd name="connsiteY1" fmla="*/ 1005021 h 2267150"/>
              <a:gd name="connsiteX2" fmla="*/ 0 w 2917065"/>
              <a:gd name="connsiteY2" fmla="*/ 824717 h 2267150"/>
              <a:gd name="connsiteX3" fmla="*/ 128788 w 2917065"/>
              <a:gd name="connsiteY3" fmla="*/ 773201 h 2267150"/>
              <a:gd name="connsiteX4" fmla="*/ 289774 w 2917065"/>
              <a:gd name="connsiteY4" fmla="*/ 528502 h 2267150"/>
              <a:gd name="connsiteX5" fmla="*/ 334850 w 2917065"/>
              <a:gd name="connsiteY5" fmla="*/ 258046 h 2267150"/>
              <a:gd name="connsiteX6" fmla="*/ 450760 w 2917065"/>
              <a:gd name="connsiteY6" fmla="*/ 32666 h 2267150"/>
              <a:gd name="connsiteX7" fmla="*/ 592428 w 2917065"/>
              <a:gd name="connsiteY7" fmla="*/ 13348 h 2267150"/>
              <a:gd name="connsiteX8" fmla="*/ 1030310 w 2917065"/>
              <a:gd name="connsiteY8" fmla="*/ 148576 h 2267150"/>
              <a:gd name="connsiteX9" fmla="*/ 1352281 w 2917065"/>
              <a:gd name="connsiteY9" fmla="*/ 219410 h 2267150"/>
              <a:gd name="connsiteX10" fmla="*/ 1622738 w 2917065"/>
              <a:gd name="connsiteY10" fmla="*/ 167894 h 2267150"/>
              <a:gd name="connsiteX11" fmla="*/ 1790163 w 2917065"/>
              <a:gd name="connsiteY11" fmla="*/ 148576 h 2267150"/>
              <a:gd name="connsiteX12" fmla="*/ 2002665 w 2917065"/>
              <a:gd name="connsiteY12" fmla="*/ 103500 h 2267150"/>
              <a:gd name="connsiteX13" fmla="*/ 2266681 w 2917065"/>
              <a:gd name="connsiteY13" fmla="*/ 45545 h 2267150"/>
              <a:gd name="connsiteX14" fmla="*/ 2459865 w 2917065"/>
              <a:gd name="connsiteY14" fmla="*/ 6908 h 2267150"/>
              <a:gd name="connsiteX15" fmla="*/ 2646608 w 2917065"/>
              <a:gd name="connsiteY15" fmla="*/ 26226 h 2267150"/>
              <a:gd name="connsiteX16" fmla="*/ 2897746 w 2917065"/>
              <a:gd name="connsiteY16" fmla="*/ 122818 h 2267150"/>
              <a:gd name="connsiteX17" fmla="*/ 2917065 w 2917065"/>
              <a:gd name="connsiteY17" fmla="*/ 386835 h 2267150"/>
              <a:gd name="connsiteX18" fmla="*/ 2801155 w 2917065"/>
              <a:gd name="connsiteY18" fmla="*/ 618655 h 2267150"/>
              <a:gd name="connsiteX19" fmla="*/ 2582214 w 2917065"/>
              <a:gd name="connsiteY19" fmla="*/ 985702 h 2267150"/>
              <a:gd name="connsiteX20" fmla="*/ 2440546 w 2917065"/>
              <a:gd name="connsiteY20" fmla="*/ 1082294 h 2267150"/>
              <a:gd name="connsiteX21" fmla="*/ 1976907 w 2917065"/>
              <a:gd name="connsiteY21" fmla="*/ 1468660 h 2267150"/>
              <a:gd name="connsiteX22" fmla="*/ 1815921 w 2917065"/>
              <a:gd name="connsiteY22" fmla="*/ 1706919 h 2267150"/>
              <a:gd name="connsiteX23" fmla="*/ 1822360 w 2917065"/>
              <a:gd name="connsiteY23" fmla="*/ 1777753 h 2267150"/>
              <a:gd name="connsiteX24" fmla="*/ 1957588 w 2917065"/>
              <a:gd name="connsiteY24" fmla="*/ 1790632 h 2267150"/>
              <a:gd name="connsiteX25" fmla="*/ 1970467 w 2917065"/>
              <a:gd name="connsiteY25" fmla="*/ 1925860 h 2267150"/>
              <a:gd name="connsiteX26" fmla="*/ 1899634 w 2917065"/>
              <a:gd name="connsiteY26" fmla="*/ 2099725 h 2267150"/>
              <a:gd name="connsiteX27" fmla="*/ 1626465 w 2917065"/>
              <a:gd name="connsiteY27" fmla="*/ 2267150 h 2267150"/>
              <a:gd name="connsiteX0" fmla="*/ 109470 w 2917065"/>
              <a:gd name="connsiteY0" fmla="*/ 1166007 h 2267150"/>
              <a:gd name="connsiteX1" fmla="*/ 0 w 2917065"/>
              <a:gd name="connsiteY1" fmla="*/ 1005021 h 2267150"/>
              <a:gd name="connsiteX2" fmla="*/ 0 w 2917065"/>
              <a:gd name="connsiteY2" fmla="*/ 824717 h 2267150"/>
              <a:gd name="connsiteX3" fmla="*/ 128788 w 2917065"/>
              <a:gd name="connsiteY3" fmla="*/ 773201 h 2267150"/>
              <a:gd name="connsiteX4" fmla="*/ 289774 w 2917065"/>
              <a:gd name="connsiteY4" fmla="*/ 528502 h 2267150"/>
              <a:gd name="connsiteX5" fmla="*/ 334850 w 2917065"/>
              <a:gd name="connsiteY5" fmla="*/ 258046 h 2267150"/>
              <a:gd name="connsiteX6" fmla="*/ 450760 w 2917065"/>
              <a:gd name="connsiteY6" fmla="*/ 32666 h 2267150"/>
              <a:gd name="connsiteX7" fmla="*/ 592428 w 2917065"/>
              <a:gd name="connsiteY7" fmla="*/ 13348 h 2267150"/>
              <a:gd name="connsiteX8" fmla="*/ 1030310 w 2917065"/>
              <a:gd name="connsiteY8" fmla="*/ 148576 h 2267150"/>
              <a:gd name="connsiteX9" fmla="*/ 1352281 w 2917065"/>
              <a:gd name="connsiteY9" fmla="*/ 219410 h 2267150"/>
              <a:gd name="connsiteX10" fmla="*/ 1622738 w 2917065"/>
              <a:gd name="connsiteY10" fmla="*/ 167894 h 2267150"/>
              <a:gd name="connsiteX11" fmla="*/ 1790163 w 2917065"/>
              <a:gd name="connsiteY11" fmla="*/ 148576 h 2267150"/>
              <a:gd name="connsiteX12" fmla="*/ 2002665 w 2917065"/>
              <a:gd name="connsiteY12" fmla="*/ 103500 h 2267150"/>
              <a:gd name="connsiteX13" fmla="*/ 2266681 w 2917065"/>
              <a:gd name="connsiteY13" fmla="*/ 45545 h 2267150"/>
              <a:gd name="connsiteX14" fmla="*/ 2459865 w 2917065"/>
              <a:gd name="connsiteY14" fmla="*/ 6908 h 2267150"/>
              <a:gd name="connsiteX15" fmla="*/ 2646608 w 2917065"/>
              <a:gd name="connsiteY15" fmla="*/ 26226 h 2267150"/>
              <a:gd name="connsiteX16" fmla="*/ 2897746 w 2917065"/>
              <a:gd name="connsiteY16" fmla="*/ 122818 h 2267150"/>
              <a:gd name="connsiteX17" fmla="*/ 2917065 w 2917065"/>
              <a:gd name="connsiteY17" fmla="*/ 386835 h 2267150"/>
              <a:gd name="connsiteX18" fmla="*/ 2801155 w 2917065"/>
              <a:gd name="connsiteY18" fmla="*/ 618655 h 2267150"/>
              <a:gd name="connsiteX19" fmla="*/ 2582214 w 2917065"/>
              <a:gd name="connsiteY19" fmla="*/ 985702 h 2267150"/>
              <a:gd name="connsiteX20" fmla="*/ 2440546 w 2917065"/>
              <a:gd name="connsiteY20" fmla="*/ 1082294 h 2267150"/>
              <a:gd name="connsiteX21" fmla="*/ 1976907 w 2917065"/>
              <a:gd name="connsiteY21" fmla="*/ 1468660 h 2267150"/>
              <a:gd name="connsiteX22" fmla="*/ 1815921 w 2917065"/>
              <a:gd name="connsiteY22" fmla="*/ 1706919 h 2267150"/>
              <a:gd name="connsiteX23" fmla="*/ 1822360 w 2917065"/>
              <a:gd name="connsiteY23" fmla="*/ 1777753 h 2267150"/>
              <a:gd name="connsiteX24" fmla="*/ 1957588 w 2917065"/>
              <a:gd name="connsiteY24" fmla="*/ 1790632 h 2267150"/>
              <a:gd name="connsiteX25" fmla="*/ 1970467 w 2917065"/>
              <a:gd name="connsiteY25" fmla="*/ 1925860 h 2267150"/>
              <a:gd name="connsiteX26" fmla="*/ 1899634 w 2917065"/>
              <a:gd name="connsiteY26" fmla="*/ 2099725 h 2267150"/>
              <a:gd name="connsiteX27" fmla="*/ 1626465 w 2917065"/>
              <a:gd name="connsiteY27" fmla="*/ 2267150 h 2267150"/>
              <a:gd name="connsiteX0" fmla="*/ 109470 w 2917065"/>
              <a:gd name="connsiteY0" fmla="*/ 1166007 h 2267150"/>
              <a:gd name="connsiteX1" fmla="*/ 0 w 2917065"/>
              <a:gd name="connsiteY1" fmla="*/ 1005021 h 2267150"/>
              <a:gd name="connsiteX2" fmla="*/ 0 w 2917065"/>
              <a:gd name="connsiteY2" fmla="*/ 824717 h 2267150"/>
              <a:gd name="connsiteX3" fmla="*/ 128788 w 2917065"/>
              <a:gd name="connsiteY3" fmla="*/ 773201 h 2267150"/>
              <a:gd name="connsiteX4" fmla="*/ 289774 w 2917065"/>
              <a:gd name="connsiteY4" fmla="*/ 528502 h 2267150"/>
              <a:gd name="connsiteX5" fmla="*/ 334850 w 2917065"/>
              <a:gd name="connsiteY5" fmla="*/ 258046 h 2267150"/>
              <a:gd name="connsiteX6" fmla="*/ 450760 w 2917065"/>
              <a:gd name="connsiteY6" fmla="*/ 32666 h 2267150"/>
              <a:gd name="connsiteX7" fmla="*/ 592428 w 2917065"/>
              <a:gd name="connsiteY7" fmla="*/ 13348 h 2267150"/>
              <a:gd name="connsiteX8" fmla="*/ 1030310 w 2917065"/>
              <a:gd name="connsiteY8" fmla="*/ 148576 h 2267150"/>
              <a:gd name="connsiteX9" fmla="*/ 1352281 w 2917065"/>
              <a:gd name="connsiteY9" fmla="*/ 219410 h 2267150"/>
              <a:gd name="connsiteX10" fmla="*/ 1622738 w 2917065"/>
              <a:gd name="connsiteY10" fmla="*/ 167894 h 2267150"/>
              <a:gd name="connsiteX11" fmla="*/ 1790163 w 2917065"/>
              <a:gd name="connsiteY11" fmla="*/ 148576 h 2267150"/>
              <a:gd name="connsiteX12" fmla="*/ 2002665 w 2917065"/>
              <a:gd name="connsiteY12" fmla="*/ 103500 h 2267150"/>
              <a:gd name="connsiteX13" fmla="*/ 2266681 w 2917065"/>
              <a:gd name="connsiteY13" fmla="*/ 45545 h 2267150"/>
              <a:gd name="connsiteX14" fmla="*/ 2459865 w 2917065"/>
              <a:gd name="connsiteY14" fmla="*/ 6908 h 2267150"/>
              <a:gd name="connsiteX15" fmla="*/ 2646608 w 2917065"/>
              <a:gd name="connsiteY15" fmla="*/ 26226 h 2267150"/>
              <a:gd name="connsiteX16" fmla="*/ 2897746 w 2917065"/>
              <a:gd name="connsiteY16" fmla="*/ 122818 h 2267150"/>
              <a:gd name="connsiteX17" fmla="*/ 2917065 w 2917065"/>
              <a:gd name="connsiteY17" fmla="*/ 386835 h 2267150"/>
              <a:gd name="connsiteX18" fmla="*/ 2801155 w 2917065"/>
              <a:gd name="connsiteY18" fmla="*/ 618655 h 2267150"/>
              <a:gd name="connsiteX19" fmla="*/ 2582214 w 2917065"/>
              <a:gd name="connsiteY19" fmla="*/ 985702 h 2267150"/>
              <a:gd name="connsiteX20" fmla="*/ 2440546 w 2917065"/>
              <a:gd name="connsiteY20" fmla="*/ 1082294 h 2267150"/>
              <a:gd name="connsiteX21" fmla="*/ 1976907 w 2917065"/>
              <a:gd name="connsiteY21" fmla="*/ 1468660 h 2267150"/>
              <a:gd name="connsiteX22" fmla="*/ 1815921 w 2917065"/>
              <a:gd name="connsiteY22" fmla="*/ 1706919 h 2267150"/>
              <a:gd name="connsiteX23" fmla="*/ 1822360 w 2917065"/>
              <a:gd name="connsiteY23" fmla="*/ 1777753 h 2267150"/>
              <a:gd name="connsiteX24" fmla="*/ 1957588 w 2917065"/>
              <a:gd name="connsiteY24" fmla="*/ 1790632 h 2267150"/>
              <a:gd name="connsiteX25" fmla="*/ 1970467 w 2917065"/>
              <a:gd name="connsiteY25" fmla="*/ 1925860 h 2267150"/>
              <a:gd name="connsiteX26" fmla="*/ 1899634 w 2917065"/>
              <a:gd name="connsiteY26" fmla="*/ 2099725 h 2267150"/>
              <a:gd name="connsiteX27" fmla="*/ 1626465 w 2917065"/>
              <a:gd name="connsiteY27" fmla="*/ 2267150 h 2267150"/>
              <a:gd name="connsiteX0" fmla="*/ 109470 w 2917065"/>
              <a:gd name="connsiteY0" fmla="*/ 1166007 h 2267150"/>
              <a:gd name="connsiteX1" fmla="*/ 0 w 2917065"/>
              <a:gd name="connsiteY1" fmla="*/ 1005021 h 2267150"/>
              <a:gd name="connsiteX2" fmla="*/ 0 w 2917065"/>
              <a:gd name="connsiteY2" fmla="*/ 824717 h 2267150"/>
              <a:gd name="connsiteX3" fmla="*/ 128788 w 2917065"/>
              <a:gd name="connsiteY3" fmla="*/ 773201 h 2267150"/>
              <a:gd name="connsiteX4" fmla="*/ 289774 w 2917065"/>
              <a:gd name="connsiteY4" fmla="*/ 528502 h 2267150"/>
              <a:gd name="connsiteX5" fmla="*/ 334850 w 2917065"/>
              <a:gd name="connsiteY5" fmla="*/ 258046 h 2267150"/>
              <a:gd name="connsiteX6" fmla="*/ 450760 w 2917065"/>
              <a:gd name="connsiteY6" fmla="*/ 32666 h 2267150"/>
              <a:gd name="connsiteX7" fmla="*/ 592428 w 2917065"/>
              <a:gd name="connsiteY7" fmla="*/ 13348 h 2267150"/>
              <a:gd name="connsiteX8" fmla="*/ 1030310 w 2917065"/>
              <a:gd name="connsiteY8" fmla="*/ 148576 h 2267150"/>
              <a:gd name="connsiteX9" fmla="*/ 1352281 w 2917065"/>
              <a:gd name="connsiteY9" fmla="*/ 219410 h 2267150"/>
              <a:gd name="connsiteX10" fmla="*/ 1622738 w 2917065"/>
              <a:gd name="connsiteY10" fmla="*/ 167894 h 2267150"/>
              <a:gd name="connsiteX11" fmla="*/ 1790163 w 2917065"/>
              <a:gd name="connsiteY11" fmla="*/ 148576 h 2267150"/>
              <a:gd name="connsiteX12" fmla="*/ 2002665 w 2917065"/>
              <a:gd name="connsiteY12" fmla="*/ 103500 h 2267150"/>
              <a:gd name="connsiteX13" fmla="*/ 2266681 w 2917065"/>
              <a:gd name="connsiteY13" fmla="*/ 45545 h 2267150"/>
              <a:gd name="connsiteX14" fmla="*/ 2459865 w 2917065"/>
              <a:gd name="connsiteY14" fmla="*/ 6908 h 2267150"/>
              <a:gd name="connsiteX15" fmla="*/ 2646608 w 2917065"/>
              <a:gd name="connsiteY15" fmla="*/ 26226 h 2267150"/>
              <a:gd name="connsiteX16" fmla="*/ 2897746 w 2917065"/>
              <a:gd name="connsiteY16" fmla="*/ 122818 h 2267150"/>
              <a:gd name="connsiteX17" fmla="*/ 2917065 w 2917065"/>
              <a:gd name="connsiteY17" fmla="*/ 386835 h 2267150"/>
              <a:gd name="connsiteX18" fmla="*/ 2801155 w 2917065"/>
              <a:gd name="connsiteY18" fmla="*/ 618655 h 2267150"/>
              <a:gd name="connsiteX19" fmla="*/ 2582214 w 2917065"/>
              <a:gd name="connsiteY19" fmla="*/ 985702 h 2267150"/>
              <a:gd name="connsiteX20" fmla="*/ 2440546 w 2917065"/>
              <a:gd name="connsiteY20" fmla="*/ 1082294 h 2267150"/>
              <a:gd name="connsiteX21" fmla="*/ 1976907 w 2917065"/>
              <a:gd name="connsiteY21" fmla="*/ 1468660 h 2267150"/>
              <a:gd name="connsiteX22" fmla="*/ 1815921 w 2917065"/>
              <a:gd name="connsiteY22" fmla="*/ 1706919 h 2267150"/>
              <a:gd name="connsiteX23" fmla="*/ 1822360 w 2917065"/>
              <a:gd name="connsiteY23" fmla="*/ 1777753 h 2267150"/>
              <a:gd name="connsiteX24" fmla="*/ 1957588 w 2917065"/>
              <a:gd name="connsiteY24" fmla="*/ 1790632 h 2267150"/>
              <a:gd name="connsiteX25" fmla="*/ 1970467 w 2917065"/>
              <a:gd name="connsiteY25" fmla="*/ 1925860 h 2267150"/>
              <a:gd name="connsiteX26" fmla="*/ 1899634 w 2917065"/>
              <a:gd name="connsiteY26" fmla="*/ 2099725 h 2267150"/>
              <a:gd name="connsiteX27" fmla="*/ 1626465 w 2917065"/>
              <a:gd name="connsiteY27" fmla="*/ 2267150 h 2267150"/>
              <a:gd name="connsiteX0" fmla="*/ 124385 w 2931980"/>
              <a:gd name="connsiteY0" fmla="*/ 1166007 h 2267150"/>
              <a:gd name="connsiteX1" fmla="*/ 14915 w 2931980"/>
              <a:gd name="connsiteY1" fmla="*/ 1005021 h 2267150"/>
              <a:gd name="connsiteX2" fmla="*/ 14915 w 2931980"/>
              <a:gd name="connsiteY2" fmla="*/ 824717 h 2267150"/>
              <a:gd name="connsiteX3" fmla="*/ 143703 w 2931980"/>
              <a:gd name="connsiteY3" fmla="*/ 773201 h 2267150"/>
              <a:gd name="connsiteX4" fmla="*/ 304689 w 2931980"/>
              <a:gd name="connsiteY4" fmla="*/ 528502 h 2267150"/>
              <a:gd name="connsiteX5" fmla="*/ 349765 w 2931980"/>
              <a:gd name="connsiteY5" fmla="*/ 258046 h 2267150"/>
              <a:gd name="connsiteX6" fmla="*/ 465675 w 2931980"/>
              <a:gd name="connsiteY6" fmla="*/ 32666 h 2267150"/>
              <a:gd name="connsiteX7" fmla="*/ 607343 w 2931980"/>
              <a:gd name="connsiteY7" fmla="*/ 13348 h 2267150"/>
              <a:gd name="connsiteX8" fmla="*/ 1045225 w 2931980"/>
              <a:gd name="connsiteY8" fmla="*/ 148576 h 2267150"/>
              <a:gd name="connsiteX9" fmla="*/ 1367196 w 2931980"/>
              <a:gd name="connsiteY9" fmla="*/ 219410 h 2267150"/>
              <a:gd name="connsiteX10" fmla="*/ 1637653 w 2931980"/>
              <a:gd name="connsiteY10" fmla="*/ 167894 h 2267150"/>
              <a:gd name="connsiteX11" fmla="*/ 1805078 w 2931980"/>
              <a:gd name="connsiteY11" fmla="*/ 148576 h 2267150"/>
              <a:gd name="connsiteX12" fmla="*/ 2017580 w 2931980"/>
              <a:gd name="connsiteY12" fmla="*/ 103500 h 2267150"/>
              <a:gd name="connsiteX13" fmla="*/ 2281596 w 2931980"/>
              <a:gd name="connsiteY13" fmla="*/ 45545 h 2267150"/>
              <a:gd name="connsiteX14" fmla="*/ 2474780 w 2931980"/>
              <a:gd name="connsiteY14" fmla="*/ 6908 h 2267150"/>
              <a:gd name="connsiteX15" fmla="*/ 2661523 w 2931980"/>
              <a:gd name="connsiteY15" fmla="*/ 26226 h 2267150"/>
              <a:gd name="connsiteX16" fmla="*/ 2912661 w 2931980"/>
              <a:gd name="connsiteY16" fmla="*/ 122818 h 2267150"/>
              <a:gd name="connsiteX17" fmla="*/ 2931980 w 2931980"/>
              <a:gd name="connsiteY17" fmla="*/ 386835 h 2267150"/>
              <a:gd name="connsiteX18" fmla="*/ 2816070 w 2931980"/>
              <a:gd name="connsiteY18" fmla="*/ 618655 h 2267150"/>
              <a:gd name="connsiteX19" fmla="*/ 2597129 w 2931980"/>
              <a:gd name="connsiteY19" fmla="*/ 985702 h 2267150"/>
              <a:gd name="connsiteX20" fmla="*/ 2455461 w 2931980"/>
              <a:gd name="connsiteY20" fmla="*/ 1082294 h 2267150"/>
              <a:gd name="connsiteX21" fmla="*/ 1991822 w 2931980"/>
              <a:gd name="connsiteY21" fmla="*/ 1468660 h 2267150"/>
              <a:gd name="connsiteX22" fmla="*/ 1830836 w 2931980"/>
              <a:gd name="connsiteY22" fmla="*/ 1706919 h 2267150"/>
              <a:gd name="connsiteX23" fmla="*/ 1837275 w 2931980"/>
              <a:gd name="connsiteY23" fmla="*/ 1777753 h 2267150"/>
              <a:gd name="connsiteX24" fmla="*/ 1972503 w 2931980"/>
              <a:gd name="connsiteY24" fmla="*/ 1790632 h 2267150"/>
              <a:gd name="connsiteX25" fmla="*/ 1985382 w 2931980"/>
              <a:gd name="connsiteY25" fmla="*/ 1925860 h 2267150"/>
              <a:gd name="connsiteX26" fmla="*/ 1914549 w 2931980"/>
              <a:gd name="connsiteY26" fmla="*/ 2099725 h 2267150"/>
              <a:gd name="connsiteX27" fmla="*/ 1641380 w 2931980"/>
              <a:gd name="connsiteY27" fmla="*/ 2267150 h 2267150"/>
              <a:gd name="connsiteX0" fmla="*/ 124385 w 2931980"/>
              <a:gd name="connsiteY0" fmla="*/ 1166007 h 2267150"/>
              <a:gd name="connsiteX1" fmla="*/ 14915 w 2931980"/>
              <a:gd name="connsiteY1" fmla="*/ 1005021 h 2267150"/>
              <a:gd name="connsiteX2" fmla="*/ 14915 w 2931980"/>
              <a:gd name="connsiteY2" fmla="*/ 824717 h 2267150"/>
              <a:gd name="connsiteX3" fmla="*/ 143703 w 2931980"/>
              <a:gd name="connsiteY3" fmla="*/ 773201 h 2267150"/>
              <a:gd name="connsiteX4" fmla="*/ 304689 w 2931980"/>
              <a:gd name="connsiteY4" fmla="*/ 528502 h 2267150"/>
              <a:gd name="connsiteX5" fmla="*/ 349765 w 2931980"/>
              <a:gd name="connsiteY5" fmla="*/ 258046 h 2267150"/>
              <a:gd name="connsiteX6" fmla="*/ 465675 w 2931980"/>
              <a:gd name="connsiteY6" fmla="*/ 32666 h 2267150"/>
              <a:gd name="connsiteX7" fmla="*/ 607343 w 2931980"/>
              <a:gd name="connsiteY7" fmla="*/ 13348 h 2267150"/>
              <a:gd name="connsiteX8" fmla="*/ 1045225 w 2931980"/>
              <a:gd name="connsiteY8" fmla="*/ 148576 h 2267150"/>
              <a:gd name="connsiteX9" fmla="*/ 1367196 w 2931980"/>
              <a:gd name="connsiteY9" fmla="*/ 219410 h 2267150"/>
              <a:gd name="connsiteX10" fmla="*/ 1637653 w 2931980"/>
              <a:gd name="connsiteY10" fmla="*/ 167894 h 2267150"/>
              <a:gd name="connsiteX11" fmla="*/ 1805078 w 2931980"/>
              <a:gd name="connsiteY11" fmla="*/ 148576 h 2267150"/>
              <a:gd name="connsiteX12" fmla="*/ 2017580 w 2931980"/>
              <a:gd name="connsiteY12" fmla="*/ 103500 h 2267150"/>
              <a:gd name="connsiteX13" fmla="*/ 2281596 w 2931980"/>
              <a:gd name="connsiteY13" fmla="*/ 45545 h 2267150"/>
              <a:gd name="connsiteX14" fmla="*/ 2474780 w 2931980"/>
              <a:gd name="connsiteY14" fmla="*/ 6908 h 2267150"/>
              <a:gd name="connsiteX15" fmla="*/ 2661523 w 2931980"/>
              <a:gd name="connsiteY15" fmla="*/ 26226 h 2267150"/>
              <a:gd name="connsiteX16" fmla="*/ 2912661 w 2931980"/>
              <a:gd name="connsiteY16" fmla="*/ 122818 h 2267150"/>
              <a:gd name="connsiteX17" fmla="*/ 2931980 w 2931980"/>
              <a:gd name="connsiteY17" fmla="*/ 386835 h 2267150"/>
              <a:gd name="connsiteX18" fmla="*/ 2816070 w 2931980"/>
              <a:gd name="connsiteY18" fmla="*/ 618655 h 2267150"/>
              <a:gd name="connsiteX19" fmla="*/ 2597129 w 2931980"/>
              <a:gd name="connsiteY19" fmla="*/ 985702 h 2267150"/>
              <a:gd name="connsiteX20" fmla="*/ 2455461 w 2931980"/>
              <a:gd name="connsiteY20" fmla="*/ 1082294 h 2267150"/>
              <a:gd name="connsiteX21" fmla="*/ 1991822 w 2931980"/>
              <a:gd name="connsiteY21" fmla="*/ 1468660 h 2267150"/>
              <a:gd name="connsiteX22" fmla="*/ 1830836 w 2931980"/>
              <a:gd name="connsiteY22" fmla="*/ 1706919 h 2267150"/>
              <a:gd name="connsiteX23" fmla="*/ 1837275 w 2931980"/>
              <a:gd name="connsiteY23" fmla="*/ 1777753 h 2267150"/>
              <a:gd name="connsiteX24" fmla="*/ 1972503 w 2931980"/>
              <a:gd name="connsiteY24" fmla="*/ 1790632 h 2267150"/>
              <a:gd name="connsiteX25" fmla="*/ 1985382 w 2931980"/>
              <a:gd name="connsiteY25" fmla="*/ 1925860 h 2267150"/>
              <a:gd name="connsiteX26" fmla="*/ 1914549 w 2931980"/>
              <a:gd name="connsiteY26" fmla="*/ 2099725 h 2267150"/>
              <a:gd name="connsiteX27" fmla="*/ 1641380 w 2931980"/>
              <a:gd name="connsiteY27" fmla="*/ 2267150 h 2267150"/>
              <a:gd name="connsiteX0" fmla="*/ 124385 w 2931980"/>
              <a:gd name="connsiteY0" fmla="*/ 1166007 h 2267150"/>
              <a:gd name="connsiteX1" fmla="*/ 14915 w 2931980"/>
              <a:gd name="connsiteY1" fmla="*/ 1005021 h 2267150"/>
              <a:gd name="connsiteX2" fmla="*/ 14915 w 2931980"/>
              <a:gd name="connsiteY2" fmla="*/ 824717 h 2267150"/>
              <a:gd name="connsiteX3" fmla="*/ 143703 w 2931980"/>
              <a:gd name="connsiteY3" fmla="*/ 773201 h 2267150"/>
              <a:gd name="connsiteX4" fmla="*/ 304689 w 2931980"/>
              <a:gd name="connsiteY4" fmla="*/ 528502 h 2267150"/>
              <a:gd name="connsiteX5" fmla="*/ 349765 w 2931980"/>
              <a:gd name="connsiteY5" fmla="*/ 258046 h 2267150"/>
              <a:gd name="connsiteX6" fmla="*/ 465675 w 2931980"/>
              <a:gd name="connsiteY6" fmla="*/ 32666 h 2267150"/>
              <a:gd name="connsiteX7" fmla="*/ 607343 w 2931980"/>
              <a:gd name="connsiteY7" fmla="*/ 13348 h 2267150"/>
              <a:gd name="connsiteX8" fmla="*/ 1045225 w 2931980"/>
              <a:gd name="connsiteY8" fmla="*/ 148576 h 2267150"/>
              <a:gd name="connsiteX9" fmla="*/ 1367196 w 2931980"/>
              <a:gd name="connsiteY9" fmla="*/ 219410 h 2267150"/>
              <a:gd name="connsiteX10" fmla="*/ 1637653 w 2931980"/>
              <a:gd name="connsiteY10" fmla="*/ 167894 h 2267150"/>
              <a:gd name="connsiteX11" fmla="*/ 1805078 w 2931980"/>
              <a:gd name="connsiteY11" fmla="*/ 148576 h 2267150"/>
              <a:gd name="connsiteX12" fmla="*/ 2017580 w 2931980"/>
              <a:gd name="connsiteY12" fmla="*/ 103500 h 2267150"/>
              <a:gd name="connsiteX13" fmla="*/ 2281596 w 2931980"/>
              <a:gd name="connsiteY13" fmla="*/ 45545 h 2267150"/>
              <a:gd name="connsiteX14" fmla="*/ 2474780 w 2931980"/>
              <a:gd name="connsiteY14" fmla="*/ 6908 h 2267150"/>
              <a:gd name="connsiteX15" fmla="*/ 2661523 w 2931980"/>
              <a:gd name="connsiteY15" fmla="*/ 26226 h 2267150"/>
              <a:gd name="connsiteX16" fmla="*/ 2912661 w 2931980"/>
              <a:gd name="connsiteY16" fmla="*/ 122818 h 2267150"/>
              <a:gd name="connsiteX17" fmla="*/ 2931980 w 2931980"/>
              <a:gd name="connsiteY17" fmla="*/ 386835 h 2267150"/>
              <a:gd name="connsiteX18" fmla="*/ 2816070 w 2931980"/>
              <a:gd name="connsiteY18" fmla="*/ 618655 h 2267150"/>
              <a:gd name="connsiteX19" fmla="*/ 2597129 w 2931980"/>
              <a:gd name="connsiteY19" fmla="*/ 985702 h 2267150"/>
              <a:gd name="connsiteX20" fmla="*/ 2455461 w 2931980"/>
              <a:gd name="connsiteY20" fmla="*/ 1082294 h 2267150"/>
              <a:gd name="connsiteX21" fmla="*/ 1991822 w 2931980"/>
              <a:gd name="connsiteY21" fmla="*/ 1468660 h 2267150"/>
              <a:gd name="connsiteX22" fmla="*/ 1830836 w 2931980"/>
              <a:gd name="connsiteY22" fmla="*/ 1706919 h 2267150"/>
              <a:gd name="connsiteX23" fmla="*/ 1837275 w 2931980"/>
              <a:gd name="connsiteY23" fmla="*/ 1777753 h 2267150"/>
              <a:gd name="connsiteX24" fmla="*/ 1972503 w 2931980"/>
              <a:gd name="connsiteY24" fmla="*/ 1790632 h 2267150"/>
              <a:gd name="connsiteX25" fmla="*/ 1985382 w 2931980"/>
              <a:gd name="connsiteY25" fmla="*/ 1925860 h 2267150"/>
              <a:gd name="connsiteX26" fmla="*/ 1914549 w 2931980"/>
              <a:gd name="connsiteY26" fmla="*/ 2099725 h 2267150"/>
              <a:gd name="connsiteX27" fmla="*/ 1641380 w 2931980"/>
              <a:gd name="connsiteY27" fmla="*/ 2267150 h 2267150"/>
              <a:gd name="connsiteX0" fmla="*/ 124385 w 2931980"/>
              <a:gd name="connsiteY0" fmla="*/ 1166007 h 2267150"/>
              <a:gd name="connsiteX1" fmla="*/ 14915 w 2931980"/>
              <a:gd name="connsiteY1" fmla="*/ 1005021 h 2267150"/>
              <a:gd name="connsiteX2" fmla="*/ 14915 w 2931980"/>
              <a:gd name="connsiteY2" fmla="*/ 824717 h 2267150"/>
              <a:gd name="connsiteX3" fmla="*/ 143703 w 2931980"/>
              <a:gd name="connsiteY3" fmla="*/ 773201 h 2267150"/>
              <a:gd name="connsiteX4" fmla="*/ 304689 w 2931980"/>
              <a:gd name="connsiteY4" fmla="*/ 528502 h 2267150"/>
              <a:gd name="connsiteX5" fmla="*/ 349765 w 2931980"/>
              <a:gd name="connsiteY5" fmla="*/ 258046 h 2267150"/>
              <a:gd name="connsiteX6" fmla="*/ 465675 w 2931980"/>
              <a:gd name="connsiteY6" fmla="*/ 32666 h 2267150"/>
              <a:gd name="connsiteX7" fmla="*/ 607343 w 2931980"/>
              <a:gd name="connsiteY7" fmla="*/ 13348 h 2267150"/>
              <a:gd name="connsiteX8" fmla="*/ 1045225 w 2931980"/>
              <a:gd name="connsiteY8" fmla="*/ 148576 h 2267150"/>
              <a:gd name="connsiteX9" fmla="*/ 1367196 w 2931980"/>
              <a:gd name="connsiteY9" fmla="*/ 219410 h 2267150"/>
              <a:gd name="connsiteX10" fmla="*/ 1637653 w 2931980"/>
              <a:gd name="connsiteY10" fmla="*/ 167894 h 2267150"/>
              <a:gd name="connsiteX11" fmla="*/ 1805078 w 2931980"/>
              <a:gd name="connsiteY11" fmla="*/ 148576 h 2267150"/>
              <a:gd name="connsiteX12" fmla="*/ 2017580 w 2931980"/>
              <a:gd name="connsiteY12" fmla="*/ 103500 h 2267150"/>
              <a:gd name="connsiteX13" fmla="*/ 2281596 w 2931980"/>
              <a:gd name="connsiteY13" fmla="*/ 45545 h 2267150"/>
              <a:gd name="connsiteX14" fmla="*/ 2474780 w 2931980"/>
              <a:gd name="connsiteY14" fmla="*/ 6908 h 2267150"/>
              <a:gd name="connsiteX15" fmla="*/ 2661523 w 2931980"/>
              <a:gd name="connsiteY15" fmla="*/ 26226 h 2267150"/>
              <a:gd name="connsiteX16" fmla="*/ 2912661 w 2931980"/>
              <a:gd name="connsiteY16" fmla="*/ 122818 h 2267150"/>
              <a:gd name="connsiteX17" fmla="*/ 2931980 w 2931980"/>
              <a:gd name="connsiteY17" fmla="*/ 386835 h 2267150"/>
              <a:gd name="connsiteX18" fmla="*/ 2816070 w 2931980"/>
              <a:gd name="connsiteY18" fmla="*/ 618655 h 2267150"/>
              <a:gd name="connsiteX19" fmla="*/ 2597129 w 2931980"/>
              <a:gd name="connsiteY19" fmla="*/ 985702 h 2267150"/>
              <a:gd name="connsiteX20" fmla="*/ 2455461 w 2931980"/>
              <a:gd name="connsiteY20" fmla="*/ 1082294 h 2267150"/>
              <a:gd name="connsiteX21" fmla="*/ 1991822 w 2931980"/>
              <a:gd name="connsiteY21" fmla="*/ 1468660 h 2267150"/>
              <a:gd name="connsiteX22" fmla="*/ 1830836 w 2931980"/>
              <a:gd name="connsiteY22" fmla="*/ 1706919 h 2267150"/>
              <a:gd name="connsiteX23" fmla="*/ 1837275 w 2931980"/>
              <a:gd name="connsiteY23" fmla="*/ 1777753 h 2267150"/>
              <a:gd name="connsiteX24" fmla="*/ 1972503 w 2931980"/>
              <a:gd name="connsiteY24" fmla="*/ 1790632 h 2267150"/>
              <a:gd name="connsiteX25" fmla="*/ 1985382 w 2931980"/>
              <a:gd name="connsiteY25" fmla="*/ 1925860 h 2267150"/>
              <a:gd name="connsiteX26" fmla="*/ 1914549 w 2931980"/>
              <a:gd name="connsiteY26" fmla="*/ 2099725 h 2267150"/>
              <a:gd name="connsiteX27" fmla="*/ 1641380 w 2931980"/>
              <a:gd name="connsiteY27" fmla="*/ 2267150 h 2267150"/>
              <a:gd name="connsiteX0" fmla="*/ 124385 w 2931980"/>
              <a:gd name="connsiteY0" fmla="*/ 1166007 h 2267150"/>
              <a:gd name="connsiteX1" fmla="*/ 14915 w 2931980"/>
              <a:gd name="connsiteY1" fmla="*/ 1005021 h 2267150"/>
              <a:gd name="connsiteX2" fmla="*/ 14915 w 2931980"/>
              <a:gd name="connsiteY2" fmla="*/ 824717 h 2267150"/>
              <a:gd name="connsiteX3" fmla="*/ 143703 w 2931980"/>
              <a:gd name="connsiteY3" fmla="*/ 773201 h 2267150"/>
              <a:gd name="connsiteX4" fmla="*/ 304689 w 2931980"/>
              <a:gd name="connsiteY4" fmla="*/ 528502 h 2267150"/>
              <a:gd name="connsiteX5" fmla="*/ 349765 w 2931980"/>
              <a:gd name="connsiteY5" fmla="*/ 258046 h 2267150"/>
              <a:gd name="connsiteX6" fmla="*/ 465675 w 2931980"/>
              <a:gd name="connsiteY6" fmla="*/ 32666 h 2267150"/>
              <a:gd name="connsiteX7" fmla="*/ 607343 w 2931980"/>
              <a:gd name="connsiteY7" fmla="*/ 13348 h 2267150"/>
              <a:gd name="connsiteX8" fmla="*/ 1045225 w 2931980"/>
              <a:gd name="connsiteY8" fmla="*/ 148576 h 2267150"/>
              <a:gd name="connsiteX9" fmla="*/ 1367196 w 2931980"/>
              <a:gd name="connsiteY9" fmla="*/ 219410 h 2267150"/>
              <a:gd name="connsiteX10" fmla="*/ 1637653 w 2931980"/>
              <a:gd name="connsiteY10" fmla="*/ 167894 h 2267150"/>
              <a:gd name="connsiteX11" fmla="*/ 1805078 w 2931980"/>
              <a:gd name="connsiteY11" fmla="*/ 148576 h 2267150"/>
              <a:gd name="connsiteX12" fmla="*/ 2017580 w 2931980"/>
              <a:gd name="connsiteY12" fmla="*/ 103500 h 2267150"/>
              <a:gd name="connsiteX13" fmla="*/ 2281596 w 2931980"/>
              <a:gd name="connsiteY13" fmla="*/ 45545 h 2267150"/>
              <a:gd name="connsiteX14" fmla="*/ 2474780 w 2931980"/>
              <a:gd name="connsiteY14" fmla="*/ 6908 h 2267150"/>
              <a:gd name="connsiteX15" fmla="*/ 2661523 w 2931980"/>
              <a:gd name="connsiteY15" fmla="*/ 26226 h 2267150"/>
              <a:gd name="connsiteX16" fmla="*/ 2912661 w 2931980"/>
              <a:gd name="connsiteY16" fmla="*/ 122818 h 2267150"/>
              <a:gd name="connsiteX17" fmla="*/ 2931980 w 2931980"/>
              <a:gd name="connsiteY17" fmla="*/ 386835 h 2267150"/>
              <a:gd name="connsiteX18" fmla="*/ 2816070 w 2931980"/>
              <a:gd name="connsiteY18" fmla="*/ 618655 h 2267150"/>
              <a:gd name="connsiteX19" fmla="*/ 2597129 w 2931980"/>
              <a:gd name="connsiteY19" fmla="*/ 985702 h 2267150"/>
              <a:gd name="connsiteX20" fmla="*/ 2455461 w 2931980"/>
              <a:gd name="connsiteY20" fmla="*/ 1082294 h 2267150"/>
              <a:gd name="connsiteX21" fmla="*/ 1991822 w 2931980"/>
              <a:gd name="connsiteY21" fmla="*/ 1468660 h 2267150"/>
              <a:gd name="connsiteX22" fmla="*/ 1830836 w 2931980"/>
              <a:gd name="connsiteY22" fmla="*/ 1706919 h 2267150"/>
              <a:gd name="connsiteX23" fmla="*/ 1837275 w 2931980"/>
              <a:gd name="connsiteY23" fmla="*/ 1777753 h 2267150"/>
              <a:gd name="connsiteX24" fmla="*/ 1972503 w 2931980"/>
              <a:gd name="connsiteY24" fmla="*/ 1790632 h 2267150"/>
              <a:gd name="connsiteX25" fmla="*/ 1985382 w 2931980"/>
              <a:gd name="connsiteY25" fmla="*/ 1925860 h 2267150"/>
              <a:gd name="connsiteX26" fmla="*/ 1914549 w 2931980"/>
              <a:gd name="connsiteY26" fmla="*/ 2099725 h 2267150"/>
              <a:gd name="connsiteX27" fmla="*/ 1641380 w 2931980"/>
              <a:gd name="connsiteY27" fmla="*/ 2267150 h 2267150"/>
              <a:gd name="connsiteX0" fmla="*/ 124385 w 2931980"/>
              <a:gd name="connsiteY0" fmla="*/ 1166007 h 2267150"/>
              <a:gd name="connsiteX1" fmla="*/ 14915 w 2931980"/>
              <a:gd name="connsiteY1" fmla="*/ 1005021 h 2267150"/>
              <a:gd name="connsiteX2" fmla="*/ 14915 w 2931980"/>
              <a:gd name="connsiteY2" fmla="*/ 824717 h 2267150"/>
              <a:gd name="connsiteX3" fmla="*/ 143703 w 2931980"/>
              <a:gd name="connsiteY3" fmla="*/ 773201 h 2267150"/>
              <a:gd name="connsiteX4" fmla="*/ 304689 w 2931980"/>
              <a:gd name="connsiteY4" fmla="*/ 528502 h 2267150"/>
              <a:gd name="connsiteX5" fmla="*/ 349765 w 2931980"/>
              <a:gd name="connsiteY5" fmla="*/ 258046 h 2267150"/>
              <a:gd name="connsiteX6" fmla="*/ 465675 w 2931980"/>
              <a:gd name="connsiteY6" fmla="*/ 32666 h 2267150"/>
              <a:gd name="connsiteX7" fmla="*/ 607343 w 2931980"/>
              <a:gd name="connsiteY7" fmla="*/ 13348 h 2267150"/>
              <a:gd name="connsiteX8" fmla="*/ 1045225 w 2931980"/>
              <a:gd name="connsiteY8" fmla="*/ 148576 h 2267150"/>
              <a:gd name="connsiteX9" fmla="*/ 1367196 w 2931980"/>
              <a:gd name="connsiteY9" fmla="*/ 219410 h 2267150"/>
              <a:gd name="connsiteX10" fmla="*/ 1637653 w 2931980"/>
              <a:gd name="connsiteY10" fmla="*/ 167894 h 2267150"/>
              <a:gd name="connsiteX11" fmla="*/ 1805078 w 2931980"/>
              <a:gd name="connsiteY11" fmla="*/ 148576 h 2267150"/>
              <a:gd name="connsiteX12" fmla="*/ 2017580 w 2931980"/>
              <a:gd name="connsiteY12" fmla="*/ 103500 h 2267150"/>
              <a:gd name="connsiteX13" fmla="*/ 2281596 w 2931980"/>
              <a:gd name="connsiteY13" fmla="*/ 45545 h 2267150"/>
              <a:gd name="connsiteX14" fmla="*/ 2474780 w 2931980"/>
              <a:gd name="connsiteY14" fmla="*/ 6908 h 2267150"/>
              <a:gd name="connsiteX15" fmla="*/ 2661523 w 2931980"/>
              <a:gd name="connsiteY15" fmla="*/ 26226 h 2267150"/>
              <a:gd name="connsiteX16" fmla="*/ 2912661 w 2931980"/>
              <a:gd name="connsiteY16" fmla="*/ 122818 h 2267150"/>
              <a:gd name="connsiteX17" fmla="*/ 2931980 w 2931980"/>
              <a:gd name="connsiteY17" fmla="*/ 386835 h 2267150"/>
              <a:gd name="connsiteX18" fmla="*/ 2816070 w 2931980"/>
              <a:gd name="connsiteY18" fmla="*/ 618655 h 2267150"/>
              <a:gd name="connsiteX19" fmla="*/ 2597129 w 2931980"/>
              <a:gd name="connsiteY19" fmla="*/ 985702 h 2267150"/>
              <a:gd name="connsiteX20" fmla="*/ 2455461 w 2931980"/>
              <a:gd name="connsiteY20" fmla="*/ 1082294 h 2267150"/>
              <a:gd name="connsiteX21" fmla="*/ 1991822 w 2931980"/>
              <a:gd name="connsiteY21" fmla="*/ 1468660 h 2267150"/>
              <a:gd name="connsiteX22" fmla="*/ 1830836 w 2931980"/>
              <a:gd name="connsiteY22" fmla="*/ 1706919 h 2267150"/>
              <a:gd name="connsiteX23" fmla="*/ 1837275 w 2931980"/>
              <a:gd name="connsiteY23" fmla="*/ 1777753 h 2267150"/>
              <a:gd name="connsiteX24" fmla="*/ 1972503 w 2931980"/>
              <a:gd name="connsiteY24" fmla="*/ 1790632 h 2267150"/>
              <a:gd name="connsiteX25" fmla="*/ 1985382 w 2931980"/>
              <a:gd name="connsiteY25" fmla="*/ 1925860 h 2267150"/>
              <a:gd name="connsiteX26" fmla="*/ 1914549 w 2931980"/>
              <a:gd name="connsiteY26" fmla="*/ 2099725 h 2267150"/>
              <a:gd name="connsiteX27" fmla="*/ 1641380 w 2931980"/>
              <a:gd name="connsiteY27" fmla="*/ 2267150 h 2267150"/>
              <a:gd name="connsiteX0" fmla="*/ 124385 w 2931980"/>
              <a:gd name="connsiteY0" fmla="*/ 1166007 h 2267150"/>
              <a:gd name="connsiteX1" fmla="*/ 14915 w 2931980"/>
              <a:gd name="connsiteY1" fmla="*/ 1005021 h 2267150"/>
              <a:gd name="connsiteX2" fmla="*/ 14915 w 2931980"/>
              <a:gd name="connsiteY2" fmla="*/ 824717 h 2267150"/>
              <a:gd name="connsiteX3" fmla="*/ 143703 w 2931980"/>
              <a:gd name="connsiteY3" fmla="*/ 773201 h 2267150"/>
              <a:gd name="connsiteX4" fmla="*/ 304689 w 2931980"/>
              <a:gd name="connsiteY4" fmla="*/ 528502 h 2267150"/>
              <a:gd name="connsiteX5" fmla="*/ 349765 w 2931980"/>
              <a:gd name="connsiteY5" fmla="*/ 258046 h 2267150"/>
              <a:gd name="connsiteX6" fmla="*/ 465675 w 2931980"/>
              <a:gd name="connsiteY6" fmla="*/ 32666 h 2267150"/>
              <a:gd name="connsiteX7" fmla="*/ 607343 w 2931980"/>
              <a:gd name="connsiteY7" fmla="*/ 13348 h 2267150"/>
              <a:gd name="connsiteX8" fmla="*/ 1045225 w 2931980"/>
              <a:gd name="connsiteY8" fmla="*/ 148576 h 2267150"/>
              <a:gd name="connsiteX9" fmla="*/ 1367196 w 2931980"/>
              <a:gd name="connsiteY9" fmla="*/ 219410 h 2267150"/>
              <a:gd name="connsiteX10" fmla="*/ 1637653 w 2931980"/>
              <a:gd name="connsiteY10" fmla="*/ 167894 h 2267150"/>
              <a:gd name="connsiteX11" fmla="*/ 1805078 w 2931980"/>
              <a:gd name="connsiteY11" fmla="*/ 148576 h 2267150"/>
              <a:gd name="connsiteX12" fmla="*/ 2017580 w 2931980"/>
              <a:gd name="connsiteY12" fmla="*/ 103500 h 2267150"/>
              <a:gd name="connsiteX13" fmla="*/ 2281596 w 2931980"/>
              <a:gd name="connsiteY13" fmla="*/ 45545 h 2267150"/>
              <a:gd name="connsiteX14" fmla="*/ 2474780 w 2931980"/>
              <a:gd name="connsiteY14" fmla="*/ 6908 h 2267150"/>
              <a:gd name="connsiteX15" fmla="*/ 2661523 w 2931980"/>
              <a:gd name="connsiteY15" fmla="*/ 26226 h 2267150"/>
              <a:gd name="connsiteX16" fmla="*/ 2912661 w 2931980"/>
              <a:gd name="connsiteY16" fmla="*/ 122818 h 2267150"/>
              <a:gd name="connsiteX17" fmla="*/ 2931980 w 2931980"/>
              <a:gd name="connsiteY17" fmla="*/ 386835 h 2267150"/>
              <a:gd name="connsiteX18" fmla="*/ 2816070 w 2931980"/>
              <a:gd name="connsiteY18" fmla="*/ 618655 h 2267150"/>
              <a:gd name="connsiteX19" fmla="*/ 2597129 w 2931980"/>
              <a:gd name="connsiteY19" fmla="*/ 985702 h 2267150"/>
              <a:gd name="connsiteX20" fmla="*/ 2455461 w 2931980"/>
              <a:gd name="connsiteY20" fmla="*/ 1082294 h 2267150"/>
              <a:gd name="connsiteX21" fmla="*/ 1991822 w 2931980"/>
              <a:gd name="connsiteY21" fmla="*/ 1468660 h 2267150"/>
              <a:gd name="connsiteX22" fmla="*/ 1830836 w 2931980"/>
              <a:gd name="connsiteY22" fmla="*/ 1706919 h 2267150"/>
              <a:gd name="connsiteX23" fmla="*/ 1837275 w 2931980"/>
              <a:gd name="connsiteY23" fmla="*/ 1777753 h 2267150"/>
              <a:gd name="connsiteX24" fmla="*/ 1972503 w 2931980"/>
              <a:gd name="connsiteY24" fmla="*/ 1790632 h 2267150"/>
              <a:gd name="connsiteX25" fmla="*/ 1985382 w 2931980"/>
              <a:gd name="connsiteY25" fmla="*/ 1925860 h 2267150"/>
              <a:gd name="connsiteX26" fmla="*/ 1914549 w 2931980"/>
              <a:gd name="connsiteY26" fmla="*/ 2099725 h 2267150"/>
              <a:gd name="connsiteX27" fmla="*/ 1641380 w 2931980"/>
              <a:gd name="connsiteY27" fmla="*/ 2267150 h 2267150"/>
              <a:gd name="connsiteX0" fmla="*/ 124385 w 2931980"/>
              <a:gd name="connsiteY0" fmla="*/ 1166007 h 2267150"/>
              <a:gd name="connsiteX1" fmla="*/ 14915 w 2931980"/>
              <a:gd name="connsiteY1" fmla="*/ 1005021 h 2267150"/>
              <a:gd name="connsiteX2" fmla="*/ 14915 w 2931980"/>
              <a:gd name="connsiteY2" fmla="*/ 824717 h 2267150"/>
              <a:gd name="connsiteX3" fmla="*/ 143703 w 2931980"/>
              <a:gd name="connsiteY3" fmla="*/ 773201 h 2267150"/>
              <a:gd name="connsiteX4" fmla="*/ 304689 w 2931980"/>
              <a:gd name="connsiteY4" fmla="*/ 528502 h 2267150"/>
              <a:gd name="connsiteX5" fmla="*/ 349765 w 2931980"/>
              <a:gd name="connsiteY5" fmla="*/ 258046 h 2267150"/>
              <a:gd name="connsiteX6" fmla="*/ 465675 w 2931980"/>
              <a:gd name="connsiteY6" fmla="*/ 32666 h 2267150"/>
              <a:gd name="connsiteX7" fmla="*/ 607343 w 2931980"/>
              <a:gd name="connsiteY7" fmla="*/ 13348 h 2267150"/>
              <a:gd name="connsiteX8" fmla="*/ 1045225 w 2931980"/>
              <a:gd name="connsiteY8" fmla="*/ 148576 h 2267150"/>
              <a:gd name="connsiteX9" fmla="*/ 1367196 w 2931980"/>
              <a:gd name="connsiteY9" fmla="*/ 219410 h 2267150"/>
              <a:gd name="connsiteX10" fmla="*/ 1637653 w 2931980"/>
              <a:gd name="connsiteY10" fmla="*/ 167894 h 2267150"/>
              <a:gd name="connsiteX11" fmla="*/ 1805078 w 2931980"/>
              <a:gd name="connsiteY11" fmla="*/ 148576 h 2267150"/>
              <a:gd name="connsiteX12" fmla="*/ 2017580 w 2931980"/>
              <a:gd name="connsiteY12" fmla="*/ 103500 h 2267150"/>
              <a:gd name="connsiteX13" fmla="*/ 2281596 w 2931980"/>
              <a:gd name="connsiteY13" fmla="*/ 45545 h 2267150"/>
              <a:gd name="connsiteX14" fmla="*/ 2474780 w 2931980"/>
              <a:gd name="connsiteY14" fmla="*/ 6908 h 2267150"/>
              <a:gd name="connsiteX15" fmla="*/ 2661523 w 2931980"/>
              <a:gd name="connsiteY15" fmla="*/ 26226 h 2267150"/>
              <a:gd name="connsiteX16" fmla="*/ 2912661 w 2931980"/>
              <a:gd name="connsiteY16" fmla="*/ 122818 h 2267150"/>
              <a:gd name="connsiteX17" fmla="*/ 2931980 w 2931980"/>
              <a:gd name="connsiteY17" fmla="*/ 386835 h 2267150"/>
              <a:gd name="connsiteX18" fmla="*/ 2816070 w 2931980"/>
              <a:gd name="connsiteY18" fmla="*/ 618655 h 2267150"/>
              <a:gd name="connsiteX19" fmla="*/ 2597129 w 2931980"/>
              <a:gd name="connsiteY19" fmla="*/ 985702 h 2267150"/>
              <a:gd name="connsiteX20" fmla="*/ 2455461 w 2931980"/>
              <a:gd name="connsiteY20" fmla="*/ 1082294 h 2267150"/>
              <a:gd name="connsiteX21" fmla="*/ 1991822 w 2931980"/>
              <a:gd name="connsiteY21" fmla="*/ 1468660 h 2267150"/>
              <a:gd name="connsiteX22" fmla="*/ 1830836 w 2931980"/>
              <a:gd name="connsiteY22" fmla="*/ 1706919 h 2267150"/>
              <a:gd name="connsiteX23" fmla="*/ 1837275 w 2931980"/>
              <a:gd name="connsiteY23" fmla="*/ 1777753 h 2267150"/>
              <a:gd name="connsiteX24" fmla="*/ 1972503 w 2931980"/>
              <a:gd name="connsiteY24" fmla="*/ 1790632 h 2267150"/>
              <a:gd name="connsiteX25" fmla="*/ 1985382 w 2931980"/>
              <a:gd name="connsiteY25" fmla="*/ 1925860 h 2267150"/>
              <a:gd name="connsiteX26" fmla="*/ 1914549 w 2931980"/>
              <a:gd name="connsiteY26" fmla="*/ 2099725 h 2267150"/>
              <a:gd name="connsiteX27" fmla="*/ 1641380 w 2931980"/>
              <a:gd name="connsiteY27" fmla="*/ 2267150 h 2267150"/>
              <a:gd name="connsiteX0" fmla="*/ 124385 w 2931980"/>
              <a:gd name="connsiteY0" fmla="*/ 1166007 h 2267150"/>
              <a:gd name="connsiteX1" fmla="*/ 14915 w 2931980"/>
              <a:gd name="connsiteY1" fmla="*/ 1005021 h 2267150"/>
              <a:gd name="connsiteX2" fmla="*/ 14915 w 2931980"/>
              <a:gd name="connsiteY2" fmla="*/ 824717 h 2267150"/>
              <a:gd name="connsiteX3" fmla="*/ 143703 w 2931980"/>
              <a:gd name="connsiteY3" fmla="*/ 773201 h 2267150"/>
              <a:gd name="connsiteX4" fmla="*/ 304689 w 2931980"/>
              <a:gd name="connsiteY4" fmla="*/ 528502 h 2267150"/>
              <a:gd name="connsiteX5" fmla="*/ 349765 w 2931980"/>
              <a:gd name="connsiteY5" fmla="*/ 258046 h 2267150"/>
              <a:gd name="connsiteX6" fmla="*/ 465675 w 2931980"/>
              <a:gd name="connsiteY6" fmla="*/ 32666 h 2267150"/>
              <a:gd name="connsiteX7" fmla="*/ 607343 w 2931980"/>
              <a:gd name="connsiteY7" fmla="*/ 13348 h 2267150"/>
              <a:gd name="connsiteX8" fmla="*/ 1045225 w 2931980"/>
              <a:gd name="connsiteY8" fmla="*/ 148576 h 2267150"/>
              <a:gd name="connsiteX9" fmla="*/ 1367196 w 2931980"/>
              <a:gd name="connsiteY9" fmla="*/ 219410 h 2267150"/>
              <a:gd name="connsiteX10" fmla="*/ 1637653 w 2931980"/>
              <a:gd name="connsiteY10" fmla="*/ 167894 h 2267150"/>
              <a:gd name="connsiteX11" fmla="*/ 1805078 w 2931980"/>
              <a:gd name="connsiteY11" fmla="*/ 148576 h 2267150"/>
              <a:gd name="connsiteX12" fmla="*/ 2017580 w 2931980"/>
              <a:gd name="connsiteY12" fmla="*/ 103500 h 2267150"/>
              <a:gd name="connsiteX13" fmla="*/ 2281596 w 2931980"/>
              <a:gd name="connsiteY13" fmla="*/ 45545 h 2267150"/>
              <a:gd name="connsiteX14" fmla="*/ 2474780 w 2931980"/>
              <a:gd name="connsiteY14" fmla="*/ 6908 h 2267150"/>
              <a:gd name="connsiteX15" fmla="*/ 2661523 w 2931980"/>
              <a:gd name="connsiteY15" fmla="*/ 26226 h 2267150"/>
              <a:gd name="connsiteX16" fmla="*/ 2912661 w 2931980"/>
              <a:gd name="connsiteY16" fmla="*/ 122818 h 2267150"/>
              <a:gd name="connsiteX17" fmla="*/ 2931980 w 2931980"/>
              <a:gd name="connsiteY17" fmla="*/ 386835 h 2267150"/>
              <a:gd name="connsiteX18" fmla="*/ 2816070 w 2931980"/>
              <a:gd name="connsiteY18" fmla="*/ 618655 h 2267150"/>
              <a:gd name="connsiteX19" fmla="*/ 2597129 w 2931980"/>
              <a:gd name="connsiteY19" fmla="*/ 985702 h 2267150"/>
              <a:gd name="connsiteX20" fmla="*/ 2455461 w 2931980"/>
              <a:gd name="connsiteY20" fmla="*/ 1082294 h 2267150"/>
              <a:gd name="connsiteX21" fmla="*/ 1991822 w 2931980"/>
              <a:gd name="connsiteY21" fmla="*/ 1468660 h 2267150"/>
              <a:gd name="connsiteX22" fmla="*/ 1830836 w 2931980"/>
              <a:gd name="connsiteY22" fmla="*/ 1706919 h 2267150"/>
              <a:gd name="connsiteX23" fmla="*/ 1837275 w 2931980"/>
              <a:gd name="connsiteY23" fmla="*/ 1777753 h 2267150"/>
              <a:gd name="connsiteX24" fmla="*/ 1972503 w 2931980"/>
              <a:gd name="connsiteY24" fmla="*/ 1790632 h 2267150"/>
              <a:gd name="connsiteX25" fmla="*/ 1985382 w 2931980"/>
              <a:gd name="connsiteY25" fmla="*/ 1925860 h 2267150"/>
              <a:gd name="connsiteX26" fmla="*/ 1914549 w 2931980"/>
              <a:gd name="connsiteY26" fmla="*/ 2099725 h 2267150"/>
              <a:gd name="connsiteX27" fmla="*/ 1641380 w 2931980"/>
              <a:gd name="connsiteY27" fmla="*/ 2267150 h 2267150"/>
              <a:gd name="connsiteX0" fmla="*/ 124385 w 2931980"/>
              <a:gd name="connsiteY0" fmla="*/ 1166007 h 2267150"/>
              <a:gd name="connsiteX1" fmla="*/ 14915 w 2931980"/>
              <a:gd name="connsiteY1" fmla="*/ 1005021 h 2267150"/>
              <a:gd name="connsiteX2" fmla="*/ 14915 w 2931980"/>
              <a:gd name="connsiteY2" fmla="*/ 824717 h 2267150"/>
              <a:gd name="connsiteX3" fmla="*/ 143703 w 2931980"/>
              <a:gd name="connsiteY3" fmla="*/ 773201 h 2267150"/>
              <a:gd name="connsiteX4" fmla="*/ 304689 w 2931980"/>
              <a:gd name="connsiteY4" fmla="*/ 528502 h 2267150"/>
              <a:gd name="connsiteX5" fmla="*/ 349765 w 2931980"/>
              <a:gd name="connsiteY5" fmla="*/ 258046 h 2267150"/>
              <a:gd name="connsiteX6" fmla="*/ 465675 w 2931980"/>
              <a:gd name="connsiteY6" fmla="*/ 32666 h 2267150"/>
              <a:gd name="connsiteX7" fmla="*/ 607343 w 2931980"/>
              <a:gd name="connsiteY7" fmla="*/ 13348 h 2267150"/>
              <a:gd name="connsiteX8" fmla="*/ 1045225 w 2931980"/>
              <a:gd name="connsiteY8" fmla="*/ 148576 h 2267150"/>
              <a:gd name="connsiteX9" fmla="*/ 1367196 w 2931980"/>
              <a:gd name="connsiteY9" fmla="*/ 219410 h 2267150"/>
              <a:gd name="connsiteX10" fmla="*/ 1637653 w 2931980"/>
              <a:gd name="connsiteY10" fmla="*/ 167894 h 2267150"/>
              <a:gd name="connsiteX11" fmla="*/ 1805078 w 2931980"/>
              <a:gd name="connsiteY11" fmla="*/ 148576 h 2267150"/>
              <a:gd name="connsiteX12" fmla="*/ 2017580 w 2931980"/>
              <a:gd name="connsiteY12" fmla="*/ 103500 h 2267150"/>
              <a:gd name="connsiteX13" fmla="*/ 2281596 w 2931980"/>
              <a:gd name="connsiteY13" fmla="*/ 45545 h 2267150"/>
              <a:gd name="connsiteX14" fmla="*/ 2474780 w 2931980"/>
              <a:gd name="connsiteY14" fmla="*/ 6908 h 2267150"/>
              <a:gd name="connsiteX15" fmla="*/ 2661523 w 2931980"/>
              <a:gd name="connsiteY15" fmla="*/ 26226 h 2267150"/>
              <a:gd name="connsiteX16" fmla="*/ 2912661 w 2931980"/>
              <a:gd name="connsiteY16" fmla="*/ 122818 h 2267150"/>
              <a:gd name="connsiteX17" fmla="*/ 2931980 w 2931980"/>
              <a:gd name="connsiteY17" fmla="*/ 386835 h 2267150"/>
              <a:gd name="connsiteX18" fmla="*/ 2816070 w 2931980"/>
              <a:gd name="connsiteY18" fmla="*/ 618655 h 2267150"/>
              <a:gd name="connsiteX19" fmla="*/ 2597129 w 2931980"/>
              <a:gd name="connsiteY19" fmla="*/ 985702 h 2267150"/>
              <a:gd name="connsiteX20" fmla="*/ 2455461 w 2931980"/>
              <a:gd name="connsiteY20" fmla="*/ 1082294 h 2267150"/>
              <a:gd name="connsiteX21" fmla="*/ 1991822 w 2931980"/>
              <a:gd name="connsiteY21" fmla="*/ 1468660 h 2267150"/>
              <a:gd name="connsiteX22" fmla="*/ 1830836 w 2931980"/>
              <a:gd name="connsiteY22" fmla="*/ 1706919 h 2267150"/>
              <a:gd name="connsiteX23" fmla="*/ 1837275 w 2931980"/>
              <a:gd name="connsiteY23" fmla="*/ 1777753 h 2267150"/>
              <a:gd name="connsiteX24" fmla="*/ 1972503 w 2931980"/>
              <a:gd name="connsiteY24" fmla="*/ 1790632 h 2267150"/>
              <a:gd name="connsiteX25" fmla="*/ 1985382 w 2931980"/>
              <a:gd name="connsiteY25" fmla="*/ 1925860 h 2267150"/>
              <a:gd name="connsiteX26" fmla="*/ 1914549 w 2931980"/>
              <a:gd name="connsiteY26" fmla="*/ 2099725 h 2267150"/>
              <a:gd name="connsiteX27" fmla="*/ 1641380 w 2931980"/>
              <a:gd name="connsiteY27" fmla="*/ 2267150 h 2267150"/>
              <a:gd name="connsiteX0" fmla="*/ 124385 w 2931980"/>
              <a:gd name="connsiteY0" fmla="*/ 1166007 h 2267150"/>
              <a:gd name="connsiteX1" fmla="*/ 14915 w 2931980"/>
              <a:gd name="connsiteY1" fmla="*/ 1005021 h 2267150"/>
              <a:gd name="connsiteX2" fmla="*/ 14915 w 2931980"/>
              <a:gd name="connsiteY2" fmla="*/ 824717 h 2267150"/>
              <a:gd name="connsiteX3" fmla="*/ 143703 w 2931980"/>
              <a:gd name="connsiteY3" fmla="*/ 773201 h 2267150"/>
              <a:gd name="connsiteX4" fmla="*/ 304689 w 2931980"/>
              <a:gd name="connsiteY4" fmla="*/ 528502 h 2267150"/>
              <a:gd name="connsiteX5" fmla="*/ 349765 w 2931980"/>
              <a:gd name="connsiteY5" fmla="*/ 258046 h 2267150"/>
              <a:gd name="connsiteX6" fmla="*/ 465675 w 2931980"/>
              <a:gd name="connsiteY6" fmla="*/ 32666 h 2267150"/>
              <a:gd name="connsiteX7" fmla="*/ 607343 w 2931980"/>
              <a:gd name="connsiteY7" fmla="*/ 13348 h 2267150"/>
              <a:gd name="connsiteX8" fmla="*/ 1045225 w 2931980"/>
              <a:gd name="connsiteY8" fmla="*/ 148576 h 2267150"/>
              <a:gd name="connsiteX9" fmla="*/ 1367196 w 2931980"/>
              <a:gd name="connsiteY9" fmla="*/ 219410 h 2267150"/>
              <a:gd name="connsiteX10" fmla="*/ 1637653 w 2931980"/>
              <a:gd name="connsiteY10" fmla="*/ 167894 h 2267150"/>
              <a:gd name="connsiteX11" fmla="*/ 1805078 w 2931980"/>
              <a:gd name="connsiteY11" fmla="*/ 148576 h 2267150"/>
              <a:gd name="connsiteX12" fmla="*/ 2017580 w 2931980"/>
              <a:gd name="connsiteY12" fmla="*/ 103500 h 2267150"/>
              <a:gd name="connsiteX13" fmla="*/ 2281596 w 2931980"/>
              <a:gd name="connsiteY13" fmla="*/ 45545 h 2267150"/>
              <a:gd name="connsiteX14" fmla="*/ 2474780 w 2931980"/>
              <a:gd name="connsiteY14" fmla="*/ 6908 h 2267150"/>
              <a:gd name="connsiteX15" fmla="*/ 2661523 w 2931980"/>
              <a:gd name="connsiteY15" fmla="*/ 26226 h 2267150"/>
              <a:gd name="connsiteX16" fmla="*/ 2912661 w 2931980"/>
              <a:gd name="connsiteY16" fmla="*/ 122818 h 2267150"/>
              <a:gd name="connsiteX17" fmla="*/ 2931980 w 2931980"/>
              <a:gd name="connsiteY17" fmla="*/ 386835 h 2267150"/>
              <a:gd name="connsiteX18" fmla="*/ 2816070 w 2931980"/>
              <a:gd name="connsiteY18" fmla="*/ 618655 h 2267150"/>
              <a:gd name="connsiteX19" fmla="*/ 2597129 w 2931980"/>
              <a:gd name="connsiteY19" fmla="*/ 985702 h 2267150"/>
              <a:gd name="connsiteX20" fmla="*/ 2455461 w 2931980"/>
              <a:gd name="connsiteY20" fmla="*/ 1082294 h 2267150"/>
              <a:gd name="connsiteX21" fmla="*/ 1991822 w 2931980"/>
              <a:gd name="connsiteY21" fmla="*/ 1468660 h 2267150"/>
              <a:gd name="connsiteX22" fmla="*/ 1830836 w 2931980"/>
              <a:gd name="connsiteY22" fmla="*/ 1706919 h 2267150"/>
              <a:gd name="connsiteX23" fmla="*/ 1837275 w 2931980"/>
              <a:gd name="connsiteY23" fmla="*/ 1777753 h 2267150"/>
              <a:gd name="connsiteX24" fmla="*/ 1972503 w 2931980"/>
              <a:gd name="connsiteY24" fmla="*/ 1790632 h 2267150"/>
              <a:gd name="connsiteX25" fmla="*/ 1985382 w 2931980"/>
              <a:gd name="connsiteY25" fmla="*/ 1925860 h 2267150"/>
              <a:gd name="connsiteX26" fmla="*/ 1914549 w 2931980"/>
              <a:gd name="connsiteY26" fmla="*/ 2099725 h 2267150"/>
              <a:gd name="connsiteX27" fmla="*/ 1641380 w 2931980"/>
              <a:gd name="connsiteY27" fmla="*/ 2267150 h 2267150"/>
              <a:gd name="connsiteX0" fmla="*/ 124385 w 2945406"/>
              <a:gd name="connsiteY0" fmla="*/ 1166007 h 2267150"/>
              <a:gd name="connsiteX1" fmla="*/ 14915 w 2945406"/>
              <a:gd name="connsiteY1" fmla="*/ 1005021 h 2267150"/>
              <a:gd name="connsiteX2" fmla="*/ 14915 w 2945406"/>
              <a:gd name="connsiteY2" fmla="*/ 824717 h 2267150"/>
              <a:gd name="connsiteX3" fmla="*/ 143703 w 2945406"/>
              <a:gd name="connsiteY3" fmla="*/ 773201 h 2267150"/>
              <a:gd name="connsiteX4" fmla="*/ 304689 w 2945406"/>
              <a:gd name="connsiteY4" fmla="*/ 528502 h 2267150"/>
              <a:gd name="connsiteX5" fmla="*/ 349765 w 2945406"/>
              <a:gd name="connsiteY5" fmla="*/ 258046 h 2267150"/>
              <a:gd name="connsiteX6" fmla="*/ 465675 w 2945406"/>
              <a:gd name="connsiteY6" fmla="*/ 32666 h 2267150"/>
              <a:gd name="connsiteX7" fmla="*/ 607343 w 2945406"/>
              <a:gd name="connsiteY7" fmla="*/ 13348 h 2267150"/>
              <a:gd name="connsiteX8" fmla="*/ 1045225 w 2945406"/>
              <a:gd name="connsiteY8" fmla="*/ 148576 h 2267150"/>
              <a:gd name="connsiteX9" fmla="*/ 1367196 w 2945406"/>
              <a:gd name="connsiteY9" fmla="*/ 219410 h 2267150"/>
              <a:gd name="connsiteX10" fmla="*/ 1637653 w 2945406"/>
              <a:gd name="connsiteY10" fmla="*/ 167894 h 2267150"/>
              <a:gd name="connsiteX11" fmla="*/ 1805078 w 2945406"/>
              <a:gd name="connsiteY11" fmla="*/ 148576 h 2267150"/>
              <a:gd name="connsiteX12" fmla="*/ 2017580 w 2945406"/>
              <a:gd name="connsiteY12" fmla="*/ 103500 h 2267150"/>
              <a:gd name="connsiteX13" fmla="*/ 2281596 w 2945406"/>
              <a:gd name="connsiteY13" fmla="*/ 45545 h 2267150"/>
              <a:gd name="connsiteX14" fmla="*/ 2474780 w 2945406"/>
              <a:gd name="connsiteY14" fmla="*/ 6908 h 2267150"/>
              <a:gd name="connsiteX15" fmla="*/ 2661523 w 2945406"/>
              <a:gd name="connsiteY15" fmla="*/ 26226 h 2267150"/>
              <a:gd name="connsiteX16" fmla="*/ 2912661 w 2945406"/>
              <a:gd name="connsiteY16" fmla="*/ 122818 h 2267150"/>
              <a:gd name="connsiteX17" fmla="*/ 2931980 w 2945406"/>
              <a:gd name="connsiteY17" fmla="*/ 386835 h 2267150"/>
              <a:gd name="connsiteX18" fmla="*/ 2816070 w 2945406"/>
              <a:gd name="connsiteY18" fmla="*/ 618655 h 2267150"/>
              <a:gd name="connsiteX19" fmla="*/ 2597129 w 2945406"/>
              <a:gd name="connsiteY19" fmla="*/ 985702 h 2267150"/>
              <a:gd name="connsiteX20" fmla="*/ 2455461 w 2945406"/>
              <a:gd name="connsiteY20" fmla="*/ 1082294 h 2267150"/>
              <a:gd name="connsiteX21" fmla="*/ 1991822 w 2945406"/>
              <a:gd name="connsiteY21" fmla="*/ 1468660 h 2267150"/>
              <a:gd name="connsiteX22" fmla="*/ 1830836 w 2945406"/>
              <a:gd name="connsiteY22" fmla="*/ 1706919 h 2267150"/>
              <a:gd name="connsiteX23" fmla="*/ 1837275 w 2945406"/>
              <a:gd name="connsiteY23" fmla="*/ 1777753 h 2267150"/>
              <a:gd name="connsiteX24" fmla="*/ 1972503 w 2945406"/>
              <a:gd name="connsiteY24" fmla="*/ 1790632 h 2267150"/>
              <a:gd name="connsiteX25" fmla="*/ 1985382 w 2945406"/>
              <a:gd name="connsiteY25" fmla="*/ 1925860 h 2267150"/>
              <a:gd name="connsiteX26" fmla="*/ 1914549 w 2945406"/>
              <a:gd name="connsiteY26" fmla="*/ 2099725 h 2267150"/>
              <a:gd name="connsiteX27" fmla="*/ 1641380 w 2945406"/>
              <a:gd name="connsiteY27" fmla="*/ 2267150 h 2267150"/>
              <a:gd name="connsiteX0" fmla="*/ 124385 w 2945406"/>
              <a:gd name="connsiteY0" fmla="*/ 1166007 h 2267150"/>
              <a:gd name="connsiteX1" fmla="*/ 14915 w 2945406"/>
              <a:gd name="connsiteY1" fmla="*/ 1005021 h 2267150"/>
              <a:gd name="connsiteX2" fmla="*/ 14915 w 2945406"/>
              <a:gd name="connsiteY2" fmla="*/ 824717 h 2267150"/>
              <a:gd name="connsiteX3" fmla="*/ 143703 w 2945406"/>
              <a:gd name="connsiteY3" fmla="*/ 773201 h 2267150"/>
              <a:gd name="connsiteX4" fmla="*/ 304689 w 2945406"/>
              <a:gd name="connsiteY4" fmla="*/ 528502 h 2267150"/>
              <a:gd name="connsiteX5" fmla="*/ 349765 w 2945406"/>
              <a:gd name="connsiteY5" fmla="*/ 258046 h 2267150"/>
              <a:gd name="connsiteX6" fmla="*/ 465675 w 2945406"/>
              <a:gd name="connsiteY6" fmla="*/ 32666 h 2267150"/>
              <a:gd name="connsiteX7" fmla="*/ 607343 w 2945406"/>
              <a:gd name="connsiteY7" fmla="*/ 13348 h 2267150"/>
              <a:gd name="connsiteX8" fmla="*/ 1045225 w 2945406"/>
              <a:gd name="connsiteY8" fmla="*/ 148576 h 2267150"/>
              <a:gd name="connsiteX9" fmla="*/ 1367196 w 2945406"/>
              <a:gd name="connsiteY9" fmla="*/ 219410 h 2267150"/>
              <a:gd name="connsiteX10" fmla="*/ 1637653 w 2945406"/>
              <a:gd name="connsiteY10" fmla="*/ 167894 h 2267150"/>
              <a:gd name="connsiteX11" fmla="*/ 1805078 w 2945406"/>
              <a:gd name="connsiteY11" fmla="*/ 148576 h 2267150"/>
              <a:gd name="connsiteX12" fmla="*/ 2017580 w 2945406"/>
              <a:gd name="connsiteY12" fmla="*/ 103500 h 2267150"/>
              <a:gd name="connsiteX13" fmla="*/ 2281596 w 2945406"/>
              <a:gd name="connsiteY13" fmla="*/ 45545 h 2267150"/>
              <a:gd name="connsiteX14" fmla="*/ 2474780 w 2945406"/>
              <a:gd name="connsiteY14" fmla="*/ 6908 h 2267150"/>
              <a:gd name="connsiteX15" fmla="*/ 2661523 w 2945406"/>
              <a:gd name="connsiteY15" fmla="*/ 26226 h 2267150"/>
              <a:gd name="connsiteX16" fmla="*/ 2912661 w 2945406"/>
              <a:gd name="connsiteY16" fmla="*/ 122818 h 2267150"/>
              <a:gd name="connsiteX17" fmla="*/ 2931980 w 2945406"/>
              <a:gd name="connsiteY17" fmla="*/ 386835 h 2267150"/>
              <a:gd name="connsiteX18" fmla="*/ 2816070 w 2945406"/>
              <a:gd name="connsiteY18" fmla="*/ 618655 h 2267150"/>
              <a:gd name="connsiteX19" fmla="*/ 2597129 w 2945406"/>
              <a:gd name="connsiteY19" fmla="*/ 985702 h 2267150"/>
              <a:gd name="connsiteX20" fmla="*/ 2455461 w 2945406"/>
              <a:gd name="connsiteY20" fmla="*/ 1082294 h 2267150"/>
              <a:gd name="connsiteX21" fmla="*/ 1991822 w 2945406"/>
              <a:gd name="connsiteY21" fmla="*/ 1468660 h 2267150"/>
              <a:gd name="connsiteX22" fmla="*/ 1830836 w 2945406"/>
              <a:gd name="connsiteY22" fmla="*/ 1706919 h 2267150"/>
              <a:gd name="connsiteX23" fmla="*/ 1837275 w 2945406"/>
              <a:gd name="connsiteY23" fmla="*/ 1777753 h 2267150"/>
              <a:gd name="connsiteX24" fmla="*/ 1972503 w 2945406"/>
              <a:gd name="connsiteY24" fmla="*/ 1790632 h 2267150"/>
              <a:gd name="connsiteX25" fmla="*/ 1985382 w 2945406"/>
              <a:gd name="connsiteY25" fmla="*/ 1925860 h 2267150"/>
              <a:gd name="connsiteX26" fmla="*/ 1914549 w 2945406"/>
              <a:gd name="connsiteY26" fmla="*/ 2099725 h 2267150"/>
              <a:gd name="connsiteX27" fmla="*/ 1641380 w 2945406"/>
              <a:gd name="connsiteY27" fmla="*/ 2267150 h 2267150"/>
              <a:gd name="connsiteX0" fmla="*/ 124385 w 2945406"/>
              <a:gd name="connsiteY0" fmla="*/ 1166007 h 2267150"/>
              <a:gd name="connsiteX1" fmla="*/ 14915 w 2945406"/>
              <a:gd name="connsiteY1" fmla="*/ 1005021 h 2267150"/>
              <a:gd name="connsiteX2" fmla="*/ 14915 w 2945406"/>
              <a:gd name="connsiteY2" fmla="*/ 824717 h 2267150"/>
              <a:gd name="connsiteX3" fmla="*/ 143703 w 2945406"/>
              <a:gd name="connsiteY3" fmla="*/ 773201 h 2267150"/>
              <a:gd name="connsiteX4" fmla="*/ 304689 w 2945406"/>
              <a:gd name="connsiteY4" fmla="*/ 528502 h 2267150"/>
              <a:gd name="connsiteX5" fmla="*/ 349765 w 2945406"/>
              <a:gd name="connsiteY5" fmla="*/ 258046 h 2267150"/>
              <a:gd name="connsiteX6" fmla="*/ 465675 w 2945406"/>
              <a:gd name="connsiteY6" fmla="*/ 32666 h 2267150"/>
              <a:gd name="connsiteX7" fmla="*/ 607343 w 2945406"/>
              <a:gd name="connsiteY7" fmla="*/ 13348 h 2267150"/>
              <a:gd name="connsiteX8" fmla="*/ 1045225 w 2945406"/>
              <a:gd name="connsiteY8" fmla="*/ 148576 h 2267150"/>
              <a:gd name="connsiteX9" fmla="*/ 1367196 w 2945406"/>
              <a:gd name="connsiteY9" fmla="*/ 219410 h 2267150"/>
              <a:gd name="connsiteX10" fmla="*/ 1637653 w 2945406"/>
              <a:gd name="connsiteY10" fmla="*/ 167894 h 2267150"/>
              <a:gd name="connsiteX11" fmla="*/ 1805078 w 2945406"/>
              <a:gd name="connsiteY11" fmla="*/ 148576 h 2267150"/>
              <a:gd name="connsiteX12" fmla="*/ 2017580 w 2945406"/>
              <a:gd name="connsiteY12" fmla="*/ 103500 h 2267150"/>
              <a:gd name="connsiteX13" fmla="*/ 2281596 w 2945406"/>
              <a:gd name="connsiteY13" fmla="*/ 45545 h 2267150"/>
              <a:gd name="connsiteX14" fmla="*/ 2474780 w 2945406"/>
              <a:gd name="connsiteY14" fmla="*/ 6908 h 2267150"/>
              <a:gd name="connsiteX15" fmla="*/ 2661523 w 2945406"/>
              <a:gd name="connsiteY15" fmla="*/ 26226 h 2267150"/>
              <a:gd name="connsiteX16" fmla="*/ 2912661 w 2945406"/>
              <a:gd name="connsiteY16" fmla="*/ 122818 h 2267150"/>
              <a:gd name="connsiteX17" fmla="*/ 2931980 w 2945406"/>
              <a:gd name="connsiteY17" fmla="*/ 386835 h 2267150"/>
              <a:gd name="connsiteX18" fmla="*/ 2816070 w 2945406"/>
              <a:gd name="connsiteY18" fmla="*/ 618655 h 2267150"/>
              <a:gd name="connsiteX19" fmla="*/ 2597129 w 2945406"/>
              <a:gd name="connsiteY19" fmla="*/ 985702 h 2267150"/>
              <a:gd name="connsiteX20" fmla="*/ 2455461 w 2945406"/>
              <a:gd name="connsiteY20" fmla="*/ 1082294 h 2267150"/>
              <a:gd name="connsiteX21" fmla="*/ 1991822 w 2945406"/>
              <a:gd name="connsiteY21" fmla="*/ 1468660 h 2267150"/>
              <a:gd name="connsiteX22" fmla="*/ 1830836 w 2945406"/>
              <a:gd name="connsiteY22" fmla="*/ 1706919 h 2267150"/>
              <a:gd name="connsiteX23" fmla="*/ 1837275 w 2945406"/>
              <a:gd name="connsiteY23" fmla="*/ 1777753 h 2267150"/>
              <a:gd name="connsiteX24" fmla="*/ 1972503 w 2945406"/>
              <a:gd name="connsiteY24" fmla="*/ 1790632 h 2267150"/>
              <a:gd name="connsiteX25" fmla="*/ 1985382 w 2945406"/>
              <a:gd name="connsiteY25" fmla="*/ 1925860 h 2267150"/>
              <a:gd name="connsiteX26" fmla="*/ 1914549 w 2945406"/>
              <a:gd name="connsiteY26" fmla="*/ 2099725 h 2267150"/>
              <a:gd name="connsiteX27" fmla="*/ 1641380 w 2945406"/>
              <a:gd name="connsiteY27" fmla="*/ 2267150 h 2267150"/>
              <a:gd name="connsiteX0" fmla="*/ 124385 w 2945406"/>
              <a:gd name="connsiteY0" fmla="*/ 1166007 h 2267150"/>
              <a:gd name="connsiteX1" fmla="*/ 14915 w 2945406"/>
              <a:gd name="connsiteY1" fmla="*/ 1005021 h 2267150"/>
              <a:gd name="connsiteX2" fmla="*/ 14915 w 2945406"/>
              <a:gd name="connsiteY2" fmla="*/ 824717 h 2267150"/>
              <a:gd name="connsiteX3" fmla="*/ 143703 w 2945406"/>
              <a:gd name="connsiteY3" fmla="*/ 773201 h 2267150"/>
              <a:gd name="connsiteX4" fmla="*/ 304689 w 2945406"/>
              <a:gd name="connsiteY4" fmla="*/ 528502 h 2267150"/>
              <a:gd name="connsiteX5" fmla="*/ 349765 w 2945406"/>
              <a:gd name="connsiteY5" fmla="*/ 258046 h 2267150"/>
              <a:gd name="connsiteX6" fmla="*/ 465675 w 2945406"/>
              <a:gd name="connsiteY6" fmla="*/ 32666 h 2267150"/>
              <a:gd name="connsiteX7" fmla="*/ 607343 w 2945406"/>
              <a:gd name="connsiteY7" fmla="*/ 13348 h 2267150"/>
              <a:gd name="connsiteX8" fmla="*/ 1045225 w 2945406"/>
              <a:gd name="connsiteY8" fmla="*/ 148576 h 2267150"/>
              <a:gd name="connsiteX9" fmla="*/ 1367196 w 2945406"/>
              <a:gd name="connsiteY9" fmla="*/ 219410 h 2267150"/>
              <a:gd name="connsiteX10" fmla="*/ 1637653 w 2945406"/>
              <a:gd name="connsiteY10" fmla="*/ 167894 h 2267150"/>
              <a:gd name="connsiteX11" fmla="*/ 1805078 w 2945406"/>
              <a:gd name="connsiteY11" fmla="*/ 148576 h 2267150"/>
              <a:gd name="connsiteX12" fmla="*/ 2017580 w 2945406"/>
              <a:gd name="connsiteY12" fmla="*/ 103500 h 2267150"/>
              <a:gd name="connsiteX13" fmla="*/ 2281596 w 2945406"/>
              <a:gd name="connsiteY13" fmla="*/ 45545 h 2267150"/>
              <a:gd name="connsiteX14" fmla="*/ 2474780 w 2945406"/>
              <a:gd name="connsiteY14" fmla="*/ 6908 h 2267150"/>
              <a:gd name="connsiteX15" fmla="*/ 2661523 w 2945406"/>
              <a:gd name="connsiteY15" fmla="*/ 26226 h 2267150"/>
              <a:gd name="connsiteX16" fmla="*/ 2912661 w 2945406"/>
              <a:gd name="connsiteY16" fmla="*/ 122818 h 2267150"/>
              <a:gd name="connsiteX17" fmla="*/ 2931980 w 2945406"/>
              <a:gd name="connsiteY17" fmla="*/ 386835 h 2267150"/>
              <a:gd name="connsiteX18" fmla="*/ 2816070 w 2945406"/>
              <a:gd name="connsiteY18" fmla="*/ 618655 h 2267150"/>
              <a:gd name="connsiteX19" fmla="*/ 2597129 w 2945406"/>
              <a:gd name="connsiteY19" fmla="*/ 985702 h 2267150"/>
              <a:gd name="connsiteX20" fmla="*/ 2455461 w 2945406"/>
              <a:gd name="connsiteY20" fmla="*/ 1082294 h 2267150"/>
              <a:gd name="connsiteX21" fmla="*/ 1991822 w 2945406"/>
              <a:gd name="connsiteY21" fmla="*/ 1468660 h 2267150"/>
              <a:gd name="connsiteX22" fmla="*/ 1830836 w 2945406"/>
              <a:gd name="connsiteY22" fmla="*/ 1706919 h 2267150"/>
              <a:gd name="connsiteX23" fmla="*/ 1837275 w 2945406"/>
              <a:gd name="connsiteY23" fmla="*/ 1777753 h 2267150"/>
              <a:gd name="connsiteX24" fmla="*/ 1972503 w 2945406"/>
              <a:gd name="connsiteY24" fmla="*/ 1790632 h 2267150"/>
              <a:gd name="connsiteX25" fmla="*/ 1985382 w 2945406"/>
              <a:gd name="connsiteY25" fmla="*/ 1925860 h 2267150"/>
              <a:gd name="connsiteX26" fmla="*/ 1914549 w 2945406"/>
              <a:gd name="connsiteY26" fmla="*/ 2099725 h 2267150"/>
              <a:gd name="connsiteX27" fmla="*/ 1641380 w 2945406"/>
              <a:gd name="connsiteY27" fmla="*/ 2267150 h 2267150"/>
              <a:gd name="connsiteX0" fmla="*/ 124385 w 2945406"/>
              <a:gd name="connsiteY0" fmla="*/ 1166007 h 2267150"/>
              <a:gd name="connsiteX1" fmla="*/ 14915 w 2945406"/>
              <a:gd name="connsiteY1" fmla="*/ 1005021 h 2267150"/>
              <a:gd name="connsiteX2" fmla="*/ 14915 w 2945406"/>
              <a:gd name="connsiteY2" fmla="*/ 824717 h 2267150"/>
              <a:gd name="connsiteX3" fmla="*/ 143703 w 2945406"/>
              <a:gd name="connsiteY3" fmla="*/ 773201 h 2267150"/>
              <a:gd name="connsiteX4" fmla="*/ 304689 w 2945406"/>
              <a:gd name="connsiteY4" fmla="*/ 528502 h 2267150"/>
              <a:gd name="connsiteX5" fmla="*/ 349765 w 2945406"/>
              <a:gd name="connsiteY5" fmla="*/ 258046 h 2267150"/>
              <a:gd name="connsiteX6" fmla="*/ 465675 w 2945406"/>
              <a:gd name="connsiteY6" fmla="*/ 32666 h 2267150"/>
              <a:gd name="connsiteX7" fmla="*/ 607343 w 2945406"/>
              <a:gd name="connsiteY7" fmla="*/ 13348 h 2267150"/>
              <a:gd name="connsiteX8" fmla="*/ 1045225 w 2945406"/>
              <a:gd name="connsiteY8" fmla="*/ 148576 h 2267150"/>
              <a:gd name="connsiteX9" fmla="*/ 1367196 w 2945406"/>
              <a:gd name="connsiteY9" fmla="*/ 219410 h 2267150"/>
              <a:gd name="connsiteX10" fmla="*/ 1637653 w 2945406"/>
              <a:gd name="connsiteY10" fmla="*/ 167894 h 2267150"/>
              <a:gd name="connsiteX11" fmla="*/ 1805078 w 2945406"/>
              <a:gd name="connsiteY11" fmla="*/ 148576 h 2267150"/>
              <a:gd name="connsiteX12" fmla="*/ 2017580 w 2945406"/>
              <a:gd name="connsiteY12" fmla="*/ 103500 h 2267150"/>
              <a:gd name="connsiteX13" fmla="*/ 2281596 w 2945406"/>
              <a:gd name="connsiteY13" fmla="*/ 45545 h 2267150"/>
              <a:gd name="connsiteX14" fmla="*/ 2474780 w 2945406"/>
              <a:gd name="connsiteY14" fmla="*/ 6908 h 2267150"/>
              <a:gd name="connsiteX15" fmla="*/ 2661523 w 2945406"/>
              <a:gd name="connsiteY15" fmla="*/ 26226 h 2267150"/>
              <a:gd name="connsiteX16" fmla="*/ 2912661 w 2945406"/>
              <a:gd name="connsiteY16" fmla="*/ 122818 h 2267150"/>
              <a:gd name="connsiteX17" fmla="*/ 2931980 w 2945406"/>
              <a:gd name="connsiteY17" fmla="*/ 386835 h 2267150"/>
              <a:gd name="connsiteX18" fmla="*/ 2816070 w 2945406"/>
              <a:gd name="connsiteY18" fmla="*/ 618655 h 2267150"/>
              <a:gd name="connsiteX19" fmla="*/ 2597129 w 2945406"/>
              <a:gd name="connsiteY19" fmla="*/ 985702 h 2267150"/>
              <a:gd name="connsiteX20" fmla="*/ 2455461 w 2945406"/>
              <a:gd name="connsiteY20" fmla="*/ 1082294 h 2267150"/>
              <a:gd name="connsiteX21" fmla="*/ 1991822 w 2945406"/>
              <a:gd name="connsiteY21" fmla="*/ 1468660 h 2267150"/>
              <a:gd name="connsiteX22" fmla="*/ 1830836 w 2945406"/>
              <a:gd name="connsiteY22" fmla="*/ 1706919 h 2267150"/>
              <a:gd name="connsiteX23" fmla="*/ 1837275 w 2945406"/>
              <a:gd name="connsiteY23" fmla="*/ 1777753 h 2267150"/>
              <a:gd name="connsiteX24" fmla="*/ 1972503 w 2945406"/>
              <a:gd name="connsiteY24" fmla="*/ 1790632 h 2267150"/>
              <a:gd name="connsiteX25" fmla="*/ 1985382 w 2945406"/>
              <a:gd name="connsiteY25" fmla="*/ 1925860 h 2267150"/>
              <a:gd name="connsiteX26" fmla="*/ 1914549 w 2945406"/>
              <a:gd name="connsiteY26" fmla="*/ 2099725 h 2267150"/>
              <a:gd name="connsiteX27" fmla="*/ 1641380 w 2945406"/>
              <a:gd name="connsiteY27" fmla="*/ 2267150 h 2267150"/>
              <a:gd name="connsiteX0" fmla="*/ 124385 w 2945406"/>
              <a:gd name="connsiteY0" fmla="*/ 1166007 h 2267150"/>
              <a:gd name="connsiteX1" fmla="*/ 14915 w 2945406"/>
              <a:gd name="connsiteY1" fmla="*/ 1005021 h 2267150"/>
              <a:gd name="connsiteX2" fmla="*/ 14915 w 2945406"/>
              <a:gd name="connsiteY2" fmla="*/ 824717 h 2267150"/>
              <a:gd name="connsiteX3" fmla="*/ 143703 w 2945406"/>
              <a:gd name="connsiteY3" fmla="*/ 773201 h 2267150"/>
              <a:gd name="connsiteX4" fmla="*/ 304689 w 2945406"/>
              <a:gd name="connsiteY4" fmla="*/ 528502 h 2267150"/>
              <a:gd name="connsiteX5" fmla="*/ 349765 w 2945406"/>
              <a:gd name="connsiteY5" fmla="*/ 258046 h 2267150"/>
              <a:gd name="connsiteX6" fmla="*/ 465675 w 2945406"/>
              <a:gd name="connsiteY6" fmla="*/ 32666 h 2267150"/>
              <a:gd name="connsiteX7" fmla="*/ 607343 w 2945406"/>
              <a:gd name="connsiteY7" fmla="*/ 13348 h 2267150"/>
              <a:gd name="connsiteX8" fmla="*/ 1045225 w 2945406"/>
              <a:gd name="connsiteY8" fmla="*/ 148576 h 2267150"/>
              <a:gd name="connsiteX9" fmla="*/ 1367196 w 2945406"/>
              <a:gd name="connsiteY9" fmla="*/ 219410 h 2267150"/>
              <a:gd name="connsiteX10" fmla="*/ 1637653 w 2945406"/>
              <a:gd name="connsiteY10" fmla="*/ 167894 h 2267150"/>
              <a:gd name="connsiteX11" fmla="*/ 1805078 w 2945406"/>
              <a:gd name="connsiteY11" fmla="*/ 148576 h 2267150"/>
              <a:gd name="connsiteX12" fmla="*/ 2017580 w 2945406"/>
              <a:gd name="connsiteY12" fmla="*/ 103500 h 2267150"/>
              <a:gd name="connsiteX13" fmla="*/ 2281596 w 2945406"/>
              <a:gd name="connsiteY13" fmla="*/ 45545 h 2267150"/>
              <a:gd name="connsiteX14" fmla="*/ 2474780 w 2945406"/>
              <a:gd name="connsiteY14" fmla="*/ 6908 h 2267150"/>
              <a:gd name="connsiteX15" fmla="*/ 2661523 w 2945406"/>
              <a:gd name="connsiteY15" fmla="*/ 26226 h 2267150"/>
              <a:gd name="connsiteX16" fmla="*/ 2912661 w 2945406"/>
              <a:gd name="connsiteY16" fmla="*/ 122818 h 2267150"/>
              <a:gd name="connsiteX17" fmla="*/ 2931980 w 2945406"/>
              <a:gd name="connsiteY17" fmla="*/ 386835 h 2267150"/>
              <a:gd name="connsiteX18" fmla="*/ 2816070 w 2945406"/>
              <a:gd name="connsiteY18" fmla="*/ 618655 h 2267150"/>
              <a:gd name="connsiteX19" fmla="*/ 2597129 w 2945406"/>
              <a:gd name="connsiteY19" fmla="*/ 985702 h 2267150"/>
              <a:gd name="connsiteX20" fmla="*/ 2455461 w 2945406"/>
              <a:gd name="connsiteY20" fmla="*/ 1082294 h 2267150"/>
              <a:gd name="connsiteX21" fmla="*/ 1991822 w 2945406"/>
              <a:gd name="connsiteY21" fmla="*/ 1468660 h 2267150"/>
              <a:gd name="connsiteX22" fmla="*/ 1830836 w 2945406"/>
              <a:gd name="connsiteY22" fmla="*/ 1706919 h 2267150"/>
              <a:gd name="connsiteX23" fmla="*/ 1837275 w 2945406"/>
              <a:gd name="connsiteY23" fmla="*/ 1777753 h 2267150"/>
              <a:gd name="connsiteX24" fmla="*/ 1972503 w 2945406"/>
              <a:gd name="connsiteY24" fmla="*/ 1790632 h 2267150"/>
              <a:gd name="connsiteX25" fmla="*/ 1985382 w 2945406"/>
              <a:gd name="connsiteY25" fmla="*/ 1925860 h 2267150"/>
              <a:gd name="connsiteX26" fmla="*/ 1914549 w 2945406"/>
              <a:gd name="connsiteY26" fmla="*/ 2099725 h 2267150"/>
              <a:gd name="connsiteX27" fmla="*/ 1641380 w 2945406"/>
              <a:gd name="connsiteY27" fmla="*/ 2267150 h 2267150"/>
              <a:gd name="connsiteX0" fmla="*/ 124385 w 2945406"/>
              <a:gd name="connsiteY0" fmla="*/ 1166007 h 2267150"/>
              <a:gd name="connsiteX1" fmla="*/ 14915 w 2945406"/>
              <a:gd name="connsiteY1" fmla="*/ 1005021 h 2267150"/>
              <a:gd name="connsiteX2" fmla="*/ 14915 w 2945406"/>
              <a:gd name="connsiteY2" fmla="*/ 824717 h 2267150"/>
              <a:gd name="connsiteX3" fmla="*/ 143703 w 2945406"/>
              <a:gd name="connsiteY3" fmla="*/ 773201 h 2267150"/>
              <a:gd name="connsiteX4" fmla="*/ 304689 w 2945406"/>
              <a:gd name="connsiteY4" fmla="*/ 528502 h 2267150"/>
              <a:gd name="connsiteX5" fmla="*/ 349765 w 2945406"/>
              <a:gd name="connsiteY5" fmla="*/ 258046 h 2267150"/>
              <a:gd name="connsiteX6" fmla="*/ 465675 w 2945406"/>
              <a:gd name="connsiteY6" fmla="*/ 32666 h 2267150"/>
              <a:gd name="connsiteX7" fmla="*/ 607343 w 2945406"/>
              <a:gd name="connsiteY7" fmla="*/ 13348 h 2267150"/>
              <a:gd name="connsiteX8" fmla="*/ 1045225 w 2945406"/>
              <a:gd name="connsiteY8" fmla="*/ 148576 h 2267150"/>
              <a:gd name="connsiteX9" fmla="*/ 1367196 w 2945406"/>
              <a:gd name="connsiteY9" fmla="*/ 219410 h 2267150"/>
              <a:gd name="connsiteX10" fmla="*/ 1637653 w 2945406"/>
              <a:gd name="connsiteY10" fmla="*/ 167894 h 2267150"/>
              <a:gd name="connsiteX11" fmla="*/ 1805078 w 2945406"/>
              <a:gd name="connsiteY11" fmla="*/ 148576 h 2267150"/>
              <a:gd name="connsiteX12" fmla="*/ 2017580 w 2945406"/>
              <a:gd name="connsiteY12" fmla="*/ 103500 h 2267150"/>
              <a:gd name="connsiteX13" fmla="*/ 2281596 w 2945406"/>
              <a:gd name="connsiteY13" fmla="*/ 45545 h 2267150"/>
              <a:gd name="connsiteX14" fmla="*/ 2474780 w 2945406"/>
              <a:gd name="connsiteY14" fmla="*/ 6908 h 2267150"/>
              <a:gd name="connsiteX15" fmla="*/ 2661523 w 2945406"/>
              <a:gd name="connsiteY15" fmla="*/ 26226 h 2267150"/>
              <a:gd name="connsiteX16" fmla="*/ 2912661 w 2945406"/>
              <a:gd name="connsiteY16" fmla="*/ 122818 h 2267150"/>
              <a:gd name="connsiteX17" fmla="*/ 2931980 w 2945406"/>
              <a:gd name="connsiteY17" fmla="*/ 386835 h 2267150"/>
              <a:gd name="connsiteX18" fmla="*/ 2816070 w 2945406"/>
              <a:gd name="connsiteY18" fmla="*/ 618655 h 2267150"/>
              <a:gd name="connsiteX19" fmla="*/ 2597129 w 2945406"/>
              <a:gd name="connsiteY19" fmla="*/ 985702 h 2267150"/>
              <a:gd name="connsiteX20" fmla="*/ 2455461 w 2945406"/>
              <a:gd name="connsiteY20" fmla="*/ 1082294 h 2267150"/>
              <a:gd name="connsiteX21" fmla="*/ 1991822 w 2945406"/>
              <a:gd name="connsiteY21" fmla="*/ 1468660 h 2267150"/>
              <a:gd name="connsiteX22" fmla="*/ 1830836 w 2945406"/>
              <a:gd name="connsiteY22" fmla="*/ 1706919 h 2267150"/>
              <a:gd name="connsiteX23" fmla="*/ 1972503 w 2945406"/>
              <a:gd name="connsiteY23" fmla="*/ 1790632 h 2267150"/>
              <a:gd name="connsiteX24" fmla="*/ 1985382 w 2945406"/>
              <a:gd name="connsiteY24" fmla="*/ 1925860 h 2267150"/>
              <a:gd name="connsiteX25" fmla="*/ 1914549 w 2945406"/>
              <a:gd name="connsiteY25" fmla="*/ 2099725 h 2267150"/>
              <a:gd name="connsiteX26" fmla="*/ 1641380 w 2945406"/>
              <a:gd name="connsiteY26" fmla="*/ 2267150 h 2267150"/>
              <a:gd name="connsiteX0" fmla="*/ 124385 w 2945406"/>
              <a:gd name="connsiteY0" fmla="*/ 1166007 h 2267150"/>
              <a:gd name="connsiteX1" fmla="*/ 14915 w 2945406"/>
              <a:gd name="connsiteY1" fmla="*/ 1005021 h 2267150"/>
              <a:gd name="connsiteX2" fmla="*/ 14915 w 2945406"/>
              <a:gd name="connsiteY2" fmla="*/ 824717 h 2267150"/>
              <a:gd name="connsiteX3" fmla="*/ 143703 w 2945406"/>
              <a:gd name="connsiteY3" fmla="*/ 773201 h 2267150"/>
              <a:gd name="connsiteX4" fmla="*/ 304689 w 2945406"/>
              <a:gd name="connsiteY4" fmla="*/ 528502 h 2267150"/>
              <a:gd name="connsiteX5" fmla="*/ 349765 w 2945406"/>
              <a:gd name="connsiteY5" fmla="*/ 258046 h 2267150"/>
              <a:gd name="connsiteX6" fmla="*/ 465675 w 2945406"/>
              <a:gd name="connsiteY6" fmla="*/ 32666 h 2267150"/>
              <a:gd name="connsiteX7" fmla="*/ 607343 w 2945406"/>
              <a:gd name="connsiteY7" fmla="*/ 13348 h 2267150"/>
              <a:gd name="connsiteX8" fmla="*/ 1045225 w 2945406"/>
              <a:gd name="connsiteY8" fmla="*/ 148576 h 2267150"/>
              <a:gd name="connsiteX9" fmla="*/ 1367196 w 2945406"/>
              <a:gd name="connsiteY9" fmla="*/ 219410 h 2267150"/>
              <a:gd name="connsiteX10" fmla="*/ 1637653 w 2945406"/>
              <a:gd name="connsiteY10" fmla="*/ 167894 h 2267150"/>
              <a:gd name="connsiteX11" fmla="*/ 1805078 w 2945406"/>
              <a:gd name="connsiteY11" fmla="*/ 148576 h 2267150"/>
              <a:gd name="connsiteX12" fmla="*/ 2017580 w 2945406"/>
              <a:gd name="connsiteY12" fmla="*/ 103500 h 2267150"/>
              <a:gd name="connsiteX13" fmla="*/ 2281596 w 2945406"/>
              <a:gd name="connsiteY13" fmla="*/ 45545 h 2267150"/>
              <a:gd name="connsiteX14" fmla="*/ 2474780 w 2945406"/>
              <a:gd name="connsiteY14" fmla="*/ 6908 h 2267150"/>
              <a:gd name="connsiteX15" fmla="*/ 2661523 w 2945406"/>
              <a:gd name="connsiteY15" fmla="*/ 26226 h 2267150"/>
              <a:gd name="connsiteX16" fmla="*/ 2912661 w 2945406"/>
              <a:gd name="connsiteY16" fmla="*/ 122818 h 2267150"/>
              <a:gd name="connsiteX17" fmla="*/ 2931980 w 2945406"/>
              <a:gd name="connsiteY17" fmla="*/ 386835 h 2267150"/>
              <a:gd name="connsiteX18" fmla="*/ 2816070 w 2945406"/>
              <a:gd name="connsiteY18" fmla="*/ 618655 h 2267150"/>
              <a:gd name="connsiteX19" fmla="*/ 2597129 w 2945406"/>
              <a:gd name="connsiteY19" fmla="*/ 985702 h 2267150"/>
              <a:gd name="connsiteX20" fmla="*/ 2455461 w 2945406"/>
              <a:gd name="connsiteY20" fmla="*/ 1082294 h 2267150"/>
              <a:gd name="connsiteX21" fmla="*/ 1991822 w 2945406"/>
              <a:gd name="connsiteY21" fmla="*/ 1468660 h 2267150"/>
              <a:gd name="connsiteX22" fmla="*/ 1830836 w 2945406"/>
              <a:gd name="connsiteY22" fmla="*/ 1706919 h 2267150"/>
              <a:gd name="connsiteX23" fmla="*/ 1972503 w 2945406"/>
              <a:gd name="connsiteY23" fmla="*/ 1790632 h 2267150"/>
              <a:gd name="connsiteX24" fmla="*/ 1985382 w 2945406"/>
              <a:gd name="connsiteY24" fmla="*/ 1925860 h 2267150"/>
              <a:gd name="connsiteX25" fmla="*/ 1914549 w 2945406"/>
              <a:gd name="connsiteY25" fmla="*/ 2099725 h 2267150"/>
              <a:gd name="connsiteX26" fmla="*/ 1641380 w 2945406"/>
              <a:gd name="connsiteY26" fmla="*/ 2267150 h 2267150"/>
              <a:gd name="connsiteX0" fmla="*/ 124385 w 2945406"/>
              <a:gd name="connsiteY0" fmla="*/ 1166007 h 2267150"/>
              <a:gd name="connsiteX1" fmla="*/ 14915 w 2945406"/>
              <a:gd name="connsiteY1" fmla="*/ 1005021 h 2267150"/>
              <a:gd name="connsiteX2" fmla="*/ 14915 w 2945406"/>
              <a:gd name="connsiteY2" fmla="*/ 824717 h 2267150"/>
              <a:gd name="connsiteX3" fmla="*/ 143703 w 2945406"/>
              <a:gd name="connsiteY3" fmla="*/ 773201 h 2267150"/>
              <a:gd name="connsiteX4" fmla="*/ 304689 w 2945406"/>
              <a:gd name="connsiteY4" fmla="*/ 528502 h 2267150"/>
              <a:gd name="connsiteX5" fmla="*/ 349765 w 2945406"/>
              <a:gd name="connsiteY5" fmla="*/ 258046 h 2267150"/>
              <a:gd name="connsiteX6" fmla="*/ 465675 w 2945406"/>
              <a:gd name="connsiteY6" fmla="*/ 32666 h 2267150"/>
              <a:gd name="connsiteX7" fmla="*/ 607343 w 2945406"/>
              <a:gd name="connsiteY7" fmla="*/ 13348 h 2267150"/>
              <a:gd name="connsiteX8" fmla="*/ 1045225 w 2945406"/>
              <a:gd name="connsiteY8" fmla="*/ 148576 h 2267150"/>
              <a:gd name="connsiteX9" fmla="*/ 1367196 w 2945406"/>
              <a:gd name="connsiteY9" fmla="*/ 219410 h 2267150"/>
              <a:gd name="connsiteX10" fmla="*/ 1637653 w 2945406"/>
              <a:gd name="connsiteY10" fmla="*/ 167894 h 2267150"/>
              <a:gd name="connsiteX11" fmla="*/ 1805078 w 2945406"/>
              <a:gd name="connsiteY11" fmla="*/ 148576 h 2267150"/>
              <a:gd name="connsiteX12" fmla="*/ 2017580 w 2945406"/>
              <a:gd name="connsiteY12" fmla="*/ 103500 h 2267150"/>
              <a:gd name="connsiteX13" fmla="*/ 2281596 w 2945406"/>
              <a:gd name="connsiteY13" fmla="*/ 45545 h 2267150"/>
              <a:gd name="connsiteX14" fmla="*/ 2474780 w 2945406"/>
              <a:gd name="connsiteY14" fmla="*/ 6908 h 2267150"/>
              <a:gd name="connsiteX15" fmla="*/ 2661523 w 2945406"/>
              <a:gd name="connsiteY15" fmla="*/ 26226 h 2267150"/>
              <a:gd name="connsiteX16" fmla="*/ 2912661 w 2945406"/>
              <a:gd name="connsiteY16" fmla="*/ 122818 h 2267150"/>
              <a:gd name="connsiteX17" fmla="*/ 2931980 w 2945406"/>
              <a:gd name="connsiteY17" fmla="*/ 386835 h 2267150"/>
              <a:gd name="connsiteX18" fmla="*/ 2816070 w 2945406"/>
              <a:gd name="connsiteY18" fmla="*/ 618655 h 2267150"/>
              <a:gd name="connsiteX19" fmla="*/ 2597129 w 2945406"/>
              <a:gd name="connsiteY19" fmla="*/ 985702 h 2267150"/>
              <a:gd name="connsiteX20" fmla="*/ 2455461 w 2945406"/>
              <a:gd name="connsiteY20" fmla="*/ 1082294 h 2267150"/>
              <a:gd name="connsiteX21" fmla="*/ 1991822 w 2945406"/>
              <a:gd name="connsiteY21" fmla="*/ 1468660 h 2267150"/>
              <a:gd name="connsiteX22" fmla="*/ 1830836 w 2945406"/>
              <a:gd name="connsiteY22" fmla="*/ 1706919 h 2267150"/>
              <a:gd name="connsiteX23" fmla="*/ 1972503 w 2945406"/>
              <a:gd name="connsiteY23" fmla="*/ 1790632 h 2267150"/>
              <a:gd name="connsiteX24" fmla="*/ 1985382 w 2945406"/>
              <a:gd name="connsiteY24" fmla="*/ 1925860 h 2267150"/>
              <a:gd name="connsiteX25" fmla="*/ 1914549 w 2945406"/>
              <a:gd name="connsiteY25" fmla="*/ 2099725 h 2267150"/>
              <a:gd name="connsiteX26" fmla="*/ 1641380 w 2945406"/>
              <a:gd name="connsiteY26" fmla="*/ 2267150 h 2267150"/>
              <a:gd name="connsiteX0" fmla="*/ 124385 w 2945406"/>
              <a:gd name="connsiteY0" fmla="*/ 1166007 h 2267150"/>
              <a:gd name="connsiteX1" fmla="*/ 14915 w 2945406"/>
              <a:gd name="connsiteY1" fmla="*/ 1005021 h 2267150"/>
              <a:gd name="connsiteX2" fmla="*/ 14915 w 2945406"/>
              <a:gd name="connsiteY2" fmla="*/ 824717 h 2267150"/>
              <a:gd name="connsiteX3" fmla="*/ 143703 w 2945406"/>
              <a:gd name="connsiteY3" fmla="*/ 773201 h 2267150"/>
              <a:gd name="connsiteX4" fmla="*/ 304689 w 2945406"/>
              <a:gd name="connsiteY4" fmla="*/ 528502 h 2267150"/>
              <a:gd name="connsiteX5" fmla="*/ 349765 w 2945406"/>
              <a:gd name="connsiteY5" fmla="*/ 258046 h 2267150"/>
              <a:gd name="connsiteX6" fmla="*/ 465675 w 2945406"/>
              <a:gd name="connsiteY6" fmla="*/ 32666 h 2267150"/>
              <a:gd name="connsiteX7" fmla="*/ 607343 w 2945406"/>
              <a:gd name="connsiteY7" fmla="*/ 13348 h 2267150"/>
              <a:gd name="connsiteX8" fmla="*/ 1045225 w 2945406"/>
              <a:gd name="connsiteY8" fmla="*/ 148576 h 2267150"/>
              <a:gd name="connsiteX9" fmla="*/ 1367196 w 2945406"/>
              <a:gd name="connsiteY9" fmla="*/ 219410 h 2267150"/>
              <a:gd name="connsiteX10" fmla="*/ 1637653 w 2945406"/>
              <a:gd name="connsiteY10" fmla="*/ 167894 h 2267150"/>
              <a:gd name="connsiteX11" fmla="*/ 1805078 w 2945406"/>
              <a:gd name="connsiteY11" fmla="*/ 148576 h 2267150"/>
              <a:gd name="connsiteX12" fmla="*/ 2017580 w 2945406"/>
              <a:gd name="connsiteY12" fmla="*/ 103500 h 2267150"/>
              <a:gd name="connsiteX13" fmla="*/ 2281596 w 2945406"/>
              <a:gd name="connsiteY13" fmla="*/ 45545 h 2267150"/>
              <a:gd name="connsiteX14" fmla="*/ 2474780 w 2945406"/>
              <a:gd name="connsiteY14" fmla="*/ 6908 h 2267150"/>
              <a:gd name="connsiteX15" fmla="*/ 2661523 w 2945406"/>
              <a:gd name="connsiteY15" fmla="*/ 26226 h 2267150"/>
              <a:gd name="connsiteX16" fmla="*/ 2912661 w 2945406"/>
              <a:gd name="connsiteY16" fmla="*/ 122818 h 2267150"/>
              <a:gd name="connsiteX17" fmla="*/ 2931980 w 2945406"/>
              <a:gd name="connsiteY17" fmla="*/ 386835 h 2267150"/>
              <a:gd name="connsiteX18" fmla="*/ 2816070 w 2945406"/>
              <a:gd name="connsiteY18" fmla="*/ 618655 h 2267150"/>
              <a:gd name="connsiteX19" fmla="*/ 2597129 w 2945406"/>
              <a:gd name="connsiteY19" fmla="*/ 985702 h 2267150"/>
              <a:gd name="connsiteX20" fmla="*/ 2455461 w 2945406"/>
              <a:gd name="connsiteY20" fmla="*/ 1082294 h 2267150"/>
              <a:gd name="connsiteX21" fmla="*/ 1991822 w 2945406"/>
              <a:gd name="connsiteY21" fmla="*/ 1468660 h 2267150"/>
              <a:gd name="connsiteX22" fmla="*/ 1830836 w 2945406"/>
              <a:gd name="connsiteY22" fmla="*/ 1706919 h 2267150"/>
              <a:gd name="connsiteX23" fmla="*/ 1972503 w 2945406"/>
              <a:gd name="connsiteY23" fmla="*/ 1790632 h 2267150"/>
              <a:gd name="connsiteX24" fmla="*/ 1985382 w 2945406"/>
              <a:gd name="connsiteY24" fmla="*/ 1925860 h 2267150"/>
              <a:gd name="connsiteX25" fmla="*/ 1914549 w 2945406"/>
              <a:gd name="connsiteY25" fmla="*/ 2099725 h 2267150"/>
              <a:gd name="connsiteX26" fmla="*/ 1641380 w 2945406"/>
              <a:gd name="connsiteY26" fmla="*/ 2267150 h 2267150"/>
              <a:gd name="connsiteX0" fmla="*/ 124385 w 2945406"/>
              <a:gd name="connsiteY0" fmla="*/ 1166007 h 2267150"/>
              <a:gd name="connsiteX1" fmla="*/ 14915 w 2945406"/>
              <a:gd name="connsiteY1" fmla="*/ 1005021 h 2267150"/>
              <a:gd name="connsiteX2" fmla="*/ 14915 w 2945406"/>
              <a:gd name="connsiteY2" fmla="*/ 824717 h 2267150"/>
              <a:gd name="connsiteX3" fmla="*/ 143703 w 2945406"/>
              <a:gd name="connsiteY3" fmla="*/ 773201 h 2267150"/>
              <a:gd name="connsiteX4" fmla="*/ 304689 w 2945406"/>
              <a:gd name="connsiteY4" fmla="*/ 528502 h 2267150"/>
              <a:gd name="connsiteX5" fmla="*/ 349765 w 2945406"/>
              <a:gd name="connsiteY5" fmla="*/ 258046 h 2267150"/>
              <a:gd name="connsiteX6" fmla="*/ 465675 w 2945406"/>
              <a:gd name="connsiteY6" fmla="*/ 32666 h 2267150"/>
              <a:gd name="connsiteX7" fmla="*/ 607343 w 2945406"/>
              <a:gd name="connsiteY7" fmla="*/ 13348 h 2267150"/>
              <a:gd name="connsiteX8" fmla="*/ 1045225 w 2945406"/>
              <a:gd name="connsiteY8" fmla="*/ 148576 h 2267150"/>
              <a:gd name="connsiteX9" fmla="*/ 1367196 w 2945406"/>
              <a:gd name="connsiteY9" fmla="*/ 219410 h 2267150"/>
              <a:gd name="connsiteX10" fmla="*/ 1637653 w 2945406"/>
              <a:gd name="connsiteY10" fmla="*/ 167894 h 2267150"/>
              <a:gd name="connsiteX11" fmla="*/ 1805078 w 2945406"/>
              <a:gd name="connsiteY11" fmla="*/ 148576 h 2267150"/>
              <a:gd name="connsiteX12" fmla="*/ 2017580 w 2945406"/>
              <a:gd name="connsiteY12" fmla="*/ 103500 h 2267150"/>
              <a:gd name="connsiteX13" fmla="*/ 2281596 w 2945406"/>
              <a:gd name="connsiteY13" fmla="*/ 45545 h 2267150"/>
              <a:gd name="connsiteX14" fmla="*/ 2474780 w 2945406"/>
              <a:gd name="connsiteY14" fmla="*/ 6908 h 2267150"/>
              <a:gd name="connsiteX15" fmla="*/ 2661523 w 2945406"/>
              <a:gd name="connsiteY15" fmla="*/ 26226 h 2267150"/>
              <a:gd name="connsiteX16" fmla="*/ 2912661 w 2945406"/>
              <a:gd name="connsiteY16" fmla="*/ 122818 h 2267150"/>
              <a:gd name="connsiteX17" fmla="*/ 2931980 w 2945406"/>
              <a:gd name="connsiteY17" fmla="*/ 386835 h 2267150"/>
              <a:gd name="connsiteX18" fmla="*/ 2816070 w 2945406"/>
              <a:gd name="connsiteY18" fmla="*/ 618655 h 2267150"/>
              <a:gd name="connsiteX19" fmla="*/ 2597129 w 2945406"/>
              <a:gd name="connsiteY19" fmla="*/ 985702 h 2267150"/>
              <a:gd name="connsiteX20" fmla="*/ 2455461 w 2945406"/>
              <a:gd name="connsiteY20" fmla="*/ 1082294 h 2267150"/>
              <a:gd name="connsiteX21" fmla="*/ 1991822 w 2945406"/>
              <a:gd name="connsiteY21" fmla="*/ 1468660 h 2267150"/>
              <a:gd name="connsiteX22" fmla="*/ 1830836 w 2945406"/>
              <a:gd name="connsiteY22" fmla="*/ 1706919 h 2267150"/>
              <a:gd name="connsiteX23" fmla="*/ 1972503 w 2945406"/>
              <a:gd name="connsiteY23" fmla="*/ 1790632 h 2267150"/>
              <a:gd name="connsiteX24" fmla="*/ 1985382 w 2945406"/>
              <a:gd name="connsiteY24" fmla="*/ 1925860 h 2267150"/>
              <a:gd name="connsiteX25" fmla="*/ 1914549 w 2945406"/>
              <a:gd name="connsiteY25" fmla="*/ 2099725 h 2267150"/>
              <a:gd name="connsiteX26" fmla="*/ 1641380 w 2945406"/>
              <a:gd name="connsiteY26" fmla="*/ 2267150 h 2267150"/>
              <a:gd name="connsiteX0" fmla="*/ 124385 w 2945406"/>
              <a:gd name="connsiteY0" fmla="*/ 1166007 h 2267150"/>
              <a:gd name="connsiteX1" fmla="*/ 14915 w 2945406"/>
              <a:gd name="connsiteY1" fmla="*/ 1005021 h 2267150"/>
              <a:gd name="connsiteX2" fmla="*/ 14915 w 2945406"/>
              <a:gd name="connsiteY2" fmla="*/ 824717 h 2267150"/>
              <a:gd name="connsiteX3" fmla="*/ 143703 w 2945406"/>
              <a:gd name="connsiteY3" fmla="*/ 773201 h 2267150"/>
              <a:gd name="connsiteX4" fmla="*/ 304689 w 2945406"/>
              <a:gd name="connsiteY4" fmla="*/ 528502 h 2267150"/>
              <a:gd name="connsiteX5" fmla="*/ 349765 w 2945406"/>
              <a:gd name="connsiteY5" fmla="*/ 258046 h 2267150"/>
              <a:gd name="connsiteX6" fmla="*/ 465675 w 2945406"/>
              <a:gd name="connsiteY6" fmla="*/ 32666 h 2267150"/>
              <a:gd name="connsiteX7" fmla="*/ 607343 w 2945406"/>
              <a:gd name="connsiteY7" fmla="*/ 13348 h 2267150"/>
              <a:gd name="connsiteX8" fmla="*/ 1045225 w 2945406"/>
              <a:gd name="connsiteY8" fmla="*/ 148576 h 2267150"/>
              <a:gd name="connsiteX9" fmla="*/ 1367196 w 2945406"/>
              <a:gd name="connsiteY9" fmla="*/ 219410 h 2267150"/>
              <a:gd name="connsiteX10" fmla="*/ 1637653 w 2945406"/>
              <a:gd name="connsiteY10" fmla="*/ 167894 h 2267150"/>
              <a:gd name="connsiteX11" fmla="*/ 1805078 w 2945406"/>
              <a:gd name="connsiteY11" fmla="*/ 148576 h 2267150"/>
              <a:gd name="connsiteX12" fmla="*/ 2017580 w 2945406"/>
              <a:gd name="connsiteY12" fmla="*/ 103500 h 2267150"/>
              <a:gd name="connsiteX13" fmla="*/ 2281596 w 2945406"/>
              <a:gd name="connsiteY13" fmla="*/ 45545 h 2267150"/>
              <a:gd name="connsiteX14" fmla="*/ 2474780 w 2945406"/>
              <a:gd name="connsiteY14" fmla="*/ 6908 h 2267150"/>
              <a:gd name="connsiteX15" fmla="*/ 2661523 w 2945406"/>
              <a:gd name="connsiteY15" fmla="*/ 26226 h 2267150"/>
              <a:gd name="connsiteX16" fmla="*/ 2912661 w 2945406"/>
              <a:gd name="connsiteY16" fmla="*/ 122818 h 2267150"/>
              <a:gd name="connsiteX17" fmla="*/ 2931980 w 2945406"/>
              <a:gd name="connsiteY17" fmla="*/ 386835 h 2267150"/>
              <a:gd name="connsiteX18" fmla="*/ 2816070 w 2945406"/>
              <a:gd name="connsiteY18" fmla="*/ 618655 h 2267150"/>
              <a:gd name="connsiteX19" fmla="*/ 2597129 w 2945406"/>
              <a:gd name="connsiteY19" fmla="*/ 985702 h 2267150"/>
              <a:gd name="connsiteX20" fmla="*/ 2455461 w 2945406"/>
              <a:gd name="connsiteY20" fmla="*/ 1082294 h 2267150"/>
              <a:gd name="connsiteX21" fmla="*/ 1991822 w 2945406"/>
              <a:gd name="connsiteY21" fmla="*/ 1468660 h 2267150"/>
              <a:gd name="connsiteX22" fmla="*/ 1830836 w 2945406"/>
              <a:gd name="connsiteY22" fmla="*/ 1706919 h 2267150"/>
              <a:gd name="connsiteX23" fmla="*/ 1972503 w 2945406"/>
              <a:gd name="connsiteY23" fmla="*/ 1790632 h 2267150"/>
              <a:gd name="connsiteX24" fmla="*/ 1985382 w 2945406"/>
              <a:gd name="connsiteY24" fmla="*/ 1925860 h 2267150"/>
              <a:gd name="connsiteX25" fmla="*/ 1914549 w 2945406"/>
              <a:gd name="connsiteY25" fmla="*/ 2099725 h 2267150"/>
              <a:gd name="connsiteX26" fmla="*/ 1641380 w 2945406"/>
              <a:gd name="connsiteY26" fmla="*/ 2267150 h 2267150"/>
              <a:gd name="connsiteX0" fmla="*/ 124385 w 2945406"/>
              <a:gd name="connsiteY0" fmla="*/ 1166007 h 2383270"/>
              <a:gd name="connsiteX1" fmla="*/ 14915 w 2945406"/>
              <a:gd name="connsiteY1" fmla="*/ 1005021 h 2383270"/>
              <a:gd name="connsiteX2" fmla="*/ 14915 w 2945406"/>
              <a:gd name="connsiteY2" fmla="*/ 824717 h 2383270"/>
              <a:gd name="connsiteX3" fmla="*/ 143703 w 2945406"/>
              <a:gd name="connsiteY3" fmla="*/ 773201 h 2383270"/>
              <a:gd name="connsiteX4" fmla="*/ 304689 w 2945406"/>
              <a:gd name="connsiteY4" fmla="*/ 528502 h 2383270"/>
              <a:gd name="connsiteX5" fmla="*/ 349765 w 2945406"/>
              <a:gd name="connsiteY5" fmla="*/ 258046 h 2383270"/>
              <a:gd name="connsiteX6" fmla="*/ 465675 w 2945406"/>
              <a:gd name="connsiteY6" fmla="*/ 32666 h 2383270"/>
              <a:gd name="connsiteX7" fmla="*/ 607343 w 2945406"/>
              <a:gd name="connsiteY7" fmla="*/ 13348 h 2383270"/>
              <a:gd name="connsiteX8" fmla="*/ 1045225 w 2945406"/>
              <a:gd name="connsiteY8" fmla="*/ 148576 h 2383270"/>
              <a:gd name="connsiteX9" fmla="*/ 1367196 w 2945406"/>
              <a:gd name="connsiteY9" fmla="*/ 219410 h 2383270"/>
              <a:gd name="connsiteX10" fmla="*/ 1637653 w 2945406"/>
              <a:gd name="connsiteY10" fmla="*/ 167894 h 2383270"/>
              <a:gd name="connsiteX11" fmla="*/ 1805078 w 2945406"/>
              <a:gd name="connsiteY11" fmla="*/ 148576 h 2383270"/>
              <a:gd name="connsiteX12" fmla="*/ 2017580 w 2945406"/>
              <a:gd name="connsiteY12" fmla="*/ 103500 h 2383270"/>
              <a:gd name="connsiteX13" fmla="*/ 2281596 w 2945406"/>
              <a:gd name="connsiteY13" fmla="*/ 45545 h 2383270"/>
              <a:gd name="connsiteX14" fmla="*/ 2474780 w 2945406"/>
              <a:gd name="connsiteY14" fmla="*/ 6908 h 2383270"/>
              <a:gd name="connsiteX15" fmla="*/ 2661523 w 2945406"/>
              <a:gd name="connsiteY15" fmla="*/ 26226 h 2383270"/>
              <a:gd name="connsiteX16" fmla="*/ 2912661 w 2945406"/>
              <a:gd name="connsiteY16" fmla="*/ 122818 h 2383270"/>
              <a:gd name="connsiteX17" fmla="*/ 2931980 w 2945406"/>
              <a:gd name="connsiteY17" fmla="*/ 386835 h 2383270"/>
              <a:gd name="connsiteX18" fmla="*/ 2816070 w 2945406"/>
              <a:gd name="connsiteY18" fmla="*/ 618655 h 2383270"/>
              <a:gd name="connsiteX19" fmla="*/ 2597129 w 2945406"/>
              <a:gd name="connsiteY19" fmla="*/ 985702 h 2383270"/>
              <a:gd name="connsiteX20" fmla="*/ 2455461 w 2945406"/>
              <a:gd name="connsiteY20" fmla="*/ 1082294 h 2383270"/>
              <a:gd name="connsiteX21" fmla="*/ 1991822 w 2945406"/>
              <a:gd name="connsiteY21" fmla="*/ 1468660 h 2383270"/>
              <a:gd name="connsiteX22" fmla="*/ 1830836 w 2945406"/>
              <a:gd name="connsiteY22" fmla="*/ 1706919 h 2383270"/>
              <a:gd name="connsiteX23" fmla="*/ 1972503 w 2945406"/>
              <a:gd name="connsiteY23" fmla="*/ 1790632 h 2383270"/>
              <a:gd name="connsiteX24" fmla="*/ 1985382 w 2945406"/>
              <a:gd name="connsiteY24" fmla="*/ 1925860 h 2383270"/>
              <a:gd name="connsiteX25" fmla="*/ 1914549 w 2945406"/>
              <a:gd name="connsiteY25" fmla="*/ 2099725 h 2383270"/>
              <a:gd name="connsiteX26" fmla="*/ 1718815 w 2945406"/>
              <a:gd name="connsiteY26" fmla="*/ 2383270 h 2383270"/>
              <a:gd name="connsiteX0" fmla="*/ 124385 w 2945406"/>
              <a:gd name="connsiteY0" fmla="*/ 1166007 h 2383270"/>
              <a:gd name="connsiteX1" fmla="*/ 14915 w 2945406"/>
              <a:gd name="connsiteY1" fmla="*/ 1005021 h 2383270"/>
              <a:gd name="connsiteX2" fmla="*/ 14915 w 2945406"/>
              <a:gd name="connsiteY2" fmla="*/ 824717 h 2383270"/>
              <a:gd name="connsiteX3" fmla="*/ 143703 w 2945406"/>
              <a:gd name="connsiteY3" fmla="*/ 773201 h 2383270"/>
              <a:gd name="connsiteX4" fmla="*/ 304689 w 2945406"/>
              <a:gd name="connsiteY4" fmla="*/ 528502 h 2383270"/>
              <a:gd name="connsiteX5" fmla="*/ 349765 w 2945406"/>
              <a:gd name="connsiteY5" fmla="*/ 258046 h 2383270"/>
              <a:gd name="connsiteX6" fmla="*/ 465675 w 2945406"/>
              <a:gd name="connsiteY6" fmla="*/ 32666 h 2383270"/>
              <a:gd name="connsiteX7" fmla="*/ 607343 w 2945406"/>
              <a:gd name="connsiteY7" fmla="*/ 13348 h 2383270"/>
              <a:gd name="connsiteX8" fmla="*/ 1045225 w 2945406"/>
              <a:gd name="connsiteY8" fmla="*/ 148576 h 2383270"/>
              <a:gd name="connsiteX9" fmla="*/ 1367196 w 2945406"/>
              <a:gd name="connsiteY9" fmla="*/ 219410 h 2383270"/>
              <a:gd name="connsiteX10" fmla="*/ 1637653 w 2945406"/>
              <a:gd name="connsiteY10" fmla="*/ 167894 h 2383270"/>
              <a:gd name="connsiteX11" fmla="*/ 1805078 w 2945406"/>
              <a:gd name="connsiteY11" fmla="*/ 148576 h 2383270"/>
              <a:gd name="connsiteX12" fmla="*/ 2017580 w 2945406"/>
              <a:gd name="connsiteY12" fmla="*/ 103500 h 2383270"/>
              <a:gd name="connsiteX13" fmla="*/ 2281596 w 2945406"/>
              <a:gd name="connsiteY13" fmla="*/ 45545 h 2383270"/>
              <a:gd name="connsiteX14" fmla="*/ 2474780 w 2945406"/>
              <a:gd name="connsiteY14" fmla="*/ 6908 h 2383270"/>
              <a:gd name="connsiteX15" fmla="*/ 2661523 w 2945406"/>
              <a:gd name="connsiteY15" fmla="*/ 26226 h 2383270"/>
              <a:gd name="connsiteX16" fmla="*/ 2912661 w 2945406"/>
              <a:gd name="connsiteY16" fmla="*/ 122818 h 2383270"/>
              <a:gd name="connsiteX17" fmla="*/ 2931980 w 2945406"/>
              <a:gd name="connsiteY17" fmla="*/ 386835 h 2383270"/>
              <a:gd name="connsiteX18" fmla="*/ 2816070 w 2945406"/>
              <a:gd name="connsiteY18" fmla="*/ 618655 h 2383270"/>
              <a:gd name="connsiteX19" fmla="*/ 2597129 w 2945406"/>
              <a:gd name="connsiteY19" fmla="*/ 985702 h 2383270"/>
              <a:gd name="connsiteX20" fmla="*/ 2455461 w 2945406"/>
              <a:gd name="connsiteY20" fmla="*/ 1082294 h 2383270"/>
              <a:gd name="connsiteX21" fmla="*/ 1991822 w 2945406"/>
              <a:gd name="connsiteY21" fmla="*/ 1468660 h 2383270"/>
              <a:gd name="connsiteX22" fmla="*/ 1830836 w 2945406"/>
              <a:gd name="connsiteY22" fmla="*/ 1706919 h 2383270"/>
              <a:gd name="connsiteX23" fmla="*/ 1972503 w 2945406"/>
              <a:gd name="connsiteY23" fmla="*/ 1790632 h 2383270"/>
              <a:gd name="connsiteX24" fmla="*/ 1985382 w 2945406"/>
              <a:gd name="connsiteY24" fmla="*/ 1925860 h 2383270"/>
              <a:gd name="connsiteX25" fmla="*/ 1914549 w 2945406"/>
              <a:gd name="connsiteY25" fmla="*/ 2099725 h 2383270"/>
              <a:gd name="connsiteX26" fmla="*/ 1639214 w 2945406"/>
              <a:gd name="connsiteY26" fmla="*/ 2279670 h 2383270"/>
              <a:gd name="connsiteX27" fmla="*/ 1718815 w 2945406"/>
              <a:gd name="connsiteY27" fmla="*/ 2383270 h 2383270"/>
              <a:gd name="connsiteX0" fmla="*/ 124385 w 2945406"/>
              <a:gd name="connsiteY0" fmla="*/ 1166007 h 2814848"/>
              <a:gd name="connsiteX1" fmla="*/ 14915 w 2945406"/>
              <a:gd name="connsiteY1" fmla="*/ 1005021 h 2814848"/>
              <a:gd name="connsiteX2" fmla="*/ 14915 w 2945406"/>
              <a:gd name="connsiteY2" fmla="*/ 824717 h 2814848"/>
              <a:gd name="connsiteX3" fmla="*/ 143703 w 2945406"/>
              <a:gd name="connsiteY3" fmla="*/ 773201 h 2814848"/>
              <a:gd name="connsiteX4" fmla="*/ 304689 w 2945406"/>
              <a:gd name="connsiteY4" fmla="*/ 528502 h 2814848"/>
              <a:gd name="connsiteX5" fmla="*/ 349765 w 2945406"/>
              <a:gd name="connsiteY5" fmla="*/ 258046 h 2814848"/>
              <a:gd name="connsiteX6" fmla="*/ 465675 w 2945406"/>
              <a:gd name="connsiteY6" fmla="*/ 32666 h 2814848"/>
              <a:gd name="connsiteX7" fmla="*/ 607343 w 2945406"/>
              <a:gd name="connsiteY7" fmla="*/ 13348 h 2814848"/>
              <a:gd name="connsiteX8" fmla="*/ 1045225 w 2945406"/>
              <a:gd name="connsiteY8" fmla="*/ 148576 h 2814848"/>
              <a:gd name="connsiteX9" fmla="*/ 1367196 w 2945406"/>
              <a:gd name="connsiteY9" fmla="*/ 219410 h 2814848"/>
              <a:gd name="connsiteX10" fmla="*/ 1637653 w 2945406"/>
              <a:gd name="connsiteY10" fmla="*/ 167894 h 2814848"/>
              <a:gd name="connsiteX11" fmla="*/ 1805078 w 2945406"/>
              <a:gd name="connsiteY11" fmla="*/ 148576 h 2814848"/>
              <a:gd name="connsiteX12" fmla="*/ 2017580 w 2945406"/>
              <a:gd name="connsiteY12" fmla="*/ 103500 h 2814848"/>
              <a:gd name="connsiteX13" fmla="*/ 2281596 w 2945406"/>
              <a:gd name="connsiteY13" fmla="*/ 45545 h 2814848"/>
              <a:gd name="connsiteX14" fmla="*/ 2474780 w 2945406"/>
              <a:gd name="connsiteY14" fmla="*/ 6908 h 2814848"/>
              <a:gd name="connsiteX15" fmla="*/ 2661523 w 2945406"/>
              <a:gd name="connsiteY15" fmla="*/ 26226 h 2814848"/>
              <a:gd name="connsiteX16" fmla="*/ 2912661 w 2945406"/>
              <a:gd name="connsiteY16" fmla="*/ 122818 h 2814848"/>
              <a:gd name="connsiteX17" fmla="*/ 2931980 w 2945406"/>
              <a:gd name="connsiteY17" fmla="*/ 386835 h 2814848"/>
              <a:gd name="connsiteX18" fmla="*/ 2816070 w 2945406"/>
              <a:gd name="connsiteY18" fmla="*/ 618655 h 2814848"/>
              <a:gd name="connsiteX19" fmla="*/ 2597129 w 2945406"/>
              <a:gd name="connsiteY19" fmla="*/ 985702 h 2814848"/>
              <a:gd name="connsiteX20" fmla="*/ 2455461 w 2945406"/>
              <a:gd name="connsiteY20" fmla="*/ 1082294 h 2814848"/>
              <a:gd name="connsiteX21" fmla="*/ 1991822 w 2945406"/>
              <a:gd name="connsiteY21" fmla="*/ 1468660 h 2814848"/>
              <a:gd name="connsiteX22" fmla="*/ 1830836 w 2945406"/>
              <a:gd name="connsiteY22" fmla="*/ 1706919 h 2814848"/>
              <a:gd name="connsiteX23" fmla="*/ 1972503 w 2945406"/>
              <a:gd name="connsiteY23" fmla="*/ 1790632 h 2814848"/>
              <a:gd name="connsiteX24" fmla="*/ 1985382 w 2945406"/>
              <a:gd name="connsiteY24" fmla="*/ 1925860 h 2814848"/>
              <a:gd name="connsiteX25" fmla="*/ 1914549 w 2945406"/>
              <a:gd name="connsiteY25" fmla="*/ 2099725 h 2814848"/>
              <a:gd name="connsiteX26" fmla="*/ 1639214 w 2945406"/>
              <a:gd name="connsiteY26" fmla="*/ 2279670 h 2814848"/>
              <a:gd name="connsiteX27" fmla="*/ 2569062 w 2945406"/>
              <a:gd name="connsiteY27" fmla="*/ 2814848 h 2814848"/>
              <a:gd name="connsiteX0" fmla="*/ 124385 w 2945406"/>
              <a:gd name="connsiteY0" fmla="*/ 1166007 h 2814848"/>
              <a:gd name="connsiteX1" fmla="*/ 14915 w 2945406"/>
              <a:gd name="connsiteY1" fmla="*/ 1005021 h 2814848"/>
              <a:gd name="connsiteX2" fmla="*/ 14915 w 2945406"/>
              <a:gd name="connsiteY2" fmla="*/ 824717 h 2814848"/>
              <a:gd name="connsiteX3" fmla="*/ 143703 w 2945406"/>
              <a:gd name="connsiteY3" fmla="*/ 773201 h 2814848"/>
              <a:gd name="connsiteX4" fmla="*/ 304689 w 2945406"/>
              <a:gd name="connsiteY4" fmla="*/ 528502 h 2814848"/>
              <a:gd name="connsiteX5" fmla="*/ 349765 w 2945406"/>
              <a:gd name="connsiteY5" fmla="*/ 258046 h 2814848"/>
              <a:gd name="connsiteX6" fmla="*/ 465675 w 2945406"/>
              <a:gd name="connsiteY6" fmla="*/ 32666 h 2814848"/>
              <a:gd name="connsiteX7" fmla="*/ 607343 w 2945406"/>
              <a:gd name="connsiteY7" fmla="*/ 13348 h 2814848"/>
              <a:gd name="connsiteX8" fmla="*/ 1045225 w 2945406"/>
              <a:gd name="connsiteY8" fmla="*/ 148576 h 2814848"/>
              <a:gd name="connsiteX9" fmla="*/ 1367196 w 2945406"/>
              <a:gd name="connsiteY9" fmla="*/ 219410 h 2814848"/>
              <a:gd name="connsiteX10" fmla="*/ 1637653 w 2945406"/>
              <a:gd name="connsiteY10" fmla="*/ 167894 h 2814848"/>
              <a:gd name="connsiteX11" fmla="*/ 1805078 w 2945406"/>
              <a:gd name="connsiteY11" fmla="*/ 148576 h 2814848"/>
              <a:gd name="connsiteX12" fmla="*/ 2017580 w 2945406"/>
              <a:gd name="connsiteY12" fmla="*/ 103500 h 2814848"/>
              <a:gd name="connsiteX13" fmla="*/ 2281596 w 2945406"/>
              <a:gd name="connsiteY13" fmla="*/ 45545 h 2814848"/>
              <a:gd name="connsiteX14" fmla="*/ 2474780 w 2945406"/>
              <a:gd name="connsiteY14" fmla="*/ 6908 h 2814848"/>
              <a:gd name="connsiteX15" fmla="*/ 2661523 w 2945406"/>
              <a:gd name="connsiteY15" fmla="*/ 26226 h 2814848"/>
              <a:gd name="connsiteX16" fmla="*/ 2912661 w 2945406"/>
              <a:gd name="connsiteY16" fmla="*/ 122818 h 2814848"/>
              <a:gd name="connsiteX17" fmla="*/ 2931980 w 2945406"/>
              <a:gd name="connsiteY17" fmla="*/ 386835 h 2814848"/>
              <a:gd name="connsiteX18" fmla="*/ 2816070 w 2945406"/>
              <a:gd name="connsiteY18" fmla="*/ 618655 h 2814848"/>
              <a:gd name="connsiteX19" fmla="*/ 2597129 w 2945406"/>
              <a:gd name="connsiteY19" fmla="*/ 985702 h 2814848"/>
              <a:gd name="connsiteX20" fmla="*/ 2455461 w 2945406"/>
              <a:gd name="connsiteY20" fmla="*/ 1082294 h 2814848"/>
              <a:gd name="connsiteX21" fmla="*/ 1991822 w 2945406"/>
              <a:gd name="connsiteY21" fmla="*/ 1468660 h 2814848"/>
              <a:gd name="connsiteX22" fmla="*/ 1830836 w 2945406"/>
              <a:gd name="connsiteY22" fmla="*/ 1706919 h 2814848"/>
              <a:gd name="connsiteX23" fmla="*/ 1972503 w 2945406"/>
              <a:gd name="connsiteY23" fmla="*/ 1790632 h 2814848"/>
              <a:gd name="connsiteX24" fmla="*/ 1985382 w 2945406"/>
              <a:gd name="connsiteY24" fmla="*/ 1925860 h 2814848"/>
              <a:gd name="connsiteX25" fmla="*/ 1914549 w 2945406"/>
              <a:gd name="connsiteY25" fmla="*/ 2099725 h 2814848"/>
              <a:gd name="connsiteX26" fmla="*/ 1639214 w 2945406"/>
              <a:gd name="connsiteY26" fmla="*/ 2279670 h 2814848"/>
              <a:gd name="connsiteX27" fmla="*/ 2305318 w 2945406"/>
              <a:gd name="connsiteY27" fmla="*/ 2659487 h 2814848"/>
              <a:gd name="connsiteX28" fmla="*/ 2569062 w 2945406"/>
              <a:gd name="connsiteY28" fmla="*/ 2814848 h 2814848"/>
              <a:gd name="connsiteX0" fmla="*/ 124385 w 2945406"/>
              <a:gd name="connsiteY0" fmla="*/ 1166007 h 2814848"/>
              <a:gd name="connsiteX1" fmla="*/ 14915 w 2945406"/>
              <a:gd name="connsiteY1" fmla="*/ 1005021 h 2814848"/>
              <a:gd name="connsiteX2" fmla="*/ 14915 w 2945406"/>
              <a:gd name="connsiteY2" fmla="*/ 824717 h 2814848"/>
              <a:gd name="connsiteX3" fmla="*/ 143703 w 2945406"/>
              <a:gd name="connsiteY3" fmla="*/ 773201 h 2814848"/>
              <a:gd name="connsiteX4" fmla="*/ 304689 w 2945406"/>
              <a:gd name="connsiteY4" fmla="*/ 528502 h 2814848"/>
              <a:gd name="connsiteX5" fmla="*/ 349765 w 2945406"/>
              <a:gd name="connsiteY5" fmla="*/ 258046 h 2814848"/>
              <a:gd name="connsiteX6" fmla="*/ 465675 w 2945406"/>
              <a:gd name="connsiteY6" fmla="*/ 32666 h 2814848"/>
              <a:gd name="connsiteX7" fmla="*/ 607343 w 2945406"/>
              <a:gd name="connsiteY7" fmla="*/ 13348 h 2814848"/>
              <a:gd name="connsiteX8" fmla="*/ 1045225 w 2945406"/>
              <a:gd name="connsiteY8" fmla="*/ 148576 h 2814848"/>
              <a:gd name="connsiteX9" fmla="*/ 1367196 w 2945406"/>
              <a:gd name="connsiteY9" fmla="*/ 219410 h 2814848"/>
              <a:gd name="connsiteX10" fmla="*/ 1637653 w 2945406"/>
              <a:gd name="connsiteY10" fmla="*/ 167894 h 2814848"/>
              <a:gd name="connsiteX11" fmla="*/ 1805078 w 2945406"/>
              <a:gd name="connsiteY11" fmla="*/ 148576 h 2814848"/>
              <a:gd name="connsiteX12" fmla="*/ 2017580 w 2945406"/>
              <a:gd name="connsiteY12" fmla="*/ 103500 h 2814848"/>
              <a:gd name="connsiteX13" fmla="*/ 2281596 w 2945406"/>
              <a:gd name="connsiteY13" fmla="*/ 45545 h 2814848"/>
              <a:gd name="connsiteX14" fmla="*/ 2474780 w 2945406"/>
              <a:gd name="connsiteY14" fmla="*/ 6908 h 2814848"/>
              <a:gd name="connsiteX15" fmla="*/ 2661523 w 2945406"/>
              <a:gd name="connsiteY15" fmla="*/ 26226 h 2814848"/>
              <a:gd name="connsiteX16" fmla="*/ 2912661 w 2945406"/>
              <a:gd name="connsiteY16" fmla="*/ 122818 h 2814848"/>
              <a:gd name="connsiteX17" fmla="*/ 2931980 w 2945406"/>
              <a:gd name="connsiteY17" fmla="*/ 386835 h 2814848"/>
              <a:gd name="connsiteX18" fmla="*/ 2816070 w 2945406"/>
              <a:gd name="connsiteY18" fmla="*/ 618655 h 2814848"/>
              <a:gd name="connsiteX19" fmla="*/ 2597129 w 2945406"/>
              <a:gd name="connsiteY19" fmla="*/ 985702 h 2814848"/>
              <a:gd name="connsiteX20" fmla="*/ 2455461 w 2945406"/>
              <a:gd name="connsiteY20" fmla="*/ 1082294 h 2814848"/>
              <a:gd name="connsiteX21" fmla="*/ 1991822 w 2945406"/>
              <a:gd name="connsiteY21" fmla="*/ 1468660 h 2814848"/>
              <a:gd name="connsiteX22" fmla="*/ 1830836 w 2945406"/>
              <a:gd name="connsiteY22" fmla="*/ 1706919 h 2814848"/>
              <a:gd name="connsiteX23" fmla="*/ 1972503 w 2945406"/>
              <a:gd name="connsiteY23" fmla="*/ 1790632 h 2814848"/>
              <a:gd name="connsiteX24" fmla="*/ 1985382 w 2945406"/>
              <a:gd name="connsiteY24" fmla="*/ 1925860 h 2814848"/>
              <a:gd name="connsiteX25" fmla="*/ 1914549 w 2945406"/>
              <a:gd name="connsiteY25" fmla="*/ 2099725 h 2814848"/>
              <a:gd name="connsiteX26" fmla="*/ 1639214 w 2945406"/>
              <a:gd name="connsiteY26" fmla="*/ 2279670 h 2814848"/>
              <a:gd name="connsiteX27" fmla="*/ 1815921 w 2945406"/>
              <a:gd name="connsiteY27" fmla="*/ 2395470 h 2814848"/>
              <a:gd name="connsiteX28" fmla="*/ 2305318 w 2945406"/>
              <a:gd name="connsiteY28" fmla="*/ 2659487 h 2814848"/>
              <a:gd name="connsiteX29" fmla="*/ 2569062 w 2945406"/>
              <a:gd name="connsiteY29" fmla="*/ 2814848 h 2814848"/>
              <a:gd name="connsiteX0" fmla="*/ 124385 w 2945406"/>
              <a:gd name="connsiteY0" fmla="*/ 1166007 h 2814848"/>
              <a:gd name="connsiteX1" fmla="*/ 14915 w 2945406"/>
              <a:gd name="connsiteY1" fmla="*/ 1005021 h 2814848"/>
              <a:gd name="connsiteX2" fmla="*/ 14915 w 2945406"/>
              <a:gd name="connsiteY2" fmla="*/ 824717 h 2814848"/>
              <a:gd name="connsiteX3" fmla="*/ 143703 w 2945406"/>
              <a:gd name="connsiteY3" fmla="*/ 773201 h 2814848"/>
              <a:gd name="connsiteX4" fmla="*/ 304689 w 2945406"/>
              <a:gd name="connsiteY4" fmla="*/ 528502 h 2814848"/>
              <a:gd name="connsiteX5" fmla="*/ 349765 w 2945406"/>
              <a:gd name="connsiteY5" fmla="*/ 258046 h 2814848"/>
              <a:gd name="connsiteX6" fmla="*/ 465675 w 2945406"/>
              <a:gd name="connsiteY6" fmla="*/ 32666 h 2814848"/>
              <a:gd name="connsiteX7" fmla="*/ 607343 w 2945406"/>
              <a:gd name="connsiteY7" fmla="*/ 13348 h 2814848"/>
              <a:gd name="connsiteX8" fmla="*/ 1045225 w 2945406"/>
              <a:gd name="connsiteY8" fmla="*/ 148576 h 2814848"/>
              <a:gd name="connsiteX9" fmla="*/ 1367196 w 2945406"/>
              <a:gd name="connsiteY9" fmla="*/ 219410 h 2814848"/>
              <a:gd name="connsiteX10" fmla="*/ 1637653 w 2945406"/>
              <a:gd name="connsiteY10" fmla="*/ 167894 h 2814848"/>
              <a:gd name="connsiteX11" fmla="*/ 1805078 w 2945406"/>
              <a:gd name="connsiteY11" fmla="*/ 148576 h 2814848"/>
              <a:gd name="connsiteX12" fmla="*/ 2017580 w 2945406"/>
              <a:gd name="connsiteY12" fmla="*/ 103500 h 2814848"/>
              <a:gd name="connsiteX13" fmla="*/ 2281596 w 2945406"/>
              <a:gd name="connsiteY13" fmla="*/ 45545 h 2814848"/>
              <a:gd name="connsiteX14" fmla="*/ 2474780 w 2945406"/>
              <a:gd name="connsiteY14" fmla="*/ 6908 h 2814848"/>
              <a:gd name="connsiteX15" fmla="*/ 2661523 w 2945406"/>
              <a:gd name="connsiteY15" fmla="*/ 26226 h 2814848"/>
              <a:gd name="connsiteX16" fmla="*/ 2912661 w 2945406"/>
              <a:gd name="connsiteY16" fmla="*/ 122818 h 2814848"/>
              <a:gd name="connsiteX17" fmla="*/ 2931980 w 2945406"/>
              <a:gd name="connsiteY17" fmla="*/ 386835 h 2814848"/>
              <a:gd name="connsiteX18" fmla="*/ 2816070 w 2945406"/>
              <a:gd name="connsiteY18" fmla="*/ 618655 h 2814848"/>
              <a:gd name="connsiteX19" fmla="*/ 2597129 w 2945406"/>
              <a:gd name="connsiteY19" fmla="*/ 985702 h 2814848"/>
              <a:gd name="connsiteX20" fmla="*/ 2455461 w 2945406"/>
              <a:gd name="connsiteY20" fmla="*/ 1082294 h 2814848"/>
              <a:gd name="connsiteX21" fmla="*/ 1991822 w 2945406"/>
              <a:gd name="connsiteY21" fmla="*/ 1468660 h 2814848"/>
              <a:gd name="connsiteX22" fmla="*/ 1830836 w 2945406"/>
              <a:gd name="connsiteY22" fmla="*/ 1706919 h 2814848"/>
              <a:gd name="connsiteX23" fmla="*/ 1972503 w 2945406"/>
              <a:gd name="connsiteY23" fmla="*/ 1790632 h 2814848"/>
              <a:gd name="connsiteX24" fmla="*/ 1985382 w 2945406"/>
              <a:gd name="connsiteY24" fmla="*/ 1925860 h 2814848"/>
              <a:gd name="connsiteX25" fmla="*/ 1914549 w 2945406"/>
              <a:gd name="connsiteY25" fmla="*/ 2099725 h 2814848"/>
              <a:gd name="connsiteX26" fmla="*/ 1639214 w 2945406"/>
              <a:gd name="connsiteY26" fmla="*/ 2279670 h 2814848"/>
              <a:gd name="connsiteX27" fmla="*/ 1906252 w 2945406"/>
              <a:gd name="connsiteY27" fmla="*/ 2292869 h 2814848"/>
              <a:gd name="connsiteX28" fmla="*/ 2305318 w 2945406"/>
              <a:gd name="connsiteY28" fmla="*/ 2659487 h 2814848"/>
              <a:gd name="connsiteX29" fmla="*/ 2569062 w 2945406"/>
              <a:gd name="connsiteY29" fmla="*/ 2814848 h 2814848"/>
              <a:gd name="connsiteX0" fmla="*/ 124385 w 2945406"/>
              <a:gd name="connsiteY0" fmla="*/ 1166007 h 2814848"/>
              <a:gd name="connsiteX1" fmla="*/ 14915 w 2945406"/>
              <a:gd name="connsiteY1" fmla="*/ 1005021 h 2814848"/>
              <a:gd name="connsiteX2" fmla="*/ 14915 w 2945406"/>
              <a:gd name="connsiteY2" fmla="*/ 824717 h 2814848"/>
              <a:gd name="connsiteX3" fmla="*/ 143703 w 2945406"/>
              <a:gd name="connsiteY3" fmla="*/ 773201 h 2814848"/>
              <a:gd name="connsiteX4" fmla="*/ 304689 w 2945406"/>
              <a:gd name="connsiteY4" fmla="*/ 528502 h 2814848"/>
              <a:gd name="connsiteX5" fmla="*/ 349765 w 2945406"/>
              <a:gd name="connsiteY5" fmla="*/ 258046 h 2814848"/>
              <a:gd name="connsiteX6" fmla="*/ 465675 w 2945406"/>
              <a:gd name="connsiteY6" fmla="*/ 32666 h 2814848"/>
              <a:gd name="connsiteX7" fmla="*/ 607343 w 2945406"/>
              <a:gd name="connsiteY7" fmla="*/ 13348 h 2814848"/>
              <a:gd name="connsiteX8" fmla="*/ 1045225 w 2945406"/>
              <a:gd name="connsiteY8" fmla="*/ 148576 h 2814848"/>
              <a:gd name="connsiteX9" fmla="*/ 1367196 w 2945406"/>
              <a:gd name="connsiteY9" fmla="*/ 219410 h 2814848"/>
              <a:gd name="connsiteX10" fmla="*/ 1637653 w 2945406"/>
              <a:gd name="connsiteY10" fmla="*/ 167894 h 2814848"/>
              <a:gd name="connsiteX11" fmla="*/ 1805078 w 2945406"/>
              <a:gd name="connsiteY11" fmla="*/ 148576 h 2814848"/>
              <a:gd name="connsiteX12" fmla="*/ 2017580 w 2945406"/>
              <a:gd name="connsiteY12" fmla="*/ 103500 h 2814848"/>
              <a:gd name="connsiteX13" fmla="*/ 2281596 w 2945406"/>
              <a:gd name="connsiteY13" fmla="*/ 45545 h 2814848"/>
              <a:gd name="connsiteX14" fmla="*/ 2474780 w 2945406"/>
              <a:gd name="connsiteY14" fmla="*/ 6908 h 2814848"/>
              <a:gd name="connsiteX15" fmla="*/ 2661523 w 2945406"/>
              <a:gd name="connsiteY15" fmla="*/ 26226 h 2814848"/>
              <a:gd name="connsiteX16" fmla="*/ 2912661 w 2945406"/>
              <a:gd name="connsiteY16" fmla="*/ 122818 h 2814848"/>
              <a:gd name="connsiteX17" fmla="*/ 2931980 w 2945406"/>
              <a:gd name="connsiteY17" fmla="*/ 386835 h 2814848"/>
              <a:gd name="connsiteX18" fmla="*/ 2816070 w 2945406"/>
              <a:gd name="connsiteY18" fmla="*/ 618655 h 2814848"/>
              <a:gd name="connsiteX19" fmla="*/ 2597129 w 2945406"/>
              <a:gd name="connsiteY19" fmla="*/ 985702 h 2814848"/>
              <a:gd name="connsiteX20" fmla="*/ 2455461 w 2945406"/>
              <a:gd name="connsiteY20" fmla="*/ 1082294 h 2814848"/>
              <a:gd name="connsiteX21" fmla="*/ 1991822 w 2945406"/>
              <a:gd name="connsiteY21" fmla="*/ 1468660 h 2814848"/>
              <a:gd name="connsiteX22" fmla="*/ 1830836 w 2945406"/>
              <a:gd name="connsiteY22" fmla="*/ 1706919 h 2814848"/>
              <a:gd name="connsiteX23" fmla="*/ 1972503 w 2945406"/>
              <a:gd name="connsiteY23" fmla="*/ 1790632 h 2814848"/>
              <a:gd name="connsiteX24" fmla="*/ 1985382 w 2945406"/>
              <a:gd name="connsiteY24" fmla="*/ 1925860 h 2814848"/>
              <a:gd name="connsiteX25" fmla="*/ 1914549 w 2945406"/>
              <a:gd name="connsiteY25" fmla="*/ 2099725 h 2814848"/>
              <a:gd name="connsiteX26" fmla="*/ 1639214 w 2945406"/>
              <a:gd name="connsiteY26" fmla="*/ 2279670 h 2814848"/>
              <a:gd name="connsiteX27" fmla="*/ 1906252 w 2945406"/>
              <a:gd name="connsiteY27" fmla="*/ 2292869 h 2814848"/>
              <a:gd name="connsiteX28" fmla="*/ 2105488 w 2945406"/>
              <a:gd name="connsiteY28" fmla="*/ 2659986 h 2814848"/>
              <a:gd name="connsiteX29" fmla="*/ 2569062 w 2945406"/>
              <a:gd name="connsiteY29" fmla="*/ 2814848 h 2814848"/>
              <a:gd name="connsiteX0" fmla="*/ 124385 w 2945406"/>
              <a:gd name="connsiteY0" fmla="*/ 1166007 h 3272662"/>
              <a:gd name="connsiteX1" fmla="*/ 14915 w 2945406"/>
              <a:gd name="connsiteY1" fmla="*/ 1005021 h 3272662"/>
              <a:gd name="connsiteX2" fmla="*/ 14915 w 2945406"/>
              <a:gd name="connsiteY2" fmla="*/ 824717 h 3272662"/>
              <a:gd name="connsiteX3" fmla="*/ 143703 w 2945406"/>
              <a:gd name="connsiteY3" fmla="*/ 773201 h 3272662"/>
              <a:gd name="connsiteX4" fmla="*/ 304689 w 2945406"/>
              <a:gd name="connsiteY4" fmla="*/ 528502 h 3272662"/>
              <a:gd name="connsiteX5" fmla="*/ 349765 w 2945406"/>
              <a:gd name="connsiteY5" fmla="*/ 258046 h 3272662"/>
              <a:gd name="connsiteX6" fmla="*/ 465675 w 2945406"/>
              <a:gd name="connsiteY6" fmla="*/ 32666 h 3272662"/>
              <a:gd name="connsiteX7" fmla="*/ 607343 w 2945406"/>
              <a:gd name="connsiteY7" fmla="*/ 13348 h 3272662"/>
              <a:gd name="connsiteX8" fmla="*/ 1045225 w 2945406"/>
              <a:gd name="connsiteY8" fmla="*/ 148576 h 3272662"/>
              <a:gd name="connsiteX9" fmla="*/ 1367196 w 2945406"/>
              <a:gd name="connsiteY9" fmla="*/ 219410 h 3272662"/>
              <a:gd name="connsiteX10" fmla="*/ 1637653 w 2945406"/>
              <a:gd name="connsiteY10" fmla="*/ 167894 h 3272662"/>
              <a:gd name="connsiteX11" fmla="*/ 1805078 w 2945406"/>
              <a:gd name="connsiteY11" fmla="*/ 148576 h 3272662"/>
              <a:gd name="connsiteX12" fmla="*/ 2017580 w 2945406"/>
              <a:gd name="connsiteY12" fmla="*/ 103500 h 3272662"/>
              <a:gd name="connsiteX13" fmla="*/ 2281596 w 2945406"/>
              <a:gd name="connsiteY13" fmla="*/ 45545 h 3272662"/>
              <a:gd name="connsiteX14" fmla="*/ 2474780 w 2945406"/>
              <a:gd name="connsiteY14" fmla="*/ 6908 h 3272662"/>
              <a:gd name="connsiteX15" fmla="*/ 2661523 w 2945406"/>
              <a:gd name="connsiteY15" fmla="*/ 26226 h 3272662"/>
              <a:gd name="connsiteX16" fmla="*/ 2912661 w 2945406"/>
              <a:gd name="connsiteY16" fmla="*/ 122818 h 3272662"/>
              <a:gd name="connsiteX17" fmla="*/ 2931980 w 2945406"/>
              <a:gd name="connsiteY17" fmla="*/ 386835 h 3272662"/>
              <a:gd name="connsiteX18" fmla="*/ 2816070 w 2945406"/>
              <a:gd name="connsiteY18" fmla="*/ 618655 h 3272662"/>
              <a:gd name="connsiteX19" fmla="*/ 2597129 w 2945406"/>
              <a:gd name="connsiteY19" fmla="*/ 985702 h 3272662"/>
              <a:gd name="connsiteX20" fmla="*/ 2455461 w 2945406"/>
              <a:gd name="connsiteY20" fmla="*/ 1082294 h 3272662"/>
              <a:gd name="connsiteX21" fmla="*/ 1991822 w 2945406"/>
              <a:gd name="connsiteY21" fmla="*/ 1468660 h 3272662"/>
              <a:gd name="connsiteX22" fmla="*/ 1830836 w 2945406"/>
              <a:gd name="connsiteY22" fmla="*/ 1706919 h 3272662"/>
              <a:gd name="connsiteX23" fmla="*/ 1972503 w 2945406"/>
              <a:gd name="connsiteY23" fmla="*/ 1790632 h 3272662"/>
              <a:gd name="connsiteX24" fmla="*/ 1985382 w 2945406"/>
              <a:gd name="connsiteY24" fmla="*/ 1925860 h 3272662"/>
              <a:gd name="connsiteX25" fmla="*/ 1914549 w 2945406"/>
              <a:gd name="connsiteY25" fmla="*/ 2099725 h 3272662"/>
              <a:gd name="connsiteX26" fmla="*/ 1639214 w 2945406"/>
              <a:gd name="connsiteY26" fmla="*/ 2279670 h 3272662"/>
              <a:gd name="connsiteX27" fmla="*/ 1906252 w 2945406"/>
              <a:gd name="connsiteY27" fmla="*/ 2292869 h 3272662"/>
              <a:gd name="connsiteX28" fmla="*/ 2105488 w 2945406"/>
              <a:gd name="connsiteY28" fmla="*/ 2659986 h 3272662"/>
              <a:gd name="connsiteX29" fmla="*/ 2588623 w 2945406"/>
              <a:gd name="connsiteY29" fmla="*/ 3272662 h 3272662"/>
              <a:gd name="connsiteX0" fmla="*/ 124385 w 2945406"/>
              <a:gd name="connsiteY0" fmla="*/ 1166007 h 3272662"/>
              <a:gd name="connsiteX1" fmla="*/ 14915 w 2945406"/>
              <a:gd name="connsiteY1" fmla="*/ 1005021 h 3272662"/>
              <a:gd name="connsiteX2" fmla="*/ 14915 w 2945406"/>
              <a:gd name="connsiteY2" fmla="*/ 824717 h 3272662"/>
              <a:gd name="connsiteX3" fmla="*/ 143703 w 2945406"/>
              <a:gd name="connsiteY3" fmla="*/ 773201 h 3272662"/>
              <a:gd name="connsiteX4" fmla="*/ 304689 w 2945406"/>
              <a:gd name="connsiteY4" fmla="*/ 528502 h 3272662"/>
              <a:gd name="connsiteX5" fmla="*/ 349765 w 2945406"/>
              <a:gd name="connsiteY5" fmla="*/ 258046 h 3272662"/>
              <a:gd name="connsiteX6" fmla="*/ 465675 w 2945406"/>
              <a:gd name="connsiteY6" fmla="*/ 32666 h 3272662"/>
              <a:gd name="connsiteX7" fmla="*/ 607343 w 2945406"/>
              <a:gd name="connsiteY7" fmla="*/ 13348 h 3272662"/>
              <a:gd name="connsiteX8" fmla="*/ 1045225 w 2945406"/>
              <a:gd name="connsiteY8" fmla="*/ 148576 h 3272662"/>
              <a:gd name="connsiteX9" fmla="*/ 1367196 w 2945406"/>
              <a:gd name="connsiteY9" fmla="*/ 219410 h 3272662"/>
              <a:gd name="connsiteX10" fmla="*/ 1637653 w 2945406"/>
              <a:gd name="connsiteY10" fmla="*/ 167894 h 3272662"/>
              <a:gd name="connsiteX11" fmla="*/ 1805078 w 2945406"/>
              <a:gd name="connsiteY11" fmla="*/ 148576 h 3272662"/>
              <a:gd name="connsiteX12" fmla="*/ 2017580 w 2945406"/>
              <a:gd name="connsiteY12" fmla="*/ 103500 h 3272662"/>
              <a:gd name="connsiteX13" fmla="*/ 2281596 w 2945406"/>
              <a:gd name="connsiteY13" fmla="*/ 45545 h 3272662"/>
              <a:gd name="connsiteX14" fmla="*/ 2474780 w 2945406"/>
              <a:gd name="connsiteY14" fmla="*/ 6908 h 3272662"/>
              <a:gd name="connsiteX15" fmla="*/ 2661523 w 2945406"/>
              <a:gd name="connsiteY15" fmla="*/ 26226 h 3272662"/>
              <a:gd name="connsiteX16" fmla="*/ 2912661 w 2945406"/>
              <a:gd name="connsiteY16" fmla="*/ 122818 h 3272662"/>
              <a:gd name="connsiteX17" fmla="*/ 2931980 w 2945406"/>
              <a:gd name="connsiteY17" fmla="*/ 386835 h 3272662"/>
              <a:gd name="connsiteX18" fmla="*/ 2816070 w 2945406"/>
              <a:gd name="connsiteY18" fmla="*/ 618655 h 3272662"/>
              <a:gd name="connsiteX19" fmla="*/ 2597129 w 2945406"/>
              <a:gd name="connsiteY19" fmla="*/ 985702 h 3272662"/>
              <a:gd name="connsiteX20" fmla="*/ 2455461 w 2945406"/>
              <a:gd name="connsiteY20" fmla="*/ 1082294 h 3272662"/>
              <a:gd name="connsiteX21" fmla="*/ 1991822 w 2945406"/>
              <a:gd name="connsiteY21" fmla="*/ 1468660 h 3272662"/>
              <a:gd name="connsiteX22" fmla="*/ 1830836 w 2945406"/>
              <a:gd name="connsiteY22" fmla="*/ 1706919 h 3272662"/>
              <a:gd name="connsiteX23" fmla="*/ 1972503 w 2945406"/>
              <a:gd name="connsiteY23" fmla="*/ 1790632 h 3272662"/>
              <a:gd name="connsiteX24" fmla="*/ 1985382 w 2945406"/>
              <a:gd name="connsiteY24" fmla="*/ 1925860 h 3272662"/>
              <a:gd name="connsiteX25" fmla="*/ 1914549 w 2945406"/>
              <a:gd name="connsiteY25" fmla="*/ 2099725 h 3272662"/>
              <a:gd name="connsiteX26" fmla="*/ 1639214 w 2945406"/>
              <a:gd name="connsiteY26" fmla="*/ 2279670 h 3272662"/>
              <a:gd name="connsiteX27" fmla="*/ 1906252 w 2945406"/>
              <a:gd name="connsiteY27" fmla="*/ 2292869 h 3272662"/>
              <a:gd name="connsiteX28" fmla="*/ 2105488 w 2945406"/>
              <a:gd name="connsiteY28" fmla="*/ 2659986 h 3272662"/>
              <a:gd name="connsiteX29" fmla="*/ 2453655 w 2945406"/>
              <a:gd name="connsiteY29" fmla="*/ 2872433 h 3272662"/>
              <a:gd name="connsiteX30" fmla="*/ 2588623 w 2945406"/>
              <a:gd name="connsiteY30" fmla="*/ 3272662 h 3272662"/>
              <a:gd name="connsiteX0" fmla="*/ 124385 w 2945406"/>
              <a:gd name="connsiteY0" fmla="*/ 1166007 h 3272662"/>
              <a:gd name="connsiteX1" fmla="*/ 14915 w 2945406"/>
              <a:gd name="connsiteY1" fmla="*/ 1005021 h 3272662"/>
              <a:gd name="connsiteX2" fmla="*/ 14915 w 2945406"/>
              <a:gd name="connsiteY2" fmla="*/ 824717 h 3272662"/>
              <a:gd name="connsiteX3" fmla="*/ 143703 w 2945406"/>
              <a:gd name="connsiteY3" fmla="*/ 773201 h 3272662"/>
              <a:gd name="connsiteX4" fmla="*/ 304689 w 2945406"/>
              <a:gd name="connsiteY4" fmla="*/ 528502 h 3272662"/>
              <a:gd name="connsiteX5" fmla="*/ 349765 w 2945406"/>
              <a:gd name="connsiteY5" fmla="*/ 258046 h 3272662"/>
              <a:gd name="connsiteX6" fmla="*/ 465675 w 2945406"/>
              <a:gd name="connsiteY6" fmla="*/ 32666 h 3272662"/>
              <a:gd name="connsiteX7" fmla="*/ 607343 w 2945406"/>
              <a:gd name="connsiteY7" fmla="*/ 13348 h 3272662"/>
              <a:gd name="connsiteX8" fmla="*/ 1045225 w 2945406"/>
              <a:gd name="connsiteY8" fmla="*/ 148576 h 3272662"/>
              <a:gd name="connsiteX9" fmla="*/ 1367196 w 2945406"/>
              <a:gd name="connsiteY9" fmla="*/ 219410 h 3272662"/>
              <a:gd name="connsiteX10" fmla="*/ 1637653 w 2945406"/>
              <a:gd name="connsiteY10" fmla="*/ 167894 h 3272662"/>
              <a:gd name="connsiteX11" fmla="*/ 1805078 w 2945406"/>
              <a:gd name="connsiteY11" fmla="*/ 148576 h 3272662"/>
              <a:gd name="connsiteX12" fmla="*/ 2017580 w 2945406"/>
              <a:gd name="connsiteY12" fmla="*/ 103500 h 3272662"/>
              <a:gd name="connsiteX13" fmla="*/ 2281596 w 2945406"/>
              <a:gd name="connsiteY13" fmla="*/ 45545 h 3272662"/>
              <a:gd name="connsiteX14" fmla="*/ 2474780 w 2945406"/>
              <a:gd name="connsiteY14" fmla="*/ 6908 h 3272662"/>
              <a:gd name="connsiteX15" fmla="*/ 2661523 w 2945406"/>
              <a:gd name="connsiteY15" fmla="*/ 26226 h 3272662"/>
              <a:gd name="connsiteX16" fmla="*/ 2912661 w 2945406"/>
              <a:gd name="connsiteY16" fmla="*/ 122818 h 3272662"/>
              <a:gd name="connsiteX17" fmla="*/ 2931980 w 2945406"/>
              <a:gd name="connsiteY17" fmla="*/ 386835 h 3272662"/>
              <a:gd name="connsiteX18" fmla="*/ 2816070 w 2945406"/>
              <a:gd name="connsiteY18" fmla="*/ 618655 h 3272662"/>
              <a:gd name="connsiteX19" fmla="*/ 2597129 w 2945406"/>
              <a:gd name="connsiteY19" fmla="*/ 985702 h 3272662"/>
              <a:gd name="connsiteX20" fmla="*/ 2455461 w 2945406"/>
              <a:gd name="connsiteY20" fmla="*/ 1082294 h 3272662"/>
              <a:gd name="connsiteX21" fmla="*/ 1991822 w 2945406"/>
              <a:gd name="connsiteY21" fmla="*/ 1468660 h 3272662"/>
              <a:gd name="connsiteX22" fmla="*/ 1830836 w 2945406"/>
              <a:gd name="connsiteY22" fmla="*/ 1706919 h 3272662"/>
              <a:gd name="connsiteX23" fmla="*/ 1972503 w 2945406"/>
              <a:gd name="connsiteY23" fmla="*/ 1790632 h 3272662"/>
              <a:gd name="connsiteX24" fmla="*/ 1985382 w 2945406"/>
              <a:gd name="connsiteY24" fmla="*/ 1925860 h 3272662"/>
              <a:gd name="connsiteX25" fmla="*/ 1914549 w 2945406"/>
              <a:gd name="connsiteY25" fmla="*/ 2099725 h 3272662"/>
              <a:gd name="connsiteX26" fmla="*/ 1639214 w 2945406"/>
              <a:gd name="connsiteY26" fmla="*/ 2279670 h 3272662"/>
              <a:gd name="connsiteX27" fmla="*/ 1906252 w 2945406"/>
              <a:gd name="connsiteY27" fmla="*/ 2292869 h 3272662"/>
              <a:gd name="connsiteX28" fmla="*/ 2105488 w 2945406"/>
              <a:gd name="connsiteY28" fmla="*/ 2659986 h 3272662"/>
              <a:gd name="connsiteX29" fmla="*/ 2254014 w 2945406"/>
              <a:gd name="connsiteY29" fmla="*/ 2717863 h 3272662"/>
              <a:gd name="connsiteX30" fmla="*/ 2453655 w 2945406"/>
              <a:gd name="connsiteY30" fmla="*/ 2872433 h 3272662"/>
              <a:gd name="connsiteX31" fmla="*/ 2588623 w 2945406"/>
              <a:gd name="connsiteY31" fmla="*/ 3272662 h 3272662"/>
              <a:gd name="connsiteX0" fmla="*/ 124385 w 2945406"/>
              <a:gd name="connsiteY0" fmla="*/ 1166007 h 3272662"/>
              <a:gd name="connsiteX1" fmla="*/ 14915 w 2945406"/>
              <a:gd name="connsiteY1" fmla="*/ 1005021 h 3272662"/>
              <a:gd name="connsiteX2" fmla="*/ 14915 w 2945406"/>
              <a:gd name="connsiteY2" fmla="*/ 824717 h 3272662"/>
              <a:gd name="connsiteX3" fmla="*/ 143703 w 2945406"/>
              <a:gd name="connsiteY3" fmla="*/ 773201 h 3272662"/>
              <a:gd name="connsiteX4" fmla="*/ 304689 w 2945406"/>
              <a:gd name="connsiteY4" fmla="*/ 528502 h 3272662"/>
              <a:gd name="connsiteX5" fmla="*/ 349765 w 2945406"/>
              <a:gd name="connsiteY5" fmla="*/ 258046 h 3272662"/>
              <a:gd name="connsiteX6" fmla="*/ 465675 w 2945406"/>
              <a:gd name="connsiteY6" fmla="*/ 32666 h 3272662"/>
              <a:gd name="connsiteX7" fmla="*/ 607343 w 2945406"/>
              <a:gd name="connsiteY7" fmla="*/ 13348 h 3272662"/>
              <a:gd name="connsiteX8" fmla="*/ 1045225 w 2945406"/>
              <a:gd name="connsiteY8" fmla="*/ 148576 h 3272662"/>
              <a:gd name="connsiteX9" fmla="*/ 1367196 w 2945406"/>
              <a:gd name="connsiteY9" fmla="*/ 219410 h 3272662"/>
              <a:gd name="connsiteX10" fmla="*/ 1637653 w 2945406"/>
              <a:gd name="connsiteY10" fmla="*/ 167894 h 3272662"/>
              <a:gd name="connsiteX11" fmla="*/ 1805078 w 2945406"/>
              <a:gd name="connsiteY11" fmla="*/ 148576 h 3272662"/>
              <a:gd name="connsiteX12" fmla="*/ 2017580 w 2945406"/>
              <a:gd name="connsiteY12" fmla="*/ 103500 h 3272662"/>
              <a:gd name="connsiteX13" fmla="*/ 2281596 w 2945406"/>
              <a:gd name="connsiteY13" fmla="*/ 45545 h 3272662"/>
              <a:gd name="connsiteX14" fmla="*/ 2474780 w 2945406"/>
              <a:gd name="connsiteY14" fmla="*/ 6908 h 3272662"/>
              <a:gd name="connsiteX15" fmla="*/ 2661523 w 2945406"/>
              <a:gd name="connsiteY15" fmla="*/ 26226 h 3272662"/>
              <a:gd name="connsiteX16" fmla="*/ 2912661 w 2945406"/>
              <a:gd name="connsiteY16" fmla="*/ 122818 h 3272662"/>
              <a:gd name="connsiteX17" fmla="*/ 2931980 w 2945406"/>
              <a:gd name="connsiteY17" fmla="*/ 386835 h 3272662"/>
              <a:gd name="connsiteX18" fmla="*/ 2816070 w 2945406"/>
              <a:gd name="connsiteY18" fmla="*/ 618655 h 3272662"/>
              <a:gd name="connsiteX19" fmla="*/ 2597129 w 2945406"/>
              <a:gd name="connsiteY19" fmla="*/ 985702 h 3272662"/>
              <a:gd name="connsiteX20" fmla="*/ 2455461 w 2945406"/>
              <a:gd name="connsiteY20" fmla="*/ 1082294 h 3272662"/>
              <a:gd name="connsiteX21" fmla="*/ 1991822 w 2945406"/>
              <a:gd name="connsiteY21" fmla="*/ 1468660 h 3272662"/>
              <a:gd name="connsiteX22" fmla="*/ 1830836 w 2945406"/>
              <a:gd name="connsiteY22" fmla="*/ 1706919 h 3272662"/>
              <a:gd name="connsiteX23" fmla="*/ 1972503 w 2945406"/>
              <a:gd name="connsiteY23" fmla="*/ 1790632 h 3272662"/>
              <a:gd name="connsiteX24" fmla="*/ 1985382 w 2945406"/>
              <a:gd name="connsiteY24" fmla="*/ 1925860 h 3272662"/>
              <a:gd name="connsiteX25" fmla="*/ 1914549 w 2945406"/>
              <a:gd name="connsiteY25" fmla="*/ 2099725 h 3272662"/>
              <a:gd name="connsiteX26" fmla="*/ 1639214 w 2945406"/>
              <a:gd name="connsiteY26" fmla="*/ 2279670 h 3272662"/>
              <a:gd name="connsiteX27" fmla="*/ 1906252 w 2945406"/>
              <a:gd name="connsiteY27" fmla="*/ 2292869 h 3272662"/>
              <a:gd name="connsiteX28" fmla="*/ 2105488 w 2945406"/>
              <a:gd name="connsiteY28" fmla="*/ 2659986 h 3272662"/>
              <a:gd name="connsiteX29" fmla="*/ 2254014 w 2945406"/>
              <a:gd name="connsiteY29" fmla="*/ 2717863 h 3272662"/>
              <a:gd name="connsiteX30" fmla="*/ 2453655 w 2945406"/>
              <a:gd name="connsiteY30" fmla="*/ 2872433 h 3272662"/>
              <a:gd name="connsiteX31" fmla="*/ 2415015 w 2945406"/>
              <a:gd name="connsiteY31" fmla="*/ 3200896 h 3272662"/>
              <a:gd name="connsiteX32" fmla="*/ 2588623 w 2945406"/>
              <a:gd name="connsiteY32" fmla="*/ 3272662 h 3272662"/>
              <a:gd name="connsiteX0" fmla="*/ 124385 w 2945406"/>
              <a:gd name="connsiteY0" fmla="*/ 1166007 h 3550108"/>
              <a:gd name="connsiteX1" fmla="*/ 14915 w 2945406"/>
              <a:gd name="connsiteY1" fmla="*/ 1005021 h 3550108"/>
              <a:gd name="connsiteX2" fmla="*/ 14915 w 2945406"/>
              <a:gd name="connsiteY2" fmla="*/ 824717 h 3550108"/>
              <a:gd name="connsiteX3" fmla="*/ 143703 w 2945406"/>
              <a:gd name="connsiteY3" fmla="*/ 773201 h 3550108"/>
              <a:gd name="connsiteX4" fmla="*/ 304689 w 2945406"/>
              <a:gd name="connsiteY4" fmla="*/ 528502 h 3550108"/>
              <a:gd name="connsiteX5" fmla="*/ 349765 w 2945406"/>
              <a:gd name="connsiteY5" fmla="*/ 258046 h 3550108"/>
              <a:gd name="connsiteX6" fmla="*/ 465675 w 2945406"/>
              <a:gd name="connsiteY6" fmla="*/ 32666 h 3550108"/>
              <a:gd name="connsiteX7" fmla="*/ 607343 w 2945406"/>
              <a:gd name="connsiteY7" fmla="*/ 13348 h 3550108"/>
              <a:gd name="connsiteX8" fmla="*/ 1045225 w 2945406"/>
              <a:gd name="connsiteY8" fmla="*/ 148576 h 3550108"/>
              <a:gd name="connsiteX9" fmla="*/ 1367196 w 2945406"/>
              <a:gd name="connsiteY9" fmla="*/ 219410 h 3550108"/>
              <a:gd name="connsiteX10" fmla="*/ 1637653 w 2945406"/>
              <a:gd name="connsiteY10" fmla="*/ 167894 h 3550108"/>
              <a:gd name="connsiteX11" fmla="*/ 1805078 w 2945406"/>
              <a:gd name="connsiteY11" fmla="*/ 148576 h 3550108"/>
              <a:gd name="connsiteX12" fmla="*/ 2017580 w 2945406"/>
              <a:gd name="connsiteY12" fmla="*/ 103500 h 3550108"/>
              <a:gd name="connsiteX13" fmla="*/ 2281596 w 2945406"/>
              <a:gd name="connsiteY13" fmla="*/ 45545 h 3550108"/>
              <a:gd name="connsiteX14" fmla="*/ 2474780 w 2945406"/>
              <a:gd name="connsiteY14" fmla="*/ 6908 h 3550108"/>
              <a:gd name="connsiteX15" fmla="*/ 2661523 w 2945406"/>
              <a:gd name="connsiteY15" fmla="*/ 26226 h 3550108"/>
              <a:gd name="connsiteX16" fmla="*/ 2912661 w 2945406"/>
              <a:gd name="connsiteY16" fmla="*/ 122818 h 3550108"/>
              <a:gd name="connsiteX17" fmla="*/ 2931980 w 2945406"/>
              <a:gd name="connsiteY17" fmla="*/ 386835 h 3550108"/>
              <a:gd name="connsiteX18" fmla="*/ 2816070 w 2945406"/>
              <a:gd name="connsiteY18" fmla="*/ 618655 h 3550108"/>
              <a:gd name="connsiteX19" fmla="*/ 2597129 w 2945406"/>
              <a:gd name="connsiteY19" fmla="*/ 985702 h 3550108"/>
              <a:gd name="connsiteX20" fmla="*/ 2455461 w 2945406"/>
              <a:gd name="connsiteY20" fmla="*/ 1082294 h 3550108"/>
              <a:gd name="connsiteX21" fmla="*/ 1991822 w 2945406"/>
              <a:gd name="connsiteY21" fmla="*/ 1468660 h 3550108"/>
              <a:gd name="connsiteX22" fmla="*/ 1830836 w 2945406"/>
              <a:gd name="connsiteY22" fmla="*/ 1706919 h 3550108"/>
              <a:gd name="connsiteX23" fmla="*/ 1972503 w 2945406"/>
              <a:gd name="connsiteY23" fmla="*/ 1790632 h 3550108"/>
              <a:gd name="connsiteX24" fmla="*/ 1985382 w 2945406"/>
              <a:gd name="connsiteY24" fmla="*/ 1925860 h 3550108"/>
              <a:gd name="connsiteX25" fmla="*/ 1914549 w 2945406"/>
              <a:gd name="connsiteY25" fmla="*/ 2099725 h 3550108"/>
              <a:gd name="connsiteX26" fmla="*/ 1639214 w 2945406"/>
              <a:gd name="connsiteY26" fmla="*/ 2279670 h 3550108"/>
              <a:gd name="connsiteX27" fmla="*/ 1906252 w 2945406"/>
              <a:gd name="connsiteY27" fmla="*/ 2292869 h 3550108"/>
              <a:gd name="connsiteX28" fmla="*/ 2105488 w 2945406"/>
              <a:gd name="connsiteY28" fmla="*/ 2659986 h 3550108"/>
              <a:gd name="connsiteX29" fmla="*/ 2254014 w 2945406"/>
              <a:gd name="connsiteY29" fmla="*/ 2717863 h 3550108"/>
              <a:gd name="connsiteX30" fmla="*/ 2453655 w 2945406"/>
              <a:gd name="connsiteY30" fmla="*/ 2872433 h 3550108"/>
              <a:gd name="connsiteX31" fmla="*/ 2415015 w 2945406"/>
              <a:gd name="connsiteY31" fmla="*/ 3200896 h 3550108"/>
              <a:gd name="connsiteX32" fmla="*/ 2241103 w 2945406"/>
              <a:gd name="connsiteY32" fmla="*/ 3550108 h 3550108"/>
              <a:gd name="connsiteX0" fmla="*/ 124385 w 2945406"/>
              <a:gd name="connsiteY0" fmla="*/ 1166007 h 3550108"/>
              <a:gd name="connsiteX1" fmla="*/ 14915 w 2945406"/>
              <a:gd name="connsiteY1" fmla="*/ 1005021 h 3550108"/>
              <a:gd name="connsiteX2" fmla="*/ 14915 w 2945406"/>
              <a:gd name="connsiteY2" fmla="*/ 824717 h 3550108"/>
              <a:gd name="connsiteX3" fmla="*/ 143703 w 2945406"/>
              <a:gd name="connsiteY3" fmla="*/ 773201 h 3550108"/>
              <a:gd name="connsiteX4" fmla="*/ 304689 w 2945406"/>
              <a:gd name="connsiteY4" fmla="*/ 528502 h 3550108"/>
              <a:gd name="connsiteX5" fmla="*/ 349765 w 2945406"/>
              <a:gd name="connsiteY5" fmla="*/ 258046 h 3550108"/>
              <a:gd name="connsiteX6" fmla="*/ 465675 w 2945406"/>
              <a:gd name="connsiteY6" fmla="*/ 32666 h 3550108"/>
              <a:gd name="connsiteX7" fmla="*/ 607343 w 2945406"/>
              <a:gd name="connsiteY7" fmla="*/ 13348 h 3550108"/>
              <a:gd name="connsiteX8" fmla="*/ 1045225 w 2945406"/>
              <a:gd name="connsiteY8" fmla="*/ 148576 h 3550108"/>
              <a:gd name="connsiteX9" fmla="*/ 1367196 w 2945406"/>
              <a:gd name="connsiteY9" fmla="*/ 219410 h 3550108"/>
              <a:gd name="connsiteX10" fmla="*/ 1637653 w 2945406"/>
              <a:gd name="connsiteY10" fmla="*/ 167894 h 3550108"/>
              <a:gd name="connsiteX11" fmla="*/ 1805078 w 2945406"/>
              <a:gd name="connsiteY11" fmla="*/ 148576 h 3550108"/>
              <a:gd name="connsiteX12" fmla="*/ 2017580 w 2945406"/>
              <a:gd name="connsiteY12" fmla="*/ 103500 h 3550108"/>
              <a:gd name="connsiteX13" fmla="*/ 2281596 w 2945406"/>
              <a:gd name="connsiteY13" fmla="*/ 45545 h 3550108"/>
              <a:gd name="connsiteX14" fmla="*/ 2474780 w 2945406"/>
              <a:gd name="connsiteY14" fmla="*/ 6908 h 3550108"/>
              <a:gd name="connsiteX15" fmla="*/ 2661523 w 2945406"/>
              <a:gd name="connsiteY15" fmla="*/ 26226 h 3550108"/>
              <a:gd name="connsiteX16" fmla="*/ 2912661 w 2945406"/>
              <a:gd name="connsiteY16" fmla="*/ 122818 h 3550108"/>
              <a:gd name="connsiteX17" fmla="*/ 2931980 w 2945406"/>
              <a:gd name="connsiteY17" fmla="*/ 386835 h 3550108"/>
              <a:gd name="connsiteX18" fmla="*/ 2816070 w 2945406"/>
              <a:gd name="connsiteY18" fmla="*/ 618655 h 3550108"/>
              <a:gd name="connsiteX19" fmla="*/ 2597129 w 2945406"/>
              <a:gd name="connsiteY19" fmla="*/ 985702 h 3550108"/>
              <a:gd name="connsiteX20" fmla="*/ 2455461 w 2945406"/>
              <a:gd name="connsiteY20" fmla="*/ 1082294 h 3550108"/>
              <a:gd name="connsiteX21" fmla="*/ 1991822 w 2945406"/>
              <a:gd name="connsiteY21" fmla="*/ 1468660 h 3550108"/>
              <a:gd name="connsiteX22" fmla="*/ 1830836 w 2945406"/>
              <a:gd name="connsiteY22" fmla="*/ 1706919 h 3550108"/>
              <a:gd name="connsiteX23" fmla="*/ 1972503 w 2945406"/>
              <a:gd name="connsiteY23" fmla="*/ 1790632 h 3550108"/>
              <a:gd name="connsiteX24" fmla="*/ 1985382 w 2945406"/>
              <a:gd name="connsiteY24" fmla="*/ 1925860 h 3550108"/>
              <a:gd name="connsiteX25" fmla="*/ 1914549 w 2945406"/>
              <a:gd name="connsiteY25" fmla="*/ 2099725 h 3550108"/>
              <a:gd name="connsiteX26" fmla="*/ 1639214 w 2945406"/>
              <a:gd name="connsiteY26" fmla="*/ 2279670 h 3550108"/>
              <a:gd name="connsiteX27" fmla="*/ 1906252 w 2945406"/>
              <a:gd name="connsiteY27" fmla="*/ 2292869 h 3550108"/>
              <a:gd name="connsiteX28" fmla="*/ 2105488 w 2945406"/>
              <a:gd name="connsiteY28" fmla="*/ 2659986 h 3550108"/>
              <a:gd name="connsiteX29" fmla="*/ 2254014 w 2945406"/>
              <a:gd name="connsiteY29" fmla="*/ 2717863 h 3550108"/>
              <a:gd name="connsiteX30" fmla="*/ 2453655 w 2945406"/>
              <a:gd name="connsiteY30" fmla="*/ 2872433 h 3550108"/>
              <a:gd name="connsiteX31" fmla="*/ 2415015 w 2945406"/>
              <a:gd name="connsiteY31" fmla="*/ 3200896 h 3550108"/>
              <a:gd name="connsiteX32" fmla="*/ 2344175 w 2945406"/>
              <a:gd name="connsiteY32" fmla="*/ 3403457 h 3550108"/>
              <a:gd name="connsiteX33" fmla="*/ 2241103 w 2945406"/>
              <a:gd name="connsiteY33" fmla="*/ 3550108 h 3550108"/>
              <a:gd name="connsiteX0" fmla="*/ 124385 w 2945406"/>
              <a:gd name="connsiteY0" fmla="*/ 1166007 h 4355599"/>
              <a:gd name="connsiteX1" fmla="*/ 14915 w 2945406"/>
              <a:gd name="connsiteY1" fmla="*/ 1005021 h 4355599"/>
              <a:gd name="connsiteX2" fmla="*/ 14915 w 2945406"/>
              <a:gd name="connsiteY2" fmla="*/ 824717 h 4355599"/>
              <a:gd name="connsiteX3" fmla="*/ 143703 w 2945406"/>
              <a:gd name="connsiteY3" fmla="*/ 773201 h 4355599"/>
              <a:gd name="connsiteX4" fmla="*/ 304689 w 2945406"/>
              <a:gd name="connsiteY4" fmla="*/ 528502 h 4355599"/>
              <a:gd name="connsiteX5" fmla="*/ 349765 w 2945406"/>
              <a:gd name="connsiteY5" fmla="*/ 258046 h 4355599"/>
              <a:gd name="connsiteX6" fmla="*/ 465675 w 2945406"/>
              <a:gd name="connsiteY6" fmla="*/ 32666 h 4355599"/>
              <a:gd name="connsiteX7" fmla="*/ 607343 w 2945406"/>
              <a:gd name="connsiteY7" fmla="*/ 13348 h 4355599"/>
              <a:gd name="connsiteX8" fmla="*/ 1045225 w 2945406"/>
              <a:gd name="connsiteY8" fmla="*/ 148576 h 4355599"/>
              <a:gd name="connsiteX9" fmla="*/ 1367196 w 2945406"/>
              <a:gd name="connsiteY9" fmla="*/ 219410 h 4355599"/>
              <a:gd name="connsiteX10" fmla="*/ 1637653 w 2945406"/>
              <a:gd name="connsiteY10" fmla="*/ 167894 h 4355599"/>
              <a:gd name="connsiteX11" fmla="*/ 1805078 w 2945406"/>
              <a:gd name="connsiteY11" fmla="*/ 148576 h 4355599"/>
              <a:gd name="connsiteX12" fmla="*/ 2017580 w 2945406"/>
              <a:gd name="connsiteY12" fmla="*/ 103500 h 4355599"/>
              <a:gd name="connsiteX13" fmla="*/ 2281596 w 2945406"/>
              <a:gd name="connsiteY13" fmla="*/ 45545 h 4355599"/>
              <a:gd name="connsiteX14" fmla="*/ 2474780 w 2945406"/>
              <a:gd name="connsiteY14" fmla="*/ 6908 h 4355599"/>
              <a:gd name="connsiteX15" fmla="*/ 2661523 w 2945406"/>
              <a:gd name="connsiteY15" fmla="*/ 26226 h 4355599"/>
              <a:gd name="connsiteX16" fmla="*/ 2912661 w 2945406"/>
              <a:gd name="connsiteY16" fmla="*/ 122818 h 4355599"/>
              <a:gd name="connsiteX17" fmla="*/ 2931980 w 2945406"/>
              <a:gd name="connsiteY17" fmla="*/ 386835 h 4355599"/>
              <a:gd name="connsiteX18" fmla="*/ 2816070 w 2945406"/>
              <a:gd name="connsiteY18" fmla="*/ 618655 h 4355599"/>
              <a:gd name="connsiteX19" fmla="*/ 2597129 w 2945406"/>
              <a:gd name="connsiteY19" fmla="*/ 985702 h 4355599"/>
              <a:gd name="connsiteX20" fmla="*/ 2455461 w 2945406"/>
              <a:gd name="connsiteY20" fmla="*/ 1082294 h 4355599"/>
              <a:gd name="connsiteX21" fmla="*/ 1991822 w 2945406"/>
              <a:gd name="connsiteY21" fmla="*/ 1468660 h 4355599"/>
              <a:gd name="connsiteX22" fmla="*/ 1830836 w 2945406"/>
              <a:gd name="connsiteY22" fmla="*/ 1706919 h 4355599"/>
              <a:gd name="connsiteX23" fmla="*/ 1972503 w 2945406"/>
              <a:gd name="connsiteY23" fmla="*/ 1790632 h 4355599"/>
              <a:gd name="connsiteX24" fmla="*/ 1985382 w 2945406"/>
              <a:gd name="connsiteY24" fmla="*/ 1925860 h 4355599"/>
              <a:gd name="connsiteX25" fmla="*/ 1914549 w 2945406"/>
              <a:gd name="connsiteY25" fmla="*/ 2099725 h 4355599"/>
              <a:gd name="connsiteX26" fmla="*/ 1639214 w 2945406"/>
              <a:gd name="connsiteY26" fmla="*/ 2279670 h 4355599"/>
              <a:gd name="connsiteX27" fmla="*/ 1906252 w 2945406"/>
              <a:gd name="connsiteY27" fmla="*/ 2292869 h 4355599"/>
              <a:gd name="connsiteX28" fmla="*/ 2105488 w 2945406"/>
              <a:gd name="connsiteY28" fmla="*/ 2659986 h 4355599"/>
              <a:gd name="connsiteX29" fmla="*/ 2254014 w 2945406"/>
              <a:gd name="connsiteY29" fmla="*/ 2717863 h 4355599"/>
              <a:gd name="connsiteX30" fmla="*/ 2453655 w 2945406"/>
              <a:gd name="connsiteY30" fmla="*/ 2872433 h 4355599"/>
              <a:gd name="connsiteX31" fmla="*/ 2415015 w 2945406"/>
              <a:gd name="connsiteY31" fmla="*/ 3200896 h 4355599"/>
              <a:gd name="connsiteX32" fmla="*/ 2344175 w 2945406"/>
              <a:gd name="connsiteY32" fmla="*/ 3403457 h 4355599"/>
              <a:gd name="connsiteX33" fmla="*/ 1230226 w 2945406"/>
              <a:gd name="connsiteY33" fmla="*/ 4355599 h 4355599"/>
              <a:gd name="connsiteX0" fmla="*/ 124385 w 2945406"/>
              <a:gd name="connsiteY0" fmla="*/ 1166007 h 4355599"/>
              <a:gd name="connsiteX1" fmla="*/ 14915 w 2945406"/>
              <a:gd name="connsiteY1" fmla="*/ 1005021 h 4355599"/>
              <a:gd name="connsiteX2" fmla="*/ 14915 w 2945406"/>
              <a:gd name="connsiteY2" fmla="*/ 824717 h 4355599"/>
              <a:gd name="connsiteX3" fmla="*/ 143703 w 2945406"/>
              <a:gd name="connsiteY3" fmla="*/ 773201 h 4355599"/>
              <a:gd name="connsiteX4" fmla="*/ 304689 w 2945406"/>
              <a:gd name="connsiteY4" fmla="*/ 528502 h 4355599"/>
              <a:gd name="connsiteX5" fmla="*/ 349765 w 2945406"/>
              <a:gd name="connsiteY5" fmla="*/ 258046 h 4355599"/>
              <a:gd name="connsiteX6" fmla="*/ 465675 w 2945406"/>
              <a:gd name="connsiteY6" fmla="*/ 32666 h 4355599"/>
              <a:gd name="connsiteX7" fmla="*/ 607343 w 2945406"/>
              <a:gd name="connsiteY7" fmla="*/ 13348 h 4355599"/>
              <a:gd name="connsiteX8" fmla="*/ 1045225 w 2945406"/>
              <a:gd name="connsiteY8" fmla="*/ 148576 h 4355599"/>
              <a:gd name="connsiteX9" fmla="*/ 1367196 w 2945406"/>
              <a:gd name="connsiteY9" fmla="*/ 219410 h 4355599"/>
              <a:gd name="connsiteX10" fmla="*/ 1637653 w 2945406"/>
              <a:gd name="connsiteY10" fmla="*/ 167894 h 4355599"/>
              <a:gd name="connsiteX11" fmla="*/ 1805078 w 2945406"/>
              <a:gd name="connsiteY11" fmla="*/ 148576 h 4355599"/>
              <a:gd name="connsiteX12" fmla="*/ 2017580 w 2945406"/>
              <a:gd name="connsiteY12" fmla="*/ 103500 h 4355599"/>
              <a:gd name="connsiteX13" fmla="*/ 2281596 w 2945406"/>
              <a:gd name="connsiteY13" fmla="*/ 45545 h 4355599"/>
              <a:gd name="connsiteX14" fmla="*/ 2474780 w 2945406"/>
              <a:gd name="connsiteY14" fmla="*/ 6908 h 4355599"/>
              <a:gd name="connsiteX15" fmla="*/ 2661523 w 2945406"/>
              <a:gd name="connsiteY15" fmla="*/ 26226 h 4355599"/>
              <a:gd name="connsiteX16" fmla="*/ 2912661 w 2945406"/>
              <a:gd name="connsiteY16" fmla="*/ 122818 h 4355599"/>
              <a:gd name="connsiteX17" fmla="*/ 2931980 w 2945406"/>
              <a:gd name="connsiteY17" fmla="*/ 386835 h 4355599"/>
              <a:gd name="connsiteX18" fmla="*/ 2816070 w 2945406"/>
              <a:gd name="connsiteY18" fmla="*/ 618655 h 4355599"/>
              <a:gd name="connsiteX19" fmla="*/ 2597129 w 2945406"/>
              <a:gd name="connsiteY19" fmla="*/ 985702 h 4355599"/>
              <a:gd name="connsiteX20" fmla="*/ 2455461 w 2945406"/>
              <a:gd name="connsiteY20" fmla="*/ 1082294 h 4355599"/>
              <a:gd name="connsiteX21" fmla="*/ 1991822 w 2945406"/>
              <a:gd name="connsiteY21" fmla="*/ 1468660 h 4355599"/>
              <a:gd name="connsiteX22" fmla="*/ 1830836 w 2945406"/>
              <a:gd name="connsiteY22" fmla="*/ 1706919 h 4355599"/>
              <a:gd name="connsiteX23" fmla="*/ 1972503 w 2945406"/>
              <a:gd name="connsiteY23" fmla="*/ 1790632 h 4355599"/>
              <a:gd name="connsiteX24" fmla="*/ 1985382 w 2945406"/>
              <a:gd name="connsiteY24" fmla="*/ 1925860 h 4355599"/>
              <a:gd name="connsiteX25" fmla="*/ 1914549 w 2945406"/>
              <a:gd name="connsiteY25" fmla="*/ 2099725 h 4355599"/>
              <a:gd name="connsiteX26" fmla="*/ 1639214 w 2945406"/>
              <a:gd name="connsiteY26" fmla="*/ 2279670 h 4355599"/>
              <a:gd name="connsiteX27" fmla="*/ 1906252 w 2945406"/>
              <a:gd name="connsiteY27" fmla="*/ 2292869 h 4355599"/>
              <a:gd name="connsiteX28" fmla="*/ 2105488 w 2945406"/>
              <a:gd name="connsiteY28" fmla="*/ 2659986 h 4355599"/>
              <a:gd name="connsiteX29" fmla="*/ 2254014 w 2945406"/>
              <a:gd name="connsiteY29" fmla="*/ 2717863 h 4355599"/>
              <a:gd name="connsiteX30" fmla="*/ 2453655 w 2945406"/>
              <a:gd name="connsiteY30" fmla="*/ 2872433 h 4355599"/>
              <a:gd name="connsiteX31" fmla="*/ 2415015 w 2945406"/>
              <a:gd name="connsiteY31" fmla="*/ 3200896 h 4355599"/>
              <a:gd name="connsiteX32" fmla="*/ 2344175 w 2945406"/>
              <a:gd name="connsiteY32" fmla="*/ 3403457 h 4355599"/>
              <a:gd name="connsiteX33" fmla="*/ 2105488 w 2945406"/>
              <a:gd name="connsiteY33" fmla="*/ 3786504 h 4355599"/>
              <a:gd name="connsiteX34" fmla="*/ 1230226 w 2945406"/>
              <a:gd name="connsiteY34" fmla="*/ 4355599 h 4355599"/>
              <a:gd name="connsiteX0" fmla="*/ 124385 w 2945406"/>
              <a:gd name="connsiteY0" fmla="*/ 1166007 h 4355599"/>
              <a:gd name="connsiteX1" fmla="*/ 14915 w 2945406"/>
              <a:gd name="connsiteY1" fmla="*/ 1005021 h 4355599"/>
              <a:gd name="connsiteX2" fmla="*/ 14915 w 2945406"/>
              <a:gd name="connsiteY2" fmla="*/ 824717 h 4355599"/>
              <a:gd name="connsiteX3" fmla="*/ 143703 w 2945406"/>
              <a:gd name="connsiteY3" fmla="*/ 773201 h 4355599"/>
              <a:gd name="connsiteX4" fmla="*/ 304689 w 2945406"/>
              <a:gd name="connsiteY4" fmla="*/ 528502 h 4355599"/>
              <a:gd name="connsiteX5" fmla="*/ 349765 w 2945406"/>
              <a:gd name="connsiteY5" fmla="*/ 258046 h 4355599"/>
              <a:gd name="connsiteX6" fmla="*/ 465675 w 2945406"/>
              <a:gd name="connsiteY6" fmla="*/ 32666 h 4355599"/>
              <a:gd name="connsiteX7" fmla="*/ 607343 w 2945406"/>
              <a:gd name="connsiteY7" fmla="*/ 13348 h 4355599"/>
              <a:gd name="connsiteX8" fmla="*/ 1045225 w 2945406"/>
              <a:gd name="connsiteY8" fmla="*/ 148576 h 4355599"/>
              <a:gd name="connsiteX9" fmla="*/ 1367196 w 2945406"/>
              <a:gd name="connsiteY9" fmla="*/ 219410 h 4355599"/>
              <a:gd name="connsiteX10" fmla="*/ 1637653 w 2945406"/>
              <a:gd name="connsiteY10" fmla="*/ 167894 h 4355599"/>
              <a:gd name="connsiteX11" fmla="*/ 1805078 w 2945406"/>
              <a:gd name="connsiteY11" fmla="*/ 148576 h 4355599"/>
              <a:gd name="connsiteX12" fmla="*/ 2017580 w 2945406"/>
              <a:gd name="connsiteY12" fmla="*/ 103500 h 4355599"/>
              <a:gd name="connsiteX13" fmla="*/ 2281596 w 2945406"/>
              <a:gd name="connsiteY13" fmla="*/ 45545 h 4355599"/>
              <a:gd name="connsiteX14" fmla="*/ 2474780 w 2945406"/>
              <a:gd name="connsiteY14" fmla="*/ 6908 h 4355599"/>
              <a:gd name="connsiteX15" fmla="*/ 2661523 w 2945406"/>
              <a:gd name="connsiteY15" fmla="*/ 26226 h 4355599"/>
              <a:gd name="connsiteX16" fmla="*/ 2912661 w 2945406"/>
              <a:gd name="connsiteY16" fmla="*/ 122818 h 4355599"/>
              <a:gd name="connsiteX17" fmla="*/ 2931980 w 2945406"/>
              <a:gd name="connsiteY17" fmla="*/ 386835 h 4355599"/>
              <a:gd name="connsiteX18" fmla="*/ 2816070 w 2945406"/>
              <a:gd name="connsiteY18" fmla="*/ 618655 h 4355599"/>
              <a:gd name="connsiteX19" fmla="*/ 2597129 w 2945406"/>
              <a:gd name="connsiteY19" fmla="*/ 985702 h 4355599"/>
              <a:gd name="connsiteX20" fmla="*/ 2455461 w 2945406"/>
              <a:gd name="connsiteY20" fmla="*/ 1082294 h 4355599"/>
              <a:gd name="connsiteX21" fmla="*/ 1991822 w 2945406"/>
              <a:gd name="connsiteY21" fmla="*/ 1468660 h 4355599"/>
              <a:gd name="connsiteX22" fmla="*/ 1830836 w 2945406"/>
              <a:gd name="connsiteY22" fmla="*/ 1706919 h 4355599"/>
              <a:gd name="connsiteX23" fmla="*/ 1972503 w 2945406"/>
              <a:gd name="connsiteY23" fmla="*/ 1790632 h 4355599"/>
              <a:gd name="connsiteX24" fmla="*/ 1985382 w 2945406"/>
              <a:gd name="connsiteY24" fmla="*/ 1925860 h 4355599"/>
              <a:gd name="connsiteX25" fmla="*/ 1914549 w 2945406"/>
              <a:gd name="connsiteY25" fmla="*/ 2099725 h 4355599"/>
              <a:gd name="connsiteX26" fmla="*/ 1639214 w 2945406"/>
              <a:gd name="connsiteY26" fmla="*/ 2279670 h 4355599"/>
              <a:gd name="connsiteX27" fmla="*/ 1906252 w 2945406"/>
              <a:gd name="connsiteY27" fmla="*/ 2292869 h 4355599"/>
              <a:gd name="connsiteX28" fmla="*/ 2105488 w 2945406"/>
              <a:gd name="connsiteY28" fmla="*/ 2659986 h 4355599"/>
              <a:gd name="connsiteX29" fmla="*/ 2254014 w 2945406"/>
              <a:gd name="connsiteY29" fmla="*/ 2717863 h 4355599"/>
              <a:gd name="connsiteX30" fmla="*/ 2453655 w 2945406"/>
              <a:gd name="connsiteY30" fmla="*/ 2872433 h 4355599"/>
              <a:gd name="connsiteX31" fmla="*/ 2415015 w 2945406"/>
              <a:gd name="connsiteY31" fmla="*/ 3200896 h 4355599"/>
              <a:gd name="connsiteX32" fmla="*/ 2370155 w 2945406"/>
              <a:gd name="connsiteY32" fmla="*/ 3442200 h 4355599"/>
              <a:gd name="connsiteX33" fmla="*/ 2105488 w 2945406"/>
              <a:gd name="connsiteY33" fmla="*/ 3786504 h 4355599"/>
              <a:gd name="connsiteX34" fmla="*/ 1230226 w 2945406"/>
              <a:gd name="connsiteY34" fmla="*/ 4355599 h 4355599"/>
              <a:gd name="connsiteX0" fmla="*/ 124385 w 2945406"/>
              <a:gd name="connsiteY0" fmla="*/ 1166007 h 4355599"/>
              <a:gd name="connsiteX1" fmla="*/ 14915 w 2945406"/>
              <a:gd name="connsiteY1" fmla="*/ 1005021 h 4355599"/>
              <a:gd name="connsiteX2" fmla="*/ 14915 w 2945406"/>
              <a:gd name="connsiteY2" fmla="*/ 824717 h 4355599"/>
              <a:gd name="connsiteX3" fmla="*/ 143703 w 2945406"/>
              <a:gd name="connsiteY3" fmla="*/ 773201 h 4355599"/>
              <a:gd name="connsiteX4" fmla="*/ 304689 w 2945406"/>
              <a:gd name="connsiteY4" fmla="*/ 528502 h 4355599"/>
              <a:gd name="connsiteX5" fmla="*/ 349765 w 2945406"/>
              <a:gd name="connsiteY5" fmla="*/ 258046 h 4355599"/>
              <a:gd name="connsiteX6" fmla="*/ 465675 w 2945406"/>
              <a:gd name="connsiteY6" fmla="*/ 32666 h 4355599"/>
              <a:gd name="connsiteX7" fmla="*/ 607343 w 2945406"/>
              <a:gd name="connsiteY7" fmla="*/ 13348 h 4355599"/>
              <a:gd name="connsiteX8" fmla="*/ 1045225 w 2945406"/>
              <a:gd name="connsiteY8" fmla="*/ 148576 h 4355599"/>
              <a:gd name="connsiteX9" fmla="*/ 1367196 w 2945406"/>
              <a:gd name="connsiteY9" fmla="*/ 219410 h 4355599"/>
              <a:gd name="connsiteX10" fmla="*/ 1637653 w 2945406"/>
              <a:gd name="connsiteY10" fmla="*/ 167894 h 4355599"/>
              <a:gd name="connsiteX11" fmla="*/ 1805078 w 2945406"/>
              <a:gd name="connsiteY11" fmla="*/ 148576 h 4355599"/>
              <a:gd name="connsiteX12" fmla="*/ 2017580 w 2945406"/>
              <a:gd name="connsiteY12" fmla="*/ 103500 h 4355599"/>
              <a:gd name="connsiteX13" fmla="*/ 2281596 w 2945406"/>
              <a:gd name="connsiteY13" fmla="*/ 45545 h 4355599"/>
              <a:gd name="connsiteX14" fmla="*/ 2474780 w 2945406"/>
              <a:gd name="connsiteY14" fmla="*/ 6908 h 4355599"/>
              <a:gd name="connsiteX15" fmla="*/ 2661523 w 2945406"/>
              <a:gd name="connsiteY15" fmla="*/ 26226 h 4355599"/>
              <a:gd name="connsiteX16" fmla="*/ 2912661 w 2945406"/>
              <a:gd name="connsiteY16" fmla="*/ 122818 h 4355599"/>
              <a:gd name="connsiteX17" fmla="*/ 2931980 w 2945406"/>
              <a:gd name="connsiteY17" fmla="*/ 386835 h 4355599"/>
              <a:gd name="connsiteX18" fmla="*/ 2816070 w 2945406"/>
              <a:gd name="connsiteY18" fmla="*/ 618655 h 4355599"/>
              <a:gd name="connsiteX19" fmla="*/ 2597129 w 2945406"/>
              <a:gd name="connsiteY19" fmla="*/ 985702 h 4355599"/>
              <a:gd name="connsiteX20" fmla="*/ 2455461 w 2945406"/>
              <a:gd name="connsiteY20" fmla="*/ 1082294 h 4355599"/>
              <a:gd name="connsiteX21" fmla="*/ 1991822 w 2945406"/>
              <a:gd name="connsiteY21" fmla="*/ 1468660 h 4355599"/>
              <a:gd name="connsiteX22" fmla="*/ 1830836 w 2945406"/>
              <a:gd name="connsiteY22" fmla="*/ 1706919 h 4355599"/>
              <a:gd name="connsiteX23" fmla="*/ 1972503 w 2945406"/>
              <a:gd name="connsiteY23" fmla="*/ 1790632 h 4355599"/>
              <a:gd name="connsiteX24" fmla="*/ 1985382 w 2945406"/>
              <a:gd name="connsiteY24" fmla="*/ 1925860 h 4355599"/>
              <a:gd name="connsiteX25" fmla="*/ 1914549 w 2945406"/>
              <a:gd name="connsiteY25" fmla="*/ 2099725 h 4355599"/>
              <a:gd name="connsiteX26" fmla="*/ 1639214 w 2945406"/>
              <a:gd name="connsiteY26" fmla="*/ 2279670 h 4355599"/>
              <a:gd name="connsiteX27" fmla="*/ 1906252 w 2945406"/>
              <a:gd name="connsiteY27" fmla="*/ 2292869 h 4355599"/>
              <a:gd name="connsiteX28" fmla="*/ 2105488 w 2945406"/>
              <a:gd name="connsiteY28" fmla="*/ 2659986 h 4355599"/>
              <a:gd name="connsiteX29" fmla="*/ 2254014 w 2945406"/>
              <a:gd name="connsiteY29" fmla="*/ 2717863 h 4355599"/>
              <a:gd name="connsiteX30" fmla="*/ 2453655 w 2945406"/>
              <a:gd name="connsiteY30" fmla="*/ 2872433 h 4355599"/>
              <a:gd name="connsiteX31" fmla="*/ 2415015 w 2945406"/>
              <a:gd name="connsiteY31" fmla="*/ 3200896 h 4355599"/>
              <a:gd name="connsiteX32" fmla="*/ 2351056 w 2945406"/>
              <a:gd name="connsiteY32" fmla="*/ 3442306 h 4355599"/>
              <a:gd name="connsiteX33" fmla="*/ 2105488 w 2945406"/>
              <a:gd name="connsiteY33" fmla="*/ 3786504 h 4355599"/>
              <a:gd name="connsiteX34" fmla="*/ 1230226 w 2945406"/>
              <a:gd name="connsiteY34" fmla="*/ 4355599 h 4355599"/>
              <a:gd name="connsiteX0" fmla="*/ 124385 w 2945406"/>
              <a:gd name="connsiteY0" fmla="*/ 1166007 h 4355599"/>
              <a:gd name="connsiteX1" fmla="*/ 14915 w 2945406"/>
              <a:gd name="connsiteY1" fmla="*/ 1005021 h 4355599"/>
              <a:gd name="connsiteX2" fmla="*/ 14915 w 2945406"/>
              <a:gd name="connsiteY2" fmla="*/ 824717 h 4355599"/>
              <a:gd name="connsiteX3" fmla="*/ 143703 w 2945406"/>
              <a:gd name="connsiteY3" fmla="*/ 773201 h 4355599"/>
              <a:gd name="connsiteX4" fmla="*/ 304689 w 2945406"/>
              <a:gd name="connsiteY4" fmla="*/ 528502 h 4355599"/>
              <a:gd name="connsiteX5" fmla="*/ 349765 w 2945406"/>
              <a:gd name="connsiteY5" fmla="*/ 258046 h 4355599"/>
              <a:gd name="connsiteX6" fmla="*/ 465675 w 2945406"/>
              <a:gd name="connsiteY6" fmla="*/ 32666 h 4355599"/>
              <a:gd name="connsiteX7" fmla="*/ 607343 w 2945406"/>
              <a:gd name="connsiteY7" fmla="*/ 13348 h 4355599"/>
              <a:gd name="connsiteX8" fmla="*/ 1045225 w 2945406"/>
              <a:gd name="connsiteY8" fmla="*/ 148576 h 4355599"/>
              <a:gd name="connsiteX9" fmla="*/ 1367196 w 2945406"/>
              <a:gd name="connsiteY9" fmla="*/ 219410 h 4355599"/>
              <a:gd name="connsiteX10" fmla="*/ 1637653 w 2945406"/>
              <a:gd name="connsiteY10" fmla="*/ 167894 h 4355599"/>
              <a:gd name="connsiteX11" fmla="*/ 1805078 w 2945406"/>
              <a:gd name="connsiteY11" fmla="*/ 148576 h 4355599"/>
              <a:gd name="connsiteX12" fmla="*/ 2017580 w 2945406"/>
              <a:gd name="connsiteY12" fmla="*/ 103500 h 4355599"/>
              <a:gd name="connsiteX13" fmla="*/ 2281596 w 2945406"/>
              <a:gd name="connsiteY13" fmla="*/ 45545 h 4355599"/>
              <a:gd name="connsiteX14" fmla="*/ 2474780 w 2945406"/>
              <a:gd name="connsiteY14" fmla="*/ 6908 h 4355599"/>
              <a:gd name="connsiteX15" fmla="*/ 2661523 w 2945406"/>
              <a:gd name="connsiteY15" fmla="*/ 26226 h 4355599"/>
              <a:gd name="connsiteX16" fmla="*/ 2912661 w 2945406"/>
              <a:gd name="connsiteY16" fmla="*/ 122818 h 4355599"/>
              <a:gd name="connsiteX17" fmla="*/ 2931980 w 2945406"/>
              <a:gd name="connsiteY17" fmla="*/ 386835 h 4355599"/>
              <a:gd name="connsiteX18" fmla="*/ 2816070 w 2945406"/>
              <a:gd name="connsiteY18" fmla="*/ 618655 h 4355599"/>
              <a:gd name="connsiteX19" fmla="*/ 2597129 w 2945406"/>
              <a:gd name="connsiteY19" fmla="*/ 985702 h 4355599"/>
              <a:gd name="connsiteX20" fmla="*/ 2455461 w 2945406"/>
              <a:gd name="connsiteY20" fmla="*/ 1082294 h 4355599"/>
              <a:gd name="connsiteX21" fmla="*/ 1991822 w 2945406"/>
              <a:gd name="connsiteY21" fmla="*/ 1468660 h 4355599"/>
              <a:gd name="connsiteX22" fmla="*/ 1830836 w 2945406"/>
              <a:gd name="connsiteY22" fmla="*/ 1706919 h 4355599"/>
              <a:gd name="connsiteX23" fmla="*/ 1972503 w 2945406"/>
              <a:gd name="connsiteY23" fmla="*/ 1790632 h 4355599"/>
              <a:gd name="connsiteX24" fmla="*/ 1985382 w 2945406"/>
              <a:gd name="connsiteY24" fmla="*/ 1925860 h 4355599"/>
              <a:gd name="connsiteX25" fmla="*/ 1914549 w 2945406"/>
              <a:gd name="connsiteY25" fmla="*/ 2099725 h 4355599"/>
              <a:gd name="connsiteX26" fmla="*/ 1639214 w 2945406"/>
              <a:gd name="connsiteY26" fmla="*/ 2279670 h 4355599"/>
              <a:gd name="connsiteX27" fmla="*/ 1906252 w 2945406"/>
              <a:gd name="connsiteY27" fmla="*/ 2292869 h 4355599"/>
              <a:gd name="connsiteX28" fmla="*/ 2105488 w 2945406"/>
              <a:gd name="connsiteY28" fmla="*/ 2659986 h 4355599"/>
              <a:gd name="connsiteX29" fmla="*/ 2254014 w 2945406"/>
              <a:gd name="connsiteY29" fmla="*/ 2717863 h 4355599"/>
              <a:gd name="connsiteX30" fmla="*/ 2453655 w 2945406"/>
              <a:gd name="connsiteY30" fmla="*/ 2872433 h 4355599"/>
              <a:gd name="connsiteX31" fmla="*/ 2415015 w 2945406"/>
              <a:gd name="connsiteY31" fmla="*/ 3200896 h 4355599"/>
              <a:gd name="connsiteX32" fmla="*/ 2105488 w 2945406"/>
              <a:gd name="connsiteY32" fmla="*/ 3786504 h 4355599"/>
              <a:gd name="connsiteX33" fmla="*/ 1230226 w 2945406"/>
              <a:gd name="connsiteY33" fmla="*/ 4355599 h 4355599"/>
              <a:gd name="connsiteX0" fmla="*/ 124385 w 2945406"/>
              <a:gd name="connsiteY0" fmla="*/ 1166007 h 4208488"/>
              <a:gd name="connsiteX1" fmla="*/ 14915 w 2945406"/>
              <a:gd name="connsiteY1" fmla="*/ 1005021 h 4208488"/>
              <a:gd name="connsiteX2" fmla="*/ 14915 w 2945406"/>
              <a:gd name="connsiteY2" fmla="*/ 824717 h 4208488"/>
              <a:gd name="connsiteX3" fmla="*/ 143703 w 2945406"/>
              <a:gd name="connsiteY3" fmla="*/ 773201 h 4208488"/>
              <a:gd name="connsiteX4" fmla="*/ 304689 w 2945406"/>
              <a:gd name="connsiteY4" fmla="*/ 528502 h 4208488"/>
              <a:gd name="connsiteX5" fmla="*/ 349765 w 2945406"/>
              <a:gd name="connsiteY5" fmla="*/ 258046 h 4208488"/>
              <a:gd name="connsiteX6" fmla="*/ 465675 w 2945406"/>
              <a:gd name="connsiteY6" fmla="*/ 32666 h 4208488"/>
              <a:gd name="connsiteX7" fmla="*/ 607343 w 2945406"/>
              <a:gd name="connsiteY7" fmla="*/ 13348 h 4208488"/>
              <a:gd name="connsiteX8" fmla="*/ 1045225 w 2945406"/>
              <a:gd name="connsiteY8" fmla="*/ 148576 h 4208488"/>
              <a:gd name="connsiteX9" fmla="*/ 1367196 w 2945406"/>
              <a:gd name="connsiteY9" fmla="*/ 219410 h 4208488"/>
              <a:gd name="connsiteX10" fmla="*/ 1637653 w 2945406"/>
              <a:gd name="connsiteY10" fmla="*/ 167894 h 4208488"/>
              <a:gd name="connsiteX11" fmla="*/ 1805078 w 2945406"/>
              <a:gd name="connsiteY11" fmla="*/ 148576 h 4208488"/>
              <a:gd name="connsiteX12" fmla="*/ 2017580 w 2945406"/>
              <a:gd name="connsiteY12" fmla="*/ 103500 h 4208488"/>
              <a:gd name="connsiteX13" fmla="*/ 2281596 w 2945406"/>
              <a:gd name="connsiteY13" fmla="*/ 45545 h 4208488"/>
              <a:gd name="connsiteX14" fmla="*/ 2474780 w 2945406"/>
              <a:gd name="connsiteY14" fmla="*/ 6908 h 4208488"/>
              <a:gd name="connsiteX15" fmla="*/ 2661523 w 2945406"/>
              <a:gd name="connsiteY15" fmla="*/ 26226 h 4208488"/>
              <a:gd name="connsiteX16" fmla="*/ 2912661 w 2945406"/>
              <a:gd name="connsiteY16" fmla="*/ 122818 h 4208488"/>
              <a:gd name="connsiteX17" fmla="*/ 2931980 w 2945406"/>
              <a:gd name="connsiteY17" fmla="*/ 386835 h 4208488"/>
              <a:gd name="connsiteX18" fmla="*/ 2816070 w 2945406"/>
              <a:gd name="connsiteY18" fmla="*/ 618655 h 4208488"/>
              <a:gd name="connsiteX19" fmla="*/ 2597129 w 2945406"/>
              <a:gd name="connsiteY19" fmla="*/ 985702 h 4208488"/>
              <a:gd name="connsiteX20" fmla="*/ 2455461 w 2945406"/>
              <a:gd name="connsiteY20" fmla="*/ 1082294 h 4208488"/>
              <a:gd name="connsiteX21" fmla="*/ 1991822 w 2945406"/>
              <a:gd name="connsiteY21" fmla="*/ 1468660 h 4208488"/>
              <a:gd name="connsiteX22" fmla="*/ 1830836 w 2945406"/>
              <a:gd name="connsiteY22" fmla="*/ 1706919 h 4208488"/>
              <a:gd name="connsiteX23" fmla="*/ 1972503 w 2945406"/>
              <a:gd name="connsiteY23" fmla="*/ 1790632 h 4208488"/>
              <a:gd name="connsiteX24" fmla="*/ 1985382 w 2945406"/>
              <a:gd name="connsiteY24" fmla="*/ 1925860 h 4208488"/>
              <a:gd name="connsiteX25" fmla="*/ 1914549 w 2945406"/>
              <a:gd name="connsiteY25" fmla="*/ 2099725 h 4208488"/>
              <a:gd name="connsiteX26" fmla="*/ 1639214 w 2945406"/>
              <a:gd name="connsiteY26" fmla="*/ 2279670 h 4208488"/>
              <a:gd name="connsiteX27" fmla="*/ 1906252 w 2945406"/>
              <a:gd name="connsiteY27" fmla="*/ 2292869 h 4208488"/>
              <a:gd name="connsiteX28" fmla="*/ 2105488 w 2945406"/>
              <a:gd name="connsiteY28" fmla="*/ 2659986 h 4208488"/>
              <a:gd name="connsiteX29" fmla="*/ 2254014 w 2945406"/>
              <a:gd name="connsiteY29" fmla="*/ 2717863 h 4208488"/>
              <a:gd name="connsiteX30" fmla="*/ 2453655 w 2945406"/>
              <a:gd name="connsiteY30" fmla="*/ 2872433 h 4208488"/>
              <a:gd name="connsiteX31" fmla="*/ 2415015 w 2945406"/>
              <a:gd name="connsiteY31" fmla="*/ 3200896 h 4208488"/>
              <a:gd name="connsiteX32" fmla="*/ 2105488 w 2945406"/>
              <a:gd name="connsiteY32" fmla="*/ 3786504 h 4208488"/>
              <a:gd name="connsiteX33" fmla="*/ 953419 w 2945406"/>
              <a:gd name="connsiteY33" fmla="*/ 4208488 h 4208488"/>
              <a:gd name="connsiteX0" fmla="*/ 124385 w 2945406"/>
              <a:gd name="connsiteY0" fmla="*/ 1166007 h 4360922"/>
              <a:gd name="connsiteX1" fmla="*/ 14915 w 2945406"/>
              <a:gd name="connsiteY1" fmla="*/ 1005021 h 4360922"/>
              <a:gd name="connsiteX2" fmla="*/ 14915 w 2945406"/>
              <a:gd name="connsiteY2" fmla="*/ 824717 h 4360922"/>
              <a:gd name="connsiteX3" fmla="*/ 143703 w 2945406"/>
              <a:gd name="connsiteY3" fmla="*/ 773201 h 4360922"/>
              <a:gd name="connsiteX4" fmla="*/ 304689 w 2945406"/>
              <a:gd name="connsiteY4" fmla="*/ 528502 h 4360922"/>
              <a:gd name="connsiteX5" fmla="*/ 349765 w 2945406"/>
              <a:gd name="connsiteY5" fmla="*/ 258046 h 4360922"/>
              <a:gd name="connsiteX6" fmla="*/ 465675 w 2945406"/>
              <a:gd name="connsiteY6" fmla="*/ 32666 h 4360922"/>
              <a:gd name="connsiteX7" fmla="*/ 607343 w 2945406"/>
              <a:gd name="connsiteY7" fmla="*/ 13348 h 4360922"/>
              <a:gd name="connsiteX8" fmla="*/ 1045225 w 2945406"/>
              <a:gd name="connsiteY8" fmla="*/ 148576 h 4360922"/>
              <a:gd name="connsiteX9" fmla="*/ 1367196 w 2945406"/>
              <a:gd name="connsiteY9" fmla="*/ 219410 h 4360922"/>
              <a:gd name="connsiteX10" fmla="*/ 1637653 w 2945406"/>
              <a:gd name="connsiteY10" fmla="*/ 167894 h 4360922"/>
              <a:gd name="connsiteX11" fmla="*/ 1805078 w 2945406"/>
              <a:gd name="connsiteY11" fmla="*/ 148576 h 4360922"/>
              <a:gd name="connsiteX12" fmla="*/ 2017580 w 2945406"/>
              <a:gd name="connsiteY12" fmla="*/ 103500 h 4360922"/>
              <a:gd name="connsiteX13" fmla="*/ 2281596 w 2945406"/>
              <a:gd name="connsiteY13" fmla="*/ 45545 h 4360922"/>
              <a:gd name="connsiteX14" fmla="*/ 2474780 w 2945406"/>
              <a:gd name="connsiteY14" fmla="*/ 6908 h 4360922"/>
              <a:gd name="connsiteX15" fmla="*/ 2661523 w 2945406"/>
              <a:gd name="connsiteY15" fmla="*/ 26226 h 4360922"/>
              <a:gd name="connsiteX16" fmla="*/ 2912661 w 2945406"/>
              <a:gd name="connsiteY16" fmla="*/ 122818 h 4360922"/>
              <a:gd name="connsiteX17" fmla="*/ 2931980 w 2945406"/>
              <a:gd name="connsiteY17" fmla="*/ 386835 h 4360922"/>
              <a:gd name="connsiteX18" fmla="*/ 2816070 w 2945406"/>
              <a:gd name="connsiteY18" fmla="*/ 618655 h 4360922"/>
              <a:gd name="connsiteX19" fmla="*/ 2597129 w 2945406"/>
              <a:gd name="connsiteY19" fmla="*/ 985702 h 4360922"/>
              <a:gd name="connsiteX20" fmla="*/ 2455461 w 2945406"/>
              <a:gd name="connsiteY20" fmla="*/ 1082294 h 4360922"/>
              <a:gd name="connsiteX21" fmla="*/ 1991822 w 2945406"/>
              <a:gd name="connsiteY21" fmla="*/ 1468660 h 4360922"/>
              <a:gd name="connsiteX22" fmla="*/ 1830836 w 2945406"/>
              <a:gd name="connsiteY22" fmla="*/ 1706919 h 4360922"/>
              <a:gd name="connsiteX23" fmla="*/ 1972503 w 2945406"/>
              <a:gd name="connsiteY23" fmla="*/ 1790632 h 4360922"/>
              <a:gd name="connsiteX24" fmla="*/ 1985382 w 2945406"/>
              <a:gd name="connsiteY24" fmla="*/ 1925860 h 4360922"/>
              <a:gd name="connsiteX25" fmla="*/ 1914549 w 2945406"/>
              <a:gd name="connsiteY25" fmla="*/ 2099725 h 4360922"/>
              <a:gd name="connsiteX26" fmla="*/ 1639214 w 2945406"/>
              <a:gd name="connsiteY26" fmla="*/ 2279670 h 4360922"/>
              <a:gd name="connsiteX27" fmla="*/ 1906252 w 2945406"/>
              <a:gd name="connsiteY27" fmla="*/ 2292869 h 4360922"/>
              <a:gd name="connsiteX28" fmla="*/ 2105488 w 2945406"/>
              <a:gd name="connsiteY28" fmla="*/ 2659986 h 4360922"/>
              <a:gd name="connsiteX29" fmla="*/ 2254014 w 2945406"/>
              <a:gd name="connsiteY29" fmla="*/ 2717863 h 4360922"/>
              <a:gd name="connsiteX30" fmla="*/ 2453655 w 2945406"/>
              <a:gd name="connsiteY30" fmla="*/ 2872433 h 4360922"/>
              <a:gd name="connsiteX31" fmla="*/ 2415015 w 2945406"/>
              <a:gd name="connsiteY31" fmla="*/ 3200896 h 4360922"/>
              <a:gd name="connsiteX32" fmla="*/ 2105488 w 2945406"/>
              <a:gd name="connsiteY32" fmla="*/ 3786504 h 4360922"/>
              <a:gd name="connsiteX33" fmla="*/ 1197847 w 2945406"/>
              <a:gd name="connsiteY33" fmla="*/ 4346973 h 4360922"/>
              <a:gd name="connsiteX34" fmla="*/ 953419 w 2945406"/>
              <a:gd name="connsiteY34" fmla="*/ 4208488 h 4360922"/>
              <a:gd name="connsiteX0" fmla="*/ 124385 w 2945406"/>
              <a:gd name="connsiteY0" fmla="*/ 1166007 h 4441667"/>
              <a:gd name="connsiteX1" fmla="*/ 14915 w 2945406"/>
              <a:gd name="connsiteY1" fmla="*/ 1005021 h 4441667"/>
              <a:gd name="connsiteX2" fmla="*/ 14915 w 2945406"/>
              <a:gd name="connsiteY2" fmla="*/ 824717 h 4441667"/>
              <a:gd name="connsiteX3" fmla="*/ 143703 w 2945406"/>
              <a:gd name="connsiteY3" fmla="*/ 773201 h 4441667"/>
              <a:gd name="connsiteX4" fmla="*/ 304689 w 2945406"/>
              <a:gd name="connsiteY4" fmla="*/ 528502 h 4441667"/>
              <a:gd name="connsiteX5" fmla="*/ 349765 w 2945406"/>
              <a:gd name="connsiteY5" fmla="*/ 258046 h 4441667"/>
              <a:gd name="connsiteX6" fmla="*/ 465675 w 2945406"/>
              <a:gd name="connsiteY6" fmla="*/ 32666 h 4441667"/>
              <a:gd name="connsiteX7" fmla="*/ 607343 w 2945406"/>
              <a:gd name="connsiteY7" fmla="*/ 13348 h 4441667"/>
              <a:gd name="connsiteX8" fmla="*/ 1045225 w 2945406"/>
              <a:gd name="connsiteY8" fmla="*/ 148576 h 4441667"/>
              <a:gd name="connsiteX9" fmla="*/ 1367196 w 2945406"/>
              <a:gd name="connsiteY9" fmla="*/ 219410 h 4441667"/>
              <a:gd name="connsiteX10" fmla="*/ 1637653 w 2945406"/>
              <a:gd name="connsiteY10" fmla="*/ 167894 h 4441667"/>
              <a:gd name="connsiteX11" fmla="*/ 1805078 w 2945406"/>
              <a:gd name="connsiteY11" fmla="*/ 148576 h 4441667"/>
              <a:gd name="connsiteX12" fmla="*/ 2017580 w 2945406"/>
              <a:gd name="connsiteY12" fmla="*/ 103500 h 4441667"/>
              <a:gd name="connsiteX13" fmla="*/ 2281596 w 2945406"/>
              <a:gd name="connsiteY13" fmla="*/ 45545 h 4441667"/>
              <a:gd name="connsiteX14" fmla="*/ 2474780 w 2945406"/>
              <a:gd name="connsiteY14" fmla="*/ 6908 h 4441667"/>
              <a:gd name="connsiteX15" fmla="*/ 2661523 w 2945406"/>
              <a:gd name="connsiteY15" fmla="*/ 26226 h 4441667"/>
              <a:gd name="connsiteX16" fmla="*/ 2912661 w 2945406"/>
              <a:gd name="connsiteY16" fmla="*/ 122818 h 4441667"/>
              <a:gd name="connsiteX17" fmla="*/ 2931980 w 2945406"/>
              <a:gd name="connsiteY17" fmla="*/ 386835 h 4441667"/>
              <a:gd name="connsiteX18" fmla="*/ 2816070 w 2945406"/>
              <a:gd name="connsiteY18" fmla="*/ 618655 h 4441667"/>
              <a:gd name="connsiteX19" fmla="*/ 2597129 w 2945406"/>
              <a:gd name="connsiteY19" fmla="*/ 985702 h 4441667"/>
              <a:gd name="connsiteX20" fmla="*/ 2455461 w 2945406"/>
              <a:gd name="connsiteY20" fmla="*/ 1082294 h 4441667"/>
              <a:gd name="connsiteX21" fmla="*/ 1991822 w 2945406"/>
              <a:gd name="connsiteY21" fmla="*/ 1468660 h 4441667"/>
              <a:gd name="connsiteX22" fmla="*/ 1830836 w 2945406"/>
              <a:gd name="connsiteY22" fmla="*/ 1706919 h 4441667"/>
              <a:gd name="connsiteX23" fmla="*/ 1972503 w 2945406"/>
              <a:gd name="connsiteY23" fmla="*/ 1790632 h 4441667"/>
              <a:gd name="connsiteX24" fmla="*/ 1985382 w 2945406"/>
              <a:gd name="connsiteY24" fmla="*/ 1925860 h 4441667"/>
              <a:gd name="connsiteX25" fmla="*/ 1914549 w 2945406"/>
              <a:gd name="connsiteY25" fmla="*/ 2099725 h 4441667"/>
              <a:gd name="connsiteX26" fmla="*/ 1639214 w 2945406"/>
              <a:gd name="connsiteY26" fmla="*/ 2279670 h 4441667"/>
              <a:gd name="connsiteX27" fmla="*/ 1906252 w 2945406"/>
              <a:gd name="connsiteY27" fmla="*/ 2292869 h 4441667"/>
              <a:gd name="connsiteX28" fmla="*/ 2105488 w 2945406"/>
              <a:gd name="connsiteY28" fmla="*/ 2659986 h 4441667"/>
              <a:gd name="connsiteX29" fmla="*/ 2254014 w 2945406"/>
              <a:gd name="connsiteY29" fmla="*/ 2717863 h 4441667"/>
              <a:gd name="connsiteX30" fmla="*/ 2453655 w 2945406"/>
              <a:gd name="connsiteY30" fmla="*/ 2872433 h 4441667"/>
              <a:gd name="connsiteX31" fmla="*/ 2415015 w 2945406"/>
              <a:gd name="connsiteY31" fmla="*/ 3200896 h 4441667"/>
              <a:gd name="connsiteX32" fmla="*/ 2105488 w 2945406"/>
              <a:gd name="connsiteY32" fmla="*/ 3786504 h 4441667"/>
              <a:gd name="connsiteX33" fmla="*/ 1172199 w 2945406"/>
              <a:gd name="connsiteY33" fmla="*/ 4431069 h 4441667"/>
              <a:gd name="connsiteX34" fmla="*/ 953419 w 2945406"/>
              <a:gd name="connsiteY34" fmla="*/ 4208488 h 4441667"/>
              <a:gd name="connsiteX0" fmla="*/ 124385 w 2945406"/>
              <a:gd name="connsiteY0" fmla="*/ 1166007 h 4441667"/>
              <a:gd name="connsiteX1" fmla="*/ 14915 w 2945406"/>
              <a:gd name="connsiteY1" fmla="*/ 1005021 h 4441667"/>
              <a:gd name="connsiteX2" fmla="*/ 14915 w 2945406"/>
              <a:gd name="connsiteY2" fmla="*/ 824717 h 4441667"/>
              <a:gd name="connsiteX3" fmla="*/ 143703 w 2945406"/>
              <a:gd name="connsiteY3" fmla="*/ 773201 h 4441667"/>
              <a:gd name="connsiteX4" fmla="*/ 304689 w 2945406"/>
              <a:gd name="connsiteY4" fmla="*/ 528502 h 4441667"/>
              <a:gd name="connsiteX5" fmla="*/ 349765 w 2945406"/>
              <a:gd name="connsiteY5" fmla="*/ 258046 h 4441667"/>
              <a:gd name="connsiteX6" fmla="*/ 465675 w 2945406"/>
              <a:gd name="connsiteY6" fmla="*/ 32666 h 4441667"/>
              <a:gd name="connsiteX7" fmla="*/ 607343 w 2945406"/>
              <a:gd name="connsiteY7" fmla="*/ 13348 h 4441667"/>
              <a:gd name="connsiteX8" fmla="*/ 1045225 w 2945406"/>
              <a:gd name="connsiteY8" fmla="*/ 148576 h 4441667"/>
              <a:gd name="connsiteX9" fmla="*/ 1367196 w 2945406"/>
              <a:gd name="connsiteY9" fmla="*/ 219410 h 4441667"/>
              <a:gd name="connsiteX10" fmla="*/ 1637653 w 2945406"/>
              <a:gd name="connsiteY10" fmla="*/ 167894 h 4441667"/>
              <a:gd name="connsiteX11" fmla="*/ 1805078 w 2945406"/>
              <a:gd name="connsiteY11" fmla="*/ 148576 h 4441667"/>
              <a:gd name="connsiteX12" fmla="*/ 2017580 w 2945406"/>
              <a:gd name="connsiteY12" fmla="*/ 103500 h 4441667"/>
              <a:gd name="connsiteX13" fmla="*/ 2281596 w 2945406"/>
              <a:gd name="connsiteY13" fmla="*/ 45545 h 4441667"/>
              <a:gd name="connsiteX14" fmla="*/ 2474780 w 2945406"/>
              <a:gd name="connsiteY14" fmla="*/ 6908 h 4441667"/>
              <a:gd name="connsiteX15" fmla="*/ 2661523 w 2945406"/>
              <a:gd name="connsiteY15" fmla="*/ 26226 h 4441667"/>
              <a:gd name="connsiteX16" fmla="*/ 2912661 w 2945406"/>
              <a:gd name="connsiteY16" fmla="*/ 122818 h 4441667"/>
              <a:gd name="connsiteX17" fmla="*/ 2931980 w 2945406"/>
              <a:gd name="connsiteY17" fmla="*/ 386835 h 4441667"/>
              <a:gd name="connsiteX18" fmla="*/ 2816070 w 2945406"/>
              <a:gd name="connsiteY18" fmla="*/ 618655 h 4441667"/>
              <a:gd name="connsiteX19" fmla="*/ 2597129 w 2945406"/>
              <a:gd name="connsiteY19" fmla="*/ 985702 h 4441667"/>
              <a:gd name="connsiteX20" fmla="*/ 2455461 w 2945406"/>
              <a:gd name="connsiteY20" fmla="*/ 1082294 h 4441667"/>
              <a:gd name="connsiteX21" fmla="*/ 1991822 w 2945406"/>
              <a:gd name="connsiteY21" fmla="*/ 1468660 h 4441667"/>
              <a:gd name="connsiteX22" fmla="*/ 1830836 w 2945406"/>
              <a:gd name="connsiteY22" fmla="*/ 1706919 h 4441667"/>
              <a:gd name="connsiteX23" fmla="*/ 1972503 w 2945406"/>
              <a:gd name="connsiteY23" fmla="*/ 1790632 h 4441667"/>
              <a:gd name="connsiteX24" fmla="*/ 1985382 w 2945406"/>
              <a:gd name="connsiteY24" fmla="*/ 1925860 h 4441667"/>
              <a:gd name="connsiteX25" fmla="*/ 1914549 w 2945406"/>
              <a:gd name="connsiteY25" fmla="*/ 2099725 h 4441667"/>
              <a:gd name="connsiteX26" fmla="*/ 1917099 w 2945406"/>
              <a:gd name="connsiteY26" fmla="*/ 1859685 h 4441667"/>
              <a:gd name="connsiteX27" fmla="*/ 1906252 w 2945406"/>
              <a:gd name="connsiteY27" fmla="*/ 2292869 h 4441667"/>
              <a:gd name="connsiteX28" fmla="*/ 2105488 w 2945406"/>
              <a:gd name="connsiteY28" fmla="*/ 2659986 h 4441667"/>
              <a:gd name="connsiteX29" fmla="*/ 2254014 w 2945406"/>
              <a:gd name="connsiteY29" fmla="*/ 2717863 h 4441667"/>
              <a:gd name="connsiteX30" fmla="*/ 2453655 w 2945406"/>
              <a:gd name="connsiteY30" fmla="*/ 2872433 h 4441667"/>
              <a:gd name="connsiteX31" fmla="*/ 2415015 w 2945406"/>
              <a:gd name="connsiteY31" fmla="*/ 3200896 h 4441667"/>
              <a:gd name="connsiteX32" fmla="*/ 2105488 w 2945406"/>
              <a:gd name="connsiteY32" fmla="*/ 3786504 h 4441667"/>
              <a:gd name="connsiteX33" fmla="*/ 1172199 w 2945406"/>
              <a:gd name="connsiteY33" fmla="*/ 4431069 h 4441667"/>
              <a:gd name="connsiteX34" fmla="*/ 953419 w 2945406"/>
              <a:gd name="connsiteY34" fmla="*/ 4208488 h 4441667"/>
              <a:gd name="connsiteX0" fmla="*/ 124385 w 2945406"/>
              <a:gd name="connsiteY0" fmla="*/ 1166007 h 4441667"/>
              <a:gd name="connsiteX1" fmla="*/ 14915 w 2945406"/>
              <a:gd name="connsiteY1" fmla="*/ 1005021 h 4441667"/>
              <a:gd name="connsiteX2" fmla="*/ 14915 w 2945406"/>
              <a:gd name="connsiteY2" fmla="*/ 824717 h 4441667"/>
              <a:gd name="connsiteX3" fmla="*/ 143703 w 2945406"/>
              <a:gd name="connsiteY3" fmla="*/ 773201 h 4441667"/>
              <a:gd name="connsiteX4" fmla="*/ 304689 w 2945406"/>
              <a:gd name="connsiteY4" fmla="*/ 528502 h 4441667"/>
              <a:gd name="connsiteX5" fmla="*/ 349765 w 2945406"/>
              <a:gd name="connsiteY5" fmla="*/ 258046 h 4441667"/>
              <a:gd name="connsiteX6" fmla="*/ 465675 w 2945406"/>
              <a:gd name="connsiteY6" fmla="*/ 32666 h 4441667"/>
              <a:gd name="connsiteX7" fmla="*/ 607343 w 2945406"/>
              <a:gd name="connsiteY7" fmla="*/ 13348 h 4441667"/>
              <a:gd name="connsiteX8" fmla="*/ 1045225 w 2945406"/>
              <a:gd name="connsiteY8" fmla="*/ 148576 h 4441667"/>
              <a:gd name="connsiteX9" fmla="*/ 1367196 w 2945406"/>
              <a:gd name="connsiteY9" fmla="*/ 219410 h 4441667"/>
              <a:gd name="connsiteX10" fmla="*/ 1637653 w 2945406"/>
              <a:gd name="connsiteY10" fmla="*/ 167894 h 4441667"/>
              <a:gd name="connsiteX11" fmla="*/ 1805078 w 2945406"/>
              <a:gd name="connsiteY11" fmla="*/ 148576 h 4441667"/>
              <a:gd name="connsiteX12" fmla="*/ 2017580 w 2945406"/>
              <a:gd name="connsiteY12" fmla="*/ 103500 h 4441667"/>
              <a:gd name="connsiteX13" fmla="*/ 2281596 w 2945406"/>
              <a:gd name="connsiteY13" fmla="*/ 45545 h 4441667"/>
              <a:gd name="connsiteX14" fmla="*/ 2474780 w 2945406"/>
              <a:gd name="connsiteY14" fmla="*/ 6908 h 4441667"/>
              <a:gd name="connsiteX15" fmla="*/ 2661523 w 2945406"/>
              <a:gd name="connsiteY15" fmla="*/ 26226 h 4441667"/>
              <a:gd name="connsiteX16" fmla="*/ 2912661 w 2945406"/>
              <a:gd name="connsiteY16" fmla="*/ 122818 h 4441667"/>
              <a:gd name="connsiteX17" fmla="*/ 2931980 w 2945406"/>
              <a:gd name="connsiteY17" fmla="*/ 386835 h 4441667"/>
              <a:gd name="connsiteX18" fmla="*/ 2816070 w 2945406"/>
              <a:gd name="connsiteY18" fmla="*/ 618655 h 4441667"/>
              <a:gd name="connsiteX19" fmla="*/ 2597129 w 2945406"/>
              <a:gd name="connsiteY19" fmla="*/ 985702 h 4441667"/>
              <a:gd name="connsiteX20" fmla="*/ 2455461 w 2945406"/>
              <a:gd name="connsiteY20" fmla="*/ 1082294 h 4441667"/>
              <a:gd name="connsiteX21" fmla="*/ 1991822 w 2945406"/>
              <a:gd name="connsiteY21" fmla="*/ 1468660 h 4441667"/>
              <a:gd name="connsiteX22" fmla="*/ 1830836 w 2945406"/>
              <a:gd name="connsiteY22" fmla="*/ 1706919 h 4441667"/>
              <a:gd name="connsiteX23" fmla="*/ 1972503 w 2945406"/>
              <a:gd name="connsiteY23" fmla="*/ 1790632 h 4441667"/>
              <a:gd name="connsiteX24" fmla="*/ 1985382 w 2945406"/>
              <a:gd name="connsiteY24" fmla="*/ 1925860 h 4441667"/>
              <a:gd name="connsiteX25" fmla="*/ 1917099 w 2945406"/>
              <a:gd name="connsiteY25" fmla="*/ 1859685 h 4441667"/>
              <a:gd name="connsiteX26" fmla="*/ 1906252 w 2945406"/>
              <a:gd name="connsiteY26" fmla="*/ 2292869 h 4441667"/>
              <a:gd name="connsiteX27" fmla="*/ 2105488 w 2945406"/>
              <a:gd name="connsiteY27" fmla="*/ 2659986 h 4441667"/>
              <a:gd name="connsiteX28" fmla="*/ 2254014 w 2945406"/>
              <a:gd name="connsiteY28" fmla="*/ 2717863 h 4441667"/>
              <a:gd name="connsiteX29" fmla="*/ 2453655 w 2945406"/>
              <a:gd name="connsiteY29" fmla="*/ 2872433 h 4441667"/>
              <a:gd name="connsiteX30" fmla="*/ 2415015 w 2945406"/>
              <a:gd name="connsiteY30" fmla="*/ 3200896 h 4441667"/>
              <a:gd name="connsiteX31" fmla="*/ 2105488 w 2945406"/>
              <a:gd name="connsiteY31" fmla="*/ 3786504 h 4441667"/>
              <a:gd name="connsiteX32" fmla="*/ 1172199 w 2945406"/>
              <a:gd name="connsiteY32" fmla="*/ 4431069 h 4441667"/>
              <a:gd name="connsiteX33" fmla="*/ 953419 w 2945406"/>
              <a:gd name="connsiteY33" fmla="*/ 4208488 h 4441667"/>
              <a:gd name="connsiteX0" fmla="*/ 124385 w 2945406"/>
              <a:gd name="connsiteY0" fmla="*/ 1166007 h 4441667"/>
              <a:gd name="connsiteX1" fmla="*/ 14915 w 2945406"/>
              <a:gd name="connsiteY1" fmla="*/ 1005021 h 4441667"/>
              <a:gd name="connsiteX2" fmla="*/ 14915 w 2945406"/>
              <a:gd name="connsiteY2" fmla="*/ 824717 h 4441667"/>
              <a:gd name="connsiteX3" fmla="*/ 143703 w 2945406"/>
              <a:gd name="connsiteY3" fmla="*/ 773201 h 4441667"/>
              <a:gd name="connsiteX4" fmla="*/ 304689 w 2945406"/>
              <a:gd name="connsiteY4" fmla="*/ 528502 h 4441667"/>
              <a:gd name="connsiteX5" fmla="*/ 349765 w 2945406"/>
              <a:gd name="connsiteY5" fmla="*/ 258046 h 4441667"/>
              <a:gd name="connsiteX6" fmla="*/ 465675 w 2945406"/>
              <a:gd name="connsiteY6" fmla="*/ 32666 h 4441667"/>
              <a:gd name="connsiteX7" fmla="*/ 607343 w 2945406"/>
              <a:gd name="connsiteY7" fmla="*/ 13348 h 4441667"/>
              <a:gd name="connsiteX8" fmla="*/ 1045225 w 2945406"/>
              <a:gd name="connsiteY8" fmla="*/ 148576 h 4441667"/>
              <a:gd name="connsiteX9" fmla="*/ 1367196 w 2945406"/>
              <a:gd name="connsiteY9" fmla="*/ 219410 h 4441667"/>
              <a:gd name="connsiteX10" fmla="*/ 1637653 w 2945406"/>
              <a:gd name="connsiteY10" fmla="*/ 167894 h 4441667"/>
              <a:gd name="connsiteX11" fmla="*/ 1805078 w 2945406"/>
              <a:gd name="connsiteY11" fmla="*/ 148576 h 4441667"/>
              <a:gd name="connsiteX12" fmla="*/ 2017580 w 2945406"/>
              <a:gd name="connsiteY12" fmla="*/ 103500 h 4441667"/>
              <a:gd name="connsiteX13" fmla="*/ 2281596 w 2945406"/>
              <a:gd name="connsiteY13" fmla="*/ 45545 h 4441667"/>
              <a:gd name="connsiteX14" fmla="*/ 2474780 w 2945406"/>
              <a:gd name="connsiteY14" fmla="*/ 6908 h 4441667"/>
              <a:gd name="connsiteX15" fmla="*/ 2661523 w 2945406"/>
              <a:gd name="connsiteY15" fmla="*/ 26226 h 4441667"/>
              <a:gd name="connsiteX16" fmla="*/ 2912661 w 2945406"/>
              <a:gd name="connsiteY16" fmla="*/ 122818 h 4441667"/>
              <a:gd name="connsiteX17" fmla="*/ 2931980 w 2945406"/>
              <a:gd name="connsiteY17" fmla="*/ 386835 h 4441667"/>
              <a:gd name="connsiteX18" fmla="*/ 2816070 w 2945406"/>
              <a:gd name="connsiteY18" fmla="*/ 618655 h 4441667"/>
              <a:gd name="connsiteX19" fmla="*/ 2597129 w 2945406"/>
              <a:gd name="connsiteY19" fmla="*/ 985702 h 4441667"/>
              <a:gd name="connsiteX20" fmla="*/ 2455461 w 2945406"/>
              <a:gd name="connsiteY20" fmla="*/ 1082294 h 4441667"/>
              <a:gd name="connsiteX21" fmla="*/ 1991822 w 2945406"/>
              <a:gd name="connsiteY21" fmla="*/ 1468660 h 4441667"/>
              <a:gd name="connsiteX22" fmla="*/ 1830836 w 2945406"/>
              <a:gd name="connsiteY22" fmla="*/ 1706919 h 4441667"/>
              <a:gd name="connsiteX23" fmla="*/ 1972503 w 2945406"/>
              <a:gd name="connsiteY23" fmla="*/ 1790632 h 4441667"/>
              <a:gd name="connsiteX24" fmla="*/ 1917099 w 2945406"/>
              <a:gd name="connsiteY24" fmla="*/ 1859685 h 4441667"/>
              <a:gd name="connsiteX25" fmla="*/ 1906252 w 2945406"/>
              <a:gd name="connsiteY25" fmla="*/ 2292869 h 4441667"/>
              <a:gd name="connsiteX26" fmla="*/ 2105488 w 2945406"/>
              <a:gd name="connsiteY26" fmla="*/ 2659986 h 4441667"/>
              <a:gd name="connsiteX27" fmla="*/ 2254014 w 2945406"/>
              <a:gd name="connsiteY27" fmla="*/ 2717863 h 4441667"/>
              <a:gd name="connsiteX28" fmla="*/ 2453655 w 2945406"/>
              <a:gd name="connsiteY28" fmla="*/ 2872433 h 4441667"/>
              <a:gd name="connsiteX29" fmla="*/ 2415015 w 2945406"/>
              <a:gd name="connsiteY29" fmla="*/ 3200896 h 4441667"/>
              <a:gd name="connsiteX30" fmla="*/ 2105488 w 2945406"/>
              <a:gd name="connsiteY30" fmla="*/ 3786504 h 4441667"/>
              <a:gd name="connsiteX31" fmla="*/ 1172199 w 2945406"/>
              <a:gd name="connsiteY31" fmla="*/ 4431069 h 4441667"/>
              <a:gd name="connsiteX32" fmla="*/ 953419 w 2945406"/>
              <a:gd name="connsiteY32" fmla="*/ 4208488 h 4441667"/>
              <a:gd name="connsiteX0" fmla="*/ 124385 w 2945406"/>
              <a:gd name="connsiteY0" fmla="*/ 1166007 h 4441667"/>
              <a:gd name="connsiteX1" fmla="*/ 14915 w 2945406"/>
              <a:gd name="connsiteY1" fmla="*/ 1005021 h 4441667"/>
              <a:gd name="connsiteX2" fmla="*/ 14915 w 2945406"/>
              <a:gd name="connsiteY2" fmla="*/ 824717 h 4441667"/>
              <a:gd name="connsiteX3" fmla="*/ 143703 w 2945406"/>
              <a:gd name="connsiteY3" fmla="*/ 773201 h 4441667"/>
              <a:gd name="connsiteX4" fmla="*/ 304689 w 2945406"/>
              <a:gd name="connsiteY4" fmla="*/ 528502 h 4441667"/>
              <a:gd name="connsiteX5" fmla="*/ 349765 w 2945406"/>
              <a:gd name="connsiteY5" fmla="*/ 258046 h 4441667"/>
              <a:gd name="connsiteX6" fmla="*/ 465675 w 2945406"/>
              <a:gd name="connsiteY6" fmla="*/ 32666 h 4441667"/>
              <a:gd name="connsiteX7" fmla="*/ 607343 w 2945406"/>
              <a:gd name="connsiteY7" fmla="*/ 13348 h 4441667"/>
              <a:gd name="connsiteX8" fmla="*/ 1045225 w 2945406"/>
              <a:gd name="connsiteY8" fmla="*/ 148576 h 4441667"/>
              <a:gd name="connsiteX9" fmla="*/ 1367196 w 2945406"/>
              <a:gd name="connsiteY9" fmla="*/ 219410 h 4441667"/>
              <a:gd name="connsiteX10" fmla="*/ 1637653 w 2945406"/>
              <a:gd name="connsiteY10" fmla="*/ 167894 h 4441667"/>
              <a:gd name="connsiteX11" fmla="*/ 1805078 w 2945406"/>
              <a:gd name="connsiteY11" fmla="*/ 148576 h 4441667"/>
              <a:gd name="connsiteX12" fmla="*/ 2017580 w 2945406"/>
              <a:gd name="connsiteY12" fmla="*/ 103500 h 4441667"/>
              <a:gd name="connsiteX13" fmla="*/ 2281596 w 2945406"/>
              <a:gd name="connsiteY13" fmla="*/ 45545 h 4441667"/>
              <a:gd name="connsiteX14" fmla="*/ 2474780 w 2945406"/>
              <a:gd name="connsiteY14" fmla="*/ 6908 h 4441667"/>
              <a:gd name="connsiteX15" fmla="*/ 2661523 w 2945406"/>
              <a:gd name="connsiteY15" fmla="*/ 26226 h 4441667"/>
              <a:gd name="connsiteX16" fmla="*/ 2912661 w 2945406"/>
              <a:gd name="connsiteY16" fmla="*/ 122818 h 4441667"/>
              <a:gd name="connsiteX17" fmla="*/ 2931980 w 2945406"/>
              <a:gd name="connsiteY17" fmla="*/ 386835 h 4441667"/>
              <a:gd name="connsiteX18" fmla="*/ 2816070 w 2945406"/>
              <a:gd name="connsiteY18" fmla="*/ 618655 h 4441667"/>
              <a:gd name="connsiteX19" fmla="*/ 2597129 w 2945406"/>
              <a:gd name="connsiteY19" fmla="*/ 985702 h 4441667"/>
              <a:gd name="connsiteX20" fmla="*/ 2455461 w 2945406"/>
              <a:gd name="connsiteY20" fmla="*/ 1082294 h 4441667"/>
              <a:gd name="connsiteX21" fmla="*/ 1991822 w 2945406"/>
              <a:gd name="connsiteY21" fmla="*/ 1468660 h 4441667"/>
              <a:gd name="connsiteX22" fmla="*/ 1830836 w 2945406"/>
              <a:gd name="connsiteY22" fmla="*/ 1706919 h 4441667"/>
              <a:gd name="connsiteX23" fmla="*/ 1972503 w 2945406"/>
              <a:gd name="connsiteY23" fmla="*/ 1790632 h 4441667"/>
              <a:gd name="connsiteX24" fmla="*/ 1917099 w 2945406"/>
              <a:gd name="connsiteY24" fmla="*/ 1859685 h 4441667"/>
              <a:gd name="connsiteX25" fmla="*/ 2057624 w 2945406"/>
              <a:gd name="connsiteY25" fmla="*/ 2181540 h 4441667"/>
              <a:gd name="connsiteX26" fmla="*/ 2105488 w 2945406"/>
              <a:gd name="connsiteY26" fmla="*/ 2659986 h 4441667"/>
              <a:gd name="connsiteX27" fmla="*/ 2254014 w 2945406"/>
              <a:gd name="connsiteY27" fmla="*/ 2717863 h 4441667"/>
              <a:gd name="connsiteX28" fmla="*/ 2453655 w 2945406"/>
              <a:gd name="connsiteY28" fmla="*/ 2872433 h 4441667"/>
              <a:gd name="connsiteX29" fmla="*/ 2415015 w 2945406"/>
              <a:gd name="connsiteY29" fmla="*/ 3200896 h 4441667"/>
              <a:gd name="connsiteX30" fmla="*/ 2105488 w 2945406"/>
              <a:gd name="connsiteY30" fmla="*/ 3786504 h 4441667"/>
              <a:gd name="connsiteX31" fmla="*/ 1172199 w 2945406"/>
              <a:gd name="connsiteY31" fmla="*/ 4431069 h 4441667"/>
              <a:gd name="connsiteX32" fmla="*/ 953419 w 2945406"/>
              <a:gd name="connsiteY32" fmla="*/ 4208488 h 4441667"/>
              <a:gd name="connsiteX0" fmla="*/ 124385 w 2945406"/>
              <a:gd name="connsiteY0" fmla="*/ 1166007 h 4441667"/>
              <a:gd name="connsiteX1" fmla="*/ 14915 w 2945406"/>
              <a:gd name="connsiteY1" fmla="*/ 1005021 h 4441667"/>
              <a:gd name="connsiteX2" fmla="*/ 14915 w 2945406"/>
              <a:gd name="connsiteY2" fmla="*/ 824717 h 4441667"/>
              <a:gd name="connsiteX3" fmla="*/ 143703 w 2945406"/>
              <a:gd name="connsiteY3" fmla="*/ 773201 h 4441667"/>
              <a:gd name="connsiteX4" fmla="*/ 304689 w 2945406"/>
              <a:gd name="connsiteY4" fmla="*/ 528502 h 4441667"/>
              <a:gd name="connsiteX5" fmla="*/ 349765 w 2945406"/>
              <a:gd name="connsiteY5" fmla="*/ 258046 h 4441667"/>
              <a:gd name="connsiteX6" fmla="*/ 465675 w 2945406"/>
              <a:gd name="connsiteY6" fmla="*/ 32666 h 4441667"/>
              <a:gd name="connsiteX7" fmla="*/ 607343 w 2945406"/>
              <a:gd name="connsiteY7" fmla="*/ 13348 h 4441667"/>
              <a:gd name="connsiteX8" fmla="*/ 1045225 w 2945406"/>
              <a:gd name="connsiteY8" fmla="*/ 148576 h 4441667"/>
              <a:gd name="connsiteX9" fmla="*/ 1367196 w 2945406"/>
              <a:gd name="connsiteY9" fmla="*/ 219410 h 4441667"/>
              <a:gd name="connsiteX10" fmla="*/ 1637653 w 2945406"/>
              <a:gd name="connsiteY10" fmla="*/ 167894 h 4441667"/>
              <a:gd name="connsiteX11" fmla="*/ 1805078 w 2945406"/>
              <a:gd name="connsiteY11" fmla="*/ 148576 h 4441667"/>
              <a:gd name="connsiteX12" fmla="*/ 2017580 w 2945406"/>
              <a:gd name="connsiteY12" fmla="*/ 103500 h 4441667"/>
              <a:gd name="connsiteX13" fmla="*/ 2281596 w 2945406"/>
              <a:gd name="connsiteY13" fmla="*/ 45545 h 4441667"/>
              <a:gd name="connsiteX14" fmla="*/ 2474780 w 2945406"/>
              <a:gd name="connsiteY14" fmla="*/ 6908 h 4441667"/>
              <a:gd name="connsiteX15" fmla="*/ 2661523 w 2945406"/>
              <a:gd name="connsiteY15" fmla="*/ 26226 h 4441667"/>
              <a:gd name="connsiteX16" fmla="*/ 2912661 w 2945406"/>
              <a:gd name="connsiteY16" fmla="*/ 122818 h 4441667"/>
              <a:gd name="connsiteX17" fmla="*/ 2931980 w 2945406"/>
              <a:gd name="connsiteY17" fmla="*/ 386835 h 4441667"/>
              <a:gd name="connsiteX18" fmla="*/ 2816070 w 2945406"/>
              <a:gd name="connsiteY18" fmla="*/ 618655 h 4441667"/>
              <a:gd name="connsiteX19" fmla="*/ 2597129 w 2945406"/>
              <a:gd name="connsiteY19" fmla="*/ 985702 h 4441667"/>
              <a:gd name="connsiteX20" fmla="*/ 2455461 w 2945406"/>
              <a:gd name="connsiteY20" fmla="*/ 1082294 h 4441667"/>
              <a:gd name="connsiteX21" fmla="*/ 1991822 w 2945406"/>
              <a:gd name="connsiteY21" fmla="*/ 1468660 h 4441667"/>
              <a:gd name="connsiteX22" fmla="*/ 1830836 w 2945406"/>
              <a:gd name="connsiteY22" fmla="*/ 1706919 h 4441667"/>
              <a:gd name="connsiteX23" fmla="*/ 1972503 w 2945406"/>
              <a:gd name="connsiteY23" fmla="*/ 1790632 h 4441667"/>
              <a:gd name="connsiteX24" fmla="*/ 2057624 w 2945406"/>
              <a:gd name="connsiteY24" fmla="*/ 2181540 h 4441667"/>
              <a:gd name="connsiteX25" fmla="*/ 2105488 w 2945406"/>
              <a:gd name="connsiteY25" fmla="*/ 2659986 h 4441667"/>
              <a:gd name="connsiteX26" fmla="*/ 2254014 w 2945406"/>
              <a:gd name="connsiteY26" fmla="*/ 2717863 h 4441667"/>
              <a:gd name="connsiteX27" fmla="*/ 2453655 w 2945406"/>
              <a:gd name="connsiteY27" fmla="*/ 2872433 h 4441667"/>
              <a:gd name="connsiteX28" fmla="*/ 2415015 w 2945406"/>
              <a:gd name="connsiteY28" fmla="*/ 3200896 h 4441667"/>
              <a:gd name="connsiteX29" fmla="*/ 2105488 w 2945406"/>
              <a:gd name="connsiteY29" fmla="*/ 3786504 h 4441667"/>
              <a:gd name="connsiteX30" fmla="*/ 1172199 w 2945406"/>
              <a:gd name="connsiteY30" fmla="*/ 4431069 h 4441667"/>
              <a:gd name="connsiteX31" fmla="*/ 953419 w 2945406"/>
              <a:gd name="connsiteY31" fmla="*/ 4208488 h 4441667"/>
              <a:gd name="connsiteX0" fmla="*/ 124385 w 2945406"/>
              <a:gd name="connsiteY0" fmla="*/ 1166007 h 4441667"/>
              <a:gd name="connsiteX1" fmla="*/ 14915 w 2945406"/>
              <a:gd name="connsiteY1" fmla="*/ 1005021 h 4441667"/>
              <a:gd name="connsiteX2" fmla="*/ 14915 w 2945406"/>
              <a:gd name="connsiteY2" fmla="*/ 824717 h 4441667"/>
              <a:gd name="connsiteX3" fmla="*/ 143703 w 2945406"/>
              <a:gd name="connsiteY3" fmla="*/ 773201 h 4441667"/>
              <a:gd name="connsiteX4" fmla="*/ 304689 w 2945406"/>
              <a:gd name="connsiteY4" fmla="*/ 528502 h 4441667"/>
              <a:gd name="connsiteX5" fmla="*/ 349765 w 2945406"/>
              <a:gd name="connsiteY5" fmla="*/ 258046 h 4441667"/>
              <a:gd name="connsiteX6" fmla="*/ 465675 w 2945406"/>
              <a:gd name="connsiteY6" fmla="*/ 32666 h 4441667"/>
              <a:gd name="connsiteX7" fmla="*/ 607343 w 2945406"/>
              <a:gd name="connsiteY7" fmla="*/ 13348 h 4441667"/>
              <a:gd name="connsiteX8" fmla="*/ 1045225 w 2945406"/>
              <a:gd name="connsiteY8" fmla="*/ 148576 h 4441667"/>
              <a:gd name="connsiteX9" fmla="*/ 1367196 w 2945406"/>
              <a:gd name="connsiteY9" fmla="*/ 219410 h 4441667"/>
              <a:gd name="connsiteX10" fmla="*/ 1637653 w 2945406"/>
              <a:gd name="connsiteY10" fmla="*/ 167894 h 4441667"/>
              <a:gd name="connsiteX11" fmla="*/ 1805078 w 2945406"/>
              <a:gd name="connsiteY11" fmla="*/ 148576 h 4441667"/>
              <a:gd name="connsiteX12" fmla="*/ 2017580 w 2945406"/>
              <a:gd name="connsiteY12" fmla="*/ 103500 h 4441667"/>
              <a:gd name="connsiteX13" fmla="*/ 2281596 w 2945406"/>
              <a:gd name="connsiteY13" fmla="*/ 45545 h 4441667"/>
              <a:gd name="connsiteX14" fmla="*/ 2474780 w 2945406"/>
              <a:gd name="connsiteY14" fmla="*/ 6908 h 4441667"/>
              <a:gd name="connsiteX15" fmla="*/ 2661523 w 2945406"/>
              <a:gd name="connsiteY15" fmla="*/ 26226 h 4441667"/>
              <a:gd name="connsiteX16" fmla="*/ 2912661 w 2945406"/>
              <a:gd name="connsiteY16" fmla="*/ 122818 h 4441667"/>
              <a:gd name="connsiteX17" fmla="*/ 2931980 w 2945406"/>
              <a:gd name="connsiteY17" fmla="*/ 386835 h 4441667"/>
              <a:gd name="connsiteX18" fmla="*/ 2816070 w 2945406"/>
              <a:gd name="connsiteY18" fmla="*/ 618655 h 4441667"/>
              <a:gd name="connsiteX19" fmla="*/ 2597129 w 2945406"/>
              <a:gd name="connsiteY19" fmla="*/ 985702 h 4441667"/>
              <a:gd name="connsiteX20" fmla="*/ 2455461 w 2945406"/>
              <a:gd name="connsiteY20" fmla="*/ 1082294 h 4441667"/>
              <a:gd name="connsiteX21" fmla="*/ 1991822 w 2945406"/>
              <a:gd name="connsiteY21" fmla="*/ 1468660 h 4441667"/>
              <a:gd name="connsiteX22" fmla="*/ 1830836 w 2945406"/>
              <a:gd name="connsiteY22" fmla="*/ 1706919 h 4441667"/>
              <a:gd name="connsiteX23" fmla="*/ 1972503 w 2945406"/>
              <a:gd name="connsiteY23" fmla="*/ 1790632 h 4441667"/>
              <a:gd name="connsiteX24" fmla="*/ 2057624 w 2945406"/>
              <a:gd name="connsiteY24" fmla="*/ 2181540 h 4441667"/>
              <a:gd name="connsiteX25" fmla="*/ 2076407 w 2945406"/>
              <a:gd name="connsiteY25" fmla="*/ 2273209 h 4441667"/>
              <a:gd name="connsiteX26" fmla="*/ 2105488 w 2945406"/>
              <a:gd name="connsiteY26" fmla="*/ 2659986 h 4441667"/>
              <a:gd name="connsiteX27" fmla="*/ 2254014 w 2945406"/>
              <a:gd name="connsiteY27" fmla="*/ 2717863 h 4441667"/>
              <a:gd name="connsiteX28" fmla="*/ 2453655 w 2945406"/>
              <a:gd name="connsiteY28" fmla="*/ 2872433 h 4441667"/>
              <a:gd name="connsiteX29" fmla="*/ 2415015 w 2945406"/>
              <a:gd name="connsiteY29" fmla="*/ 3200896 h 4441667"/>
              <a:gd name="connsiteX30" fmla="*/ 2105488 w 2945406"/>
              <a:gd name="connsiteY30" fmla="*/ 3786504 h 4441667"/>
              <a:gd name="connsiteX31" fmla="*/ 1172199 w 2945406"/>
              <a:gd name="connsiteY31" fmla="*/ 4431069 h 4441667"/>
              <a:gd name="connsiteX32" fmla="*/ 953419 w 2945406"/>
              <a:gd name="connsiteY32" fmla="*/ 4208488 h 4441667"/>
              <a:gd name="connsiteX0" fmla="*/ 124385 w 2945406"/>
              <a:gd name="connsiteY0" fmla="*/ 1166007 h 4441667"/>
              <a:gd name="connsiteX1" fmla="*/ 14915 w 2945406"/>
              <a:gd name="connsiteY1" fmla="*/ 1005021 h 4441667"/>
              <a:gd name="connsiteX2" fmla="*/ 14915 w 2945406"/>
              <a:gd name="connsiteY2" fmla="*/ 824717 h 4441667"/>
              <a:gd name="connsiteX3" fmla="*/ 143703 w 2945406"/>
              <a:gd name="connsiteY3" fmla="*/ 773201 h 4441667"/>
              <a:gd name="connsiteX4" fmla="*/ 304689 w 2945406"/>
              <a:gd name="connsiteY4" fmla="*/ 528502 h 4441667"/>
              <a:gd name="connsiteX5" fmla="*/ 349765 w 2945406"/>
              <a:gd name="connsiteY5" fmla="*/ 258046 h 4441667"/>
              <a:gd name="connsiteX6" fmla="*/ 465675 w 2945406"/>
              <a:gd name="connsiteY6" fmla="*/ 32666 h 4441667"/>
              <a:gd name="connsiteX7" fmla="*/ 607343 w 2945406"/>
              <a:gd name="connsiteY7" fmla="*/ 13348 h 4441667"/>
              <a:gd name="connsiteX8" fmla="*/ 1045225 w 2945406"/>
              <a:gd name="connsiteY8" fmla="*/ 148576 h 4441667"/>
              <a:gd name="connsiteX9" fmla="*/ 1367196 w 2945406"/>
              <a:gd name="connsiteY9" fmla="*/ 219410 h 4441667"/>
              <a:gd name="connsiteX10" fmla="*/ 1637653 w 2945406"/>
              <a:gd name="connsiteY10" fmla="*/ 167894 h 4441667"/>
              <a:gd name="connsiteX11" fmla="*/ 1805078 w 2945406"/>
              <a:gd name="connsiteY11" fmla="*/ 148576 h 4441667"/>
              <a:gd name="connsiteX12" fmla="*/ 2017580 w 2945406"/>
              <a:gd name="connsiteY12" fmla="*/ 103500 h 4441667"/>
              <a:gd name="connsiteX13" fmla="*/ 2281596 w 2945406"/>
              <a:gd name="connsiteY13" fmla="*/ 45545 h 4441667"/>
              <a:gd name="connsiteX14" fmla="*/ 2474780 w 2945406"/>
              <a:gd name="connsiteY14" fmla="*/ 6908 h 4441667"/>
              <a:gd name="connsiteX15" fmla="*/ 2661523 w 2945406"/>
              <a:gd name="connsiteY15" fmla="*/ 26226 h 4441667"/>
              <a:gd name="connsiteX16" fmla="*/ 2912661 w 2945406"/>
              <a:gd name="connsiteY16" fmla="*/ 122818 h 4441667"/>
              <a:gd name="connsiteX17" fmla="*/ 2931980 w 2945406"/>
              <a:gd name="connsiteY17" fmla="*/ 386835 h 4441667"/>
              <a:gd name="connsiteX18" fmla="*/ 2816070 w 2945406"/>
              <a:gd name="connsiteY18" fmla="*/ 618655 h 4441667"/>
              <a:gd name="connsiteX19" fmla="*/ 2597129 w 2945406"/>
              <a:gd name="connsiteY19" fmla="*/ 985702 h 4441667"/>
              <a:gd name="connsiteX20" fmla="*/ 2455461 w 2945406"/>
              <a:gd name="connsiteY20" fmla="*/ 1082294 h 4441667"/>
              <a:gd name="connsiteX21" fmla="*/ 1991822 w 2945406"/>
              <a:gd name="connsiteY21" fmla="*/ 1468660 h 4441667"/>
              <a:gd name="connsiteX22" fmla="*/ 1830836 w 2945406"/>
              <a:gd name="connsiteY22" fmla="*/ 1706919 h 4441667"/>
              <a:gd name="connsiteX23" fmla="*/ 1972503 w 2945406"/>
              <a:gd name="connsiteY23" fmla="*/ 1790632 h 4441667"/>
              <a:gd name="connsiteX24" fmla="*/ 2057624 w 2945406"/>
              <a:gd name="connsiteY24" fmla="*/ 2181540 h 4441667"/>
              <a:gd name="connsiteX25" fmla="*/ 2076407 w 2945406"/>
              <a:gd name="connsiteY25" fmla="*/ 2273209 h 4441667"/>
              <a:gd name="connsiteX26" fmla="*/ 2105488 w 2945406"/>
              <a:gd name="connsiteY26" fmla="*/ 2659986 h 4441667"/>
              <a:gd name="connsiteX27" fmla="*/ 2254014 w 2945406"/>
              <a:gd name="connsiteY27" fmla="*/ 2717863 h 4441667"/>
              <a:gd name="connsiteX28" fmla="*/ 2453655 w 2945406"/>
              <a:gd name="connsiteY28" fmla="*/ 2872433 h 4441667"/>
              <a:gd name="connsiteX29" fmla="*/ 2415015 w 2945406"/>
              <a:gd name="connsiteY29" fmla="*/ 3200896 h 4441667"/>
              <a:gd name="connsiteX30" fmla="*/ 2105488 w 2945406"/>
              <a:gd name="connsiteY30" fmla="*/ 3786504 h 4441667"/>
              <a:gd name="connsiteX31" fmla="*/ 1172199 w 2945406"/>
              <a:gd name="connsiteY31" fmla="*/ 4431069 h 4441667"/>
              <a:gd name="connsiteX32" fmla="*/ 953419 w 2945406"/>
              <a:gd name="connsiteY32" fmla="*/ 4208488 h 4441667"/>
              <a:gd name="connsiteX0" fmla="*/ 124385 w 2945406"/>
              <a:gd name="connsiteY0" fmla="*/ 1166007 h 4441667"/>
              <a:gd name="connsiteX1" fmla="*/ 14915 w 2945406"/>
              <a:gd name="connsiteY1" fmla="*/ 1005021 h 4441667"/>
              <a:gd name="connsiteX2" fmla="*/ 14915 w 2945406"/>
              <a:gd name="connsiteY2" fmla="*/ 824717 h 4441667"/>
              <a:gd name="connsiteX3" fmla="*/ 143703 w 2945406"/>
              <a:gd name="connsiteY3" fmla="*/ 773201 h 4441667"/>
              <a:gd name="connsiteX4" fmla="*/ 304689 w 2945406"/>
              <a:gd name="connsiteY4" fmla="*/ 528502 h 4441667"/>
              <a:gd name="connsiteX5" fmla="*/ 349765 w 2945406"/>
              <a:gd name="connsiteY5" fmla="*/ 258046 h 4441667"/>
              <a:gd name="connsiteX6" fmla="*/ 465675 w 2945406"/>
              <a:gd name="connsiteY6" fmla="*/ 32666 h 4441667"/>
              <a:gd name="connsiteX7" fmla="*/ 607343 w 2945406"/>
              <a:gd name="connsiteY7" fmla="*/ 13348 h 4441667"/>
              <a:gd name="connsiteX8" fmla="*/ 1045225 w 2945406"/>
              <a:gd name="connsiteY8" fmla="*/ 148576 h 4441667"/>
              <a:gd name="connsiteX9" fmla="*/ 1367196 w 2945406"/>
              <a:gd name="connsiteY9" fmla="*/ 219410 h 4441667"/>
              <a:gd name="connsiteX10" fmla="*/ 1637653 w 2945406"/>
              <a:gd name="connsiteY10" fmla="*/ 167894 h 4441667"/>
              <a:gd name="connsiteX11" fmla="*/ 1805078 w 2945406"/>
              <a:gd name="connsiteY11" fmla="*/ 148576 h 4441667"/>
              <a:gd name="connsiteX12" fmla="*/ 2017580 w 2945406"/>
              <a:gd name="connsiteY12" fmla="*/ 103500 h 4441667"/>
              <a:gd name="connsiteX13" fmla="*/ 2281596 w 2945406"/>
              <a:gd name="connsiteY13" fmla="*/ 45545 h 4441667"/>
              <a:gd name="connsiteX14" fmla="*/ 2474780 w 2945406"/>
              <a:gd name="connsiteY14" fmla="*/ 6908 h 4441667"/>
              <a:gd name="connsiteX15" fmla="*/ 2661523 w 2945406"/>
              <a:gd name="connsiteY15" fmla="*/ 26226 h 4441667"/>
              <a:gd name="connsiteX16" fmla="*/ 2912661 w 2945406"/>
              <a:gd name="connsiteY16" fmla="*/ 122818 h 4441667"/>
              <a:gd name="connsiteX17" fmla="*/ 2931980 w 2945406"/>
              <a:gd name="connsiteY17" fmla="*/ 386835 h 4441667"/>
              <a:gd name="connsiteX18" fmla="*/ 2816070 w 2945406"/>
              <a:gd name="connsiteY18" fmla="*/ 618655 h 4441667"/>
              <a:gd name="connsiteX19" fmla="*/ 2597129 w 2945406"/>
              <a:gd name="connsiteY19" fmla="*/ 985702 h 4441667"/>
              <a:gd name="connsiteX20" fmla="*/ 2455461 w 2945406"/>
              <a:gd name="connsiteY20" fmla="*/ 1082294 h 4441667"/>
              <a:gd name="connsiteX21" fmla="*/ 1991822 w 2945406"/>
              <a:gd name="connsiteY21" fmla="*/ 1468660 h 4441667"/>
              <a:gd name="connsiteX22" fmla="*/ 1830836 w 2945406"/>
              <a:gd name="connsiteY22" fmla="*/ 1706919 h 4441667"/>
              <a:gd name="connsiteX23" fmla="*/ 1910173 w 2945406"/>
              <a:gd name="connsiteY23" fmla="*/ 1867707 h 4441667"/>
              <a:gd name="connsiteX24" fmla="*/ 2057624 w 2945406"/>
              <a:gd name="connsiteY24" fmla="*/ 2181540 h 4441667"/>
              <a:gd name="connsiteX25" fmla="*/ 2076407 w 2945406"/>
              <a:gd name="connsiteY25" fmla="*/ 2273209 h 4441667"/>
              <a:gd name="connsiteX26" fmla="*/ 2105488 w 2945406"/>
              <a:gd name="connsiteY26" fmla="*/ 2659986 h 4441667"/>
              <a:gd name="connsiteX27" fmla="*/ 2254014 w 2945406"/>
              <a:gd name="connsiteY27" fmla="*/ 2717863 h 4441667"/>
              <a:gd name="connsiteX28" fmla="*/ 2453655 w 2945406"/>
              <a:gd name="connsiteY28" fmla="*/ 2872433 h 4441667"/>
              <a:gd name="connsiteX29" fmla="*/ 2415015 w 2945406"/>
              <a:gd name="connsiteY29" fmla="*/ 3200896 h 4441667"/>
              <a:gd name="connsiteX30" fmla="*/ 2105488 w 2945406"/>
              <a:gd name="connsiteY30" fmla="*/ 3786504 h 4441667"/>
              <a:gd name="connsiteX31" fmla="*/ 1172199 w 2945406"/>
              <a:gd name="connsiteY31" fmla="*/ 4431069 h 4441667"/>
              <a:gd name="connsiteX32" fmla="*/ 953419 w 2945406"/>
              <a:gd name="connsiteY32" fmla="*/ 4208488 h 4441667"/>
              <a:gd name="connsiteX0" fmla="*/ 124385 w 2945406"/>
              <a:gd name="connsiteY0" fmla="*/ 1166007 h 4441667"/>
              <a:gd name="connsiteX1" fmla="*/ 14915 w 2945406"/>
              <a:gd name="connsiteY1" fmla="*/ 1005021 h 4441667"/>
              <a:gd name="connsiteX2" fmla="*/ 14915 w 2945406"/>
              <a:gd name="connsiteY2" fmla="*/ 824717 h 4441667"/>
              <a:gd name="connsiteX3" fmla="*/ 143703 w 2945406"/>
              <a:gd name="connsiteY3" fmla="*/ 773201 h 4441667"/>
              <a:gd name="connsiteX4" fmla="*/ 304689 w 2945406"/>
              <a:gd name="connsiteY4" fmla="*/ 528502 h 4441667"/>
              <a:gd name="connsiteX5" fmla="*/ 349765 w 2945406"/>
              <a:gd name="connsiteY5" fmla="*/ 258046 h 4441667"/>
              <a:gd name="connsiteX6" fmla="*/ 465675 w 2945406"/>
              <a:gd name="connsiteY6" fmla="*/ 32666 h 4441667"/>
              <a:gd name="connsiteX7" fmla="*/ 607343 w 2945406"/>
              <a:gd name="connsiteY7" fmla="*/ 13348 h 4441667"/>
              <a:gd name="connsiteX8" fmla="*/ 1045225 w 2945406"/>
              <a:gd name="connsiteY8" fmla="*/ 148576 h 4441667"/>
              <a:gd name="connsiteX9" fmla="*/ 1367196 w 2945406"/>
              <a:gd name="connsiteY9" fmla="*/ 219410 h 4441667"/>
              <a:gd name="connsiteX10" fmla="*/ 1637653 w 2945406"/>
              <a:gd name="connsiteY10" fmla="*/ 167894 h 4441667"/>
              <a:gd name="connsiteX11" fmla="*/ 1805078 w 2945406"/>
              <a:gd name="connsiteY11" fmla="*/ 148576 h 4441667"/>
              <a:gd name="connsiteX12" fmla="*/ 2017580 w 2945406"/>
              <a:gd name="connsiteY12" fmla="*/ 103500 h 4441667"/>
              <a:gd name="connsiteX13" fmla="*/ 2281596 w 2945406"/>
              <a:gd name="connsiteY13" fmla="*/ 45545 h 4441667"/>
              <a:gd name="connsiteX14" fmla="*/ 2474780 w 2945406"/>
              <a:gd name="connsiteY14" fmla="*/ 6908 h 4441667"/>
              <a:gd name="connsiteX15" fmla="*/ 2661523 w 2945406"/>
              <a:gd name="connsiteY15" fmla="*/ 26226 h 4441667"/>
              <a:gd name="connsiteX16" fmla="*/ 2912661 w 2945406"/>
              <a:gd name="connsiteY16" fmla="*/ 122818 h 4441667"/>
              <a:gd name="connsiteX17" fmla="*/ 2931980 w 2945406"/>
              <a:gd name="connsiteY17" fmla="*/ 386835 h 4441667"/>
              <a:gd name="connsiteX18" fmla="*/ 2816070 w 2945406"/>
              <a:gd name="connsiteY18" fmla="*/ 618655 h 4441667"/>
              <a:gd name="connsiteX19" fmla="*/ 2597129 w 2945406"/>
              <a:gd name="connsiteY19" fmla="*/ 985702 h 4441667"/>
              <a:gd name="connsiteX20" fmla="*/ 2455461 w 2945406"/>
              <a:gd name="connsiteY20" fmla="*/ 1082294 h 4441667"/>
              <a:gd name="connsiteX21" fmla="*/ 1991822 w 2945406"/>
              <a:gd name="connsiteY21" fmla="*/ 1468660 h 4441667"/>
              <a:gd name="connsiteX22" fmla="*/ 1830836 w 2945406"/>
              <a:gd name="connsiteY22" fmla="*/ 1706919 h 4441667"/>
              <a:gd name="connsiteX23" fmla="*/ 1910173 w 2945406"/>
              <a:gd name="connsiteY23" fmla="*/ 1867707 h 4441667"/>
              <a:gd name="connsiteX24" fmla="*/ 2057624 w 2945406"/>
              <a:gd name="connsiteY24" fmla="*/ 2181540 h 4441667"/>
              <a:gd name="connsiteX25" fmla="*/ 1942844 w 2945406"/>
              <a:gd name="connsiteY25" fmla="*/ 2393103 h 4441667"/>
              <a:gd name="connsiteX26" fmla="*/ 2105488 w 2945406"/>
              <a:gd name="connsiteY26" fmla="*/ 2659986 h 4441667"/>
              <a:gd name="connsiteX27" fmla="*/ 2254014 w 2945406"/>
              <a:gd name="connsiteY27" fmla="*/ 2717863 h 4441667"/>
              <a:gd name="connsiteX28" fmla="*/ 2453655 w 2945406"/>
              <a:gd name="connsiteY28" fmla="*/ 2872433 h 4441667"/>
              <a:gd name="connsiteX29" fmla="*/ 2415015 w 2945406"/>
              <a:gd name="connsiteY29" fmla="*/ 3200896 h 4441667"/>
              <a:gd name="connsiteX30" fmla="*/ 2105488 w 2945406"/>
              <a:gd name="connsiteY30" fmla="*/ 3786504 h 4441667"/>
              <a:gd name="connsiteX31" fmla="*/ 1172199 w 2945406"/>
              <a:gd name="connsiteY31" fmla="*/ 4431069 h 4441667"/>
              <a:gd name="connsiteX32" fmla="*/ 953419 w 2945406"/>
              <a:gd name="connsiteY32" fmla="*/ 4208488 h 444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45406" h="4441667">
                <a:moveTo>
                  <a:pt x="124385" y="1166007"/>
                </a:moveTo>
                <a:cubicBezTo>
                  <a:pt x="87895" y="1112345"/>
                  <a:pt x="33160" y="1061903"/>
                  <a:pt x="14915" y="1005021"/>
                </a:cubicBezTo>
                <a:cubicBezTo>
                  <a:pt x="-3330" y="948139"/>
                  <a:pt x="-6550" y="863354"/>
                  <a:pt x="14915" y="824717"/>
                </a:cubicBezTo>
                <a:cubicBezTo>
                  <a:pt x="36380" y="786080"/>
                  <a:pt x="95407" y="822570"/>
                  <a:pt x="143703" y="773201"/>
                </a:cubicBezTo>
                <a:cubicBezTo>
                  <a:pt x="191999" y="723832"/>
                  <a:pt x="270345" y="614361"/>
                  <a:pt x="304689" y="528502"/>
                </a:cubicBezTo>
                <a:cubicBezTo>
                  <a:pt x="339033" y="442643"/>
                  <a:pt x="322934" y="340685"/>
                  <a:pt x="349765" y="258046"/>
                </a:cubicBezTo>
                <a:cubicBezTo>
                  <a:pt x="376596" y="175407"/>
                  <a:pt x="422745" y="73449"/>
                  <a:pt x="465675" y="32666"/>
                </a:cubicBezTo>
                <a:cubicBezTo>
                  <a:pt x="508605" y="-8117"/>
                  <a:pt x="510751" y="-5970"/>
                  <a:pt x="607343" y="13348"/>
                </a:cubicBezTo>
                <a:cubicBezTo>
                  <a:pt x="703935" y="32666"/>
                  <a:pt x="918583" y="114232"/>
                  <a:pt x="1045225" y="148576"/>
                </a:cubicBezTo>
                <a:cubicBezTo>
                  <a:pt x="1171867" y="182920"/>
                  <a:pt x="1268458" y="216190"/>
                  <a:pt x="1367196" y="219410"/>
                </a:cubicBezTo>
                <a:cubicBezTo>
                  <a:pt x="1465934" y="222630"/>
                  <a:pt x="1564673" y="179700"/>
                  <a:pt x="1637653" y="167894"/>
                </a:cubicBezTo>
                <a:cubicBezTo>
                  <a:pt x="1710633" y="156088"/>
                  <a:pt x="1741757" y="159308"/>
                  <a:pt x="1805078" y="148576"/>
                </a:cubicBezTo>
                <a:cubicBezTo>
                  <a:pt x="1868399" y="137844"/>
                  <a:pt x="1938160" y="120672"/>
                  <a:pt x="2017580" y="103500"/>
                </a:cubicBezTo>
                <a:lnTo>
                  <a:pt x="2281596" y="45545"/>
                </a:lnTo>
                <a:cubicBezTo>
                  <a:pt x="2357796" y="29446"/>
                  <a:pt x="2411459" y="10128"/>
                  <a:pt x="2474780" y="6908"/>
                </a:cubicBezTo>
                <a:cubicBezTo>
                  <a:pt x="2538101" y="3688"/>
                  <a:pt x="2588543" y="6908"/>
                  <a:pt x="2661523" y="26226"/>
                </a:cubicBezTo>
                <a:cubicBezTo>
                  <a:pt x="2734503" y="45544"/>
                  <a:pt x="2867585" y="62717"/>
                  <a:pt x="2912661" y="122818"/>
                </a:cubicBezTo>
                <a:cubicBezTo>
                  <a:pt x="2957737" y="182919"/>
                  <a:pt x="2948078" y="304196"/>
                  <a:pt x="2931980" y="386835"/>
                </a:cubicBezTo>
                <a:cubicBezTo>
                  <a:pt x="2915882" y="469474"/>
                  <a:pt x="2871878" y="518844"/>
                  <a:pt x="2816070" y="618655"/>
                </a:cubicBezTo>
                <a:cubicBezTo>
                  <a:pt x="2760262" y="718466"/>
                  <a:pt x="2657230" y="908429"/>
                  <a:pt x="2597129" y="985702"/>
                </a:cubicBezTo>
                <a:cubicBezTo>
                  <a:pt x="2537028" y="1062975"/>
                  <a:pt x="2556345" y="1001801"/>
                  <a:pt x="2455461" y="1082294"/>
                </a:cubicBezTo>
                <a:cubicBezTo>
                  <a:pt x="2354577" y="1162787"/>
                  <a:pt x="2095926" y="1364556"/>
                  <a:pt x="1991822" y="1468660"/>
                </a:cubicBezTo>
                <a:cubicBezTo>
                  <a:pt x="1887718" y="1572764"/>
                  <a:pt x="1844444" y="1640411"/>
                  <a:pt x="1830836" y="1706919"/>
                </a:cubicBezTo>
                <a:cubicBezTo>
                  <a:pt x="1817228" y="1773427"/>
                  <a:pt x="1872375" y="1788604"/>
                  <a:pt x="1910173" y="1867707"/>
                </a:cubicBezTo>
                <a:cubicBezTo>
                  <a:pt x="1947971" y="1946810"/>
                  <a:pt x="2052179" y="2093974"/>
                  <a:pt x="2057624" y="2181540"/>
                </a:cubicBezTo>
                <a:cubicBezTo>
                  <a:pt x="2063069" y="2269106"/>
                  <a:pt x="1934867" y="2313362"/>
                  <a:pt x="1942844" y="2393103"/>
                </a:cubicBezTo>
                <a:cubicBezTo>
                  <a:pt x="1950821" y="2472844"/>
                  <a:pt x="2053626" y="2605859"/>
                  <a:pt x="2105488" y="2659986"/>
                </a:cubicBezTo>
                <a:cubicBezTo>
                  <a:pt x="2157350" y="2714113"/>
                  <a:pt x="2195986" y="2682455"/>
                  <a:pt x="2254014" y="2717863"/>
                </a:cubicBezTo>
                <a:cubicBezTo>
                  <a:pt x="2312042" y="2753271"/>
                  <a:pt x="2403208" y="2799441"/>
                  <a:pt x="2453655" y="2872433"/>
                </a:cubicBezTo>
                <a:cubicBezTo>
                  <a:pt x="2504102" y="2945425"/>
                  <a:pt x="2473043" y="3048551"/>
                  <a:pt x="2415015" y="3200896"/>
                </a:cubicBezTo>
                <a:cubicBezTo>
                  <a:pt x="2356987" y="3353241"/>
                  <a:pt x="2330889" y="3628764"/>
                  <a:pt x="2105488" y="3786504"/>
                </a:cubicBezTo>
                <a:cubicBezTo>
                  <a:pt x="1880087" y="3944244"/>
                  <a:pt x="1364210" y="4360738"/>
                  <a:pt x="1172199" y="4431069"/>
                </a:cubicBezTo>
                <a:cubicBezTo>
                  <a:pt x="980188" y="4501400"/>
                  <a:pt x="971617" y="4198296"/>
                  <a:pt x="953419" y="4208488"/>
                </a:cubicBezTo>
              </a:path>
            </a:pathLst>
          </a:cu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Freeform 1">
            <a:extLst>
              <a:ext uri="{FF2B5EF4-FFF2-40B4-BE49-F238E27FC236}">
                <a16:creationId xmlns:a16="http://schemas.microsoft.com/office/drawing/2014/main" id="{70780C39-63D3-4A65-ACEE-C076D1851A29}"/>
              </a:ext>
            </a:extLst>
          </p:cNvPr>
          <p:cNvSpPr/>
          <p:nvPr/>
        </p:nvSpPr>
        <p:spPr bwMode="auto">
          <a:xfrm>
            <a:off x="7987756" y="4129088"/>
            <a:ext cx="307975" cy="117475"/>
          </a:xfrm>
          <a:custGeom>
            <a:avLst/>
            <a:gdLst>
              <a:gd name="connsiteX0" fmla="*/ 0 w 290513"/>
              <a:gd name="connsiteY0" fmla="*/ 69057 h 95250"/>
              <a:gd name="connsiteX1" fmla="*/ 66675 w 290513"/>
              <a:gd name="connsiteY1" fmla="*/ 95250 h 95250"/>
              <a:gd name="connsiteX2" fmla="*/ 147638 w 290513"/>
              <a:gd name="connsiteY2" fmla="*/ 95250 h 95250"/>
              <a:gd name="connsiteX3" fmla="*/ 169069 w 290513"/>
              <a:gd name="connsiteY3" fmla="*/ 57150 h 95250"/>
              <a:gd name="connsiteX4" fmla="*/ 180975 w 290513"/>
              <a:gd name="connsiteY4" fmla="*/ 59532 h 95250"/>
              <a:gd name="connsiteX5" fmla="*/ 207169 w 290513"/>
              <a:gd name="connsiteY5" fmla="*/ 38100 h 95250"/>
              <a:gd name="connsiteX6" fmla="*/ 219075 w 290513"/>
              <a:gd name="connsiteY6" fmla="*/ 14288 h 95250"/>
              <a:gd name="connsiteX7" fmla="*/ 242888 w 290513"/>
              <a:gd name="connsiteY7" fmla="*/ 19050 h 95250"/>
              <a:gd name="connsiteX8" fmla="*/ 261938 w 290513"/>
              <a:gd name="connsiteY8" fmla="*/ 0 h 95250"/>
              <a:gd name="connsiteX9" fmla="*/ 290513 w 290513"/>
              <a:gd name="connsiteY9" fmla="*/ 9525 h 95250"/>
              <a:gd name="connsiteX0" fmla="*/ 0 w 314325"/>
              <a:gd name="connsiteY0" fmla="*/ 69057 h 95250"/>
              <a:gd name="connsiteX1" fmla="*/ 66675 w 314325"/>
              <a:gd name="connsiteY1" fmla="*/ 95250 h 95250"/>
              <a:gd name="connsiteX2" fmla="*/ 147638 w 314325"/>
              <a:gd name="connsiteY2" fmla="*/ 95250 h 95250"/>
              <a:gd name="connsiteX3" fmla="*/ 169069 w 314325"/>
              <a:gd name="connsiteY3" fmla="*/ 57150 h 95250"/>
              <a:gd name="connsiteX4" fmla="*/ 180975 w 314325"/>
              <a:gd name="connsiteY4" fmla="*/ 59532 h 95250"/>
              <a:gd name="connsiteX5" fmla="*/ 207169 w 314325"/>
              <a:gd name="connsiteY5" fmla="*/ 38100 h 95250"/>
              <a:gd name="connsiteX6" fmla="*/ 219075 w 314325"/>
              <a:gd name="connsiteY6" fmla="*/ 14288 h 95250"/>
              <a:gd name="connsiteX7" fmla="*/ 242888 w 314325"/>
              <a:gd name="connsiteY7" fmla="*/ 19050 h 95250"/>
              <a:gd name="connsiteX8" fmla="*/ 261938 w 314325"/>
              <a:gd name="connsiteY8" fmla="*/ 0 h 95250"/>
              <a:gd name="connsiteX9" fmla="*/ 314325 w 314325"/>
              <a:gd name="connsiteY9" fmla="*/ 30956 h 95250"/>
              <a:gd name="connsiteX0" fmla="*/ 0 w 302419"/>
              <a:gd name="connsiteY0" fmla="*/ 78582 h 104775"/>
              <a:gd name="connsiteX1" fmla="*/ 66675 w 302419"/>
              <a:gd name="connsiteY1" fmla="*/ 104775 h 104775"/>
              <a:gd name="connsiteX2" fmla="*/ 147638 w 302419"/>
              <a:gd name="connsiteY2" fmla="*/ 104775 h 104775"/>
              <a:gd name="connsiteX3" fmla="*/ 169069 w 302419"/>
              <a:gd name="connsiteY3" fmla="*/ 66675 h 104775"/>
              <a:gd name="connsiteX4" fmla="*/ 180975 w 302419"/>
              <a:gd name="connsiteY4" fmla="*/ 69057 h 104775"/>
              <a:gd name="connsiteX5" fmla="*/ 207169 w 302419"/>
              <a:gd name="connsiteY5" fmla="*/ 47625 h 104775"/>
              <a:gd name="connsiteX6" fmla="*/ 219075 w 302419"/>
              <a:gd name="connsiteY6" fmla="*/ 23813 h 104775"/>
              <a:gd name="connsiteX7" fmla="*/ 242888 w 302419"/>
              <a:gd name="connsiteY7" fmla="*/ 28575 h 104775"/>
              <a:gd name="connsiteX8" fmla="*/ 261938 w 302419"/>
              <a:gd name="connsiteY8" fmla="*/ 9525 h 104775"/>
              <a:gd name="connsiteX9" fmla="*/ 302419 w 302419"/>
              <a:gd name="connsiteY9" fmla="*/ 0 h 104775"/>
              <a:gd name="connsiteX0" fmla="*/ 0 w 307181"/>
              <a:gd name="connsiteY0" fmla="*/ 90489 h 116682"/>
              <a:gd name="connsiteX1" fmla="*/ 66675 w 307181"/>
              <a:gd name="connsiteY1" fmla="*/ 116682 h 116682"/>
              <a:gd name="connsiteX2" fmla="*/ 147638 w 307181"/>
              <a:gd name="connsiteY2" fmla="*/ 116682 h 116682"/>
              <a:gd name="connsiteX3" fmla="*/ 169069 w 307181"/>
              <a:gd name="connsiteY3" fmla="*/ 78582 h 116682"/>
              <a:gd name="connsiteX4" fmla="*/ 180975 w 307181"/>
              <a:gd name="connsiteY4" fmla="*/ 80964 h 116682"/>
              <a:gd name="connsiteX5" fmla="*/ 207169 w 307181"/>
              <a:gd name="connsiteY5" fmla="*/ 59532 h 116682"/>
              <a:gd name="connsiteX6" fmla="*/ 219075 w 307181"/>
              <a:gd name="connsiteY6" fmla="*/ 35720 h 116682"/>
              <a:gd name="connsiteX7" fmla="*/ 242888 w 307181"/>
              <a:gd name="connsiteY7" fmla="*/ 40482 h 116682"/>
              <a:gd name="connsiteX8" fmla="*/ 261938 w 307181"/>
              <a:gd name="connsiteY8" fmla="*/ 21432 h 116682"/>
              <a:gd name="connsiteX9" fmla="*/ 307181 w 307181"/>
              <a:gd name="connsiteY9" fmla="*/ 0 h 11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181" h="116682">
                <a:moveTo>
                  <a:pt x="0" y="90489"/>
                </a:moveTo>
                <a:lnTo>
                  <a:pt x="66675" y="116682"/>
                </a:lnTo>
                <a:lnTo>
                  <a:pt x="147638" y="116682"/>
                </a:lnTo>
                <a:lnTo>
                  <a:pt x="169069" y="78582"/>
                </a:lnTo>
                <a:lnTo>
                  <a:pt x="180975" y="80964"/>
                </a:lnTo>
                <a:lnTo>
                  <a:pt x="207169" y="59532"/>
                </a:lnTo>
                <a:lnTo>
                  <a:pt x="219075" y="35720"/>
                </a:lnTo>
                <a:lnTo>
                  <a:pt x="242888" y="40482"/>
                </a:lnTo>
                <a:lnTo>
                  <a:pt x="261938" y="21432"/>
                </a:lnTo>
                <a:lnTo>
                  <a:pt x="307181" y="0"/>
                </a:lnTo>
              </a:path>
            </a:pathLst>
          </a:cu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2">
            <a:extLst>
              <a:ext uri="{FF2B5EF4-FFF2-40B4-BE49-F238E27FC236}">
                <a16:creationId xmlns:a16="http://schemas.microsoft.com/office/drawing/2014/main" id="{FBF94802-03A1-4D00-98E4-52C3F0B7956F}"/>
              </a:ext>
            </a:extLst>
          </p:cNvPr>
          <p:cNvSpPr>
            <a:spLocks/>
          </p:cNvSpPr>
          <p:nvPr/>
        </p:nvSpPr>
        <p:spPr bwMode="auto">
          <a:xfrm>
            <a:off x="8248106" y="3562350"/>
            <a:ext cx="173037" cy="260350"/>
          </a:xfrm>
          <a:custGeom>
            <a:avLst/>
            <a:gdLst>
              <a:gd name="T0" fmla="*/ 12862 w 173831"/>
              <a:gd name="T1" fmla="*/ 1192 h 260794"/>
              <a:gd name="T2" fmla="*/ 6610 w 173831"/>
              <a:gd name="T3" fmla="*/ 34582 h 260794"/>
              <a:gd name="T4" fmla="*/ 10897 w 173831"/>
              <a:gd name="T5" fmla="*/ 71217 h 260794"/>
              <a:gd name="T6" fmla="*/ 0 w 173831"/>
              <a:gd name="T7" fmla="*/ 111098 h 260794"/>
              <a:gd name="T8" fmla="*/ 70738 w 173831"/>
              <a:gd name="T9" fmla="*/ 250771 h 260794"/>
              <a:gd name="T10" fmla="*/ 156484 w 173831"/>
              <a:gd name="T11" fmla="*/ 221004 h 260794"/>
              <a:gd name="T12" fmla="*/ 77169 w 173831"/>
              <a:gd name="T13" fmla="*/ 79041 h 260794"/>
              <a:gd name="T14" fmla="*/ 12862 w 173831"/>
              <a:gd name="T15" fmla="*/ 1192 h 2607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3831" h="260794">
                <a:moveTo>
                  <a:pt x="14287" y="1238"/>
                </a:moveTo>
                <a:cubicBezTo>
                  <a:pt x="2414" y="-6468"/>
                  <a:pt x="7706" y="23826"/>
                  <a:pt x="7342" y="35963"/>
                </a:cubicBezTo>
                <a:cubicBezTo>
                  <a:pt x="6978" y="48100"/>
                  <a:pt x="14519" y="60801"/>
                  <a:pt x="12105" y="74063"/>
                </a:cubicBezTo>
                <a:lnTo>
                  <a:pt x="0" y="115537"/>
                </a:lnTo>
                <a:lnTo>
                  <a:pt x="78580" y="260794"/>
                </a:lnTo>
                <a:lnTo>
                  <a:pt x="173831" y="229837"/>
                </a:lnTo>
                <a:lnTo>
                  <a:pt x="85724" y="82200"/>
                </a:lnTo>
                <a:lnTo>
                  <a:pt x="14287" y="12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
            <a:extLst>
              <a:ext uri="{FF2B5EF4-FFF2-40B4-BE49-F238E27FC236}">
                <a16:creationId xmlns:a16="http://schemas.microsoft.com/office/drawing/2014/main" id="{6494DB31-B10A-44A4-8D6E-4BF5A7BFE05F}"/>
              </a:ext>
            </a:extLst>
          </p:cNvPr>
          <p:cNvSpPr>
            <a:spLocks/>
          </p:cNvSpPr>
          <p:nvPr/>
        </p:nvSpPr>
        <p:spPr bwMode="auto">
          <a:xfrm>
            <a:off x="8216356" y="3798888"/>
            <a:ext cx="266700" cy="393700"/>
          </a:xfrm>
          <a:custGeom>
            <a:avLst/>
            <a:gdLst>
              <a:gd name="T0" fmla="*/ 0 w 266700"/>
              <a:gd name="T1" fmla="*/ 306815 h 392906"/>
              <a:gd name="T2" fmla="*/ 74031 w 266700"/>
              <a:gd name="T3" fmla="*/ 338211 h 392906"/>
              <a:gd name="T4" fmla="*/ 142899 w 266700"/>
              <a:gd name="T5" fmla="*/ 411579 h 392906"/>
              <a:gd name="T6" fmla="*/ 266745 w 266700"/>
              <a:gd name="T7" fmla="*/ 0 h 392906"/>
              <a:gd name="T8" fmla="*/ 116702 w 266700"/>
              <a:gd name="T9" fmla="*/ 52382 h 392906"/>
              <a:gd name="T10" fmla="*/ 0 w 266700"/>
              <a:gd name="T11" fmla="*/ 306815 h 392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6700" h="392906">
                <a:moveTo>
                  <a:pt x="0" y="292894"/>
                </a:moveTo>
                <a:cubicBezTo>
                  <a:pt x="21498" y="306060"/>
                  <a:pt x="52521" y="316845"/>
                  <a:pt x="74019" y="322867"/>
                </a:cubicBezTo>
                <a:lnTo>
                  <a:pt x="142875" y="392906"/>
                </a:lnTo>
                <a:lnTo>
                  <a:pt x="266700" y="0"/>
                </a:lnTo>
                <a:lnTo>
                  <a:pt x="116682" y="50006"/>
                </a:lnTo>
                <a:lnTo>
                  <a:pt x="0" y="2928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Line Callout 1 29">
            <a:extLst>
              <a:ext uri="{FF2B5EF4-FFF2-40B4-BE49-F238E27FC236}">
                <a16:creationId xmlns:a16="http://schemas.microsoft.com/office/drawing/2014/main" id="{AB7B2E8B-2F14-41E9-8F48-8B326CB94D38}"/>
              </a:ext>
            </a:extLst>
          </p:cNvPr>
          <p:cNvSpPr/>
          <p:nvPr/>
        </p:nvSpPr>
        <p:spPr bwMode="auto">
          <a:xfrm>
            <a:off x="8484643" y="992188"/>
            <a:ext cx="1477963" cy="523875"/>
          </a:xfrm>
          <a:prstGeom prst="borderCallout1">
            <a:avLst>
              <a:gd name="adj1" fmla="val 48113"/>
              <a:gd name="adj2" fmla="val 32"/>
              <a:gd name="adj3" fmla="val 316163"/>
              <a:gd name="adj4" fmla="val -93214"/>
            </a:avLst>
          </a:prstGeom>
          <a:solidFill>
            <a:srgbClr val="004677"/>
          </a:solidFill>
          <a:ln>
            <a:solidFill>
              <a:schemeClr val="tx2"/>
            </a:solidFill>
            <a:tailEnd type="none"/>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
                  <a:solidFill>
                    <a:srgbClr val="000000"/>
                  </a:solidFill>
                </a:uFill>
                <a:latin typeface="Calibri"/>
                <a:ea typeface="Times New Roman"/>
                <a:cs typeface="Calibri"/>
              </a:rPr>
              <a:t>CAITHNESS &amp;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
                  <a:solidFill>
                    <a:srgbClr val="000000"/>
                  </a:solidFill>
                </a:uFill>
                <a:latin typeface="Calibri"/>
                <a:ea typeface="Times New Roman"/>
                <a:cs typeface="Calibri"/>
              </a:rPr>
              <a:t>SUTHERLAND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
                  <a:solidFill>
                    <a:srgbClr val="000000"/>
                  </a:solidFill>
                </a:uFill>
                <a:latin typeface="Calibri"/>
                <a:ea typeface="Times New Roman"/>
                <a:cs typeface="Calibri"/>
              </a:rPr>
              <a:t>ELG</a:t>
            </a:r>
          </a:p>
        </p:txBody>
      </p:sp>
      <p:sp>
        <p:nvSpPr>
          <p:cNvPr id="31" name="Line Callout 1 34">
            <a:extLst>
              <a:ext uri="{FF2B5EF4-FFF2-40B4-BE49-F238E27FC236}">
                <a16:creationId xmlns:a16="http://schemas.microsoft.com/office/drawing/2014/main" id="{8F789847-4FD0-4A4C-A22C-6045C5A28F43}"/>
              </a:ext>
            </a:extLst>
          </p:cNvPr>
          <p:cNvSpPr/>
          <p:nvPr/>
        </p:nvSpPr>
        <p:spPr bwMode="auto">
          <a:xfrm>
            <a:off x="3450681" y="3144838"/>
            <a:ext cx="1436687" cy="492125"/>
          </a:xfrm>
          <a:prstGeom prst="borderCallout1">
            <a:avLst>
              <a:gd name="adj1" fmla="val 49606"/>
              <a:gd name="adj2" fmla="val 97637"/>
              <a:gd name="adj3" fmla="val 180318"/>
              <a:gd name="adj4" fmla="val 254951"/>
            </a:avLst>
          </a:prstGeom>
          <a:solidFill>
            <a:srgbClr val="004677"/>
          </a:solidFill>
          <a:ln>
            <a:solidFill>
              <a:schemeClr val="tx2"/>
            </a:solidFill>
            <a:tailEnd type="none"/>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
                  <a:solidFill>
                    <a:srgbClr val="000000"/>
                  </a:solidFill>
                </a:uFill>
                <a:latin typeface="Calibri"/>
                <a:ea typeface="Times New Roman"/>
                <a:cs typeface="Calibri"/>
              </a:rPr>
              <a:t>ROSS &amp; CROMARTY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
                  <a:solidFill>
                    <a:srgbClr val="000000"/>
                  </a:solidFill>
                </a:uFill>
                <a:latin typeface="Calibri"/>
                <a:ea typeface="Times New Roman"/>
                <a:cs typeface="Calibri"/>
              </a:rPr>
              <a:t>ELG</a:t>
            </a:r>
          </a:p>
        </p:txBody>
      </p:sp>
      <p:sp>
        <p:nvSpPr>
          <p:cNvPr id="32" name="Line Callout 1 35">
            <a:extLst>
              <a:ext uri="{FF2B5EF4-FFF2-40B4-BE49-F238E27FC236}">
                <a16:creationId xmlns:a16="http://schemas.microsoft.com/office/drawing/2014/main" id="{1CF08A3F-591E-4AB0-A9FE-39CC6E5622A0}"/>
              </a:ext>
            </a:extLst>
          </p:cNvPr>
          <p:cNvSpPr/>
          <p:nvPr/>
        </p:nvSpPr>
        <p:spPr bwMode="auto">
          <a:xfrm>
            <a:off x="2749006" y="4629150"/>
            <a:ext cx="1435100" cy="522288"/>
          </a:xfrm>
          <a:prstGeom prst="borderCallout1">
            <a:avLst>
              <a:gd name="adj1" fmla="val 49606"/>
              <a:gd name="adj2" fmla="val 97637"/>
              <a:gd name="adj3" fmla="val 180318"/>
              <a:gd name="adj4" fmla="val 254951"/>
            </a:avLst>
          </a:prstGeom>
          <a:solidFill>
            <a:srgbClr val="004677"/>
          </a:solidFill>
          <a:ln>
            <a:solidFill>
              <a:schemeClr val="tx2"/>
            </a:solidFill>
            <a:tailEnd type="none"/>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
                  <a:solidFill>
                    <a:srgbClr val="000000"/>
                  </a:solidFill>
                </a:uFill>
                <a:latin typeface="Calibri"/>
                <a:ea typeface="Times New Roman"/>
                <a:cs typeface="Calibri"/>
              </a:rPr>
              <a:t>SKYE &amp;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
                  <a:solidFill>
                    <a:srgbClr val="000000"/>
                  </a:solidFill>
                </a:uFill>
                <a:latin typeface="Calibri"/>
                <a:ea typeface="Times New Roman"/>
                <a:cs typeface="Calibri"/>
              </a:rPr>
              <a:t>LOCHABER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
                  <a:solidFill>
                    <a:srgbClr val="000000"/>
                  </a:solidFill>
                </a:uFill>
                <a:latin typeface="Calibri"/>
                <a:ea typeface="Times New Roman"/>
                <a:cs typeface="Calibri"/>
              </a:rPr>
              <a:t>ELG</a:t>
            </a:r>
          </a:p>
        </p:txBody>
      </p:sp>
      <p:sp>
        <p:nvSpPr>
          <p:cNvPr id="33" name="Line Callout 1 36">
            <a:extLst>
              <a:ext uri="{FF2B5EF4-FFF2-40B4-BE49-F238E27FC236}">
                <a16:creationId xmlns:a16="http://schemas.microsoft.com/office/drawing/2014/main" id="{377A340E-F075-4F4D-B417-AA1081CBE938}"/>
              </a:ext>
            </a:extLst>
          </p:cNvPr>
          <p:cNvSpPr/>
          <p:nvPr/>
        </p:nvSpPr>
        <p:spPr bwMode="auto">
          <a:xfrm>
            <a:off x="9537156" y="5419725"/>
            <a:ext cx="1435100" cy="565150"/>
          </a:xfrm>
          <a:prstGeom prst="borderCallout1">
            <a:avLst>
              <a:gd name="adj1" fmla="val 46563"/>
              <a:gd name="adj2" fmla="val -8"/>
              <a:gd name="adj3" fmla="val -710"/>
              <a:gd name="adj4" fmla="val -107123"/>
            </a:avLst>
          </a:prstGeom>
          <a:solidFill>
            <a:srgbClr val="004677"/>
          </a:solidFill>
          <a:ln>
            <a:solidFill>
              <a:schemeClr val="tx2"/>
            </a:solidFill>
            <a:tailEnd type="none"/>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2500" lnSpcReduction="20000"/>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
                  <a:solidFill>
                    <a:srgbClr val="000000"/>
                  </a:solidFill>
                </a:uFill>
                <a:latin typeface="Calibri"/>
                <a:ea typeface="Times New Roman"/>
                <a:cs typeface="Calibri"/>
              </a:rPr>
              <a:t>NAIRN BADENOCH &amp; STRATHSPEY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
                  <a:solidFill>
                    <a:srgbClr val="000000"/>
                  </a:solidFill>
                </a:uFill>
                <a:latin typeface="Calibri"/>
                <a:ea typeface="Times New Roman"/>
                <a:cs typeface="Calibri"/>
              </a:rPr>
              <a:t>ELG</a:t>
            </a:r>
          </a:p>
        </p:txBody>
      </p:sp>
      <p:sp>
        <p:nvSpPr>
          <p:cNvPr id="34" name="Line Callout 1 37">
            <a:extLst>
              <a:ext uri="{FF2B5EF4-FFF2-40B4-BE49-F238E27FC236}">
                <a16:creationId xmlns:a16="http://schemas.microsoft.com/office/drawing/2014/main" id="{A66DD330-1678-481D-8D22-E9C8D7EE2F06}"/>
              </a:ext>
            </a:extLst>
          </p:cNvPr>
          <p:cNvSpPr/>
          <p:nvPr/>
        </p:nvSpPr>
        <p:spPr bwMode="auto">
          <a:xfrm>
            <a:off x="9591131" y="4273550"/>
            <a:ext cx="1435100" cy="573088"/>
          </a:xfrm>
          <a:prstGeom prst="borderCallout1">
            <a:avLst>
              <a:gd name="adj1" fmla="val 49606"/>
              <a:gd name="adj2" fmla="val 1812"/>
              <a:gd name="adj3" fmla="val 86299"/>
              <a:gd name="adj4" fmla="val -155375"/>
            </a:avLst>
          </a:prstGeom>
          <a:solidFill>
            <a:srgbClr val="004677"/>
          </a:solidFill>
          <a:ln>
            <a:solidFill>
              <a:schemeClr val="tx2"/>
            </a:solidFill>
            <a:tailEnd type="none"/>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
                  <a:solidFill>
                    <a:srgbClr val="000000"/>
                  </a:solidFill>
                </a:uFill>
                <a:latin typeface="Calibri"/>
                <a:ea typeface="Times New Roman"/>
                <a:cs typeface="Calibri"/>
              </a:rPr>
              <a:t>INVERNESS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
                  <a:solidFill>
                    <a:srgbClr val="000000"/>
                  </a:solidFill>
                </a:uFill>
                <a:latin typeface="Calibri"/>
                <a:ea typeface="Times New Roman"/>
                <a:cs typeface="Calibri"/>
              </a:rPr>
              <a:t>ELG</a:t>
            </a:r>
          </a:p>
        </p:txBody>
      </p:sp>
    </p:spTree>
    <p:extLst>
      <p:ext uri="{BB962C8B-B14F-4D97-AF65-F5344CB8AC3E}">
        <p14:creationId xmlns:p14="http://schemas.microsoft.com/office/powerpoint/2010/main" val="2537615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1D0FBE-7463-4E23-B567-EA7E0DABEDD4}"/>
              </a:ext>
            </a:extLst>
          </p:cNvPr>
          <p:cNvSpPr>
            <a:spLocks noGrp="1"/>
          </p:cNvSpPr>
          <p:nvPr>
            <p:ph type="title"/>
          </p:nvPr>
        </p:nvSpPr>
        <p:spPr/>
        <p:txBody>
          <a:bodyPr/>
          <a:lstStyle/>
          <a:p>
            <a:r>
              <a:rPr lang="en-GB" dirty="0"/>
              <a:t>Risk Assessment</a:t>
            </a:r>
          </a:p>
        </p:txBody>
      </p:sp>
      <p:sp>
        <p:nvSpPr>
          <p:cNvPr id="5" name="TextBox 4">
            <a:extLst>
              <a:ext uri="{FF2B5EF4-FFF2-40B4-BE49-F238E27FC236}">
                <a16:creationId xmlns:a16="http://schemas.microsoft.com/office/drawing/2014/main" id="{39610D14-90F3-4150-A0B2-E39BA0F78C80}"/>
              </a:ext>
            </a:extLst>
          </p:cNvPr>
          <p:cNvSpPr txBox="1"/>
          <p:nvPr/>
        </p:nvSpPr>
        <p:spPr>
          <a:xfrm>
            <a:off x="426128" y="1116853"/>
            <a:ext cx="11665257" cy="2677656"/>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Pct val="80000"/>
              <a:buFontTx/>
              <a:buNone/>
              <a:tabLst/>
              <a:defRPr/>
            </a:pPr>
            <a:r>
              <a:rPr kumimoji="0" lang="en-GB" altLang="en-US" sz="2400" b="0"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rPr>
              <a:t>Risk assessment underpins everything we do – it informs and prioritises our work.</a:t>
            </a:r>
          </a:p>
          <a:p>
            <a:pPr marL="457200" marR="0" lvl="1" indent="0" algn="l" defTabSz="457200" rtl="0" eaLnBrk="1" fontAlgn="auto" latinLnBrk="0" hangingPunct="1">
              <a:lnSpc>
                <a:spcPct val="100000"/>
              </a:lnSpc>
              <a:spcBef>
                <a:spcPts val="0"/>
              </a:spcBef>
              <a:spcAft>
                <a:spcPts val="0"/>
              </a:spcAft>
              <a:buClrTx/>
              <a:buSzPct val="80000"/>
              <a:buFontTx/>
              <a:buNone/>
              <a:tabLst/>
              <a:defRPr/>
            </a:pPr>
            <a:endParaRPr kumimoji="0" lang="en-GB" altLang="en-US" sz="2400" b="0"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endParaRPr>
          </a:p>
          <a:p>
            <a:pPr marL="457200" marR="0" lvl="1" indent="0" algn="l" defTabSz="457200" rtl="0" eaLnBrk="1" fontAlgn="auto" latinLnBrk="0" hangingPunct="1">
              <a:lnSpc>
                <a:spcPct val="100000"/>
              </a:lnSpc>
              <a:spcBef>
                <a:spcPts val="0"/>
              </a:spcBef>
              <a:spcAft>
                <a:spcPts val="0"/>
              </a:spcAft>
              <a:buClrTx/>
              <a:buSzPct val="80000"/>
              <a:buFontTx/>
              <a:buNone/>
              <a:tabLst/>
              <a:defRPr/>
            </a:pPr>
            <a:r>
              <a:rPr kumimoji="0" lang="en-GB" altLang="en-US" sz="2000" b="0"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rPr>
              <a:t>It is also a CCA requirement.</a:t>
            </a:r>
          </a:p>
          <a:p>
            <a:pPr marL="457200" marR="0" lvl="1" indent="0" algn="l" defTabSz="457200" rtl="0" eaLnBrk="1" fontAlgn="auto" latinLnBrk="0" hangingPunct="1">
              <a:lnSpc>
                <a:spcPct val="100000"/>
              </a:lnSpc>
              <a:spcBef>
                <a:spcPts val="0"/>
              </a:spcBef>
              <a:spcAft>
                <a:spcPts val="0"/>
              </a:spcAft>
              <a:buClrTx/>
              <a:buSzPct val="80000"/>
              <a:buFontTx/>
              <a:buNone/>
              <a:tabLst/>
              <a:defRPr/>
            </a:pPr>
            <a:endParaRPr kumimoji="0" lang="en-GB" altLang="en-US" sz="2000" b="0"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endParaRPr>
          </a:p>
          <a:p>
            <a:pPr marL="457200" marR="0" lvl="1" indent="0" algn="l" defTabSz="457200" rtl="0" eaLnBrk="1" fontAlgn="auto" latinLnBrk="0" hangingPunct="1">
              <a:lnSpc>
                <a:spcPct val="100000"/>
              </a:lnSpc>
              <a:spcBef>
                <a:spcPts val="0"/>
              </a:spcBef>
              <a:spcAft>
                <a:spcPts val="0"/>
              </a:spcAft>
              <a:buClrTx/>
              <a:buSzPct val="80000"/>
              <a:buFontTx/>
              <a:buNone/>
              <a:tabLst/>
              <a:defRPr/>
            </a:pPr>
            <a:r>
              <a:rPr kumimoji="0" lang="en-GB" altLang="en-US" sz="2000" b="0" i="1"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rPr>
              <a:t>Some</a:t>
            </a:r>
            <a:r>
              <a:rPr kumimoji="0" lang="en-GB" altLang="en-US" sz="2000" b="0"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rPr>
              <a:t> overlap with Corporate Risk Register.</a:t>
            </a:r>
          </a:p>
          <a:p>
            <a:pPr marL="457200" marR="0" lvl="1" indent="0" algn="l" defTabSz="457200" rtl="0" eaLnBrk="1" fontAlgn="auto" latinLnBrk="0" hangingPunct="1">
              <a:lnSpc>
                <a:spcPct val="100000"/>
              </a:lnSpc>
              <a:spcBef>
                <a:spcPts val="0"/>
              </a:spcBef>
              <a:spcAft>
                <a:spcPts val="0"/>
              </a:spcAft>
              <a:buClrTx/>
              <a:buSzPct val="80000"/>
              <a:buFontTx/>
              <a:buNone/>
              <a:tabLst/>
              <a:defRPr/>
            </a:pPr>
            <a:r>
              <a:rPr kumimoji="0" lang="en-GB" altLang="en-US" sz="2000" b="0"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rPr>
              <a:t>Risks are identified and managed via a </a:t>
            </a:r>
          </a:p>
          <a:p>
            <a:pPr marL="457200" marR="0" lvl="1" indent="0" algn="l" defTabSz="457200" rtl="0" eaLnBrk="1" fontAlgn="auto" latinLnBrk="0" hangingPunct="1">
              <a:lnSpc>
                <a:spcPct val="100000"/>
              </a:lnSpc>
              <a:spcBef>
                <a:spcPts val="0"/>
              </a:spcBef>
              <a:spcAft>
                <a:spcPts val="0"/>
              </a:spcAft>
              <a:buClrTx/>
              <a:buSzPct val="80000"/>
              <a:buFontTx/>
              <a:buNone/>
              <a:tabLst/>
              <a:defRPr/>
            </a:pPr>
            <a:r>
              <a:rPr kumimoji="0" lang="en-GB" altLang="en-US" sz="2000" b="0"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rPr>
              <a:t>different </a:t>
            </a:r>
            <a:r>
              <a:rPr kumimoji="0" lang="en-GB" altLang="en-US" sz="2000" b="0"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hlinkClick r:id="rId3"/>
              </a:rPr>
              <a:t>process</a:t>
            </a:r>
            <a:r>
              <a:rPr kumimoji="0" lang="en-GB" altLang="en-US" sz="2000" b="0"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rPr>
              <a:t>:</a:t>
            </a:r>
          </a:p>
          <a:p>
            <a:pPr marL="457200" marR="0" lvl="1" indent="0" algn="l" defTabSz="457200" rtl="0" eaLnBrk="1" fontAlgn="auto" latinLnBrk="0" hangingPunct="1">
              <a:lnSpc>
                <a:spcPct val="100000"/>
              </a:lnSpc>
              <a:spcBef>
                <a:spcPts val="0"/>
              </a:spcBef>
              <a:spcAft>
                <a:spcPts val="0"/>
              </a:spcAft>
              <a:buClrTx/>
              <a:buSzPct val="80000"/>
              <a:buFontTx/>
              <a:buNone/>
              <a:tabLst/>
              <a:defRPr/>
            </a:pPr>
            <a:endParaRPr kumimoji="0" lang="en-GB" altLang="en-US" sz="2000" b="0"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endParaRPr>
          </a:p>
        </p:txBody>
      </p:sp>
      <p:pic>
        <p:nvPicPr>
          <p:cNvPr id="7" name="Picture 6" descr="A picture containing text, mountain, sign, highland&#10;&#10;Description automatically generated">
            <a:hlinkClick r:id="rId4"/>
            <a:extLst>
              <a:ext uri="{FF2B5EF4-FFF2-40B4-BE49-F238E27FC236}">
                <a16:creationId xmlns:a16="http://schemas.microsoft.com/office/drawing/2014/main" id="{E515955D-3933-435C-A07E-5E2CDE5CCE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2274" y="2041679"/>
            <a:ext cx="1999515" cy="2805441"/>
          </a:xfrm>
          <a:prstGeom prst="rect">
            <a:avLst/>
          </a:prstGeom>
          <a:effectLst>
            <a:outerShdw blurRad="292100" dist="139700" dir="2700000" algn="tl" rotWithShape="0">
              <a:prstClr val="black">
                <a:alpha val="65000"/>
              </a:prstClr>
            </a:outerShdw>
          </a:effectLst>
        </p:spPr>
      </p:pic>
      <p:sp>
        <p:nvSpPr>
          <p:cNvPr id="2" name="TextBox 1">
            <a:extLst>
              <a:ext uri="{FF2B5EF4-FFF2-40B4-BE49-F238E27FC236}">
                <a16:creationId xmlns:a16="http://schemas.microsoft.com/office/drawing/2014/main" id="{DC371CB8-78A7-4A91-9188-2129515E1156}"/>
              </a:ext>
            </a:extLst>
          </p:cNvPr>
          <p:cNvSpPr txBox="1"/>
          <p:nvPr/>
        </p:nvSpPr>
        <p:spPr>
          <a:xfrm>
            <a:off x="8356589" y="2132874"/>
            <a:ext cx="3426996" cy="1815882"/>
          </a:xfrm>
          <a:prstGeom prst="rect">
            <a:avLst/>
          </a:prstGeom>
          <a:noFill/>
        </p:spPr>
        <p:txBody>
          <a:bodyPr wrap="square" rtlCol="0">
            <a:spAutoFit/>
          </a:bodyPr>
          <a:lstStyle/>
          <a:p>
            <a:pPr marL="914400" marR="0" lvl="1" indent="-457200" algn="l" defTabSz="4572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en-GB" altLang="en-US" sz="1400" b="0"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rPr>
              <a:t>Pandemic Diseases</a:t>
            </a:r>
          </a:p>
          <a:p>
            <a:pPr marL="914400" marR="0" lvl="1" indent="-457200" algn="l" defTabSz="4572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en-GB" altLang="en-US" sz="1400" b="1"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rPr>
              <a:t>Severe Weather</a:t>
            </a:r>
          </a:p>
          <a:p>
            <a:pPr marL="914400" marR="0" lvl="1" indent="-457200" algn="l" defTabSz="4572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en-GB" altLang="en-US" sz="1400" b="1"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rPr>
              <a:t>Flooding</a:t>
            </a:r>
          </a:p>
          <a:p>
            <a:pPr marL="914400" marR="0" lvl="1" indent="-457200" algn="l" defTabSz="4572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en-GB" altLang="en-US" sz="1400" b="1"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rPr>
              <a:t>Interruption to Utilities</a:t>
            </a:r>
          </a:p>
          <a:p>
            <a:pPr marL="914400" marR="0" lvl="1" indent="-457200" algn="l" defTabSz="4572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en-GB" altLang="en-US" sz="1400" b="0"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rPr>
              <a:t>Industrial Site Accidents</a:t>
            </a:r>
          </a:p>
          <a:p>
            <a:pPr marL="914400" marR="0" lvl="1" indent="-457200" algn="l" defTabSz="4572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en-GB" altLang="en-US" sz="1400" b="1"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rPr>
              <a:t>Transport Disruption</a:t>
            </a:r>
          </a:p>
          <a:p>
            <a:pPr marL="914400" marR="0" lvl="1" indent="-457200" algn="l" defTabSz="4572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en-GB" altLang="en-US" sz="1400" b="0"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rPr>
              <a:t>Pollution and Contamination</a:t>
            </a:r>
          </a:p>
          <a:p>
            <a:pPr marL="914400" marR="0" lvl="1" indent="-457200" algn="l" defTabSz="4572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en-GB" altLang="en-US" sz="1400" b="0"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rPr>
              <a:t>Significant Cyber Attack</a:t>
            </a:r>
          </a:p>
        </p:txBody>
      </p:sp>
      <p:sp>
        <p:nvSpPr>
          <p:cNvPr id="3" name="Oval 2">
            <a:extLst>
              <a:ext uri="{FF2B5EF4-FFF2-40B4-BE49-F238E27FC236}">
                <a16:creationId xmlns:a16="http://schemas.microsoft.com/office/drawing/2014/main" id="{5331324D-A75B-45F2-824D-F257EB290761}"/>
              </a:ext>
            </a:extLst>
          </p:cNvPr>
          <p:cNvSpPr/>
          <p:nvPr/>
        </p:nvSpPr>
        <p:spPr>
          <a:xfrm>
            <a:off x="8260337" y="1713890"/>
            <a:ext cx="3831048" cy="2653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33C957C6-D1DF-4077-AB80-DCE6D2381C7A}"/>
              </a:ext>
            </a:extLst>
          </p:cNvPr>
          <p:cNvCxnSpPr>
            <a:endCxn id="3" idx="3"/>
          </p:cNvCxnSpPr>
          <p:nvPr/>
        </p:nvCxnSpPr>
        <p:spPr>
          <a:xfrm flipV="1">
            <a:off x="8260337" y="3979092"/>
            <a:ext cx="561044" cy="388647"/>
          </a:xfrm>
          <a:prstGeom prst="line">
            <a:avLst/>
          </a:prstGeom>
          <a:ln w="25400">
            <a:solidFill>
              <a:srgbClr val="385D8A"/>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442D5C2-766D-4281-989C-C213540F902E}"/>
              </a:ext>
            </a:extLst>
          </p:cNvPr>
          <p:cNvSpPr/>
          <p:nvPr/>
        </p:nvSpPr>
        <p:spPr>
          <a:xfrm>
            <a:off x="395719" y="3799905"/>
            <a:ext cx="1528669" cy="952847"/>
          </a:xfrm>
          <a:prstGeom prst="rect">
            <a:avLst/>
          </a:prstGeom>
          <a:solidFill>
            <a:srgbClr val="FFFFCC"/>
          </a:solidFill>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National Security Risk Assessment</a:t>
            </a:r>
            <a:endParaRPr kumimoji="0" lang="en-GB"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FFFB6A99-24D0-4D1C-B4AA-DBD922D3DEDE}"/>
              </a:ext>
            </a:extLst>
          </p:cNvPr>
          <p:cNvSpPr/>
          <p:nvPr/>
        </p:nvSpPr>
        <p:spPr>
          <a:xfrm>
            <a:off x="981365" y="5049253"/>
            <a:ext cx="1528669" cy="866274"/>
          </a:xfrm>
          <a:prstGeom prst="rect">
            <a:avLst/>
          </a:prstGeom>
          <a:solidFill>
            <a:srgbClr val="FFFFCC"/>
          </a:solidFill>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Scottish Risk Assessment</a:t>
            </a:r>
            <a:endParaRPr kumimoji="0" lang="en-GB"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75C7F47-9A3C-4E2B-992B-EFC6EA212426}"/>
              </a:ext>
            </a:extLst>
          </p:cNvPr>
          <p:cNvSpPr/>
          <p:nvPr/>
        </p:nvSpPr>
        <p:spPr>
          <a:xfrm>
            <a:off x="3515050" y="3791314"/>
            <a:ext cx="1767630" cy="2544747"/>
          </a:xfrm>
          <a:prstGeom prst="rect">
            <a:avLst/>
          </a:prstGeom>
          <a:solidFill>
            <a:srgbClr val="FFFFCC"/>
          </a:solidFill>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C00000"/>
                </a:solidFill>
                <a:effectLst/>
                <a:uLnTx/>
                <a:uFillTx/>
                <a:latin typeface="Calibri"/>
                <a:ea typeface="+mn-ea"/>
                <a:cs typeface="+mn-cs"/>
              </a:rPr>
              <a:t>NoSRRP</a:t>
            </a:r>
            <a:r>
              <a:rPr kumimoji="0" lang="en-GB" sz="1800" b="1" i="0" u="none" strike="noStrike" kern="1200" cap="none" spc="0" normalizeH="0" baseline="0" noProof="0" dirty="0">
                <a:ln>
                  <a:noFill/>
                </a:ln>
                <a:solidFill>
                  <a:srgbClr val="C00000"/>
                </a:solidFill>
                <a:effectLst/>
                <a:uLnTx/>
                <a:uFillTx/>
                <a:latin typeface="Calibri"/>
                <a:ea typeface="+mn-ea"/>
                <a:cs typeface="+mn-cs"/>
              </a:rPr>
              <a:t> Risk Preparedness Assessment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Assesses risks and considers capability gaps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C00000"/>
                </a:solidFill>
                <a:effectLst/>
                <a:uLnTx/>
                <a:uFillTx/>
                <a:latin typeface="Calibri"/>
                <a:ea typeface="+mn-ea"/>
                <a:cs typeface="+mn-cs"/>
              </a:rPr>
              <a:t>Process led by SFRS</a:t>
            </a:r>
          </a:p>
        </p:txBody>
      </p:sp>
      <p:sp>
        <p:nvSpPr>
          <p:cNvPr id="12" name="Rectangle 11">
            <a:extLst>
              <a:ext uri="{FF2B5EF4-FFF2-40B4-BE49-F238E27FC236}">
                <a16:creationId xmlns:a16="http://schemas.microsoft.com/office/drawing/2014/main" id="{CD57DE77-9D1D-4BAE-83DB-217F37DD8A1F}"/>
              </a:ext>
            </a:extLst>
          </p:cNvPr>
          <p:cNvSpPr/>
          <p:nvPr/>
        </p:nvSpPr>
        <p:spPr>
          <a:xfrm>
            <a:off x="8821381" y="5482390"/>
            <a:ext cx="1528669" cy="866274"/>
          </a:xfrm>
          <a:prstGeom prst="rect">
            <a:avLst/>
          </a:prstGeom>
          <a:solidFill>
            <a:srgbClr val="FFFFCC"/>
          </a:solidFill>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HILRP Work Programme</a:t>
            </a:r>
          </a:p>
        </p:txBody>
      </p:sp>
      <p:sp>
        <p:nvSpPr>
          <p:cNvPr id="13" name="Rectangle 12">
            <a:extLst>
              <a:ext uri="{FF2B5EF4-FFF2-40B4-BE49-F238E27FC236}">
                <a16:creationId xmlns:a16="http://schemas.microsoft.com/office/drawing/2014/main" id="{C02B1D49-E202-4405-9549-557D1BED3703}"/>
              </a:ext>
            </a:extLst>
          </p:cNvPr>
          <p:cNvSpPr/>
          <p:nvPr/>
        </p:nvSpPr>
        <p:spPr>
          <a:xfrm>
            <a:off x="6287696" y="5469788"/>
            <a:ext cx="1528669" cy="866274"/>
          </a:xfrm>
          <a:prstGeom prst="rect">
            <a:avLst/>
          </a:prstGeom>
          <a:solidFill>
            <a:srgbClr val="FFFFCC"/>
          </a:solidFill>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black"/>
                </a:solidFill>
                <a:effectLst/>
                <a:uLnTx/>
                <a:uFillTx/>
                <a:latin typeface="Calibri"/>
                <a:ea typeface="+mn-ea"/>
                <a:cs typeface="+mn-cs"/>
              </a:rPr>
              <a:t>NoSRRP</a:t>
            </a:r>
            <a:r>
              <a:rPr kumimoji="0" lang="en-GB" sz="1800" b="1" i="0" u="none" strike="noStrike" kern="1200" cap="none" spc="0" normalizeH="0" baseline="0" noProof="0" dirty="0">
                <a:ln>
                  <a:noFill/>
                </a:ln>
                <a:solidFill>
                  <a:prstClr val="black"/>
                </a:solidFill>
                <a:effectLst/>
                <a:uLnTx/>
                <a:uFillTx/>
                <a:latin typeface="Calibri"/>
                <a:ea typeface="+mn-ea"/>
                <a:cs typeface="+mn-cs"/>
              </a:rPr>
              <a:t> Work Programme</a:t>
            </a:r>
          </a:p>
        </p:txBody>
      </p:sp>
      <p:sp>
        <p:nvSpPr>
          <p:cNvPr id="16" name="Arrow: Right 15">
            <a:extLst>
              <a:ext uri="{FF2B5EF4-FFF2-40B4-BE49-F238E27FC236}">
                <a16:creationId xmlns:a16="http://schemas.microsoft.com/office/drawing/2014/main" id="{9CBC5D99-8698-4AFA-AE1E-D1E304E05E6F}"/>
              </a:ext>
            </a:extLst>
          </p:cNvPr>
          <p:cNvSpPr/>
          <p:nvPr/>
        </p:nvSpPr>
        <p:spPr>
          <a:xfrm>
            <a:off x="1986380" y="4113257"/>
            <a:ext cx="1466677" cy="300790"/>
          </a:xfrm>
          <a:prstGeom prst="rightArrow">
            <a:avLst/>
          </a:prstGeom>
          <a:solidFill>
            <a:srgbClr val="FFFFCC"/>
          </a:solidFill>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Arrow: Right 16">
            <a:extLst>
              <a:ext uri="{FF2B5EF4-FFF2-40B4-BE49-F238E27FC236}">
                <a16:creationId xmlns:a16="http://schemas.microsoft.com/office/drawing/2014/main" id="{F6F93CAA-6CA0-4177-AD7B-1A1C3482DCD7}"/>
              </a:ext>
            </a:extLst>
          </p:cNvPr>
          <p:cNvSpPr/>
          <p:nvPr/>
        </p:nvSpPr>
        <p:spPr>
          <a:xfrm>
            <a:off x="2576290" y="5319393"/>
            <a:ext cx="876768" cy="300790"/>
          </a:xfrm>
          <a:prstGeom prst="rightArrow">
            <a:avLst/>
          </a:prstGeom>
          <a:solidFill>
            <a:srgbClr val="FFFFCC"/>
          </a:solidFill>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Arrow: Right 17">
            <a:extLst>
              <a:ext uri="{FF2B5EF4-FFF2-40B4-BE49-F238E27FC236}">
                <a16:creationId xmlns:a16="http://schemas.microsoft.com/office/drawing/2014/main" id="{BBC1C1A5-3524-4436-8329-D97AABEC2F12}"/>
              </a:ext>
            </a:extLst>
          </p:cNvPr>
          <p:cNvSpPr/>
          <p:nvPr/>
        </p:nvSpPr>
        <p:spPr>
          <a:xfrm>
            <a:off x="5344672" y="4113257"/>
            <a:ext cx="634709" cy="300790"/>
          </a:xfrm>
          <a:prstGeom prst="rightArrow">
            <a:avLst/>
          </a:prstGeom>
          <a:solidFill>
            <a:srgbClr val="FFFFCC"/>
          </a:solidFill>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Arrow: Right 18">
            <a:extLst>
              <a:ext uri="{FF2B5EF4-FFF2-40B4-BE49-F238E27FC236}">
                <a16:creationId xmlns:a16="http://schemas.microsoft.com/office/drawing/2014/main" id="{79CEC5FD-CDF0-4705-9133-252088F428C2}"/>
              </a:ext>
            </a:extLst>
          </p:cNvPr>
          <p:cNvSpPr/>
          <p:nvPr/>
        </p:nvSpPr>
        <p:spPr>
          <a:xfrm>
            <a:off x="5344672" y="5731046"/>
            <a:ext cx="873248" cy="300790"/>
          </a:xfrm>
          <a:prstGeom prst="rightArrow">
            <a:avLst/>
          </a:prstGeom>
          <a:solidFill>
            <a:srgbClr val="FFFFCC"/>
          </a:solidFill>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Arrow: Right 19">
            <a:extLst>
              <a:ext uri="{FF2B5EF4-FFF2-40B4-BE49-F238E27FC236}">
                <a16:creationId xmlns:a16="http://schemas.microsoft.com/office/drawing/2014/main" id="{0FF83F31-CE9C-4D8C-92D7-B91906438A5E}"/>
              </a:ext>
            </a:extLst>
          </p:cNvPr>
          <p:cNvSpPr/>
          <p:nvPr/>
        </p:nvSpPr>
        <p:spPr>
          <a:xfrm>
            <a:off x="7883580" y="5731046"/>
            <a:ext cx="873248" cy="300790"/>
          </a:xfrm>
          <a:prstGeom prst="rightArrow">
            <a:avLst/>
          </a:prstGeom>
          <a:solidFill>
            <a:srgbClr val="FFFFCC"/>
          </a:solidFill>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17902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617480-0A4D-4D0E-B734-54A77641D418}"/>
              </a:ext>
            </a:extLst>
          </p:cNvPr>
          <p:cNvSpPr>
            <a:spLocks noGrp="1"/>
          </p:cNvSpPr>
          <p:nvPr>
            <p:ph idx="1"/>
          </p:nvPr>
        </p:nvSpPr>
        <p:spPr>
          <a:xfrm>
            <a:off x="830179" y="1196751"/>
            <a:ext cx="10768263" cy="6383143"/>
          </a:xfrm>
        </p:spPr>
        <p:txBody>
          <a:bodyPr lIns="91440" tIns="45720" rIns="91440" bIns="45720" anchor="t"/>
          <a:lstStyle/>
          <a:p>
            <a:endParaRPr lang="en-GB" dirty="0">
              <a:cs typeface="Calibri"/>
            </a:endParaRPr>
          </a:p>
          <a:p>
            <a:endParaRPr lang="en-GB" dirty="0"/>
          </a:p>
          <a:p>
            <a:endParaRPr lang="en-GB" dirty="0"/>
          </a:p>
          <a:p>
            <a:endParaRPr lang="en-GB" dirty="0"/>
          </a:p>
          <a:p>
            <a:endParaRPr lang="en-GB" dirty="0"/>
          </a:p>
          <a:p>
            <a:endParaRPr lang="en-GB" dirty="0"/>
          </a:p>
          <a:p>
            <a:endParaRPr lang="en-GB" dirty="0">
              <a:cs typeface="Calibri"/>
            </a:endParaRPr>
          </a:p>
        </p:txBody>
      </p:sp>
      <p:sp>
        <p:nvSpPr>
          <p:cNvPr id="19" name="Rectangle 18">
            <a:extLst>
              <a:ext uri="{FF2B5EF4-FFF2-40B4-BE49-F238E27FC236}">
                <a16:creationId xmlns:a16="http://schemas.microsoft.com/office/drawing/2014/main" id="{B0314056-7352-4F06-A3F4-2B40AC466659}"/>
              </a:ext>
            </a:extLst>
          </p:cNvPr>
          <p:cNvSpPr/>
          <p:nvPr/>
        </p:nvSpPr>
        <p:spPr>
          <a:xfrm>
            <a:off x="1137425" y="872716"/>
            <a:ext cx="10461018" cy="2160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2">
            <a:extLst>
              <a:ext uri="{FF2B5EF4-FFF2-40B4-BE49-F238E27FC236}">
                <a16:creationId xmlns:a16="http://schemas.microsoft.com/office/drawing/2014/main" id="{FBF94802-03A1-4D00-98E4-52C3F0B7956F}"/>
              </a:ext>
            </a:extLst>
          </p:cNvPr>
          <p:cNvSpPr>
            <a:spLocks/>
          </p:cNvSpPr>
          <p:nvPr/>
        </p:nvSpPr>
        <p:spPr bwMode="auto">
          <a:xfrm>
            <a:off x="8946254" y="3657032"/>
            <a:ext cx="173037" cy="260350"/>
          </a:xfrm>
          <a:custGeom>
            <a:avLst/>
            <a:gdLst>
              <a:gd name="T0" fmla="*/ 12862 w 173831"/>
              <a:gd name="T1" fmla="*/ 1192 h 260794"/>
              <a:gd name="T2" fmla="*/ 6610 w 173831"/>
              <a:gd name="T3" fmla="*/ 34582 h 260794"/>
              <a:gd name="T4" fmla="*/ 10897 w 173831"/>
              <a:gd name="T5" fmla="*/ 71217 h 260794"/>
              <a:gd name="T6" fmla="*/ 0 w 173831"/>
              <a:gd name="T7" fmla="*/ 111098 h 260794"/>
              <a:gd name="T8" fmla="*/ 70738 w 173831"/>
              <a:gd name="T9" fmla="*/ 250771 h 260794"/>
              <a:gd name="T10" fmla="*/ 156484 w 173831"/>
              <a:gd name="T11" fmla="*/ 221004 h 260794"/>
              <a:gd name="T12" fmla="*/ 77169 w 173831"/>
              <a:gd name="T13" fmla="*/ 79041 h 260794"/>
              <a:gd name="T14" fmla="*/ 12862 w 173831"/>
              <a:gd name="T15" fmla="*/ 1192 h 2607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3831" h="260794">
                <a:moveTo>
                  <a:pt x="14287" y="1238"/>
                </a:moveTo>
                <a:cubicBezTo>
                  <a:pt x="2414" y="-6468"/>
                  <a:pt x="7706" y="23826"/>
                  <a:pt x="7342" y="35963"/>
                </a:cubicBezTo>
                <a:cubicBezTo>
                  <a:pt x="6978" y="48100"/>
                  <a:pt x="14519" y="60801"/>
                  <a:pt x="12105" y="74063"/>
                </a:cubicBezTo>
                <a:lnTo>
                  <a:pt x="0" y="115537"/>
                </a:lnTo>
                <a:lnTo>
                  <a:pt x="78580" y="260794"/>
                </a:lnTo>
                <a:lnTo>
                  <a:pt x="173831" y="229837"/>
                </a:lnTo>
                <a:lnTo>
                  <a:pt x="85724" y="82200"/>
                </a:lnTo>
                <a:lnTo>
                  <a:pt x="14287" y="12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
            <a:extLst>
              <a:ext uri="{FF2B5EF4-FFF2-40B4-BE49-F238E27FC236}">
                <a16:creationId xmlns:a16="http://schemas.microsoft.com/office/drawing/2014/main" id="{6494DB31-B10A-44A4-8D6E-4BF5A7BFE05F}"/>
              </a:ext>
            </a:extLst>
          </p:cNvPr>
          <p:cNvSpPr>
            <a:spLocks/>
          </p:cNvSpPr>
          <p:nvPr/>
        </p:nvSpPr>
        <p:spPr bwMode="auto">
          <a:xfrm>
            <a:off x="8914504" y="3893570"/>
            <a:ext cx="266700" cy="393700"/>
          </a:xfrm>
          <a:custGeom>
            <a:avLst/>
            <a:gdLst>
              <a:gd name="T0" fmla="*/ 0 w 266700"/>
              <a:gd name="T1" fmla="*/ 306815 h 392906"/>
              <a:gd name="T2" fmla="*/ 74031 w 266700"/>
              <a:gd name="T3" fmla="*/ 338211 h 392906"/>
              <a:gd name="T4" fmla="*/ 142899 w 266700"/>
              <a:gd name="T5" fmla="*/ 411579 h 392906"/>
              <a:gd name="T6" fmla="*/ 266745 w 266700"/>
              <a:gd name="T7" fmla="*/ 0 h 392906"/>
              <a:gd name="T8" fmla="*/ 116702 w 266700"/>
              <a:gd name="T9" fmla="*/ 52382 h 392906"/>
              <a:gd name="T10" fmla="*/ 0 w 266700"/>
              <a:gd name="T11" fmla="*/ 306815 h 392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6700" h="392906">
                <a:moveTo>
                  <a:pt x="0" y="292894"/>
                </a:moveTo>
                <a:cubicBezTo>
                  <a:pt x="21498" y="306060"/>
                  <a:pt x="52521" y="316845"/>
                  <a:pt x="74019" y="322867"/>
                </a:cubicBezTo>
                <a:lnTo>
                  <a:pt x="142875" y="392906"/>
                </a:lnTo>
                <a:lnTo>
                  <a:pt x="266700" y="0"/>
                </a:lnTo>
                <a:lnTo>
                  <a:pt x="116682" y="50006"/>
                </a:lnTo>
                <a:lnTo>
                  <a:pt x="0" y="2928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Rounded Rectangle 14">
            <a:extLst>
              <a:ext uri="{FF2B5EF4-FFF2-40B4-BE49-F238E27FC236}">
                <a16:creationId xmlns:a16="http://schemas.microsoft.com/office/drawing/2014/main" id="{F18C952D-C56A-46B4-899B-D4C5A9D027E6}"/>
              </a:ext>
            </a:extLst>
          </p:cNvPr>
          <p:cNvSpPr/>
          <p:nvPr/>
        </p:nvSpPr>
        <p:spPr bwMode="auto">
          <a:xfrm>
            <a:off x="4585327" y="135151"/>
            <a:ext cx="6334558" cy="720079"/>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Highlands &amp; Islands Local Resilience Partnership (HILRP)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FFFF00"/>
                </a:solidFill>
                <a:effectLst/>
                <a:uLnTx/>
                <a:uFillTx/>
                <a:latin typeface="Calibri"/>
                <a:ea typeface="+mn-ea"/>
                <a:cs typeface="+mn-cs"/>
              </a:rPr>
              <a:t>Chair: David Park, NHS Highland</a:t>
            </a:r>
            <a:endParaRPr kumimoji="0" lang="en-GB" sz="1600" b="0" i="0" u="none" strike="noStrike" kern="1200" cap="none" spc="0" normalizeH="0" baseline="0" noProof="0" dirty="0">
              <a:ln>
                <a:noFill/>
              </a:ln>
              <a:solidFill>
                <a:srgbClr val="FFFF00"/>
              </a:solidFill>
              <a:effectLst/>
              <a:uLnTx/>
              <a:uFillTx/>
              <a:latin typeface="Calibri"/>
              <a:ea typeface="+mn-ea"/>
              <a:cs typeface="+mn-cs"/>
            </a:endParaRPr>
          </a:p>
        </p:txBody>
      </p:sp>
      <p:sp>
        <p:nvSpPr>
          <p:cNvPr id="73" name="Rounded Rectangle 25">
            <a:extLst>
              <a:ext uri="{FF2B5EF4-FFF2-40B4-BE49-F238E27FC236}">
                <a16:creationId xmlns:a16="http://schemas.microsoft.com/office/drawing/2014/main" id="{251CDBFD-3445-43AC-B231-CA06CF47869D}"/>
              </a:ext>
            </a:extLst>
          </p:cNvPr>
          <p:cNvSpPr/>
          <p:nvPr/>
        </p:nvSpPr>
        <p:spPr bwMode="auto">
          <a:xfrm>
            <a:off x="9656518" y="1043571"/>
            <a:ext cx="2105000" cy="923533"/>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Response Capability Group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FFFF00"/>
                </a:solidFill>
                <a:effectLst/>
                <a:uLnTx/>
                <a:uFillTx/>
                <a:latin typeface="Calibri"/>
                <a:ea typeface="+mn-ea"/>
                <a:cs typeface="+mn-cs"/>
              </a:rPr>
              <a:t>Chair: SFRS</a:t>
            </a:r>
          </a:p>
        </p:txBody>
      </p:sp>
      <p:sp>
        <p:nvSpPr>
          <p:cNvPr id="75" name="Rounded Rectangle 28">
            <a:extLst>
              <a:ext uri="{FF2B5EF4-FFF2-40B4-BE49-F238E27FC236}">
                <a16:creationId xmlns:a16="http://schemas.microsoft.com/office/drawing/2014/main" id="{4C99191D-88F6-477A-8E2C-9EA15053E02B}"/>
              </a:ext>
            </a:extLst>
          </p:cNvPr>
          <p:cNvSpPr/>
          <p:nvPr/>
        </p:nvSpPr>
        <p:spPr bwMode="auto">
          <a:xfrm>
            <a:off x="4867666" y="3080572"/>
            <a:ext cx="2628292" cy="683892"/>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Inverness ELG</a:t>
            </a:r>
          </a:p>
        </p:txBody>
      </p:sp>
      <p:sp>
        <p:nvSpPr>
          <p:cNvPr id="76" name="Rounded Rectangle 29">
            <a:extLst>
              <a:ext uri="{FF2B5EF4-FFF2-40B4-BE49-F238E27FC236}">
                <a16:creationId xmlns:a16="http://schemas.microsoft.com/office/drawing/2014/main" id="{CD83F4E1-0453-4EF5-BD42-F30399728F68}"/>
              </a:ext>
            </a:extLst>
          </p:cNvPr>
          <p:cNvSpPr/>
          <p:nvPr/>
        </p:nvSpPr>
        <p:spPr bwMode="auto">
          <a:xfrm>
            <a:off x="4867666" y="3836472"/>
            <a:ext cx="2628292" cy="683892"/>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NB&amp;S ELG</a:t>
            </a:r>
          </a:p>
        </p:txBody>
      </p:sp>
      <p:sp>
        <p:nvSpPr>
          <p:cNvPr id="77" name="Rounded Rectangle 31">
            <a:extLst>
              <a:ext uri="{FF2B5EF4-FFF2-40B4-BE49-F238E27FC236}">
                <a16:creationId xmlns:a16="http://schemas.microsoft.com/office/drawing/2014/main" id="{BAD890AF-5E5C-4871-9791-DAB9ECD35F9A}"/>
              </a:ext>
            </a:extLst>
          </p:cNvPr>
          <p:cNvSpPr/>
          <p:nvPr/>
        </p:nvSpPr>
        <p:spPr bwMode="auto">
          <a:xfrm>
            <a:off x="4867666" y="4592740"/>
            <a:ext cx="2628292" cy="683892"/>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Ross &amp; Cromarty ELG</a:t>
            </a:r>
          </a:p>
        </p:txBody>
      </p:sp>
      <p:sp>
        <p:nvSpPr>
          <p:cNvPr id="78" name="Rounded Rectangle 32">
            <a:extLst>
              <a:ext uri="{FF2B5EF4-FFF2-40B4-BE49-F238E27FC236}">
                <a16:creationId xmlns:a16="http://schemas.microsoft.com/office/drawing/2014/main" id="{60645F5B-F6C6-4E99-A122-7AA9A6A5166A}"/>
              </a:ext>
            </a:extLst>
          </p:cNvPr>
          <p:cNvSpPr/>
          <p:nvPr/>
        </p:nvSpPr>
        <p:spPr bwMode="auto">
          <a:xfrm>
            <a:off x="4867666" y="5348640"/>
            <a:ext cx="2628292" cy="683892"/>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Lochaber &amp; Skye ELG</a:t>
            </a:r>
          </a:p>
        </p:txBody>
      </p:sp>
      <p:sp>
        <p:nvSpPr>
          <p:cNvPr id="79" name="Rounded Rectangle 35">
            <a:extLst>
              <a:ext uri="{FF2B5EF4-FFF2-40B4-BE49-F238E27FC236}">
                <a16:creationId xmlns:a16="http://schemas.microsoft.com/office/drawing/2014/main" id="{DA32E525-29A8-4C37-B7A4-9F438081DCEB}"/>
              </a:ext>
            </a:extLst>
          </p:cNvPr>
          <p:cNvSpPr/>
          <p:nvPr/>
        </p:nvSpPr>
        <p:spPr bwMode="auto">
          <a:xfrm>
            <a:off x="4867666" y="6104908"/>
            <a:ext cx="2628292" cy="683892"/>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Caithness &amp; Sutherland ELG</a:t>
            </a:r>
          </a:p>
        </p:txBody>
      </p:sp>
      <p:sp>
        <p:nvSpPr>
          <p:cNvPr id="80" name="Rounded Rectangle 37">
            <a:extLst>
              <a:ext uri="{FF2B5EF4-FFF2-40B4-BE49-F238E27FC236}">
                <a16:creationId xmlns:a16="http://schemas.microsoft.com/office/drawing/2014/main" id="{EECA02DD-533B-48F8-A918-6CB0CAEEF972}"/>
              </a:ext>
            </a:extLst>
          </p:cNvPr>
          <p:cNvSpPr/>
          <p:nvPr/>
        </p:nvSpPr>
        <p:spPr bwMode="auto">
          <a:xfrm>
            <a:off x="4095528" y="1536927"/>
            <a:ext cx="2088232" cy="1058303"/>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Care for People Group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FFFF00"/>
                </a:solidFill>
                <a:effectLst/>
                <a:uLnTx/>
                <a:uFillTx/>
                <a:latin typeface="Calibri"/>
                <a:ea typeface="+mn-ea"/>
                <a:cs typeface="+mn-cs"/>
              </a:rPr>
              <a:t>Chair: Kate Cochrane, NHS Highland</a:t>
            </a:r>
            <a:endParaRPr kumimoji="0" lang="en-GB" sz="1400" b="1" i="0" u="none" strike="noStrike" kern="1200" cap="none" spc="0" normalizeH="0" baseline="0" noProof="0" dirty="0">
              <a:ln>
                <a:noFill/>
              </a:ln>
              <a:solidFill>
                <a:prstClr val="white"/>
              </a:solidFill>
              <a:effectLst/>
              <a:uLnTx/>
              <a:uFillTx/>
              <a:latin typeface="Calibri"/>
              <a:ea typeface="+mn-ea"/>
              <a:cs typeface="+mn-cs"/>
            </a:endParaRPr>
          </a:p>
        </p:txBody>
      </p:sp>
      <p:sp>
        <p:nvSpPr>
          <p:cNvPr id="81" name="Rounded Rectangle 38">
            <a:extLst>
              <a:ext uri="{FF2B5EF4-FFF2-40B4-BE49-F238E27FC236}">
                <a16:creationId xmlns:a16="http://schemas.microsoft.com/office/drawing/2014/main" id="{24539ED1-53C9-4F43-86F8-918D00B373F9}"/>
              </a:ext>
            </a:extLst>
          </p:cNvPr>
          <p:cNvSpPr/>
          <p:nvPr/>
        </p:nvSpPr>
        <p:spPr bwMode="auto">
          <a:xfrm>
            <a:off x="8300969" y="3244543"/>
            <a:ext cx="2484276" cy="953644"/>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Shetland Emergency Planning Forum</a:t>
            </a:r>
          </a:p>
        </p:txBody>
      </p:sp>
      <p:sp>
        <p:nvSpPr>
          <p:cNvPr id="82" name="Rounded Rectangle 39">
            <a:extLst>
              <a:ext uri="{FF2B5EF4-FFF2-40B4-BE49-F238E27FC236}">
                <a16:creationId xmlns:a16="http://schemas.microsoft.com/office/drawing/2014/main" id="{A0C50715-23F9-4509-B4EE-A600E044643A}"/>
              </a:ext>
            </a:extLst>
          </p:cNvPr>
          <p:cNvSpPr/>
          <p:nvPr/>
        </p:nvSpPr>
        <p:spPr bwMode="auto">
          <a:xfrm>
            <a:off x="8285363" y="4296718"/>
            <a:ext cx="2484276" cy="953643"/>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Orkney Local Emergency Coordinating Group</a:t>
            </a:r>
          </a:p>
        </p:txBody>
      </p:sp>
      <p:sp>
        <p:nvSpPr>
          <p:cNvPr id="83" name="Rounded Rectangle 40">
            <a:extLst>
              <a:ext uri="{FF2B5EF4-FFF2-40B4-BE49-F238E27FC236}">
                <a16:creationId xmlns:a16="http://schemas.microsoft.com/office/drawing/2014/main" id="{10CA11B2-5D2E-48E0-89DE-757AA19D08F5}"/>
              </a:ext>
            </a:extLst>
          </p:cNvPr>
          <p:cNvSpPr/>
          <p:nvPr/>
        </p:nvSpPr>
        <p:spPr bwMode="auto">
          <a:xfrm>
            <a:off x="8285363" y="5372816"/>
            <a:ext cx="2484276" cy="936959"/>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Western Isles EP &amp; Coordinating Group</a:t>
            </a:r>
          </a:p>
        </p:txBody>
      </p:sp>
      <p:cxnSp>
        <p:nvCxnSpPr>
          <p:cNvPr id="84" name="Straight Connector 83">
            <a:extLst>
              <a:ext uri="{FF2B5EF4-FFF2-40B4-BE49-F238E27FC236}">
                <a16:creationId xmlns:a16="http://schemas.microsoft.com/office/drawing/2014/main" id="{88F7458F-88F1-434B-8B7A-972650FB0ACC}"/>
              </a:ext>
            </a:extLst>
          </p:cNvPr>
          <p:cNvCxnSpPr>
            <a:cxnSpLocks/>
          </p:cNvCxnSpPr>
          <p:nvPr/>
        </p:nvCxnSpPr>
        <p:spPr>
          <a:xfrm flipH="1">
            <a:off x="7889856" y="859391"/>
            <a:ext cx="2146" cy="55874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45C0C1A-FAD6-4B31-B1D7-84351266051A}"/>
              </a:ext>
            </a:extLst>
          </p:cNvPr>
          <p:cNvCxnSpPr/>
          <p:nvPr/>
        </p:nvCxnSpPr>
        <p:spPr>
          <a:xfrm>
            <a:off x="7495958" y="6446854"/>
            <a:ext cx="3938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91C6212-879B-4086-9AE5-584157FFCC5F}"/>
              </a:ext>
            </a:extLst>
          </p:cNvPr>
          <p:cNvCxnSpPr/>
          <p:nvPr/>
        </p:nvCxnSpPr>
        <p:spPr>
          <a:xfrm>
            <a:off x="7498104" y="5702925"/>
            <a:ext cx="3938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D06C349-703E-499B-B017-9EE730043BB0}"/>
              </a:ext>
            </a:extLst>
          </p:cNvPr>
          <p:cNvCxnSpPr/>
          <p:nvPr/>
        </p:nvCxnSpPr>
        <p:spPr>
          <a:xfrm>
            <a:off x="7498104" y="4947025"/>
            <a:ext cx="3938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63454EE-51A7-4EB4-A1EE-DDCBFD10E6AE}"/>
              </a:ext>
            </a:extLst>
          </p:cNvPr>
          <p:cNvCxnSpPr/>
          <p:nvPr/>
        </p:nvCxnSpPr>
        <p:spPr>
          <a:xfrm>
            <a:off x="7498104" y="4178418"/>
            <a:ext cx="3938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C8EE68E-A100-4B88-826D-1DEA86205FA5}"/>
              </a:ext>
            </a:extLst>
          </p:cNvPr>
          <p:cNvCxnSpPr/>
          <p:nvPr/>
        </p:nvCxnSpPr>
        <p:spPr>
          <a:xfrm>
            <a:off x="7498104" y="3425332"/>
            <a:ext cx="3938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25EC495-13A3-4E17-90BA-DF58586235A1}"/>
              </a:ext>
            </a:extLst>
          </p:cNvPr>
          <p:cNvCxnSpPr/>
          <p:nvPr/>
        </p:nvCxnSpPr>
        <p:spPr>
          <a:xfrm>
            <a:off x="7889856" y="3713364"/>
            <a:ext cx="3938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57C1B1D-5BE4-4ABC-820F-3406EB62F633}"/>
              </a:ext>
            </a:extLst>
          </p:cNvPr>
          <p:cNvCxnSpPr/>
          <p:nvPr/>
        </p:nvCxnSpPr>
        <p:spPr>
          <a:xfrm>
            <a:off x="7889856" y="4772779"/>
            <a:ext cx="3938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280CE11-075E-45E9-A94C-2050138B0F1C}"/>
              </a:ext>
            </a:extLst>
          </p:cNvPr>
          <p:cNvCxnSpPr/>
          <p:nvPr/>
        </p:nvCxnSpPr>
        <p:spPr>
          <a:xfrm>
            <a:off x="7889856" y="5841295"/>
            <a:ext cx="3938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Rounded Rectangle 56">
            <a:extLst>
              <a:ext uri="{FF2B5EF4-FFF2-40B4-BE49-F238E27FC236}">
                <a16:creationId xmlns:a16="http://schemas.microsoft.com/office/drawing/2014/main" id="{9B9F7EB4-2209-48F3-AFBD-20C48548615B}"/>
              </a:ext>
            </a:extLst>
          </p:cNvPr>
          <p:cNvSpPr/>
          <p:nvPr/>
        </p:nvSpPr>
        <p:spPr bwMode="auto">
          <a:xfrm>
            <a:off x="5089606" y="3425332"/>
            <a:ext cx="2184412" cy="288032"/>
          </a:xfrm>
          <a:prstGeom prst="roundRect">
            <a:avLst/>
          </a:prstGeom>
          <a:solidFill>
            <a:schemeClr val="accent3">
              <a:lumMod val="75000"/>
            </a:schemeClr>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Care for People Team</a:t>
            </a:r>
          </a:p>
        </p:txBody>
      </p:sp>
      <p:sp>
        <p:nvSpPr>
          <p:cNvPr id="98" name="Rounded Rectangle 30">
            <a:extLst>
              <a:ext uri="{FF2B5EF4-FFF2-40B4-BE49-F238E27FC236}">
                <a16:creationId xmlns:a16="http://schemas.microsoft.com/office/drawing/2014/main" id="{7DC6C858-E1A4-4601-BA7E-5C664193E148}"/>
              </a:ext>
            </a:extLst>
          </p:cNvPr>
          <p:cNvSpPr/>
          <p:nvPr/>
        </p:nvSpPr>
        <p:spPr bwMode="auto">
          <a:xfrm>
            <a:off x="5089606" y="4178418"/>
            <a:ext cx="2184412" cy="288032"/>
          </a:xfrm>
          <a:prstGeom prst="roundRect">
            <a:avLst/>
          </a:prstGeom>
          <a:solidFill>
            <a:schemeClr val="accent3">
              <a:lumMod val="75000"/>
            </a:schemeClr>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Care for People Teams</a:t>
            </a:r>
          </a:p>
        </p:txBody>
      </p:sp>
      <p:sp>
        <p:nvSpPr>
          <p:cNvPr id="99" name="Rounded Rectangle 33">
            <a:extLst>
              <a:ext uri="{FF2B5EF4-FFF2-40B4-BE49-F238E27FC236}">
                <a16:creationId xmlns:a16="http://schemas.microsoft.com/office/drawing/2014/main" id="{37940AB4-C215-43CB-925F-A794C276A432}"/>
              </a:ext>
            </a:extLst>
          </p:cNvPr>
          <p:cNvSpPr/>
          <p:nvPr/>
        </p:nvSpPr>
        <p:spPr bwMode="auto">
          <a:xfrm>
            <a:off x="5089606" y="4934098"/>
            <a:ext cx="2184412" cy="288032"/>
          </a:xfrm>
          <a:prstGeom prst="roundRect">
            <a:avLst/>
          </a:prstGeom>
          <a:solidFill>
            <a:schemeClr val="accent3">
              <a:lumMod val="75000"/>
            </a:schemeClr>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Care for People Teams</a:t>
            </a:r>
          </a:p>
        </p:txBody>
      </p:sp>
      <p:sp>
        <p:nvSpPr>
          <p:cNvPr id="100" name="Rounded Rectangle 34">
            <a:extLst>
              <a:ext uri="{FF2B5EF4-FFF2-40B4-BE49-F238E27FC236}">
                <a16:creationId xmlns:a16="http://schemas.microsoft.com/office/drawing/2014/main" id="{E717918E-9F5B-4CD4-AC10-2FCC9A455BCA}"/>
              </a:ext>
            </a:extLst>
          </p:cNvPr>
          <p:cNvSpPr/>
          <p:nvPr/>
        </p:nvSpPr>
        <p:spPr bwMode="auto">
          <a:xfrm>
            <a:off x="5089606" y="5702925"/>
            <a:ext cx="2184412" cy="288032"/>
          </a:xfrm>
          <a:prstGeom prst="roundRect">
            <a:avLst/>
          </a:prstGeom>
          <a:solidFill>
            <a:schemeClr val="accent3">
              <a:lumMod val="75000"/>
            </a:schemeClr>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Care for People Teams</a:t>
            </a:r>
          </a:p>
        </p:txBody>
      </p:sp>
      <p:sp>
        <p:nvSpPr>
          <p:cNvPr id="101" name="Rounded Rectangle 36">
            <a:extLst>
              <a:ext uri="{FF2B5EF4-FFF2-40B4-BE49-F238E27FC236}">
                <a16:creationId xmlns:a16="http://schemas.microsoft.com/office/drawing/2014/main" id="{51B02C2A-EB8E-4452-98C0-8A6ED796E40F}"/>
              </a:ext>
            </a:extLst>
          </p:cNvPr>
          <p:cNvSpPr/>
          <p:nvPr/>
        </p:nvSpPr>
        <p:spPr bwMode="auto">
          <a:xfrm>
            <a:off x="5089606" y="6438046"/>
            <a:ext cx="2184412" cy="288032"/>
          </a:xfrm>
          <a:prstGeom prst="roundRect">
            <a:avLst/>
          </a:prstGeom>
          <a:solidFill>
            <a:schemeClr val="accent3">
              <a:lumMod val="75000"/>
            </a:schemeClr>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Care for People Teams</a:t>
            </a:r>
          </a:p>
        </p:txBody>
      </p:sp>
      <p:sp>
        <p:nvSpPr>
          <p:cNvPr id="109" name="Rectangle 13">
            <a:extLst>
              <a:ext uri="{FF2B5EF4-FFF2-40B4-BE49-F238E27FC236}">
                <a16:creationId xmlns:a16="http://schemas.microsoft.com/office/drawing/2014/main" id="{6FEF1DAB-E881-435D-B14E-58C90DC46DD0}"/>
              </a:ext>
            </a:extLst>
          </p:cNvPr>
          <p:cNvSpPr>
            <a:spLocks noChangeArrowheads="1"/>
          </p:cNvSpPr>
          <p:nvPr/>
        </p:nvSpPr>
        <p:spPr bwMode="auto">
          <a:xfrm>
            <a:off x="243910" y="5555391"/>
            <a:ext cx="42126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3366"/>
                </a:solidFill>
                <a:latin typeface="Verdana" pitchFamily="34" charset="0"/>
              </a:defRPr>
            </a:lvl1pPr>
            <a:lvl2pPr marL="742950" indent="-285750">
              <a:buChar char="–"/>
              <a:defRPr sz="2800">
                <a:solidFill>
                  <a:srgbClr val="003366"/>
                </a:solidFill>
                <a:latin typeface="Verdana" pitchFamily="34" charset="0"/>
              </a:defRPr>
            </a:lvl2pPr>
            <a:lvl3pPr marL="1143000" indent="-228600">
              <a:defRPr sz="2400">
                <a:solidFill>
                  <a:srgbClr val="003366"/>
                </a:solidFill>
                <a:latin typeface="Verdana" pitchFamily="34" charset="0"/>
              </a:defRPr>
            </a:lvl3pPr>
            <a:lvl4pPr marL="1600200" indent="-228600">
              <a:buChar char="–"/>
              <a:defRPr sz="2000">
                <a:solidFill>
                  <a:srgbClr val="003366"/>
                </a:solidFill>
                <a:latin typeface="Verdana" pitchFamily="34" charset="0"/>
              </a:defRPr>
            </a:lvl4pPr>
            <a:lvl5pPr marL="2057400" indent="-228600">
              <a:buChar char="»"/>
              <a:defRPr sz="2000">
                <a:solidFill>
                  <a:srgbClr val="003366"/>
                </a:solidFill>
                <a:latin typeface="Verdana" pitchFamily="34" charset="0"/>
              </a:defRPr>
            </a:lvl5pPr>
            <a:lvl6pPr marL="25146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6pPr>
            <a:lvl7pPr marL="29718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7pPr>
            <a:lvl8pPr marL="34290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8pPr>
            <a:lvl9pPr marL="3886200" indent="-228600" eaLnBrk="0" fontAlgn="base" hangingPunct="0">
              <a:spcBef>
                <a:spcPct val="20000"/>
              </a:spcBef>
              <a:spcAft>
                <a:spcPct val="0"/>
              </a:spcAft>
              <a:buClr>
                <a:srgbClr val="990099"/>
              </a:buClr>
              <a:buSzPct val="130000"/>
              <a:buChar char="»"/>
              <a:defRPr sz="2000">
                <a:solidFill>
                  <a:srgbClr val="003366"/>
                </a:solidFill>
                <a:latin typeface="Verdana"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rPr>
              <a:t>Highlands &amp; Islands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rPr>
              <a:t>LRP</a:t>
            </a:r>
            <a:r>
              <a:rPr kumimoji="0" lang="en-GB" altLang="en-US" sz="2800" b="1" i="0" u="none" strike="noStrike" kern="1200" cap="none" spc="0" normalizeH="0" baseline="0" noProof="0" dirty="0">
                <a:ln>
                  <a:noFill/>
                </a:ln>
                <a:solidFill>
                  <a:prstClr val="white">
                    <a:lumMod val="50000"/>
                  </a:prstClr>
                </a:solidFill>
                <a:effectLst/>
                <a:uLnTx/>
                <a:uFillTx/>
                <a:latin typeface="Ebrima" panose="02000000000000000000" pitchFamily="2" charset="0"/>
                <a:ea typeface="Ebrima" panose="02000000000000000000" pitchFamily="2" charset="0"/>
                <a:cs typeface="Ebrima" panose="02000000000000000000" pitchFamily="2" charset="0"/>
              </a:rPr>
              <a:t> </a:t>
            </a:r>
            <a:r>
              <a:rPr kumimoji="0" lang="en-GB" altLang="en-US" sz="2800" b="1" i="0" u="none" strike="noStrike" kern="1200" cap="none" spc="0" normalizeH="0" baseline="0" noProof="0" dirty="0">
                <a:ln>
                  <a:noFill/>
                </a:ln>
                <a:solidFill>
                  <a:srgbClr val="4BACC6">
                    <a:lumMod val="75000"/>
                  </a:srgbClr>
                </a:solidFill>
                <a:effectLst/>
                <a:uLnTx/>
                <a:uFillTx/>
                <a:latin typeface="Ebrima" panose="02000000000000000000" pitchFamily="2" charset="0"/>
                <a:ea typeface="Ebrima" panose="02000000000000000000" pitchFamily="2" charset="0"/>
                <a:cs typeface="Ebrima" panose="02000000000000000000" pitchFamily="2" charset="0"/>
              </a:rPr>
              <a:t>Planning</a:t>
            </a:r>
            <a:r>
              <a:rPr kumimoji="0" lang="en-GB" altLang="en-US" sz="2800" b="1" i="0" u="none" strike="noStrike" kern="1200" cap="none" spc="0" normalizeH="0" baseline="0" noProof="0" dirty="0">
                <a:ln>
                  <a:noFill/>
                </a:ln>
                <a:solidFill>
                  <a:prstClr val="white">
                    <a:lumMod val="50000"/>
                  </a:prstClr>
                </a:solidFill>
                <a:effectLst/>
                <a:uLnTx/>
                <a:uFillTx/>
                <a:latin typeface="Ebrima" panose="02000000000000000000" pitchFamily="2" charset="0"/>
                <a:ea typeface="Ebrima" panose="02000000000000000000" pitchFamily="2" charset="0"/>
                <a:cs typeface="Ebrima" panose="02000000000000000000" pitchFamily="2" charset="0"/>
              </a:rPr>
              <a:t> </a:t>
            </a:r>
            <a:r>
              <a:rPr kumimoji="0" lang="en-GB" altLang="en-US" sz="2800" b="1" i="0" u="none" strike="noStrike" kern="1200" cap="none" spc="0" normalizeH="0" baseline="0" noProof="0" dirty="0">
                <a:ln>
                  <a:noFill/>
                </a:ln>
                <a:solidFill>
                  <a:srgbClr val="492F92"/>
                </a:solidFill>
                <a:effectLst/>
                <a:uLnTx/>
                <a:uFillTx/>
                <a:latin typeface="Ebrima" panose="02000000000000000000" pitchFamily="2" charset="0"/>
                <a:ea typeface="Ebrima" panose="02000000000000000000" pitchFamily="2" charset="0"/>
                <a:cs typeface="Ebrima" panose="02000000000000000000" pitchFamily="2" charset="0"/>
              </a:rPr>
              <a:t>Structure</a:t>
            </a:r>
          </a:p>
        </p:txBody>
      </p:sp>
      <p:sp>
        <p:nvSpPr>
          <p:cNvPr id="72" name="Rounded Rectangle 17">
            <a:extLst>
              <a:ext uri="{FF2B5EF4-FFF2-40B4-BE49-F238E27FC236}">
                <a16:creationId xmlns:a16="http://schemas.microsoft.com/office/drawing/2014/main" id="{B440B228-6364-4497-BD0E-10476763321D}"/>
              </a:ext>
            </a:extLst>
          </p:cNvPr>
          <p:cNvSpPr/>
          <p:nvPr/>
        </p:nvSpPr>
        <p:spPr bwMode="auto">
          <a:xfrm>
            <a:off x="6732007" y="1454317"/>
            <a:ext cx="2376264" cy="1178067"/>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HILRP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Working Group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FFFF00"/>
                </a:solidFill>
                <a:effectLst/>
                <a:uLnTx/>
                <a:uFillTx/>
                <a:latin typeface="Calibri"/>
                <a:ea typeface="+mn-ea"/>
                <a:cs typeface="+mn-cs"/>
              </a:rPr>
              <a:t>Chair:  Supt Jenny Valentine, Police Scotland</a:t>
            </a:r>
          </a:p>
        </p:txBody>
      </p:sp>
      <p:cxnSp>
        <p:nvCxnSpPr>
          <p:cNvPr id="110" name="Straight Connector 109">
            <a:extLst>
              <a:ext uri="{FF2B5EF4-FFF2-40B4-BE49-F238E27FC236}">
                <a16:creationId xmlns:a16="http://schemas.microsoft.com/office/drawing/2014/main" id="{839A6810-B424-4E10-9FFC-5BE1290314A4}"/>
              </a:ext>
            </a:extLst>
          </p:cNvPr>
          <p:cNvCxnSpPr>
            <a:cxnSpLocks/>
          </p:cNvCxnSpPr>
          <p:nvPr/>
        </p:nvCxnSpPr>
        <p:spPr>
          <a:xfrm>
            <a:off x="9121448" y="1659038"/>
            <a:ext cx="5350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62C85383-6771-4076-A220-A07B79013C79}"/>
              </a:ext>
            </a:extLst>
          </p:cNvPr>
          <p:cNvCxnSpPr>
            <a:cxnSpLocks/>
          </p:cNvCxnSpPr>
          <p:nvPr/>
        </p:nvCxnSpPr>
        <p:spPr>
          <a:xfrm>
            <a:off x="6196937" y="2043350"/>
            <a:ext cx="5350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Rounded Rectangle 56">
            <a:extLst>
              <a:ext uri="{FF2B5EF4-FFF2-40B4-BE49-F238E27FC236}">
                <a16:creationId xmlns:a16="http://schemas.microsoft.com/office/drawing/2014/main" id="{BD7BBC69-80A9-4659-B3C9-B0440B2BB19A}"/>
              </a:ext>
            </a:extLst>
          </p:cNvPr>
          <p:cNvSpPr/>
          <p:nvPr/>
        </p:nvSpPr>
        <p:spPr bwMode="auto">
          <a:xfrm>
            <a:off x="8450901" y="3845373"/>
            <a:ext cx="2184412" cy="288032"/>
          </a:xfrm>
          <a:prstGeom prst="roundRect">
            <a:avLst/>
          </a:prstGeom>
          <a:solidFill>
            <a:schemeClr val="accent3">
              <a:lumMod val="75000"/>
            </a:schemeClr>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Care for People Team</a:t>
            </a:r>
          </a:p>
        </p:txBody>
      </p:sp>
      <p:sp>
        <p:nvSpPr>
          <p:cNvPr id="113" name="Rounded Rectangle 56">
            <a:extLst>
              <a:ext uri="{FF2B5EF4-FFF2-40B4-BE49-F238E27FC236}">
                <a16:creationId xmlns:a16="http://schemas.microsoft.com/office/drawing/2014/main" id="{CAD1BF08-7500-422C-8AC4-1E1E39C4A7FA}"/>
              </a:ext>
            </a:extLst>
          </p:cNvPr>
          <p:cNvSpPr/>
          <p:nvPr/>
        </p:nvSpPr>
        <p:spPr bwMode="auto">
          <a:xfrm>
            <a:off x="8450901" y="4888394"/>
            <a:ext cx="2184412" cy="288032"/>
          </a:xfrm>
          <a:prstGeom prst="roundRect">
            <a:avLst/>
          </a:prstGeom>
          <a:solidFill>
            <a:schemeClr val="accent3">
              <a:lumMod val="75000"/>
            </a:schemeClr>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Care for People Team</a:t>
            </a:r>
          </a:p>
        </p:txBody>
      </p:sp>
      <p:sp>
        <p:nvSpPr>
          <p:cNvPr id="114" name="Rounded Rectangle 56">
            <a:extLst>
              <a:ext uri="{FF2B5EF4-FFF2-40B4-BE49-F238E27FC236}">
                <a16:creationId xmlns:a16="http://schemas.microsoft.com/office/drawing/2014/main" id="{3BDE1A36-AD10-4BDE-8299-0C3C06115181}"/>
              </a:ext>
            </a:extLst>
          </p:cNvPr>
          <p:cNvSpPr/>
          <p:nvPr/>
        </p:nvSpPr>
        <p:spPr bwMode="auto">
          <a:xfrm>
            <a:off x="8431867" y="5960892"/>
            <a:ext cx="2184412" cy="288032"/>
          </a:xfrm>
          <a:prstGeom prst="roundRect">
            <a:avLst/>
          </a:prstGeom>
          <a:solidFill>
            <a:schemeClr val="accent3">
              <a:lumMod val="75000"/>
            </a:schemeClr>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Care for People Team</a:t>
            </a:r>
          </a:p>
        </p:txBody>
      </p:sp>
      <p:graphicFrame>
        <p:nvGraphicFramePr>
          <p:cNvPr id="6" name="Table 6">
            <a:extLst>
              <a:ext uri="{FF2B5EF4-FFF2-40B4-BE49-F238E27FC236}">
                <a16:creationId xmlns:a16="http://schemas.microsoft.com/office/drawing/2014/main" id="{B2E1DE4C-DB2E-45C7-B2E3-00B382483766}"/>
              </a:ext>
            </a:extLst>
          </p:cNvPr>
          <p:cNvGraphicFramePr>
            <a:graphicFrameLocks noGrp="1"/>
          </p:cNvGraphicFramePr>
          <p:nvPr/>
        </p:nvGraphicFramePr>
        <p:xfrm>
          <a:off x="282502" y="859391"/>
          <a:ext cx="3560515" cy="4358640"/>
        </p:xfrm>
        <a:graphic>
          <a:graphicData uri="http://schemas.openxmlformats.org/drawingml/2006/table">
            <a:tbl>
              <a:tblPr firstRow="1" bandRow="1">
                <a:tableStyleId>{5C22544A-7EE6-4342-B048-85BDC9FD1C3A}</a:tableStyleId>
              </a:tblPr>
              <a:tblGrid>
                <a:gridCol w="1859126">
                  <a:extLst>
                    <a:ext uri="{9D8B030D-6E8A-4147-A177-3AD203B41FA5}">
                      <a16:colId xmlns:a16="http://schemas.microsoft.com/office/drawing/2014/main" val="1231948417"/>
                    </a:ext>
                  </a:extLst>
                </a:gridCol>
                <a:gridCol w="1701389">
                  <a:extLst>
                    <a:ext uri="{9D8B030D-6E8A-4147-A177-3AD203B41FA5}">
                      <a16:colId xmlns:a16="http://schemas.microsoft.com/office/drawing/2014/main" val="1685979690"/>
                    </a:ext>
                  </a:extLst>
                </a:gridCol>
              </a:tblGrid>
              <a:tr h="304802">
                <a:tc gridSpan="2">
                  <a:txBody>
                    <a:bodyPr/>
                    <a:lstStyle/>
                    <a:p>
                      <a:r>
                        <a:rPr lang="en-GB" sz="1600" dirty="0"/>
                        <a:t>HILRP is comprised of:</a:t>
                      </a:r>
                    </a:p>
                  </a:txBody>
                  <a:tcPr/>
                </a:tc>
                <a:tc hMerge="1">
                  <a:txBody>
                    <a:bodyPr/>
                    <a:lstStyle/>
                    <a:p>
                      <a:endParaRPr lang="en-GB" dirty="0"/>
                    </a:p>
                  </a:txBody>
                  <a:tcPr/>
                </a:tc>
                <a:extLst>
                  <a:ext uri="{0D108BD9-81ED-4DB2-BD59-A6C34878D82A}">
                    <a16:rowId xmlns:a16="http://schemas.microsoft.com/office/drawing/2014/main" val="1153211952"/>
                  </a:ext>
                </a:extLst>
              </a:tr>
              <a:tr h="471058">
                <a:tc>
                  <a:txBody>
                    <a:bodyPr/>
                    <a:lstStyle/>
                    <a:p>
                      <a:r>
                        <a:rPr lang="en-GB" sz="1400" dirty="0"/>
                        <a:t>NHS Highland</a:t>
                      </a:r>
                    </a:p>
                  </a:txBody>
                  <a:tcPr/>
                </a:tc>
                <a:tc>
                  <a:txBody>
                    <a:bodyPr/>
                    <a:lstStyle/>
                    <a:p>
                      <a:r>
                        <a:rPr lang="en-GB" sz="1400" dirty="0"/>
                        <a:t>Scottish Fire &amp; Rescue Service</a:t>
                      </a:r>
                    </a:p>
                  </a:txBody>
                  <a:tcPr/>
                </a:tc>
                <a:extLst>
                  <a:ext uri="{0D108BD9-81ED-4DB2-BD59-A6C34878D82A}">
                    <a16:rowId xmlns:a16="http://schemas.microsoft.com/office/drawing/2014/main" val="967708862"/>
                  </a:ext>
                </a:extLst>
              </a:tr>
              <a:tr h="277093">
                <a:tc>
                  <a:txBody>
                    <a:bodyPr/>
                    <a:lstStyle/>
                    <a:p>
                      <a:r>
                        <a:rPr lang="en-GB" sz="1400" dirty="0"/>
                        <a:t>NHS Orkney</a:t>
                      </a:r>
                    </a:p>
                  </a:txBody>
                  <a:tcPr/>
                </a:tc>
                <a:tc>
                  <a:txBody>
                    <a:bodyPr/>
                    <a:lstStyle/>
                    <a:p>
                      <a:r>
                        <a:rPr lang="en-GB" sz="1400" dirty="0"/>
                        <a:t>Police Scotland</a:t>
                      </a:r>
                    </a:p>
                  </a:txBody>
                  <a:tcPr/>
                </a:tc>
                <a:extLst>
                  <a:ext uri="{0D108BD9-81ED-4DB2-BD59-A6C34878D82A}">
                    <a16:rowId xmlns:a16="http://schemas.microsoft.com/office/drawing/2014/main" val="1022119062"/>
                  </a:ext>
                </a:extLst>
              </a:tr>
              <a:tr h="471058">
                <a:tc>
                  <a:txBody>
                    <a:bodyPr/>
                    <a:lstStyle/>
                    <a:p>
                      <a:r>
                        <a:rPr lang="en-GB" sz="1400" dirty="0"/>
                        <a:t>NHS Shetland</a:t>
                      </a:r>
                    </a:p>
                  </a:txBody>
                  <a:tcPr/>
                </a:tc>
                <a:tc>
                  <a:txBody>
                    <a:bodyPr/>
                    <a:lstStyle/>
                    <a:p>
                      <a:r>
                        <a:rPr lang="en-GB" sz="1400" dirty="0"/>
                        <a:t>Scottish Ambulance Service</a:t>
                      </a:r>
                    </a:p>
                  </a:txBody>
                  <a:tcPr/>
                </a:tc>
                <a:extLst>
                  <a:ext uri="{0D108BD9-81ED-4DB2-BD59-A6C34878D82A}">
                    <a16:rowId xmlns:a16="http://schemas.microsoft.com/office/drawing/2014/main" val="321692067"/>
                  </a:ext>
                </a:extLst>
              </a:tr>
              <a:tr h="471058">
                <a:tc>
                  <a:txBody>
                    <a:bodyPr/>
                    <a:lstStyle/>
                    <a:p>
                      <a:r>
                        <a:rPr lang="en-GB" sz="1400" dirty="0"/>
                        <a:t>NHS Western Isles</a:t>
                      </a:r>
                    </a:p>
                  </a:txBody>
                  <a:tcPr/>
                </a:tc>
                <a:tc>
                  <a:txBody>
                    <a:bodyPr/>
                    <a:lstStyle/>
                    <a:p>
                      <a:r>
                        <a:rPr lang="en-GB" sz="1400" dirty="0"/>
                        <a:t>Maritime &amp; Coastguard Agency</a:t>
                      </a:r>
                    </a:p>
                  </a:txBody>
                  <a:tcPr/>
                </a:tc>
                <a:extLst>
                  <a:ext uri="{0D108BD9-81ED-4DB2-BD59-A6C34878D82A}">
                    <a16:rowId xmlns:a16="http://schemas.microsoft.com/office/drawing/2014/main" val="1662680030"/>
                  </a:ext>
                </a:extLst>
              </a:tr>
              <a:tr h="277093">
                <a:tc>
                  <a:txBody>
                    <a:bodyPr/>
                    <a:lstStyle/>
                    <a:p>
                      <a:r>
                        <a:rPr lang="en-GB" sz="1400" dirty="0"/>
                        <a:t>The Highland Council</a:t>
                      </a:r>
                    </a:p>
                  </a:txBody>
                  <a:tcPr/>
                </a:tc>
                <a:tc>
                  <a:txBody>
                    <a:bodyPr/>
                    <a:lstStyle/>
                    <a:p>
                      <a:r>
                        <a:rPr lang="en-GB" sz="1400" dirty="0"/>
                        <a:t>SEPA</a:t>
                      </a:r>
                    </a:p>
                  </a:txBody>
                  <a:tcPr/>
                </a:tc>
                <a:extLst>
                  <a:ext uri="{0D108BD9-81ED-4DB2-BD59-A6C34878D82A}">
                    <a16:rowId xmlns:a16="http://schemas.microsoft.com/office/drawing/2014/main" val="1808152350"/>
                  </a:ext>
                </a:extLst>
              </a:tr>
              <a:tr h="277093">
                <a:tc>
                  <a:txBody>
                    <a:bodyPr/>
                    <a:lstStyle/>
                    <a:p>
                      <a:r>
                        <a:rPr lang="en-GB" sz="1400" dirty="0"/>
                        <a:t>Orkney Islands Council</a:t>
                      </a:r>
                    </a:p>
                  </a:txBody>
                  <a:tcPr/>
                </a:tc>
                <a:tc>
                  <a:txBody>
                    <a:bodyPr/>
                    <a:lstStyle/>
                    <a:p>
                      <a:r>
                        <a:rPr lang="en-GB" sz="1400" dirty="0"/>
                        <a:t>Military Liaison</a:t>
                      </a:r>
                    </a:p>
                  </a:txBody>
                  <a:tcPr/>
                </a:tc>
                <a:extLst>
                  <a:ext uri="{0D108BD9-81ED-4DB2-BD59-A6C34878D82A}">
                    <a16:rowId xmlns:a16="http://schemas.microsoft.com/office/drawing/2014/main" val="1003646980"/>
                  </a:ext>
                </a:extLst>
              </a:tr>
              <a:tr h="471058">
                <a:tc>
                  <a:txBody>
                    <a:bodyPr/>
                    <a:lstStyle/>
                    <a:p>
                      <a:r>
                        <a:rPr lang="en-GB" sz="1400" dirty="0"/>
                        <a:t>Shetland Islands Council</a:t>
                      </a:r>
                    </a:p>
                  </a:txBody>
                  <a:tcPr/>
                </a:tc>
                <a:tc>
                  <a:txBody>
                    <a:bodyPr/>
                    <a:lstStyle/>
                    <a:p>
                      <a:r>
                        <a:rPr lang="en-GB" sz="1400" dirty="0"/>
                        <a:t>Scottish Govt Liaison Officer</a:t>
                      </a:r>
                    </a:p>
                  </a:txBody>
                  <a:tcPr/>
                </a:tc>
                <a:extLst>
                  <a:ext uri="{0D108BD9-81ED-4DB2-BD59-A6C34878D82A}">
                    <a16:rowId xmlns:a16="http://schemas.microsoft.com/office/drawing/2014/main" val="3408515035"/>
                  </a:ext>
                </a:extLst>
              </a:tr>
              <a:tr h="471058">
                <a:tc>
                  <a:txBody>
                    <a:bodyPr/>
                    <a:lstStyle/>
                    <a:p>
                      <a:r>
                        <a:rPr lang="en-GB" sz="1400" dirty="0"/>
                        <a:t>Comhairle Nan Eilean Siar </a:t>
                      </a:r>
                    </a:p>
                  </a:txBody>
                  <a:tcPr/>
                </a:tc>
                <a:tc>
                  <a:txBody>
                    <a:bodyPr/>
                    <a:lstStyle/>
                    <a:p>
                      <a:r>
                        <a:rPr lang="en-GB" sz="1400" dirty="0"/>
                        <a:t>Animal &amp; Plant Health Agency</a:t>
                      </a:r>
                    </a:p>
                  </a:txBody>
                  <a:tcPr/>
                </a:tc>
                <a:extLst>
                  <a:ext uri="{0D108BD9-81ED-4DB2-BD59-A6C34878D82A}">
                    <a16:rowId xmlns:a16="http://schemas.microsoft.com/office/drawing/2014/main" val="1147006788"/>
                  </a:ext>
                </a:extLst>
              </a:tr>
              <a:tr h="471058">
                <a:tc>
                  <a:txBody>
                    <a:bodyPr/>
                    <a:lstStyle/>
                    <a:p>
                      <a:r>
                        <a:rPr lang="en-GB" sz="1400" dirty="0"/>
                        <a:t>Integration Joint Boards</a:t>
                      </a:r>
                    </a:p>
                  </a:txBody>
                  <a:tcPr/>
                </a:tc>
                <a:tc>
                  <a:txBody>
                    <a:bodyPr/>
                    <a:lstStyle/>
                    <a:p>
                      <a:endParaRPr lang="en-GB" sz="1400" dirty="0"/>
                    </a:p>
                  </a:txBody>
                  <a:tcPr/>
                </a:tc>
                <a:extLst>
                  <a:ext uri="{0D108BD9-81ED-4DB2-BD59-A6C34878D82A}">
                    <a16:rowId xmlns:a16="http://schemas.microsoft.com/office/drawing/2014/main" val="1184045582"/>
                  </a:ext>
                </a:extLst>
              </a:tr>
            </a:tbl>
          </a:graphicData>
        </a:graphic>
      </p:graphicFrame>
      <p:sp>
        <p:nvSpPr>
          <p:cNvPr id="43" name="Rounded Rectangle 25">
            <a:extLst>
              <a:ext uri="{FF2B5EF4-FFF2-40B4-BE49-F238E27FC236}">
                <a16:creationId xmlns:a16="http://schemas.microsoft.com/office/drawing/2014/main" id="{2BCD25C9-B2FD-4B35-BB38-FAA718A70498}"/>
              </a:ext>
            </a:extLst>
          </p:cNvPr>
          <p:cNvSpPr/>
          <p:nvPr/>
        </p:nvSpPr>
        <p:spPr bwMode="auto">
          <a:xfrm>
            <a:off x="9665794" y="2157039"/>
            <a:ext cx="2105000" cy="923533"/>
          </a:xfrm>
          <a:prstGeom prst="roundRect">
            <a:avLst/>
          </a:prstGeom>
          <a:solidFill>
            <a:srgbClr val="2F7C3A"/>
          </a:solidFill>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Additional Deaths Group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FFFF00"/>
                </a:solidFill>
                <a:effectLst/>
                <a:uLnTx/>
                <a:uFillTx/>
                <a:latin typeface="Calibri"/>
                <a:ea typeface="+mn-ea"/>
                <a:cs typeface="+mn-cs"/>
              </a:rPr>
              <a:t>Chair: Alan Yates, THC</a:t>
            </a:r>
          </a:p>
        </p:txBody>
      </p:sp>
      <p:cxnSp>
        <p:nvCxnSpPr>
          <p:cNvPr id="44" name="Straight Connector 43">
            <a:extLst>
              <a:ext uri="{FF2B5EF4-FFF2-40B4-BE49-F238E27FC236}">
                <a16:creationId xmlns:a16="http://schemas.microsoft.com/office/drawing/2014/main" id="{1D0A240A-909F-43AC-8AA1-168238105A7C}"/>
              </a:ext>
            </a:extLst>
          </p:cNvPr>
          <p:cNvCxnSpPr>
            <a:cxnSpLocks/>
          </p:cNvCxnSpPr>
          <p:nvPr/>
        </p:nvCxnSpPr>
        <p:spPr>
          <a:xfrm>
            <a:off x="9121448" y="2413018"/>
            <a:ext cx="5350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61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DB5B92-D65C-4C0F-B389-628CCDC67BA6}"/>
              </a:ext>
            </a:extLst>
          </p:cNvPr>
          <p:cNvSpPr>
            <a:spLocks noGrp="1"/>
          </p:cNvSpPr>
          <p:nvPr>
            <p:ph type="title"/>
          </p:nvPr>
        </p:nvSpPr>
        <p:spPr/>
        <p:txBody>
          <a:bodyPr/>
          <a:lstStyle/>
          <a:p>
            <a:r>
              <a:rPr lang="en-GB" dirty="0"/>
              <a:t>Emergency Phases</a:t>
            </a:r>
          </a:p>
        </p:txBody>
      </p:sp>
      <p:sp>
        <p:nvSpPr>
          <p:cNvPr id="3" name="Content Placeholder 2">
            <a:extLst>
              <a:ext uri="{FF2B5EF4-FFF2-40B4-BE49-F238E27FC236}">
                <a16:creationId xmlns:a16="http://schemas.microsoft.com/office/drawing/2014/main" id="{E309525C-0B83-4893-808C-E4153459FC33}"/>
              </a:ext>
            </a:extLst>
          </p:cNvPr>
          <p:cNvSpPr>
            <a:spLocks noGrp="1"/>
          </p:cNvSpPr>
          <p:nvPr>
            <p:ph idx="1"/>
          </p:nvPr>
        </p:nvSpPr>
        <p:spPr>
          <a:xfrm>
            <a:off x="405007" y="1196752"/>
            <a:ext cx="10972800" cy="5661248"/>
          </a:xfrm>
        </p:spPr>
        <p:txBody>
          <a:bodyPr/>
          <a:lstStyle/>
          <a:p>
            <a:pPr marL="0" indent="0">
              <a:buSzPct val="80000"/>
              <a:buNone/>
            </a:pPr>
            <a:r>
              <a:rPr lang="en-GB" altLang="en-US" sz="2400" dirty="0">
                <a:solidFill>
                  <a:srgbClr val="492F92"/>
                </a:solidFill>
                <a:latin typeface="Ebrima" panose="02000000000000000000" pitchFamily="2" charset="0"/>
                <a:ea typeface="Ebrima" panose="02000000000000000000" pitchFamily="2" charset="0"/>
                <a:cs typeface="Ebrima" panose="02000000000000000000" pitchFamily="2" charset="0"/>
              </a:rPr>
              <a:t>	Emergencies or incidents generally have 2 main phases:</a:t>
            </a:r>
          </a:p>
          <a:p>
            <a:pPr>
              <a:buSzPct val="80000"/>
            </a:pPr>
            <a:endParaRPr lang="en-GB" altLang="en-US" sz="1800" dirty="0">
              <a:solidFill>
                <a:srgbClr val="492F92"/>
              </a:solidFill>
              <a:latin typeface="Ebrima" panose="02000000000000000000" pitchFamily="2" charset="0"/>
              <a:ea typeface="Ebrima" panose="02000000000000000000" pitchFamily="2" charset="0"/>
              <a:cs typeface="Ebrima" panose="02000000000000000000" pitchFamily="2" charset="0"/>
            </a:endParaRPr>
          </a:p>
          <a:p>
            <a:pPr>
              <a:buSzPct val="80000"/>
            </a:pPr>
            <a:r>
              <a:rPr lang="en-GB" altLang="en-US" sz="2400" b="1" dirty="0">
                <a:solidFill>
                  <a:srgbClr val="C00000"/>
                </a:solidFill>
                <a:latin typeface="Ebrima" panose="02000000000000000000" pitchFamily="2" charset="0"/>
                <a:ea typeface="Ebrima" panose="02000000000000000000" pitchFamily="2" charset="0"/>
                <a:cs typeface="Ebrima" panose="02000000000000000000" pitchFamily="2" charset="0"/>
              </a:rPr>
              <a:t>Response/Acute Phase</a:t>
            </a:r>
          </a:p>
          <a:p>
            <a:pPr marL="857250" lvl="1" indent="-457200">
              <a:buSzPct val="80000"/>
              <a:buFont typeface="Arial" panose="020B0604020202020204" pitchFamily="34" charset="0"/>
              <a:buChar char="•"/>
            </a:pPr>
            <a:r>
              <a:rPr lang="en-GB" altLang="en-US" sz="2000" dirty="0">
                <a:solidFill>
                  <a:srgbClr val="492F92"/>
                </a:solidFill>
                <a:latin typeface="Ebrima" panose="02000000000000000000" pitchFamily="2" charset="0"/>
                <a:ea typeface="Ebrima" panose="02000000000000000000" pitchFamily="2" charset="0"/>
                <a:cs typeface="Ebrima" panose="02000000000000000000" pitchFamily="2" charset="0"/>
              </a:rPr>
              <a:t>Actions carried out immediately before, during, and immediately after a disruptive event, which are aimed at saving lives, protecting welfare and preventing further damage.</a:t>
            </a:r>
          </a:p>
          <a:p>
            <a:pPr marL="857250" lvl="1" indent="-457200">
              <a:buSzPct val="80000"/>
              <a:buFont typeface="Arial" panose="020B0604020202020204" pitchFamily="34" charset="0"/>
              <a:buChar char="•"/>
            </a:pPr>
            <a:r>
              <a:rPr lang="en-GB" altLang="en-US" sz="2000" dirty="0">
                <a:solidFill>
                  <a:srgbClr val="492F92"/>
                </a:solidFill>
                <a:latin typeface="Ebrima" panose="02000000000000000000" pitchFamily="2" charset="0"/>
                <a:ea typeface="Ebrima" panose="02000000000000000000" pitchFamily="2" charset="0"/>
                <a:cs typeface="Ebrima" panose="02000000000000000000" pitchFamily="2" charset="0"/>
              </a:rPr>
              <a:t>Response actions may include activating Resilience Partnerships, providing emergency medical care, search &amp; rescue, firefighting, evacuating and sheltering people in imminent danger, etc.</a:t>
            </a:r>
          </a:p>
          <a:p>
            <a:pPr>
              <a:buSzPct val="80000"/>
            </a:pPr>
            <a:r>
              <a:rPr lang="en-GB" altLang="en-US" sz="2400" b="1" dirty="0">
                <a:solidFill>
                  <a:srgbClr val="C00000"/>
                </a:solidFill>
                <a:latin typeface="Ebrima" panose="02000000000000000000" pitchFamily="2" charset="0"/>
                <a:ea typeface="Ebrima" panose="02000000000000000000" pitchFamily="2" charset="0"/>
                <a:cs typeface="Ebrima" panose="02000000000000000000" pitchFamily="2" charset="0"/>
              </a:rPr>
              <a:t>Recovery Phase</a:t>
            </a:r>
          </a:p>
          <a:p>
            <a:pPr marL="857250" lvl="1" indent="-457200">
              <a:buSzPct val="80000"/>
              <a:buFont typeface="Arial" panose="020B0604020202020204" pitchFamily="34" charset="0"/>
              <a:buChar char="•"/>
            </a:pPr>
            <a:r>
              <a:rPr lang="en-GB" altLang="en-US" sz="2000" dirty="0">
                <a:solidFill>
                  <a:srgbClr val="492F92"/>
                </a:solidFill>
                <a:latin typeface="Ebrima" panose="02000000000000000000" pitchFamily="2" charset="0"/>
                <a:ea typeface="Ebrima" panose="02000000000000000000" pitchFamily="2" charset="0"/>
                <a:cs typeface="Ebrima" panose="02000000000000000000" pitchFamily="2" charset="0"/>
              </a:rPr>
              <a:t>Actions taken to return a community, environment and/or economy to normal or near-normal conditions, including the restoration of basic services.</a:t>
            </a:r>
          </a:p>
          <a:p>
            <a:pPr marL="857250" lvl="1" indent="-457200">
              <a:buSzPct val="80000"/>
              <a:buFont typeface="Arial" panose="020B0604020202020204" pitchFamily="34" charset="0"/>
              <a:buChar char="•"/>
            </a:pPr>
            <a:r>
              <a:rPr lang="en-GB" sz="2000" dirty="0">
                <a:solidFill>
                  <a:srgbClr val="492F92"/>
                </a:solidFill>
                <a:latin typeface="Ebrima" panose="02000000000000000000" pitchFamily="2" charset="0"/>
                <a:ea typeface="Ebrima" panose="02000000000000000000" pitchFamily="2" charset="0"/>
                <a:cs typeface="Ebrima" panose="02000000000000000000" pitchFamily="2" charset="0"/>
              </a:rPr>
              <a:t>Typical recovery actions include debris clean up, rebuilding roads and bridges and key facilities, providing housing for people made homeless, welfare assistance, psychosocial support, community development, economic stimulation, etc.</a:t>
            </a:r>
          </a:p>
          <a:p>
            <a:pPr marL="857250" lvl="1" indent="-457200">
              <a:buSzPct val="80000"/>
              <a:buFont typeface="Arial" panose="020B0604020202020204" pitchFamily="34" charset="0"/>
              <a:buChar char="•"/>
            </a:pPr>
            <a:r>
              <a:rPr lang="en-GB" sz="2000" dirty="0">
                <a:solidFill>
                  <a:schemeClr val="accent5">
                    <a:lumMod val="75000"/>
                  </a:schemeClr>
                </a:solidFill>
                <a:latin typeface="Ebrima" panose="02000000000000000000" pitchFamily="2" charset="0"/>
                <a:ea typeface="Ebrima" panose="02000000000000000000" pitchFamily="2" charset="0"/>
                <a:cs typeface="Ebrima" panose="02000000000000000000" pitchFamily="2" charset="0"/>
              </a:rPr>
              <a:t>The Recovery Phase is often partially concurrent with the Response/Acute Phase. </a:t>
            </a:r>
          </a:p>
          <a:p>
            <a:pPr marL="400050" lvl="1" indent="0">
              <a:buSzPct val="80000"/>
              <a:buNone/>
            </a:pPr>
            <a:endParaRPr lang="en-GB" dirty="0"/>
          </a:p>
        </p:txBody>
      </p:sp>
    </p:spTree>
    <p:extLst>
      <p:ext uri="{BB962C8B-B14F-4D97-AF65-F5344CB8AC3E}">
        <p14:creationId xmlns:p14="http://schemas.microsoft.com/office/powerpoint/2010/main" val="831129520"/>
      </p:ext>
    </p:extLst>
  </p:cSld>
  <p:clrMapOvr>
    <a:masterClrMapping/>
  </p:clrMapOvr>
</p:sld>
</file>

<file path=ppt/theme/theme1.xml><?xml version="1.0" encoding="utf-8"?>
<a:theme xmlns:a="http://schemas.openxmlformats.org/drawingml/2006/main" name="Tex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TotalTime>
  <Words>2672</Words>
  <Application>Microsoft Office PowerPoint</Application>
  <PresentationFormat>Widescreen</PresentationFormat>
  <Paragraphs>362</Paragraphs>
  <Slides>17</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Ebrima</vt:lpstr>
      <vt:lpstr>Lato</vt:lpstr>
      <vt:lpstr>Poppins</vt:lpstr>
      <vt:lpstr>Times New Roman</vt:lpstr>
      <vt:lpstr>Text Slides</vt:lpstr>
      <vt:lpstr>Responding to Emergencies </vt:lpstr>
      <vt:lpstr>Introduction</vt:lpstr>
      <vt:lpstr>Legal Framework</vt:lpstr>
      <vt:lpstr>Category 1 and 2 Responders</vt:lpstr>
      <vt:lpstr>CCA – Legal Duties  </vt:lpstr>
      <vt:lpstr>Emergency Liaison  Groups (ELGs)</vt:lpstr>
      <vt:lpstr>Risk Assessment</vt:lpstr>
      <vt:lpstr>PowerPoint Presentation</vt:lpstr>
      <vt:lpstr>Emergency Phases</vt:lpstr>
      <vt:lpstr>Care for People</vt:lpstr>
      <vt:lpstr>Activating the Resilience Partnership</vt:lpstr>
      <vt:lpstr>Highland Response Structure</vt:lpstr>
      <vt:lpstr>Levels of Emergency</vt:lpstr>
      <vt:lpstr>Strategic Aims</vt:lpstr>
      <vt:lpstr>General Emergency Plan Alerting Cascade</vt:lpstr>
      <vt:lpstr>Plans, Guidance &amp; Information</vt:lpstr>
      <vt:lpstr>Climate Ready Places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Responding to Emergencies       20th March 2023 </dc:title>
  <dc:creator>Kirsty Smailes (Business Management (P&amp;G))</dc:creator>
  <cp:lastModifiedBy>Kirsty Smailes (Business Management (P&amp;G))</cp:lastModifiedBy>
  <cp:revision>5</cp:revision>
  <dcterms:created xsi:type="dcterms:W3CDTF">2023-04-13T11:45:05Z</dcterms:created>
  <dcterms:modified xsi:type="dcterms:W3CDTF">2023-04-13T11:50:59Z</dcterms:modified>
</cp:coreProperties>
</file>