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 id="2147483804" r:id="rId2"/>
    <p:sldMasterId id="2147483816" r:id="rId3"/>
  </p:sldMasterIdLst>
  <p:notesMasterIdLst>
    <p:notesMasterId r:id="rId141"/>
  </p:notesMasterIdLst>
  <p:handoutMasterIdLst>
    <p:handoutMasterId r:id="rId142"/>
  </p:handoutMasterIdLst>
  <p:sldIdLst>
    <p:sldId id="1616" r:id="rId4"/>
    <p:sldId id="1617" r:id="rId5"/>
    <p:sldId id="649" r:id="rId6"/>
    <p:sldId id="1061" r:id="rId7"/>
    <p:sldId id="1510" r:id="rId8"/>
    <p:sldId id="1148" r:id="rId9"/>
    <p:sldId id="1511" r:id="rId10"/>
    <p:sldId id="1245" r:id="rId11"/>
    <p:sldId id="1448" r:id="rId12"/>
    <p:sldId id="1523" r:id="rId13"/>
    <p:sldId id="1404" r:id="rId14"/>
    <p:sldId id="1406" r:id="rId15"/>
    <p:sldId id="1405" r:id="rId16"/>
    <p:sldId id="1261" r:id="rId17"/>
    <p:sldId id="1408" r:id="rId18"/>
    <p:sldId id="1618" r:id="rId19"/>
    <p:sldId id="848" r:id="rId20"/>
    <p:sldId id="849" r:id="rId21"/>
    <p:sldId id="850" r:id="rId22"/>
    <p:sldId id="851" r:id="rId23"/>
    <p:sldId id="1473" r:id="rId24"/>
    <p:sldId id="852" r:id="rId25"/>
    <p:sldId id="853" r:id="rId26"/>
    <p:sldId id="854" r:id="rId27"/>
    <p:sldId id="855" r:id="rId28"/>
    <p:sldId id="1433" r:id="rId29"/>
    <p:sldId id="1415" r:id="rId30"/>
    <p:sldId id="1416" r:id="rId31"/>
    <p:sldId id="1474" r:id="rId32"/>
    <p:sldId id="858" r:id="rId33"/>
    <p:sldId id="857" r:id="rId34"/>
    <p:sldId id="1476" r:id="rId35"/>
    <p:sldId id="780" r:id="rId36"/>
    <p:sldId id="1506" r:id="rId37"/>
    <p:sldId id="749" r:id="rId38"/>
    <p:sldId id="791" r:id="rId39"/>
    <p:sldId id="1460" r:id="rId40"/>
    <p:sldId id="792" r:id="rId41"/>
    <p:sldId id="1153" r:id="rId42"/>
    <p:sldId id="1154" r:id="rId43"/>
    <p:sldId id="1141" r:id="rId44"/>
    <p:sldId id="1265" r:id="rId45"/>
    <p:sldId id="1508" r:id="rId46"/>
    <p:sldId id="1147" r:id="rId47"/>
    <p:sldId id="1509" r:id="rId48"/>
    <p:sldId id="1146" r:id="rId49"/>
    <p:sldId id="1267" r:id="rId50"/>
    <p:sldId id="1507" r:id="rId51"/>
    <p:sldId id="1389" r:id="rId52"/>
    <p:sldId id="1483" r:id="rId53"/>
    <p:sldId id="1484" r:id="rId54"/>
    <p:sldId id="859" r:id="rId55"/>
    <p:sldId id="1478" r:id="rId56"/>
    <p:sldId id="1480" r:id="rId57"/>
    <p:sldId id="1481" r:id="rId58"/>
    <p:sldId id="860" r:id="rId59"/>
    <p:sldId id="1482" r:id="rId60"/>
    <p:sldId id="862" r:id="rId61"/>
    <p:sldId id="863" r:id="rId62"/>
    <p:sldId id="1382" r:id="rId63"/>
    <p:sldId id="1432" r:id="rId64"/>
    <p:sldId id="1485" r:id="rId65"/>
    <p:sldId id="1477" r:id="rId66"/>
    <p:sldId id="1419" r:id="rId67"/>
    <p:sldId id="1488" r:id="rId68"/>
    <p:sldId id="864" r:id="rId69"/>
    <p:sldId id="865" r:id="rId70"/>
    <p:sldId id="1466" r:id="rId71"/>
    <p:sldId id="1468" r:id="rId72"/>
    <p:sldId id="1471" r:id="rId73"/>
    <p:sldId id="1467" r:id="rId74"/>
    <p:sldId id="1594" r:id="rId75"/>
    <p:sldId id="1591" r:id="rId76"/>
    <p:sldId id="1592" r:id="rId77"/>
    <p:sldId id="1593" r:id="rId78"/>
    <p:sldId id="1595" r:id="rId79"/>
    <p:sldId id="1426" r:id="rId80"/>
    <p:sldId id="1427" r:id="rId81"/>
    <p:sldId id="1596" r:id="rId82"/>
    <p:sldId id="1182" r:id="rId83"/>
    <p:sldId id="1183" r:id="rId84"/>
    <p:sldId id="719" r:id="rId85"/>
    <p:sldId id="1597" r:id="rId86"/>
    <p:sldId id="721" r:id="rId87"/>
    <p:sldId id="722" r:id="rId88"/>
    <p:sldId id="1086" r:id="rId89"/>
    <p:sldId id="768" r:id="rId90"/>
    <p:sldId id="1373" r:id="rId91"/>
    <p:sldId id="1262" r:id="rId92"/>
    <p:sldId id="1238" r:id="rId93"/>
    <p:sldId id="1239" r:id="rId94"/>
    <p:sldId id="1241" r:id="rId95"/>
    <p:sldId id="1268" r:id="rId96"/>
    <p:sldId id="1598" r:id="rId97"/>
    <p:sldId id="629" r:id="rId98"/>
    <p:sldId id="1520" r:id="rId99"/>
    <p:sldId id="630" r:id="rId100"/>
    <p:sldId id="631" r:id="rId101"/>
    <p:sldId id="1522" r:id="rId102"/>
    <p:sldId id="762" r:id="rId103"/>
    <p:sldId id="1495" r:id="rId104"/>
    <p:sldId id="724" r:id="rId105"/>
    <p:sldId id="1387" r:id="rId106"/>
    <p:sldId id="1494" r:id="rId107"/>
    <p:sldId id="595" r:id="rId108"/>
    <p:sldId id="1227" r:id="rId109"/>
    <p:sldId id="1603" r:id="rId110"/>
    <p:sldId id="1604" r:id="rId111"/>
    <p:sldId id="1605" r:id="rId112"/>
    <p:sldId id="637" r:id="rId113"/>
    <p:sldId id="1607" r:id="rId114"/>
    <p:sldId id="763" r:id="rId115"/>
    <p:sldId id="727" r:id="rId116"/>
    <p:sldId id="728" r:id="rId117"/>
    <p:sldId id="729" r:id="rId118"/>
    <p:sldId id="875" r:id="rId119"/>
    <p:sldId id="877" r:id="rId120"/>
    <p:sldId id="1171" r:id="rId121"/>
    <p:sldId id="879" r:id="rId122"/>
    <p:sldId id="880" r:id="rId123"/>
    <p:sldId id="881" r:id="rId124"/>
    <p:sldId id="783" r:id="rId125"/>
    <p:sldId id="1610" r:id="rId126"/>
    <p:sldId id="731" r:id="rId127"/>
    <p:sldId id="1425" r:id="rId128"/>
    <p:sldId id="1252" r:id="rId129"/>
    <p:sldId id="773" r:id="rId130"/>
    <p:sldId id="884" r:id="rId131"/>
    <p:sldId id="1599" r:id="rId132"/>
    <p:sldId id="658" r:id="rId133"/>
    <p:sldId id="1613" r:id="rId134"/>
    <p:sldId id="1355" r:id="rId135"/>
    <p:sldId id="1563" r:id="rId136"/>
    <p:sldId id="1611" r:id="rId137"/>
    <p:sldId id="1614" r:id="rId138"/>
    <p:sldId id="1486" r:id="rId139"/>
    <p:sldId id="1615" r:id="rId140"/>
  </p:sldIdLst>
  <p:sldSz cx="9144000" cy="6858000" type="screen4x3"/>
  <p:notesSz cx="6881813" cy="92964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C3DD8-BC34-4CC3-9862-4C444EFCFF9D}" v="59" dt="2023-04-14T17:50:16.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5" autoAdjust="0"/>
    <p:restoredTop sz="94624" autoAdjust="0"/>
  </p:normalViewPr>
  <p:slideViewPr>
    <p:cSldViewPr>
      <p:cViewPr varScale="1">
        <p:scale>
          <a:sx n="97" d="100"/>
          <a:sy n="97" d="100"/>
        </p:scale>
        <p:origin x="1752" y="9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17" y="-82"/>
      </p:cViewPr>
      <p:guideLst>
        <p:guide orient="horz" pos="2927"/>
        <p:guide pos="216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presProps" Target="presProps.xml"/><Relationship Id="rId148"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icholl" userId="f643bc8865d4d8c0" providerId="LiveId" clId="{B95C3DD8-BC34-4CC3-9862-4C444EFCFF9D}"/>
    <pc:docChg chg="undo redo custSel addSld delSld modSld sldOrd">
      <pc:chgData name="David Nicholl" userId="f643bc8865d4d8c0" providerId="LiveId" clId="{B95C3DD8-BC34-4CC3-9862-4C444EFCFF9D}" dt="2023-04-24T21:31:40.925" v="3835" actId="47"/>
      <pc:docMkLst>
        <pc:docMk/>
      </pc:docMkLst>
      <pc:sldChg chg="del">
        <pc:chgData name="David Nicholl" userId="f643bc8865d4d8c0" providerId="LiveId" clId="{B95C3DD8-BC34-4CC3-9862-4C444EFCFF9D}" dt="2023-04-14T09:28:09.300" v="691" actId="47"/>
        <pc:sldMkLst>
          <pc:docMk/>
          <pc:sldMk cId="1553438557" sldId="257"/>
        </pc:sldMkLst>
      </pc:sldChg>
      <pc:sldChg chg="del">
        <pc:chgData name="David Nicholl" userId="f643bc8865d4d8c0" providerId="LiveId" clId="{B95C3DD8-BC34-4CC3-9862-4C444EFCFF9D}" dt="2023-04-14T11:19:23.056" v="1935" actId="47"/>
        <pc:sldMkLst>
          <pc:docMk/>
          <pc:sldMk cId="4294771364" sldId="372"/>
        </pc:sldMkLst>
      </pc:sldChg>
      <pc:sldChg chg="del">
        <pc:chgData name="David Nicholl" userId="f643bc8865d4d8c0" providerId="LiveId" clId="{B95C3DD8-BC34-4CC3-9862-4C444EFCFF9D}" dt="2023-04-14T11:18:46.800" v="1931" actId="47"/>
        <pc:sldMkLst>
          <pc:docMk/>
          <pc:sldMk cId="2749169098" sldId="543"/>
        </pc:sldMkLst>
      </pc:sldChg>
      <pc:sldChg chg="del">
        <pc:chgData name="David Nicholl" userId="f643bc8865d4d8c0" providerId="LiveId" clId="{B95C3DD8-BC34-4CC3-9862-4C444EFCFF9D}" dt="2023-04-14T11:18:52.169" v="1933" actId="47"/>
        <pc:sldMkLst>
          <pc:docMk/>
          <pc:sldMk cId="1664289531" sldId="545"/>
        </pc:sldMkLst>
      </pc:sldChg>
      <pc:sldChg chg="modSp add del mod">
        <pc:chgData name="David Nicholl" userId="f643bc8865d4d8c0" providerId="LiveId" clId="{B95C3DD8-BC34-4CC3-9862-4C444EFCFF9D}" dt="2023-04-14T12:00:59.564" v="2516" actId="47"/>
        <pc:sldMkLst>
          <pc:docMk/>
          <pc:sldMk cId="1987338535" sldId="569"/>
        </pc:sldMkLst>
        <pc:spChg chg="mod">
          <ac:chgData name="David Nicholl" userId="f643bc8865d4d8c0" providerId="LiveId" clId="{B95C3DD8-BC34-4CC3-9862-4C444EFCFF9D}" dt="2023-04-14T12:00:56.179" v="2515" actId="21"/>
          <ac:spMkLst>
            <pc:docMk/>
            <pc:sldMk cId="1987338535" sldId="569"/>
            <ac:spMk id="778243" creationId="{00000000-0000-0000-0000-000000000000}"/>
          </ac:spMkLst>
        </pc:spChg>
      </pc:sldChg>
      <pc:sldChg chg="modSp del mod">
        <pc:chgData name="David Nicholl" userId="f643bc8865d4d8c0" providerId="LiveId" clId="{B95C3DD8-BC34-4CC3-9862-4C444EFCFF9D}" dt="2023-04-14T11:37:51.599" v="2252" actId="2696"/>
        <pc:sldMkLst>
          <pc:docMk/>
          <pc:sldMk cId="904889397" sldId="595"/>
        </pc:sldMkLst>
        <pc:spChg chg="mod">
          <ac:chgData name="David Nicholl" userId="f643bc8865d4d8c0" providerId="LiveId" clId="{B95C3DD8-BC34-4CC3-9862-4C444EFCFF9D}" dt="2023-04-14T11:31:25.989" v="2153" actId="20577"/>
          <ac:spMkLst>
            <pc:docMk/>
            <pc:sldMk cId="904889397" sldId="595"/>
            <ac:spMk id="672771" creationId="{00000000-0000-0000-0000-000000000000}"/>
          </ac:spMkLst>
        </pc:spChg>
      </pc:sldChg>
      <pc:sldChg chg="modSp add mod">
        <pc:chgData name="David Nicholl" userId="f643bc8865d4d8c0" providerId="LiveId" clId="{B95C3DD8-BC34-4CC3-9862-4C444EFCFF9D}" dt="2023-04-14T11:52:44.755" v="2448" actId="255"/>
        <pc:sldMkLst>
          <pc:docMk/>
          <pc:sldMk cId="1696853033" sldId="595"/>
        </pc:sldMkLst>
        <pc:spChg chg="mod">
          <ac:chgData name="David Nicholl" userId="f643bc8865d4d8c0" providerId="LiveId" clId="{B95C3DD8-BC34-4CC3-9862-4C444EFCFF9D}" dt="2023-04-14T11:52:44.755" v="2448" actId="255"/>
          <ac:spMkLst>
            <pc:docMk/>
            <pc:sldMk cId="1696853033" sldId="595"/>
            <ac:spMk id="672771" creationId="{00000000-0000-0000-0000-000000000000}"/>
          </ac:spMkLst>
        </pc:spChg>
      </pc:sldChg>
      <pc:sldChg chg="del">
        <pc:chgData name="David Nicholl" userId="f643bc8865d4d8c0" providerId="LiveId" clId="{B95C3DD8-BC34-4CC3-9862-4C444EFCFF9D}" dt="2023-04-14T11:58:58.158" v="2504" actId="47"/>
        <pc:sldMkLst>
          <pc:docMk/>
          <pc:sldMk cId="2580527195" sldId="604"/>
        </pc:sldMkLst>
      </pc:sldChg>
      <pc:sldChg chg="del">
        <pc:chgData name="David Nicholl" userId="f643bc8865d4d8c0" providerId="LiveId" clId="{B95C3DD8-BC34-4CC3-9862-4C444EFCFF9D}" dt="2023-04-14T11:58:59.856" v="2505" actId="47"/>
        <pc:sldMkLst>
          <pc:docMk/>
          <pc:sldMk cId="13101564" sldId="605"/>
        </pc:sldMkLst>
      </pc:sldChg>
      <pc:sldChg chg="add del">
        <pc:chgData name="David Nicholl" userId="f643bc8865d4d8c0" providerId="LiveId" clId="{B95C3DD8-BC34-4CC3-9862-4C444EFCFF9D}" dt="2023-04-14T11:33:37.054" v="2240" actId="2696"/>
        <pc:sldMkLst>
          <pc:docMk/>
          <pc:sldMk cId="3401304974" sldId="629"/>
        </pc:sldMkLst>
      </pc:sldChg>
      <pc:sldChg chg="add">
        <pc:chgData name="David Nicholl" userId="f643bc8865d4d8c0" providerId="LiveId" clId="{B95C3DD8-BC34-4CC3-9862-4C444EFCFF9D}" dt="2023-04-14T11:33:44.713" v="2241"/>
        <pc:sldMkLst>
          <pc:docMk/>
          <pc:sldMk cId="3464011306" sldId="629"/>
        </pc:sldMkLst>
      </pc:sldChg>
      <pc:sldChg chg="add">
        <pc:chgData name="David Nicholl" userId="f643bc8865d4d8c0" providerId="LiveId" clId="{B95C3DD8-BC34-4CC3-9862-4C444EFCFF9D}" dt="2023-04-14T11:33:44.713" v="2241"/>
        <pc:sldMkLst>
          <pc:docMk/>
          <pc:sldMk cId="3593676571" sldId="630"/>
        </pc:sldMkLst>
      </pc:sldChg>
      <pc:sldChg chg="add del">
        <pc:chgData name="David Nicholl" userId="f643bc8865d4d8c0" providerId="LiveId" clId="{B95C3DD8-BC34-4CC3-9862-4C444EFCFF9D}" dt="2023-04-14T11:33:37.054" v="2240" actId="2696"/>
        <pc:sldMkLst>
          <pc:docMk/>
          <pc:sldMk cId="4134652937" sldId="630"/>
        </pc:sldMkLst>
      </pc:sldChg>
      <pc:sldChg chg="add del">
        <pc:chgData name="David Nicholl" userId="f643bc8865d4d8c0" providerId="LiveId" clId="{B95C3DD8-BC34-4CC3-9862-4C444EFCFF9D}" dt="2023-04-14T11:33:37.054" v="2240" actId="2696"/>
        <pc:sldMkLst>
          <pc:docMk/>
          <pc:sldMk cId="3592063277" sldId="631"/>
        </pc:sldMkLst>
      </pc:sldChg>
      <pc:sldChg chg="add">
        <pc:chgData name="David Nicholl" userId="f643bc8865d4d8c0" providerId="LiveId" clId="{B95C3DD8-BC34-4CC3-9862-4C444EFCFF9D}" dt="2023-04-14T11:33:44.713" v="2241"/>
        <pc:sldMkLst>
          <pc:docMk/>
          <pc:sldMk cId="3981010630" sldId="631"/>
        </pc:sldMkLst>
      </pc:sldChg>
      <pc:sldChg chg="modSp del mod">
        <pc:chgData name="David Nicholl" userId="f643bc8865d4d8c0" providerId="LiveId" clId="{B95C3DD8-BC34-4CC3-9862-4C444EFCFF9D}" dt="2023-04-14T11:58:39.259" v="2502" actId="47"/>
        <pc:sldMkLst>
          <pc:docMk/>
          <pc:sldMk cId="3282802996" sldId="635"/>
        </pc:sldMkLst>
        <pc:spChg chg="mod">
          <ac:chgData name="David Nicholl" userId="f643bc8865d4d8c0" providerId="LiveId" clId="{B95C3DD8-BC34-4CC3-9862-4C444EFCFF9D}" dt="2023-04-14T11:58:37.419" v="2501" actId="21"/>
          <ac:spMkLst>
            <pc:docMk/>
            <pc:sldMk cId="3282802996" sldId="635"/>
            <ac:spMk id="494595" creationId="{00000000-0000-0000-0000-000000000000}"/>
          </ac:spMkLst>
        </pc:spChg>
      </pc:sldChg>
      <pc:sldChg chg="del">
        <pc:chgData name="David Nicholl" userId="f643bc8865d4d8c0" providerId="LiveId" clId="{B95C3DD8-BC34-4CC3-9862-4C444EFCFF9D}" dt="2023-04-14T11:58:43.946" v="2503" actId="47"/>
        <pc:sldMkLst>
          <pc:docMk/>
          <pc:sldMk cId="1886185336" sldId="636"/>
        </pc:sldMkLst>
      </pc:sldChg>
      <pc:sldChg chg="addSp delSp modSp mod ord">
        <pc:chgData name="David Nicholl" userId="f643bc8865d4d8c0" providerId="LiveId" clId="{B95C3DD8-BC34-4CC3-9862-4C444EFCFF9D}" dt="2023-04-14T12:02:39.800" v="2571" actId="255"/>
        <pc:sldMkLst>
          <pc:docMk/>
          <pc:sldMk cId="1190783686" sldId="637"/>
        </pc:sldMkLst>
        <pc:spChg chg="add del">
          <ac:chgData name="David Nicholl" userId="f643bc8865d4d8c0" providerId="LiveId" clId="{B95C3DD8-BC34-4CC3-9862-4C444EFCFF9D}" dt="2023-04-14T11:59:21.911" v="2507" actId="22"/>
          <ac:spMkLst>
            <pc:docMk/>
            <pc:sldMk cId="1190783686" sldId="637"/>
            <ac:spMk id="3" creationId="{8C0E97EA-4E59-0E57-FF3B-3B48191A5D70}"/>
          </ac:spMkLst>
        </pc:spChg>
        <pc:spChg chg="mod">
          <ac:chgData name="David Nicholl" userId="f643bc8865d4d8c0" providerId="LiveId" clId="{B95C3DD8-BC34-4CC3-9862-4C444EFCFF9D}" dt="2023-04-14T12:02:39.800" v="2571" actId="255"/>
          <ac:spMkLst>
            <pc:docMk/>
            <pc:sldMk cId="1190783686" sldId="637"/>
            <ac:spMk id="495619" creationId="{00000000-0000-0000-0000-000000000000}"/>
          </ac:spMkLst>
        </pc:spChg>
      </pc:sldChg>
      <pc:sldChg chg="del">
        <pc:chgData name="David Nicholl" userId="f643bc8865d4d8c0" providerId="LiveId" clId="{B95C3DD8-BC34-4CC3-9862-4C444EFCFF9D}" dt="2023-04-14T12:32:41.133" v="3005" actId="47"/>
        <pc:sldMkLst>
          <pc:docMk/>
          <pc:sldMk cId="3311149479" sldId="640"/>
        </pc:sldMkLst>
      </pc:sldChg>
      <pc:sldChg chg="modSp del mod">
        <pc:chgData name="David Nicholl" userId="f643bc8865d4d8c0" providerId="LiveId" clId="{B95C3DD8-BC34-4CC3-9862-4C444EFCFF9D}" dt="2023-04-14T12:32:43.817" v="3006" actId="47"/>
        <pc:sldMkLst>
          <pc:docMk/>
          <pc:sldMk cId="3059674553" sldId="641"/>
        </pc:sldMkLst>
        <pc:spChg chg="mod">
          <ac:chgData name="David Nicholl" userId="f643bc8865d4d8c0" providerId="LiveId" clId="{B95C3DD8-BC34-4CC3-9862-4C444EFCFF9D}" dt="2023-04-14T11:32:40.073" v="2208" actId="255"/>
          <ac:spMkLst>
            <pc:docMk/>
            <pc:sldMk cId="3059674553" sldId="641"/>
            <ac:spMk id="689155" creationId="{00000000-0000-0000-0000-000000000000}"/>
          </ac:spMkLst>
        </pc:spChg>
      </pc:sldChg>
      <pc:sldChg chg="modSp del mod">
        <pc:chgData name="David Nicholl" userId="f643bc8865d4d8c0" providerId="LiveId" clId="{B95C3DD8-BC34-4CC3-9862-4C444EFCFF9D}" dt="2023-04-14T12:32:46.066" v="3007" actId="47"/>
        <pc:sldMkLst>
          <pc:docMk/>
          <pc:sldMk cId="1896154633" sldId="642"/>
        </pc:sldMkLst>
        <pc:spChg chg="mod">
          <ac:chgData name="David Nicholl" userId="f643bc8865d4d8c0" providerId="LiveId" clId="{B95C3DD8-BC34-4CC3-9862-4C444EFCFF9D}" dt="2023-04-14T11:32:49.059" v="2215" actId="20577"/>
          <ac:spMkLst>
            <pc:docMk/>
            <pc:sldMk cId="1896154633" sldId="642"/>
            <ac:spMk id="689155" creationId="{00000000-0000-0000-0000-000000000000}"/>
          </ac:spMkLst>
        </pc:spChg>
      </pc:sldChg>
      <pc:sldChg chg="modSp del mod">
        <pc:chgData name="David Nicholl" userId="f643bc8865d4d8c0" providerId="LiveId" clId="{B95C3DD8-BC34-4CC3-9862-4C444EFCFF9D}" dt="2023-04-14T12:32:49.650" v="3008" actId="47"/>
        <pc:sldMkLst>
          <pc:docMk/>
          <pc:sldMk cId="3626112679" sldId="643"/>
        </pc:sldMkLst>
        <pc:spChg chg="mod">
          <ac:chgData name="David Nicholl" userId="f643bc8865d4d8c0" providerId="LiveId" clId="{B95C3DD8-BC34-4CC3-9862-4C444EFCFF9D}" dt="2023-04-14T11:32:56.758" v="2222" actId="20577"/>
          <ac:spMkLst>
            <pc:docMk/>
            <pc:sldMk cId="3626112679" sldId="643"/>
            <ac:spMk id="690179" creationId="{00000000-0000-0000-0000-000000000000}"/>
          </ac:spMkLst>
        </pc:spChg>
      </pc:sldChg>
      <pc:sldChg chg="add del">
        <pc:chgData name="David Nicholl" userId="f643bc8865d4d8c0" providerId="LiveId" clId="{B95C3DD8-BC34-4CC3-9862-4C444EFCFF9D}" dt="2023-04-14T16:49:24.899" v="3521" actId="47"/>
        <pc:sldMkLst>
          <pc:docMk/>
          <pc:sldMk cId="0" sldId="646"/>
        </pc:sldMkLst>
      </pc:sldChg>
      <pc:sldChg chg="add">
        <pc:chgData name="David Nicholl" userId="f643bc8865d4d8c0" providerId="LiveId" clId="{B95C3DD8-BC34-4CC3-9862-4C444EFCFF9D}" dt="2023-04-14T09:28:26.416" v="694"/>
        <pc:sldMkLst>
          <pc:docMk/>
          <pc:sldMk cId="2027282793" sldId="649"/>
        </pc:sldMkLst>
      </pc:sldChg>
      <pc:sldChg chg="modSp mod ord">
        <pc:chgData name="David Nicholl" userId="f643bc8865d4d8c0" providerId="LiveId" clId="{B95C3DD8-BC34-4CC3-9862-4C444EFCFF9D}" dt="2023-04-14T12:39:47.771" v="3126"/>
        <pc:sldMkLst>
          <pc:docMk/>
          <pc:sldMk cId="2419109352" sldId="658"/>
        </pc:sldMkLst>
        <pc:spChg chg="mod">
          <ac:chgData name="David Nicholl" userId="f643bc8865d4d8c0" providerId="LiveId" clId="{B95C3DD8-BC34-4CC3-9862-4C444EFCFF9D}" dt="2023-04-14T12:34:02.286" v="3013" actId="14100"/>
          <ac:spMkLst>
            <pc:docMk/>
            <pc:sldMk cId="2419109352" sldId="658"/>
            <ac:spMk id="650243" creationId="{00000000-0000-0000-0000-000000000000}"/>
          </ac:spMkLst>
        </pc:spChg>
      </pc:sldChg>
      <pc:sldChg chg="del">
        <pc:chgData name="David Nicholl" userId="f643bc8865d4d8c0" providerId="LiveId" clId="{B95C3DD8-BC34-4CC3-9862-4C444EFCFF9D}" dt="2023-04-14T11:18:58.285" v="1934" actId="47"/>
        <pc:sldMkLst>
          <pc:docMk/>
          <pc:sldMk cId="821645009" sldId="673"/>
        </pc:sldMkLst>
      </pc:sldChg>
      <pc:sldChg chg="del">
        <pc:chgData name="David Nicholl" userId="f643bc8865d4d8c0" providerId="LiveId" clId="{B95C3DD8-BC34-4CC3-9862-4C444EFCFF9D}" dt="2023-04-13T22:59:54.299" v="690" actId="47"/>
        <pc:sldMkLst>
          <pc:docMk/>
          <pc:sldMk cId="1520899823" sldId="680"/>
        </pc:sldMkLst>
      </pc:sldChg>
      <pc:sldChg chg="del">
        <pc:chgData name="David Nicholl" userId="f643bc8865d4d8c0" providerId="LiveId" clId="{B95C3DD8-BC34-4CC3-9862-4C444EFCFF9D}" dt="2023-04-13T22:59:54.299" v="690" actId="47"/>
        <pc:sldMkLst>
          <pc:docMk/>
          <pc:sldMk cId="1548941162" sldId="683"/>
        </pc:sldMkLst>
      </pc:sldChg>
      <pc:sldChg chg="del">
        <pc:chgData name="David Nicholl" userId="f643bc8865d4d8c0" providerId="LiveId" clId="{B95C3DD8-BC34-4CC3-9862-4C444EFCFF9D}" dt="2023-04-13T22:59:54.299" v="690" actId="47"/>
        <pc:sldMkLst>
          <pc:docMk/>
          <pc:sldMk cId="2280006036" sldId="685"/>
        </pc:sldMkLst>
      </pc:sldChg>
      <pc:sldChg chg="del">
        <pc:chgData name="David Nicholl" userId="f643bc8865d4d8c0" providerId="LiveId" clId="{B95C3DD8-BC34-4CC3-9862-4C444EFCFF9D}" dt="2023-04-13T22:59:54.299" v="690" actId="47"/>
        <pc:sldMkLst>
          <pc:docMk/>
          <pc:sldMk cId="4293321540" sldId="687"/>
        </pc:sldMkLst>
      </pc:sldChg>
      <pc:sldChg chg="del">
        <pc:chgData name="David Nicholl" userId="f643bc8865d4d8c0" providerId="LiveId" clId="{B95C3DD8-BC34-4CC3-9862-4C444EFCFF9D}" dt="2023-04-13T22:59:54.299" v="690" actId="47"/>
        <pc:sldMkLst>
          <pc:docMk/>
          <pc:sldMk cId="2651536451" sldId="703"/>
        </pc:sldMkLst>
      </pc:sldChg>
      <pc:sldChg chg="del">
        <pc:chgData name="David Nicholl" userId="f643bc8865d4d8c0" providerId="LiveId" clId="{B95C3DD8-BC34-4CC3-9862-4C444EFCFF9D}" dt="2023-04-13T22:59:54.299" v="690" actId="47"/>
        <pc:sldMkLst>
          <pc:docMk/>
          <pc:sldMk cId="262509379" sldId="704"/>
        </pc:sldMkLst>
      </pc:sldChg>
      <pc:sldChg chg="modSp add mod">
        <pc:chgData name="David Nicholl" userId="f643bc8865d4d8c0" providerId="LiveId" clId="{B95C3DD8-BC34-4CC3-9862-4C444EFCFF9D}" dt="2023-04-14T11:10:03.081" v="1651" actId="948"/>
        <pc:sldMkLst>
          <pc:docMk/>
          <pc:sldMk cId="0" sldId="719"/>
        </pc:sldMkLst>
        <pc:spChg chg="mod">
          <ac:chgData name="David Nicholl" userId="f643bc8865d4d8c0" providerId="LiveId" clId="{B95C3DD8-BC34-4CC3-9862-4C444EFCFF9D}" dt="2023-04-14T11:10:03.081" v="1651" actId="948"/>
          <ac:spMkLst>
            <pc:docMk/>
            <pc:sldMk cId="0" sldId="719"/>
            <ac:spMk id="411651" creationId="{00000000-0000-0000-0000-000000000000}"/>
          </ac:spMkLst>
        </pc:spChg>
      </pc:sldChg>
      <pc:sldChg chg="modSp add mod">
        <pc:chgData name="David Nicholl" userId="f643bc8865d4d8c0" providerId="LiveId" clId="{B95C3DD8-BC34-4CC3-9862-4C444EFCFF9D}" dt="2023-04-14T11:22:53.946" v="2043" actId="20577"/>
        <pc:sldMkLst>
          <pc:docMk/>
          <pc:sldMk cId="0" sldId="721"/>
        </pc:sldMkLst>
        <pc:spChg chg="mod">
          <ac:chgData name="David Nicholl" userId="f643bc8865d4d8c0" providerId="LiveId" clId="{B95C3DD8-BC34-4CC3-9862-4C444EFCFF9D}" dt="2023-04-14T11:22:53.946" v="2043" actId="20577"/>
          <ac:spMkLst>
            <pc:docMk/>
            <pc:sldMk cId="0" sldId="721"/>
            <ac:spMk id="715779" creationId="{00000000-0000-0000-0000-000000000000}"/>
          </ac:spMkLst>
        </pc:spChg>
      </pc:sldChg>
      <pc:sldChg chg="modSp add mod">
        <pc:chgData name="David Nicholl" userId="f643bc8865d4d8c0" providerId="LiveId" clId="{B95C3DD8-BC34-4CC3-9862-4C444EFCFF9D}" dt="2023-04-14T11:12:49.967" v="1688" actId="255"/>
        <pc:sldMkLst>
          <pc:docMk/>
          <pc:sldMk cId="0" sldId="722"/>
        </pc:sldMkLst>
        <pc:spChg chg="mod">
          <ac:chgData name="David Nicholl" userId="f643bc8865d4d8c0" providerId="LiveId" clId="{B95C3DD8-BC34-4CC3-9862-4C444EFCFF9D}" dt="2023-04-14T11:12:49.967" v="1688" actId="255"/>
          <ac:spMkLst>
            <pc:docMk/>
            <pc:sldMk cId="0" sldId="722"/>
            <ac:spMk id="414723" creationId="{00000000-0000-0000-0000-000000000000}"/>
          </ac:spMkLst>
        </pc:spChg>
      </pc:sldChg>
      <pc:sldChg chg="modSp mod">
        <pc:chgData name="David Nicholl" userId="f643bc8865d4d8c0" providerId="LiveId" clId="{B95C3DD8-BC34-4CC3-9862-4C444EFCFF9D}" dt="2023-04-14T11:30:51.662" v="2140" actId="20577"/>
        <pc:sldMkLst>
          <pc:docMk/>
          <pc:sldMk cId="1944692810" sldId="724"/>
        </pc:sldMkLst>
        <pc:spChg chg="mod">
          <ac:chgData name="David Nicholl" userId="f643bc8865d4d8c0" providerId="LiveId" clId="{B95C3DD8-BC34-4CC3-9862-4C444EFCFF9D}" dt="2023-04-14T11:30:51.662" v="2140" actId="20577"/>
          <ac:spMkLst>
            <pc:docMk/>
            <pc:sldMk cId="1944692810" sldId="724"/>
            <ac:spMk id="778242" creationId="{00000000-0000-0000-0000-000000000000}"/>
          </ac:spMkLst>
        </pc:spChg>
      </pc:sldChg>
      <pc:sldChg chg="add del">
        <pc:chgData name="David Nicholl" userId="f643bc8865d4d8c0" providerId="LiveId" clId="{B95C3DD8-BC34-4CC3-9862-4C444EFCFF9D}" dt="2023-04-14T12:04:50.244" v="2598" actId="47"/>
        <pc:sldMkLst>
          <pc:docMk/>
          <pc:sldMk cId="1095103661" sldId="725"/>
        </pc:sldMkLst>
      </pc:sldChg>
      <pc:sldChg chg="del">
        <pc:chgData name="David Nicholl" userId="f643bc8865d4d8c0" providerId="LiveId" clId="{B95C3DD8-BC34-4CC3-9862-4C444EFCFF9D}" dt="2023-04-14T11:31:08.784" v="2143" actId="47"/>
        <pc:sldMkLst>
          <pc:docMk/>
          <pc:sldMk cId="1121154776" sldId="726"/>
        </pc:sldMkLst>
      </pc:sldChg>
      <pc:sldChg chg="add del">
        <pc:chgData name="David Nicholl" userId="f643bc8865d4d8c0" providerId="LiveId" clId="{B95C3DD8-BC34-4CC3-9862-4C444EFCFF9D}" dt="2023-04-14T12:11:21.634" v="2621" actId="2696"/>
        <pc:sldMkLst>
          <pc:docMk/>
          <pc:sldMk cId="673569454" sldId="727"/>
        </pc:sldMkLst>
      </pc:sldChg>
      <pc:sldChg chg="modSp add mod">
        <pc:chgData name="David Nicholl" userId="f643bc8865d4d8c0" providerId="LiveId" clId="{B95C3DD8-BC34-4CC3-9862-4C444EFCFF9D}" dt="2023-04-14T12:12:04.626" v="2637" actId="27636"/>
        <pc:sldMkLst>
          <pc:docMk/>
          <pc:sldMk cId="2770897448" sldId="727"/>
        </pc:sldMkLst>
        <pc:spChg chg="mod">
          <ac:chgData name="David Nicholl" userId="f643bc8865d4d8c0" providerId="LiveId" clId="{B95C3DD8-BC34-4CC3-9862-4C444EFCFF9D}" dt="2023-04-14T12:12:04.626" v="2637" actId="27636"/>
          <ac:spMkLst>
            <pc:docMk/>
            <pc:sldMk cId="2770897448" sldId="727"/>
            <ac:spMk id="778243" creationId="{00000000-0000-0000-0000-000000000000}"/>
          </ac:spMkLst>
        </pc:spChg>
      </pc:sldChg>
      <pc:sldChg chg="add">
        <pc:chgData name="David Nicholl" userId="f643bc8865d4d8c0" providerId="LiveId" clId="{B95C3DD8-BC34-4CC3-9862-4C444EFCFF9D}" dt="2023-04-14T12:11:30.377" v="2622"/>
        <pc:sldMkLst>
          <pc:docMk/>
          <pc:sldMk cId="819132240" sldId="728"/>
        </pc:sldMkLst>
      </pc:sldChg>
      <pc:sldChg chg="add del">
        <pc:chgData name="David Nicholl" userId="f643bc8865d4d8c0" providerId="LiveId" clId="{B95C3DD8-BC34-4CC3-9862-4C444EFCFF9D}" dt="2023-04-14T12:11:21.634" v="2621" actId="2696"/>
        <pc:sldMkLst>
          <pc:docMk/>
          <pc:sldMk cId="1352818507" sldId="728"/>
        </pc:sldMkLst>
      </pc:sldChg>
      <pc:sldChg chg="modSp add mod">
        <pc:chgData name="David Nicholl" userId="f643bc8865d4d8c0" providerId="LiveId" clId="{B95C3DD8-BC34-4CC3-9862-4C444EFCFF9D}" dt="2023-04-14T12:13:15.713" v="2657" actId="27636"/>
        <pc:sldMkLst>
          <pc:docMk/>
          <pc:sldMk cId="2012298272" sldId="729"/>
        </pc:sldMkLst>
        <pc:spChg chg="mod">
          <ac:chgData name="David Nicholl" userId="f643bc8865d4d8c0" providerId="LiveId" clId="{B95C3DD8-BC34-4CC3-9862-4C444EFCFF9D}" dt="2023-04-14T12:13:15.713" v="2657" actId="27636"/>
          <ac:spMkLst>
            <pc:docMk/>
            <pc:sldMk cId="2012298272" sldId="729"/>
            <ac:spMk id="778243" creationId="{00000000-0000-0000-0000-000000000000}"/>
          </ac:spMkLst>
        </pc:spChg>
      </pc:sldChg>
      <pc:sldChg chg="add del">
        <pc:chgData name="David Nicholl" userId="f643bc8865d4d8c0" providerId="LiveId" clId="{B95C3DD8-BC34-4CC3-9862-4C444EFCFF9D}" dt="2023-04-14T12:11:21.634" v="2621" actId="2696"/>
        <pc:sldMkLst>
          <pc:docMk/>
          <pc:sldMk cId="2919109703" sldId="729"/>
        </pc:sldMkLst>
      </pc:sldChg>
      <pc:sldChg chg="modSp add del mod">
        <pc:chgData name="David Nicholl" userId="f643bc8865d4d8c0" providerId="LiveId" clId="{B95C3DD8-BC34-4CC3-9862-4C444EFCFF9D}" dt="2023-04-14T17:49:27.523" v="3715" actId="20577"/>
        <pc:sldMkLst>
          <pc:docMk/>
          <pc:sldMk cId="3956461422" sldId="731"/>
        </pc:sldMkLst>
        <pc:spChg chg="mod">
          <ac:chgData name="David Nicholl" userId="f643bc8865d4d8c0" providerId="LiveId" clId="{B95C3DD8-BC34-4CC3-9862-4C444EFCFF9D}" dt="2023-04-14T12:46:29.241" v="3165" actId="20577"/>
          <ac:spMkLst>
            <pc:docMk/>
            <pc:sldMk cId="3956461422" sldId="731"/>
            <ac:spMk id="778242" creationId="{00000000-0000-0000-0000-000000000000}"/>
          </ac:spMkLst>
        </pc:spChg>
        <pc:spChg chg="mod">
          <ac:chgData name="David Nicholl" userId="f643bc8865d4d8c0" providerId="LiveId" clId="{B95C3DD8-BC34-4CC3-9862-4C444EFCFF9D}" dt="2023-04-14T17:49:27.523" v="3715" actId="20577"/>
          <ac:spMkLst>
            <pc:docMk/>
            <pc:sldMk cId="3956461422" sldId="731"/>
            <ac:spMk id="778243" creationId="{00000000-0000-0000-0000-000000000000}"/>
          </ac:spMkLst>
        </pc:spChg>
      </pc:sldChg>
      <pc:sldChg chg="add del">
        <pc:chgData name="David Nicholl" userId="f643bc8865d4d8c0" providerId="LiveId" clId="{B95C3DD8-BC34-4CC3-9862-4C444EFCFF9D}" dt="2023-04-14T12:47:11.920" v="3183" actId="47"/>
        <pc:sldMkLst>
          <pc:docMk/>
          <pc:sldMk cId="3816307234" sldId="733"/>
        </pc:sldMkLst>
      </pc:sldChg>
      <pc:sldChg chg="del">
        <pc:chgData name="David Nicholl" userId="f643bc8865d4d8c0" providerId="LiveId" clId="{B95C3DD8-BC34-4CC3-9862-4C444EFCFF9D}" dt="2023-04-14T12:32:02.875" v="3002" actId="47"/>
        <pc:sldMkLst>
          <pc:docMk/>
          <pc:sldMk cId="3627376380" sldId="736"/>
        </pc:sldMkLst>
      </pc:sldChg>
      <pc:sldChg chg="modSp del mod">
        <pc:chgData name="David Nicholl" userId="f643bc8865d4d8c0" providerId="LiveId" clId="{B95C3DD8-BC34-4CC3-9862-4C444EFCFF9D}" dt="2023-04-14T11:24:11" v="2073" actId="47"/>
        <pc:sldMkLst>
          <pc:docMk/>
          <pc:sldMk cId="898600274" sldId="737"/>
        </pc:sldMkLst>
        <pc:spChg chg="mod">
          <ac:chgData name="David Nicholl" userId="f643bc8865d4d8c0" providerId="LiveId" clId="{B95C3DD8-BC34-4CC3-9862-4C444EFCFF9D}" dt="2023-04-14T11:20:13.555" v="1958" actId="20577"/>
          <ac:spMkLst>
            <pc:docMk/>
            <pc:sldMk cId="898600274" sldId="737"/>
            <ac:spMk id="50179" creationId="{00000000-0000-0000-0000-000000000000}"/>
          </ac:spMkLst>
        </pc:spChg>
      </pc:sldChg>
      <pc:sldChg chg="del">
        <pc:chgData name="David Nicholl" userId="f643bc8865d4d8c0" providerId="LiveId" clId="{B95C3DD8-BC34-4CC3-9862-4C444EFCFF9D}" dt="2023-04-13T22:59:54.299" v="690" actId="47"/>
        <pc:sldMkLst>
          <pc:docMk/>
          <pc:sldMk cId="3021789520" sldId="742"/>
        </pc:sldMkLst>
      </pc:sldChg>
      <pc:sldChg chg="del">
        <pc:chgData name="David Nicholl" userId="f643bc8865d4d8c0" providerId="LiveId" clId="{B95C3DD8-BC34-4CC3-9862-4C444EFCFF9D}" dt="2023-04-13T22:59:54.299" v="690" actId="47"/>
        <pc:sldMkLst>
          <pc:docMk/>
          <pc:sldMk cId="541307546" sldId="743"/>
        </pc:sldMkLst>
      </pc:sldChg>
      <pc:sldChg chg="modSp add mod">
        <pc:chgData name="David Nicholl" userId="f643bc8865d4d8c0" providerId="LiveId" clId="{B95C3DD8-BC34-4CC3-9862-4C444EFCFF9D}" dt="2023-04-13T22:56:06.118" v="639" actId="6549"/>
        <pc:sldMkLst>
          <pc:docMk/>
          <pc:sldMk cId="3589034025" sldId="749"/>
        </pc:sldMkLst>
        <pc:spChg chg="mod">
          <ac:chgData name="David Nicholl" userId="f643bc8865d4d8c0" providerId="LiveId" clId="{B95C3DD8-BC34-4CC3-9862-4C444EFCFF9D}" dt="2023-04-13T22:56:06.118" v="639" actId="6549"/>
          <ac:spMkLst>
            <pc:docMk/>
            <pc:sldMk cId="3589034025" sldId="749"/>
            <ac:spMk id="484354" creationId="{00000000-0000-0000-0000-000000000000}"/>
          </ac:spMkLst>
        </pc:spChg>
      </pc:sldChg>
      <pc:sldChg chg="add del">
        <pc:chgData name="David Nicholl" userId="f643bc8865d4d8c0" providerId="LiveId" clId="{B95C3DD8-BC34-4CC3-9862-4C444EFCFF9D}" dt="2023-04-14T12:10:49.926" v="2619" actId="2696"/>
        <pc:sldMkLst>
          <pc:docMk/>
          <pc:sldMk cId="1490984469" sldId="762"/>
        </pc:sldMkLst>
      </pc:sldChg>
      <pc:sldChg chg="add">
        <pc:chgData name="David Nicholl" userId="f643bc8865d4d8c0" providerId="LiveId" clId="{B95C3DD8-BC34-4CC3-9862-4C444EFCFF9D}" dt="2023-04-14T12:10:54.660" v="2620"/>
        <pc:sldMkLst>
          <pc:docMk/>
          <pc:sldMk cId="3019401482" sldId="762"/>
        </pc:sldMkLst>
      </pc:sldChg>
      <pc:sldChg chg="del">
        <pc:chgData name="David Nicholl" userId="f643bc8865d4d8c0" providerId="LiveId" clId="{B95C3DD8-BC34-4CC3-9862-4C444EFCFF9D}" dt="2023-04-13T22:59:54.299" v="690" actId="47"/>
        <pc:sldMkLst>
          <pc:docMk/>
          <pc:sldMk cId="3773327661" sldId="762"/>
        </pc:sldMkLst>
      </pc:sldChg>
      <pc:sldChg chg="add">
        <pc:chgData name="David Nicholl" userId="f643bc8865d4d8c0" providerId="LiveId" clId="{B95C3DD8-BC34-4CC3-9862-4C444EFCFF9D}" dt="2023-04-14T12:11:30.377" v="2622"/>
        <pc:sldMkLst>
          <pc:docMk/>
          <pc:sldMk cId="829682073" sldId="763"/>
        </pc:sldMkLst>
      </pc:sldChg>
      <pc:sldChg chg="add del">
        <pc:chgData name="David Nicholl" userId="f643bc8865d4d8c0" providerId="LiveId" clId="{B95C3DD8-BC34-4CC3-9862-4C444EFCFF9D}" dt="2023-04-14T12:11:21.634" v="2621" actId="2696"/>
        <pc:sldMkLst>
          <pc:docMk/>
          <pc:sldMk cId="3952516018" sldId="763"/>
        </pc:sldMkLst>
      </pc:sldChg>
      <pc:sldChg chg="modSp mod">
        <pc:chgData name="David Nicholl" userId="f643bc8865d4d8c0" providerId="LiveId" clId="{B95C3DD8-BC34-4CC3-9862-4C444EFCFF9D}" dt="2023-04-14T11:33:06.347" v="2223" actId="6549"/>
        <pc:sldMkLst>
          <pc:docMk/>
          <pc:sldMk cId="550185577" sldId="773"/>
        </pc:sldMkLst>
        <pc:spChg chg="mod">
          <ac:chgData name="David Nicholl" userId="f643bc8865d4d8c0" providerId="LiveId" clId="{B95C3DD8-BC34-4CC3-9862-4C444EFCFF9D}" dt="2023-04-14T11:33:06.347" v="2223" actId="6549"/>
          <ac:spMkLst>
            <pc:docMk/>
            <pc:sldMk cId="550185577" sldId="773"/>
            <ac:spMk id="643075" creationId="{00000000-0000-0000-0000-000000000000}"/>
          </ac:spMkLst>
        </pc:spChg>
      </pc:sldChg>
      <pc:sldChg chg="modSp add mod">
        <pc:chgData name="David Nicholl" userId="f643bc8865d4d8c0" providerId="LiveId" clId="{B95C3DD8-BC34-4CC3-9862-4C444EFCFF9D}" dt="2023-04-13T22:55:55.535" v="613" actId="6549"/>
        <pc:sldMkLst>
          <pc:docMk/>
          <pc:sldMk cId="746352381" sldId="780"/>
        </pc:sldMkLst>
        <pc:spChg chg="mod">
          <ac:chgData name="David Nicholl" userId="f643bc8865d4d8c0" providerId="LiveId" clId="{B95C3DD8-BC34-4CC3-9862-4C444EFCFF9D}" dt="2023-04-13T22:55:55.535" v="613" actId="6549"/>
          <ac:spMkLst>
            <pc:docMk/>
            <pc:sldMk cId="746352381" sldId="780"/>
            <ac:spMk id="611331" creationId="{00000000-0000-0000-0000-000000000000}"/>
          </ac:spMkLst>
        </pc:spChg>
      </pc:sldChg>
      <pc:sldChg chg="del">
        <pc:chgData name="David Nicholl" userId="f643bc8865d4d8c0" providerId="LiveId" clId="{B95C3DD8-BC34-4CC3-9862-4C444EFCFF9D}" dt="2023-04-13T22:59:54.299" v="690" actId="47"/>
        <pc:sldMkLst>
          <pc:docMk/>
          <pc:sldMk cId="2249147819" sldId="785"/>
        </pc:sldMkLst>
      </pc:sldChg>
      <pc:sldChg chg="add del">
        <pc:chgData name="David Nicholl" userId="f643bc8865d4d8c0" providerId="LiveId" clId="{B95C3DD8-BC34-4CC3-9862-4C444EFCFF9D}" dt="2023-04-14T13:08:20.916" v="3421" actId="47"/>
        <pc:sldMkLst>
          <pc:docMk/>
          <pc:sldMk cId="4082210899" sldId="787"/>
        </pc:sldMkLst>
      </pc:sldChg>
      <pc:sldChg chg="del">
        <pc:chgData name="David Nicholl" userId="f643bc8865d4d8c0" providerId="LiveId" clId="{B95C3DD8-BC34-4CC3-9862-4C444EFCFF9D}" dt="2023-04-13T22:59:54.299" v="690" actId="47"/>
        <pc:sldMkLst>
          <pc:docMk/>
          <pc:sldMk cId="3587357045" sldId="790"/>
        </pc:sldMkLst>
      </pc:sldChg>
      <pc:sldChg chg="modSp add mod">
        <pc:chgData name="David Nicholl" userId="f643bc8865d4d8c0" providerId="LiveId" clId="{B95C3DD8-BC34-4CC3-9862-4C444EFCFF9D}" dt="2023-04-14T10:09:46.138" v="1226" actId="14100"/>
        <pc:sldMkLst>
          <pc:docMk/>
          <pc:sldMk cId="2520982360" sldId="791"/>
        </pc:sldMkLst>
        <pc:spChg chg="mod">
          <ac:chgData name="David Nicholl" userId="f643bc8865d4d8c0" providerId="LiveId" clId="{B95C3DD8-BC34-4CC3-9862-4C444EFCFF9D}" dt="2023-04-14T10:09:46.138" v="1226" actId="14100"/>
          <ac:spMkLst>
            <pc:docMk/>
            <pc:sldMk cId="2520982360" sldId="791"/>
            <ac:spMk id="485378" creationId="{00000000-0000-0000-0000-000000000000}"/>
          </ac:spMkLst>
        </pc:spChg>
        <pc:spChg chg="mod">
          <ac:chgData name="David Nicholl" userId="f643bc8865d4d8c0" providerId="LiveId" clId="{B95C3DD8-BC34-4CC3-9862-4C444EFCFF9D}" dt="2023-04-14T10:09:44.405" v="1225" actId="14100"/>
          <ac:spMkLst>
            <pc:docMk/>
            <pc:sldMk cId="2520982360" sldId="791"/>
            <ac:spMk id="485379" creationId="{00000000-0000-0000-0000-000000000000}"/>
          </ac:spMkLst>
        </pc:spChg>
      </pc:sldChg>
      <pc:sldChg chg="modSp add mod">
        <pc:chgData name="David Nicholl" userId="f643bc8865d4d8c0" providerId="LiveId" clId="{B95C3DD8-BC34-4CC3-9862-4C444EFCFF9D}" dt="2023-04-14T10:12:36.202" v="1252" actId="14100"/>
        <pc:sldMkLst>
          <pc:docMk/>
          <pc:sldMk cId="2602899007" sldId="792"/>
        </pc:sldMkLst>
        <pc:spChg chg="mod">
          <ac:chgData name="David Nicholl" userId="f643bc8865d4d8c0" providerId="LiveId" clId="{B95C3DD8-BC34-4CC3-9862-4C444EFCFF9D}" dt="2023-04-13T22:56:27.595" v="680" actId="14100"/>
          <ac:spMkLst>
            <pc:docMk/>
            <pc:sldMk cId="2602899007" sldId="792"/>
            <ac:spMk id="165890" creationId="{00000000-0000-0000-0000-000000000000}"/>
          </ac:spMkLst>
        </pc:spChg>
        <pc:spChg chg="mod">
          <ac:chgData name="David Nicholl" userId="f643bc8865d4d8c0" providerId="LiveId" clId="{B95C3DD8-BC34-4CC3-9862-4C444EFCFF9D}" dt="2023-04-14T10:12:36.202" v="1252" actId="14100"/>
          <ac:spMkLst>
            <pc:docMk/>
            <pc:sldMk cId="2602899007" sldId="792"/>
            <ac:spMk id="165891" creationId="{00000000-0000-0000-0000-000000000000}"/>
          </ac:spMkLst>
        </pc:spChg>
      </pc:sldChg>
      <pc:sldChg chg="del">
        <pc:chgData name="David Nicholl" userId="f643bc8865d4d8c0" providerId="LiveId" clId="{B95C3DD8-BC34-4CC3-9862-4C444EFCFF9D}" dt="2023-04-13T22:59:54.299" v="690" actId="47"/>
        <pc:sldMkLst>
          <pc:docMk/>
          <pc:sldMk cId="2731994255" sldId="794"/>
        </pc:sldMkLst>
      </pc:sldChg>
      <pc:sldChg chg="del">
        <pc:chgData name="David Nicholl" userId="f643bc8865d4d8c0" providerId="LiveId" clId="{B95C3DD8-BC34-4CC3-9862-4C444EFCFF9D}" dt="2023-04-13T22:59:54.299" v="690" actId="47"/>
        <pc:sldMkLst>
          <pc:docMk/>
          <pc:sldMk cId="1212683648" sldId="803"/>
        </pc:sldMkLst>
      </pc:sldChg>
      <pc:sldChg chg="del">
        <pc:chgData name="David Nicholl" userId="f643bc8865d4d8c0" providerId="LiveId" clId="{B95C3DD8-BC34-4CC3-9862-4C444EFCFF9D}" dt="2023-04-13T22:59:54.299" v="690" actId="47"/>
        <pc:sldMkLst>
          <pc:docMk/>
          <pc:sldMk cId="1332361193" sldId="811"/>
        </pc:sldMkLst>
      </pc:sldChg>
      <pc:sldChg chg="del">
        <pc:chgData name="David Nicholl" userId="f643bc8865d4d8c0" providerId="LiveId" clId="{B95C3DD8-BC34-4CC3-9862-4C444EFCFF9D}" dt="2023-04-13T22:59:54.299" v="690" actId="47"/>
        <pc:sldMkLst>
          <pc:docMk/>
          <pc:sldMk cId="3540879113" sldId="812"/>
        </pc:sldMkLst>
      </pc:sldChg>
      <pc:sldChg chg="del">
        <pc:chgData name="David Nicholl" userId="f643bc8865d4d8c0" providerId="LiveId" clId="{B95C3DD8-BC34-4CC3-9862-4C444EFCFF9D}" dt="2023-04-13T22:59:54.299" v="690" actId="47"/>
        <pc:sldMkLst>
          <pc:docMk/>
          <pc:sldMk cId="2818234035" sldId="813"/>
        </pc:sldMkLst>
      </pc:sldChg>
      <pc:sldChg chg="del">
        <pc:chgData name="David Nicholl" userId="f643bc8865d4d8c0" providerId="LiveId" clId="{B95C3DD8-BC34-4CC3-9862-4C444EFCFF9D}" dt="2023-04-13T22:59:54.299" v="690" actId="47"/>
        <pc:sldMkLst>
          <pc:docMk/>
          <pc:sldMk cId="1915916597" sldId="823"/>
        </pc:sldMkLst>
      </pc:sldChg>
      <pc:sldChg chg="del">
        <pc:chgData name="David Nicholl" userId="f643bc8865d4d8c0" providerId="LiveId" clId="{B95C3DD8-BC34-4CC3-9862-4C444EFCFF9D}" dt="2023-04-13T22:59:54.299" v="690" actId="47"/>
        <pc:sldMkLst>
          <pc:docMk/>
          <pc:sldMk cId="3344305478" sldId="824"/>
        </pc:sldMkLst>
      </pc:sldChg>
      <pc:sldChg chg="del">
        <pc:chgData name="David Nicholl" userId="f643bc8865d4d8c0" providerId="LiveId" clId="{B95C3DD8-BC34-4CC3-9862-4C444EFCFF9D}" dt="2023-04-13T22:59:54.299" v="690" actId="47"/>
        <pc:sldMkLst>
          <pc:docMk/>
          <pc:sldMk cId="2530957868" sldId="831"/>
        </pc:sldMkLst>
      </pc:sldChg>
      <pc:sldChg chg="modSp mod">
        <pc:chgData name="David Nicholl" userId="f643bc8865d4d8c0" providerId="LiveId" clId="{B95C3DD8-BC34-4CC3-9862-4C444EFCFF9D}" dt="2023-04-14T09:53:19.718" v="1178" actId="14100"/>
        <pc:sldMkLst>
          <pc:docMk/>
          <pc:sldMk cId="163185864" sldId="853"/>
        </pc:sldMkLst>
        <pc:spChg chg="mod">
          <ac:chgData name="David Nicholl" userId="f643bc8865d4d8c0" providerId="LiveId" clId="{B95C3DD8-BC34-4CC3-9862-4C444EFCFF9D}" dt="2023-04-14T09:53:19.718" v="1178" actId="14100"/>
          <ac:spMkLst>
            <pc:docMk/>
            <pc:sldMk cId="163185864" sldId="853"/>
            <ac:spMk id="627715" creationId="{00000000-0000-0000-0000-000000000000}"/>
          </ac:spMkLst>
        </pc:spChg>
      </pc:sldChg>
      <pc:sldChg chg="modSp mod">
        <pc:chgData name="David Nicholl" userId="f643bc8865d4d8c0" providerId="LiveId" clId="{B95C3DD8-BC34-4CC3-9862-4C444EFCFF9D}" dt="2023-04-14T09:53:44.850" v="1181" actId="948"/>
        <pc:sldMkLst>
          <pc:docMk/>
          <pc:sldMk cId="2823261873" sldId="854"/>
        </pc:sldMkLst>
        <pc:spChg chg="mod">
          <ac:chgData name="David Nicholl" userId="f643bc8865d4d8c0" providerId="LiveId" clId="{B95C3DD8-BC34-4CC3-9862-4C444EFCFF9D}" dt="2023-04-14T09:53:33.127" v="1180" actId="179"/>
          <ac:spMkLst>
            <pc:docMk/>
            <pc:sldMk cId="2823261873" sldId="854"/>
            <ac:spMk id="627714" creationId="{00000000-0000-0000-0000-000000000000}"/>
          </ac:spMkLst>
        </pc:spChg>
        <pc:spChg chg="mod">
          <ac:chgData name="David Nicholl" userId="f643bc8865d4d8c0" providerId="LiveId" clId="{B95C3DD8-BC34-4CC3-9862-4C444EFCFF9D}" dt="2023-04-14T09:53:44.850" v="1181" actId="948"/>
          <ac:spMkLst>
            <pc:docMk/>
            <pc:sldMk cId="2823261873" sldId="854"/>
            <ac:spMk id="627715" creationId="{00000000-0000-0000-0000-000000000000}"/>
          </ac:spMkLst>
        </pc:spChg>
      </pc:sldChg>
      <pc:sldChg chg="modSp mod">
        <pc:chgData name="David Nicholl" userId="f643bc8865d4d8c0" providerId="LiveId" clId="{B95C3DD8-BC34-4CC3-9862-4C444EFCFF9D}" dt="2023-04-14T09:54:06.188" v="1182" actId="179"/>
        <pc:sldMkLst>
          <pc:docMk/>
          <pc:sldMk cId="749798163" sldId="855"/>
        </pc:sldMkLst>
        <pc:spChg chg="mod">
          <ac:chgData name="David Nicholl" userId="f643bc8865d4d8c0" providerId="LiveId" clId="{B95C3DD8-BC34-4CC3-9862-4C444EFCFF9D}" dt="2023-04-14T09:54:06.188" v="1182" actId="179"/>
          <ac:spMkLst>
            <pc:docMk/>
            <pc:sldMk cId="749798163" sldId="855"/>
            <ac:spMk id="627714" creationId="{00000000-0000-0000-0000-000000000000}"/>
          </ac:spMkLst>
        </pc:spChg>
        <pc:spChg chg="mod">
          <ac:chgData name="David Nicholl" userId="f643bc8865d4d8c0" providerId="LiveId" clId="{B95C3DD8-BC34-4CC3-9862-4C444EFCFF9D}" dt="2023-04-13T19:17:41.491" v="25" actId="27636"/>
          <ac:spMkLst>
            <pc:docMk/>
            <pc:sldMk cId="749798163" sldId="855"/>
            <ac:spMk id="627715" creationId="{00000000-0000-0000-0000-000000000000}"/>
          </ac:spMkLst>
        </pc:spChg>
      </pc:sldChg>
      <pc:sldChg chg="add">
        <pc:chgData name="David Nicholl" userId="f643bc8865d4d8c0" providerId="LiveId" clId="{B95C3DD8-BC34-4CC3-9862-4C444EFCFF9D}" dt="2023-04-13T19:52:28.017" v="561"/>
        <pc:sldMkLst>
          <pc:docMk/>
          <pc:sldMk cId="1138986749" sldId="857"/>
        </pc:sldMkLst>
      </pc:sldChg>
      <pc:sldChg chg="del">
        <pc:chgData name="David Nicholl" userId="f643bc8865d4d8c0" providerId="LiveId" clId="{B95C3DD8-BC34-4CC3-9862-4C444EFCFF9D}" dt="2023-04-13T19:51:51.312" v="560" actId="2696"/>
        <pc:sldMkLst>
          <pc:docMk/>
          <pc:sldMk cId="1478557953" sldId="857"/>
        </pc:sldMkLst>
      </pc:sldChg>
      <pc:sldChg chg="del">
        <pc:chgData name="David Nicholl" userId="f643bc8865d4d8c0" providerId="LiveId" clId="{B95C3DD8-BC34-4CC3-9862-4C444EFCFF9D}" dt="2023-04-13T19:51:51.312" v="560" actId="2696"/>
        <pc:sldMkLst>
          <pc:docMk/>
          <pc:sldMk cId="1275420541" sldId="858"/>
        </pc:sldMkLst>
      </pc:sldChg>
      <pc:sldChg chg="add">
        <pc:chgData name="David Nicholl" userId="f643bc8865d4d8c0" providerId="LiveId" clId="{B95C3DD8-BC34-4CC3-9862-4C444EFCFF9D}" dt="2023-04-13T19:52:28.017" v="561"/>
        <pc:sldMkLst>
          <pc:docMk/>
          <pc:sldMk cId="3878398957" sldId="858"/>
        </pc:sldMkLst>
      </pc:sldChg>
      <pc:sldChg chg="modSp mod">
        <pc:chgData name="David Nicholl" userId="f643bc8865d4d8c0" providerId="LiveId" clId="{B95C3DD8-BC34-4CC3-9862-4C444EFCFF9D}" dt="2023-04-14T10:18:11.146" v="1286" actId="948"/>
        <pc:sldMkLst>
          <pc:docMk/>
          <pc:sldMk cId="3606490024" sldId="859"/>
        </pc:sldMkLst>
        <pc:spChg chg="mod">
          <ac:chgData name="David Nicholl" userId="f643bc8865d4d8c0" providerId="LiveId" clId="{B95C3DD8-BC34-4CC3-9862-4C444EFCFF9D}" dt="2023-04-14T10:18:11.146" v="1286" actId="948"/>
          <ac:spMkLst>
            <pc:docMk/>
            <pc:sldMk cId="3606490024" sldId="859"/>
            <ac:spMk id="631811" creationId="{00000000-0000-0000-0000-000000000000}"/>
          </ac:spMkLst>
        </pc:spChg>
      </pc:sldChg>
      <pc:sldChg chg="modSp mod">
        <pc:chgData name="David Nicholl" userId="f643bc8865d4d8c0" providerId="LiveId" clId="{B95C3DD8-BC34-4CC3-9862-4C444EFCFF9D}" dt="2023-04-14T10:19:57.217" v="1291" actId="255"/>
        <pc:sldMkLst>
          <pc:docMk/>
          <pc:sldMk cId="2752243888" sldId="860"/>
        </pc:sldMkLst>
        <pc:spChg chg="mod">
          <ac:chgData name="David Nicholl" userId="f643bc8865d4d8c0" providerId="LiveId" clId="{B95C3DD8-BC34-4CC3-9862-4C444EFCFF9D}" dt="2023-04-14T10:19:57.217" v="1291" actId="255"/>
          <ac:spMkLst>
            <pc:docMk/>
            <pc:sldMk cId="2752243888" sldId="860"/>
            <ac:spMk id="631811" creationId="{00000000-0000-0000-0000-000000000000}"/>
          </ac:spMkLst>
        </pc:spChg>
      </pc:sldChg>
      <pc:sldChg chg="modSp mod">
        <pc:chgData name="David Nicholl" userId="f643bc8865d4d8c0" providerId="LiveId" clId="{B95C3DD8-BC34-4CC3-9862-4C444EFCFF9D}" dt="2023-04-14T10:20:43.442" v="1298" actId="6549"/>
        <pc:sldMkLst>
          <pc:docMk/>
          <pc:sldMk cId="1609548457" sldId="862"/>
        </pc:sldMkLst>
        <pc:spChg chg="mod">
          <ac:chgData name="David Nicholl" userId="f643bc8865d4d8c0" providerId="LiveId" clId="{B95C3DD8-BC34-4CC3-9862-4C444EFCFF9D}" dt="2023-04-14T10:20:43.442" v="1298" actId="6549"/>
          <ac:spMkLst>
            <pc:docMk/>
            <pc:sldMk cId="1609548457" sldId="862"/>
            <ac:spMk id="631811" creationId="{00000000-0000-0000-0000-000000000000}"/>
          </ac:spMkLst>
        </pc:spChg>
      </pc:sldChg>
      <pc:sldChg chg="modSp mod">
        <pc:chgData name="David Nicholl" userId="f643bc8865d4d8c0" providerId="LiveId" clId="{B95C3DD8-BC34-4CC3-9862-4C444EFCFF9D}" dt="2023-04-14T10:25:09.094" v="1330" actId="20577"/>
        <pc:sldMkLst>
          <pc:docMk/>
          <pc:sldMk cId="1066653880" sldId="864"/>
        </pc:sldMkLst>
        <pc:spChg chg="mod">
          <ac:chgData name="David Nicholl" userId="f643bc8865d4d8c0" providerId="LiveId" clId="{B95C3DD8-BC34-4CC3-9862-4C444EFCFF9D}" dt="2023-04-14T10:25:09.094" v="1330" actId="20577"/>
          <ac:spMkLst>
            <pc:docMk/>
            <pc:sldMk cId="1066653880" sldId="864"/>
            <ac:spMk id="629763" creationId="{00000000-0000-0000-0000-000000000000}"/>
          </ac:spMkLst>
        </pc:spChg>
      </pc:sldChg>
      <pc:sldChg chg="modSp mod">
        <pc:chgData name="David Nicholl" userId="f643bc8865d4d8c0" providerId="LiveId" clId="{B95C3DD8-BC34-4CC3-9862-4C444EFCFF9D}" dt="2023-04-14T10:25:24.352" v="1332" actId="255"/>
        <pc:sldMkLst>
          <pc:docMk/>
          <pc:sldMk cId="1454184051" sldId="865"/>
        </pc:sldMkLst>
        <pc:spChg chg="mod">
          <ac:chgData name="David Nicholl" userId="f643bc8865d4d8c0" providerId="LiveId" clId="{B95C3DD8-BC34-4CC3-9862-4C444EFCFF9D}" dt="2023-04-14T10:25:24.352" v="1332" actId="255"/>
          <ac:spMkLst>
            <pc:docMk/>
            <pc:sldMk cId="1454184051" sldId="865"/>
            <ac:spMk id="629763" creationId="{00000000-0000-0000-0000-000000000000}"/>
          </ac:spMkLst>
        </pc:spChg>
      </pc:sldChg>
      <pc:sldChg chg="add del">
        <pc:chgData name="David Nicholl" userId="f643bc8865d4d8c0" providerId="LiveId" clId="{B95C3DD8-BC34-4CC3-9862-4C444EFCFF9D}" dt="2023-04-14T11:51:50.612" v="2441" actId="47"/>
        <pc:sldMkLst>
          <pc:docMk/>
          <pc:sldMk cId="0" sldId="870"/>
        </pc:sldMkLst>
      </pc:sldChg>
      <pc:sldChg chg="modSp add mod">
        <pc:chgData name="David Nicholl" userId="f643bc8865d4d8c0" providerId="LiveId" clId="{B95C3DD8-BC34-4CC3-9862-4C444EFCFF9D}" dt="2023-04-14T12:15:17.293" v="2664" actId="20577"/>
        <pc:sldMkLst>
          <pc:docMk/>
          <pc:sldMk cId="1029256297" sldId="875"/>
        </pc:sldMkLst>
        <pc:spChg chg="mod">
          <ac:chgData name="David Nicholl" userId="f643bc8865d4d8c0" providerId="LiveId" clId="{B95C3DD8-BC34-4CC3-9862-4C444EFCFF9D}" dt="2023-04-14T12:15:17.293" v="2664" actId="20577"/>
          <ac:spMkLst>
            <pc:docMk/>
            <pc:sldMk cId="1029256297" sldId="875"/>
            <ac:spMk id="688131" creationId="{00000000-0000-0000-0000-000000000000}"/>
          </ac:spMkLst>
        </pc:spChg>
      </pc:sldChg>
      <pc:sldChg chg="add del">
        <pc:chgData name="David Nicholl" userId="f643bc8865d4d8c0" providerId="LiveId" clId="{B95C3DD8-BC34-4CC3-9862-4C444EFCFF9D}" dt="2023-04-14T12:11:21.634" v="2621" actId="2696"/>
        <pc:sldMkLst>
          <pc:docMk/>
          <pc:sldMk cId="3719833917" sldId="875"/>
        </pc:sldMkLst>
      </pc:sldChg>
      <pc:sldChg chg="add del">
        <pc:chgData name="David Nicholl" userId="f643bc8865d4d8c0" providerId="LiveId" clId="{B95C3DD8-BC34-4CC3-9862-4C444EFCFF9D}" dt="2023-04-14T12:11:21.634" v="2621" actId="2696"/>
        <pc:sldMkLst>
          <pc:docMk/>
          <pc:sldMk cId="3008273725" sldId="876"/>
        </pc:sldMkLst>
      </pc:sldChg>
      <pc:sldChg chg="modSp add del mod">
        <pc:chgData name="David Nicholl" userId="f643bc8865d4d8c0" providerId="LiveId" clId="{B95C3DD8-BC34-4CC3-9862-4C444EFCFF9D}" dt="2023-04-14T12:32:34.648" v="3004" actId="47"/>
        <pc:sldMkLst>
          <pc:docMk/>
          <pc:sldMk cId="3522302293" sldId="876"/>
        </pc:sldMkLst>
        <pc:spChg chg="mod">
          <ac:chgData name="David Nicholl" userId="f643bc8865d4d8c0" providerId="LiveId" clId="{B95C3DD8-BC34-4CC3-9862-4C444EFCFF9D}" dt="2023-04-14T12:17:59.145" v="2716" actId="27636"/>
          <ac:spMkLst>
            <pc:docMk/>
            <pc:sldMk cId="3522302293" sldId="876"/>
            <ac:spMk id="688131" creationId="{00000000-0000-0000-0000-000000000000}"/>
          </ac:spMkLst>
        </pc:spChg>
      </pc:sldChg>
      <pc:sldChg chg="modSp add mod">
        <pc:chgData name="David Nicholl" userId="f643bc8865d4d8c0" providerId="LiveId" clId="{B95C3DD8-BC34-4CC3-9862-4C444EFCFF9D}" dt="2023-04-14T12:18:46.769" v="2727" actId="20577"/>
        <pc:sldMkLst>
          <pc:docMk/>
          <pc:sldMk cId="3160196683" sldId="877"/>
        </pc:sldMkLst>
        <pc:spChg chg="mod">
          <ac:chgData name="David Nicholl" userId="f643bc8865d4d8c0" providerId="LiveId" clId="{B95C3DD8-BC34-4CC3-9862-4C444EFCFF9D}" dt="2023-04-14T12:18:46.769" v="2727" actId="20577"/>
          <ac:spMkLst>
            <pc:docMk/>
            <pc:sldMk cId="3160196683" sldId="877"/>
            <ac:spMk id="689155" creationId="{00000000-0000-0000-0000-000000000000}"/>
          </ac:spMkLst>
        </pc:spChg>
      </pc:sldChg>
      <pc:sldChg chg="add del">
        <pc:chgData name="David Nicholl" userId="f643bc8865d4d8c0" providerId="LiveId" clId="{B95C3DD8-BC34-4CC3-9862-4C444EFCFF9D}" dt="2023-04-14T12:11:21.634" v="2621" actId="2696"/>
        <pc:sldMkLst>
          <pc:docMk/>
          <pc:sldMk cId="3811588518" sldId="877"/>
        </pc:sldMkLst>
      </pc:sldChg>
      <pc:sldChg chg="modSp add mod">
        <pc:chgData name="David Nicholl" userId="f643bc8865d4d8c0" providerId="LiveId" clId="{B95C3DD8-BC34-4CC3-9862-4C444EFCFF9D}" dt="2023-04-24T14:31:42.423" v="3834" actId="6549"/>
        <pc:sldMkLst>
          <pc:docMk/>
          <pc:sldMk cId="2190761753" sldId="879"/>
        </pc:sldMkLst>
        <pc:spChg chg="mod">
          <ac:chgData name="David Nicholl" userId="f643bc8865d4d8c0" providerId="LiveId" clId="{B95C3DD8-BC34-4CC3-9862-4C444EFCFF9D}" dt="2023-04-24T14:31:42.423" v="3834" actId="6549"/>
          <ac:spMkLst>
            <pc:docMk/>
            <pc:sldMk cId="2190761753" sldId="879"/>
            <ac:spMk id="690179" creationId="{00000000-0000-0000-0000-000000000000}"/>
          </ac:spMkLst>
        </pc:spChg>
        <pc:picChg chg="mod">
          <ac:chgData name="David Nicholl" userId="f643bc8865d4d8c0" providerId="LiveId" clId="{B95C3DD8-BC34-4CC3-9862-4C444EFCFF9D}" dt="2023-04-14T12:28:53.695" v="2949" actId="1036"/>
          <ac:picMkLst>
            <pc:docMk/>
            <pc:sldMk cId="2190761753" sldId="879"/>
            <ac:picMk id="4" creationId="{00000000-0000-0000-0000-000000000000}"/>
          </ac:picMkLst>
        </pc:picChg>
      </pc:sldChg>
      <pc:sldChg chg="add del">
        <pc:chgData name="David Nicholl" userId="f643bc8865d4d8c0" providerId="LiveId" clId="{B95C3DD8-BC34-4CC3-9862-4C444EFCFF9D}" dt="2023-04-14T12:11:21.634" v="2621" actId="2696"/>
        <pc:sldMkLst>
          <pc:docMk/>
          <pc:sldMk cId="3967945568" sldId="879"/>
        </pc:sldMkLst>
      </pc:sldChg>
      <pc:sldChg chg="add del">
        <pc:chgData name="David Nicholl" userId="f643bc8865d4d8c0" providerId="LiveId" clId="{B95C3DD8-BC34-4CC3-9862-4C444EFCFF9D}" dt="2023-04-14T12:11:21.634" v="2621" actId="2696"/>
        <pc:sldMkLst>
          <pc:docMk/>
          <pc:sldMk cId="1396984315" sldId="880"/>
        </pc:sldMkLst>
      </pc:sldChg>
      <pc:sldChg chg="add">
        <pc:chgData name="David Nicholl" userId="f643bc8865d4d8c0" providerId="LiveId" clId="{B95C3DD8-BC34-4CC3-9862-4C444EFCFF9D}" dt="2023-04-14T12:11:30.377" v="2622"/>
        <pc:sldMkLst>
          <pc:docMk/>
          <pc:sldMk cId="2266232187" sldId="880"/>
        </pc:sldMkLst>
      </pc:sldChg>
      <pc:sldChg chg="modSp add mod">
        <pc:chgData name="David Nicholl" userId="f643bc8865d4d8c0" providerId="LiveId" clId="{B95C3DD8-BC34-4CC3-9862-4C444EFCFF9D}" dt="2023-04-14T12:24:43.125" v="2820" actId="948"/>
        <pc:sldMkLst>
          <pc:docMk/>
          <pc:sldMk cId="1125323579" sldId="881"/>
        </pc:sldMkLst>
        <pc:spChg chg="mod">
          <ac:chgData name="David Nicholl" userId="f643bc8865d4d8c0" providerId="LiveId" clId="{B95C3DD8-BC34-4CC3-9862-4C444EFCFF9D}" dt="2023-04-14T12:24:43.125" v="2820" actId="948"/>
          <ac:spMkLst>
            <pc:docMk/>
            <pc:sldMk cId="1125323579" sldId="881"/>
            <ac:spMk id="713731" creationId="{00000000-0000-0000-0000-000000000000}"/>
          </ac:spMkLst>
        </pc:spChg>
      </pc:sldChg>
      <pc:sldChg chg="add del">
        <pc:chgData name="David Nicholl" userId="f643bc8865d4d8c0" providerId="LiveId" clId="{B95C3DD8-BC34-4CC3-9862-4C444EFCFF9D}" dt="2023-04-14T12:11:21.634" v="2621" actId="2696"/>
        <pc:sldMkLst>
          <pc:docMk/>
          <pc:sldMk cId="3091204372" sldId="881"/>
        </pc:sldMkLst>
      </pc:sldChg>
      <pc:sldChg chg="modSp add del mod">
        <pc:chgData name="David Nicholl" userId="f643bc8865d4d8c0" providerId="LiveId" clId="{B95C3DD8-BC34-4CC3-9862-4C444EFCFF9D}" dt="2023-04-24T21:31:40.925" v="3835" actId="47"/>
        <pc:sldMkLst>
          <pc:docMk/>
          <pc:sldMk cId="355773202" sldId="882"/>
        </pc:sldMkLst>
        <pc:spChg chg="mod">
          <ac:chgData name="David Nicholl" userId="f643bc8865d4d8c0" providerId="LiveId" clId="{B95C3DD8-BC34-4CC3-9862-4C444EFCFF9D}" dt="2023-04-14T12:25:44.182" v="2846" actId="948"/>
          <ac:spMkLst>
            <pc:docMk/>
            <pc:sldMk cId="355773202" sldId="882"/>
            <ac:spMk id="713731" creationId="{00000000-0000-0000-0000-000000000000}"/>
          </ac:spMkLst>
        </pc:spChg>
        <pc:picChg chg="mod">
          <ac:chgData name="David Nicholl" userId="f643bc8865d4d8c0" providerId="LiveId" clId="{B95C3DD8-BC34-4CC3-9862-4C444EFCFF9D}" dt="2023-04-14T12:25:48.733" v="2849" actId="1038"/>
          <ac:picMkLst>
            <pc:docMk/>
            <pc:sldMk cId="355773202" sldId="882"/>
            <ac:picMk id="4" creationId="{00000000-0000-0000-0000-000000000000}"/>
          </ac:picMkLst>
        </pc:picChg>
      </pc:sldChg>
      <pc:sldChg chg="add del">
        <pc:chgData name="David Nicholl" userId="f643bc8865d4d8c0" providerId="LiveId" clId="{B95C3DD8-BC34-4CC3-9862-4C444EFCFF9D}" dt="2023-04-14T12:11:21.634" v="2621" actId="2696"/>
        <pc:sldMkLst>
          <pc:docMk/>
          <pc:sldMk cId="376653077" sldId="882"/>
        </pc:sldMkLst>
      </pc:sldChg>
      <pc:sldChg chg="modSp add mod">
        <pc:chgData name="David Nicholl" userId="f643bc8865d4d8c0" providerId="LiveId" clId="{B95C3DD8-BC34-4CC3-9862-4C444EFCFF9D}" dt="2023-04-14T12:49:33.599" v="3233" actId="20577"/>
        <pc:sldMkLst>
          <pc:docMk/>
          <pc:sldMk cId="3345853038" sldId="884"/>
        </pc:sldMkLst>
        <pc:spChg chg="mod">
          <ac:chgData name="David Nicholl" userId="f643bc8865d4d8c0" providerId="LiveId" clId="{B95C3DD8-BC34-4CC3-9862-4C444EFCFF9D}" dt="2023-04-14T12:49:33.599" v="3233" actId="20577"/>
          <ac:spMkLst>
            <pc:docMk/>
            <pc:sldMk cId="3345853038" sldId="884"/>
            <ac:spMk id="715779" creationId="{00000000-0000-0000-0000-000000000000}"/>
          </ac:spMkLst>
        </pc:spChg>
      </pc:sldChg>
      <pc:sldChg chg="modSp add del mod">
        <pc:chgData name="David Nicholl" userId="f643bc8865d4d8c0" providerId="LiveId" clId="{B95C3DD8-BC34-4CC3-9862-4C444EFCFF9D}" dt="2023-04-14T12:39:51.756" v="3127" actId="47"/>
        <pc:sldMkLst>
          <pc:docMk/>
          <pc:sldMk cId="3518477673" sldId="885"/>
        </pc:sldMkLst>
        <pc:spChg chg="mod">
          <ac:chgData name="David Nicholl" userId="f643bc8865d4d8c0" providerId="LiveId" clId="{B95C3DD8-BC34-4CC3-9862-4C444EFCFF9D}" dt="2023-04-14T12:38:13.274" v="3081" actId="20577"/>
          <ac:spMkLst>
            <pc:docMk/>
            <pc:sldMk cId="3518477673" sldId="885"/>
            <ac:spMk id="650243" creationId="{00000000-0000-0000-0000-000000000000}"/>
          </ac:spMkLst>
        </pc:spChg>
      </pc:sldChg>
      <pc:sldChg chg="add del">
        <pc:chgData name="David Nicholl" userId="f643bc8865d4d8c0" providerId="LiveId" clId="{B95C3DD8-BC34-4CC3-9862-4C444EFCFF9D}" dt="2023-04-14T12:48:28.958" v="3228" actId="47"/>
        <pc:sldMkLst>
          <pc:docMk/>
          <pc:sldMk cId="1027416087" sldId="886"/>
        </pc:sldMkLst>
      </pc:sldChg>
      <pc:sldChg chg="add del">
        <pc:chgData name="David Nicholl" userId="f643bc8865d4d8c0" providerId="LiveId" clId="{B95C3DD8-BC34-4CC3-9862-4C444EFCFF9D}" dt="2023-04-14T12:04:51.997" v="2599" actId="47"/>
        <pc:sldMkLst>
          <pc:docMk/>
          <pc:sldMk cId="1055735362" sldId="917"/>
        </pc:sldMkLst>
      </pc:sldChg>
      <pc:sldChg chg="add del">
        <pc:chgData name="David Nicholl" userId="f643bc8865d4d8c0" providerId="LiveId" clId="{B95C3DD8-BC34-4CC3-9862-4C444EFCFF9D}" dt="2023-04-14T11:44:29.814" v="2306" actId="47"/>
        <pc:sldMkLst>
          <pc:docMk/>
          <pc:sldMk cId="0" sldId="1046"/>
        </pc:sldMkLst>
      </pc:sldChg>
      <pc:sldChg chg="add del">
        <pc:chgData name="David Nicholl" userId="f643bc8865d4d8c0" providerId="LiveId" clId="{B95C3DD8-BC34-4CC3-9862-4C444EFCFF9D}" dt="2023-04-14T11:44:31.015" v="2307" actId="47"/>
        <pc:sldMkLst>
          <pc:docMk/>
          <pc:sldMk cId="0" sldId="1048"/>
        </pc:sldMkLst>
      </pc:sldChg>
      <pc:sldChg chg="add del">
        <pc:chgData name="David Nicholl" userId="f643bc8865d4d8c0" providerId="LiveId" clId="{B95C3DD8-BC34-4CC3-9862-4C444EFCFF9D}" dt="2023-04-14T11:51:52.444" v="2442" actId="47"/>
        <pc:sldMkLst>
          <pc:docMk/>
          <pc:sldMk cId="0" sldId="1053"/>
        </pc:sldMkLst>
      </pc:sldChg>
      <pc:sldChg chg="modSp add mod">
        <pc:chgData name="David Nicholl" userId="f643bc8865d4d8c0" providerId="LiveId" clId="{B95C3DD8-BC34-4CC3-9862-4C444EFCFF9D}" dt="2023-04-13T22:54:17.900" v="601" actId="20577"/>
        <pc:sldMkLst>
          <pc:docMk/>
          <pc:sldMk cId="2454853109" sldId="1061"/>
        </pc:sldMkLst>
        <pc:spChg chg="mod">
          <ac:chgData name="David Nicholl" userId="f643bc8865d4d8c0" providerId="LiveId" clId="{B95C3DD8-BC34-4CC3-9862-4C444EFCFF9D}" dt="2023-04-13T22:54:17.900" v="601" actId="20577"/>
          <ac:spMkLst>
            <pc:docMk/>
            <pc:sldMk cId="2454853109" sldId="1061"/>
            <ac:spMk id="611331" creationId="{00000000-0000-0000-0000-000000000000}"/>
          </ac:spMkLst>
        </pc:spChg>
      </pc:sldChg>
      <pc:sldChg chg="modSp add mod">
        <pc:chgData name="David Nicholl" userId="f643bc8865d4d8c0" providerId="LiveId" clId="{B95C3DD8-BC34-4CC3-9862-4C444EFCFF9D}" dt="2023-04-14T11:23:19.313" v="2072" actId="6549"/>
        <pc:sldMkLst>
          <pc:docMk/>
          <pc:sldMk cId="3807712662" sldId="1086"/>
        </pc:sldMkLst>
        <pc:spChg chg="mod">
          <ac:chgData name="David Nicholl" userId="f643bc8865d4d8c0" providerId="LiveId" clId="{B95C3DD8-BC34-4CC3-9862-4C444EFCFF9D}" dt="2023-04-14T11:14:07.722" v="1717" actId="20577"/>
          <ac:spMkLst>
            <pc:docMk/>
            <pc:sldMk cId="3807712662" sldId="1086"/>
            <ac:spMk id="636930" creationId="{00000000-0000-0000-0000-000000000000}"/>
          </ac:spMkLst>
        </pc:spChg>
        <pc:spChg chg="mod">
          <ac:chgData name="David Nicholl" userId="f643bc8865d4d8c0" providerId="LiveId" clId="{B95C3DD8-BC34-4CC3-9862-4C444EFCFF9D}" dt="2023-04-14T11:23:19.313" v="2072" actId="6549"/>
          <ac:spMkLst>
            <pc:docMk/>
            <pc:sldMk cId="3807712662" sldId="1086"/>
            <ac:spMk id="636931" creationId="{00000000-0000-0000-0000-000000000000}"/>
          </ac:spMkLst>
        </pc:spChg>
      </pc:sldChg>
      <pc:sldChg chg="add del">
        <pc:chgData name="David Nicholl" userId="f643bc8865d4d8c0" providerId="LiveId" clId="{B95C3DD8-BC34-4CC3-9862-4C444EFCFF9D}" dt="2023-04-14T12:35:21.076" v="3017" actId="47"/>
        <pc:sldMkLst>
          <pc:docMk/>
          <pc:sldMk cId="238286906" sldId="1107"/>
        </pc:sldMkLst>
      </pc:sldChg>
      <pc:sldChg chg="modSp add del mod ord">
        <pc:chgData name="David Nicholl" userId="f643bc8865d4d8c0" providerId="LiveId" clId="{B95C3DD8-BC34-4CC3-9862-4C444EFCFF9D}" dt="2023-04-14T09:36:29.486" v="789" actId="47"/>
        <pc:sldMkLst>
          <pc:docMk/>
          <pc:sldMk cId="3994545490" sldId="1107"/>
        </pc:sldMkLst>
        <pc:spChg chg="mod">
          <ac:chgData name="David Nicholl" userId="f643bc8865d4d8c0" providerId="LiveId" clId="{B95C3DD8-BC34-4CC3-9862-4C444EFCFF9D}" dt="2023-04-14T09:33:30.488" v="705" actId="21"/>
          <ac:spMkLst>
            <pc:docMk/>
            <pc:sldMk cId="3994545490" sldId="1107"/>
            <ac:spMk id="2" creationId="{00000000-0000-0000-0000-000000000000}"/>
          </ac:spMkLst>
        </pc:spChg>
      </pc:sldChg>
      <pc:sldChg chg="modSp add mod">
        <pc:chgData name="David Nicholl" userId="f643bc8865d4d8c0" providerId="LiveId" clId="{B95C3DD8-BC34-4CC3-9862-4C444EFCFF9D}" dt="2023-04-14T10:12:57.413" v="1254" actId="14100"/>
        <pc:sldMkLst>
          <pc:docMk/>
          <pc:sldMk cId="683253937" sldId="1141"/>
        </pc:sldMkLst>
        <pc:spChg chg="mod">
          <ac:chgData name="David Nicholl" userId="f643bc8865d4d8c0" providerId="LiveId" clId="{B95C3DD8-BC34-4CC3-9862-4C444EFCFF9D}" dt="2023-04-14T10:12:57.413" v="1254" actId="14100"/>
          <ac:spMkLst>
            <pc:docMk/>
            <pc:sldMk cId="683253937" sldId="1141"/>
            <ac:spMk id="537603" creationId="{00000000-0000-0000-0000-000000000000}"/>
          </ac:spMkLst>
        </pc:spChg>
      </pc:sldChg>
      <pc:sldChg chg="add del">
        <pc:chgData name="David Nicholl" userId="f643bc8865d4d8c0" providerId="LiveId" clId="{B95C3DD8-BC34-4CC3-9862-4C444EFCFF9D}" dt="2023-04-13T19:33:12.724" v="233" actId="47"/>
        <pc:sldMkLst>
          <pc:docMk/>
          <pc:sldMk cId="3727642878" sldId="1144"/>
        </pc:sldMkLst>
      </pc:sldChg>
      <pc:sldChg chg="modSp add del mod">
        <pc:chgData name="David Nicholl" userId="f643bc8865d4d8c0" providerId="LiveId" clId="{B95C3DD8-BC34-4CC3-9862-4C444EFCFF9D}" dt="2023-04-13T19:35:56.504" v="279" actId="47"/>
        <pc:sldMkLst>
          <pc:docMk/>
          <pc:sldMk cId="345889044" sldId="1145"/>
        </pc:sldMkLst>
        <pc:spChg chg="mod">
          <ac:chgData name="David Nicholl" userId="f643bc8865d4d8c0" providerId="LiveId" clId="{B95C3DD8-BC34-4CC3-9862-4C444EFCFF9D}" dt="2023-04-13T19:34:48.603" v="265" actId="21"/>
          <ac:spMkLst>
            <pc:docMk/>
            <pc:sldMk cId="345889044" sldId="1145"/>
            <ac:spMk id="537603" creationId="{00000000-0000-0000-0000-000000000000}"/>
          </ac:spMkLst>
        </pc:spChg>
      </pc:sldChg>
      <pc:sldChg chg="modSp add mod">
        <pc:chgData name="David Nicholl" userId="f643bc8865d4d8c0" providerId="LiveId" clId="{B95C3DD8-BC34-4CC3-9862-4C444EFCFF9D}" dt="2023-04-14T10:15:30.384" v="1279" actId="6549"/>
        <pc:sldMkLst>
          <pc:docMk/>
          <pc:sldMk cId="1747721984" sldId="1146"/>
        </pc:sldMkLst>
        <pc:spChg chg="mod">
          <ac:chgData name="David Nicholl" userId="f643bc8865d4d8c0" providerId="LiveId" clId="{B95C3DD8-BC34-4CC3-9862-4C444EFCFF9D}" dt="2023-04-13T19:42:35.212" v="385" actId="20577"/>
          <ac:spMkLst>
            <pc:docMk/>
            <pc:sldMk cId="1747721984" sldId="1146"/>
            <ac:spMk id="537602" creationId="{00000000-0000-0000-0000-000000000000}"/>
          </ac:spMkLst>
        </pc:spChg>
        <pc:spChg chg="mod">
          <ac:chgData name="David Nicholl" userId="f643bc8865d4d8c0" providerId="LiveId" clId="{B95C3DD8-BC34-4CC3-9862-4C444EFCFF9D}" dt="2023-04-14T10:15:30.384" v="1279" actId="6549"/>
          <ac:spMkLst>
            <pc:docMk/>
            <pc:sldMk cId="1747721984" sldId="1146"/>
            <ac:spMk id="537603" creationId="{00000000-0000-0000-0000-000000000000}"/>
          </ac:spMkLst>
        </pc:spChg>
      </pc:sldChg>
      <pc:sldChg chg="modSp add mod">
        <pc:chgData name="David Nicholl" userId="f643bc8865d4d8c0" providerId="LiveId" clId="{B95C3DD8-BC34-4CC3-9862-4C444EFCFF9D}" dt="2023-04-14T10:13:59.873" v="1269" actId="20577"/>
        <pc:sldMkLst>
          <pc:docMk/>
          <pc:sldMk cId="459079057" sldId="1147"/>
        </pc:sldMkLst>
        <pc:spChg chg="mod">
          <ac:chgData name="David Nicholl" userId="f643bc8865d4d8c0" providerId="LiveId" clId="{B95C3DD8-BC34-4CC3-9862-4C444EFCFF9D}" dt="2023-04-13T19:40:54.130" v="329" actId="20577"/>
          <ac:spMkLst>
            <pc:docMk/>
            <pc:sldMk cId="459079057" sldId="1147"/>
            <ac:spMk id="537602" creationId="{00000000-0000-0000-0000-000000000000}"/>
          </ac:spMkLst>
        </pc:spChg>
        <pc:spChg chg="mod">
          <ac:chgData name="David Nicholl" userId="f643bc8865d4d8c0" providerId="LiveId" clId="{B95C3DD8-BC34-4CC3-9862-4C444EFCFF9D}" dt="2023-04-14T10:13:59.873" v="1269" actId="20577"/>
          <ac:spMkLst>
            <pc:docMk/>
            <pc:sldMk cId="459079057" sldId="1147"/>
            <ac:spMk id="537603" creationId="{00000000-0000-0000-0000-000000000000}"/>
          </ac:spMkLst>
        </pc:spChg>
      </pc:sldChg>
      <pc:sldChg chg="modSp add mod">
        <pc:chgData name="David Nicholl" userId="f643bc8865d4d8c0" providerId="LiveId" clId="{B95C3DD8-BC34-4CC3-9862-4C444EFCFF9D}" dt="2023-04-14T09:38:30.663" v="819" actId="20577"/>
        <pc:sldMkLst>
          <pc:docMk/>
          <pc:sldMk cId="1317053209" sldId="1148"/>
        </pc:sldMkLst>
        <pc:spChg chg="mod">
          <ac:chgData name="David Nicholl" userId="f643bc8865d4d8c0" providerId="LiveId" clId="{B95C3DD8-BC34-4CC3-9862-4C444EFCFF9D}" dt="2023-04-14T09:38:30.663" v="819" actId="20577"/>
          <ac:spMkLst>
            <pc:docMk/>
            <pc:sldMk cId="1317053209" sldId="1148"/>
            <ac:spMk id="48131" creationId="{00000000-0000-0000-0000-000000000000}"/>
          </ac:spMkLst>
        </pc:spChg>
      </pc:sldChg>
      <pc:sldChg chg="addSp delSp modSp add mod">
        <pc:chgData name="David Nicholl" userId="f643bc8865d4d8c0" providerId="LiveId" clId="{B95C3DD8-BC34-4CC3-9862-4C444EFCFF9D}" dt="2023-04-13T19:30:15.582" v="192" actId="22"/>
        <pc:sldMkLst>
          <pc:docMk/>
          <pc:sldMk cId="2698521563" sldId="1153"/>
        </pc:sldMkLst>
        <pc:spChg chg="add del">
          <ac:chgData name="David Nicholl" userId="f643bc8865d4d8c0" providerId="LiveId" clId="{B95C3DD8-BC34-4CC3-9862-4C444EFCFF9D}" dt="2023-04-13T19:30:15.582" v="192" actId="22"/>
          <ac:spMkLst>
            <pc:docMk/>
            <pc:sldMk cId="2698521563" sldId="1153"/>
            <ac:spMk id="5" creationId="{19A36446-E642-2468-305C-2F4DDFE91DD0}"/>
          </ac:spMkLst>
        </pc:spChg>
        <pc:spChg chg="mod">
          <ac:chgData name="David Nicholl" userId="f643bc8865d4d8c0" providerId="LiveId" clId="{B95C3DD8-BC34-4CC3-9862-4C444EFCFF9D}" dt="2023-04-13T19:20:19.972" v="73" actId="2710"/>
          <ac:spMkLst>
            <pc:docMk/>
            <pc:sldMk cId="2698521563" sldId="1153"/>
            <ac:spMk id="611331" creationId="{00000000-0000-0000-0000-000000000000}"/>
          </ac:spMkLst>
        </pc:spChg>
        <pc:picChg chg="del">
          <ac:chgData name="David Nicholl" userId="f643bc8865d4d8c0" providerId="LiveId" clId="{B95C3DD8-BC34-4CC3-9862-4C444EFCFF9D}" dt="2023-04-13T19:20:13.995" v="72" actId="478"/>
          <ac:picMkLst>
            <pc:docMk/>
            <pc:sldMk cId="2698521563" sldId="1153"/>
            <ac:picMk id="7" creationId="{00000000-0000-0000-0000-000000000000}"/>
          </ac:picMkLst>
        </pc:picChg>
      </pc:sldChg>
      <pc:sldChg chg="addSp delSp modSp add mod">
        <pc:chgData name="David Nicholl" userId="f643bc8865d4d8c0" providerId="LiveId" clId="{B95C3DD8-BC34-4CC3-9862-4C444EFCFF9D}" dt="2023-04-14T10:12:48.471" v="1253" actId="6549"/>
        <pc:sldMkLst>
          <pc:docMk/>
          <pc:sldMk cId="1432483481" sldId="1154"/>
        </pc:sldMkLst>
        <pc:spChg chg="add del">
          <ac:chgData name="David Nicholl" userId="f643bc8865d4d8c0" providerId="LiveId" clId="{B95C3DD8-BC34-4CC3-9862-4C444EFCFF9D}" dt="2023-04-13T19:30:10.003" v="190" actId="22"/>
          <ac:spMkLst>
            <pc:docMk/>
            <pc:sldMk cId="1432483481" sldId="1154"/>
            <ac:spMk id="3" creationId="{01C96D23-79CD-D0E4-1042-21ABB2945293}"/>
          </ac:spMkLst>
        </pc:spChg>
        <pc:spChg chg="mod">
          <ac:chgData name="David Nicholl" userId="f643bc8865d4d8c0" providerId="LiveId" clId="{B95C3DD8-BC34-4CC3-9862-4C444EFCFF9D}" dt="2023-04-13T19:20:27.876" v="75" actId="14100"/>
          <ac:spMkLst>
            <pc:docMk/>
            <pc:sldMk cId="1432483481" sldId="1154"/>
            <ac:spMk id="537602" creationId="{00000000-0000-0000-0000-000000000000}"/>
          </ac:spMkLst>
        </pc:spChg>
        <pc:spChg chg="mod">
          <ac:chgData name="David Nicholl" userId="f643bc8865d4d8c0" providerId="LiveId" clId="{B95C3DD8-BC34-4CC3-9862-4C444EFCFF9D}" dt="2023-04-14T10:12:48.471" v="1253" actId="6549"/>
          <ac:spMkLst>
            <pc:docMk/>
            <pc:sldMk cId="1432483481" sldId="1154"/>
            <ac:spMk id="537603" creationId="{00000000-0000-0000-0000-000000000000}"/>
          </ac:spMkLst>
        </pc:spChg>
      </pc:sldChg>
      <pc:sldChg chg="add del">
        <pc:chgData name="David Nicholl" userId="f643bc8865d4d8c0" providerId="LiveId" clId="{B95C3DD8-BC34-4CC3-9862-4C444EFCFF9D}" dt="2023-04-14T09:46:21.489" v="1134" actId="47"/>
        <pc:sldMkLst>
          <pc:docMk/>
          <pc:sldMk cId="4202248526" sldId="1155"/>
        </pc:sldMkLst>
      </pc:sldChg>
      <pc:sldChg chg="add del">
        <pc:chgData name="David Nicholl" userId="f643bc8865d4d8c0" providerId="LiveId" clId="{B95C3DD8-BC34-4CC3-9862-4C444EFCFF9D}" dt="2023-04-13T19:39:20.651" v="325" actId="47"/>
        <pc:sldMkLst>
          <pc:docMk/>
          <pc:sldMk cId="827885948" sldId="1156"/>
        </pc:sldMkLst>
      </pc:sldChg>
      <pc:sldChg chg="add del">
        <pc:chgData name="David Nicholl" userId="f643bc8865d4d8c0" providerId="LiveId" clId="{B95C3DD8-BC34-4CC3-9862-4C444EFCFF9D}" dt="2023-04-14T12:04:54.566" v="2601" actId="47"/>
        <pc:sldMkLst>
          <pc:docMk/>
          <pc:sldMk cId="3250057698" sldId="1156"/>
        </pc:sldMkLst>
      </pc:sldChg>
      <pc:sldChg chg="del">
        <pc:chgData name="David Nicholl" userId="f643bc8865d4d8c0" providerId="LiveId" clId="{B95C3DD8-BC34-4CC3-9862-4C444EFCFF9D}" dt="2023-04-13T19:16:11.396" v="3" actId="47"/>
        <pc:sldMkLst>
          <pc:docMk/>
          <pc:sldMk cId="2953744410" sldId="1164"/>
        </pc:sldMkLst>
      </pc:sldChg>
      <pc:sldChg chg="del">
        <pc:chgData name="David Nicholl" userId="f643bc8865d4d8c0" providerId="LiveId" clId="{B95C3DD8-BC34-4CC3-9862-4C444EFCFF9D}" dt="2023-04-13T19:16:11.693" v="4" actId="47"/>
        <pc:sldMkLst>
          <pc:docMk/>
          <pc:sldMk cId="814292376" sldId="1165"/>
        </pc:sldMkLst>
      </pc:sldChg>
      <pc:sldChg chg="add del">
        <pc:chgData name="David Nicholl" userId="f643bc8865d4d8c0" providerId="LiveId" clId="{B95C3DD8-BC34-4CC3-9862-4C444EFCFF9D}" dt="2023-04-14T11:00:39.702" v="1586" actId="47"/>
        <pc:sldMkLst>
          <pc:docMk/>
          <pc:sldMk cId="3530291077" sldId="1165"/>
        </pc:sldMkLst>
      </pc:sldChg>
      <pc:sldChg chg="del">
        <pc:chgData name="David Nicholl" userId="f643bc8865d4d8c0" providerId="LiveId" clId="{B95C3DD8-BC34-4CC3-9862-4C444EFCFF9D}" dt="2023-04-13T19:16:12.023" v="5" actId="47"/>
        <pc:sldMkLst>
          <pc:docMk/>
          <pc:sldMk cId="3346037672" sldId="1166"/>
        </pc:sldMkLst>
      </pc:sldChg>
      <pc:sldChg chg="add del">
        <pc:chgData name="David Nicholl" userId="f643bc8865d4d8c0" providerId="LiveId" clId="{B95C3DD8-BC34-4CC3-9862-4C444EFCFF9D}" dt="2023-04-14T12:05:32.379" v="2602" actId="47"/>
        <pc:sldMkLst>
          <pc:docMk/>
          <pc:sldMk cId="160145014" sldId="1167"/>
        </pc:sldMkLst>
      </pc:sldChg>
      <pc:sldChg chg="del">
        <pc:chgData name="David Nicholl" userId="f643bc8865d4d8c0" providerId="LiveId" clId="{B95C3DD8-BC34-4CC3-9862-4C444EFCFF9D}" dt="2023-04-13T19:16:14.983" v="8" actId="47"/>
        <pc:sldMkLst>
          <pc:docMk/>
          <pc:sldMk cId="1092948855" sldId="1167"/>
        </pc:sldMkLst>
      </pc:sldChg>
      <pc:sldChg chg="del">
        <pc:chgData name="David Nicholl" userId="f643bc8865d4d8c0" providerId="LiveId" clId="{B95C3DD8-BC34-4CC3-9862-4C444EFCFF9D}" dt="2023-04-13T19:16:15.925" v="9" actId="47"/>
        <pc:sldMkLst>
          <pc:docMk/>
          <pc:sldMk cId="1865668507" sldId="1168"/>
        </pc:sldMkLst>
      </pc:sldChg>
      <pc:sldChg chg="add del">
        <pc:chgData name="David Nicholl" userId="f643bc8865d4d8c0" providerId="LiveId" clId="{B95C3DD8-BC34-4CC3-9862-4C444EFCFF9D}" dt="2023-04-14T12:34:26.583" v="3016" actId="47"/>
        <pc:sldMkLst>
          <pc:docMk/>
          <pc:sldMk cId="2712219220" sldId="1168"/>
        </pc:sldMkLst>
      </pc:sldChg>
      <pc:sldChg chg="del">
        <pc:chgData name="David Nicholl" userId="f643bc8865d4d8c0" providerId="LiveId" clId="{B95C3DD8-BC34-4CC3-9862-4C444EFCFF9D}" dt="2023-04-13T19:16:16.651" v="10" actId="47"/>
        <pc:sldMkLst>
          <pc:docMk/>
          <pc:sldMk cId="3580764292" sldId="1169"/>
        </pc:sldMkLst>
      </pc:sldChg>
      <pc:sldChg chg="del">
        <pc:chgData name="David Nicholl" userId="f643bc8865d4d8c0" providerId="LiveId" clId="{B95C3DD8-BC34-4CC3-9862-4C444EFCFF9D}" dt="2023-04-14T09:28:22.361" v="692" actId="47"/>
        <pc:sldMkLst>
          <pc:docMk/>
          <pc:sldMk cId="3506644667" sldId="1170"/>
        </pc:sldMkLst>
      </pc:sldChg>
      <pc:sldChg chg="modSp add mod">
        <pc:chgData name="David Nicholl" userId="f643bc8865d4d8c0" providerId="LiveId" clId="{B95C3DD8-BC34-4CC3-9862-4C444EFCFF9D}" dt="2023-04-14T12:21:26.975" v="2752" actId="14100"/>
        <pc:sldMkLst>
          <pc:docMk/>
          <pc:sldMk cId="1910976705" sldId="1171"/>
        </pc:sldMkLst>
        <pc:spChg chg="mod">
          <ac:chgData name="David Nicholl" userId="f643bc8865d4d8c0" providerId="LiveId" clId="{B95C3DD8-BC34-4CC3-9862-4C444EFCFF9D}" dt="2023-04-14T12:21:26.975" v="2752" actId="14100"/>
          <ac:spMkLst>
            <pc:docMk/>
            <pc:sldMk cId="1910976705" sldId="1171"/>
            <ac:spMk id="689155" creationId="{00000000-0000-0000-0000-000000000000}"/>
          </ac:spMkLst>
        </pc:spChg>
      </pc:sldChg>
      <pc:sldChg chg="add del">
        <pc:chgData name="David Nicholl" userId="f643bc8865d4d8c0" providerId="LiveId" clId="{B95C3DD8-BC34-4CC3-9862-4C444EFCFF9D}" dt="2023-04-14T12:11:21.634" v="2621" actId="2696"/>
        <pc:sldMkLst>
          <pc:docMk/>
          <pc:sldMk cId="4084634785" sldId="1171"/>
        </pc:sldMkLst>
      </pc:sldChg>
      <pc:sldChg chg="add del">
        <pc:chgData name="David Nicholl" userId="f643bc8865d4d8c0" providerId="LiveId" clId="{B95C3DD8-BC34-4CC3-9862-4C444EFCFF9D}" dt="2023-04-14T12:04:53.685" v="2600" actId="47"/>
        <pc:sldMkLst>
          <pc:docMk/>
          <pc:sldMk cId="3584309274" sldId="1172"/>
        </pc:sldMkLst>
      </pc:sldChg>
      <pc:sldChg chg="add del">
        <pc:chgData name="David Nicholl" userId="f643bc8865d4d8c0" providerId="LiveId" clId="{B95C3DD8-BC34-4CC3-9862-4C444EFCFF9D}" dt="2023-04-14T10:59:09.415" v="1568" actId="47"/>
        <pc:sldMkLst>
          <pc:docMk/>
          <pc:sldMk cId="319153174" sldId="1180"/>
        </pc:sldMkLst>
      </pc:sldChg>
      <pc:sldChg chg="add del">
        <pc:chgData name="David Nicholl" userId="f643bc8865d4d8c0" providerId="LiveId" clId="{B95C3DD8-BC34-4CC3-9862-4C444EFCFF9D}" dt="2023-04-14T10:59:15.154" v="1569" actId="47"/>
        <pc:sldMkLst>
          <pc:docMk/>
          <pc:sldMk cId="4157690689" sldId="1181"/>
        </pc:sldMkLst>
      </pc:sldChg>
      <pc:sldChg chg="modSp add mod">
        <pc:chgData name="David Nicholl" userId="f643bc8865d4d8c0" providerId="LiveId" clId="{B95C3DD8-BC34-4CC3-9862-4C444EFCFF9D}" dt="2023-04-14T10:59:25.501" v="1571" actId="20577"/>
        <pc:sldMkLst>
          <pc:docMk/>
          <pc:sldMk cId="531719580" sldId="1182"/>
        </pc:sldMkLst>
        <pc:spChg chg="mod">
          <ac:chgData name="David Nicholl" userId="f643bc8865d4d8c0" providerId="LiveId" clId="{B95C3DD8-BC34-4CC3-9862-4C444EFCFF9D}" dt="2023-04-14T10:59:25.501" v="1571" actId="20577"/>
          <ac:spMkLst>
            <pc:docMk/>
            <pc:sldMk cId="531719580" sldId="1182"/>
            <ac:spMk id="778242" creationId="{00000000-0000-0000-0000-000000000000}"/>
          </ac:spMkLst>
        </pc:spChg>
      </pc:sldChg>
      <pc:sldChg chg="modSp add mod">
        <pc:chgData name="David Nicholl" userId="f643bc8865d4d8c0" providerId="LiveId" clId="{B95C3DD8-BC34-4CC3-9862-4C444EFCFF9D}" dt="2023-04-14T10:59:43.909" v="1574" actId="20577"/>
        <pc:sldMkLst>
          <pc:docMk/>
          <pc:sldMk cId="1631300520" sldId="1183"/>
        </pc:sldMkLst>
        <pc:spChg chg="mod">
          <ac:chgData name="David Nicholl" userId="f643bc8865d4d8c0" providerId="LiveId" clId="{B95C3DD8-BC34-4CC3-9862-4C444EFCFF9D}" dt="2023-04-14T10:59:43.909" v="1574" actId="20577"/>
          <ac:spMkLst>
            <pc:docMk/>
            <pc:sldMk cId="1631300520" sldId="1183"/>
            <ac:spMk id="778242" creationId="{00000000-0000-0000-0000-000000000000}"/>
          </ac:spMkLst>
        </pc:spChg>
      </pc:sldChg>
      <pc:sldChg chg="add del">
        <pc:chgData name="David Nicholl" userId="f643bc8865d4d8c0" providerId="LiveId" clId="{B95C3DD8-BC34-4CC3-9862-4C444EFCFF9D}" dt="2023-04-14T10:59:34.405" v="1572" actId="47"/>
        <pc:sldMkLst>
          <pc:docMk/>
          <pc:sldMk cId="3172047336" sldId="1184"/>
        </pc:sldMkLst>
      </pc:sldChg>
      <pc:sldChg chg="modSp add mod">
        <pc:chgData name="David Nicholl" userId="f643bc8865d4d8c0" providerId="LiveId" clId="{B95C3DD8-BC34-4CC3-9862-4C444EFCFF9D}" dt="2023-04-14T11:43:50.024" v="2304" actId="20577"/>
        <pc:sldMkLst>
          <pc:docMk/>
          <pc:sldMk cId="843493190" sldId="1227"/>
        </pc:sldMkLst>
        <pc:spChg chg="mod">
          <ac:chgData name="David Nicholl" userId="f643bc8865d4d8c0" providerId="LiveId" clId="{B95C3DD8-BC34-4CC3-9862-4C444EFCFF9D}" dt="2023-04-14T11:43:50.024" v="2304" actId="20577"/>
          <ac:spMkLst>
            <pc:docMk/>
            <pc:sldMk cId="843493190" sldId="1227"/>
            <ac:spMk id="672771" creationId="{00000000-0000-0000-0000-000000000000}"/>
          </ac:spMkLst>
        </pc:spChg>
      </pc:sldChg>
      <pc:sldChg chg="del">
        <pc:chgData name="David Nicholl" userId="f643bc8865d4d8c0" providerId="LiveId" clId="{B95C3DD8-BC34-4CC3-9862-4C444EFCFF9D}" dt="2023-04-14T11:37:51.599" v="2252" actId="2696"/>
        <pc:sldMkLst>
          <pc:docMk/>
          <pc:sldMk cId="3029873009" sldId="1227"/>
        </pc:sldMkLst>
      </pc:sldChg>
      <pc:sldChg chg="modSp mod">
        <pc:chgData name="David Nicholl" userId="f643bc8865d4d8c0" providerId="LiveId" clId="{B95C3DD8-BC34-4CC3-9862-4C444EFCFF9D}" dt="2023-04-14T11:28:21.520" v="2134" actId="948"/>
        <pc:sldMkLst>
          <pc:docMk/>
          <pc:sldMk cId="4233843557" sldId="1238"/>
        </pc:sldMkLst>
        <pc:spChg chg="mod">
          <ac:chgData name="David Nicholl" userId="f643bc8865d4d8c0" providerId="LiveId" clId="{B95C3DD8-BC34-4CC3-9862-4C444EFCFF9D}" dt="2023-04-14T11:28:21.520" v="2134" actId="948"/>
          <ac:spMkLst>
            <pc:docMk/>
            <pc:sldMk cId="4233843557" sldId="1238"/>
            <ac:spMk id="791555" creationId="{00000000-0000-0000-0000-000000000000}"/>
          </ac:spMkLst>
        </pc:spChg>
      </pc:sldChg>
      <pc:sldChg chg="modSp mod">
        <pc:chgData name="David Nicholl" userId="f643bc8865d4d8c0" providerId="LiveId" clId="{B95C3DD8-BC34-4CC3-9862-4C444EFCFF9D}" dt="2023-04-14T11:25:05.048" v="2080" actId="20577"/>
        <pc:sldMkLst>
          <pc:docMk/>
          <pc:sldMk cId="3757314286" sldId="1239"/>
        </pc:sldMkLst>
        <pc:spChg chg="mod">
          <ac:chgData name="David Nicholl" userId="f643bc8865d4d8c0" providerId="LiveId" clId="{B95C3DD8-BC34-4CC3-9862-4C444EFCFF9D}" dt="2023-04-14T11:25:05.048" v="2080" actId="20577"/>
          <ac:spMkLst>
            <pc:docMk/>
            <pc:sldMk cId="3757314286" sldId="1239"/>
            <ac:spMk id="792579" creationId="{00000000-0000-0000-0000-000000000000}"/>
          </ac:spMkLst>
        </pc:spChg>
      </pc:sldChg>
      <pc:sldChg chg="modSp mod">
        <pc:chgData name="David Nicholl" userId="f643bc8865d4d8c0" providerId="LiveId" clId="{B95C3DD8-BC34-4CC3-9862-4C444EFCFF9D}" dt="2023-04-17T15:50:30.331" v="3732" actId="313"/>
        <pc:sldMkLst>
          <pc:docMk/>
          <pc:sldMk cId="959010570" sldId="1241"/>
        </pc:sldMkLst>
        <pc:spChg chg="mod">
          <ac:chgData name="David Nicholl" userId="f643bc8865d4d8c0" providerId="LiveId" clId="{B95C3DD8-BC34-4CC3-9862-4C444EFCFF9D}" dt="2023-04-17T15:50:30.331" v="3732" actId="313"/>
          <ac:spMkLst>
            <pc:docMk/>
            <pc:sldMk cId="959010570" sldId="1241"/>
            <ac:spMk id="794627" creationId="{00000000-0000-0000-0000-000000000000}"/>
          </ac:spMkLst>
        </pc:spChg>
      </pc:sldChg>
      <pc:sldChg chg="modSp add mod ord">
        <pc:chgData name="David Nicholl" userId="f643bc8865d4d8c0" providerId="LiveId" clId="{B95C3DD8-BC34-4CC3-9862-4C444EFCFF9D}" dt="2023-04-14T16:50:19.637" v="3548" actId="20577"/>
        <pc:sldMkLst>
          <pc:docMk/>
          <pc:sldMk cId="1673485544" sldId="1245"/>
        </pc:sldMkLst>
        <pc:spChg chg="mod">
          <ac:chgData name="David Nicholl" userId="f643bc8865d4d8c0" providerId="LiveId" clId="{B95C3DD8-BC34-4CC3-9862-4C444EFCFF9D}" dt="2023-04-14T16:50:19.637" v="3548" actId="20577"/>
          <ac:spMkLst>
            <pc:docMk/>
            <pc:sldMk cId="1673485544" sldId="1245"/>
            <ac:spMk id="50179" creationId="{00000000-0000-0000-0000-000000000000}"/>
          </ac:spMkLst>
        </pc:spChg>
        <pc:picChg chg="mod">
          <ac:chgData name="David Nicholl" userId="f643bc8865d4d8c0" providerId="LiveId" clId="{B95C3DD8-BC34-4CC3-9862-4C444EFCFF9D}" dt="2023-04-14T09:50:51.409" v="1169" actId="1036"/>
          <ac:picMkLst>
            <pc:docMk/>
            <pc:sldMk cId="1673485544" sldId="1245"/>
            <ac:picMk id="4" creationId="{00000000-0000-0000-0000-000000000000}"/>
          </ac:picMkLst>
        </pc:picChg>
      </pc:sldChg>
      <pc:sldChg chg="add del">
        <pc:chgData name="David Nicholl" userId="f643bc8865d4d8c0" providerId="LiveId" clId="{B95C3DD8-BC34-4CC3-9862-4C444EFCFF9D}" dt="2023-04-14T09:46:28.845" v="1135" actId="47"/>
        <pc:sldMkLst>
          <pc:docMk/>
          <pc:sldMk cId="3263592276" sldId="1246"/>
        </pc:sldMkLst>
      </pc:sldChg>
      <pc:sldChg chg="modSp add del mod ord">
        <pc:chgData name="David Nicholl" userId="f643bc8865d4d8c0" providerId="LiveId" clId="{B95C3DD8-BC34-4CC3-9862-4C444EFCFF9D}" dt="2023-04-14T09:38:52.764" v="820" actId="47"/>
        <pc:sldMkLst>
          <pc:docMk/>
          <pc:sldMk cId="3932934898" sldId="1247"/>
        </pc:sldMkLst>
        <pc:spChg chg="mod">
          <ac:chgData name="David Nicholl" userId="f643bc8865d4d8c0" providerId="LiveId" clId="{B95C3DD8-BC34-4CC3-9862-4C444EFCFF9D}" dt="2023-04-14T09:37:28.199" v="798" actId="21"/>
          <ac:spMkLst>
            <pc:docMk/>
            <pc:sldMk cId="3932934898" sldId="1247"/>
            <ac:spMk id="48131" creationId="{00000000-0000-0000-0000-000000000000}"/>
          </ac:spMkLst>
        </pc:spChg>
      </pc:sldChg>
      <pc:sldChg chg="modSp add del mod ord">
        <pc:chgData name="David Nicholl" userId="f643bc8865d4d8c0" providerId="LiveId" clId="{B95C3DD8-BC34-4CC3-9862-4C444EFCFF9D}" dt="2023-04-14T09:39:54.745" v="830" actId="47"/>
        <pc:sldMkLst>
          <pc:docMk/>
          <pc:sldMk cId="3943454350" sldId="1248"/>
        </pc:sldMkLst>
        <pc:spChg chg="mod">
          <ac:chgData name="David Nicholl" userId="f643bc8865d4d8c0" providerId="LiveId" clId="{B95C3DD8-BC34-4CC3-9862-4C444EFCFF9D}" dt="2023-04-14T09:39:17.726" v="829" actId="20577"/>
          <ac:spMkLst>
            <pc:docMk/>
            <pc:sldMk cId="3943454350" sldId="1248"/>
            <ac:spMk id="48131" creationId="{00000000-0000-0000-0000-000000000000}"/>
          </ac:spMkLst>
        </pc:spChg>
      </pc:sldChg>
      <pc:sldChg chg="modSp add del mod">
        <pc:chgData name="David Nicholl" userId="f643bc8865d4d8c0" providerId="LiveId" clId="{B95C3DD8-BC34-4CC3-9862-4C444EFCFF9D}" dt="2023-04-14T12:48:01.034" v="3226" actId="14100"/>
        <pc:sldMkLst>
          <pc:docMk/>
          <pc:sldMk cId="928515324" sldId="1252"/>
        </pc:sldMkLst>
        <pc:spChg chg="mod">
          <ac:chgData name="David Nicholl" userId="f643bc8865d4d8c0" providerId="LiveId" clId="{B95C3DD8-BC34-4CC3-9862-4C444EFCFF9D}" dt="2023-04-14T12:47:25.677" v="3187" actId="20577"/>
          <ac:spMkLst>
            <pc:docMk/>
            <pc:sldMk cId="928515324" sldId="1252"/>
            <ac:spMk id="778242" creationId="{00000000-0000-0000-0000-000000000000}"/>
          </ac:spMkLst>
        </pc:spChg>
        <pc:spChg chg="mod">
          <ac:chgData name="David Nicholl" userId="f643bc8865d4d8c0" providerId="LiveId" clId="{B95C3DD8-BC34-4CC3-9862-4C444EFCFF9D}" dt="2023-04-14T12:48:01.034" v="3226" actId="14100"/>
          <ac:spMkLst>
            <pc:docMk/>
            <pc:sldMk cId="928515324" sldId="1252"/>
            <ac:spMk id="778243" creationId="{00000000-0000-0000-0000-000000000000}"/>
          </ac:spMkLst>
        </pc:spChg>
      </pc:sldChg>
      <pc:sldChg chg="modSp mod">
        <pc:chgData name="David Nicholl" userId="f643bc8865d4d8c0" providerId="LiveId" clId="{B95C3DD8-BC34-4CC3-9862-4C444EFCFF9D}" dt="2023-04-14T10:04:07.911" v="1199" actId="27636"/>
        <pc:sldMkLst>
          <pc:docMk/>
          <pc:sldMk cId="4169816356" sldId="1261"/>
        </pc:sldMkLst>
        <pc:spChg chg="mod">
          <ac:chgData name="David Nicholl" userId="f643bc8865d4d8c0" providerId="LiveId" clId="{B95C3DD8-BC34-4CC3-9862-4C444EFCFF9D}" dt="2023-04-14T10:04:07.911" v="1199" actId="27636"/>
          <ac:spMkLst>
            <pc:docMk/>
            <pc:sldMk cId="4169816356" sldId="1261"/>
            <ac:spMk id="670723" creationId="{00000000-0000-0000-0000-000000000000}"/>
          </ac:spMkLst>
        </pc:spChg>
      </pc:sldChg>
      <pc:sldChg chg="modSp mod">
        <pc:chgData name="David Nicholl" userId="f643bc8865d4d8c0" providerId="LiveId" clId="{B95C3DD8-BC34-4CC3-9862-4C444EFCFF9D}" dt="2023-04-14T11:28:31.180" v="2135" actId="14100"/>
        <pc:sldMkLst>
          <pc:docMk/>
          <pc:sldMk cId="1414070483" sldId="1262"/>
        </pc:sldMkLst>
        <pc:spChg chg="mod">
          <ac:chgData name="David Nicholl" userId="f643bc8865d4d8c0" providerId="LiveId" clId="{B95C3DD8-BC34-4CC3-9862-4C444EFCFF9D}" dt="2023-04-14T11:28:31.180" v="2135" actId="14100"/>
          <ac:spMkLst>
            <pc:docMk/>
            <pc:sldMk cId="1414070483" sldId="1262"/>
            <ac:spMk id="611331" creationId="{00000000-0000-0000-0000-000000000000}"/>
          </ac:spMkLst>
        </pc:spChg>
      </pc:sldChg>
      <pc:sldChg chg="addSp delSp modSp add mod">
        <pc:chgData name="David Nicholl" userId="f643bc8865d4d8c0" providerId="LiveId" clId="{B95C3DD8-BC34-4CC3-9862-4C444EFCFF9D}" dt="2023-04-14T10:13:15.341" v="1256" actId="12"/>
        <pc:sldMkLst>
          <pc:docMk/>
          <pc:sldMk cId="3782480998" sldId="1265"/>
        </pc:sldMkLst>
        <pc:spChg chg="add del">
          <ac:chgData name="David Nicholl" userId="f643bc8865d4d8c0" providerId="LiveId" clId="{B95C3DD8-BC34-4CC3-9862-4C444EFCFF9D}" dt="2023-04-13T19:30:49.866" v="194" actId="22"/>
          <ac:spMkLst>
            <pc:docMk/>
            <pc:sldMk cId="3782480998" sldId="1265"/>
            <ac:spMk id="3" creationId="{0A545E7C-6155-2F16-25FE-1BE7FCB353DA}"/>
          </ac:spMkLst>
        </pc:spChg>
        <pc:spChg chg="mod">
          <ac:chgData name="David Nicholl" userId="f643bc8865d4d8c0" providerId="LiveId" clId="{B95C3DD8-BC34-4CC3-9862-4C444EFCFF9D}" dt="2023-04-13T19:36:06.766" v="288" actId="20577"/>
          <ac:spMkLst>
            <pc:docMk/>
            <pc:sldMk cId="3782480998" sldId="1265"/>
            <ac:spMk id="538626" creationId="{00000000-0000-0000-0000-000000000000}"/>
          </ac:spMkLst>
        </pc:spChg>
        <pc:spChg chg="mod">
          <ac:chgData name="David Nicholl" userId="f643bc8865d4d8c0" providerId="LiveId" clId="{B95C3DD8-BC34-4CC3-9862-4C444EFCFF9D}" dt="2023-04-14T10:13:15.341" v="1256" actId="12"/>
          <ac:spMkLst>
            <pc:docMk/>
            <pc:sldMk cId="3782480998" sldId="1265"/>
            <ac:spMk id="538627" creationId="{00000000-0000-0000-0000-000000000000}"/>
          </ac:spMkLst>
        </pc:spChg>
      </pc:sldChg>
      <pc:sldChg chg="modSp add del mod">
        <pc:chgData name="David Nicholl" userId="f643bc8865d4d8c0" providerId="LiveId" clId="{B95C3DD8-BC34-4CC3-9862-4C444EFCFF9D}" dt="2023-04-13T19:38:27.379" v="319" actId="47"/>
        <pc:sldMkLst>
          <pc:docMk/>
          <pc:sldMk cId="1862548148" sldId="1266"/>
        </pc:sldMkLst>
        <pc:spChg chg="mod">
          <ac:chgData name="David Nicholl" userId="f643bc8865d4d8c0" providerId="LiveId" clId="{B95C3DD8-BC34-4CC3-9862-4C444EFCFF9D}" dt="2023-04-13T19:38:24.887" v="318" actId="21"/>
          <ac:spMkLst>
            <pc:docMk/>
            <pc:sldMk cId="1862548148" sldId="1266"/>
            <ac:spMk id="538627" creationId="{00000000-0000-0000-0000-000000000000}"/>
          </ac:spMkLst>
        </pc:spChg>
        <pc:picChg chg="mod">
          <ac:chgData name="David Nicholl" userId="f643bc8865d4d8c0" providerId="LiveId" clId="{B95C3DD8-BC34-4CC3-9862-4C444EFCFF9D}" dt="2023-04-13T19:27:58.477" v="188" actId="1038"/>
          <ac:picMkLst>
            <pc:docMk/>
            <pc:sldMk cId="1862548148" sldId="1266"/>
            <ac:picMk id="4" creationId="{00000000-0000-0000-0000-000000000000}"/>
          </ac:picMkLst>
        </pc:picChg>
      </pc:sldChg>
      <pc:sldChg chg="modSp add mod">
        <pc:chgData name="David Nicholl" userId="f643bc8865d4d8c0" providerId="LiveId" clId="{B95C3DD8-BC34-4CC3-9862-4C444EFCFF9D}" dt="2023-04-13T19:21:55.952" v="88" actId="21"/>
        <pc:sldMkLst>
          <pc:docMk/>
          <pc:sldMk cId="3844901254" sldId="1267"/>
        </pc:sldMkLst>
        <pc:spChg chg="mod">
          <ac:chgData name="David Nicholl" userId="f643bc8865d4d8c0" providerId="LiveId" clId="{B95C3DD8-BC34-4CC3-9862-4C444EFCFF9D}" dt="2023-04-13T19:21:07.261" v="84" actId="20577"/>
          <ac:spMkLst>
            <pc:docMk/>
            <pc:sldMk cId="3844901254" sldId="1267"/>
            <ac:spMk id="538626" creationId="{00000000-0000-0000-0000-000000000000}"/>
          </ac:spMkLst>
        </pc:spChg>
        <pc:spChg chg="mod">
          <ac:chgData name="David Nicholl" userId="f643bc8865d4d8c0" providerId="LiveId" clId="{B95C3DD8-BC34-4CC3-9862-4C444EFCFF9D}" dt="2023-04-13T19:21:55.952" v="88" actId="21"/>
          <ac:spMkLst>
            <pc:docMk/>
            <pc:sldMk cId="3844901254" sldId="1267"/>
            <ac:spMk id="538627" creationId="{00000000-0000-0000-0000-000000000000}"/>
          </ac:spMkLst>
        </pc:spChg>
      </pc:sldChg>
      <pc:sldChg chg="modSp mod">
        <pc:chgData name="David Nicholl" userId="f643bc8865d4d8c0" providerId="LiveId" clId="{B95C3DD8-BC34-4CC3-9862-4C444EFCFF9D}" dt="2023-04-14T11:26:59.205" v="2126" actId="1036"/>
        <pc:sldMkLst>
          <pc:docMk/>
          <pc:sldMk cId="2897661667" sldId="1268"/>
        </pc:sldMkLst>
        <pc:spChg chg="mod">
          <ac:chgData name="David Nicholl" userId="f643bc8865d4d8c0" providerId="LiveId" clId="{B95C3DD8-BC34-4CC3-9862-4C444EFCFF9D}" dt="2023-04-14T11:26:36.620" v="2124" actId="27636"/>
          <ac:spMkLst>
            <pc:docMk/>
            <pc:sldMk cId="2897661667" sldId="1268"/>
            <ac:spMk id="897027" creationId="{00000000-0000-0000-0000-000000000000}"/>
          </ac:spMkLst>
        </pc:spChg>
        <pc:picChg chg="mod">
          <ac:chgData name="David Nicholl" userId="f643bc8865d4d8c0" providerId="LiveId" clId="{B95C3DD8-BC34-4CC3-9862-4C444EFCFF9D}" dt="2023-04-14T11:26:59.205" v="2126" actId="1036"/>
          <ac:picMkLst>
            <pc:docMk/>
            <pc:sldMk cId="2897661667" sldId="1268"/>
            <ac:picMk id="4" creationId="{00000000-0000-0000-0000-000000000000}"/>
          </ac:picMkLst>
        </pc:picChg>
      </pc:sldChg>
      <pc:sldChg chg="add del">
        <pc:chgData name="David Nicholl" userId="f643bc8865d4d8c0" providerId="LiveId" clId="{B95C3DD8-BC34-4CC3-9862-4C444EFCFF9D}" dt="2023-04-14T12:47:12.911" v="3184" actId="47"/>
        <pc:sldMkLst>
          <pc:docMk/>
          <pc:sldMk cId="3926800423" sldId="1315"/>
        </pc:sldMkLst>
      </pc:sldChg>
      <pc:sldChg chg="del">
        <pc:chgData name="David Nicholl" userId="f643bc8865d4d8c0" providerId="LiveId" clId="{B95C3DD8-BC34-4CC3-9862-4C444EFCFF9D}" dt="2023-04-14T09:28:23.569" v="693" actId="47"/>
        <pc:sldMkLst>
          <pc:docMk/>
          <pc:sldMk cId="2270708266" sldId="1350"/>
        </pc:sldMkLst>
      </pc:sldChg>
      <pc:sldChg chg="modSp add mod">
        <pc:chgData name="David Nicholl" userId="f643bc8865d4d8c0" providerId="LiveId" clId="{B95C3DD8-BC34-4CC3-9862-4C444EFCFF9D}" dt="2023-04-14T13:08:43.773" v="3435" actId="20577"/>
        <pc:sldMkLst>
          <pc:docMk/>
          <pc:sldMk cId="1279571572" sldId="1355"/>
        </pc:sldMkLst>
        <pc:spChg chg="mod">
          <ac:chgData name="David Nicholl" userId="f643bc8865d4d8c0" providerId="LiveId" clId="{B95C3DD8-BC34-4CC3-9862-4C444EFCFF9D}" dt="2023-04-14T13:08:43.773" v="3435" actId="20577"/>
          <ac:spMkLst>
            <pc:docMk/>
            <pc:sldMk cId="1279571572" sldId="1355"/>
            <ac:spMk id="611331" creationId="{00000000-0000-0000-0000-000000000000}"/>
          </ac:spMkLst>
        </pc:spChg>
      </pc:sldChg>
      <pc:sldChg chg="del">
        <pc:chgData name="David Nicholl" userId="f643bc8865d4d8c0" providerId="LiveId" clId="{B95C3DD8-BC34-4CC3-9862-4C444EFCFF9D}" dt="2023-04-14T11:00:13.428" v="1579" actId="47"/>
        <pc:sldMkLst>
          <pc:docMk/>
          <pc:sldMk cId="3674058363" sldId="1371"/>
        </pc:sldMkLst>
      </pc:sldChg>
      <pc:sldChg chg="modSp del mod ord">
        <pc:chgData name="David Nicholl" userId="f643bc8865d4d8c0" providerId="LiveId" clId="{B95C3DD8-BC34-4CC3-9862-4C444EFCFF9D}" dt="2023-04-14T11:28:40.409" v="2136" actId="2696"/>
        <pc:sldMkLst>
          <pc:docMk/>
          <pc:sldMk cId="1028126578" sldId="1373"/>
        </pc:sldMkLst>
        <pc:spChg chg="mod">
          <ac:chgData name="David Nicholl" userId="f643bc8865d4d8c0" providerId="LiveId" clId="{B95C3DD8-BC34-4CC3-9862-4C444EFCFF9D}" dt="2023-04-14T11:01:46.118" v="1615" actId="948"/>
          <ac:spMkLst>
            <pc:docMk/>
            <pc:sldMk cId="1028126578" sldId="1373"/>
            <ac:spMk id="673795" creationId="{00000000-0000-0000-0000-000000000000}"/>
          </ac:spMkLst>
        </pc:spChg>
        <pc:picChg chg="mod">
          <ac:chgData name="David Nicholl" userId="f643bc8865d4d8c0" providerId="LiveId" clId="{B95C3DD8-BC34-4CC3-9862-4C444EFCFF9D}" dt="2023-04-14T11:01:09.802" v="1600" actId="1036"/>
          <ac:picMkLst>
            <pc:docMk/>
            <pc:sldMk cId="1028126578" sldId="1373"/>
            <ac:picMk id="4" creationId="{00000000-0000-0000-0000-000000000000}"/>
          </ac:picMkLst>
        </pc:picChg>
      </pc:sldChg>
      <pc:sldChg chg="add">
        <pc:chgData name="David Nicholl" userId="f643bc8865d4d8c0" providerId="LiveId" clId="{B95C3DD8-BC34-4CC3-9862-4C444EFCFF9D}" dt="2023-04-14T11:28:47.152" v="2137"/>
        <pc:sldMkLst>
          <pc:docMk/>
          <pc:sldMk cId="1082013976" sldId="1373"/>
        </pc:sldMkLst>
      </pc:sldChg>
      <pc:sldChg chg="modSp mod">
        <pc:chgData name="David Nicholl" userId="f643bc8865d4d8c0" providerId="LiveId" clId="{B95C3DD8-BC34-4CC3-9862-4C444EFCFF9D}" dt="2023-04-14T10:21:50.323" v="1306" actId="255"/>
        <pc:sldMkLst>
          <pc:docMk/>
          <pc:sldMk cId="1424633527" sldId="1382"/>
        </pc:sldMkLst>
        <pc:spChg chg="mod">
          <ac:chgData name="David Nicholl" userId="f643bc8865d4d8c0" providerId="LiveId" clId="{B95C3DD8-BC34-4CC3-9862-4C444EFCFF9D}" dt="2023-04-14T10:21:50.323" v="1306" actId="255"/>
          <ac:spMkLst>
            <pc:docMk/>
            <pc:sldMk cId="1424633527" sldId="1382"/>
            <ac:spMk id="670723" creationId="{00000000-0000-0000-0000-000000000000}"/>
          </ac:spMkLst>
        </pc:spChg>
      </pc:sldChg>
      <pc:sldChg chg="del">
        <pc:chgData name="David Nicholl" userId="f643bc8865d4d8c0" providerId="LiveId" clId="{B95C3DD8-BC34-4CC3-9862-4C444EFCFF9D}" dt="2023-04-14T12:30:30.610" v="2992" actId="47"/>
        <pc:sldMkLst>
          <pc:docMk/>
          <pc:sldMk cId="625605975" sldId="1383"/>
        </pc:sldMkLst>
      </pc:sldChg>
      <pc:sldChg chg="modSp del mod">
        <pc:chgData name="David Nicholl" userId="f643bc8865d4d8c0" providerId="LiveId" clId="{B95C3DD8-BC34-4CC3-9862-4C444EFCFF9D}" dt="2023-04-14T12:48:12.628" v="3227" actId="47"/>
        <pc:sldMkLst>
          <pc:docMk/>
          <pc:sldMk cId="4052478173" sldId="1384"/>
        </pc:sldMkLst>
        <pc:spChg chg="mod">
          <ac:chgData name="David Nicholl" userId="f643bc8865d4d8c0" providerId="LiveId" clId="{B95C3DD8-BC34-4CC3-9862-4C444EFCFF9D}" dt="2023-04-14T12:30:36.417" v="2993" actId="20577"/>
          <ac:spMkLst>
            <pc:docMk/>
            <pc:sldMk cId="4052478173" sldId="1384"/>
            <ac:spMk id="778242" creationId="{00000000-0000-0000-0000-000000000000}"/>
          </ac:spMkLst>
        </pc:spChg>
        <pc:spChg chg="mod">
          <ac:chgData name="David Nicholl" userId="f643bc8865d4d8c0" providerId="LiveId" clId="{B95C3DD8-BC34-4CC3-9862-4C444EFCFF9D}" dt="2023-04-14T12:30:54.149" v="2996" actId="948"/>
          <ac:spMkLst>
            <pc:docMk/>
            <pc:sldMk cId="4052478173" sldId="1384"/>
            <ac:spMk id="778243" creationId="{00000000-0000-0000-0000-000000000000}"/>
          </ac:spMkLst>
        </pc:spChg>
      </pc:sldChg>
      <pc:sldChg chg="modSp mod">
        <pc:chgData name="David Nicholl" userId="f643bc8865d4d8c0" providerId="LiveId" clId="{B95C3DD8-BC34-4CC3-9862-4C444EFCFF9D}" dt="2023-04-14T11:30:55.699" v="2141" actId="20577"/>
        <pc:sldMkLst>
          <pc:docMk/>
          <pc:sldMk cId="2522357319" sldId="1387"/>
        </pc:sldMkLst>
        <pc:spChg chg="mod">
          <ac:chgData name="David Nicholl" userId="f643bc8865d4d8c0" providerId="LiveId" clId="{B95C3DD8-BC34-4CC3-9862-4C444EFCFF9D}" dt="2023-04-14T11:30:55.699" v="2141" actId="20577"/>
          <ac:spMkLst>
            <pc:docMk/>
            <pc:sldMk cId="2522357319" sldId="1387"/>
            <ac:spMk id="778242" creationId="{00000000-0000-0000-0000-000000000000}"/>
          </ac:spMkLst>
        </pc:spChg>
      </pc:sldChg>
      <pc:sldChg chg="del">
        <pc:chgData name="David Nicholl" userId="f643bc8865d4d8c0" providerId="LiveId" clId="{B95C3DD8-BC34-4CC3-9862-4C444EFCFF9D}" dt="2023-04-14T11:31:10.259" v="2144" actId="47"/>
        <pc:sldMkLst>
          <pc:docMk/>
          <pc:sldMk cId="1673156010" sldId="1392"/>
        </pc:sldMkLst>
      </pc:sldChg>
      <pc:sldChg chg="del">
        <pc:chgData name="David Nicholl" userId="f643bc8865d4d8c0" providerId="LiveId" clId="{B95C3DD8-BC34-4CC3-9862-4C444EFCFF9D}" dt="2023-04-14T11:31:14.828" v="2146" actId="47"/>
        <pc:sldMkLst>
          <pc:docMk/>
          <pc:sldMk cId="332826160" sldId="1395"/>
        </pc:sldMkLst>
      </pc:sldChg>
      <pc:sldChg chg="del">
        <pc:chgData name="David Nicholl" userId="f643bc8865d4d8c0" providerId="LiveId" clId="{B95C3DD8-BC34-4CC3-9862-4C444EFCFF9D}" dt="2023-04-14T11:31:12.164" v="2145" actId="47"/>
        <pc:sldMkLst>
          <pc:docMk/>
          <pc:sldMk cId="2786487125" sldId="1397"/>
        </pc:sldMkLst>
      </pc:sldChg>
      <pc:sldChg chg="modSp mod">
        <pc:chgData name="David Nicholl" userId="f643bc8865d4d8c0" providerId="LiveId" clId="{B95C3DD8-BC34-4CC3-9862-4C444EFCFF9D}" dt="2023-04-13T19:16:45.534" v="21"/>
        <pc:sldMkLst>
          <pc:docMk/>
          <pc:sldMk cId="3697448864" sldId="1406"/>
        </pc:sldMkLst>
        <pc:spChg chg="mod">
          <ac:chgData name="David Nicholl" userId="f643bc8865d4d8c0" providerId="LiveId" clId="{B95C3DD8-BC34-4CC3-9862-4C444EFCFF9D}" dt="2023-04-13T19:16:45.534" v="21"/>
          <ac:spMkLst>
            <pc:docMk/>
            <pc:sldMk cId="3697448864" sldId="1406"/>
            <ac:spMk id="669699" creationId="{00000000-0000-0000-0000-000000000000}"/>
          </ac:spMkLst>
        </pc:spChg>
      </pc:sldChg>
      <pc:sldChg chg="del">
        <pc:chgData name="David Nicholl" userId="f643bc8865d4d8c0" providerId="LiveId" clId="{B95C3DD8-BC34-4CC3-9862-4C444EFCFF9D}" dt="2023-04-14T11:30:46.013" v="2139" actId="47"/>
        <pc:sldMkLst>
          <pc:docMk/>
          <pc:sldMk cId="2064636070" sldId="1407"/>
        </pc:sldMkLst>
      </pc:sldChg>
      <pc:sldChg chg="modSp mod">
        <pc:chgData name="David Nicholl" userId="f643bc8865d4d8c0" providerId="LiveId" clId="{B95C3DD8-BC34-4CC3-9862-4C444EFCFF9D}" dt="2023-04-14T10:04:35.007" v="1212" actId="20577"/>
        <pc:sldMkLst>
          <pc:docMk/>
          <pc:sldMk cId="3335107957" sldId="1408"/>
        </pc:sldMkLst>
        <pc:spChg chg="mod">
          <ac:chgData name="David Nicholl" userId="f643bc8865d4d8c0" providerId="LiveId" clId="{B95C3DD8-BC34-4CC3-9862-4C444EFCFF9D}" dt="2023-04-14T10:04:35.007" v="1212" actId="20577"/>
          <ac:spMkLst>
            <pc:docMk/>
            <pc:sldMk cId="3335107957" sldId="1408"/>
            <ac:spMk id="670723" creationId="{00000000-0000-0000-0000-000000000000}"/>
          </ac:spMkLst>
        </pc:spChg>
      </pc:sldChg>
      <pc:sldChg chg="modSp mod">
        <pc:chgData name="David Nicholl" userId="f643bc8865d4d8c0" providerId="LiveId" clId="{B95C3DD8-BC34-4CC3-9862-4C444EFCFF9D}" dt="2023-04-14T17:03:31.128" v="3664" actId="14100"/>
        <pc:sldMkLst>
          <pc:docMk/>
          <pc:sldMk cId="1269643557" sldId="1415"/>
        </pc:sldMkLst>
        <pc:spChg chg="mod">
          <ac:chgData name="David Nicholl" userId="f643bc8865d4d8c0" providerId="LiveId" clId="{B95C3DD8-BC34-4CC3-9862-4C444EFCFF9D}" dt="2023-04-14T17:03:31.128" v="3664" actId="14100"/>
          <ac:spMkLst>
            <pc:docMk/>
            <pc:sldMk cId="1269643557" sldId="1415"/>
            <ac:spMk id="673795" creationId="{00000000-0000-0000-0000-000000000000}"/>
          </ac:spMkLst>
        </pc:spChg>
        <pc:picChg chg="mod">
          <ac:chgData name="David Nicholl" userId="f643bc8865d4d8c0" providerId="LiveId" clId="{B95C3DD8-BC34-4CC3-9862-4C444EFCFF9D}" dt="2023-04-14T09:54:28.765" v="1183" actId="1036"/>
          <ac:picMkLst>
            <pc:docMk/>
            <pc:sldMk cId="1269643557" sldId="1415"/>
            <ac:picMk id="4" creationId="{00000000-0000-0000-0000-000000000000}"/>
          </ac:picMkLst>
        </pc:picChg>
      </pc:sldChg>
      <pc:sldChg chg="modSp mod">
        <pc:chgData name="David Nicholl" userId="f643bc8865d4d8c0" providerId="LiveId" clId="{B95C3DD8-BC34-4CC3-9862-4C444EFCFF9D}" dt="2023-04-14T17:03:38.609" v="3665" actId="20577"/>
        <pc:sldMkLst>
          <pc:docMk/>
          <pc:sldMk cId="2363003775" sldId="1416"/>
        </pc:sldMkLst>
        <pc:spChg chg="mod">
          <ac:chgData name="David Nicholl" userId="f643bc8865d4d8c0" providerId="LiveId" clId="{B95C3DD8-BC34-4CC3-9862-4C444EFCFF9D}" dt="2023-04-14T17:03:38.609" v="3665" actId="20577"/>
          <ac:spMkLst>
            <pc:docMk/>
            <pc:sldMk cId="2363003775" sldId="1416"/>
            <ac:spMk id="673795" creationId="{00000000-0000-0000-0000-000000000000}"/>
          </ac:spMkLst>
        </pc:spChg>
      </pc:sldChg>
      <pc:sldChg chg="modSp mod ord">
        <pc:chgData name="David Nicholl" userId="f643bc8865d4d8c0" providerId="LiveId" clId="{B95C3DD8-BC34-4CC3-9862-4C444EFCFF9D}" dt="2023-04-14T12:47:17.309" v="3186"/>
        <pc:sldMkLst>
          <pc:docMk/>
          <pc:sldMk cId="3297548940" sldId="1425"/>
        </pc:sldMkLst>
        <pc:spChg chg="mod">
          <ac:chgData name="David Nicholl" userId="f643bc8865d4d8c0" providerId="LiveId" clId="{B95C3DD8-BC34-4CC3-9862-4C444EFCFF9D}" dt="2023-04-14T12:31:34.695" v="3001" actId="27636"/>
          <ac:spMkLst>
            <pc:docMk/>
            <pc:sldMk cId="3297548940" sldId="1425"/>
            <ac:spMk id="778243" creationId="{00000000-0000-0000-0000-000000000000}"/>
          </ac:spMkLst>
        </pc:spChg>
      </pc:sldChg>
      <pc:sldChg chg="modSp add del mod">
        <pc:chgData name="David Nicholl" userId="f643bc8865d4d8c0" providerId="LiveId" clId="{B95C3DD8-BC34-4CC3-9862-4C444EFCFF9D}" dt="2023-04-14T10:38:06.624" v="1455" actId="47"/>
        <pc:sldMkLst>
          <pc:docMk/>
          <pc:sldMk cId="245131476" sldId="1426"/>
        </pc:sldMkLst>
        <pc:spChg chg="mod">
          <ac:chgData name="David Nicholl" userId="f643bc8865d4d8c0" providerId="LiveId" clId="{B95C3DD8-BC34-4CC3-9862-4C444EFCFF9D}" dt="2023-04-14T10:35:42.478" v="1435" actId="6549"/>
          <ac:spMkLst>
            <pc:docMk/>
            <pc:sldMk cId="245131476" sldId="1426"/>
            <ac:spMk id="2" creationId="{00000000-0000-0000-0000-000000000000}"/>
          </ac:spMkLst>
        </pc:spChg>
      </pc:sldChg>
      <pc:sldChg chg="modSp add del mod">
        <pc:chgData name="David Nicholl" userId="f643bc8865d4d8c0" providerId="LiveId" clId="{B95C3DD8-BC34-4CC3-9862-4C444EFCFF9D}" dt="2023-04-14T10:39:55.758" v="1556" actId="20577"/>
        <pc:sldMkLst>
          <pc:docMk/>
          <pc:sldMk cId="2604618751" sldId="1426"/>
        </pc:sldMkLst>
        <pc:spChg chg="mod">
          <ac:chgData name="David Nicholl" userId="f643bc8865d4d8c0" providerId="LiveId" clId="{B95C3DD8-BC34-4CC3-9862-4C444EFCFF9D}" dt="2023-04-14T10:39:55.758" v="1556" actId="20577"/>
          <ac:spMkLst>
            <pc:docMk/>
            <pc:sldMk cId="2604618751" sldId="1426"/>
            <ac:spMk id="2" creationId="{00000000-0000-0000-0000-000000000000}"/>
          </ac:spMkLst>
        </pc:spChg>
        <pc:spChg chg="mod">
          <ac:chgData name="David Nicholl" userId="f643bc8865d4d8c0" providerId="LiveId" clId="{B95C3DD8-BC34-4CC3-9862-4C444EFCFF9D}" dt="2023-04-14T10:39:21.067" v="1543"/>
          <ac:spMkLst>
            <pc:docMk/>
            <pc:sldMk cId="2604618751" sldId="1426"/>
            <ac:spMk id="3" creationId="{00000000-0000-0000-0000-000000000000}"/>
          </ac:spMkLst>
        </pc:spChg>
      </pc:sldChg>
      <pc:sldChg chg="add del">
        <pc:chgData name="David Nicholl" userId="f643bc8865d4d8c0" providerId="LiveId" clId="{B95C3DD8-BC34-4CC3-9862-4C444EFCFF9D}" dt="2023-04-14T10:38:07.252" v="1456" actId="47"/>
        <pc:sldMkLst>
          <pc:docMk/>
          <pc:sldMk cId="2880219568" sldId="1427"/>
        </pc:sldMkLst>
      </pc:sldChg>
      <pc:sldChg chg="modSp add del mod">
        <pc:chgData name="David Nicholl" userId="f643bc8865d4d8c0" providerId="LiveId" clId="{B95C3DD8-BC34-4CC3-9862-4C444EFCFF9D}" dt="2023-04-14T10:40:38.496" v="1566" actId="948"/>
        <pc:sldMkLst>
          <pc:docMk/>
          <pc:sldMk cId="3272170433" sldId="1427"/>
        </pc:sldMkLst>
        <pc:spChg chg="mod">
          <ac:chgData name="David Nicholl" userId="f643bc8865d4d8c0" providerId="LiveId" clId="{B95C3DD8-BC34-4CC3-9862-4C444EFCFF9D}" dt="2023-04-14T10:40:38.496" v="1566" actId="948"/>
          <ac:spMkLst>
            <pc:docMk/>
            <pc:sldMk cId="3272170433" sldId="1427"/>
            <ac:spMk id="2" creationId="{00000000-0000-0000-0000-000000000000}"/>
          </ac:spMkLst>
        </pc:spChg>
        <pc:spChg chg="mod">
          <ac:chgData name="David Nicholl" userId="f643bc8865d4d8c0" providerId="LiveId" clId="{B95C3DD8-BC34-4CC3-9862-4C444EFCFF9D}" dt="2023-04-14T10:39:43.802" v="1554"/>
          <ac:spMkLst>
            <pc:docMk/>
            <pc:sldMk cId="3272170433" sldId="1427"/>
            <ac:spMk id="3" creationId="{00000000-0000-0000-0000-000000000000}"/>
          </ac:spMkLst>
        </pc:spChg>
      </pc:sldChg>
      <pc:sldChg chg="modSp mod">
        <pc:chgData name="David Nicholl" userId="f643bc8865d4d8c0" providerId="LiveId" clId="{B95C3DD8-BC34-4CC3-9862-4C444EFCFF9D}" dt="2023-04-14T10:22:18.843" v="1315" actId="948"/>
        <pc:sldMkLst>
          <pc:docMk/>
          <pc:sldMk cId="208678032" sldId="1432"/>
        </pc:sldMkLst>
        <pc:spChg chg="mod">
          <ac:chgData name="David Nicholl" userId="f643bc8865d4d8c0" providerId="LiveId" clId="{B95C3DD8-BC34-4CC3-9862-4C444EFCFF9D}" dt="2023-04-14T10:22:18.843" v="1315" actId="948"/>
          <ac:spMkLst>
            <pc:docMk/>
            <pc:sldMk cId="208678032" sldId="1432"/>
            <ac:spMk id="670723" creationId="{00000000-0000-0000-0000-000000000000}"/>
          </ac:spMkLst>
        </pc:spChg>
      </pc:sldChg>
      <pc:sldChg chg="modSp mod">
        <pc:chgData name="David Nicholl" userId="f643bc8865d4d8c0" providerId="LiveId" clId="{B95C3DD8-BC34-4CC3-9862-4C444EFCFF9D}" dt="2023-04-14T13:58:44.542" v="3519" actId="255"/>
        <pc:sldMkLst>
          <pc:docMk/>
          <pc:sldMk cId="4215794363" sldId="1433"/>
        </pc:sldMkLst>
        <pc:spChg chg="mod">
          <ac:chgData name="David Nicholl" userId="f643bc8865d4d8c0" providerId="LiveId" clId="{B95C3DD8-BC34-4CC3-9862-4C444EFCFF9D}" dt="2023-04-14T13:58:44.542" v="3519" actId="255"/>
          <ac:spMkLst>
            <pc:docMk/>
            <pc:sldMk cId="4215794363" sldId="1433"/>
            <ac:spMk id="670723" creationId="{00000000-0000-0000-0000-000000000000}"/>
          </ac:spMkLst>
        </pc:spChg>
      </pc:sldChg>
      <pc:sldChg chg="del">
        <pc:chgData name="David Nicholl" userId="f643bc8865d4d8c0" providerId="LiveId" clId="{B95C3DD8-BC34-4CC3-9862-4C444EFCFF9D}" dt="2023-04-13T22:59:12.512" v="685" actId="47"/>
        <pc:sldMkLst>
          <pc:docMk/>
          <pc:sldMk cId="2307836953" sldId="1443"/>
        </pc:sldMkLst>
      </pc:sldChg>
      <pc:sldChg chg="del">
        <pc:chgData name="David Nicholl" userId="f643bc8865d4d8c0" providerId="LiveId" clId="{B95C3DD8-BC34-4CC3-9862-4C444EFCFF9D}" dt="2023-04-13T22:59:13.102" v="686" actId="47"/>
        <pc:sldMkLst>
          <pc:docMk/>
          <pc:sldMk cId="1623525034" sldId="1444"/>
        </pc:sldMkLst>
      </pc:sldChg>
      <pc:sldChg chg="del">
        <pc:chgData name="David Nicholl" userId="f643bc8865d4d8c0" providerId="LiveId" clId="{B95C3DD8-BC34-4CC3-9862-4C444EFCFF9D}" dt="2023-04-13T22:59:13.651" v="687" actId="47"/>
        <pc:sldMkLst>
          <pc:docMk/>
          <pc:sldMk cId="1245215780" sldId="1445"/>
        </pc:sldMkLst>
      </pc:sldChg>
      <pc:sldChg chg="del">
        <pc:chgData name="David Nicholl" userId="f643bc8865d4d8c0" providerId="LiveId" clId="{B95C3DD8-BC34-4CC3-9862-4C444EFCFF9D}" dt="2023-04-13T22:59:14.378" v="688" actId="47"/>
        <pc:sldMkLst>
          <pc:docMk/>
          <pc:sldMk cId="2699801774" sldId="1446"/>
        </pc:sldMkLst>
      </pc:sldChg>
      <pc:sldChg chg="del">
        <pc:chgData name="David Nicholl" userId="f643bc8865d4d8c0" providerId="LiveId" clId="{B95C3DD8-BC34-4CC3-9862-4C444EFCFF9D}" dt="2023-04-13T22:59:15.304" v="689" actId="47"/>
        <pc:sldMkLst>
          <pc:docMk/>
          <pc:sldMk cId="77598218" sldId="1448"/>
        </pc:sldMkLst>
      </pc:sldChg>
      <pc:sldChg chg="modSp add mod">
        <pc:chgData name="David Nicholl" userId="f643bc8865d4d8c0" providerId="LiveId" clId="{B95C3DD8-BC34-4CC3-9862-4C444EFCFF9D}" dt="2023-04-14T16:53:02.189" v="3620" actId="255"/>
        <pc:sldMkLst>
          <pc:docMk/>
          <pc:sldMk cId="2233720360" sldId="1448"/>
        </pc:sldMkLst>
        <pc:spChg chg="mod">
          <ac:chgData name="David Nicholl" userId="f643bc8865d4d8c0" providerId="LiveId" clId="{B95C3DD8-BC34-4CC3-9862-4C444EFCFF9D}" dt="2023-04-14T16:53:02.189" v="3620" actId="255"/>
          <ac:spMkLst>
            <pc:docMk/>
            <pc:sldMk cId="2233720360" sldId="1448"/>
            <ac:spMk id="2" creationId="{00000000-0000-0000-0000-000000000000}"/>
          </ac:spMkLst>
        </pc:spChg>
      </pc:sldChg>
      <pc:sldChg chg="del">
        <pc:chgData name="David Nicholl" userId="f643bc8865d4d8c0" providerId="LiveId" clId="{B95C3DD8-BC34-4CC3-9862-4C444EFCFF9D}" dt="2023-04-14T11:18:26.564" v="1926" actId="47"/>
        <pc:sldMkLst>
          <pc:docMk/>
          <pc:sldMk cId="1224161179" sldId="1449"/>
        </pc:sldMkLst>
      </pc:sldChg>
      <pc:sldChg chg="del">
        <pc:chgData name="David Nicholl" userId="f643bc8865d4d8c0" providerId="LiveId" clId="{B95C3DD8-BC34-4CC3-9862-4C444EFCFF9D}" dt="2023-04-14T11:18:27.605" v="1927" actId="47"/>
        <pc:sldMkLst>
          <pc:docMk/>
          <pc:sldMk cId="1706913307" sldId="1450"/>
        </pc:sldMkLst>
      </pc:sldChg>
      <pc:sldChg chg="del">
        <pc:chgData name="David Nicholl" userId="f643bc8865d4d8c0" providerId="LiveId" clId="{B95C3DD8-BC34-4CC3-9862-4C444EFCFF9D}" dt="2023-04-14T11:18:29.467" v="1928" actId="47"/>
        <pc:sldMkLst>
          <pc:docMk/>
          <pc:sldMk cId="3604643392" sldId="1451"/>
        </pc:sldMkLst>
      </pc:sldChg>
      <pc:sldChg chg="del">
        <pc:chgData name="David Nicholl" userId="f643bc8865d4d8c0" providerId="LiveId" clId="{B95C3DD8-BC34-4CC3-9862-4C444EFCFF9D}" dt="2023-04-14T11:18:30.208" v="1929" actId="47"/>
        <pc:sldMkLst>
          <pc:docMk/>
          <pc:sldMk cId="4082210899" sldId="1452"/>
        </pc:sldMkLst>
      </pc:sldChg>
      <pc:sldChg chg="del">
        <pc:chgData name="David Nicholl" userId="f643bc8865d4d8c0" providerId="LiveId" clId="{B95C3DD8-BC34-4CC3-9862-4C444EFCFF9D}" dt="2023-04-14T11:18:30.885" v="1930" actId="47"/>
        <pc:sldMkLst>
          <pc:docMk/>
          <pc:sldMk cId="1410630091" sldId="1453"/>
        </pc:sldMkLst>
      </pc:sldChg>
      <pc:sldChg chg="del">
        <pc:chgData name="David Nicholl" userId="f643bc8865d4d8c0" providerId="LiveId" clId="{B95C3DD8-BC34-4CC3-9862-4C444EFCFF9D}" dt="2023-04-14T11:18:48.094" v="1932" actId="47"/>
        <pc:sldMkLst>
          <pc:docMk/>
          <pc:sldMk cId="634195781" sldId="1455"/>
        </pc:sldMkLst>
      </pc:sldChg>
      <pc:sldChg chg="del">
        <pc:chgData name="David Nicholl" userId="f643bc8865d4d8c0" providerId="LiveId" clId="{B95C3DD8-BC34-4CC3-9862-4C444EFCFF9D}" dt="2023-04-13T22:55:18.356" v="602" actId="47"/>
        <pc:sldMkLst>
          <pc:docMk/>
          <pc:sldMk cId="1799578902" sldId="1457"/>
        </pc:sldMkLst>
      </pc:sldChg>
      <pc:sldChg chg="del">
        <pc:chgData name="David Nicholl" userId="f643bc8865d4d8c0" providerId="LiveId" clId="{B95C3DD8-BC34-4CC3-9862-4C444EFCFF9D}" dt="2023-04-13T19:16:10.315" v="0" actId="47"/>
        <pc:sldMkLst>
          <pc:docMk/>
          <pc:sldMk cId="3294453904" sldId="1458"/>
        </pc:sldMkLst>
      </pc:sldChg>
      <pc:sldChg chg="del">
        <pc:chgData name="David Nicholl" userId="f643bc8865d4d8c0" providerId="LiveId" clId="{B95C3DD8-BC34-4CC3-9862-4C444EFCFF9D}" dt="2023-04-13T19:16:11.060" v="2" actId="47"/>
        <pc:sldMkLst>
          <pc:docMk/>
          <pc:sldMk cId="1772058452" sldId="1459"/>
        </pc:sldMkLst>
      </pc:sldChg>
      <pc:sldChg chg="modSp add mod">
        <pc:chgData name="David Nicholl" userId="f643bc8865d4d8c0" providerId="LiveId" clId="{B95C3DD8-BC34-4CC3-9862-4C444EFCFF9D}" dt="2023-04-14T10:11:19.872" v="1242" actId="14100"/>
        <pc:sldMkLst>
          <pc:docMk/>
          <pc:sldMk cId="1033129449" sldId="1460"/>
        </pc:sldMkLst>
        <pc:spChg chg="mod">
          <ac:chgData name="David Nicholl" userId="f643bc8865d4d8c0" providerId="LiveId" clId="{B95C3DD8-BC34-4CC3-9862-4C444EFCFF9D}" dt="2023-04-14T10:11:19.872" v="1242" actId="14100"/>
          <ac:spMkLst>
            <pc:docMk/>
            <pc:sldMk cId="1033129449" sldId="1460"/>
            <ac:spMk id="485378" creationId="{00000000-0000-0000-0000-000000000000}"/>
          </ac:spMkLst>
        </pc:spChg>
        <pc:spChg chg="mod">
          <ac:chgData name="David Nicholl" userId="f643bc8865d4d8c0" providerId="LiveId" clId="{B95C3DD8-BC34-4CC3-9862-4C444EFCFF9D}" dt="2023-04-14T10:11:18.157" v="1241" actId="14100"/>
          <ac:spMkLst>
            <pc:docMk/>
            <pc:sldMk cId="1033129449" sldId="1460"/>
            <ac:spMk id="485379" creationId="{00000000-0000-0000-0000-000000000000}"/>
          </ac:spMkLst>
        </pc:spChg>
      </pc:sldChg>
      <pc:sldChg chg="del">
        <pc:chgData name="David Nicholl" userId="f643bc8865d4d8c0" providerId="LiveId" clId="{B95C3DD8-BC34-4CC3-9862-4C444EFCFF9D}" dt="2023-04-13T19:16:10.676" v="1" actId="47"/>
        <pc:sldMkLst>
          <pc:docMk/>
          <pc:sldMk cId="2231381911" sldId="1460"/>
        </pc:sldMkLst>
      </pc:sldChg>
      <pc:sldChg chg="add del">
        <pc:chgData name="David Nicholl" userId="f643bc8865d4d8c0" providerId="LiveId" clId="{B95C3DD8-BC34-4CC3-9862-4C444EFCFF9D}" dt="2023-04-14T12:04:47.996" v="2597" actId="47"/>
        <pc:sldMkLst>
          <pc:docMk/>
          <pc:sldMk cId="939906489" sldId="1461"/>
        </pc:sldMkLst>
      </pc:sldChg>
      <pc:sldChg chg="del">
        <pc:chgData name="David Nicholl" userId="f643bc8865d4d8c0" providerId="LiveId" clId="{B95C3DD8-BC34-4CC3-9862-4C444EFCFF9D}" dt="2023-04-13T19:16:13.127" v="6" actId="47"/>
        <pc:sldMkLst>
          <pc:docMk/>
          <pc:sldMk cId="3600830784" sldId="1461"/>
        </pc:sldMkLst>
      </pc:sldChg>
      <pc:sldChg chg="del">
        <pc:chgData name="David Nicholl" userId="f643bc8865d4d8c0" providerId="LiveId" clId="{B95C3DD8-BC34-4CC3-9862-4C444EFCFF9D}" dt="2023-04-13T19:16:13.505" v="7" actId="47"/>
        <pc:sldMkLst>
          <pc:docMk/>
          <pc:sldMk cId="600883502" sldId="1462"/>
        </pc:sldMkLst>
      </pc:sldChg>
      <pc:sldChg chg="del">
        <pc:chgData name="David Nicholl" userId="f643bc8865d4d8c0" providerId="LiveId" clId="{B95C3DD8-BC34-4CC3-9862-4C444EFCFF9D}" dt="2023-04-13T19:16:18.050" v="11" actId="47"/>
        <pc:sldMkLst>
          <pc:docMk/>
          <pc:sldMk cId="2464498111" sldId="1463"/>
        </pc:sldMkLst>
      </pc:sldChg>
      <pc:sldChg chg="del">
        <pc:chgData name="David Nicholl" userId="f643bc8865d4d8c0" providerId="LiveId" clId="{B95C3DD8-BC34-4CC3-9862-4C444EFCFF9D}" dt="2023-04-13T19:16:18.855" v="12" actId="47"/>
        <pc:sldMkLst>
          <pc:docMk/>
          <pc:sldMk cId="2140915473" sldId="1464"/>
        </pc:sldMkLst>
      </pc:sldChg>
      <pc:sldChg chg="del">
        <pc:chgData name="David Nicholl" userId="f643bc8865d4d8c0" providerId="LiveId" clId="{B95C3DD8-BC34-4CC3-9862-4C444EFCFF9D}" dt="2023-04-13T19:16:19.609" v="13" actId="47"/>
        <pc:sldMkLst>
          <pc:docMk/>
          <pc:sldMk cId="601426910" sldId="1465"/>
        </pc:sldMkLst>
      </pc:sldChg>
      <pc:sldChg chg="modSp mod">
        <pc:chgData name="David Nicholl" userId="f643bc8865d4d8c0" providerId="LiveId" clId="{B95C3DD8-BC34-4CC3-9862-4C444EFCFF9D}" dt="2023-04-14T10:26:19.864" v="1350" actId="20577"/>
        <pc:sldMkLst>
          <pc:docMk/>
          <pc:sldMk cId="1964166948" sldId="1467"/>
        </pc:sldMkLst>
        <pc:spChg chg="mod">
          <ac:chgData name="David Nicholl" userId="f643bc8865d4d8c0" providerId="LiveId" clId="{B95C3DD8-BC34-4CC3-9862-4C444EFCFF9D}" dt="2023-04-14T10:26:19.864" v="1350" actId="20577"/>
          <ac:spMkLst>
            <pc:docMk/>
            <pc:sldMk cId="1964166948" sldId="1467"/>
            <ac:spMk id="779266" creationId="{00000000-0000-0000-0000-000000000000}"/>
          </ac:spMkLst>
        </pc:spChg>
      </pc:sldChg>
      <pc:sldChg chg="modSp mod">
        <pc:chgData name="David Nicholl" userId="f643bc8865d4d8c0" providerId="LiveId" clId="{B95C3DD8-BC34-4CC3-9862-4C444EFCFF9D}" dt="2023-04-14T10:31:45.941" v="1408" actId="14100"/>
        <pc:sldMkLst>
          <pc:docMk/>
          <pc:sldMk cId="322737591" sldId="1468"/>
        </pc:sldMkLst>
        <pc:spChg chg="mod">
          <ac:chgData name="David Nicholl" userId="f643bc8865d4d8c0" providerId="LiveId" clId="{B95C3DD8-BC34-4CC3-9862-4C444EFCFF9D}" dt="2023-04-14T10:31:45.941" v="1408" actId="14100"/>
          <ac:spMkLst>
            <pc:docMk/>
            <pc:sldMk cId="322737591" sldId="1468"/>
            <ac:spMk id="779267" creationId="{00000000-0000-0000-0000-000000000000}"/>
          </ac:spMkLst>
        </pc:spChg>
      </pc:sldChg>
      <pc:sldChg chg="modSp del mod">
        <pc:chgData name="David Nicholl" userId="f643bc8865d4d8c0" providerId="LiveId" clId="{B95C3DD8-BC34-4CC3-9862-4C444EFCFF9D}" dt="2023-04-14T10:29:12.067" v="1383" actId="47"/>
        <pc:sldMkLst>
          <pc:docMk/>
          <pc:sldMk cId="2816693409" sldId="1469"/>
        </pc:sldMkLst>
        <pc:spChg chg="mod">
          <ac:chgData name="David Nicholl" userId="f643bc8865d4d8c0" providerId="LiveId" clId="{B95C3DD8-BC34-4CC3-9862-4C444EFCFF9D}" dt="2023-04-14T10:28:12.697" v="1372" actId="21"/>
          <ac:spMkLst>
            <pc:docMk/>
            <pc:sldMk cId="2816693409" sldId="1469"/>
            <ac:spMk id="779267" creationId="{00000000-0000-0000-0000-000000000000}"/>
          </ac:spMkLst>
        </pc:spChg>
      </pc:sldChg>
      <pc:sldChg chg="modSp del mod">
        <pc:chgData name="David Nicholl" userId="f643bc8865d4d8c0" providerId="LiveId" clId="{B95C3DD8-BC34-4CC3-9862-4C444EFCFF9D}" dt="2023-04-14T10:29:58.937" v="1387" actId="47"/>
        <pc:sldMkLst>
          <pc:docMk/>
          <pc:sldMk cId="3897768040" sldId="1470"/>
        </pc:sldMkLst>
        <pc:spChg chg="mod">
          <ac:chgData name="David Nicholl" userId="f643bc8865d4d8c0" providerId="LiveId" clId="{B95C3DD8-BC34-4CC3-9862-4C444EFCFF9D}" dt="2023-04-14T10:29:54.363" v="1386" actId="21"/>
          <ac:spMkLst>
            <pc:docMk/>
            <pc:sldMk cId="3897768040" sldId="1470"/>
            <ac:spMk id="779267" creationId="{00000000-0000-0000-0000-000000000000}"/>
          </ac:spMkLst>
        </pc:spChg>
      </pc:sldChg>
      <pc:sldChg chg="modSp mod">
        <pc:chgData name="David Nicholl" userId="f643bc8865d4d8c0" providerId="LiveId" clId="{B95C3DD8-BC34-4CC3-9862-4C444EFCFF9D}" dt="2023-04-14T10:30:44.946" v="1401" actId="27636"/>
        <pc:sldMkLst>
          <pc:docMk/>
          <pc:sldMk cId="815006339" sldId="1471"/>
        </pc:sldMkLst>
        <pc:spChg chg="mod">
          <ac:chgData name="David Nicholl" userId="f643bc8865d4d8c0" providerId="LiveId" clId="{B95C3DD8-BC34-4CC3-9862-4C444EFCFF9D}" dt="2023-04-14T10:28:53.785" v="1381" actId="179"/>
          <ac:spMkLst>
            <pc:docMk/>
            <pc:sldMk cId="815006339" sldId="1471"/>
            <ac:spMk id="779266" creationId="{00000000-0000-0000-0000-000000000000}"/>
          </ac:spMkLst>
        </pc:spChg>
        <pc:spChg chg="mod">
          <ac:chgData name="David Nicholl" userId="f643bc8865d4d8c0" providerId="LiveId" clId="{B95C3DD8-BC34-4CC3-9862-4C444EFCFF9D}" dt="2023-04-14T10:30:44.946" v="1401" actId="27636"/>
          <ac:spMkLst>
            <pc:docMk/>
            <pc:sldMk cId="815006339" sldId="1471"/>
            <ac:spMk id="779267" creationId="{00000000-0000-0000-0000-000000000000}"/>
          </ac:spMkLst>
        </pc:spChg>
      </pc:sldChg>
      <pc:sldChg chg="modSp del mod">
        <pc:chgData name="David Nicholl" userId="f643bc8865d4d8c0" providerId="LiveId" clId="{B95C3DD8-BC34-4CC3-9862-4C444EFCFF9D}" dt="2023-04-14T10:28:05.574" v="1371" actId="47"/>
        <pc:sldMkLst>
          <pc:docMk/>
          <pc:sldMk cId="2778358190" sldId="1472"/>
        </pc:sldMkLst>
        <pc:spChg chg="mod">
          <ac:chgData name="David Nicholl" userId="f643bc8865d4d8c0" providerId="LiveId" clId="{B95C3DD8-BC34-4CC3-9862-4C444EFCFF9D}" dt="2023-04-14T10:27:29.440" v="1353" actId="21"/>
          <ac:spMkLst>
            <pc:docMk/>
            <pc:sldMk cId="2778358190" sldId="1472"/>
            <ac:spMk id="779267" creationId="{00000000-0000-0000-0000-000000000000}"/>
          </ac:spMkLst>
        </pc:spChg>
      </pc:sldChg>
      <pc:sldChg chg="modSp mod">
        <pc:chgData name="David Nicholl" userId="f643bc8865d4d8c0" providerId="LiveId" clId="{B95C3DD8-BC34-4CC3-9862-4C444EFCFF9D}" dt="2023-04-14T09:53:04.462" v="1177" actId="20577"/>
        <pc:sldMkLst>
          <pc:docMk/>
          <pc:sldMk cId="210904651" sldId="1473"/>
        </pc:sldMkLst>
        <pc:spChg chg="mod">
          <ac:chgData name="David Nicholl" userId="f643bc8865d4d8c0" providerId="LiveId" clId="{B95C3DD8-BC34-4CC3-9862-4C444EFCFF9D}" dt="2023-04-14T09:53:04.462" v="1177" actId="20577"/>
          <ac:spMkLst>
            <pc:docMk/>
            <pc:sldMk cId="210904651" sldId="1473"/>
            <ac:spMk id="631811" creationId="{00000000-0000-0000-0000-000000000000}"/>
          </ac:spMkLst>
        </pc:spChg>
      </pc:sldChg>
      <pc:sldChg chg="del">
        <pc:chgData name="David Nicholl" userId="f643bc8865d4d8c0" providerId="LiveId" clId="{B95C3DD8-BC34-4CC3-9862-4C444EFCFF9D}" dt="2023-04-13T19:52:43.481" v="562" actId="2696"/>
        <pc:sldMkLst>
          <pc:docMk/>
          <pc:sldMk cId="1741117485" sldId="1474"/>
        </pc:sldMkLst>
      </pc:sldChg>
      <pc:sldChg chg="add">
        <pc:chgData name="David Nicholl" userId="f643bc8865d4d8c0" providerId="LiveId" clId="{B95C3DD8-BC34-4CC3-9862-4C444EFCFF9D}" dt="2023-04-13T19:52:52.577" v="563"/>
        <pc:sldMkLst>
          <pc:docMk/>
          <pc:sldMk cId="2988874434" sldId="1474"/>
        </pc:sldMkLst>
      </pc:sldChg>
      <pc:sldChg chg="add">
        <pc:chgData name="David Nicholl" userId="f643bc8865d4d8c0" providerId="LiveId" clId="{B95C3DD8-BC34-4CC3-9862-4C444EFCFF9D}" dt="2023-04-13T19:52:28.017" v="561"/>
        <pc:sldMkLst>
          <pc:docMk/>
          <pc:sldMk cId="1544796652" sldId="1476"/>
        </pc:sldMkLst>
      </pc:sldChg>
      <pc:sldChg chg="del">
        <pc:chgData name="David Nicholl" userId="f643bc8865d4d8c0" providerId="LiveId" clId="{B95C3DD8-BC34-4CC3-9862-4C444EFCFF9D}" dt="2023-04-13T19:51:51.312" v="560" actId="2696"/>
        <pc:sldMkLst>
          <pc:docMk/>
          <pc:sldMk cId="2837533737" sldId="1476"/>
        </pc:sldMkLst>
      </pc:sldChg>
      <pc:sldChg chg="modSp mod">
        <pc:chgData name="David Nicholl" userId="f643bc8865d4d8c0" providerId="LiveId" clId="{B95C3DD8-BC34-4CC3-9862-4C444EFCFF9D}" dt="2023-04-14T10:18:58.014" v="1289" actId="948"/>
        <pc:sldMkLst>
          <pc:docMk/>
          <pc:sldMk cId="2890104534" sldId="1478"/>
        </pc:sldMkLst>
        <pc:spChg chg="mod">
          <ac:chgData name="David Nicholl" userId="f643bc8865d4d8c0" providerId="LiveId" clId="{B95C3DD8-BC34-4CC3-9862-4C444EFCFF9D}" dt="2023-04-14T10:18:58.014" v="1289" actId="948"/>
          <ac:spMkLst>
            <pc:docMk/>
            <pc:sldMk cId="2890104534" sldId="1478"/>
            <ac:spMk id="631811" creationId="{00000000-0000-0000-0000-000000000000}"/>
          </ac:spMkLst>
        </pc:spChg>
      </pc:sldChg>
      <pc:sldChg chg="modSp mod">
        <pc:chgData name="David Nicholl" userId="f643bc8865d4d8c0" providerId="LiveId" clId="{B95C3DD8-BC34-4CC3-9862-4C444EFCFF9D}" dt="2023-04-14T10:19:23.540" v="1290" actId="255"/>
        <pc:sldMkLst>
          <pc:docMk/>
          <pc:sldMk cId="744181028" sldId="1481"/>
        </pc:sldMkLst>
        <pc:spChg chg="mod">
          <ac:chgData name="David Nicholl" userId="f643bc8865d4d8c0" providerId="LiveId" clId="{B95C3DD8-BC34-4CC3-9862-4C444EFCFF9D}" dt="2023-04-14T10:19:23.540" v="1290" actId="255"/>
          <ac:spMkLst>
            <pc:docMk/>
            <pc:sldMk cId="744181028" sldId="1481"/>
            <ac:spMk id="631811" creationId="{00000000-0000-0000-0000-000000000000}"/>
          </ac:spMkLst>
        </pc:spChg>
      </pc:sldChg>
      <pc:sldChg chg="modSp add mod">
        <pc:chgData name="David Nicholl" userId="f643bc8865d4d8c0" providerId="LiveId" clId="{B95C3DD8-BC34-4CC3-9862-4C444EFCFF9D}" dt="2023-04-14T13:11:11.582" v="3508" actId="6549"/>
        <pc:sldMkLst>
          <pc:docMk/>
          <pc:sldMk cId="1416657743" sldId="1486"/>
        </pc:sldMkLst>
        <pc:spChg chg="mod">
          <ac:chgData name="David Nicholl" userId="f643bc8865d4d8c0" providerId="LiveId" clId="{B95C3DD8-BC34-4CC3-9862-4C444EFCFF9D}" dt="2023-04-14T13:09:59.202" v="3468"/>
          <ac:spMkLst>
            <pc:docMk/>
            <pc:sldMk cId="1416657743" sldId="1486"/>
            <ac:spMk id="712706" creationId="{00000000-0000-0000-0000-000000000000}"/>
          </ac:spMkLst>
        </pc:spChg>
        <pc:spChg chg="mod">
          <ac:chgData name="David Nicholl" userId="f643bc8865d4d8c0" providerId="LiveId" clId="{B95C3DD8-BC34-4CC3-9862-4C444EFCFF9D}" dt="2023-04-14T13:11:11.582" v="3508" actId="6549"/>
          <ac:spMkLst>
            <pc:docMk/>
            <pc:sldMk cId="1416657743" sldId="1486"/>
            <ac:spMk id="712707" creationId="{00000000-0000-0000-0000-000000000000}"/>
          </ac:spMkLst>
        </pc:spChg>
      </pc:sldChg>
      <pc:sldChg chg="del">
        <pc:chgData name="David Nicholl" userId="f643bc8865d4d8c0" providerId="LiveId" clId="{B95C3DD8-BC34-4CC3-9862-4C444EFCFF9D}" dt="2023-04-14T10:25:12.081" v="1331" actId="47"/>
        <pc:sldMkLst>
          <pc:docMk/>
          <pc:sldMk cId="2107515669" sldId="1486"/>
        </pc:sldMkLst>
      </pc:sldChg>
      <pc:sldChg chg="del">
        <pc:chgData name="David Nicholl" userId="f643bc8865d4d8c0" providerId="LiveId" clId="{B95C3DD8-BC34-4CC3-9862-4C444EFCFF9D}" dt="2023-04-14T11:00:09.876" v="1577" actId="47"/>
        <pc:sldMkLst>
          <pc:docMk/>
          <pc:sldMk cId="436900603" sldId="1487"/>
        </pc:sldMkLst>
      </pc:sldChg>
      <pc:sldChg chg="del">
        <pc:chgData name="David Nicholl" userId="f643bc8865d4d8c0" providerId="LiveId" clId="{B95C3DD8-BC34-4CC3-9862-4C444EFCFF9D}" dt="2023-04-13T22:58:45.643" v="681" actId="47"/>
        <pc:sldMkLst>
          <pc:docMk/>
          <pc:sldMk cId="2371550018" sldId="1489"/>
        </pc:sldMkLst>
      </pc:sldChg>
      <pc:sldChg chg="add del">
        <pc:chgData name="David Nicholl" userId="f643bc8865d4d8c0" providerId="LiveId" clId="{B95C3DD8-BC34-4CC3-9862-4C444EFCFF9D}" dt="2023-04-14T11:00:11.710" v="1578" actId="47"/>
        <pc:sldMkLst>
          <pc:docMk/>
          <pc:sldMk cId="1646174968" sldId="1492"/>
        </pc:sldMkLst>
      </pc:sldChg>
      <pc:sldChg chg="modSp del mod">
        <pc:chgData name="David Nicholl" userId="f643bc8865d4d8c0" providerId="LiveId" clId="{B95C3DD8-BC34-4CC3-9862-4C444EFCFF9D}" dt="2023-04-14T11:33:47.417" v="2242" actId="47"/>
        <pc:sldMkLst>
          <pc:docMk/>
          <pc:sldMk cId="2975549144" sldId="1493"/>
        </pc:sldMkLst>
        <pc:spChg chg="mod">
          <ac:chgData name="David Nicholl" userId="f643bc8865d4d8c0" providerId="LiveId" clId="{B95C3DD8-BC34-4CC3-9862-4C444EFCFF9D}" dt="2023-04-14T11:28:59.803" v="2138" actId="20577"/>
          <ac:spMkLst>
            <pc:docMk/>
            <pc:sldMk cId="2975549144" sldId="1493"/>
            <ac:spMk id="3" creationId="{00000000-0000-0000-0000-000000000000}"/>
          </ac:spMkLst>
        </pc:spChg>
      </pc:sldChg>
      <pc:sldChg chg="modSp mod">
        <pc:chgData name="David Nicholl" userId="f643bc8865d4d8c0" providerId="LiveId" clId="{B95C3DD8-BC34-4CC3-9862-4C444EFCFF9D}" dt="2023-04-14T11:31:04.874" v="2142" actId="20577"/>
        <pc:sldMkLst>
          <pc:docMk/>
          <pc:sldMk cId="539385814" sldId="1494"/>
        </pc:sldMkLst>
        <pc:spChg chg="mod">
          <ac:chgData name="David Nicholl" userId="f643bc8865d4d8c0" providerId="LiveId" clId="{B95C3DD8-BC34-4CC3-9862-4C444EFCFF9D}" dt="2023-04-14T11:31:04.874" v="2142" actId="20577"/>
          <ac:spMkLst>
            <pc:docMk/>
            <pc:sldMk cId="539385814" sldId="1494"/>
            <ac:spMk id="778242" creationId="{00000000-0000-0000-0000-000000000000}"/>
          </ac:spMkLst>
        </pc:spChg>
      </pc:sldChg>
      <pc:sldChg chg="del">
        <pc:chgData name="David Nicholl" userId="f643bc8865d4d8c0" providerId="LiveId" clId="{B95C3DD8-BC34-4CC3-9862-4C444EFCFF9D}" dt="2023-04-13T22:59:54.299" v="690" actId="47"/>
        <pc:sldMkLst>
          <pc:docMk/>
          <pc:sldMk cId="2059113615" sldId="1496"/>
        </pc:sldMkLst>
      </pc:sldChg>
      <pc:sldChg chg="del">
        <pc:chgData name="David Nicholl" userId="f643bc8865d4d8c0" providerId="LiveId" clId="{B95C3DD8-BC34-4CC3-9862-4C444EFCFF9D}" dt="2023-04-13T22:59:54.299" v="690" actId="47"/>
        <pc:sldMkLst>
          <pc:docMk/>
          <pc:sldMk cId="3127419660" sldId="1498"/>
        </pc:sldMkLst>
      </pc:sldChg>
      <pc:sldChg chg="del">
        <pc:chgData name="David Nicholl" userId="f643bc8865d4d8c0" providerId="LiveId" clId="{B95C3DD8-BC34-4CC3-9862-4C444EFCFF9D}" dt="2023-04-13T22:59:54.299" v="690" actId="47"/>
        <pc:sldMkLst>
          <pc:docMk/>
          <pc:sldMk cId="313826522" sldId="1499"/>
        </pc:sldMkLst>
      </pc:sldChg>
      <pc:sldChg chg="del">
        <pc:chgData name="David Nicholl" userId="f643bc8865d4d8c0" providerId="LiveId" clId="{B95C3DD8-BC34-4CC3-9862-4C444EFCFF9D}" dt="2023-04-13T22:59:54.299" v="690" actId="47"/>
        <pc:sldMkLst>
          <pc:docMk/>
          <pc:sldMk cId="2450850567" sldId="1500"/>
        </pc:sldMkLst>
      </pc:sldChg>
      <pc:sldChg chg="del">
        <pc:chgData name="David Nicholl" userId="f643bc8865d4d8c0" providerId="LiveId" clId="{B95C3DD8-BC34-4CC3-9862-4C444EFCFF9D}" dt="2023-04-13T22:59:54.299" v="690" actId="47"/>
        <pc:sldMkLst>
          <pc:docMk/>
          <pc:sldMk cId="4045831346" sldId="1502"/>
        </pc:sldMkLst>
      </pc:sldChg>
      <pc:sldChg chg="del">
        <pc:chgData name="David Nicholl" userId="f643bc8865d4d8c0" providerId="LiveId" clId="{B95C3DD8-BC34-4CC3-9862-4C444EFCFF9D}" dt="2023-04-13T22:59:54.299" v="690" actId="47"/>
        <pc:sldMkLst>
          <pc:docMk/>
          <pc:sldMk cId="3513229881" sldId="1503"/>
        </pc:sldMkLst>
      </pc:sldChg>
      <pc:sldChg chg="del">
        <pc:chgData name="David Nicholl" userId="f643bc8865d4d8c0" providerId="LiveId" clId="{B95C3DD8-BC34-4CC3-9862-4C444EFCFF9D}" dt="2023-04-13T22:59:54.299" v="690" actId="47"/>
        <pc:sldMkLst>
          <pc:docMk/>
          <pc:sldMk cId="3924324394" sldId="1504"/>
        </pc:sldMkLst>
      </pc:sldChg>
      <pc:sldChg chg="del">
        <pc:chgData name="David Nicholl" userId="f643bc8865d4d8c0" providerId="LiveId" clId="{B95C3DD8-BC34-4CC3-9862-4C444EFCFF9D}" dt="2023-04-13T22:59:54.299" v="690" actId="47"/>
        <pc:sldMkLst>
          <pc:docMk/>
          <pc:sldMk cId="4002872073" sldId="1505"/>
        </pc:sldMkLst>
      </pc:sldChg>
      <pc:sldChg chg="modSp add mod">
        <pc:chgData name="David Nicholl" userId="f643bc8865d4d8c0" providerId="LiveId" clId="{B95C3DD8-BC34-4CC3-9862-4C444EFCFF9D}" dt="2023-04-14T17:04:45.997" v="3675" actId="6549"/>
        <pc:sldMkLst>
          <pc:docMk/>
          <pc:sldMk cId="74916411" sldId="1506"/>
        </pc:sldMkLst>
        <pc:spChg chg="mod">
          <ac:chgData name="David Nicholl" userId="f643bc8865d4d8c0" providerId="LiveId" clId="{B95C3DD8-BC34-4CC3-9862-4C444EFCFF9D}" dt="2023-04-13T22:56:00.371" v="626" actId="6549"/>
          <ac:spMkLst>
            <pc:docMk/>
            <pc:sldMk cId="74916411" sldId="1506"/>
            <ac:spMk id="484354" creationId="{00000000-0000-0000-0000-000000000000}"/>
          </ac:spMkLst>
        </pc:spChg>
        <pc:spChg chg="mod">
          <ac:chgData name="David Nicholl" userId="f643bc8865d4d8c0" providerId="LiveId" clId="{B95C3DD8-BC34-4CC3-9862-4C444EFCFF9D}" dt="2023-04-14T17:04:45.997" v="3675" actId="6549"/>
          <ac:spMkLst>
            <pc:docMk/>
            <pc:sldMk cId="74916411" sldId="1506"/>
            <ac:spMk id="484355" creationId="{00000000-0000-0000-0000-000000000000}"/>
          </ac:spMkLst>
        </pc:spChg>
      </pc:sldChg>
      <pc:sldChg chg="modSp add mod">
        <pc:chgData name="David Nicholl" userId="f643bc8865d4d8c0" providerId="LiveId" clId="{B95C3DD8-BC34-4CC3-9862-4C444EFCFF9D}" dt="2023-04-13T19:22:58.657" v="112" actId="20577"/>
        <pc:sldMkLst>
          <pc:docMk/>
          <pc:sldMk cId="3615675178" sldId="1507"/>
        </pc:sldMkLst>
        <pc:spChg chg="mod">
          <ac:chgData name="David Nicholl" userId="f643bc8865d4d8c0" providerId="LiveId" clId="{B95C3DD8-BC34-4CC3-9862-4C444EFCFF9D}" dt="2023-04-13T19:22:58.657" v="112" actId="20577"/>
          <ac:spMkLst>
            <pc:docMk/>
            <pc:sldMk cId="3615675178" sldId="1507"/>
            <ac:spMk id="538626" creationId="{00000000-0000-0000-0000-000000000000}"/>
          </ac:spMkLst>
        </pc:spChg>
        <pc:spChg chg="mod">
          <ac:chgData name="David Nicholl" userId="f643bc8865d4d8c0" providerId="LiveId" clId="{B95C3DD8-BC34-4CC3-9862-4C444EFCFF9D}" dt="2023-04-13T19:22:53.071" v="105" actId="6549"/>
          <ac:spMkLst>
            <pc:docMk/>
            <pc:sldMk cId="3615675178" sldId="1507"/>
            <ac:spMk id="538627" creationId="{00000000-0000-0000-0000-000000000000}"/>
          </ac:spMkLst>
        </pc:spChg>
      </pc:sldChg>
      <pc:sldChg chg="add del">
        <pc:chgData name="David Nicholl" userId="f643bc8865d4d8c0" providerId="LiveId" clId="{B95C3DD8-BC34-4CC3-9862-4C444EFCFF9D}" dt="2023-04-13T19:19:45.141" v="70" actId="47"/>
        <pc:sldMkLst>
          <pc:docMk/>
          <pc:sldMk cId="3916918908" sldId="1507"/>
        </pc:sldMkLst>
      </pc:sldChg>
      <pc:sldChg chg="modSp add mod">
        <pc:chgData name="David Nicholl" userId="f643bc8865d4d8c0" providerId="LiveId" clId="{B95C3DD8-BC34-4CC3-9862-4C444EFCFF9D}" dt="2023-04-14T10:13:28.357" v="1257" actId="14100"/>
        <pc:sldMkLst>
          <pc:docMk/>
          <pc:sldMk cId="487738544" sldId="1508"/>
        </pc:sldMkLst>
        <pc:spChg chg="mod">
          <ac:chgData name="David Nicholl" userId="f643bc8865d4d8c0" providerId="LiveId" clId="{B95C3DD8-BC34-4CC3-9862-4C444EFCFF9D}" dt="2023-04-13T19:26:49.844" v="157" actId="179"/>
          <ac:spMkLst>
            <pc:docMk/>
            <pc:sldMk cId="487738544" sldId="1508"/>
            <ac:spMk id="538626" creationId="{00000000-0000-0000-0000-000000000000}"/>
          </ac:spMkLst>
        </pc:spChg>
        <pc:spChg chg="mod">
          <ac:chgData name="David Nicholl" userId="f643bc8865d4d8c0" providerId="LiveId" clId="{B95C3DD8-BC34-4CC3-9862-4C444EFCFF9D}" dt="2023-04-14T10:13:28.357" v="1257" actId="14100"/>
          <ac:spMkLst>
            <pc:docMk/>
            <pc:sldMk cId="487738544" sldId="1508"/>
            <ac:spMk id="538627" creationId="{00000000-0000-0000-0000-000000000000}"/>
          </ac:spMkLst>
        </pc:spChg>
      </pc:sldChg>
      <pc:sldChg chg="modSp add mod">
        <pc:chgData name="David Nicholl" userId="f643bc8865d4d8c0" providerId="LiveId" clId="{B95C3DD8-BC34-4CC3-9862-4C444EFCFF9D}" dt="2023-04-14T10:15:17.035" v="1272" actId="20577"/>
        <pc:sldMkLst>
          <pc:docMk/>
          <pc:sldMk cId="2954750387" sldId="1509"/>
        </pc:sldMkLst>
        <pc:spChg chg="mod">
          <ac:chgData name="David Nicholl" userId="f643bc8865d4d8c0" providerId="LiveId" clId="{B95C3DD8-BC34-4CC3-9862-4C444EFCFF9D}" dt="2023-04-13T19:47:02.386" v="527" actId="14100"/>
          <ac:spMkLst>
            <pc:docMk/>
            <pc:sldMk cId="2954750387" sldId="1509"/>
            <ac:spMk id="537602" creationId="{00000000-0000-0000-0000-000000000000}"/>
          </ac:spMkLst>
        </pc:spChg>
        <pc:spChg chg="mod">
          <ac:chgData name="David Nicholl" userId="f643bc8865d4d8c0" providerId="LiveId" clId="{B95C3DD8-BC34-4CC3-9862-4C444EFCFF9D}" dt="2023-04-14T10:15:17.035" v="1272" actId="20577"/>
          <ac:spMkLst>
            <pc:docMk/>
            <pc:sldMk cId="2954750387" sldId="1509"/>
            <ac:spMk id="537603" creationId="{00000000-0000-0000-0000-000000000000}"/>
          </ac:spMkLst>
        </pc:spChg>
      </pc:sldChg>
      <pc:sldChg chg="add del">
        <pc:chgData name="David Nicholl" userId="f643bc8865d4d8c0" providerId="LiveId" clId="{B95C3DD8-BC34-4CC3-9862-4C444EFCFF9D}" dt="2023-04-13T19:44:30.085" v="424"/>
        <pc:sldMkLst>
          <pc:docMk/>
          <pc:sldMk cId="3748557093" sldId="1509"/>
        </pc:sldMkLst>
      </pc:sldChg>
      <pc:sldChg chg="add del">
        <pc:chgData name="David Nicholl" userId="f643bc8865d4d8c0" providerId="LiveId" clId="{B95C3DD8-BC34-4CC3-9862-4C444EFCFF9D}" dt="2023-04-13T19:44:30.085" v="424"/>
        <pc:sldMkLst>
          <pc:docMk/>
          <pc:sldMk cId="550745571" sldId="1510"/>
        </pc:sldMkLst>
      </pc:sldChg>
      <pc:sldChg chg="modSp add mod">
        <pc:chgData name="David Nicholl" userId="f643bc8865d4d8c0" providerId="LiveId" clId="{B95C3DD8-BC34-4CC3-9862-4C444EFCFF9D}" dt="2023-04-14T09:36:14.369" v="788" actId="20577"/>
        <pc:sldMkLst>
          <pc:docMk/>
          <pc:sldMk cId="2194515810" sldId="1510"/>
        </pc:sldMkLst>
        <pc:spChg chg="mod">
          <ac:chgData name="David Nicholl" userId="f643bc8865d4d8c0" providerId="LiveId" clId="{B95C3DD8-BC34-4CC3-9862-4C444EFCFF9D}" dt="2023-04-14T09:36:14.369" v="788" actId="20577"/>
          <ac:spMkLst>
            <pc:docMk/>
            <pc:sldMk cId="2194515810" sldId="1510"/>
            <ac:spMk id="2" creationId="{00000000-0000-0000-0000-000000000000}"/>
          </ac:spMkLst>
        </pc:spChg>
      </pc:sldChg>
      <pc:sldChg chg="modSp add mod ord">
        <pc:chgData name="David Nicholl" userId="f643bc8865d4d8c0" providerId="LiveId" clId="{B95C3DD8-BC34-4CC3-9862-4C444EFCFF9D}" dt="2023-04-14T16:49:52.191" v="3527" actId="1037"/>
        <pc:sldMkLst>
          <pc:docMk/>
          <pc:sldMk cId="1649884933" sldId="1511"/>
        </pc:sldMkLst>
        <pc:spChg chg="mod">
          <ac:chgData name="David Nicholl" userId="f643bc8865d4d8c0" providerId="LiveId" clId="{B95C3DD8-BC34-4CC3-9862-4C444EFCFF9D}" dt="2023-04-14T16:49:47.724" v="3524" actId="27636"/>
          <ac:spMkLst>
            <pc:docMk/>
            <pc:sldMk cId="1649884933" sldId="1511"/>
            <ac:spMk id="48131" creationId="{00000000-0000-0000-0000-000000000000}"/>
          </ac:spMkLst>
        </pc:spChg>
        <pc:picChg chg="mod">
          <ac:chgData name="David Nicholl" userId="f643bc8865d4d8c0" providerId="LiveId" clId="{B95C3DD8-BC34-4CC3-9862-4C444EFCFF9D}" dt="2023-04-14T16:49:52.191" v="3527" actId="1037"/>
          <ac:picMkLst>
            <pc:docMk/>
            <pc:sldMk cId="1649884933" sldId="1511"/>
            <ac:picMk id="4" creationId="{00000000-0000-0000-0000-000000000000}"/>
          </ac:picMkLst>
        </pc:picChg>
      </pc:sldChg>
      <pc:sldChg chg="modSp add del mod">
        <pc:chgData name="David Nicholl" userId="f643bc8865d4d8c0" providerId="LiveId" clId="{B95C3DD8-BC34-4CC3-9862-4C444EFCFF9D}" dt="2023-04-14T09:28:32.385" v="695" actId="47"/>
        <pc:sldMkLst>
          <pc:docMk/>
          <pc:sldMk cId="2411691940" sldId="1512"/>
        </pc:sldMkLst>
        <pc:spChg chg="mod">
          <ac:chgData name="David Nicholl" userId="f643bc8865d4d8c0" providerId="LiveId" clId="{B95C3DD8-BC34-4CC3-9862-4C444EFCFF9D}" dt="2023-04-13T22:53:41.243" v="566" actId="20577"/>
          <ac:spMkLst>
            <pc:docMk/>
            <pc:sldMk cId="2411691940" sldId="1512"/>
            <ac:spMk id="3" creationId="{00000000-0000-0000-0000-000000000000}"/>
          </ac:spMkLst>
        </pc:spChg>
        <pc:spChg chg="mod">
          <ac:chgData name="David Nicholl" userId="f643bc8865d4d8c0" providerId="LiveId" clId="{B95C3DD8-BC34-4CC3-9862-4C444EFCFF9D}" dt="2023-04-13T22:54:07.668" v="598" actId="20577"/>
          <ac:spMkLst>
            <pc:docMk/>
            <pc:sldMk cId="2411691940" sldId="1512"/>
            <ac:spMk id="611331" creationId="{00000000-0000-0000-0000-000000000000}"/>
          </ac:spMkLst>
        </pc:spChg>
      </pc:sldChg>
      <pc:sldChg chg="add del">
        <pc:chgData name="David Nicholl" userId="f643bc8865d4d8c0" providerId="LiveId" clId="{B95C3DD8-BC34-4CC3-9862-4C444EFCFF9D}" dt="2023-04-14T16:49:26.158" v="3522" actId="47"/>
        <pc:sldMkLst>
          <pc:docMk/>
          <pc:sldMk cId="2609028212" sldId="1513"/>
        </pc:sldMkLst>
      </pc:sldChg>
      <pc:sldChg chg="add del">
        <pc:chgData name="David Nicholl" userId="f643bc8865d4d8c0" providerId="LiveId" clId="{B95C3DD8-BC34-4CC3-9862-4C444EFCFF9D}" dt="2023-04-14T09:32:32.036" v="697" actId="47"/>
        <pc:sldMkLst>
          <pc:docMk/>
          <pc:sldMk cId="0" sldId="1514"/>
        </pc:sldMkLst>
      </pc:sldChg>
      <pc:sldChg chg="add del">
        <pc:chgData name="David Nicholl" userId="f643bc8865d4d8c0" providerId="LiveId" clId="{B95C3DD8-BC34-4CC3-9862-4C444EFCFF9D}" dt="2023-04-14T09:32:32.549" v="698" actId="47"/>
        <pc:sldMkLst>
          <pc:docMk/>
          <pc:sldMk cId="2409376052" sldId="1515"/>
        </pc:sldMkLst>
      </pc:sldChg>
      <pc:sldChg chg="add del">
        <pc:chgData name="David Nicholl" userId="f643bc8865d4d8c0" providerId="LiveId" clId="{B95C3DD8-BC34-4CC3-9862-4C444EFCFF9D}" dt="2023-04-14T09:32:38.338" v="699" actId="47"/>
        <pc:sldMkLst>
          <pc:docMk/>
          <pc:sldMk cId="444368396" sldId="1516"/>
        </pc:sldMkLst>
      </pc:sldChg>
      <pc:sldChg chg="add del">
        <pc:chgData name="David Nicholl" userId="f643bc8865d4d8c0" providerId="LiveId" clId="{B95C3DD8-BC34-4CC3-9862-4C444EFCFF9D}" dt="2023-04-14T11:33:37.054" v="2240" actId="2696"/>
        <pc:sldMkLst>
          <pc:docMk/>
          <pc:sldMk cId="3631726053" sldId="1520"/>
        </pc:sldMkLst>
      </pc:sldChg>
      <pc:sldChg chg="add">
        <pc:chgData name="David Nicholl" userId="f643bc8865d4d8c0" providerId="LiveId" clId="{B95C3DD8-BC34-4CC3-9862-4C444EFCFF9D}" dt="2023-04-14T11:33:44.713" v="2241"/>
        <pc:sldMkLst>
          <pc:docMk/>
          <pc:sldMk cId="4044990284" sldId="1520"/>
        </pc:sldMkLst>
      </pc:sldChg>
      <pc:sldChg chg="add">
        <pc:chgData name="David Nicholl" userId="f643bc8865d4d8c0" providerId="LiveId" clId="{B95C3DD8-BC34-4CC3-9862-4C444EFCFF9D}" dt="2023-04-14T11:33:44.713" v="2241"/>
        <pc:sldMkLst>
          <pc:docMk/>
          <pc:sldMk cId="1265143406" sldId="1522"/>
        </pc:sldMkLst>
      </pc:sldChg>
      <pc:sldChg chg="add del">
        <pc:chgData name="David Nicholl" userId="f643bc8865d4d8c0" providerId="LiveId" clId="{B95C3DD8-BC34-4CC3-9862-4C444EFCFF9D}" dt="2023-04-14T11:33:37.054" v="2240" actId="2696"/>
        <pc:sldMkLst>
          <pc:docMk/>
          <pc:sldMk cId="1615480273" sldId="1522"/>
        </pc:sldMkLst>
      </pc:sldChg>
      <pc:sldChg chg="modSp add mod">
        <pc:chgData name="David Nicholl" userId="f643bc8865d4d8c0" providerId="LiveId" clId="{B95C3DD8-BC34-4CC3-9862-4C444EFCFF9D}" dt="2023-04-14T09:46:10.369" v="1133" actId="12"/>
        <pc:sldMkLst>
          <pc:docMk/>
          <pc:sldMk cId="3736329148" sldId="1523"/>
        </pc:sldMkLst>
        <pc:spChg chg="mod">
          <ac:chgData name="David Nicholl" userId="f643bc8865d4d8c0" providerId="LiveId" clId="{B95C3DD8-BC34-4CC3-9862-4C444EFCFF9D}" dt="2023-04-14T09:46:10.369" v="1133" actId="12"/>
          <ac:spMkLst>
            <pc:docMk/>
            <pc:sldMk cId="3736329148" sldId="1523"/>
            <ac:spMk id="2" creationId="{00000000-0000-0000-0000-000000000000}"/>
          </ac:spMkLst>
        </pc:spChg>
      </pc:sldChg>
      <pc:sldChg chg="modSp add mod">
        <pc:chgData name="David Nicholl" userId="f643bc8865d4d8c0" providerId="LiveId" clId="{B95C3DD8-BC34-4CC3-9862-4C444EFCFF9D}" dt="2023-04-14T17:50:06.948" v="3717" actId="14100"/>
        <pc:sldMkLst>
          <pc:docMk/>
          <pc:sldMk cId="2159614201" sldId="1563"/>
        </pc:sldMkLst>
        <pc:spChg chg="mod">
          <ac:chgData name="David Nicholl" userId="f643bc8865d4d8c0" providerId="LiveId" clId="{B95C3DD8-BC34-4CC3-9862-4C444EFCFF9D}" dt="2023-04-14T17:50:06.948" v="3717" actId="14100"/>
          <ac:spMkLst>
            <pc:docMk/>
            <pc:sldMk cId="2159614201" sldId="1563"/>
            <ac:spMk id="571394" creationId="{00000000-0000-0000-0000-000000000000}"/>
          </ac:spMkLst>
        </pc:spChg>
        <pc:spChg chg="mod">
          <ac:chgData name="David Nicholl" userId="f643bc8865d4d8c0" providerId="LiveId" clId="{B95C3DD8-BC34-4CC3-9862-4C444EFCFF9D}" dt="2023-04-14T13:09:01.066" v="3460" actId="20577"/>
          <ac:spMkLst>
            <pc:docMk/>
            <pc:sldMk cId="2159614201" sldId="1563"/>
            <ac:spMk id="571395" creationId="{00000000-0000-0000-0000-000000000000}"/>
          </ac:spMkLst>
        </pc:spChg>
      </pc:sldChg>
      <pc:sldChg chg="add del">
        <pc:chgData name="David Nicholl" userId="f643bc8865d4d8c0" providerId="LiveId" clId="{B95C3DD8-BC34-4CC3-9862-4C444EFCFF9D}" dt="2023-04-14T13:08:15.439" v="3420" actId="47"/>
        <pc:sldMkLst>
          <pc:docMk/>
          <pc:sldMk cId="3355836718" sldId="1564"/>
        </pc:sldMkLst>
      </pc:sldChg>
      <pc:sldChg chg="modSp add mod">
        <pc:chgData name="David Nicholl" userId="f643bc8865d4d8c0" providerId="LiveId" clId="{B95C3DD8-BC34-4CC3-9862-4C444EFCFF9D}" dt="2023-04-14T10:33:07.640" v="1411" actId="20577"/>
        <pc:sldMkLst>
          <pc:docMk/>
          <pc:sldMk cId="2657847283" sldId="1591"/>
        </pc:sldMkLst>
        <pc:spChg chg="mod">
          <ac:chgData name="David Nicholl" userId="f643bc8865d4d8c0" providerId="LiveId" clId="{B95C3DD8-BC34-4CC3-9862-4C444EFCFF9D}" dt="2023-04-14T10:33:07.640" v="1411" actId="20577"/>
          <ac:spMkLst>
            <pc:docMk/>
            <pc:sldMk cId="2657847283" sldId="1591"/>
            <ac:spMk id="6146" creationId="{00000000-0000-0000-0000-000000000000}"/>
          </ac:spMkLst>
        </pc:spChg>
      </pc:sldChg>
      <pc:sldChg chg="modSp add mod">
        <pc:chgData name="David Nicholl" userId="f643bc8865d4d8c0" providerId="LiveId" clId="{B95C3DD8-BC34-4CC3-9862-4C444EFCFF9D}" dt="2023-04-14T10:33:13.771" v="1413" actId="20577"/>
        <pc:sldMkLst>
          <pc:docMk/>
          <pc:sldMk cId="2048916159" sldId="1592"/>
        </pc:sldMkLst>
        <pc:spChg chg="mod">
          <ac:chgData name="David Nicholl" userId="f643bc8865d4d8c0" providerId="LiveId" clId="{B95C3DD8-BC34-4CC3-9862-4C444EFCFF9D}" dt="2023-04-14T10:33:13.771" v="1413" actId="20577"/>
          <ac:spMkLst>
            <pc:docMk/>
            <pc:sldMk cId="2048916159" sldId="1592"/>
            <ac:spMk id="6146" creationId="{00000000-0000-0000-0000-000000000000}"/>
          </ac:spMkLst>
        </pc:spChg>
      </pc:sldChg>
      <pc:sldChg chg="modSp add mod">
        <pc:chgData name="David Nicholl" userId="f643bc8865d4d8c0" providerId="LiveId" clId="{B95C3DD8-BC34-4CC3-9862-4C444EFCFF9D}" dt="2023-04-14T10:33:19.675" v="1415" actId="20577"/>
        <pc:sldMkLst>
          <pc:docMk/>
          <pc:sldMk cId="3156593774" sldId="1593"/>
        </pc:sldMkLst>
        <pc:spChg chg="mod">
          <ac:chgData name="David Nicholl" userId="f643bc8865d4d8c0" providerId="LiveId" clId="{B95C3DD8-BC34-4CC3-9862-4C444EFCFF9D}" dt="2023-04-14T10:33:19.675" v="1415" actId="20577"/>
          <ac:spMkLst>
            <pc:docMk/>
            <pc:sldMk cId="3156593774" sldId="1593"/>
            <ac:spMk id="6146" creationId="{00000000-0000-0000-0000-000000000000}"/>
          </ac:spMkLst>
        </pc:spChg>
      </pc:sldChg>
      <pc:sldChg chg="add">
        <pc:chgData name="David Nicholl" userId="f643bc8865d4d8c0" providerId="LiveId" clId="{B95C3DD8-BC34-4CC3-9862-4C444EFCFF9D}" dt="2023-04-14T10:34:35.457" v="1421"/>
        <pc:sldMkLst>
          <pc:docMk/>
          <pc:sldMk cId="553236294" sldId="1594"/>
        </pc:sldMkLst>
      </pc:sldChg>
      <pc:sldChg chg="delSp modSp add del mod">
        <pc:chgData name="David Nicholl" userId="f643bc8865d4d8c0" providerId="LiveId" clId="{B95C3DD8-BC34-4CC3-9862-4C444EFCFF9D}" dt="2023-04-14T10:34:32.469" v="1420" actId="47"/>
        <pc:sldMkLst>
          <pc:docMk/>
          <pc:sldMk cId="678716871" sldId="1594"/>
        </pc:sldMkLst>
        <pc:spChg chg="del mod">
          <ac:chgData name="David Nicholl" userId="f643bc8865d4d8c0" providerId="LiveId" clId="{B95C3DD8-BC34-4CC3-9862-4C444EFCFF9D}" dt="2023-04-14T10:34:31.416" v="1419"/>
          <ac:spMkLst>
            <pc:docMk/>
            <pc:sldMk cId="678716871" sldId="1594"/>
            <ac:spMk id="3" creationId="{00000000-0000-0000-0000-000000000000}"/>
          </ac:spMkLst>
        </pc:spChg>
      </pc:sldChg>
      <pc:sldChg chg="modSp add del mod">
        <pc:chgData name="David Nicholl" userId="f643bc8865d4d8c0" providerId="LiveId" clId="{B95C3DD8-BC34-4CC3-9862-4C444EFCFF9D}" dt="2023-04-14T10:39:05.921" v="1542" actId="20577"/>
        <pc:sldMkLst>
          <pc:docMk/>
          <pc:sldMk cId="969491094" sldId="1595"/>
        </pc:sldMkLst>
        <pc:spChg chg="mod">
          <ac:chgData name="David Nicholl" userId="f643bc8865d4d8c0" providerId="LiveId" clId="{B95C3DD8-BC34-4CC3-9862-4C444EFCFF9D}" dt="2023-04-14T10:39:05.921" v="1542" actId="20577"/>
          <ac:spMkLst>
            <pc:docMk/>
            <pc:sldMk cId="969491094" sldId="1595"/>
            <ac:spMk id="2" creationId="{00000000-0000-0000-0000-000000000000}"/>
          </ac:spMkLst>
        </pc:spChg>
        <pc:spChg chg="mod">
          <ac:chgData name="David Nicholl" userId="f643bc8865d4d8c0" providerId="LiveId" clId="{B95C3DD8-BC34-4CC3-9862-4C444EFCFF9D}" dt="2023-04-14T10:38:30.512" v="1510" actId="20577"/>
          <ac:spMkLst>
            <pc:docMk/>
            <pc:sldMk cId="969491094" sldId="1595"/>
            <ac:spMk id="3" creationId="{00000000-0000-0000-0000-000000000000}"/>
          </ac:spMkLst>
        </pc:spChg>
        <pc:picChg chg="mod">
          <ac:chgData name="David Nicholl" userId="f643bc8865d4d8c0" providerId="LiveId" clId="{B95C3DD8-BC34-4CC3-9862-4C444EFCFF9D}" dt="2023-04-14T10:38:24.306" v="1491" actId="1076"/>
          <ac:picMkLst>
            <pc:docMk/>
            <pc:sldMk cId="969491094" sldId="1595"/>
            <ac:picMk id="5" creationId="{00000000-0000-0000-0000-000000000000}"/>
          </ac:picMkLst>
        </pc:picChg>
      </pc:sldChg>
      <pc:sldChg chg="modSp add del mod">
        <pc:chgData name="David Nicholl" userId="f643bc8865d4d8c0" providerId="LiveId" clId="{B95C3DD8-BC34-4CC3-9862-4C444EFCFF9D}" dt="2023-04-14T10:38:05.727" v="1454" actId="47"/>
        <pc:sldMkLst>
          <pc:docMk/>
          <pc:sldMk cId="1711782564" sldId="1595"/>
        </pc:sldMkLst>
        <pc:spChg chg="mod">
          <ac:chgData name="David Nicholl" userId="f643bc8865d4d8c0" providerId="LiveId" clId="{B95C3DD8-BC34-4CC3-9862-4C444EFCFF9D}" dt="2023-04-14T10:34:52.700" v="1433" actId="20577"/>
          <ac:spMkLst>
            <pc:docMk/>
            <pc:sldMk cId="1711782564" sldId="1595"/>
            <ac:spMk id="2" creationId="{00000000-0000-0000-0000-000000000000}"/>
          </ac:spMkLst>
        </pc:spChg>
        <pc:spChg chg="mod">
          <ac:chgData name="David Nicholl" userId="f643bc8865d4d8c0" providerId="LiveId" clId="{B95C3DD8-BC34-4CC3-9862-4C444EFCFF9D}" dt="2023-04-14T10:37:17.669" v="1453" actId="20577"/>
          <ac:spMkLst>
            <pc:docMk/>
            <pc:sldMk cId="1711782564" sldId="1595"/>
            <ac:spMk id="3" creationId="{00000000-0000-0000-0000-000000000000}"/>
          </ac:spMkLst>
        </pc:spChg>
      </pc:sldChg>
      <pc:sldChg chg="add">
        <pc:chgData name="David Nicholl" userId="f643bc8865d4d8c0" providerId="LiveId" clId="{B95C3DD8-BC34-4CC3-9862-4C444EFCFF9D}" dt="2023-04-14T10:59:03.544" v="1567"/>
        <pc:sldMkLst>
          <pc:docMk/>
          <pc:sldMk cId="3916918908" sldId="1596"/>
        </pc:sldMkLst>
      </pc:sldChg>
      <pc:sldChg chg="modSp add mod ord">
        <pc:chgData name="David Nicholl" userId="f643bc8865d4d8c0" providerId="LiveId" clId="{B95C3DD8-BC34-4CC3-9862-4C444EFCFF9D}" dt="2023-04-14T11:11:21.471" v="1667" actId="1076"/>
        <pc:sldMkLst>
          <pc:docMk/>
          <pc:sldMk cId="3033017173" sldId="1597"/>
        </pc:sldMkLst>
        <pc:spChg chg="mod">
          <ac:chgData name="David Nicholl" userId="f643bc8865d4d8c0" providerId="LiveId" clId="{B95C3DD8-BC34-4CC3-9862-4C444EFCFF9D}" dt="2023-04-14T11:11:19.112" v="1666" actId="948"/>
          <ac:spMkLst>
            <pc:docMk/>
            <pc:sldMk cId="3033017173" sldId="1597"/>
            <ac:spMk id="411651" creationId="{00000000-0000-0000-0000-000000000000}"/>
          </ac:spMkLst>
        </pc:spChg>
        <pc:picChg chg="mod">
          <ac:chgData name="David Nicholl" userId="f643bc8865d4d8c0" providerId="LiveId" clId="{B95C3DD8-BC34-4CC3-9862-4C444EFCFF9D}" dt="2023-04-14T11:11:21.471" v="1667" actId="1076"/>
          <ac:picMkLst>
            <pc:docMk/>
            <pc:sldMk cId="3033017173" sldId="1597"/>
            <ac:picMk id="4" creationId="{00000000-0000-0000-0000-000000000000}"/>
          </ac:picMkLst>
        </pc:picChg>
      </pc:sldChg>
      <pc:sldChg chg="add">
        <pc:chgData name="David Nicholl" userId="f643bc8865d4d8c0" providerId="LiveId" clId="{B95C3DD8-BC34-4CC3-9862-4C444EFCFF9D}" dt="2023-04-14T11:33:44.713" v="2241"/>
        <pc:sldMkLst>
          <pc:docMk/>
          <pc:sldMk cId="1922829432" sldId="1598"/>
        </pc:sldMkLst>
      </pc:sldChg>
      <pc:sldChg chg="add del">
        <pc:chgData name="David Nicholl" userId="f643bc8865d4d8c0" providerId="LiveId" clId="{B95C3DD8-BC34-4CC3-9862-4C444EFCFF9D}" dt="2023-04-14T11:33:37.054" v="2240" actId="2696"/>
        <pc:sldMkLst>
          <pc:docMk/>
          <pc:sldMk cId="2789691051" sldId="1598"/>
        </pc:sldMkLst>
      </pc:sldChg>
      <pc:sldChg chg="modSp add mod">
        <pc:chgData name="David Nicholl" userId="f643bc8865d4d8c0" providerId="LiveId" clId="{B95C3DD8-BC34-4CC3-9862-4C444EFCFF9D}" dt="2023-04-14T12:49:49.922" v="3234" actId="1038"/>
        <pc:sldMkLst>
          <pc:docMk/>
          <pc:sldMk cId="2643280717" sldId="1599"/>
        </pc:sldMkLst>
        <pc:spChg chg="mod">
          <ac:chgData name="David Nicholl" userId="f643bc8865d4d8c0" providerId="LiveId" clId="{B95C3DD8-BC34-4CC3-9862-4C444EFCFF9D}" dt="2023-04-14T12:39:24.503" v="3124" actId="20577"/>
          <ac:spMkLst>
            <pc:docMk/>
            <pc:sldMk cId="2643280717" sldId="1599"/>
            <ac:spMk id="715779" creationId="{00000000-0000-0000-0000-000000000000}"/>
          </ac:spMkLst>
        </pc:spChg>
        <pc:picChg chg="mod">
          <ac:chgData name="David Nicholl" userId="f643bc8865d4d8c0" providerId="LiveId" clId="{B95C3DD8-BC34-4CC3-9862-4C444EFCFF9D}" dt="2023-04-14T12:49:49.922" v="3234" actId="1038"/>
          <ac:picMkLst>
            <pc:docMk/>
            <pc:sldMk cId="2643280717" sldId="1599"/>
            <ac:picMk id="4" creationId="{00000000-0000-0000-0000-000000000000}"/>
          </ac:picMkLst>
        </pc:picChg>
      </pc:sldChg>
      <pc:sldChg chg="add del">
        <pc:chgData name="David Nicholl" userId="f643bc8865d4d8c0" providerId="LiveId" clId="{B95C3DD8-BC34-4CC3-9862-4C444EFCFF9D}" dt="2023-04-14T11:36:25.936" v="2244" actId="47"/>
        <pc:sldMkLst>
          <pc:docMk/>
          <pc:sldMk cId="1877245876" sldId="1600"/>
        </pc:sldMkLst>
      </pc:sldChg>
      <pc:sldChg chg="add del">
        <pc:chgData name="David Nicholl" userId="f643bc8865d4d8c0" providerId="LiveId" clId="{B95C3DD8-BC34-4CC3-9862-4C444EFCFF9D}" dt="2023-04-14T11:37:42.540" v="2251" actId="47"/>
        <pc:sldMkLst>
          <pc:docMk/>
          <pc:sldMk cId="3963812916" sldId="1600"/>
        </pc:sldMkLst>
      </pc:sldChg>
      <pc:sldChg chg="add del">
        <pc:chgData name="David Nicholl" userId="f643bc8865d4d8c0" providerId="LiveId" clId="{B95C3DD8-BC34-4CC3-9862-4C444EFCFF9D}" dt="2023-04-14T11:38:53.672" v="2278" actId="47"/>
        <pc:sldMkLst>
          <pc:docMk/>
          <pc:sldMk cId="0" sldId="1601"/>
        </pc:sldMkLst>
      </pc:sldChg>
      <pc:sldChg chg="add del">
        <pc:chgData name="David Nicholl" userId="f643bc8865d4d8c0" providerId="LiveId" clId="{B95C3DD8-BC34-4CC3-9862-4C444EFCFF9D}" dt="2023-04-14T11:36:26.188" v="2245" actId="47"/>
        <pc:sldMkLst>
          <pc:docMk/>
          <pc:sldMk cId="3445962423" sldId="1601"/>
        </pc:sldMkLst>
      </pc:sldChg>
      <pc:sldChg chg="add del">
        <pc:chgData name="David Nicholl" userId="f643bc8865d4d8c0" providerId="LiveId" clId="{B95C3DD8-BC34-4CC3-9862-4C444EFCFF9D}" dt="2023-04-14T11:44:04.124" v="2305" actId="47"/>
        <pc:sldMkLst>
          <pc:docMk/>
          <pc:sldMk cId="0" sldId="1602"/>
        </pc:sldMkLst>
      </pc:sldChg>
      <pc:sldChg chg="add del">
        <pc:chgData name="David Nicholl" userId="f643bc8865d4d8c0" providerId="LiveId" clId="{B95C3DD8-BC34-4CC3-9862-4C444EFCFF9D}" dt="2023-04-14T11:36:26.408" v="2246" actId="47"/>
        <pc:sldMkLst>
          <pc:docMk/>
          <pc:sldMk cId="1981425519" sldId="1602"/>
        </pc:sldMkLst>
      </pc:sldChg>
      <pc:sldChg chg="modSp add mod">
        <pc:chgData name="David Nicholl" userId="f643bc8865d4d8c0" providerId="LiveId" clId="{B95C3DD8-BC34-4CC3-9862-4C444EFCFF9D}" dt="2023-04-24T14:11:00.285" v="3733" actId="6549"/>
        <pc:sldMkLst>
          <pc:docMk/>
          <pc:sldMk cId="0" sldId="1603"/>
        </pc:sldMkLst>
        <pc:spChg chg="mod">
          <ac:chgData name="David Nicholl" userId="f643bc8865d4d8c0" providerId="LiveId" clId="{B95C3DD8-BC34-4CC3-9862-4C444EFCFF9D}" dt="2023-04-24T14:11:00.285" v="3733" actId="6549"/>
          <ac:spMkLst>
            <pc:docMk/>
            <pc:sldMk cId="0" sldId="1603"/>
            <ac:spMk id="494595" creationId="{00000000-0000-0000-0000-000000000000}"/>
          </ac:spMkLst>
        </pc:spChg>
        <pc:picChg chg="mod">
          <ac:chgData name="David Nicholl" userId="f643bc8865d4d8c0" providerId="LiveId" clId="{B95C3DD8-BC34-4CC3-9862-4C444EFCFF9D}" dt="2023-04-14T11:59:46.655" v="2511" actId="1036"/>
          <ac:picMkLst>
            <pc:docMk/>
            <pc:sldMk cId="0" sldId="1603"/>
            <ac:picMk id="4" creationId="{00000000-0000-0000-0000-000000000000}"/>
          </ac:picMkLst>
        </pc:picChg>
      </pc:sldChg>
      <pc:sldChg chg="add del">
        <pc:chgData name="David Nicholl" userId="f643bc8865d4d8c0" providerId="LiveId" clId="{B95C3DD8-BC34-4CC3-9862-4C444EFCFF9D}" dt="2023-04-14T11:36:26.612" v="2247" actId="47"/>
        <pc:sldMkLst>
          <pc:docMk/>
          <pc:sldMk cId="1516230046" sldId="1603"/>
        </pc:sldMkLst>
      </pc:sldChg>
      <pc:sldChg chg="modSp add mod">
        <pc:chgData name="David Nicholl" userId="f643bc8865d4d8c0" providerId="LiveId" clId="{B95C3DD8-BC34-4CC3-9862-4C444EFCFF9D}" dt="2023-04-14T11:54:03.711" v="2452" actId="27636"/>
        <pc:sldMkLst>
          <pc:docMk/>
          <pc:sldMk cId="0" sldId="1604"/>
        </pc:sldMkLst>
        <pc:spChg chg="mod">
          <ac:chgData name="David Nicholl" userId="f643bc8865d4d8c0" providerId="LiveId" clId="{B95C3DD8-BC34-4CC3-9862-4C444EFCFF9D}" dt="2023-04-14T11:54:03.711" v="2452" actId="27636"/>
          <ac:spMkLst>
            <pc:docMk/>
            <pc:sldMk cId="0" sldId="1604"/>
            <ac:spMk id="675843" creationId="{00000000-0000-0000-0000-000000000000}"/>
          </ac:spMkLst>
        </pc:spChg>
      </pc:sldChg>
      <pc:sldChg chg="add del">
        <pc:chgData name="David Nicholl" userId="f643bc8865d4d8c0" providerId="LiveId" clId="{B95C3DD8-BC34-4CC3-9862-4C444EFCFF9D}" dt="2023-04-14T11:36:26.832" v="2248" actId="47"/>
        <pc:sldMkLst>
          <pc:docMk/>
          <pc:sldMk cId="2399697702" sldId="1604"/>
        </pc:sldMkLst>
      </pc:sldChg>
      <pc:sldChg chg="add del">
        <pc:chgData name="David Nicholl" userId="f643bc8865d4d8c0" providerId="LiveId" clId="{B95C3DD8-BC34-4CC3-9862-4C444EFCFF9D}" dt="2023-04-14T11:36:27.668" v="2249" actId="47"/>
        <pc:sldMkLst>
          <pc:docMk/>
          <pc:sldMk cId="1089357632" sldId="1605"/>
        </pc:sldMkLst>
      </pc:sldChg>
      <pc:sldChg chg="modSp add mod ord">
        <pc:chgData name="David Nicholl" userId="f643bc8865d4d8c0" providerId="LiveId" clId="{B95C3DD8-BC34-4CC3-9862-4C444EFCFF9D}" dt="2023-04-14T12:03:55.787" v="2592"/>
        <pc:sldMkLst>
          <pc:docMk/>
          <pc:sldMk cId="1489749772" sldId="1605"/>
        </pc:sldMkLst>
        <pc:spChg chg="mod">
          <ac:chgData name="David Nicholl" userId="f643bc8865d4d8c0" providerId="LiveId" clId="{B95C3DD8-BC34-4CC3-9862-4C444EFCFF9D}" dt="2023-04-14T12:03:44.859" v="2590" actId="14100"/>
          <ac:spMkLst>
            <pc:docMk/>
            <pc:sldMk cId="1489749772" sldId="1605"/>
            <ac:spMk id="635907" creationId="{00000000-0000-0000-0000-000000000000}"/>
          </ac:spMkLst>
        </pc:spChg>
      </pc:sldChg>
      <pc:sldChg chg="modSp add del mod">
        <pc:chgData name="David Nicholl" userId="f643bc8865d4d8c0" providerId="LiveId" clId="{B95C3DD8-BC34-4CC3-9862-4C444EFCFF9D}" dt="2023-04-14T11:58:21.850" v="2500" actId="47"/>
        <pc:sldMkLst>
          <pc:docMk/>
          <pc:sldMk cId="442820006" sldId="1606"/>
        </pc:sldMkLst>
        <pc:spChg chg="mod">
          <ac:chgData name="David Nicholl" userId="f643bc8865d4d8c0" providerId="LiveId" clId="{B95C3DD8-BC34-4CC3-9862-4C444EFCFF9D}" dt="2023-04-14T11:58:06.822" v="2499" actId="14100"/>
          <ac:spMkLst>
            <pc:docMk/>
            <pc:sldMk cId="442820006" sldId="1606"/>
            <ac:spMk id="778243" creationId="{00000000-0000-0000-0000-000000000000}"/>
          </ac:spMkLst>
        </pc:spChg>
      </pc:sldChg>
      <pc:sldChg chg="modSp add mod">
        <pc:chgData name="David Nicholl" userId="f643bc8865d4d8c0" providerId="LiveId" clId="{B95C3DD8-BC34-4CC3-9862-4C444EFCFF9D}" dt="2023-04-14T17:48:30.180" v="3691" actId="20577"/>
        <pc:sldMkLst>
          <pc:docMk/>
          <pc:sldMk cId="830014804" sldId="1607"/>
        </pc:sldMkLst>
        <pc:spChg chg="mod">
          <ac:chgData name="David Nicholl" userId="f643bc8865d4d8c0" providerId="LiveId" clId="{B95C3DD8-BC34-4CC3-9862-4C444EFCFF9D}" dt="2023-04-14T17:48:30.180" v="3691" actId="20577"/>
          <ac:spMkLst>
            <pc:docMk/>
            <pc:sldMk cId="830014804" sldId="1607"/>
            <ac:spMk id="778243" creationId="{00000000-0000-0000-0000-000000000000}"/>
          </ac:spMkLst>
        </pc:spChg>
      </pc:sldChg>
      <pc:sldChg chg="add del">
        <pc:chgData name="David Nicholl" userId="f643bc8865d4d8c0" providerId="LiveId" clId="{B95C3DD8-BC34-4CC3-9862-4C444EFCFF9D}" dt="2023-04-24T14:11:22.923" v="3734" actId="47"/>
        <pc:sldMkLst>
          <pc:docMk/>
          <pc:sldMk cId="342730183" sldId="1608"/>
        </pc:sldMkLst>
      </pc:sldChg>
      <pc:sldChg chg="add del">
        <pc:chgData name="David Nicholl" userId="f643bc8865d4d8c0" providerId="LiveId" clId="{B95C3DD8-BC34-4CC3-9862-4C444EFCFF9D}" dt="2023-04-14T11:57:36.255" v="2494" actId="47"/>
        <pc:sldMkLst>
          <pc:docMk/>
          <pc:sldMk cId="784468237" sldId="1608"/>
        </pc:sldMkLst>
      </pc:sldChg>
      <pc:sldChg chg="modSp add del mod">
        <pc:chgData name="David Nicholl" userId="f643bc8865d4d8c0" providerId="LiveId" clId="{B95C3DD8-BC34-4CC3-9862-4C444EFCFF9D}" dt="2023-04-14T11:46:09.206" v="2325" actId="47"/>
        <pc:sldMkLst>
          <pc:docMk/>
          <pc:sldMk cId="2173517995" sldId="1608"/>
        </pc:sldMkLst>
        <pc:spChg chg="mod">
          <ac:chgData name="David Nicholl" userId="f643bc8865d4d8c0" providerId="LiveId" clId="{B95C3DD8-BC34-4CC3-9862-4C444EFCFF9D}" dt="2023-04-14T11:45:45.201" v="2324" actId="20577"/>
          <ac:spMkLst>
            <pc:docMk/>
            <pc:sldMk cId="2173517995" sldId="1608"/>
            <ac:spMk id="494595" creationId="{00000000-0000-0000-0000-000000000000}"/>
          </ac:spMkLst>
        </pc:spChg>
      </pc:sldChg>
      <pc:sldChg chg="add del">
        <pc:chgData name="David Nicholl" userId="f643bc8865d4d8c0" providerId="LiveId" clId="{B95C3DD8-BC34-4CC3-9862-4C444EFCFF9D}" dt="2023-04-14T11:57:41.089" v="2495" actId="47"/>
        <pc:sldMkLst>
          <pc:docMk/>
          <pc:sldMk cId="2601355495" sldId="1609"/>
        </pc:sldMkLst>
      </pc:sldChg>
      <pc:sldChg chg="modSp add mod ord">
        <pc:chgData name="David Nicholl" userId="f643bc8865d4d8c0" providerId="LiveId" clId="{B95C3DD8-BC34-4CC3-9862-4C444EFCFF9D}" dt="2023-04-17T14:13:48.277" v="3721" actId="20577"/>
        <pc:sldMkLst>
          <pc:docMk/>
          <pc:sldMk cId="3614581253" sldId="1610"/>
        </pc:sldMkLst>
        <pc:spChg chg="mod">
          <ac:chgData name="David Nicholl" userId="f643bc8865d4d8c0" providerId="LiveId" clId="{B95C3DD8-BC34-4CC3-9862-4C444EFCFF9D}" dt="2023-04-17T14:13:48.277" v="3721" actId="20577"/>
          <ac:spMkLst>
            <pc:docMk/>
            <pc:sldMk cId="3614581253" sldId="1610"/>
            <ac:spMk id="778242" creationId="{00000000-0000-0000-0000-000000000000}"/>
          </ac:spMkLst>
        </pc:spChg>
        <pc:spChg chg="mod">
          <ac:chgData name="David Nicholl" userId="f643bc8865d4d8c0" providerId="LiveId" clId="{B95C3DD8-BC34-4CC3-9862-4C444EFCFF9D}" dt="2023-04-14T17:49:12.767" v="3702" actId="20577"/>
          <ac:spMkLst>
            <pc:docMk/>
            <pc:sldMk cId="3614581253" sldId="1610"/>
            <ac:spMk id="778243" creationId="{00000000-0000-0000-0000-000000000000}"/>
          </ac:spMkLst>
        </pc:spChg>
      </pc:sldChg>
      <pc:sldChg chg="add del">
        <pc:chgData name="David Nicholl" userId="f643bc8865d4d8c0" providerId="LiveId" clId="{B95C3DD8-BC34-4CC3-9862-4C444EFCFF9D}" dt="2023-04-14T11:57:54.559" v="2496" actId="47"/>
        <pc:sldMkLst>
          <pc:docMk/>
          <pc:sldMk cId="3694112619" sldId="1610"/>
        </pc:sldMkLst>
      </pc:sldChg>
      <pc:sldChg chg="modSp add mod">
        <pc:chgData name="David Nicholl" userId="f643bc8865d4d8c0" providerId="LiveId" clId="{B95C3DD8-BC34-4CC3-9862-4C444EFCFF9D}" dt="2023-04-14T17:51:00.069" v="3720" actId="20577"/>
        <pc:sldMkLst>
          <pc:docMk/>
          <pc:sldMk cId="1152446891" sldId="1611"/>
        </pc:sldMkLst>
        <pc:spChg chg="mod">
          <ac:chgData name="David Nicholl" userId="f643bc8865d4d8c0" providerId="LiveId" clId="{B95C3DD8-BC34-4CC3-9862-4C444EFCFF9D}" dt="2023-04-14T17:50:16.146" v="3719" actId="14100"/>
          <ac:spMkLst>
            <pc:docMk/>
            <pc:sldMk cId="1152446891" sldId="1611"/>
            <ac:spMk id="571394" creationId="{00000000-0000-0000-0000-000000000000}"/>
          </ac:spMkLst>
        </pc:spChg>
        <pc:spChg chg="mod">
          <ac:chgData name="David Nicholl" userId="f643bc8865d4d8c0" providerId="LiveId" clId="{B95C3DD8-BC34-4CC3-9862-4C444EFCFF9D}" dt="2023-04-14T17:51:00.069" v="3720" actId="20577"/>
          <ac:spMkLst>
            <pc:docMk/>
            <pc:sldMk cId="1152446891" sldId="1611"/>
            <ac:spMk id="571395" creationId="{00000000-0000-0000-0000-000000000000}"/>
          </ac:spMkLst>
        </pc:spChg>
      </pc:sldChg>
      <pc:sldChg chg="modSp add del mod">
        <pc:chgData name="David Nicholl" userId="f643bc8865d4d8c0" providerId="LiveId" clId="{B95C3DD8-BC34-4CC3-9862-4C444EFCFF9D}" dt="2023-04-14T13:05:34.503" v="3338" actId="47"/>
        <pc:sldMkLst>
          <pc:docMk/>
          <pc:sldMk cId="716730056" sldId="1612"/>
        </pc:sldMkLst>
        <pc:spChg chg="mod">
          <ac:chgData name="David Nicholl" userId="f643bc8865d4d8c0" providerId="LiveId" clId="{B95C3DD8-BC34-4CC3-9862-4C444EFCFF9D}" dt="2023-04-14T13:03:29.977" v="3337" actId="20577"/>
          <ac:spMkLst>
            <pc:docMk/>
            <pc:sldMk cId="716730056" sldId="1612"/>
            <ac:spMk id="571395" creationId="{00000000-0000-0000-0000-000000000000}"/>
          </ac:spMkLst>
        </pc:spChg>
      </pc:sldChg>
      <pc:sldChg chg="modSp add mod">
        <pc:chgData name="David Nicholl" userId="f643bc8865d4d8c0" providerId="LiveId" clId="{B95C3DD8-BC34-4CC3-9862-4C444EFCFF9D}" dt="2023-04-14T13:02:09.333" v="3258" actId="20577"/>
        <pc:sldMkLst>
          <pc:docMk/>
          <pc:sldMk cId="964758521" sldId="1613"/>
        </pc:sldMkLst>
        <pc:spChg chg="mod">
          <ac:chgData name="David Nicholl" userId="f643bc8865d4d8c0" providerId="LiveId" clId="{B95C3DD8-BC34-4CC3-9862-4C444EFCFF9D}" dt="2023-04-14T13:01:59.827" v="3239" actId="20577"/>
          <ac:spMkLst>
            <pc:docMk/>
            <pc:sldMk cId="964758521" sldId="1613"/>
            <ac:spMk id="3" creationId="{00000000-0000-0000-0000-000000000000}"/>
          </ac:spMkLst>
        </pc:spChg>
        <pc:spChg chg="mod">
          <ac:chgData name="David Nicholl" userId="f643bc8865d4d8c0" providerId="LiveId" clId="{B95C3DD8-BC34-4CC3-9862-4C444EFCFF9D}" dt="2023-04-14T13:02:09.333" v="3258" actId="20577"/>
          <ac:spMkLst>
            <pc:docMk/>
            <pc:sldMk cId="964758521" sldId="1613"/>
            <ac:spMk id="611331" creationId="{00000000-0000-0000-0000-000000000000}"/>
          </ac:spMkLst>
        </pc:spChg>
        <pc:picChg chg="mod">
          <ac:chgData name="David Nicholl" userId="f643bc8865d4d8c0" providerId="LiveId" clId="{B95C3DD8-BC34-4CC3-9862-4C444EFCFF9D}" dt="2023-04-14T13:02:03.069" v="3241" actId="1076"/>
          <ac:picMkLst>
            <pc:docMk/>
            <pc:sldMk cId="964758521" sldId="1613"/>
            <ac:picMk id="4" creationId="{00000000-0000-0000-0000-000000000000}"/>
          </ac:picMkLst>
        </pc:picChg>
      </pc:sldChg>
      <pc:sldChg chg="modSp add mod">
        <pc:chgData name="David Nicholl" userId="f643bc8865d4d8c0" providerId="LiveId" clId="{B95C3DD8-BC34-4CC3-9862-4C444EFCFF9D}" dt="2023-04-14T13:09:41.679" v="3467"/>
        <pc:sldMkLst>
          <pc:docMk/>
          <pc:sldMk cId="716730056" sldId="1614"/>
        </pc:sldMkLst>
        <pc:spChg chg="mod">
          <ac:chgData name="David Nicholl" userId="f643bc8865d4d8c0" providerId="LiveId" clId="{B95C3DD8-BC34-4CC3-9862-4C444EFCFF9D}" dt="2023-04-14T13:09:41.679" v="3467"/>
          <ac:spMkLst>
            <pc:docMk/>
            <pc:sldMk cId="716730056" sldId="1614"/>
            <ac:spMk id="571394" creationId="{00000000-0000-0000-0000-000000000000}"/>
          </ac:spMkLst>
        </pc:spChg>
        <pc:spChg chg="mod">
          <ac:chgData name="David Nicholl" userId="f643bc8865d4d8c0" providerId="LiveId" clId="{B95C3DD8-BC34-4CC3-9862-4C444EFCFF9D}" dt="2023-04-14T13:06:57.852" v="3382" actId="20577"/>
          <ac:spMkLst>
            <pc:docMk/>
            <pc:sldMk cId="716730056" sldId="1614"/>
            <ac:spMk id="571395" creationId="{00000000-0000-0000-0000-000000000000}"/>
          </ac:spMkLst>
        </pc:spChg>
      </pc:sldChg>
      <pc:sldChg chg="modSp add mod ord">
        <pc:chgData name="David Nicholl" userId="f643bc8865d4d8c0" providerId="LiveId" clId="{B95C3DD8-BC34-4CC3-9862-4C444EFCFF9D}" dt="2023-04-14T13:11:23.213" v="3509"/>
        <pc:sldMkLst>
          <pc:docMk/>
          <pc:sldMk cId="2558433441" sldId="1615"/>
        </pc:sldMkLst>
        <pc:spChg chg="mod">
          <ac:chgData name="David Nicholl" userId="f643bc8865d4d8c0" providerId="LiveId" clId="{B95C3DD8-BC34-4CC3-9862-4C444EFCFF9D}" dt="2023-04-14T13:11:23.213" v="3509"/>
          <ac:spMkLst>
            <pc:docMk/>
            <pc:sldMk cId="2558433441" sldId="1615"/>
            <ac:spMk id="712706" creationId="{00000000-0000-0000-0000-000000000000}"/>
          </ac:spMkLst>
        </pc:spChg>
      </pc:sldChg>
      <pc:sldChg chg="add">
        <pc:chgData name="David Nicholl" userId="f643bc8865d4d8c0" providerId="LiveId" clId="{B95C3DD8-BC34-4CC3-9862-4C444EFCFF9D}" dt="2023-04-14T16:49:18.270" v="3520"/>
        <pc:sldMkLst>
          <pc:docMk/>
          <pc:sldMk cId="0" sldId="1616"/>
        </pc:sldMkLst>
      </pc:sldChg>
      <pc:sldChg chg="add">
        <pc:chgData name="David Nicholl" userId="f643bc8865d4d8c0" providerId="LiveId" clId="{B95C3DD8-BC34-4CC3-9862-4C444EFCFF9D}" dt="2023-04-14T16:49:18.270" v="3520"/>
        <pc:sldMkLst>
          <pc:docMk/>
          <pc:sldMk cId="3175049719" sldId="1617"/>
        </pc:sldMkLst>
      </pc:sldChg>
      <pc:sldChg chg="modSp add mod">
        <pc:chgData name="David Nicholl" userId="f643bc8865d4d8c0" providerId="LiveId" clId="{B95C3DD8-BC34-4CC3-9862-4C444EFCFF9D}" dt="2023-04-14T16:54:45.655" v="3649" actId="14100"/>
        <pc:sldMkLst>
          <pc:docMk/>
          <pc:sldMk cId="3214004615" sldId="1618"/>
        </pc:sldMkLst>
        <pc:spChg chg="mod">
          <ac:chgData name="David Nicholl" userId="f643bc8865d4d8c0" providerId="LiveId" clId="{B95C3DD8-BC34-4CC3-9862-4C444EFCFF9D}" dt="2023-04-14T16:54:45.655" v="3649" actId="14100"/>
          <ac:spMkLst>
            <pc:docMk/>
            <pc:sldMk cId="3214004615" sldId="1618"/>
            <ac:spMk id="61133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47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idx="2"/>
          </p:nvPr>
        </p:nvSpPr>
        <p:spPr bwMode="auto">
          <a:xfrm>
            <a:off x="1120775" y="698500"/>
            <a:ext cx="4646613" cy="34845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7575" y="4421188"/>
            <a:ext cx="5046663"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4837" rIns="91275" bIns="44837"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
        <p:nvSpPr>
          <p:cNvPr id="39940" name="Rectangle 4"/>
          <p:cNvSpPr>
            <a:spLocks noChangeArrowheads="1"/>
          </p:cNvSpPr>
          <p:nvPr/>
        </p:nvSpPr>
        <p:spPr bwMode="auto">
          <a:xfrm>
            <a:off x="77788" y="8778875"/>
            <a:ext cx="672623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5" tIns="44837" rIns="91275" bIns="44837">
            <a:spAutoFit/>
          </a:bodyPr>
          <a:lstStyle/>
          <a:p>
            <a:pPr algn="ctr" defTabSz="922338"/>
            <a:r>
              <a:rPr lang="en-GB" sz="1200">
                <a:latin typeface="Times" pitchFamily="18" charset="0"/>
              </a:rPr>
              <a:t>CIPFA Education and Training Centre</a:t>
            </a:r>
          </a:p>
        </p:txBody>
      </p:sp>
      <p:graphicFrame>
        <p:nvGraphicFramePr>
          <p:cNvPr id="39941" name="Object 5">
            <a:hlinkClick r:id="" action="ppaction://ole?verb=0"/>
          </p:cNvPr>
          <p:cNvGraphicFramePr>
            <a:graphicFrameLocks/>
          </p:cNvGraphicFramePr>
          <p:nvPr/>
        </p:nvGraphicFramePr>
        <p:xfrm>
          <a:off x="4310063" y="127000"/>
          <a:ext cx="1760537" cy="603250"/>
        </p:xfrm>
        <a:graphic>
          <a:graphicData uri="http://schemas.openxmlformats.org/presentationml/2006/ole">
            <mc:AlternateContent xmlns:mc="http://schemas.openxmlformats.org/markup-compatibility/2006">
              <mc:Choice xmlns:v="urn:schemas-microsoft-com:vml" Requires="v">
                <p:oleObj name="Document" r:id="rId2" imgW="1763601" imgH="642585" progId="Word.Document.8">
                  <p:embed/>
                </p:oleObj>
              </mc:Choice>
              <mc:Fallback>
                <p:oleObj name="Document" r:id="rId2" imgW="1763601" imgH="642585" progId="Word.Document.8">
                  <p:embed/>
                  <p:pic>
                    <p:nvPicPr>
                      <p:cNvPr id="39941" name="Object 5">
                        <a:hlinkClick r:id="" action="ppaction://ole?verb=0"/>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063" y="127000"/>
                        <a:ext cx="1760537" cy="6032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Tree>
    <p:extLst>
      <p:ext uri="{BB962C8B-B14F-4D97-AF65-F5344CB8AC3E}">
        <p14:creationId xmlns:p14="http://schemas.microsoft.com/office/powerpoint/2010/main" val="472900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6918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504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8557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687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352" lvl="1" indent="0">
              <a:buClr>
                <a:schemeClr val="tx1"/>
              </a:buClr>
            </a:pPr>
            <a:endParaRPr lang="en-US" dirty="0">
              <a:latin typeface="Arial Unicode MS" pitchFamily="34" charset="-128"/>
              <a:ea typeface="Arial Unicode MS" pitchFamily="34" charset="-128"/>
              <a:cs typeface="Arial Unicode MS" pitchFamily="34" charset="-128"/>
            </a:endParaRPr>
          </a:p>
          <a:p>
            <a:endParaRPr lang="en-GB" dirty="0"/>
          </a:p>
        </p:txBody>
      </p:sp>
    </p:spTree>
    <p:extLst>
      <p:ext uri="{BB962C8B-B14F-4D97-AF65-F5344CB8AC3E}">
        <p14:creationId xmlns:p14="http://schemas.microsoft.com/office/powerpoint/2010/main" val="3609693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352" lvl="1" indent="0">
              <a:buClr>
                <a:schemeClr val="tx1"/>
              </a:buClr>
            </a:pPr>
            <a:endParaRPr lang="en-US" dirty="0">
              <a:latin typeface="Arial Unicode MS" pitchFamily="34" charset="-128"/>
              <a:ea typeface="Arial Unicode MS" pitchFamily="34" charset="-128"/>
              <a:cs typeface="Arial Unicode MS" pitchFamily="34" charset="-128"/>
            </a:endParaRPr>
          </a:p>
          <a:p>
            <a:endParaRPr lang="en-GB" dirty="0"/>
          </a:p>
        </p:txBody>
      </p:sp>
    </p:spTree>
    <p:extLst>
      <p:ext uri="{BB962C8B-B14F-4D97-AF65-F5344CB8AC3E}">
        <p14:creationId xmlns:p14="http://schemas.microsoft.com/office/powerpoint/2010/main" val="385653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352" lvl="1" indent="0">
              <a:buClr>
                <a:schemeClr val="tx1"/>
              </a:buClr>
            </a:pPr>
            <a:endParaRPr lang="en-US" dirty="0">
              <a:latin typeface="Arial Unicode MS" pitchFamily="34" charset="-128"/>
              <a:ea typeface="Arial Unicode MS" pitchFamily="34" charset="-128"/>
              <a:cs typeface="Arial Unicode MS" pitchFamily="34" charset="-128"/>
            </a:endParaRPr>
          </a:p>
          <a:p>
            <a:endParaRPr lang="en-GB" dirty="0"/>
          </a:p>
        </p:txBody>
      </p:sp>
    </p:spTree>
    <p:extLst>
      <p:ext uri="{BB962C8B-B14F-4D97-AF65-F5344CB8AC3E}">
        <p14:creationId xmlns:p14="http://schemas.microsoft.com/office/powerpoint/2010/main" val="1365870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6918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227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579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79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a:t>These two caveats enable a company’s shareholders to exert some measure of control over the Directors’ powers of discretion</a:t>
            </a:r>
          </a:p>
          <a:p>
            <a:endParaRPr lang="en-GB" dirty="0"/>
          </a:p>
        </p:txBody>
      </p:sp>
    </p:spTree>
    <p:extLst>
      <p:ext uri="{BB962C8B-B14F-4D97-AF65-F5344CB8AC3E}">
        <p14:creationId xmlns:p14="http://schemas.microsoft.com/office/powerpoint/2010/main" val="1766902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244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235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055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486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23950" y="700088"/>
            <a:ext cx="4643438" cy="3482975"/>
          </a:xfrm>
          <a:ln/>
        </p:spPr>
      </p:sp>
      <p:sp>
        <p:nvSpPr>
          <p:cNvPr id="109571" name="Rectangle 3"/>
          <p:cNvSpPr>
            <a:spLocks noGrp="1" noChangeArrowheads="1"/>
          </p:cNvSpPr>
          <p:nvPr>
            <p:ph type="body" idx="1"/>
          </p:nvPr>
        </p:nvSpPr>
        <p:spPr>
          <a:xfrm>
            <a:off x="919163" y="4421189"/>
            <a:ext cx="5043487" cy="3659187"/>
          </a:xfrm>
          <a:noFill/>
        </p:spPr>
        <p:txBody>
          <a:bodyPr lIns="91495" tIns="45747" rIns="91495" bIns="45747"/>
          <a:lstStyle/>
          <a:p>
            <a:endParaRPr lang="en-US" sz="11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923925" y="746125"/>
            <a:ext cx="4957763" cy="3719513"/>
          </a:xfrm>
          <a:solidFill>
            <a:srgbClr val="FFFFFF"/>
          </a:solidFill>
          <a:ln/>
        </p:spPr>
      </p:sp>
      <p:sp>
        <p:nvSpPr>
          <p:cNvPr id="141315" name="Rectangle 3"/>
          <p:cNvSpPr>
            <a:spLocks noGrp="1" noChangeArrowheads="1"/>
          </p:cNvSpPr>
          <p:nvPr>
            <p:ph type="body" idx="1"/>
          </p:nvPr>
        </p:nvSpPr>
        <p:spPr>
          <a:xfrm>
            <a:off x="907927" y="4720920"/>
            <a:ext cx="4981825" cy="3907257"/>
          </a:xfrm>
          <a:solidFill>
            <a:srgbClr val="FFFFFF"/>
          </a:solidFill>
          <a:ln w="12700">
            <a:solidFill>
              <a:srgbClr val="000000"/>
            </a:solidFill>
            <a:miter lim="800000"/>
            <a:headEnd/>
            <a:tailEnd/>
          </a:ln>
        </p:spPr>
        <p:txBody>
          <a:bodyPr lIns="92293" tIns="46146" rIns="92293" bIns="46146"/>
          <a:lstStyle/>
          <a:p>
            <a:endParaRPr lang="en-US" sz="11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797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88561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61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Extent of the interest must be disclosed</a:t>
            </a:r>
          </a:p>
        </p:txBody>
      </p:sp>
    </p:spTree>
    <p:extLst>
      <p:ext uri="{BB962C8B-B14F-4D97-AF65-F5344CB8AC3E}">
        <p14:creationId xmlns:p14="http://schemas.microsoft.com/office/powerpoint/2010/main" val="260972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Extent of the interest must be disclosed</a:t>
            </a:r>
          </a:p>
        </p:txBody>
      </p:sp>
    </p:spTree>
    <p:extLst>
      <p:ext uri="{BB962C8B-B14F-4D97-AF65-F5344CB8AC3E}">
        <p14:creationId xmlns:p14="http://schemas.microsoft.com/office/powerpoint/2010/main" val="70583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give </a:t>
            </a:r>
            <a:r>
              <a:rPr lang="en-GB"/>
              <a:t>a true </a:t>
            </a:r>
            <a:r>
              <a:rPr lang="en-GB" dirty="0"/>
              <a:t>and fair view</a:t>
            </a:r>
          </a:p>
        </p:txBody>
      </p:sp>
    </p:spTree>
    <p:extLst>
      <p:ext uri="{BB962C8B-B14F-4D97-AF65-F5344CB8AC3E}">
        <p14:creationId xmlns:p14="http://schemas.microsoft.com/office/powerpoint/2010/main" val="1197706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give a true and fair view</a:t>
            </a:r>
          </a:p>
        </p:txBody>
      </p:sp>
    </p:spTree>
    <p:extLst>
      <p:ext uri="{BB962C8B-B14F-4D97-AF65-F5344CB8AC3E}">
        <p14:creationId xmlns:p14="http://schemas.microsoft.com/office/powerpoint/2010/main" val="1197706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5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24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45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5" name="Straight Connector 4"/>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6" y="2895600"/>
            <a:ext cx="4572000" cy="1368798"/>
          </a:xfrm>
        </p:spPr>
        <p:txBody>
          <a:bodyPr/>
          <a:lstStyle>
            <a:lvl1pPr marL="0" indent="0" algn="ctr">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dirty="0"/>
              <a:t>Click to edit Master title style</a:t>
            </a:r>
          </a:p>
        </p:txBody>
      </p:sp>
      <p:sp>
        <p:nvSpPr>
          <p:cNvPr id="7" name="Slide Number Placeholder 22"/>
          <p:cNvSpPr>
            <a:spLocks noGrp="1"/>
          </p:cNvSpPr>
          <p:nvPr>
            <p:ph type="sldNum" sz="quarter" idx="11"/>
          </p:nvPr>
        </p:nvSpPr>
        <p:spPr/>
        <p:txBody>
          <a:bodyPr/>
          <a:lstStyle>
            <a:lvl1pPr>
              <a:defRPr/>
            </a:lvl1pPr>
          </a:lstStyle>
          <a:p>
            <a:pPr>
              <a:defRPr/>
            </a:pPr>
            <a:fld id="{8B757CF0-22DC-46ED-9F31-6DEF630B2FBC}" type="slidenum">
              <a:rPr lang="en-GB"/>
              <a:pPr>
                <a:defRPr/>
              </a:pPr>
              <a:t>‹#›</a:t>
            </a:fld>
            <a:endParaRPr lang="en-GB"/>
          </a:p>
        </p:txBody>
      </p:sp>
    </p:spTree>
    <p:extLst>
      <p:ext uri="{BB962C8B-B14F-4D97-AF65-F5344CB8AC3E}">
        <p14:creationId xmlns:p14="http://schemas.microsoft.com/office/powerpoint/2010/main" val="1211096942"/>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5" name="Text Placeholder 24"/>
          <p:cNvSpPr>
            <a:spLocks noGrp="1"/>
          </p:cNvSpPr>
          <p:nvPr>
            <p:ph type="body" sz="quarter" idx="13"/>
          </p:nvPr>
        </p:nvSpPr>
        <p:spPr>
          <a:xfrm>
            <a:off x="352426" y="1600199"/>
            <a:ext cx="4572000" cy="3593237"/>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9" name="Title Placeholder 1"/>
          <p:cNvSpPr>
            <a:spLocks noGrp="1"/>
          </p:cNvSpPr>
          <p:nvPr>
            <p:ph type="title"/>
          </p:nvPr>
        </p:nvSpPr>
        <p:spPr>
          <a:xfrm>
            <a:off x="352425" y="275208"/>
            <a:ext cx="4572000" cy="1324992"/>
          </a:xfrm>
          <a:prstGeom prst="rect">
            <a:avLst/>
          </a:prstGeom>
        </p:spPr>
        <p:txBody>
          <a:bodyPr rtlCol="0">
            <a:normAutofit/>
          </a:bodyPr>
          <a:lstStyle/>
          <a:p>
            <a:r>
              <a:rPr lang="en-US"/>
              <a:t>Click to edit Master title style</a:t>
            </a:r>
            <a:endParaRPr lang="en-US" dirty="0"/>
          </a:p>
        </p:txBody>
      </p:sp>
      <p:sp>
        <p:nvSpPr>
          <p:cNvPr id="8" name="Date Placeholder 12"/>
          <p:cNvSpPr>
            <a:spLocks noGrp="1"/>
          </p:cNvSpPr>
          <p:nvPr>
            <p:ph type="dt" sz="half" idx="14"/>
          </p:nvPr>
        </p:nvSpPr>
        <p:spPr>
          <a:xfrm>
            <a:off x="352425" y="6597351"/>
            <a:ext cx="1466850" cy="193973"/>
          </a:xfrm>
          <a:prstGeom prst="rect">
            <a:avLst/>
          </a:prstGeom>
        </p:spPr>
        <p:txBody>
          <a:bodyPr/>
          <a:lstStyle>
            <a:lvl1pPr>
              <a:defRPr/>
            </a:lvl1pPr>
          </a:lstStyle>
          <a:p>
            <a:pPr>
              <a:defRPr/>
            </a:pPr>
            <a:endParaRPr lang="en-GB"/>
          </a:p>
        </p:txBody>
      </p:sp>
      <p:sp>
        <p:nvSpPr>
          <p:cNvPr id="9" name="Slide Number Placeholder 19"/>
          <p:cNvSpPr>
            <a:spLocks noGrp="1"/>
          </p:cNvSpPr>
          <p:nvPr>
            <p:ph type="sldNum" sz="quarter" idx="15"/>
          </p:nvPr>
        </p:nvSpPr>
        <p:spPr/>
        <p:txBody>
          <a:bodyPr/>
          <a:lstStyle>
            <a:lvl1pPr>
              <a:defRPr/>
            </a:lvl1pPr>
          </a:lstStyle>
          <a:p>
            <a:pPr>
              <a:defRPr/>
            </a:pPr>
            <a:fld id="{4F5C44FE-D6CD-438E-8B10-E71D62ADFFD2}" type="slidenum">
              <a:rPr lang="en-GB"/>
              <a:pPr>
                <a:defRPr/>
              </a:pPr>
              <a:t>‹#›</a:t>
            </a:fld>
            <a:endParaRPr lang="en-GB"/>
          </a:p>
        </p:txBody>
      </p:sp>
      <p:sp>
        <p:nvSpPr>
          <p:cNvPr id="10" name="Footer Placeholder 20"/>
          <p:cNvSpPr>
            <a:spLocks noGrp="1"/>
          </p:cNvSpPr>
          <p:nvPr>
            <p:ph type="ftr" sz="quarter" idx="16"/>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52790323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352425" y="6597351"/>
            <a:ext cx="1466850" cy="193973"/>
          </a:xfrm>
          <a:prstGeom prst="rect">
            <a:avLst/>
          </a:prstGeom>
        </p:spPr>
        <p:txBody>
          <a:bodyPr/>
          <a:lstStyle>
            <a:lvl1pPr>
              <a:defRPr/>
            </a:lvl1pPr>
          </a:lstStyle>
          <a:p>
            <a:pPr>
              <a:defRPr/>
            </a:pPr>
            <a:endParaRPr lang="en-GB"/>
          </a:p>
        </p:txBody>
      </p:sp>
      <p:sp>
        <p:nvSpPr>
          <p:cNvPr id="6" name="Footer Placeholder 4"/>
          <p:cNvSpPr>
            <a:spLocks noGrp="1"/>
          </p:cNvSpPr>
          <p:nvPr>
            <p:ph type="ftr" sz="quarter" idx="11"/>
          </p:nvPr>
        </p:nvSpPr>
        <p:spPr>
          <a:xfrm>
            <a:off x="1809750" y="6543675"/>
            <a:ext cx="4086225" cy="2476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09164F-B96E-4B6A-A9B1-EAF2462F929A}" type="slidenum">
              <a:rPr lang="en-GB"/>
              <a:pPr>
                <a:defRPr/>
              </a:pPr>
              <a:t>‹#›</a:t>
            </a:fld>
            <a:endParaRPr lang="en-GB"/>
          </a:p>
        </p:txBody>
      </p:sp>
    </p:spTree>
    <p:extLst>
      <p:ext uri="{BB962C8B-B14F-4D97-AF65-F5344CB8AC3E}">
        <p14:creationId xmlns:p14="http://schemas.microsoft.com/office/powerpoint/2010/main" val="56748228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352425" y="6597351"/>
            <a:ext cx="1466850" cy="193973"/>
          </a:xfrm>
          <a:prstGeom prst="rect">
            <a:avLst/>
          </a:prstGeom>
        </p:spPr>
        <p:txBody>
          <a:bodyPr/>
          <a:lstStyle>
            <a:lvl1pPr>
              <a:defRPr/>
            </a:lvl1pPr>
          </a:lstStyle>
          <a:p>
            <a:pPr>
              <a:defRPr/>
            </a:pPr>
            <a:endParaRPr lang="en-GB"/>
          </a:p>
        </p:txBody>
      </p:sp>
      <p:sp>
        <p:nvSpPr>
          <p:cNvPr id="6" name="Footer Placeholder 4"/>
          <p:cNvSpPr>
            <a:spLocks noGrp="1"/>
          </p:cNvSpPr>
          <p:nvPr>
            <p:ph type="ftr" sz="quarter" idx="11"/>
          </p:nvPr>
        </p:nvSpPr>
        <p:spPr>
          <a:xfrm>
            <a:off x="1809750" y="6543675"/>
            <a:ext cx="4086225" cy="2476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918CA6-048C-473D-9478-3A3A6A133FA4}" type="slidenum">
              <a:rPr lang="en-GB"/>
              <a:pPr>
                <a:defRPr/>
              </a:pPr>
              <a:t>‹#›</a:t>
            </a:fld>
            <a:endParaRPr lang="en-GB"/>
          </a:p>
        </p:txBody>
      </p:sp>
    </p:spTree>
    <p:extLst>
      <p:ext uri="{BB962C8B-B14F-4D97-AF65-F5344CB8AC3E}">
        <p14:creationId xmlns:p14="http://schemas.microsoft.com/office/powerpoint/2010/main" val="385543319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4743450"/>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6" y="2895600"/>
            <a:ext cx="4572000" cy="13687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
        <p:nvSpPr>
          <p:cNvPr id="6" name="Date Placeholder 21"/>
          <p:cNvSpPr>
            <a:spLocks noGrp="1"/>
          </p:cNvSpPr>
          <p:nvPr>
            <p:ph type="dt" sz="half" idx="10"/>
          </p:nvPr>
        </p:nvSpPr>
        <p:spPr/>
        <p:txBody>
          <a:bodyPr/>
          <a:lstStyle>
            <a:lvl1pPr>
              <a:defRPr/>
            </a:lvl1pPr>
          </a:lstStyle>
          <a:p>
            <a:pPr>
              <a:defRPr/>
            </a:pPr>
            <a:endParaRPr lang="en-GB"/>
          </a:p>
        </p:txBody>
      </p:sp>
      <p:sp>
        <p:nvSpPr>
          <p:cNvPr id="7" name="Slide Number Placeholder 22"/>
          <p:cNvSpPr>
            <a:spLocks noGrp="1"/>
          </p:cNvSpPr>
          <p:nvPr>
            <p:ph type="sldNum" sz="quarter" idx="11"/>
          </p:nvPr>
        </p:nvSpPr>
        <p:spPr/>
        <p:txBody>
          <a:bodyPr/>
          <a:lstStyle>
            <a:lvl1pPr>
              <a:defRPr/>
            </a:lvl1pPr>
          </a:lstStyle>
          <a:p>
            <a:pPr>
              <a:defRPr/>
            </a:pPr>
            <a:fld id="{8B757CF0-22DC-46ED-9F31-6DEF630B2FBC}" type="slidenum">
              <a:rPr lang="en-GB"/>
              <a:pPr>
                <a:defRPr/>
              </a:pPr>
              <a:t>‹#›</a:t>
            </a:fld>
            <a:endParaRPr lang="en-GB"/>
          </a:p>
        </p:txBody>
      </p:sp>
      <p:sp>
        <p:nvSpPr>
          <p:cNvPr id="8" name="Footer Placeholder 2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92084312"/>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5" name="Date Placeholder 11"/>
          <p:cNvSpPr>
            <a:spLocks noGrp="1"/>
          </p:cNvSpPr>
          <p:nvPr>
            <p:ph type="dt" sz="half" idx="14"/>
          </p:nvPr>
        </p:nvSpPr>
        <p:spPr/>
        <p:txBody>
          <a:bodyPr/>
          <a:lstStyle>
            <a:lvl1pPr>
              <a:defRPr/>
            </a:lvl1pPr>
          </a:lstStyle>
          <a:p>
            <a:pPr>
              <a:defRPr/>
            </a:pPr>
            <a:endParaRPr lang="en-GB"/>
          </a:p>
        </p:txBody>
      </p:sp>
      <p:sp>
        <p:nvSpPr>
          <p:cNvPr id="6" name="Slide Number Placeholder 18"/>
          <p:cNvSpPr>
            <a:spLocks noGrp="1"/>
          </p:cNvSpPr>
          <p:nvPr>
            <p:ph type="sldNum" sz="quarter" idx="15"/>
          </p:nvPr>
        </p:nvSpPr>
        <p:spPr/>
        <p:txBody>
          <a:bodyPr/>
          <a:lstStyle>
            <a:lvl1pPr>
              <a:defRPr/>
            </a:lvl1pPr>
          </a:lstStyle>
          <a:p>
            <a:pPr>
              <a:defRPr/>
            </a:pPr>
            <a:fld id="{FE1B2C11-74B9-4A7B-9508-F57D7096D92C}" type="slidenum">
              <a:rPr lang="en-GB"/>
              <a:pPr>
                <a:defRPr/>
              </a:pPr>
              <a:t>‹#›</a:t>
            </a:fld>
            <a:endParaRPr lang="en-GB"/>
          </a:p>
        </p:txBody>
      </p:sp>
      <p:sp>
        <p:nvSpPr>
          <p:cNvPr id="7" name="Footer Placeholder 2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90571852"/>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4763" y="1828800"/>
            <a:ext cx="9144001"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6" y="4003302"/>
            <a:ext cx="4572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a:t>Click to edit Master title style</a:t>
            </a:r>
            <a:endParaRPr lang="en-US" dirty="0"/>
          </a:p>
        </p:txBody>
      </p:sp>
      <p:sp>
        <p:nvSpPr>
          <p:cNvPr id="7" name="Date Placeholder 15"/>
          <p:cNvSpPr>
            <a:spLocks noGrp="1"/>
          </p:cNvSpPr>
          <p:nvPr>
            <p:ph type="dt" sz="half" idx="10"/>
          </p:nvPr>
        </p:nvSpPr>
        <p:spPr/>
        <p:txBody>
          <a:bodyPr/>
          <a:lstStyle>
            <a:lvl1pPr>
              <a:defRPr/>
            </a:lvl1pPr>
          </a:lstStyle>
          <a:p>
            <a:pPr>
              <a:defRPr/>
            </a:pPr>
            <a:endParaRPr lang="en-GB"/>
          </a:p>
        </p:txBody>
      </p:sp>
      <p:sp>
        <p:nvSpPr>
          <p:cNvPr id="8" name="Slide Number Placeholder 19"/>
          <p:cNvSpPr>
            <a:spLocks noGrp="1"/>
          </p:cNvSpPr>
          <p:nvPr>
            <p:ph type="sldNum" sz="quarter" idx="11"/>
          </p:nvPr>
        </p:nvSpPr>
        <p:spPr/>
        <p:txBody>
          <a:bodyPr/>
          <a:lstStyle>
            <a:lvl1pPr>
              <a:defRPr/>
            </a:lvl1pPr>
          </a:lstStyle>
          <a:p>
            <a:pPr>
              <a:defRPr/>
            </a:pPr>
            <a:fld id="{B3F88D79-BD00-489D-8543-3A14B1861D21}" type="slidenum">
              <a:rPr lang="en-GB"/>
              <a:pPr>
                <a:defRPr/>
              </a:pPr>
              <a:t>‹#›</a:t>
            </a:fld>
            <a:endParaRPr lang="en-GB"/>
          </a:p>
        </p:txBody>
      </p:sp>
      <p:sp>
        <p:nvSpPr>
          <p:cNvPr id="9" name="Footer Placeholder 2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7835278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ontent Placeholder 11"/>
          <p:cNvSpPr>
            <a:spLocks noGrp="1"/>
          </p:cNvSpPr>
          <p:nvPr>
            <p:ph sz="quarter" idx="14"/>
          </p:nvPr>
        </p:nvSpPr>
        <p:spPr>
          <a:xfrm>
            <a:off x="4901184" y="1463040"/>
            <a:ext cx="3886200" cy="428853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6" name="Date Placeholder 19"/>
          <p:cNvSpPr>
            <a:spLocks noGrp="1"/>
          </p:cNvSpPr>
          <p:nvPr>
            <p:ph type="dt" sz="half" idx="15"/>
          </p:nvPr>
        </p:nvSpPr>
        <p:spPr/>
        <p:txBody>
          <a:bodyPr/>
          <a:lstStyle>
            <a:lvl1pPr>
              <a:defRPr/>
            </a:lvl1pPr>
          </a:lstStyle>
          <a:p>
            <a:pPr>
              <a:defRPr/>
            </a:pPr>
            <a:endParaRPr lang="en-GB"/>
          </a:p>
        </p:txBody>
      </p:sp>
      <p:sp>
        <p:nvSpPr>
          <p:cNvPr id="7" name="Slide Number Placeholder 24"/>
          <p:cNvSpPr>
            <a:spLocks noGrp="1"/>
          </p:cNvSpPr>
          <p:nvPr>
            <p:ph type="sldNum" sz="quarter" idx="16"/>
          </p:nvPr>
        </p:nvSpPr>
        <p:spPr/>
        <p:txBody>
          <a:bodyPr/>
          <a:lstStyle>
            <a:lvl1pPr>
              <a:defRPr/>
            </a:lvl1pPr>
          </a:lstStyle>
          <a:p>
            <a:pPr>
              <a:defRPr/>
            </a:pPr>
            <a:fld id="{3A43E300-35EE-4919-A79C-2B817992FAB8}" type="slidenum">
              <a:rPr lang="en-GB"/>
              <a:pPr>
                <a:defRPr/>
              </a:pPr>
              <a:t>‹#›</a:t>
            </a:fld>
            <a:endParaRPr lang="en-GB"/>
          </a:p>
        </p:txBody>
      </p:sp>
      <p:sp>
        <p:nvSpPr>
          <p:cNvPr id="8" name="Footer Placeholder 25"/>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977076652"/>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 Placeholder 3"/>
          <p:cNvSpPr>
            <a:spLocks noGrp="1"/>
          </p:cNvSpPr>
          <p:nvPr>
            <p:ph type="body" sz="half" idx="2"/>
          </p:nvPr>
        </p:nvSpPr>
        <p:spPr>
          <a:xfrm>
            <a:off x="352426"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8" name="Date Placeholder 19"/>
          <p:cNvSpPr>
            <a:spLocks noGrp="1"/>
          </p:cNvSpPr>
          <p:nvPr>
            <p:ph type="dt" sz="half" idx="16"/>
          </p:nvPr>
        </p:nvSpPr>
        <p:spPr/>
        <p:txBody>
          <a:bodyPr/>
          <a:lstStyle>
            <a:lvl1pPr>
              <a:defRPr/>
            </a:lvl1pPr>
          </a:lstStyle>
          <a:p>
            <a:pPr>
              <a:defRPr/>
            </a:pPr>
            <a:endParaRPr lang="en-GB"/>
          </a:p>
        </p:txBody>
      </p:sp>
      <p:sp>
        <p:nvSpPr>
          <p:cNvPr id="9" name="Slide Number Placeholder 23"/>
          <p:cNvSpPr>
            <a:spLocks noGrp="1"/>
          </p:cNvSpPr>
          <p:nvPr>
            <p:ph type="sldNum" sz="quarter" idx="17"/>
          </p:nvPr>
        </p:nvSpPr>
        <p:spPr/>
        <p:txBody>
          <a:bodyPr/>
          <a:lstStyle>
            <a:lvl1pPr>
              <a:defRPr/>
            </a:lvl1pPr>
          </a:lstStyle>
          <a:p>
            <a:pPr>
              <a:defRPr/>
            </a:pPr>
            <a:fld id="{26535E25-2B2E-46F9-A0D6-223BFB5D0844}" type="slidenum">
              <a:rPr lang="en-GB"/>
              <a:pPr>
                <a:defRPr/>
              </a:pPr>
              <a:t>‹#›</a:t>
            </a:fld>
            <a:endParaRPr lang="en-GB"/>
          </a:p>
        </p:txBody>
      </p:sp>
      <p:sp>
        <p:nvSpPr>
          <p:cNvPr id="10" name="Footer Placeholder 28"/>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224520545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4"/>
          <p:cNvSpPr>
            <a:spLocks noGrp="1"/>
          </p:cNvSpPr>
          <p:nvPr>
            <p:ph type="title"/>
          </p:nvPr>
        </p:nvSpPr>
        <p:spPr/>
        <p:txBody>
          <a:bodyPr/>
          <a:lstStyle/>
          <a:p>
            <a:r>
              <a:rPr lang="en-US"/>
              <a:t>Click to edit Master title style</a:t>
            </a:r>
          </a:p>
        </p:txBody>
      </p:sp>
      <p:sp>
        <p:nvSpPr>
          <p:cNvPr id="4" name="Date Placeholder 10"/>
          <p:cNvSpPr>
            <a:spLocks noGrp="1"/>
          </p:cNvSpPr>
          <p:nvPr>
            <p:ph type="dt" sz="half" idx="10"/>
          </p:nvPr>
        </p:nvSpPr>
        <p:spPr/>
        <p:txBody>
          <a:bodyPr/>
          <a:lstStyle>
            <a:lvl1pPr>
              <a:defRPr/>
            </a:lvl1pPr>
          </a:lstStyle>
          <a:p>
            <a:pPr>
              <a:defRPr/>
            </a:pPr>
            <a:endParaRPr lang="en-GB"/>
          </a:p>
        </p:txBody>
      </p:sp>
      <p:sp>
        <p:nvSpPr>
          <p:cNvPr id="5" name="Slide Number Placeholder 13"/>
          <p:cNvSpPr>
            <a:spLocks noGrp="1"/>
          </p:cNvSpPr>
          <p:nvPr>
            <p:ph type="sldNum" sz="quarter" idx="11"/>
          </p:nvPr>
        </p:nvSpPr>
        <p:spPr/>
        <p:txBody>
          <a:bodyPr/>
          <a:lstStyle>
            <a:lvl1pPr>
              <a:defRPr/>
            </a:lvl1pPr>
          </a:lstStyle>
          <a:p>
            <a:pPr>
              <a:defRPr/>
            </a:pPr>
            <a:fld id="{09066FE4-DEEB-4AE6-BE53-788FD14257FB}" type="slidenum">
              <a:rPr lang="en-GB"/>
              <a:pPr>
                <a:defRPr/>
              </a:pPr>
              <a:t>‹#›</a:t>
            </a:fld>
            <a:endParaRPr lang="en-GB"/>
          </a:p>
        </p:txBody>
      </p:sp>
      <p:sp>
        <p:nvSpPr>
          <p:cNvPr id="6" name="Footer Placeholder 17"/>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2402865"/>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6"/>
          <p:cNvSpPr>
            <a:spLocks noGrp="1"/>
          </p:cNvSpPr>
          <p:nvPr>
            <p:ph type="dt" sz="half" idx="10"/>
          </p:nvPr>
        </p:nvSpPr>
        <p:spPr/>
        <p:txBody>
          <a:bodyPr/>
          <a:lstStyle>
            <a:lvl1pPr>
              <a:defRPr/>
            </a:lvl1pPr>
          </a:lstStyle>
          <a:p>
            <a:pPr>
              <a:defRPr/>
            </a:pPr>
            <a:endParaRPr lang="en-GB"/>
          </a:p>
        </p:txBody>
      </p:sp>
      <p:sp>
        <p:nvSpPr>
          <p:cNvPr id="4" name="Slide Number Placeholder 11"/>
          <p:cNvSpPr>
            <a:spLocks noGrp="1"/>
          </p:cNvSpPr>
          <p:nvPr>
            <p:ph type="sldNum" sz="quarter" idx="11"/>
          </p:nvPr>
        </p:nvSpPr>
        <p:spPr/>
        <p:txBody>
          <a:bodyPr/>
          <a:lstStyle>
            <a:lvl1pPr>
              <a:defRPr/>
            </a:lvl1pPr>
          </a:lstStyle>
          <a:p>
            <a:pPr>
              <a:defRPr/>
            </a:pPr>
            <a:fld id="{F5967D51-7EEE-480A-BCCF-7CB44A533611}" type="slidenum">
              <a:rPr lang="en-GB"/>
              <a:pPr>
                <a:defRPr/>
              </a:pPr>
              <a:t>‹#›</a:t>
            </a:fld>
            <a:endParaRPr lang="en-GB"/>
          </a:p>
        </p:txBody>
      </p:sp>
      <p:sp>
        <p:nvSpPr>
          <p:cNvPr id="5" name="Footer Placeholder 1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7140431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fld id="{31156E07-41F2-4DF7-9CD8-297593EFF8A4}" type="slidenum">
              <a:rPr lang="en-GB" smtClean="0"/>
              <a:pPr>
                <a:defRPr/>
              </a:pPr>
              <a:t>‹#›</a:t>
            </a:fld>
            <a:endParaRPr lang="en-GB"/>
          </a:p>
        </p:txBody>
      </p:sp>
    </p:spTree>
    <p:extLst>
      <p:ext uri="{BB962C8B-B14F-4D97-AF65-F5344CB8AC3E}">
        <p14:creationId xmlns:p14="http://schemas.microsoft.com/office/powerpoint/2010/main" val="3544301762"/>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2"/>
          <p:cNvSpPr>
            <a:spLocks noGrp="1"/>
          </p:cNvSpPr>
          <p:nvPr>
            <p:ph type="dt" sz="half" idx="15"/>
          </p:nvPr>
        </p:nvSpPr>
        <p:spPr/>
        <p:txBody>
          <a:bodyPr/>
          <a:lstStyle>
            <a:lvl1pPr>
              <a:defRPr/>
            </a:lvl1pPr>
          </a:lstStyle>
          <a:p>
            <a:pPr>
              <a:defRPr/>
            </a:pPr>
            <a:endParaRPr lang="en-GB"/>
          </a:p>
        </p:txBody>
      </p:sp>
      <p:sp>
        <p:nvSpPr>
          <p:cNvPr id="9" name="Slide Number Placeholder 17"/>
          <p:cNvSpPr>
            <a:spLocks noGrp="1"/>
          </p:cNvSpPr>
          <p:nvPr>
            <p:ph type="sldNum" sz="quarter" idx="16"/>
          </p:nvPr>
        </p:nvSpPr>
        <p:spPr/>
        <p:txBody>
          <a:bodyPr/>
          <a:lstStyle>
            <a:lvl1pPr>
              <a:defRPr/>
            </a:lvl1pPr>
          </a:lstStyle>
          <a:p>
            <a:pPr>
              <a:defRPr/>
            </a:pPr>
            <a:fld id="{711C3BAC-E852-4677-96C6-55144C5CDEEB}" type="slidenum">
              <a:rPr lang="en-GB"/>
              <a:pPr>
                <a:defRPr/>
              </a:pPr>
              <a:t>‹#›</a:t>
            </a:fld>
            <a:endParaRPr lang="en-GB"/>
          </a:p>
        </p:txBody>
      </p:sp>
      <p:sp>
        <p:nvSpPr>
          <p:cNvPr id="10" name="Footer Placeholder 19"/>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921528784"/>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5" name="Text Placeholder 24"/>
          <p:cNvSpPr>
            <a:spLocks noGrp="1"/>
          </p:cNvSpPr>
          <p:nvPr>
            <p:ph type="body" sz="quarter" idx="13"/>
          </p:nvPr>
        </p:nvSpPr>
        <p:spPr>
          <a:xfrm>
            <a:off x="352426" y="1600199"/>
            <a:ext cx="4572000" cy="3593237"/>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9" name="Title Placeholder 1"/>
          <p:cNvSpPr>
            <a:spLocks noGrp="1"/>
          </p:cNvSpPr>
          <p:nvPr>
            <p:ph type="title"/>
          </p:nvPr>
        </p:nvSpPr>
        <p:spPr>
          <a:xfrm>
            <a:off x="352425" y="275208"/>
            <a:ext cx="4572000" cy="1324992"/>
          </a:xfrm>
          <a:prstGeom prst="rect">
            <a:avLst/>
          </a:prstGeom>
        </p:spPr>
        <p:txBody>
          <a:bodyPr rtlCol="0">
            <a:normAutofit/>
          </a:bodyPr>
          <a:lstStyle/>
          <a:p>
            <a:r>
              <a:rPr lang="en-US"/>
              <a:t>Click to edit Master title style</a:t>
            </a:r>
            <a:endParaRPr lang="en-US" dirty="0"/>
          </a:p>
        </p:txBody>
      </p:sp>
      <p:sp>
        <p:nvSpPr>
          <p:cNvPr id="8" name="Date Placeholder 12"/>
          <p:cNvSpPr>
            <a:spLocks noGrp="1"/>
          </p:cNvSpPr>
          <p:nvPr>
            <p:ph type="dt" sz="half" idx="14"/>
          </p:nvPr>
        </p:nvSpPr>
        <p:spPr/>
        <p:txBody>
          <a:bodyPr/>
          <a:lstStyle>
            <a:lvl1pPr>
              <a:defRPr/>
            </a:lvl1pPr>
          </a:lstStyle>
          <a:p>
            <a:pPr>
              <a:defRPr/>
            </a:pPr>
            <a:endParaRPr lang="en-GB"/>
          </a:p>
        </p:txBody>
      </p:sp>
      <p:sp>
        <p:nvSpPr>
          <p:cNvPr id="9" name="Slide Number Placeholder 19"/>
          <p:cNvSpPr>
            <a:spLocks noGrp="1"/>
          </p:cNvSpPr>
          <p:nvPr>
            <p:ph type="sldNum" sz="quarter" idx="15"/>
          </p:nvPr>
        </p:nvSpPr>
        <p:spPr/>
        <p:txBody>
          <a:bodyPr/>
          <a:lstStyle>
            <a:lvl1pPr>
              <a:defRPr/>
            </a:lvl1pPr>
          </a:lstStyle>
          <a:p>
            <a:pPr>
              <a:defRPr/>
            </a:pPr>
            <a:fld id="{4F5C44FE-D6CD-438E-8B10-E71D62ADFFD2}" type="slidenum">
              <a:rPr lang="en-GB"/>
              <a:pPr>
                <a:defRPr/>
              </a:pPr>
              <a:t>‹#›</a:t>
            </a:fld>
            <a:endParaRPr lang="en-GB"/>
          </a:p>
        </p:txBody>
      </p:sp>
      <p:sp>
        <p:nvSpPr>
          <p:cNvPr id="10" name="Footer Placeholder 2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3802545794"/>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09164F-B96E-4B6A-A9B1-EAF2462F929A}" type="slidenum">
              <a:rPr lang="en-GB"/>
              <a:pPr>
                <a:defRPr/>
              </a:pPr>
              <a:t>‹#›</a:t>
            </a:fld>
            <a:endParaRPr lang="en-GB"/>
          </a:p>
        </p:txBody>
      </p:sp>
    </p:spTree>
    <p:extLst>
      <p:ext uri="{BB962C8B-B14F-4D97-AF65-F5344CB8AC3E}">
        <p14:creationId xmlns:p14="http://schemas.microsoft.com/office/powerpoint/2010/main" val="1092830961"/>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918CA6-048C-473D-9478-3A3A6A133FA4}" type="slidenum">
              <a:rPr lang="en-GB"/>
              <a:pPr>
                <a:defRPr/>
              </a:pPr>
              <a:t>‹#›</a:t>
            </a:fld>
            <a:endParaRPr lang="en-GB"/>
          </a:p>
        </p:txBody>
      </p:sp>
    </p:spTree>
    <p:extLst>
      <p:ext uri="{BB962C8B-B14F-4D97-AF65-F5344CB8AC3E}">
        <p14:creationId xmlns:p14="http://schemas.microsoft.com/office/powerpoint/2010/main" val="2598392157"/>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4743450"/>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6" y="2895600"/>
            <a:ext cx="4572000" cy="13687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
        <p:nvSpPr>
          <p:cNvPr id="6" name="Date Placeholder 21"/>
          <p:cNvSpPr>
            <a:spLocks noGrp="1"/>
          </p:cNvSpPr>
          <p:nvPr>
            <p:ph type="dt" sz="half" idx="10"/>
          </p:nvPr>
        </p:nvSpPr>
        <p:spPr/>
        <p:txBody>
          <a:bodyPr/>
          <a:lstStyle>
            <a:lvl1pPr>
              <a:defRPr/>
            </a:lvl1pPr>
          </a:lstStyle>
          <a:p>
            <a:pPr>
              <a:defRPr/>
            </a:pPr>
            <a:endParaRPr lang="en-GB"/>
          </a:p>
        </p:txBody>
      </p:sp>
      <p:sp>
        <p:nvSpPr>
          <p:cNvPr id="7" name="Slide Number Placeholder 22"/>
          <p:cNvSpPr>
            <a:spLocks noGrp="1"/>
          </p:cNvSpPr>
          <p:nvPr>
            <p:ph type="sldNum" sz="quarter" idx="11"/>
          </p:nvPr>
        </p:nvSpPr>
        <p:spPr/>
        <p:txBody>
          <a:bodyPr/>
          <a:lstStyle>
            <a:lvl1pPr>
              <a:defRPr/>
            </a:lvl1pPr>
          </a:lstStyle>
          <a:p>
            <a:pPr>
              <a:defRPr/>
            </a:pPr>
            <a:fld id="{8B757CF0-22DC-46ED-9F31-6DEF630B2FBC}" type="slidenum">
              <a:rPr lang="en-GB"/>
              <a:pPr>
                <a:defRPr/>
              </a:pPr>
              <a:t>‹#›</a:t>
            </a:fld>
            <a:endParaRPr lang="en-GB"/>
          </a:p>
        </p:txBody>
      </p:sp>
      <p:sp>
        <p:nvSpPr>
          <p:cNvPr id="8" name="Footer Placeholder 2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9208431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5" name="Date Placeholder 11"/>
          <p:cNvSpPr>
            <a:spLocks noGrp="1"/>
          </p:cNvSpPr>
          <p:nvPr>
            <p:ph type="dt" sz="half" idx="14"/>
          </p:nvPr>
        </p:nvSpPr>
        <p:spPr/>
        <p:txBody>
          <a:bodyPr/>
          <a:lstStyle>
            <a:lvl1pPr>
              <a:defRPr/>
            </a:lvl1pPr>
          </a:lstStyle>
          <a:p>
            <a:pPr>
              <a:defRPr/>
            </a:pPr>
            <a:endParaRPr lang="en-GB"/>
          </a:p>
        </p:txBody>
      </p:sp>
      <p:sp>
        <p:nvSpPr>
          <p:cNvPr id="6" name="Slide Number Placeholder 18"/>
          <p:cNvSpPr>
            <a:spLocks noGrp="1"/>
          </p:cNvSpPr>
          <p:nvPr>
            <p:ph type="sldNum" sz="quarter" idx="15"/>
          </p:nvPr>
        </p:nvSpPr>
        <p:spPr/>
        <p:txBody>
          <a:bodyPr/>
          <a:lstStyle>
            <a:lvl1pPr>
              <a:defRPr/>
            </a:lvl1pPr>
          </a:lstStyle>
          <a:p>
            <a:pPr>
              <a:defRPr/>
            </a:pPr>
            <a:fld id="{FE1B2C11-74B9-4A7B-9508-F57D7096D92C}" type="slidenum">
              <a:rPr lang="en-GB"/>
              <a:pPr>
                <a:defRPr/>
              </a:pPr>
              <a:t>‹#›</a:t>
            </a:fld>
            <a:endParaRPr lang="en-GB"/>
          </a:p>
        </p:txBody>
      </p:sp>
      <p:sp>
        <p:nvSpPr>
          <p:cNvPr id="7" name="Footer Placeholder 2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90571852"/>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4763" y="1828800"/>
            <a:ext cx="9144001"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6" y="4003302"/>
            <a:ext cx="4572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a:t>Click to edit Master title style</a:t>
            </a:r>
            <a:endParaRPr lang="en-US" dirty="0"/>
          </a:p>
        </p:txBody>
      </p:sp>
      <p:sp>
        <p:nvSpPr>
          <p:cNvPr id="7" name="Date Placeholder 15"/>
          <p:cNvSpPr>
            <a:spLocks noGrp="1"/>
          </p:cNvSpPr>
          <p:nvPr>
            <p:ph type="dt" sz="half" idx="10"/>
          </p:nvPr>
        </p:nvSpPr>
        <p:spPr/>
        <p:txBody>
          <a:bodyPr/>
          <a:lstStyle>
            <a:lvl1pPr>
              <a:defRPr/>
            </a:lvl1pPr>
          </a:lstStyle>
          <a:p>
            <a:pPr>
              <a:defRPr/>
            </a:pPr>
            <a:endParaRPr lang="en-GB"/>
          </a:p>
        </p:txBody>
      </p:sp>
      <p:sp>
        <p:nvSpPr>
          <p:cNvPr id="8" name="Slide Number Placeholder 19"/>
          <p:cNvSpPr>
            <a:spLocks noGrp="1"/>
          </p:cNvSpPr>
          <p:nvPr>
            <p:ph type="sldNum" sz="quarter" idx="11"/>
          </p:nvPr>
        </p:nvSpPr>
        <p:spPr/>
        <p:txBody>
          <a:bodyPr/>
          <a:lstStyle>
            <a:lvl1pPr>
              <a:defRPr/>
            </a:lvl1pPr>
          </a:lstStyle>
          <a:p>
            <a:pPr>
              <a:defRPr/>
            </a:pPr>
            <a:fld id="{B3F88D79-BD00-489D-8543-3A14B1861D21}" type="slidenum">
              <a:rPr lang="en-GB"/>
              <a:pPr>
                <a:defRPr/>
              </a:pPr>
              <a:t>‹#›</a:t>
            </a:fld>
            <a:endParaRPr lang="en-GB"/>
          </a:p>
        </p:txBody>
      </p:sp>
      <p:sp>
        <p:nvSpPr>
          <p:cNvPr id="9" name="Footer Placeholder 2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78352780"/>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ontent Placeholder 11"/>
          <p:cNvSpPr>
            <a:spLocks noGrp="1"/>
          </p:cNvSpPr>
          <p:nvPr>
            <p:ph sz="quarter" idx="14"/>
          </p:nvPr>
        </p:nvSpPr>
        <p:spPr>
          <a:xfrm>
            <a:off x="4901184" y="1463040"/>
            <a:ext cx="3886200" cy="428853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6" name="Date Placeholder 19"/>
          <p:cNvSpPr>
            <a:spLocks noGrp="1"/>
          </p:cNvSpPr>
          <p:nvPr>
            <p:ph type="dt" sz="half" idx="15"/>
          </p:nvPr>
        </p:nvSpPr>
        <p:spPr/>
        <p:txBody>
          <a:bodyPr/>
          <a:lstStyle>
            <a:lvl1pPr>
              <a:defRPr/>
            </a:lvl1pPr>
          </a:lstStyle>
          <a:p>
            <a:pPr>
              <a:defRPr/>
            </a:pPr>
            <a:endParaRPr lang="en-GB"/>
          </a:p>
        </p:txBody>
      </p:sp>
      <p:sp>
        <p:nvSpPr>
          <p:cNvPr id="7" name="Slide Number Placeholder 24"/>
          <p:cNvSpPr>
            <a:spLocks noGrp="1"/>
          </p:cNvSpPr>
          <p:nvPr>
            <p:ph type="sldNum" sz="quarter" idx="16"/>
          </p:nvPr>
        </p:nvSpPr>
        <p:spPr/>
        <p:txBody>
          <a:bodyPr/>
          <a:lstStyle>
            <a:lvl1pPr>
              <a:defRPr/>
            </a:lvl1pPr>
          </a:lstStyle>
          <a:p>
            <a:pPr>
              <a:defRPr/>
            </a:pPr>
            <a:fld id="{3A43E300-35EE-4919-A79C-2B817992FAB8}" type="slidenum">
              <a:rPr lang="en-GB"/>
              <a:pPr>
                <a:defRPr/>
              </a:pPr>
              <a:t>‹#›</a:t>
            </a:fld>
            <a:endParaRPr lang="en-GB"/>
          </a:p>
        </p:txBody>
      </p:sp>
      <p:sp>
        <p:nvSpPr>
          <p:cNvPr id="8" name="Footer Placeholder 25"/>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977076652"/>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 Placeholder 3"/>
          <p:cNvSpPr>
            <a:spLocks noGrp="1"/>
          </p:cNvSpPr>
          <p:nvPr>
            <p:ph type="body" sz="half" idx="2"/>
          </p:nvPr>
        </p:nvSpPr>
        <p:spPr>
          <a:xfrm>
            <a:off x="352426"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8" name="Date Placeholder 19"/>
          <p:cNvSpPr>
            <a:spLocks noGrp="1"/>
          </p:cNvSpPr>
          <p:nvPr>
            <p:ph type="dt" sz="half" idx="16"/>
          </p:nvPr>
        </p:nvSpPr>
        <p:spPr/>
        <p:txBody>
          <a:bodyPr/>
          <a:lstStyle>
            <a:lvl1pPr>
              <a:defRPr/>
            </a:lvl1pPr>
          </a:lstStyle>
          <a:p>
            <a:pPr>
              <a:defRPr/>
            </a:pPr>
            <a:endParaRPr lang="en-GB"/>
          </a:p>
        </p:txBody>
      </p:sp>
      <p:sp>
        <p:nvSpPr>
          <p:cNvPr id="9" name="Slide Number Placeholder 23"/>
          <p:cNvSpPr>
            <a:spLocks noGrp="1"/>
          </p:cNvSpPr>
          <p:nvPr>
            <p:ph type="sldNum" sz="quarter" idx="17"/>
          </p:nvPr>
        </p:nvSpPr>
        <p:spPr/>
        <p:txBody>
          <a:bodyPr/>
          <a:lstStyle>
            <a:lvl1pPr>
              <a:defRPr/>
            </a:lvl1pPr>
          </a:lstStyle>
          <a:p>
            <a:pPr>
              <a:defRPr/>
            </a:pPr>
            <a:fld id="{26535E25-2B2E-46F9-A0D6-223BFB5D0844}" type="slidenum">
              <a:rPr lang="en-GB"/>
              <a:pPr>
                <a:defRPr/>
              </a:pPr>
              <a:t>‹#›</a:t>
            </a:fld>
            <a:endParaRPr lang="en-GB"/>
          </a:p>
        </p:txBody>
      </p:sp>
      <p:sp>
        <p:nvSpPr>
          <p:cNvPr id="10" name="Footer Placeholder 28"/>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2245205450"/>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4"/>
          <p:cNvSpPr>
            <a:spLocks noGrp="1"/>
          </p:cNvSpPr>
          <p:nvPr>
            <p:ph type="title"/>
          </p:nvPr>
        </p:nvSpPr>
        <p:spPr/>
        <p:txBody>
          <a:bodyPr/>
          <a:lstStyle/>
          <a:p>
            <a:r>
              <a:rPr lang="en-US"/>
              <a:t>Click to edit Master title style</a:t>
            </a:r>
          </a:p>
        </p:txBody>
      </p:sp>
      <p:sp>
        <p:nvSpPr>
          <p:cNvPr id="4" name="Date Placeholder 10"/>
          <p:cNvSpPr>
            <a:spLocks noGrp="1"/>
          </p:cNvSpPr>
          <p:nvPr>
            <p:ph type="dt" sz="half" idx="10"/>
          </p:nvPr>
        </p:nvSpPr>
        <p:spPr/>
        <p:txBody>
          <a:bodyPr/>
          <a:lstStyle>
            <a:lvl1pPr>
              <a:defRPr/>
            </a:lvl1pPr>
          </a:lstStyle>
          <a:p>
            <a:pPr>
              <a:defRPr/>
            </a:pPr>
            <a:endParaRPr lang="en-GB"/>
          </a:p>
        </p:txBody>
      </p:sp>
      <p:sp>
        <p:nvSpPr>
          <p:cNvPr id="5" name="Slide Number Placeholder 13"/>
          <p:cNvSpPr>
            <a:spLocks noGrp="1"/>
          </p:cNvSpPr>
          <p:nvPr>
            <p:ph type="sldNum" sz="quarter" idx="11"/>
          </p:nvPr>
        </p:nvSpPr>
        <p:spPr/>
        <p:txBody>
          <a:bodyPr/>
          <a:lstStyle>
            <a:lvl1pPr>
              <a:defRPr/>
            </a:lvl1pPr>
          </a:lstStyle>
          <a:p>
            <a:pPr>
              <a:defRPr/>
            </a:pPr>
            <a:fld id="{09066FE4-DEEB-4AE6-BE53-788FD14257FB}" type="slidenum">
              <a:rPr lang="en-GB"/>
              <a:pPr>
                <a:defRPr/>
              </a:pPr>
              <a:t>‹#›</a:t>
            </a:fld>
            <a:endParaRPr lang="en-GB"/>
          </a:p>
        </p:txBody>
      </p:sp>
      <p:sp>
        <p:nvSpPr>
          <p:cNvPr id="6" name="Footer Placeholder 17"/>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240286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Content Placeholder 30"/>
          <p:cNvSpPr>
            <a:spLocks noGrp="1"/>
          </p:cNvSpPr>
          <p:nvPr>
            <p:ph sz="quarter" idx="13"/>
          </p:nvPr>
        </p:nvSpPr>
        <p:spPr>
          <a:xfrm>
            <a:off x="352426" y="1463040"/>
            <a:ext cx="7680960" cy="4724400"/>
          </a:xfrm>
        </p:spPr>
        <p:txBody>
          <a:bodyPr/>
          <a:lstStyle>
            <a:lvl1pPr marL="533400" indent="-533400">
              <a:buClr>
                <a:schemeClr val="tx1"/>
              </a:buClr>
              <a:buFont typeface="Wingdings" pitchFamily="2" charset="2"/>
              <a:buChar char="Ø"/>
              <a:defRPr sz="2600">
                <a:latin typeface="Arial Unicode MS" pitchFamily="34" charset="-128"/>
                <a:ea typeface="Arial Unicode MS" pitchFamily="34" charset="-128"/>
                <a:cs typeface="Arial Unicode MS" pitchFamily="34" charset="-128"/>
              </a:defRPr>
            </a:lvl1pPr>
            <a:lvl2pPr marL="892175" indent="-358775">
              <a:buClr>
                <a:schemeClr val="tx1"/>
              </a:buClr>
              <a:defRPr sz="2200">
                <a:latin typeface="Arial Unicode MS" pitchFamily="34" charset="-128"/>
                <a:ea typeface="Arial Unicode MS" pitchFamily="34" charset="-128"/>
                <a:cs typeface="Arial Unicode MS" pitchFamily="34" charset="-128"/>
              </a:defRPr>
            </a:lvl2pPr>
            <a:lvl3pPr marL="1252538" indent="-360363">
              <a:buClr>
                <a:schemeClr val="tx1"/>
              </a:buClr>
              <a:defRPr sz="2000">
                <a:latin typeface="Arial Unicode MS" pitchFamily="34" charset="-128"/>
                <a:ea typeface="Arial Unicode MS" pitchFamily="34" charset="-128"/>
                <a:cs typeface="Arial Unicode MS" pitchFamily="34" charset="-128"/>
              </a:defRPr>
            </a:lvl3pPr>
            <a:lvl4pPr marL="1611313" indent="-358775">
              <a:buClr>
                <a:schemeClr val="tx1"/>
              </a:buClr>
              <a:defRPr>
                <a:latin typeface="Arial Unicode MS" pitchFamily="34" charset="-128"/>
                <a:ea typeface="Arial Unicode MS" pitchFamily="34" charset="-128"/>
                <a:cs typeface="Arial Unicode MS" pitchFamily="34" charset="-128"/>
              </a:defRPr>
            </a:lvl4pPr>
            <a:lvl5pPr marL="1611313" indent="-358775">
              <a:buClr>
                <a:schemeClr val="tx1"/>
              </a:buClr>
              <a:defRPr>
                <a:latin typeface="Arial Unicode MS" pitchFamily="34" charset="-128"/>
                <a:ea typeface="Arial Unicode MS" pitchFamily="34" charset="-128"/>
                <a:cs typeface="Arial Unicode MS"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itle 7"/>
          <p:cNvSpPr>
            <a:spLocks noGrp="1"/>
          </p:cNvSpPr>
          <p:nvPr>
            <p:ph type="title"/>
          </p:nvPr>
        </p:nvSpPr>
        <p:spPr/>
        <p:txBody>
          <a:bodyPr anchor="ctr"/>
          <a:lstStyle>
            <a:lvl1pPr>
              <a:defRPr sz="4400">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Date Placeholder 11"/>
          <p:cNvSpPr>
            <a:spLocks noGrp="1"/>
          </p:cNvSpPr>
          <p:nvPr>
            <p:ph type="dt" sz="half" idx="14"/>
          </p:nvPr>
        </p:nvSpPr>
        <p:spPr>
          <a:xfrm>
            <a:off x="352425" y="6597351"/>
            <a:ext cx="1466850" cy="193973"/>
          </a:xfrm>
          <a:prstGeom prst="rect">
            <a:avLst/>
          </a:prstGeom>
        </p:spPr>
        <p:txBody>
          <a:bodyPr/>
          <a:lstStyle>
            <a:lvl1pPr>
              <a:defRPr/>
            </a:lvl1pPr>
          </a:lstStyle>
          <a:p>
            <a:pPr>
              <a:defRPr/>
            </a:pPr>
            <a:endParaRPr lang="en-GB"/>
          </a:p>
        </p:txBody>
      </p:sp>
      <p:sp>
        <p:nvSpPr>
          <p:cNvPr id="6" name="Slide Number Placeholder 18"/>
          <p:cNvSpPr>
            <a:spLocks noGrp="1"/>
          </p:cNvSpPr>
          <p:nvPr>
            <p:ph type="sldNum" sz="quarter" idx="15"/>
          </p:nvPr>
        </p:nvSpPr>
        <p:spPr/>
        <p:txBody>
          <a:bodyPr/>
          <a:lstStyle>
            <a:lvl1pPr>
              <a:defRPr/>
            </a:lvl1pPr>
          </a:lstStyle>
          <a:p>
            <a:pPr>
              <a:defRPr/>
            </a:pPr>
            <a:fld id="{FE1B2C11-74B9-4A7B-9508-F57D7096D92C}" type="slidenum">
              <a:rPr lang="en-GB"/>
              <a:pPr>
                <a:defRPr/>
              </a:pPr>
              <a:t>‹#›</a:t>
            </a:fld>
            <a:endParaRPr lang="en-GB"/>
          </a:p>
        </p:txBody>
      </p:sp>
      <p:sp>
        <p:nvSpPr>
          <p:cNvPr id="7" name="Footer Placeholder 20"/>
          <p:cNvSpPr>
            <a:spLocks noGrp="1"/>
          </p:cNvSpPr>
          <p:nvPr>
            <p:ph type="ftr" sz="quarter" idx="16"/>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4187305203"/>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6"/>
          <p:cNvSpPr>
            <a:spLocks noGrp="1"/>
          </p:cNvSpPr>
          <p:nvPr>
            <p:ph type="dt" sz="half" idx="10"/>
          </p:nvPr>
        </p:nvSpPr>
        <p:spPr/>
        <p:txBody>
          <a:bodyPr/>
          <a:lstStyle>
            <a:lvl1pPr>
              <a:defRPr/>
            </a:lvl1pPr>
          </a:lstStyle>
          <a:p>
            <a:pPr>
              <a:defRPr/>
            </a:pPr>
            <a:endParaRPr lang="en-GB"/>
          </a:p>
        </p:txBody>
      </p:sp>
      <p:sp>
        <p:nvSpPr>
          <p:cNvPr id="4" name="Slide Number Placeholder 11"/>
          <p:cNvSpPr>
            <a:spLocks noGrp="1"/>
          </p:cNvSpPr>
          <p:nvPr>
            <p:ph type="sldNum" sz="quarter" idx="11"/>
          </p:nvPr>
        </p:nvSpPr>
        <p:spPr/>
        <p:txBody>
          <a:bodyPr/>
          <a:lstStyle>
            <a:lvl1pPr>
              <a:defRPr/>
            </a:lvl1pPr>
          </a:lstStyle>
          <a:p>
            <a:pPr>
              <a:defRPr/>
            </a:pPr>
            <a:fld id="{F5967D51-7EEE-480A-BCCF-7CB44A533611}" type="slidenum">
              <a:rPr lang="en-GB"/>
              <a:pPr>
                <a:defRPr/>
              </a:pPr>
              <a:t>‹#›</a:t>
            </a:fld>
            <a:endParaRPr lang="en-GB"/>
          </a:p>
        </p:txBody>
      </p:sp>
      <p:sp>
        <p:nvSpPr>
          <p:cNvPr id="5" name="Footer Placeholder 1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71404313"/>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2"/>
          <p:cNvSpPr>
            <a:spLocks noGrp="1"/>
          </p:cNvSpPr>
          <p:nvPr>
            <p:ph type="dt" sz="half" idx="15"/>
          </p:nvPr>
        </p:nvSpPr>
        <p:spPr/>
        <p:txBody>
          <a:bodyPr/>
          <a:lstStyle>
            <a:lvl1pPr>
              <a:defRPr/>
            </a:lvl1pPr>
          </a:lstStyle>
          <a:p>
            <a:pPr>
              <a:defRPr/>
            </a:pPr>
            <a:endParaRPr lang="en-GB"/>
          </a:p>
        </p:txBody>
      </p:sp>
      <p:sp>
        <p:nvSpPr>
          <p:cNvPr id="9" name="Slide Number Placeholder 17"/>
          <p:cNvSpPr>
            <a:spLocks noGrp="1"/>
          </p:cNvSpPr>
          <p:nvPr>
            <p:ph type="sldNum" sz="quarter" idx="16"/>
          </p:nvPr>
        </p:nvSpPr>
        <p:spPr/>
        <p:txBody>
          <a:bodyPr/>
          <a:lstStyle>
            <a:lvl1pPr>
              <a:defRPr/>
            </a:lvl1pPr>
          </a:lstStyle>
          <a:p>
            <a:pPr>
              <a:defRPr/>
            </a:pPr>
            <a:fld id="{711C3BAC-E852-4677-96C6-55144C5CDEEB}" type="slidenum">
              <a:rPr lang="en-GB"/>
              <a:pPr>
                <a:defRPr/>
              </a:pPr>
              <a:t>‹#›</a:t>
            </a:fld>
            <a:endParaRPr lang="en-GB"/>
          </a:p>
        </p:txBody>
      </p:sp>
      <p:sp>
        <p:nvSpPr>
          <p:cNvPr id="10" name="Footer Placeholder 19"/>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921528784"/>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5" name="Text Placeholder 24"/>
          <p:cNvSpPr>
            <a:spLocks noGrp="1"/>
          </p:cNvSpPr>
          <p:nvPr>
            <p:ph type="body" sz="quarter" idx="13"/>
          </p:nvPr>
        </p:nvSpPr>
        <p:spPr>
          <a:xfrm>
            <a:off x="352426" y="1600199"/>
            <a:ext cx="4572000" cy="3593237"/>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9" name="Title Placeholder 1"/>
          <p:cNvSpPr>
            <a:spLocks noGrp="1"/>
          </p:cNvSpPr>
          <p:nvPr>
            <p:ph type="title"/>
          </p:nvPr>
        </p:nvSpPr>
        <p:spPr>
          <a:xfrm>
            <a:off x="352425" y="275208"/>
            <a:ext cx="4572000" cy="1324992"/>
          </a:xfrm>
          <a:prstGeom prst="rect">
            <a:avLst/>
          </a:prstGeom>
        </p:spPr>
        <p:txBody>
          <a:bodyPr rtlCol="0">
            <a:normAutofit/>
          </a:bodyPr>
          <a:lstStyle/>
          <a:p>
            <a:r>
              <a:rPr lang="en-US"/>
              <a:t>Click to edit Master title style</a:t>
            </a:r>
            <a:endParaRPr lang="en-US" dirty="0"/>
          </a:p>
        </p:txBody>
      </p:sp>
      <p:sp>
        <p:nvSpPr>
          <p:cNvPr id="8" name="Date Placeholder 12"/>
          <p:cNvSpPr>
            <a:spLocks noGrp="1"/>
          </p:cNvSpPr>
          <p:nvPr>
            <p:ph type="dt" sz="half" idx="14"/>
          </p:nvPr>
        </p:nvSpPr>
        <p:spPr/>
        <p:txBody>
          <a:bodyPr/>
          <a:lstStyle>
            <a:lvl1pPr>
              <a:defRPr/>
            </a:lvl1pPr>
          </a:lstStyle>
          <a:p>
            <a:pPr>
              <a:defRPr/>
            </a:pPr>
            <a:endParaRPr lang="en-GB"/>
          </a:p>
        </p:txBody>
      </p:sp>
      <p:sp>
        <p:nvSpPr>
          <p:cNvPr id="9" name="Slide Number Placeholder 19"/>
          <p:cNvSpPr>
            <a:spLocks noGrp="1"/>
          </p:cNvSpPr>
          <p:nvPr>
            <p:ph type="sldNum" sz="quarter" idx="15"/>
          </p:nvPr>
        </p:nvSpPr>
        <p:spPr/>
        <p:txBody>
          <a:bodyPr/>
          <a:lstStyle>
            <a:lvl1pPr>
              <a:defRPr/>
            </a:lvl1pPr>
          </a:lstStyle>
          <a:p>
            <a:pPr>
              <a:defRPr/>
            </a:pPr>
            <a:fld id="{4F5C44FE-D6CD-438E-8B10-E71D62ADFFD2}" type="slidenum">
              <a:rPr lang="en-GB"/>
              <a:pPr>
                <a:defRPr/>
              </a:pPr>
              <a:t>‹#›</a:t>
            </a:fld>
            <a:endParaRPr lang="en-GB"/>
          </a:p>
        </p:txBody>
      </p:sp>
      <p:sp>
        <p:nvSpPr>
          <p:cNvPr id="10" name="Footer Placeholder 2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3802545794"/>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09164F-B96E-4B6A-A9B1-EAF2462F929A}" type="slidenum">
              <a:rPr lang="en-GB"/>
              <a:pPr>
                <a:defRPr/>
              </a:pPr>
              <a:t>‹#›</a:t>
            </a:fld>
            <a:endParaRPr lang="en-GB"/>
          </a:p>
        </p:txBody>
      </p:sp>
    </p:spTree>
    <p:extLst>
      <p:ext uri="{BB962C8B-B14F-4D97-AF65-F5344CB8AC3E}">
        <p14:creationId xmlns:p14="http://schemas.microsoft.com/office/powerpoint/2010/main" val="1092830961"/>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918CA6-048C-473D-9478-3A3A6A133FA4}" type="slidenum">
              <a:rPr lang="en-GB"/>
              <a:pPr>
                <a:defRPr/>
              </a:pPr>
              <a:t>‹#›</a:t>
            </a:fld>
            <a:endParaRPr lang="en-GB"/>
          </a:p>
        </p:txBody>
      </p:sp>
    </p:spTree>
    <p:extLst>
      <p:ext uri="{BB962C8B-B14F-4D97-AF65-F5344CB8AC3E}">
        <p14:creationId xmlns:p14="http://schemas.microsoft.com/office/powerpoint/2010/main" val="259839215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4763" y="1828800"/>
            <a:ext cx="9144001"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6" y="4003302"/>
            <a:ext cx="4572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dirty="0"/>
              <a:t>Click to edit Master title style</a:t>
            </a:r>
          </a:p>
        </p:txBody>
      </p:sp>
      <p:sp>
        <p:nvSpPr>
          <p:cNvPr id="7" name="Date Placeholder 15"/>
          <p:cNvSpPr>
            <a:spLocks noGrp="1"/>
          </p:cNvSpPr>
          <p:nvPr>
            <p:ph type="dt" sz="half" idx="10"/>
          </p:nvPr>
        </p:nvSpPr>
        <p:spPr>
          <a:xfrm>
            <a:off x="352425" y="6597351"/>
            <a:ext cx="1466850" cy="193973"/>
          </a:xfrm>
          <a:prstGeom prst="rect">
            <a:avLst/>
          </a:prstGeom>
        </p:spPr>
        <p:txBody>
          <a:bodyPr/>
          <a:lstStyle>
            <a:lvl1pPr>
              <a:defRPr/>
            </a:lvl1pPr>
          </a:lstStyle>
          <a:p>
            <a:pPr>
              <a:defRPr/>
            </a:pPr>
            <a:endParaRPr lang="en-GB"/>
          </a:p>
        </p:txBody>
      </p:sp>
      <p:sp>
        <p:nvSpPr>
          <p:cNvPr id="8" name="Slide Number Placeholder 19"/>
          <p:cNvSpPr>
            <a:spLocks noGrp="1"/>
          </p:cNvSpPr>
          <p:nvPr>
            <p:ph type="sldNum" sz="quarter" idx="11"/>
          </p:nvPr>
        </p:nvSpPr>
        <p:spPr/>
        <p:txBody>
          <a:bodyPr/>
          <a:lstStyle>
            <a:lvl1pPr>
              <a:defRPr/>
            </a:lvl1pPr>
          </a:lstStyle>
          <a:p>
            <a:pPr>
              <a:defRPr/>
            </a:pPr>
            <a:fld id="{B3F88D79-BD00-489D-8543-3A14B1861D21}" type="slidenum">
              <a:rPr lang="en-GB"/>
              <a:pPr>
                <a:defRPr/>
              </a:pPr>
              <a:t>‹#›</a:t>
            </a:fld>
            <a:endParaRPr lang="en-GB"/>
          </a:p>
        </p:txBody>
      </p:sp>
      <p:sp>
        <p:nvSpPr>
          <p:cNvPr id="9" name="Footer Placeholder 20"/>
          <p:cNvSpPr>
            <a:spLocks noGrp="1"/>
          </p:cNvSpPr>
          <p:nvPr>
            <p:ph type="ftr" sz="quarter" idx="12"/>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51887081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ontent Placeholder 11"/>
          <p:cNvSpPr>
            <a:spLocks noGrp="1"/>
          </p:cNvSpPr>
          <p:nvPr>
            <p:ph sz="quarter" idx="14"/>
          </p:nvPr>
        </p:nvSpPr>
        <p:spPr>
          <a:xfrm>
            <a:off x="4901184" y="1463040"/>
            <a:ext cx="3886200" cy="428853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6" name="Date Placeholder 19"/>
          <p:cNvSpPr>
            <a:spLocks noGrp="1"/>
          </p:cNvSpPr>
          <p:nvPr>
            <p:ph type="dt" sz="half" idx="15"/>
          </p:nvPr>
        </p:nvSpPr>
        <p:spPr>
          <a:xfrm>
            <a:off x="352425" y="6597351"/>
            <a:ext cx="1466850" cy="193973"/>
          </a:xfrm>
          <a:prstGeom prst="rect">
            <a:avLst/>
          </a:prstGeom>
        </p:spPr>
        <p:txBody>
          <a:bodyPr/>
          <a:lstStyle>
            <a:lvl1pPr>
              <a:defRPr/>
            </a:lvl1pPr>
          </a:lstStyle>
          <a:p>
            <a:pPr>
              <a:defRPr/>
            </a:pPr>
            <a:endParaRPr lang="en-GB"/>
          </a:p>
        </p:txBody>
      </p:sp>
      <p:sp>
        <p:nvSpPr>
          <p:cNvPr id="7" name="Slide Number Placeholder 24"/>
          <p:cNvSpPr>
            <a:spLocks noGrp="1"/>
          </p:cNvSpPr>
          <p:nvPr>
            <p:ph type="sldNum" sz="quarter" idx="16"/>
          </p:nvPr>
        </p:nvSpPr>
        <p:spPr/>
        <p:txBody>
          <a:bodyPr/>
          <a:lstStyle>
            <a:lvl1pPr>
              <a:defRPr/>
            </a:lvl1pPr>
          </a:lstStyle>
          <a:p>
            <a:pPr>
              <a:defRPr/>
            </a:pPr>
            <a:fld id="{3A43E300-35EE-4919-A79C-2B817992FAB8}" type="slidenum">
              <a:rPr lang="en-GB"/>
              <a:pPr>
                <a:defRPr/>
              </a:pPr>
              <a:t>‹#›</a:t>
            </a:fld>
            <a:endParaRPr lang="en-GB"/>
          </a:p>
        </p:txBody>
      </p:sp>
      <p:sp>
        <p:nvSpPr>
          <p:cNvPr id="8" name="Footer Placeholder 25"/>
          <p:cNvSpPr>
            <a:spLocks noGrp="1"/>
          </p:cNvSpPr>
          <p:nvPr>
            <p:ph type="ftr" sz="quarter" idx="17"/>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4769797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8" name="Text Placeholder 3"/>
          <p:cNvSpPr>
            <a:spLocks noGrp="1"/>
          </p:cNvSpPr>
          <p:nvPr>
            <p:ph type="body" sz="half" idx="2"/>
          </p:nvPr>
        </p:nvSpPr>
        <p:spPr>
          <a:xfrm>
            <a:off x="352426" y="1463040"/>
            <a:ext cx="3886200" cy="509587"/>
          </a:xfrm>
        </p:spPr>
        <p:txBody>
          <a:bodyPr/>
          <a:lstStyle>
            <a:lvl1pPr marL="0" indent="0">
              <a:buNone/>
              <a:defRPr sz="2000" b="0" i="1" spc="0" baseline="0">
                <a:solidFill>
                  <a:schemeClr val="tx1"/>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9" name="Text Placeholder 3"/>
          <p:cNvSpPr>
            <a:spLocks noGrp="1"/>
          </p:cNvSpPr>
          <p:nvPr>
            <p:ph type="body" sz="half" idx="15"/>
          </p:nvPr>
        </p:nvSpPr>
        <p:spPr>
          <a:xfrm>
            <a:off x="4900613" y="1463040"/>
            <a:ext cx="3886200" cy="509587"/>
          </a:xfrm>
        </p:spPr>
        <p:txBody>
          <a:bodyPr/>
          <a:lstStyle>
            <a:lvl1pPr marL="0" indent="0">
              <a:buNone/>
              <a:defRPr sz="2000" b="0" i="1" spc="0" baseline="0">
                <a:solidFill>
                  <a:schemeClr val="tx1"/>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2" name="Content Placeholder 11"/>
          <p:cNvSpPr>
            <a:spLocks noGrp="1"/>
          </p:cNvSpPr>
          <p:nvPr>
            <p:ph sz="quarter" idx="14"/>
          </p:nvPr>
        </p:nvSpPr>
        <p:spPr>
          <a:xfrm>
            <a:off x="4900613" y="2011680"/>
            <a:ext cx="3886200" cy="3736848"/>
          </a:xfrm>
        </p:spPr>
        <p:txBody>
          <a:bodyPr/>
          <a:lstStyle>
            <a:lvl1pPr>
              <a:defRPr sz="1600">
                <a:latin typeface="Arial Unicode MS" pitchFamily="34" charset="-128"/>
                <a:ea typeface="Arial Unicode MS" pitchFamily="34" charset="-128"/>
                <a:cs typeface="Arial Unicode MS" pitchFamily="34" charset="-128"/>
              </a:defRPr>
            </a:lvl1pPr>
            <a:lvl2pPr>
              <a:defRPr sz="1600">
                <a:latin typeface="Arial Unicode MS" pitchFamily="34" charset="-128"/>
                <a:ea typeface="Arial Unicode MS" pitchFamily="34" charset="-128"/>
                <a:cs typeface="Arial Unicode MS" pitchFamily="34" charset="-128"/>
              </a:defRPr>
            </a:lvl2pPr>
            <a:lvl3pPr>
              <a:defRPr sz="1600">
                <a:latin typeface="Arial Unicode MS" pitchFamily="34" charset="-128"/>
                <a:ea typeface="Arial Unicode MS" pitchFamily="34" charset="-128"/>
                <a:cs typeface="Arial Unicode MS" pitchFamily="34" charset="-128"/>
              </a:defRPr>
            </a:lvl3pPr>
            <a:lvl4pPr>
              <a:defRPr sz="1600">
                <a:latin typeface="Arial Unicode MS" pitchFamily="34" charset="-128"/>
                <a:ea typeface="Arial Unicode MS" pitchFamily="34" charset="-128"/>
                <a:cs typeface="Arial Unicode MS" pitchFamily="34" charset="-128"/>
              </a:defRPr>
            </a:lvl4pPr>
            <a:lvl5pPr>
              <a:defRPr sz="1600">
                <a:latin typeface="Arial Unicode MS" pitchFamily="34" charset="-128"/>
                <a:ea typeface="Arial Unicode MS" pitchFamily="34" charset="-128"/>
                <a:cs typeface="Arial Unicode MS"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30"/>
          <p:cNvSpPr>
            <a:spLocks noGrp="1"/>
          </p:cNvSpPr>
          <p:nvPr>
            <p:ph sz="quarter" idx="13"/>
          </p:nvPr>
        </p:nvSpPr>
        <p:spPr>
          <a:xfrm>
            <a:off x="352426" y="2011680"/>
            <a:ext cx="3886200" cy="3736848"/>
          </a:xfrm>
        </p:spPr>
        <p:txBody>
          <a:bodyPr/>
          <a:lstStyle>
            <a:lvl1pPr>
              <a:defRPr sz="1600">
                <a:latin typeface="Arial Unicode MS" pitchFamily="34" charset="-128"/>
                <a:ea typeface="Arial Unicode MS" pitchFamily="34" charset="-128"/>
                <a:cs typeface="Arial Unicode MS" pitchFamily="34" charset="-128"/>
              </a:defRPr>
            </a:lvl1pPr>
            <a:lvl2pPr>
              <a:defRPr sz="1600">
                <a:latin typeface="Arial Unicode MS" pitchFamily="34" charset="-128"/>
                <a:ea typeface="Arial Unicode MS" pitchFamily="34" charset="-128"/>
                <a:cs typeface="Arial Unicode MS" pitchFamily="34" charset="-128"/>
              </a:defRPr>
            </a:lvl2pPr>
            <a:lvl3pPr>
              <a:defRPr sz="1600">
                <a:latin typeface="Arial Unicode MS" pitchFamily="34" charset="-128"/>
                <a:ea typeface="Arial Unicode MS" pitchFamily="34" charset="-128"/>
                <a:cs typeface="Arial Unicode MS" pitchFamily="34" charset="-128"/>
              </a:defRPr>
            </a:lvl3pPr>
            <a:lvl4pPr>
              <a:defRPr sz="1600">
                <a:latin typeface="Arial Unicode MS" pitchFamily="34" charset="-128"/>
                <a:ea typeface="Arial Unicode MS" pitchFamily="34" charset="-128"/>
                <a:cs typeface="Arial Unicode MS" pitchFamily="34" charset="-128"/>
              </a:defRPr>
            </a:lvl4pPr>
            <a:lvl5pPr>
              <a:defRPr sz="1600">
                <a:latin typeface="Arial Unicode MS" pitchFamily="34" charset="-128"/>
                <a:ea typeface="Arial Unicode MS" pitchFamily="34" charset="-128"/>
                <a:cs typeface="Arial Unicode MS"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itle 29"/>
          <p:cNvSpPr>
            <a:spLocks noGrp="1"/>
          </p:cNvSpPr>
          <p:nvPr>
            <p:ph type="title"/>
          </p:nvPr>
        </p:nvSpPr>
        <p:spPr/>
        <p:txBody>
          <a:bodyPr/>
          <a:lstStyle/>
          <a:p>
            <a:r>
              <a:rPr lang="en-US" dirty="0"/>
              <a:t>Click to edit Master title style</a:t>
            </a:r>
          </a:p>
        </p:txBody>
      </p:sp>
      <p:sp>
        <p:nvSpPr>
          <p:cNvPr id="9" name="Slide Number Placeholder 23"/>
          <p:cNvSpPr>
            <a:spLocks noGrp="1"/>
          </p:cNvSpPr>
          <p:nvPr>
            <p:ph type="sldNum" sz="quarter" idx="17"/>
          </p:nvPr>
        </p:nvSpPr>
        <p:spPr/>
        <p:txBody>
          <a:bodyPr/>
          <a:lstStyle>
            <a:lvl1pPr>
              <a:defRPr/>
            </a:lvl1pPr>
          </a:lstStyle>
          <a:p>
            <a:pPr>
              <a:defRPr/>
            </a:pPr>
            <a:fld id="{26535E25-2B2E-46F9-A0D6-223BFB5D0844}" type="slidenum">
              <a:rPr lang="en-GB"/>
              <a:pPr>
                <a:defRPr/>
              </a:pPr>
              <a:t>‹#›</a:t>
            </a:fld>
            <a:endParaRPr lang="en-GB"/>
          </a:p>
        </p:txBody>
      </p:sp>
    </p:spTree>
    <p:extLst>
      <p:ext uri="{BB962C8B-B14F-4D97-AF65-F5344CB8AC3E}">
        <p14:creationId xmlns:p14="http://schemas.microsoft.com/office/powerpoint/2010/main" val="73234103"/>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4"/>
          <p:cNvSpPr>
            <a:spLocks noGrp="1"/>
          </p:cNvSpPr>
          <p:nvPr>
            <p:ph type="title"/>
          </p:nvPr>
        </p:nvSpPr>
        <p:spPr/>
        <p:txBody>
          <a:bodyPr/>
          <a:lstStyle/>
          <a:p>
            <a:r>
              <a:rPr lang="en-US"/>
              <a:t>Click to edit Master title style</a:t>
            </a:r>
          </a:p>
        </p:txBody>
      </p:sp>
      <p:sp>
        <p:nvSpPr>
          <p:cNvPr id="4" name="Date Placeholder 10"/>
          <p:cNvSpPr>
            <a:spLocks noGrp="1"/>
          </p:cNvSpPr>
          <p:nvPr>
            <p:ph type="dt" sz="half" idx="10"/>
          </p:nvPr>
        </p:nvSpPr>
        <p:spPr>
          <a:xfrm>
            <a:off x="352425" y="6597351"/>
            <a:ext cx="1466850" cy="193973"/>
          </a:xfrm>
          <a:prstGeom prst="rect">
            <a:avLst/>
          </a:prstGeom>
        </p:spPr>
        <p:txBody>
          <a:bodyPr/>
          <a:lstStyle>
            <a:lvl1pPr>
              <a:defRPr/>
            </a:lvl1pPr>
          </a:lstStyle>
          <a:p>
            <a:pPr>
              <a:defRPr/>
            </a:pPr>
            <a:endParaRPr lang="en-GB"/>
          </a:p>
        </p:txBody>
      </p:sp>
      <p:sp>
        <p:nvSpPr>
          <p:cNvPr id="5" name="Slide Number Placeholder 13"/>
          <p:cNvSpPr>
            <a:spLocks noGrp="1"/>
          </p:cNvSpPr>
          <p:nvPr>
            <p:ph type="sldNum" sz="quarter" idx="11"/>
          </p:nvPr>
        </p:nvSpPr>
        <p:spPr/>
        <p:txBody>
          <a:bodyPr/>
          <a:lstStyle>
            <a:lvl1pPr>
              <a:defRPr/>
            </a:lvl1pPr>
          </a:lstStyle>
          <a:p>
            <a:pPr>
              <a:defRPr/>
            </a:pPr>
            <a:fld id="{09066FE4-DEEB-4AE6-BE53-788FD14257FB}" type="slidenum">
              <a:rPr lang="en-GB"/>
              <a:pPr>
                <a:defRPr/>
              </a:pPr>
              <a:t>‹#›</a:t>
            </a:fld>
            <a:endParaRPr lang="en-GB"/>
          </a:p>
        </p:txBody>
      </p:sp>
      <p:sp>
        <p:nvSpPr>
          <p:cNvPr id="6" name="Footer Placeholder 17"/>
          <p:cNvSpPr>
            <a:spLocks noGrp="1"/>
          </p:cNvSpPr>
          <p:nvPr>
            <p:ph type="ftr" sz="quarter" idx="12"/>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1273112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6"/>
          <p:cNvSpPr>
            <a:spLocks noGrp="1"/>
          </p:cNvSpPr>
          <p:nvPr>
            <p:ph type="dt" sz="half" idx="10"/>
          </p:nvPr>
        </p:nvSpPr>
        <p:spPr>
          <a:xfrm>
            <a:off x="352425" y="6597351"/>
            <a:ext cx="1466850" cy="193973"/>
          </a:xfrm>
          <a:prstGeom prst="rect">
            <a:avLst/>
          </a:prstGeom>
        </p:spPr>
        <p:txBody>
          <a:bodyPr/>
          <a:lstStyle>
            <a:lvl1pPr>
              <a:defRPr/>
            </a:lvl1pPr>
          </a:lstStyle>
          <a:p>
            <a:pPr>
              <a:defRPr/>
            </a:pPr>
            <a:endParaRPr lang="en-GB"/>
          </a:p>
        </p:txBody>
      </p:sp>
      <p:sp>
        <p:nvSpPr>
          <p:cNvPr id="4" name="Slide Number Placeholder 11"/>
          <p:cNvSpPr>
            <a:spLocks noGrp="1"/>
          </p:cNvSpPr>
          <p:nvPr>
            <p:ph type="sldNum" sz="quarter" idx="11"/>
          </p:nvPr>
        </p:nvSpPr>
        <p:spPr/>
        <p:txBody>
          <a:bodyPr/>
          <a:lstStyle>
            <a:lvl1pPr>
              <a:defRPr/>
            </a:lvl1pPr>
          </a:lstStyle>
          <a:p>
            <a:pPr>
              <a:defRPr/>
            </a:pPr>
            <a:fld id="{F5967D51-7EEE-480A-BCCF-7CB44A533611}" type="slidenum">
              <a:rPr lang="en-GB"/>
              <a:pPr>
                <a:defRPr/>
              </a:pPr>
              <a:t>‹#›</a:t>
            </a:fld>
            <a:endParaRPr lang="en-GB"/>
          </a:p>
        </p:txBody>
      </p:sp>
      <p:sp>
        <p:nvSpPr>
          <p:cNvPr id="5" name="Footer Placeholder 12"/>
          <p:cNvSpPr>
            <a:spLocks noGrp="1"/>
          </p:cNvSpPr>
          <p:nvPr>
            <p:ph type="ftr" sz="quarter" idx="12"/>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33640458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2"/>
          <p:cNvSpPr>
            <a:spLocks noGrp="1"/>
          </p:cNvSpPr>
          <p:nvPr>
            <p:ph type="dt" sz="half" idx="15"/>
          </p:nvPr>
        </p:nvSpPr>
        <p:spPr>
          <a:xfrm>
            <a:off x="352425" y="6597351"/>
            <a:ext cx="1466850" cy="193973"/>
          </a:xfrm>
          <a:prstGeom prst="rect">
            <a:avLst/>
          </a:prstGeom>
        </p:spPr>
        <p:txBody>
          <a:bodyPr/>
          <a:lstStyle>
            <a:lvl1pPr>
              <a:defRPr/>
            </a:lvl1pPr>
          </a:lstStyle>
          <a:p>
            <a:pPr>
              <a:defRPr/>
            </a:pPr>
            <a:endParaRPr lang="en-GB"/>
          </a:p>
        </p:txBody>
      </p:sp>
      <p:sp>
        <p:nvSpPr>
          <p:cNvPr id="9" name="Slide Number Placeholder 17"/>
          <p:cNvSpPr>
            <a:spLocks noGrp="1"/>
          </p:cNvSpPr>
          <p:nvPr>
            <p:ph type="sldNum" sz="quarter" idx="16"/>
          </p:nvPr>
        </p:nvSpPr>
        <p:spPr/>
        <p:txBody>
          <a:bodyPr/>
          <a:lstStyle>
            <a:lvl1pPr>
              <a:defRPr/>
            </a:lvl1pPr>
          </a:lstStyle>
          <a:p>
            <a:pPr>
              <a:defRPr/>
            </a:pPr>
            <a:fld id="{711C3BAC-E852-4677-96C6-55144C5CDEEB}" type="slidenum">
              <a:rPr lang="en-GB"/>
              <a:pPr>
                <a:defRPr/>
              </a:pPr>
              <a:t>‹#›</a:t>
            </a:fld>
            <a:endParaRPr lang="en-GB"/>
          </a:p>
        </p:txBody>
      </p:sp>
      <p:sp>
        <p:nvSpPr>
          <p:cNvPr id="10" name="Footer Placeholder 19"/>
          <p:cNvSpPr>
            <a:spLocks noGrp="1"/>
          </p:cNvSpPr>
          <p:nvPr>
            <p:ph type="ftr" sz="quarter" idx="17"/>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93434951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2425" y="228600"/>
            <a:ext cx="7680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 name="Text Placeholder 2"/>
          <p:cNvSpPr>
            <a:spLocks noGrp="1"/>
          </p:cNvSpPr>
          <p:nvPr>
            <p:ph type="body" idx="1"/>
          </p:nvPr>
        </p:nvSpPr>
        <p:spPr>
          <a:xfrm>
            <a:off x="352425" y="1463675"/>
            <a:ext cx="7680325"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886700" y="6543675"/>
            <a:ext cx="876300" cy="247650"/>
          </a:xfrm>
          <a:prstGeom prst="rect">
            <a:avLst/>
          </a:prstGeom>
        </p:spPr>
        <p:txBody>
          <a:bodyPr vert="horz" lIns="91440" tIns="45720" rIns="91440" bIns="45720" rtlCol="0" anchor="ctr">
            <a:normAutofit/>
          </a:bodyPr>
          <a:lstStyle>
            <a:lvl1pPr algn="r">
              <a:defRPr sz="1000" b="1" smtClean="0">
                <a:solidFill>
                  <a:schemeClr val="tx1">
                    <a:alpha val="65000"/>
                  </a:schemeClr>
                </a:solidFill>
              </a:defRPr>
            </a:lvl1pPr>
          </a:lstStyle>
          <a:p>
            <a:pPr>
              <a:defRPr/>
            </a:pPr>
            <a:fld id="{31156E07-41F2-4DF7-9CD8-297593EFF8A4}"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792" r:id="rId1"/>
    <p:sldLayoutId id="2147483803"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ransition>
    <p:random/>
  </p:transition>
  <p:txStyles>
    <p:titleStyle>
      <a:lvl1pPr algn="l" rtl="0" fontAlgn="base">
        <a:spcBef>
          <a:spcPts val="400"/>
        </a:spcBef>
        <a:spcAft>
          <a:spcPct val="0"/>
        </a:spcAft>
        <a:defRPr sz="4400" kern="1200">
          <a:solidFill>
            <a:schemeClr val="tx1"/>
          </a:solidFill>
          <a:latin typeface="Arial Unicode MS" pitchFamily="34" charset="-128"/>
          <a:ea typeface="Arial Unicode MS" pitchFamily="34" charset="-128"/>
          <a:cs typeface="Arial Unicode MS" pitchFamily="34" charset="-128"/>
        </a:defRPr>
      </a:lvl1pPr>
      <a:lvl2pPr algn="l" rtl="0" fontAlgn="base">
        <a:spcBef>
          <a:spcPts val="400"/>
        </a:spcBef>
        <a:spcAft>
          <a:spcPct val="0"/>
        </a:spcAft>
        <a:defRPr sz="4000">
          <a:solidFill>
            <a:schemeClr val="tx1"/>
          </a:solidFill>
          <a:latin typeface="Calibri" pitchFamily="34" charset="0"/>
          <a:cs typeface="Tunga" pitchFamily="34" charset="0"/>
        </a:defRPr>
      </a:lvl2pPr>
      <a:lvl3pPr algn="l" rtl="0" fontAlgn="base">
        <a:spcBef>
          <a:spcPts val="400"/>
        </a:spcBef>
        <a:spcAft>
          <a:spcPct val="0"/>
        </a:spcAft>
        <a:defRPr sz="4000">
          <a:solidFill>
            <a:schemeClr val="tx1"/>
          </a:solidFill>
          <a:latin typeface="Calibri" pitchFamily="34" charset="0"/>
          <a:cs typeface="Tunga" pitchFamily="34" charset="0"/>
        </a:defRPr>
      </a:lvl3pPr>
      <a:lvl4pPr algn="l" rtl="0" fontAlgn="base">
        <a:spcBef>
          <a:spcPts val="400"/>
        </a:spcBef>
        <a:spcAft>
          <a:spcPct val="0"/>
        </a:spcAft>
        <a:defRPr sz="4000">
          <a:solidFill>
            <a:schemeClr val="tx1"/>
          </a:solidFill>
          <a:latin typeface="Calibri" pitchFamily="34" charset="0"/>
          <a:cs typeface="Tunga" pitchFamily="34" charset="0"/>
        </a:defRPr>
      </a:lvl4pPr>
      <a:lvl5pPr algn="l" rtl="0" fontAlgn="base">
        <a:spcBef>
          <a:spcPts val="400"/>
        </a:spcBef>
        <a:spcAft>
          <a:spcPct val="0"/>
        </a:spcAft>
        <a:defRPr sz="4000">
          <a:solidFill>
            <a:schemeClr val="tx1"/>
          </a:solidFill>
          <a:latin typeface="Calibri" pitchFamily="34" charset="0"/>
          <a:cs typeface="Tunga" pitchFamily="34" charset="0"/>
        </a:defRPr>
      </a:lvl5pPr>
      <a:lvl6pPr marL="457200" algn="l" rtl="0" fontAlgn="base">
        <a:spcBef>
          <a:spcPts val="400"/>
        </a:spcBef>
        <a:spcAft>
          <a:spcPct val="0"/>
        </a:spcAft>
        <a:defRPr sz="4000">
          <a:solidFill>
            <a:schemeClr val="tx1"/>
          </a:solidFill>
          <a:latin typeface="Calibri" pitchFamily="34" charset="0"/>
          <a:cs typeface="Tunga" pitchFamily="34" charset="0"/>
        </a:defRPr>
      </a:lvl6pPr>
      <a:lvl7pPr marL="914400" algn="l" rtl="0" fontAlgn="base">
        <a:spcBef>
          <a:spcPts val="400"/>
        </a:spcBef>
        <a:spcAft>
          <a:spcPct val="0"/>
        </a:spcAft>
        <a:defRPr sz="4000">
          <a:solidFill>
            <a:schemeClr val="tx1"/>
          </a:solidFill>
          <a:latin typeface="Calibri" pitchFamily="34" charset="0"/>
          <a:cs typeface="Tunga" pitchFamily="34" charset="0"/>
        </a:defRPr>
      </a:lvl7pPr>
      <a:lvl8pPr marL="1371600" algn="l" rtl="0" fontAlgn="base">
        <a:spcBef>
          <a:spcPts val="400"/>
        </a:spcBef>
        <a:spcAft>
          <a:spcPct val="0"/>
        </a:spcAft>
        <a:defRPr sz="4000">
          <a:solidFill>
            <a:schemeClr val="tx1"/>
          </a:solidFill>
          <a:latin typeface="Calibri" pitchFamily="34" charset="0"/>
          <a:cs typeface="Tunga" pitchFamily="34" charset="0"/>
        </a:defRPr>
      </a:lvl8pPr>
      <a:lvl9pPr marL="1828800" algn="l" rtl="0" fontAlgn="base">
        <a:spcBef>
          <a:spcPts val="400"/>
        </a:spcBef>
        <a:spcAft>
          <a:spcPct val="0"/>
        </a:spcAft>
        <a:defRPr sz="4000">
          <a:solidFill>
            <a:schemeClr val="tx1"/>
          </a:solidFill>
          <a:latin typeface="Calibri" pitchFamily="34" charset="0"/>
          <a:cs typeface="Tunga" pitchFamily="34" charset="0"/>
        </a:defRPr>
      </a:lvl9pPr>
    </p:titleStyle>
    <p:bodyStyle>
      <a:lvl1pPr marL="285750" indent="-285750" algn="l" rtl="0" fontAlgn="base">
        <a:spcBef>
          <a:spcPts val="1200"/>
        </a:spcBef>
        <a:spcAft>
          <a:spcPct val="0"/>
        </a:spcAft>
        <a:buClr>
          <a:schemeClr val="tx1"/>
        </a:buClr>
        <a:buFont typeface="Wingdings" pitchFamily="2" charset="2"/>
        <a:buChar char="Ø"/>
        <a:defRPr sz="2600" kern="1200" spc="30">
          <a:solidFill>
            <a:schemeClr val="tx1"/>
          </a:solidFill>
          <a:latin typeface="Arial Unicode MS" pitchFamily="34" charset="-128"/>
          <a:ea typeface="Arial Unicode MS" pitchFamily="34" charset="-128"/>
          <a:cs typeface="Arial Unicode MS" pitchFamily="34" charset="-128"/>
        </a:defRPr>
      </a:lvl1pPr>
      <a:lvl2pPr marL="533400" indent="-261938" algn="l" rtl="0" fontAlgn="base">
        <a:spcBef>
          <a:spcPts val="600"/>
        </a:spcBef>
        <a:spcAft>
          <a:spcPct val="0"/>
        </a:spcAft>
        <a:buClr>
          <a:schemeClr val="tx1"/>
        </a:buClr>
        <a:buFont typeface="Arial" charset="0"/>
        <a:buChar char="•"/>
        <a:defRPr sz="2200" kern="1200">
          <a:solidFill>
            <a:schemeClr val="tx1"/>
          </a:solidFill>
          <a:latin typeface="Arial Unicode MS" pitchFamily="34" charset="-128"/>
          <a:ea typeface="Arial Unicode MS" pitchFamily="34" charset="-128"/>
          <a:cs typeface="Arial Unicode MS" pitchFamily="34" charset="-128"/>
        </a:defRPr>
      </a:lvl2pPr>
      <a:lvl3pPr marL="892175" indent="-358775" algn="l" rtl="0" fontAlgn="base">
        <a:spcBef>
          <a:spcPts val="600"/>
        </a:spcBef>
        <a:spcAft>
          <a:spcPct val="0"/>
        </a:spcAft>
        <a:buClr>
          <a:schemeClr val="tx1"/>
        </a:buClr>
        <a:buFont typeface="Arial" charset="0"/>
        <a:buChar char="•"/>
        <a:defRPr sz="2000" kern="1200">
          <a:solidFill>
            <a:schemeClr val="tx1"/>
          </a:solidFill>
          <a:latin typeface="Arial Unicode MS" pitchFamily="34" charset="-128"/>
          <a:ea typeface="Arial Unicode MS" pitchFamily="34" charset="-128"/>
          <a:cs typeface="Arial Unicode MS" pitchFamily="34" charset="-128"/>
        </a:defRPr>
      </a:lvl3pPr>
      <a:lvl4pPr marL="171450" indent="100013" algn="l" rtl="0" fontAlgn="base">
        <a:spcBef>
          <a:spcPts val="600"/>
        </a:spcBef>
        <a:spcAft>
          <a:spcPct val="0"/>
        </a:spcAft>
        <a:buClr>
          <a:schemeClr val="tx1"/>
        </a:buClr>
        <a:buFont typeface="Arial" charset="0"/>
        <a:buChar char="•"/>
        <a:defRPr sz="1600" kern="1200">
          <a:solidFill>
            <a:schemeClr val="tx1"/>
          </a:solidFill>
          <a:latin typeface="+mn-lt"/>
          <a:ea typeface="+mn-ea"/>
          <a:cs typeface="Tahoma" pitchFamily="34" charset="0"/>
        </a:defRPr>
      </a:lvl4pPr>
      <a:lvl5pPr marL="171450" indent="100013" algn="l" rtl="0" fontAlgn="base">
        <a:spcBef>
          <a:spcPts val="600"/>
        </a:spcBef>
        <a:spcAft>
          <a:spcPct val="0"/>
        </a:spcAft>
        <a:buClr>
          <a:schemeClr val="tx1"/>
        </a:buClr>
        <a:buFont typeface="Arial"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2425" y="228600"/>
            <a:ext cx="7680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52425" y="1463675"/>
            <a:ext cx="768032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5" y="6543675"/>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GB"/>
          </a:p>
        </p:txBody>
      </p:sp>
      <p:sp>
        <p:nvSpPr>
          <p:cNvPr id="5" name="Footer Placeholder 4"/>
          <p:cNvSpPr>
            <a:spLocks noGrp="1"/>
          </p:cNvSpPr>
          <p:nvPr>
            <p:ph type="ftr" sz="quarter" idx="3"/>
          </p:nvPr>
        </p:nvSpPr>
        <p:spPr>
          <a:xfrm>
            <a:off x="1809750" y="6543675"/>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endParaRPr lang="en-US"/>
          </a:p>
        </p:txBody>
      </p:sp>
      <p:sp>
        <p:nvSpPr>
          <p:cNvPr id="6" name="Slide Number Placeholder 5"/>
          <p:cNvSpPr>
            <a:spLocks noGrp="1"/>
          </p:cNvSpPr>
          <p:nvPr>
            <p:ph type="sldNum" sz="quarter" idx="4"/>
          </p:nvPr>
        </p:nvSpPr>
        <p:spPr>
          <a:xfrm>
            <a:off x="7886700" y="6543675"/>
            <a:ext cx="876300" cy="247650"/>
          </a:xfrm>
          <a:prstGeom prst="rect">
            <a:avLst/>
          </a:prstGeom>
        </p:spPr>
        <p:txBody>
          <a:bodyPr vert="horz" lIns="91440" tIns="45720" rIns="91440" bIns="45720" rtlCol="0" anchor="ctr">
            <a:normAutofit/>
          </a:bodyPr>
          <a:lstStyle>
            <a:lvl1pPr algn="r">
              <a:defRPr sz="1000" b="1" smtClean="0">
                <a:solidFill>
                  <a:schemeClr val="tx1">
                    <a:alpha val="65000"/>
                  </a:schemeClr>
                </a:solidFill>
              </a:defRPr>
            </a:lvl1pPr>
          </a:lstStyle>
          <a:p>
            <a:pPr>
              <a:defRPr/>
            </a:pPr>
            <a:fld id="{31156E07-41F2-4DF7-9CD8-297593EFF8A4}" type="slidenum">
              <a:rPr lang="en-GB"/>
              <a:pPr>
                <a:defRPr/>
              </a:pPr>
              <a:t>‹#›</a:t>
            </a:fld>
            <a:endParaRPr lang="en-GB"/>
          </a:p>
        </p:txBody>
      </p:sp>
    </p:spTree>
    <p:extLst>
      <p:ext uri="{BB962C8B-B14F-4D97-AF65-F5344CB8AC3E}">
        <p14:creationId xmlns:p14="http://schemas.microsoft.com/office/powerpoint/2010/main" val="69553625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random/>
  </p:transition>
  <p:txStyles>
    <p:titleStyle>
      <a:lvl1pPr algn="l" rtl="0" fontAlgn="base">
        <a:spcBef>
          <a:spcPts val="400"/>
        </a:spcBef>
        <a:spcAft>
          <a:spcPct val="0"/>
        </a:spcAft>
        <a:defRPr sz="4000" kern="1200">
          <a:solidFill>
            <a:schemeClr val="tx1"/>
          </a:solidFill>
          <a:latin typeface="+mj-lt"/>
          <a:ea typeface="+mj-ea"/>
          <a:cs typeface="Tunga" pitchFamily="2"/>
        </a:defRPr>
      </a:lvl1pPr>
      <a:lvl2pPr algn="l" rtl="0" fontAlgn="base">
        <a:spcBef>
          <a:spcPts val="400"/>
        </a:spcBef>
        <a:spcAft>
          <a:spcPct val="0"/>
        </a:spcAft>
        <a:defRPr sz="4000">
          <a:solidFill>
            <a:schemeClr val="tx1"/>
          </a:solidFill>
          <a:latin typeface="Calibri" pitchFamily="34" charset="0"/>
          <a:cs typeface="Tunga" pitchFamily="34" charset="0"/>
        </a:defRPr>
      </a:lvl2pPr>
      <a:lvl3pPr algn="l" rtl="0" fontAlgn="base">
        <a:spcBef>
          <a:spcPts val="400"/>
        </a:spcBef>
        <a:spcAft>
          <a:spcPct val="0"/>
        </a:spcAft>
        <a:defRPr sz="4000">
          <a:solidFill>
            <a:schemeClr val="tx1"/>
          </a:solidFill>
          <a:latin typeface="Calibri" pitchFamily="34" charset="0"/>
          <a:cs typeface="Tunga" pitchFamily="34" charset="0"/>
        </a:defRPr>
      </a:lvl3pPr>
      <a:lvl4pPr algn="l" rtl="0" fontAlgn="base">
        <a:spcBef>
          <a:spcPts val="400"/>
        </a:spcBef>
        <a:spcAft>
          <a:spcPct val="0"/>
        </a:spcAft>
        <a:defRPr sz="4000">
          <a:solidFill>
            <a:schemeClr val="tx1"/>
          </a:solidFill>
          <a:latin typeface="Calibri" pitchFamily="34" charset="0"/>
          <a:cs typeface="Tunga" pitchFamily="34" charset="0"/>
        </a:defRPr>
      </a:lvl4pPr>
      <a:lvl5pPr algn="l" rtl="0" fontAlgn="base">
        <a:spcBef>
          <a:spcPts val="400"/>
        </a:spcBef>
        <a:spcAft>
          <a:spcPct val="0"/>
        </a:spcAft>
        <a:defRPr sz="4000">
          <a:solidFill>
            <a:schemeClr val="tx1"/>
          </a:solidFill>
          <a:latin typeface="Calibri" pitchFamily="34" charset="0"/>
          <a:cs typeface="Tunga" pitchFamily="34" charset="0"/>
        </a:defRPr>
      </a:lvl5pPr>
      <a:lvl6pPr marL="457200" algn="l" rtl="0" fontAlgn="base">
        <a:spcBef>
          <a:spcPts val="400"/>
        </a:spcBef>
        <a:spcAft>
          <a:spcPct val="0"/>
        </a:spcAft>
        <a:defRPr sz="4000">
          <a:solidFill>
            <a:schemeClr val="tx1"/>
          </a:solidFill>
          <a:latin typeface="Calibri" pitchFamily="34" charset="0"/>
          <a:cs typeface="Tunga" pitchFamily="34" charset="0"/>
        </a:defRPr>
      </a:lvl6pPr>
      <a:lvl7pPr marL="914400" algn="l" rtl="0" fontAlgn="base">
        <a:spcBef>
          <a:spcPts val="400"/>
        </a:spcBef>
        <a:spcAft>
          <a:spcPct val="0"/>
        </a:spcAft>
        <a:defRPr sz="4000">
          <a:solidFill>
            <a:schemeClr val="tx1"/>
          </a:solidFill>
          <a:latin typeface="Calibri" pitchFamily="34" charset="0"/>
          <a:cs typeface="Tunga" pitchFamily="34" charset="0"/>
        </a:defRPr>
      </a:lvl7pPr>
      <a:lvl8pPr marL="1371600" algn="l" rtl="0" fontAlgn="base">
        <a:spcBef>
          <a:spcPts val="400"/>
        </a:spcBef>
        <a:spcAft>
          <a:spcPct val="0"/>
        </a:spcAft>
        <a:defRPr sz="4000">
          <a:solidFill>
            <a:schemeClr val="tx1"/>
          </a:solidFill>
          <a:latin typeface="Calibri" pitchFamily="34" charset="0"/>
          <a:cs typeface="Tunga" pitchFamily="34" charset="0"/>
        </a:defRPr>
      </a:lvl8pPr>
      <a:lvl9pPr marL="1828800" algn="l" rtl="0" fontAlgn="base">
        <a:spcBef>
          <a:spcPts val="400"/>
        </a:spcBef>
        <a:spcAft>
          <a:spcPct val="0"/>
        </a:spcAft>
        <a:defRPr sz="4000">
          <a:solidFill>
            <a:schemeClr val="tx1"/>
          </a:solidFill>
          <a:latin typeface="Calibri" pitchFamily="34" charset="0"/>
          <a:cs typeface="Tunga" pitchFamily="34" charset="0"/>
        </a:defRPr>
      </a:lvl9pPr>
    </p:titleStyle>
    <p:bodyStyle>
      <a:lvl1pPr algn="l" rtl="0" fontAlgn="base">
        <a:spcBef>
          <a:spcPts val="1200"/>
        </a:spcBef>
        <a:spcAft>
          <a:spcPct val="0"/>
        </a:spcAft>
        <a:buClr>
          <a:srgbClr val="838995"/>
        </a:buClr>
        <a:buFont typeface="Arial" charset="0"/>
        <a:defRPr kern="1200" spc="30">
          <a:solidFill>
            <a:schemeClr val="tx1"/>
          </a:solidFill>
          <a:latin typeface="+mn-lt"/>
          <a:ea typeface="+mn-ea"/>
          <a:cs typeface="Tahoma" pitchFamily="34" charset="0"/>
        </a:defRPr>
      </a:lvl1pPr>
      <a:lvl2pPr marL="171450" indent="-171450"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2pPr>
      <a:lvl3pPr marL="344488" indent="-165100"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3pPr>
      <a:lvl4pPr marL="517525" indent="-169863"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4pPr>
      <a:lvl5pPr marL="688975" indent="-173038"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2425" y="228600"/>
            <a:ext cx="7680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52425" y="1463675"/>
            <a:ext cx="768032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5" y="6543675"/>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GB"/>
          </a:p>
        </p:txBody>
      </p:sp>
      <p:sp>
        <p:nvSpPr>
          <p:cNvPr id="5" name="Footer Placeholder 4"/>
          <p:cNvSpPr>
            <a:spLocks noGrp="1"/>
          </p:cNvSpPr>
          <p:nvPr>
            <p:ph type="ftr" sz="quarter" idx="3"/>
          </p:nvPr>
        </p:nvSpPr>
        <p:spPr>
          <a:xfrm>
            <a:off x="1809750" y="6543675"/>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endParaRPr lang="en-US"/>
          </a:p>
        </p:txBody>
      </p:sp>
      <p:sp>
        <p:nvSpPr>
          <p:cNvPr id="6" name="Slide Number Placeholder 5"/>
          <p:cNvSpPr>
            <a:spLocks noGrp="1"/>
          </p:cNvSpPr>
          <p:nvPr>
            <p:ph type="sldNum" sz="quarter" idx="4"/>
          </p:nvPr>
        </p:nvSpPr>
        <p:spPr>
          <a:xfrm>
            <a:off x="7886700" y="6543675"/>
            <a:ext cx="876300" cy="247650"/>
          </a:xfrm>
          <a:prstGeom prst="rect">
            <a:avLst/>
          </a:prstGeom>
        </p:spPr>
        <p:txBody>
          <a:bodyPr vert="horz" lIns="91440" tIns="45720" rIns="91440" bIns="45720" rtlCol="0" anchor="ctr">
            <a:normAutofit/>
          </a:bodyPr>
          <a:lstStyle>
            <a:lvl1pPr algn="r">
              <a:defRPr sz="1000" b="1" smtClean="0">
                <a:solidFill>
                  <a:schemeClr val="tx1">
                    <a:alpha val="65000"/>
                  </a:schemeClr>
                </a:solidFill>
              </a:defRPr>
            </a:lvl1pPr>
          </a:lstStyle>
          <a:p>
            <a:pPr>
              <a:defRPr/>
            </a:pPr>
            <a:fld id="{31156E07-41F2-4DF7-9CD8-297593EFF8A4}" type="slidenum">
              <a:rPr lang="en-GB"/>
              <a:pPr>
                <a:defRPr/>
              </a:pPr>
              <a:t>‹#›</a:t>
            </a:fld>
            <a:endParaRPr lang="en-GB"/>
          </a:p>
        </p:txBody>
      </p:sp>
    </p:spTree>
    <p:extLst>
      <p:ext uri="{BB962C8B-B14F-4D97-AF65-F5344CB8AC3E}">
        <p14:creationId xmlns:p14="http://schemas.microsoft.com/office/powerpoint/2010/main" val="695536256"/>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random/>
  </p:transition>
  <p:txStyles>
    <p:titleStyle>
      <a:lvl1pPr algn="l" rtl="0" fontAlgn="base">
        <a:spcBef>
          <a:spcPts val="400"/>
        </a:spcBef>
        <a:spcAft>
          <a:spcPct val="0"/>
        </a:spcAft>
        <a:defRPr sz="4000" kern="1200">
          <a:solidFill>
            <a:schemeClr val="tx1"/>
          </a:solidFill>
          <a:latin typeface="+mj-lt"/>
          <a:ea typeface="+mj-ea"/>
          <a:cs typeface="Tunga" pitchFamily="2"/>
        </a:defRPr>
      </a:lvl1pPr>
      <a:lvl2pPr algn="l" rtl="0" fontAlgn="base">
        <a:spcBef>
          <a:spcPts val="400"/>
        </a:spcBef>
        <a:spcAft>
          <a:spcPct val="0"/>
        </a:spcAft>
        <a:defRPr sz="4000">
          <a:solidFill>
            <a:schemeClr val="tx1"/>
          </a:solidFill>
          <a:latin typeface="Calibri" pitchFamily="34" charset="0"/>
          <a:cs typeface="Tunga" pitchFamily="34" charset="0"/>
        </a:defRPr>
      </a:lvl2pPr>
      <a:lvl3pPr algn="l" rtl="0" fontAlgn="base">
        <a:spcBef>
          <a:spcPts val="400"/>
        </a:spcBef>
        <a:spcAft>
          <a:spcPct val="0"/>
        </a:spcAft>
        <a:defRPr sz="4000">
          <a:solidFill>
            <a:schemeClr val="tx1"/>
          </a:solidFill>
          <a:latin typeface="Calibri" pitchFamily="34" charset="0"/>
          <a:cs typeface="Tunga" pitchFamily="34" charset="0"/>
        </a:defRPr>
      </a:lvl3pPr>
      <a:lvl4pPr algn="l" rtl="0" fontAlgn="base">
        <a:spcBef>
          <a:spcPts val="400"/>
        </a:spcBef>
        <a:spcAft>
          <a:spcPct val="0"/>
        </a:spcAft>
        <a:defRPr sz="4000">
          <a:solidFill>
            <a:schemeClr val="tx1"/>
          </a:solidFill>
          <a:latin typeface="Calibri" pitchFamily="34" charset="0"/>
          <a:cs typeface="Tunga" pitchFamily="34" charset="0"/>
        </a:defRPr>
      </a:lvl4pPr>
      <a:lvl5pPr algn="l" rtl="0" fontAlgn="base">
        <a:spcBef>
          <a:spcPts val="400"/>
        </a:spcBef>
        <a:spcAft>
          <a:spcPct val="0"/>
        </a:spcAft>
        <a:defRPr sz="4000">
          <a:solidFill>
            <a:schemeClr val="tx1"/>
          </a:solidFill>
          <a:latin typeface="Calibri" pitchFamily="34" charset="0"/>
          <a:cs typeface="Tunga" pitchFamily="34" charset="0"/>
        </a:defRPr>
      </a:lvl5pPr>
      <a:lvl6pPr marL="457200" algn="l" rtl="0" fontAlgn="base">
        <a:spcBef>
          <a:spcPts val="400"/>
        </a:spcBef>
        <a:spcAft>
          <a:spcPct val="0"/>
        </a:spcAft>
        <a:defRPr sz="4000">
          <a:solidFill>
            <a:schemeClr val="tx1"/>
          </a:solidFill>
          <a:latin typeface="Calibri" pitchFamily="34" charset="0"/>
          <a:cs typeface="Tunga" pitchFamily="34" charset="0"/>
        </a:defRPr>
      </a:lvl6pPr>
      <a:lvl7pPr marL="914400" algn="l" rtl="0" fontAlgn="base">
        <a:spcBef>
          <a:spcPts val="400"/>
        </a:spcBef>
        <a:spcAft>
          <a:spcPct val="0"/>
        </a:spcAft>
        <a:defRPr sz="4000">
          <a:solidFill>
            <a:schemeClr val="tx1"/>
          </a:solidFill>
          <a:latin typeface="Calibri" pitchFamily="34" charset="0"/>
          <a:cs typeface="Tunga" pitchFamily="34" charset="0"/>
        </a:defRPr>
      </a:lvl7pPr>
      <a:lvl8pPr marL="1371600" algn="l" rtl="0" fontAlgn="base">
        <a:spcBef>
          <a:spcPts val="400"/>
        </a:spcBef>
        <a:spcAft>
          <a:spcPct val="0"/>
        </a:spcAft>
        <a:defRPr sz="4000">
          <a:solidFill>
            <a:schemeClr val="tx1"/>
          </a:solidFill>
          <a:latin typeface="Calibri" pitchFamily="34" charset="0"/>
          <a:cs typeface="Tunga" pitchFamily="34" charset="0"/>
        </a:defRPr>
      </a:lvl8pPr>
      <a:lvl9pPr marL="1828800" algn="l" rtl="0" fontAlgn="base">
        <a:spcBef>
          <a:spcPts val="400"/>
        </a:spcBef>
        <a:spcAft>
          <a:spcPct val="0"/>
        </a:spcAft>
        <a:defRPr sz="4000">
          <a:solidFill>
            <a:schemeClr val="tx1"/>
          </a:solidFill>
          <a:latin typeface="Calibri" pitchFamily="34" charset="0"/>
          <a:cs typeface="Tunga" pitchFamily="34" charset="0"/>
        </a:defRPr>
      </a:lvl9pPr>
    </p:titleStyle>
    <p:bodyStyle>
      <a:lvl1pPr algn="l" rtl="0" fontAlgn="base">
        <a:spcBef>
          <a:spcPts val="1200"/>
        </a:spcBef>
        <a:spcAft>
          <a:spcPct val="0"/>
        </a:spcAft>
        <a:buClr>
          <a:srgbClr val="838995"/>
        </a:buClr>
        <a:buFont typeface="Arial" charset="0"/>
        <a:defRPr kern="1200" spc="30">
          <a:solidFill>
            <a:schemeClr val="tx1"/>
          </a:solidFill>
          <a:latin typeface="+mn-lt"/>
          <a:ea typeface="+mn-ea"/>
          <a:cs typeface="Tahoma" pitchFamily="34" charset="0"/>
        </a:defRPr>
      </a:lvl1pPr>
      <a:lvl2pPr marL="171450" indent="-171450"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2pPr>
      <a:lvl3pPr marL="344488" indent="-165100"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3pPr>
      <a:lvl4pPr marL="517525" indent="-169863"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4pPr>
      <a:lvl5pPr marL="688975" indent="-173038"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782"/>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395536" y="4077072"/>
            <a:ext cx="8388932" cy="1440160"/>
          </a:xfrm>
        </p:spPr>
        <p:txBody>
          <a:bodyPr>
            <a:noAutofit/>
          </a:bodyPr>
          <a:lstStyle/>
          <a:p>
            <a:pPr algn="ctr" fontAlgn="auto">
              <a:lnSpc>
                <a:spcPct val="150000"/>
              </a:lnSpc>
              <a:spcAft>
                <a:spcPts val="0"/>
              </a:spcAft>
              <a:buClr>
                <a:schemeClr val="accent5"/>
              </a:buClr>
              <a:buFont typeface="Arial" pitchFamily="34" charset="0"/>
              <a:buNone/>
              <a:defRPr/>
            </a:pPr>
            <a:r>
              <a:rPr lang="en-GB" sz="3600" i="0" dirty="0"/>
              <a:t>Highland Council Organisations</a:t>
            </a:r>
          </a:p>
          <a:p>
            <a:pPr algn="ctr" fontAlgn="auto">
              <a:lnSpc>
                <a:spcPct val="150000"/>
              </a:lnSpc>
              <a:spcAft>
                <a:spcPts val="0"/>
              </a:spcAft>
              <a:buClr>
                <a:schemeClr val="accent5"/>
              </a:buClr>
              <a:buFont typeface="Arial" pitchFamily="34" charset="0"/>
              <a:buNone/>
              <a:defRPr/>
            </a:pPr>
            <a:r>
              <a:rPr lang="en-GB" sz="3600" i="0" dirty="0"/>
              <a:t>21 April 2023</a:t>
            </a:r>
            <a:endParaRPr lang="en-GB" sz="3600" i="0" dirty="0">
              <a:latin typeface="Arial Unicode MS" pitchFamily="34" charset="-128"/>
              <a:ea typeface="Arial Unicode MS" pitchFamily="34" charset="-128"/>
              <a:cs typeface="Arial Unicode MS" pitchFamily="34" charset="-128"/>
            </a:endParaRPr>
          </a:p>
        </p:txBody>
      </p:sp>
      <p:sp>
        <p:nvSpPr>
          <p:cNvPr id="3" name="TextBox 2"/>
          <p:cNvSpPr txBox="1"/>
          <p:nvPr/>
        </p:nvSpPr>
        <p:spPr>
          <a:xfrm>
            <a:off x="971600" y="2093367"/>
            <a:ext cx="7488832" cy="707886"/>
          </a:xfrm>
          <a:prstGeom prst="rect">
            <a:avLst/>
          </a:prstGeom>
          <a:noFill/>
        </p:spPr>
        <p:txBody>
          <a:bodyPr wrap="square" rtlCol="0">
            <a:spAutoFit/>
          </a:bodyPr>
          <a:lstStyle/>
          <a:p>
            <a:pPr algn="ctr"/>
            <a:r>
              <a:rPr lang="en-US" sz="4000" b="1" dirty="0">
                <a:latin typeface="Arial Unicode MS" pitchFamily="34" charset="-128"/>
                <a:ea typeface="Arial Unicode MS" pitchFamily="34" charset="-128"/>
                <a:cs typeface="Arial Unicode MS" pitchFamily="34" charset="-128"/>
              </a:rPr>
              <a:t>On Board</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44000" cy="1574161"/>
          </a:xfrm>
          <a:prstGeom prst="rect">
            <a:avLst/>
          </a:prstGeom>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700808"/>
            <a:ext cx="8997552" cy="5157192"/>
          </a:xfrm>
        </p:spPr>
        <p:txBody>
          <a:bodyPr>
            <a:noAutofit/>
          </a:bodyPr>
          <a:lstStyle/>
          <a:p>
            <a:pPr>
              <a:lnSpc>
                <a:spcPct val="135000"/>
              </a:lnSpc>
              <a:defRPr/>
            </a:pPr>
            <a:r>
              <a:rPr lang="en-GB" dirty="0"/>
              <a:t>Ensures that the company operates within the law, Articles and Memorandum of Association, Service Delivery Contract, Standing Orders etc.</a:t>
            </a:r>
            <a:r>
              <a:rPr lang="en-GB" sz="2800" dirty="0"/>
              <a:t> </a:t>
            </a:r>
          </a:p>
          <a:p>
            <a:pPr marL="895350" indent="-355600">
              <a:lnSpc>
                <a:spcPct val="135000"/>
              </a:lnSpc>
              <a:buFont typeface="Arial" panose="020B0604020202020204" pitchFamily="34" charset="0"/>
              <a:buChar char="•"/>
              <a:defRPr/>
            </a:pPr>
            <a:r>
              <a:rPr lang="en-GB" sz="2400" dirty="0"/>
              <a:t>Role of the Company Secretary</a:t>
            </a:r>
          </a:p>
          <a:p>
            <a:pPr marL="0" indent="0">
              <a:lnSpc>
                <a:spcPct val="135000"/>
              </a:lnSpc>
              <a:buNone/>
              <a:defRPr/>
            </a:pPr>
            <a:endParaRPr lang="en-GB" sz="1400" dirty="0"/>
          </a:p>
          <a:p>
            <a:pPr>
              <a:lnSpc>
                <a:spcPct val="135000"/>
              </a:lnSpc>
              <a:defRPr/>
            </a:pPr>
            <a:r>
              <a:rPr lang="en-GB" dirty="0"/>
              <a:t>Ensures that all relevant policies are in place, are adequate and up-to-date</a:t>
            </a:r>
          </a:p>
          <a:p>
            <a:pPr lvl="1">
              <a:lnSpc>
                <a:spcPct val="135000"/>
              </a:lnSpc>
              <a:spcBef>
                <a:spcPts val="1200"/>
              </a:spcBef>
              <a:defRPr/>
            </a:pPr>
            <a:r>
              <a:rPr lang="en-GB" sz="2400" dirty="0"/>
              <a:t>Puts in place (reviews) appropriate Committee structure</a:t>
            </a:r>
          </a:p>
        </p:txBody>
      </p:sp>
      <p:sp>
        <p:nvSpPr>
          <p:cNvPr id="3" name="Title 2"/>
          <p:cNvSpPr>
            <a:spLocks noGrp="1"/>
          </p:cNvSpPr>
          <p:nvPr>
            <p:ph type="title"/>
          </p:nvPr>
        </p:nvSpPr>
        <p:spPr>
          <a:xfrm>
            <a:off x="539552" y="332656"/>
            <a:ext cx="8458000" cy="864096"/>
          </a:xfrm>
        </p:spPr>
        <p:txBody>
          <a:bodyPr anchor="ctr"/>
          <a:lstStyle/>
          <a:p>
            <a:r>
              <a:rPr lang="en-US" b="1" dirty="0"/>
              <a:t>Ensures excellent governance</a:t>
            </a:r>
            <a:endParaRPr lang="en-US" sz="4400" b="1" dirty="0">
              <a:latin typeface="Arial Unicode MS" pitchFamily="34" charset="-128"/>
              <a:ea typeface="Arial Unicode MS" pitchFamily="34" charset="-128"/>
              <a:cs typeface="Arial Unicode MS" pitchFamily="34" charset="-128"/>
            </a:endParaRPr>
          </a:p>
        </p:txBody>
      </p:sp>
      <p:pic>
        <p:nvPicPr>
          <p:cNvPr id="5" name="Picture 4"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777" y="-2763688"/>
            <a:ext cx="24431142" cy="3317078"/>
          </a:xfrm>
          <a:prstGeom prst="rect">
            <a:avLst/>
          </a:prstGeom>
        </p:spPr>
      </p:pic>
      <p:pic>
        <p:nvPicPr>
          <p:cNvPr id="7" name="Picture 6"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9376" y="6178028"/>
            <a:ext cx="537120" cy="537120"/>
          </a:xfrm>
          <a:prstGeom prst="rect">
            <a:avLst/>
          </a:prstGeom>
        </p:spPr>
      </p:pic>
    </p:spTree>
    <p:extLst>
      <p:ext uri="{BB962C8B-B14F-4D97-AF65-F5344CB8AC3E}">
        <p14:creationId xmlns:p14="http://schemas.microsoft.com/office/powerpoint/2010/main" val="3736329148"/>
      </p:ext>
    </p:extLst>
  </p:cSld>
  <p:clrMapOvr>
    <a:masterClrMapping/>
  </p:clrMapOvr>
  <p:transition>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99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611560" y="4077072"/>
            <a:ext cx="8136904" cy="1296144"/>
          </a:xfrm>
        </p:spPr>
        <p:txBody>
          <a:bodyPr>
            <a:noAutofit/>
          </a:bodyPr>
          <a:lstStyle/>
          <a:p>
            <a:pPr fontAlgn="auto">
              <a:lnSpc>
                <a:spcPct val="150000"/>
              </a:lnSpc>
              <a:spcAft>
                <a:spcPts val="0"/>
              </a:spcAft>
              <a:buClr>
                <a:schemeClr val="accent5"/>
              </a:buClr>
              <a:defRPr/>
            </a:pPr>
            <a:r>
              <a:rPr lang="en-GB" sz="3600" i="0" dirty="0"/>
              <a:t>Ethical Standards in Practice</a:t>
            </a:r>
            <a:r>
              <a:rPr lang="en-GB" sz="3600" i="0" dirty="0">
                <a:latin typeface="Arial Unicode MS" pitchFamily="34" charset="-128"/>
                <a:ea typeface="Arial Unicode MS" pitchFamily="34" charset="-128"/>
                <a:cs typeface="Arial Unicode MS" pitchFamily="34" charset="-128"/>
              </a:rPr>
              <a:t>!</a:t>
            </a:r>
          </a:p>
          <a:p>
            <a:pPr algn="ctr" fontAlgn="auto">
              <a:spcAft>
                <a:spcPts val="0"/>
              </a:spcAft>
              <a:buClr>
                <a:schemeClr val="accent5"/>
              </a:buClr>
              <a:buFont typeface="Arial" pitchFamily="34" charset="0"/>
              <a:buNone/>
              <a:defRPr/>
            </a:pPr>
            <a:endParaRPr lang="en-GB" sz="3600" i="0" dirty="0">
              <a:latin typeface="Arial Unicode MS" pitchFamily="34" charset="-128"/>
              <a:ea typeface="Arial Unicode MS" pitchFamily="34" charset="-128"/>
              <a:cs typeface="Arial Unicode MS" pitchFamily="34" charset="-128"/>
            </a:endParaRPr>
          </a:p>
        </p:txBody>
      </p:sp>
      <p:sp>
        <p:nvSpPr>
          <p:cNvPr id="3" name="TextBox 2"/>
          <p:cNvSpPr txBox="1"/>
          <p:nvPr/>
        </p:nvSpPr>
        <p:spPr>
          <a:xfrm>
            <a:off x="827584" y="2093367"/>
            <a:ext cx="7632848" cy="707886"/>
          </a:xfrm>
          <a:prstGeom prst="rect">
            <a:avLst/>
          </a:prstGeom>
          <a:noFill/>
        </p:spPr>
        <p:txBody>
          <a:bodyPr wrap="square" rtlCol="0">
            <a:spAutoFit/>
          </a:bodyPr>
          <a:lstStyle/>
          <a:p>
            <a:pPr algn="ctr"/>
            <a:r>
              <a:rPr lang="en-US" sz="4000" dirty="0">
                <a:latin typeface="Arial Unicode MS" pitchFamily="34" charset="-128"/>
                <a:ea typeface="Arial Unicode MS" pitchFamily="34" charset="-128"/>
                <a:cs typeface="Arial Unicode MS" pitchFamily="34" charset="-128"/>
              </a:rPr>
              <a:t>Group exercise</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79496" cy="1574161"/>
          </a:xfrm>
          <a:prstGeom prst="rect">
            <a:avLst/>
          </a:prstGeom>
        </p:spPr>
      </p:pic>
    </p:spTree>
    <p:extLst>
      <p:ext uri="{BB962C8B-B14F-4D97-AF65-F5344CB8AC3E}">
        <p14:creationId xmlns:p14="http://schemas.microsoft.com/office/powerpoint/2010/main" val="3019401482"/>
      </p:ext>
    </p:extLst>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 y="76145"/>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77072"/>
            <a:ext cx="8280920" cy="1296144"/>
          </a:xfrm>
        </p:spPr>
        <p:txBody>
          <a:bodyPr>
            <a:noAutofit/>
          </a:bodyPr>
          <a:lstStyle/>
          <a:p>
            <a:pPr algn="ctr" fontAlgn="auto">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Conflicts of interest</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53342"/>
            <a:ext cx="9179496" cy="1574161"/>
          </a:xfrm>
          <a:prstGeom prst="rect">
            <a:avLst/>
          </a:prstGeom>
        </p:spPr>
      </p:pic>
    </p:spTree>
    <p:extLst>
      <p:ext uri="{BB962C8B-B14F-4D97-AF65-F5344CB8AC3E}">
        <p14:creationId xmlns:p14="http://schemas.microsoft.com/office/powerpoint/2010/main" val="1749547966"/>
      </p:ext>
    </p:extLst>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11560" y="188913"/>
            <a:ext cx="7389440" cy="1007839"/>
          </a:xfrm>
        </p:spPr>
        <p:txBody>
          <a:bodyPr/>
          <a:lstStyle/>
          <a:p>
            <a:pPr>
              <a:defRPr/>
            </a:pPr>
            <a:r>
              <a:rPr lang="en-GB" b="1" dirty="0"/>
              <a:t>Case study 1</a:t>
            </a:r>
          </a:p>
        </p:txBody>
      </p:sp>
      <p:sp>
        <p:nvSpPr>
          <p:cNvPr id="778243" name="Rectangle 3"/>
          <p:cNvSpPr>
            <a:spLocks noGrp="1" noChangeArrowheads="1"/>
          </p:cNvSpPr>
          <p:nvPr>
            <p:ph type="body" idx="4294967295"/>
          </p:nvPr>
        </p:nvSpPr>
        <p:spPr>
          <a:xfrm>
            <a:off x="107504" y="1484784"/>
            <a:ext cx="8928992" cy="5373216"/>
          </a:xfrm>
          <a:prstGeom prst="rect">
            <a:avLst/>
          </a:prstGeom>
        </p:spPr>
        <p:txBody>
          <a:bodyPr>
            <a:normAutofit/>
          </a:bodyPr>
          <a:lstStyle/>
          <a:p>
            <a:pPr marL="533400" indent="-533400">
              <a:lnSpc>
                <a:spcPct val="114000"/>
              </a:lnSpc>
              <a:defRPr/>
            </a:pPr>
            <a:r>
              <a:rPr lang="en-GB" dirty="0"/>
              <a:t>Register your interests</a:t>
            </a:r>
          </a:p>
          <a:p>
            <a:pPr marL="0" indent="0">
              <a:lnSpc>
                <a:spcPct val="114000"/>
              </a:lnSpc>
              <a:buNone/>
              <a:defRPr/>
            </a:pPr>
            <a:endParaRPr lang="en-GB" sz="1400" dirty="0"/>
          </a:p>
          <a:p>
            <a:pPr marL="533400" indent="-533400">
              <a:lnSpc>
                <a:spcPct val="114000"/>
              </a:lnSpc>
              <a:defRPr/>
            </a:pPr>
            <a:r>
              <a:rPr lang="en-GB" dirty="0"/>
              <a:t>Declare your interests</a:t>
            </a:r>
          </a:p>
          <a:p>
            <a:pPr marL="892175" lvl="1" indent="-358775">
              <a:lnSpc>
                <a:spcPct val="114000"/>
              </a:lnSpc>
              <a:spcBef>
                <a:spcPts val="1200"/>
              </a:spcBef>
              <a:defRPr/>
            </a:pPr>
            <a:r>
              <a:rPr lang="en-GB" sz="2300" dirty="0"/>
              <a:t>Director should have removed him/herself from the matter</a:t>
            </a:r>
          </a:p>
          <a:p>
            <a:pPr marL="892175" lvl="1" indent="-358775">
              <a:lnSpc>
                <a:spcPct val="114000"/>
              </a:lnSpc>
              <a:spcBef>
                <a:spcPts val="1200"/>
              </a:spcBef>
              <a:defRPr/>
            </a:pPr>
            <a:r>
              <a:rPr lang="en-GB" sz="2300" dirty="0"/>
              <a:t>Advice and support from key staff</a:t>
            </a:r>
          </a:p>
          <a:p>
            <a:pPr marL="892175" lvl="1" indent="-358775">
              <a:lnSpc>
                <a:spcPct val="114000"/>
              </a:lnSpc>
              <a:spcBef>
                <a:spcPts val="1200"/>
              </a:spcBef>
              <a:defRPr/>
            </a:pPr>
            <a:r>
              <a:rPr lang="en-GB" sz="2300" dirty="0"/>
              <a:t>You should have asked the outside company for a heads-up</a:t>
            </a:r>
          </a:p>
          <a:p>
            <a:pPr lvl="1" indent="0">
              <a:lnSpc>
                <a:spcPct val="114000"/>
              </a:lnSpc>
              <a:spcBef>
                <a:spcPts val="1200"/>
              </a:spcBef>
              <a:buNone/>
              <a:defRPr/>
            </a:pPr>
            <a:endParaRPr lang="en-GB" sz="1400" dirty="0"/>
          </a:p>
          <a:p>
            <a:pPr marL="533400" indent="-533400">
              <a:lnSpc>
                <a:spcPct val="114000"/>
              </a:lnSpc>
              <a:defRPr/>
            </a:pPr>
            <a:r>
              <a:rPr lang="en-GB" dirty="0"/>
              <a:t>Read your papers!</a:t>
            </a:r>
          </a:p>
          <a:p>
            <a:pPr marL="0" indent="0">
              <a:lnSpc>
                <a:spcPct val="114000"/>
              </a:lnSpc>
              <a:buNone/>
              <a:defRPr/>
            </a:pPr>
            <a:endParaRPr lang="en-GB" sz="1400" dirty="0"/>
          </a:p>
          <a:p>
            <a:pPr marL="533400" indent="-533400">
              <a:lnSpc>
                <a:spcPct val="114000"/>
              </a:lnSpc>
              <a:defRPr/>
            </a:pPr>
            <a:r>
              <a:rPr lang="en-GB" dirty="0"/>
              <a:t>Disciplinary action/review of contract award</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1944692810"/>
      </p:ext>
    </p:extLst>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11560" y="188913"/>
            <a:ext cx="7389440" cy="1151855"/>
          </a:xfrm>
        </p:spPr>
        <p:txBody>
          <a:bodyPr/>
          <a:lstStyle/>
          <a:p>
            <a:pPr>
              <a:defRPr/>
            </a:pPr>
            <a:r>
              <a:rPr lang="en-GB" b="1" dirty="0"/>
              <a:t>Case study 2</a:t>
            </a:r>
          </a:p>
        </p:txBody>
      </p:sp>
      <p:sp>
        <p:nvSpPr>
          <p:cNvPr id="778243" name="Rectangle 3"/>
          <p:cNvSpPr>
            <a:spLocks noGrp="1" noChangeArrowheads="1"/>
          </p:cNvSpPr>
          <p:nvPr>
            <p:ph type="body" idx="4294967295"/>
          </p:nvPr>
        </p:nvSpPr>
        <p:spPr>
          <a:xfrm>
            <a:off x="107504" y="1628800"/>
            <a:ext cx="8856984" cy="5229200"/>
          </a:xfrm>
          <a:prstGeom prst="rect">
            <a:avLst/>
          </a:prstGeom>
        </p:spPr>
        <p:txBody>
          <a:bodyPr>
            <a:normAutofit/>
          </a:bodyPr>
          <a:lstStyle/>
          <a:p>
            <a:pPr marL="533400" indent="-533400">
              <a:lnSpc>
                <a:spcPct val="125000"/>
              </a:lnSpc>
              <a:defRPr/>
            </a:pPr>
            <a:r>
              <a:rPr lang="en-GB" dirty="0"/>
              <a:t>It is all about perception</a:t>
            </a:r>
          </a:p>
          <a:p>
            <a:pPr marL="0" indent="0">
              <a:lnSpc>
                <a:spcPct val="125000"/>
              </a:lnSpc>
              <a:buNone/>
              <a:defRPr/>
            </a:pPr>
            <a:endParaRPr lang="en-GB" sz="1400" dirty="0"/>
          </a:p>
          <a:p>
            <a:pPr marL="533400" indent="-533400">
              <a:lnSpc>
                <a:spcPct val="125000"/>
              </a:lnSpc>
              <a:defRPr/>
            </a:pPr>
            <a:r>
              <a:rPr lang="en-GB" dirty="0"/>
              <a:t>The Director should have declared the interest!</a:t>
            </a:r>
          </a:p>
          <a:p>
            <a:pPr marL="892175" lvl="1" indent="-358775">
              <a:lnSpc>
                <a:spcPct val="125000"/>
              </a:lnSpc>
              <a:spcBef>
                <a:spcPts val="1200"/>
              </a:spcBef>
              <a:defRPr/>
            </a:pPr>
            <a:r>
              <a:rPr lang="en-GB" sz="2400" dirty="0"/>
              <a:t>Treat as a high risk situation with added safeguards</a:t>
            </a:r>
          </a:p>
          <a:p>
            <a:pPr marL="892175" lvl="1" indent="-358775">
              <a:lnSpc>
                <a:spcPct val="125000"/>
              </a:lnSpc>
              <a:spcBef>
                <a:spcPts val="1200"/>
              </a:spcBef>
              <a:defRPr/>
            </a:pPr>
            <a:r>
              <a:rPr lang="en-GB" sz="2400" dirty="0"/>
              <a:t>Tender process must be flawless with an audit trail that stands up to external scrutiny</a:t>
            </a:r>
          </a:p>
          <a:p>
            <a:pPr marL="892175" lvl="1" indent="-358775">
              <a:lnSpc>
                <a:spcPct val="125000"/>
              </a:lnSpc>
              <a:spcBef>
                <a:spcPts val="1200"/>
              </a:spcBef>
              <a:defRPr/>
            </a:pPr>
            <a:r>
              <a:rPr lang="en-GB" sz="2400" dirty="0"/>
              <a:t>True selflessness – wife would not tender but….</a:t>
            </a:r>
          </a:p>
          <a:p>
            <a:pPr marL="892175" lvl="1" indent="-358775">
              <a:lnSpc>
                <a:spcPct val="125000"/>
              </a:lnSpc>
              <a:spcBef>
                <a:spcPts val="1200"/>
              </a:spcBef>
              <a:defRPr/>
            </a:pPr>
            <a:r>
              <a:rPr lang="en-GB" sz="2400" dirty="0"/>
              <a:t>Sometimes these things just happen!</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2522357319"/>
      </p:ext>
    </p:extLst>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11560" y="188913"/>
            <a:ext cx="7389440" cy="935831"/>
          </a:xfrm>
        </p:spPr>
        <p:txBody>
          <a:bodyPr/>
          <a:lstStyle/>
          <a:p>
            <a:pPr>
              <a:defRPr/>
            </a:pPr>
            <a:r>
              <a:rPr lang="en-GB" b="1" dirty="0"/>
              <a:t>Case study 2</a:t>
            </a:r>
          </a:p>
        </p:txBody>
      </p:sp>
      <p:sp>
        <p:nvSpPr>
          <p:cNvPr id="778243" name="Rectangle 3"/>
          <p:cNvSpPr>
            <a:spLocks noGrp="1" noChangeArrowheads="1"/>
          </p:cNvSpPr>
          <p:nvPr>
            <p:ph type="body" idx="4294967295"/>
          </p:nvPr>
        </p:nvSpPr>
        <p:spPr>
          <a:xfrm>
            <a:off x="107504" y="1556792"/>
            <a:ext cx="8856984" cy="5301208"/>
          </a:xfrm>
          <a:prstGeom prst="rect">
            <a:avLst/>
          </a:prstGeom>
        </p:spPr>
        <p:txBody>
          <a:bodyPr>
            <a:normAutofit/>
          </a:bodyPr>
          <a:lstStyle/>
          <a:p>
            <a:pPr marL="533400" indent="-533400">
              <a:lnSpc>
                <a:spcPct val="120000"/>
              </a:lnSpc>
              <a:defRPr/>
            </a:pPr>
            <a:r>
              <a:rPr lang="en-GB" dirty="0"/>
              <a:t>Director should have absented himself from the whole process from the outset</a:t>
            </a:r>
          </a:p>
          <a:p>
            <a:pPr marL="0" indent="0">
              <a:lnSpc>
                <a:spcPct val="120000"/>
              </a:lnSpc>
              <a:buNone/>
              <a:defRPr/>
            </a:pPr>
            <a:endParaRPr lang="en-GB" sz="1200" dirty="0"/>
          </a:p>
          <a:p>
            <a:pPr marL="533400" indent="-533400">
              <a:lnSpc>
                <a:spcPct val="120000"/>
              </a:lnSpc>
              <a:defRPr/>
            </a:pPr>
            <a:r>
              <a:rPr lang="en-GB" dirty="0"/>
              <a:t>Observing from the gallery is potentially trying to exert an ‘improper influence’</a:t>
            </a:r>
          </a:p>
          <a:p>
            <a:pPr marL="0" indent="0">
              <a:lnSpc>
                <a:spcPct val="120000"/>
              </a:lnSpc>
              <a:buNone/>
              <a:defRPr/>
            </a:pPr>
            <a:endParaRPr lang="en-GB" sz="1200" dirty="0"/>
          </a:p>
          <a:p>
            <a:pPr marL="533400" indent="-533400">
              <a:lnSpc>
                <a:spcPct val="120000"/>
              </a:lnSpc>
              <a:defRPr/>
            </a:pPr>
            <a:r>
              <a:rPr lang="en-GB" dirty="0"/>
              <a:t>Keeping these decisions at executive level affords some level of protection</a:t>
            </a:r>
          </a:p>
          <a:p>
            <a:pPr marL="0" indent="0">
              <a:lnSpc>
                <a:spcPct val="120000"/>
              </a:lnSpc>
              <a:buNone/>
              <a:defRPr/>
            </a:pPr>
            <a:endParaRPr lang="en-GB" sz="1200" dirty="0"/>
          </a:p>
          <a:p>
            <a:pPr marL="533400" indent="-533400">
              <a:lnSpc>
                <a:spcPct val="120000"/>
              </a:lnSpc>
              <a:defRPr/>
            </a:pPr>
            <a:r>
              <a:rPr lang="en-GB" dirty="0"/>
              <a:t>Selection by supplier rotation would be less of a risk</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6276256"/>
            <a:ext cx="537120" cy="537120"/>
          </a:xfrm>
          <a:prstGeom prst="rect">
            <a:avLst/>
          </a:prstGeom>
        </p:spPr>
      </p:pic>
    </p:spTree>
    <p:extLst>
      <p:ext uri="{BB962C8B-B14F-4D97-AF65-F5344CB8AC3E}">
        <p14:creationId xmlns:p14="http://schemas.microsoft.com/office/powerpoint/2010/main" val="539385814"/>
      </p:ext>
    </p:extLst>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611560" y="260648"/>
            <a:ext cx="7633345" cy="1008112"/>
          </a:xfrm>
        </p:spPr>
        <p:txBody>
          <a:bodyPr anchor="ctr"/>
          <a:lstStyle/>
          <a:p>
            <a:pPr>
              <a:defRPr/>
            </a:pPr>
            <a:r>
              <a:rPr lang="en-GB" b="1" dirty="0"/>
              <a:t>Registration of interests</a:t>
            </a:r>
            <a:endParaRPr lang="en-US" b="1" dirty="0"/>
          </a:p>
        </p:txBody>
      </p:sp>
      <p:sp>
        <p:nvSpPr>
          <p:cNvPr id="672771" name="Rectangle 3"/>
          <p:cNvSpPr>
            <a:spLocks noGrp="1" noChangeArrowheads="1"/>
          </p:cNvSpPr>
          <p:nvPr>
            <p:ph type="body" idx="4294967295"/>
          </p:nvPr>
        </p:nvSpPr>
        <p:spPr>
          <a:xfrm>
            <a:off x="107504" y="1628800"/>
            <a:ext cx="9036496" cy="5229200"/>
          </a:xfrm>
          <a:prstGeom prst="rect">
            <a:avLst/>
          </a:prstGeom>
        </p:spPr>
        <p:txBody>
          <a:bodyPr>
            <a:normAutofit lnSpcReduction="10000"/>
          </a:bodyPr>
          <a:lstStyle/>
          <a:p>
            <a:pPr marL="533400" indent="-533400">
              <a:lnSpc>
                <a:spcPct val="125000"/>
              </a:lnSpc>
              <a:defRPr/>
            </a:pPr>
            <a:r>
              <a:rPr lang="en-GB" dirty="0"/>
              <a:t>Each Director should register their interests on appointment (nine categories)</a:t>
            </a:r>
          </a:p>
          <a:p>
            <a:pPr marL="892175" lvl="1" indent="-358775">
              <a:lnSpc>
                <a:spcPct val="125000"/>
              </a:lnSpc>
              <a:spcBef>
                <a:spcPts val="1200"/>
              </a:spcBef>
              <a:defRPr/>
            </a:pPr>
            <a:r>
              <a:rPr lang="en-GB" sz="2400" dirty="0"/>
              <a:t>Complete a six-monthly declaration/update</a:t>
            </a:r>
          </a:p>
          <a:p>
            <a:pPr marL="892175" lvl="1" indent="-358775">
              <a:lnSpc>
                <a:spcPct val="125000"/>
              </a:lnSpc>
              <a:spcBef>
                <a:spcPts val="1200"/>
              </a:spcBef>
              <a:defRPr/>
            </a:pPr>
            <a:r>
              <a:rPr lang="en-GB" sz="2400" dirty="0"/>
              <a:t>Duty to fully disclose any interests as they arise (101)</a:t>
            </a:r>
          </a:p>
          <a:p>
            <a:pPr marL="892175" lvl="1" indent="-358775">
              <a:lnSpc>
                <a:spcPct val="125000"/>
              </a:lnSpc>
              <a:spcBef>
                <a:spcPts val="1200"/>
              </a:spcBef>
              <a:defRPr/>
            </a:pPr>
            <a:r>
              <a:rPr lang="en-GB" sz="2400" dirty="0"/>
              <a:t>If you need advice and guidance, ask the Secretary!</a:t>
            </a:r>
          </a:p>
          <a:p>
            <a:pPr lvl="1" indent="0">
              <a:lnSpc>
                <a:spcPct val="125000"/>
              </a:lnSpc>
              <a:spcBef>
                <a:spcPts val="1200"/>
              </a:spcBef>
              <a:buNone/>
              <a:defRPr/>
            </a:pPr>
            <a:endParaRPr lang="en-GB" sz="1100" dirty="0"/>
          </a:p>
          <a:p>
            <a:pPr marL="542925" indent="-542925">
              <a:lnSpc>
                <a:spcPct val="125000"/>
              </a:lnSpc>
              <a:defRPr/>
            </a:pPr>
            <a:r>
              <a:rPr lang="en-US" dirty="0"/>
              <a:t>Company may need to put controls in place from the outset to deal with a major conflict of interest</a:t>
            </a:r>
          </a:p>
          <a:p>
            <a:pPr marL="895350" lvl="1" indent="-352425">
              <a:lnSpc>
                <a:spcPct val="135000"/>
              </a:lnSpc>
              <a:spcBef>
                <a:spcPts val="1200"/>
              </a:spcBef>
              <a:defRPr/>
            </a:pPr>
            <a:r>
              <a:rPr lang="en-GB" sz="2400" dirty="0"/>
              <a:t>An unmanageable or recurrent conflict of interest may make a Director’s position untenable</a:t>
            </a:r>
            <a:endParaRPr lang="en-US" sz="2400" dirty="0"/>
          </a:p>
          <a:p>
            <a:pPr marL="892175" lvl="1" indent="-358775">
              <a:lnSpc>
                <a:spcPct val="110000"/>
              </a:lnSpc>
              <a:spcBef>
                <a:spcPts val="1200"/>
              </a:spcBef>
              <a:defRPr/>
            </a:pPr>
            <a:endParaRPr lang="en-GB" sz="24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276256"/>
            <a:ext cx="537120" cy="537120"/>
          </a:xfrm>
          <a:prstGeom prst="rect">
            <a:avLst/>
          </a:prstGeom>
        </p:spPr>
      </p:pic>
    </p:spTree>
    <p:extLst>
      <p:ext uri="{BB962C8B-B14F-4D97-AF65-F5344CB8AC3E}">
        <p14:creationId xmlns:p14="http://schemas.microsoft.com/office/powerpoint/2010/main" val="1696853033"/>
      </p:ext>
    </p:extLst>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899095" y="260648"/>
            <a:ext cx="7489329" cy="1080120"/>
          </a:xfrm>
        </p:spPr>
        <p:txBody>
          <a:bodyPr anchor="ctr"/>
          <a:lstStyle/>
          <a:p>
            <a:pPr>
              <a:defRPr/>
            </a:pPr>
            <a:r>
              <a:rPr lang="en-GB" b="1" dirty="0"/>
              <a:t>Registration of interests</a:t>
            </a:r>
            <a:endParaRPr lang="en-US" b="1" dirty="0"/>
          </a:p>
        </p:txBody>
      </p:sp>
      <p:sp>
        <p:nvSpPr>
          <p:cNvPr id="672771" name="Rectangle 3"/>
          <p:cNvSpPr>
            <a:spLocks noGrp="1" noChangeArrowheads="1"/>
          </p:cNvSpPr>
          <p:nvPr>
            <p:ph type="body" idx="4294967295"/>
          </p:nvPr>
        </p:nvSpPr>
        <p:spPr>
          <a:xfrm>
            <a:off x="395288" y="1700808"/>
            <a:ext cx="8748712" cy="5040560"/>
          </a:xfrm>
          <a:prstGeom prst="rect">
            <a:avLst/>
          </a:prstGeom>
        </p:spPr>
        <p:txBody>
          <a:bodyPr>
            <a:normAutofit/>
          </a:bodyPr>
          <a:lstStyle/>
          <a:p>
            <a:pPr lvl="1" indent="-533400">
              <a:lnSpc>
                <a:spcPct val="125000"/>
              </a:lnSpc>
              <a:spcBef>
                <a:spcPts val="1200"/>
              </a:spcBef>
              <a:buFont typeface="Wingdings" panose="05000000000000000000" pitchFamily="2" charset="2"/>
              <a:buChar char="Ø"/>
              <a:defRPr/>
            </a:pPr>
            <a:r>
              <a:rPr lang="en-GB" sz="2600" dirty="0"/>
              <a:t>Controls to deal with a conflict of interest</a:t>
            </a:r>
          </a:p>
          <a:p>
            <a:pPr marL="892175" lvl="1" indent="-358775">
              <a:lnSpc>
                <a:spcPct val="125000"/>
              </a:lnSpc>
              <a:spcBef>
                <a:spcPts val="1200"/>
              </a:spcBef>
              <a:defRPr/>
            </a:pPr>
            <a:r>
              <a:rPr lang="en-GB" sz="2400" dirty="0"/>
              <a:t>Restrict – step aside from the matter on the rare occasion that your interest arises</a:t>
            </a:r>
          </a:p>
          <a:p>
            <a:pPr marL="892175" lvl="1" indent="-358775">
              <a:lnSpc>
                <a:spcPct val="125000"/>
              </a:lnSpc>
              <a:spcBef>
                <a:spcPts val="1200"/>
              </a:spcBef>
              <a:defRPr/>
            </a:pPr>
            <a:r>
              <a:rPr lang="en-GB" sz="2400" dirty="0"/>
              <a:t>Recruit – a disinterested third party is used to oversee part or all of the process (outsider or other business unit)</a:t>
            </a:r>
          </a:p>
          <a:p>
            <a:pPr marL="892175" lvl="1" indent="-358775">
              <a:lnSpc>
                <a:spcPct val="125000"/>
              </a:lnSpc>
              <a:spcBef>
                <a:spcPts val="1200"/>
              </a:spcBef>
              <a:defRPr/>
            </a:pPr>
            <a:r>
              <a:rPr lang="en-GB" sz="2400" dirty="0"/>
              <a:t>Remove – work responsibilities are changed to remove you from that area of the business</a:t>
            </a:r>
          </a:p>
          <a:p>
            <a:pPr marL="892175" lvl="1" indent="-358775">
              <a:lnSpc>
                <a:spcPct val="125000"/>
              </a:lnSpc>
              <a:spcBef>
                <a:spcPts val="1200"/>
              </a:spcBef>
              <a:defRPr/>
            </a:pPr>
            <a:r>
              <a:rPr lang="en-GB" sz="2400" dirty="0"/>
              <a:t>Relinquish – give up the private interest</a:t>
            </a:r>
          </a:p>
          <a:p>
            <a:pPr marL="892175" lvl="1" indent="-358775">
              <a:lnSpc>
                <a:spcPct val="125000"/>
              </a:lnSpc>
              <a:spcBef>
                <a:spcPts val="1200"/>
              </a:spcBef>
              <a:defRPr/>
            </a:pPr>
            <a:r>
              <a:rPr lang="en-GB" sz="2400" dirty="0"/>
              <a:t>Resign – resign your position</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2598" y="6143644"/>
            <a:ext cx="537120" cy="537120"/>
          </a:xfrm>
          <a:prstGeom prst="rect">
            <a:avLst/>
          </a:prstGeom>
        </p:spPr>
      </p:pic>
    </p:spTree>
    <p:extLst>
      <p:ext uri="{BB962C8B-B14F-4D97-AF65-F5344CB8AC3E}">
        <p14:creationId xmlns:p14="http://schemas.microsoft.com/office/powerpoint/2010/main" val="843493190"/>
      </p:ext>
    </p:extLst>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755576" y="188913"/>
            <a:ext cx="7245424" cy="1079847"/>
          </a:xfrm>
        </p:spPr>
        <p:txBody>
          <a:bodyPr/>
          <a:lstStyle/>
          <a:p>
            <a:pPr>
              <a:defRPr/>
            </a:pPr>
            <a:r>
              <a:rPr lang="en-GB" b="1" dirty="0"/>
              <a:t>Declaration of interests</a:t>
            </a:r>
          </a:p>
        </p:txBody>
      </p:sp>
      <p:sp>
        <p:nvSpPr>
          <p:cNvPr id="494595" name="Rectangle 3"/>
          <p:cNvSpPr>
            <a:spLocks noGrp="1" noChangeArrowheads="1"/>
          </p:cNvSpPr>
          <p:nvPr>
            <p:ph type="body" idx="4294967295"/>
          </p:nvPr>
        </p:nvSpPr>
        <p:spPr>
          <a:xfrm>
            <a:off x="251520" y="1628800"/>
            <a:ext cx="8892480" cy="5229200"/>
          </a:xfrm>
          <a:prstGeom prst="rect">
            <a:avLst/>
          </a:prstGeom>
        </p:spPr>
        <p:txBody>
          <a:bodyPr>
            <a:normAutofit/>
          </a:bodyPr>
          <a:lstStyle/>
          <a:p>
            <a:pPr marL="533400" indent="-533400">
              <a:lnSpc>
                <a:spcPct val="114000"/>
              </a:lnSpc>
              <a:defRPr/>
            </a:pPr>
            <a:r>
              <a:rPr lang="en-GB" dirty="0"/>
              <a:t>Is there a connection?</a:t>
            </a:r>
          </a:p>
          <a:p>
            <a:pPr marL="892175" lvl="1" indent="-358775">
              <a:lnSpc>
                <a:spcPct val="114000"/>
              </a:lnSpc>
              <a:spcBef>
                <a:spcPts val="1200"/>
              </a:spcBef>
              <a:defRPr/>
            </a:pPr>
            <a:r>
              <a:rPr lang="en-GB" sz="2400" dirty="0"/>
              <a:t>Includes family relationship, social or professional contact</a:t>
            </a:r>
          </a:p>
          <a:p>
            <a:pPr lvl="1">
              <a:lnSpc>
                <a:spcPct val="114000"/>
              </a:lnSpc>
              <a:spcBef>
                <a:spcPts val="1200"/>
              </a:spcBef>
              <a:buFontTx/>
              <a:buNone/>
              <a:defRPr/>
            </a:pPr>
            <a:endParaRPr lang="en-GB" sz="1400" dirty="0"/>
          </a:p>
          <a:p>
            <a:pPr marL="533400" indent="-533400">
              <a:lnSpc>
                <a:spcPct val="125000"/>
              </a:lnSpc>
              <a:defRPr/>
            </a:pPr>
            <a:r>
              <a:rPr lang="en-GB" dirty="0"/>
              <a:t>Is there an interest – the objective test?</a:t>
            </a:r>
          </a:p>
          <a:p>
            <a:pPr marL="892175" lvl="1" indent="-358775">
              <a:lnSpc>
                <a:spcPct val="125000"/>
              </a:lnSpc>
              <a:spcBef>
                <a:spcPts val="1200"/>
              </a:spcBef>
              <a:defRPr/>
            </a:pPr>
            <a:r>
              <a:rPr lang="en-US" sz="2400" dirty="0"/>
              <a:t>“A reasonable person would think that your ability to apply judgement or act is or could be impaired or influenced by that interest”</a:t>
            </a:r>
          </a:p>
          <a:p>
            <a:pPr marL="892175" lvl="1" indent="-358775">
              <a:lnSpc>
                <a:spcPct val="114000"/>
              </a:lnSpc>
              <a:spcBef>
                <a:spcPts val="1200"/>
              </a:spcBef>
              <a:defRPr/>
            </a:pPr>
            <a:r>
              <a:rPr lang="en-GB" sz="2400" dirty="0"/>
              <a:t>In cases of doubt, get clarification in advance of meeting</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6348264"/>
            <a:ext cx="537120" cy="537120"/>
          </a:xfrm>
          <a:prstGeom prst="rect">
            <a:avLst/>
          </a:prstGeom>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683568" y="188640"/>
            <a:ext cx="7920682" cy="1107504"/>
          </a:xfrm>
        </p:spPr>
        <p:txBody>
          <a:bodyPr anchor="ctr"/>
          <a:lstStyle/>
          <a:p>
            <a:pPr>
              <a:defRPr/>
            </a:pPr>
            <a:r>
              <a:rPr lang="en-GB" b="1" dirty="0"/>
              <a:t>Declaration of interests</a:t>
            </a:r>
          </a:p>
        </p:txBody>
      </p:sp>
      <p:sp>
        <p:nvSpPr>
          <p:cNvPr id="675843" name="Rectangle 3"/>
          <p:cNvSpPr>
            <a:spLocks noGrp="1" noChangeArrowheads="1"/>
          </p:cNvSpPr>
          <p:nvPr>
            <p:ph type="body" idx="4294967295"/>
          </p:nvPr>
        </p:nvSpPr>
        <p:spPr>
          <a:xfrm>
            <a:off x="179388" y="1628800"/>
            <a:ext cx="8785225" cy="5328592"/>
          </a:xfrm>
          <a:prstGeom prst="rect">
            <a:avLst/>
          </a:prstGeom>
        </p:spPr>
        <p:txBody>
          <a:bodyPr>
            <a:normAutofit/>
          </a:bodyPr>
          <a:lstStyle/>
          <a:p>
            <a:pPr marL="533400" indent="-533400">
              <a:lnSpc>
                <a:spcPct val="120000"/>
              </a:lnSpc>
              <a:defRPr/>
            </a:pPr>
            <a:r>
              <a:rPr lang="en-GB" dirty="0"/>
              <a:t>If it is an interest, declare and withdraw</a:t>
            </a:r>
          </a:p>
          <a:p>
            <a:pPr marL="892175" lvl="1" indent="-358775">
              <a:lnSpc>
                <a:spcPct val="125000"/>
              </a:lnSpc>
              <a:spcBef>
                <a:spcPts val="1200"/>
              </a:spcBef>
              <a:defRPr/>
            </a:pPr>
            <a:r>
              <a:rPr lang="en-GB" sz="2400" dirty="0"/>
              <a:t>All financial interests are material unless the interest is remote or insignificant </a:t>
            </a:r>
          </a:p>
          <a:p>
            <a:pPr marL="892175" lvl="1" indent="-358775">
              <a:lnSpc>
                <a:spcPct val="125000"/>
              </a:lnSpc>
              <a:spcBef>
                <a:spcPts val="1200"/>
              </a:spcBef>
              <a:defRPr/>
            </a:pPr>
            <a:r>
              <a:rPr lang="en-GB" sz="2400" dirty="0"/>
              <a:t>Section 5.4 (145): being appointed or nominated by your Council onto the Board of an ALEO is not considered to be a connection or an interest</a:t>
            </a:r>
          </a:p>
          <a:p>
            <a:pPr lvl="1">
              <a:lnSpc>
                <a:spcPct val="120000"/>
              </a:lnSpc>
              <a:spcBef>
                <a:spcPts val="1200"/>
              </a:spcBef>
              <a:buFontTx/>
              <a:buNone/>
              <a:defRPr/>
            </a:pPr>
            <a:endParaRPr lang="en-GB" sz="1000" dirty="0"/>
          </a:p>
          <a:p>
            <a:pPr marL="533400" indent="-533400">
              <a:lnSpc>
                <a:spcPct val="120000"/>
              </a:lnSpc>
              <a:defRPr/>
            </a:pPr>
            <a:r>
              <a:rPr lang="en-GB" dirty="0"/>
              <a:t>Making a declaration</a:t>
            </a:r>
          </a:p>
          <a:p>
            <a:pPr marL="892175" lvl="1" indent="-358775">
              <a:lnSpc>
                <a:spcPct val="120000"/>
              </a:lnSpc>
              <a:spcBef>
                <a:spcPts val="1200"/>
              </a:spcBef>
              <a:defRPr/>
            </a:pPr>
            <a:r>
              <a:rPr lang="en-GB" sz="2400" dirty="0"/>
              <a:t>Declare at outset or as soon as reasonably practical</a:t>
            </a:r>
          </a:p>
          <a:p>
            <a:pPr marL="892175" lvl="1" indent="-358775">
              <a:lnSpc>
                <a:spcPct val="120000"/>
              </a:lnSpc>
              <a:spcBef>
                <a:spcPts val="1200"/>
              </a:spcBef>
              <a:defRPr/>
            </a:pPr>
            <a:r>
              <a:rPr lang="en-GB" sz="2400" dirty="0"/>
              <a:t>Declaration and resulting action should be </a:t>
            </a:r>
            <a:r>
              <a:rPr lang="en-GB" sz="2400" dirty="0" err="1"/>
              <a:t>minuted</a:t>
            </a:r>
            <a:endParaRPr lang="en-GB" sz="24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060232"/>
            <a:ext cx="537120" cy="537120"/>
          </a:xfrm>
          <a:prstGeom prst="rect">
            <a:avLst/>
          </a:prstGeom>
        </p:spPr>
      </p:pic>
    </p:spTree>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755576" y="260350"/>
            <a:ext cx="8208912" cy="1152426"/>
          </a:xfrm>
        </p:spPr>
        <p:txBody>
          <a:bodyPr/>
          <a:lstStyle/>
          <a:p>
            <a:pPr>
              <a:defRPr/>
            </a:pPr>
            <a:r>
              <a:rPr lang="en-GB" b="1" dirty="0"/>
              <a:t>Handling conflicts of interest</a:t>
            </a:r>
            <a:endParaRPr lang="en-US" b="1" dirty="0"/>
          </a:p>
        </p:txBody>
      </p:sp>
      <p:sp>
        <p:nvSpPr>
          <p:cNvPr id="635907" name="Rectangle 3"/>
          <p:cNvSpPr>
            <a:spLocks noGrp="1" noChangeArrowheads="1"/>
          </p:cNvSpPr>
          <p:nvPr>
            <p:ph type="body" idx="4294967295"/>
          </p:nvPr>
        </p:nvSpPr>
        <p:spPr>
          <a:xfrm>
            <a:off x="250824" y="1844824"/>
            <a:ext cx="8893176" cy="5013176"/>
          </a:xfrm>
          <a:prstGeom prst="rect">
            <a:avLst/>
          </a:prstGeom>
        </p:spPr>
        <p:txBody>
          <a:bodyPr>
            <a:normAutofit/>
          </a:bodyPr>
          <a:lstStyle/>
          <a:p>
            <a:pPr marL="533400" indent="-533400">
              <a:lnSpc>
                <a:spcPct val="135000"/>
              </a:lnSpc>
              <a:defRPr/>
            </a:pPr>
            <a:r>
              <a:rPr lang="en-GB" dirty="0"/>
              <a:t>Directors who declare an interest</a:t>
            </a:r>
          </a:p>
          <a:p>
            <a:pPr marL="892175" lvl="1" indent="-358775">
              <a:lnSpc>
                <a:spcPct val="135000"/>
              </a:lnSpc>
              <a:spcBef>
                <a:spcPts val="1200"/>
              </a:spcBef>
              <a:defRPr/>
            </a:pPr>
            <a:r>
              <a:rPr lang="en-GB" sz="2400" dirty="0"/>
              <a:t>Should not receive papers relating to their conflict in advance of the meeting, be copied in on e-mails, correspondence etc.</a:t>
            </a:r>
          </a:p>
          <a:p>
            <a:pPr marL="892175" lvl="1" indent="-358775">
              <a:lnSpc>
                <a:spcPct val="135000"/>
              </a:lnSpc>
              <a:spcBef>
                <a:spcPts val="1200"/>
              </a:spcBef>
              <a:defRPr/>
            </a:pPr>
            <a:r>
              <a:rPr lang="en-GB" sz="2400" dirty="0"/>
              <a:t>Should be absent for the discussion and decision</a:t>
            </a:r>
          </a:p>
          <a:p>
            <a:pPr marL="892175" lvl="1" indent="-358775">
              <a:lnSpc>
                <a:spcPct val="135000"/>
              </a:lnSpc>
              <a:spcBef>
                <a:spcPts val="1200"/>
              </a:spcBef>
              <a:defRPr/>
            </a:pPr>
            <a:r>
              <a:rPr lang="en-GB" sz="2400" dirty="0"/>
              <a:t>Should not use their position to try and improperly influence the decision in their absence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204248"/>
            <a:ext cx="537120" cy="537120"/>
          </a:xfrm>
          <a:prstGeom prst="rect">
            <a:avLst/>
          </a:prstGeom>
        </p:spPr>
      </p:pic>
    </p:spTree>
    <p:extLst>
      <p:ext uri="{BB962C8B-B14F-4D97-AF65-F5344CB8AC3E}">
        <p14:creationId xmlns:p14="http://schemas.microsoft.com/office/powerpoint/2010/main" val="1489749772"/>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782"/>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323528" y="4005064"/>
            <a:ext cx="8424936" cy="1368152"/>
          </a:xfrm>
        </p:spPr>
        <p:txBody>
          <a:bodyPr>
            <a:noAutofit/>
          </a:bodyPr>
          <a:lstStyle/>
          <a:p>
            <a:pPr algn="ctr" fontAlgn="auto">
              <a:spcAft>
                <a:spcPts val="0"/>
              </a:spcAft>
              <a:buClr>
                <a:schemeClr val="accent5"/>
              </a:buClr>
              <a:buFont typeface="Arial" pitchFamily="34" charset="0"/>
              <a:buNone/>
              <a:defRPr/>
            </a:pPr>
            <a:r>
              <a:rPr lang="en-GB" sz="3600" i="0" dirty="0"/>
              <a:t>The effective Director</a:t>
            </a:r>
            <a:endParaRPr lang="en-GB" sz="3600" i="0" dirty="0">
              <a:latin typeface="Arial Unicode MS" pitchFamily="34" charset="-128"/>
              <a:ea typeface="Arial Unicode MS" pitchFamily="34" charset="-128"/>
              <a:cs typeface="Arial Unicode MS" pitchFamily="34" charset="-128"/>
            </a:endParaRPr>
          </a:p>
        </p:txBody>
      </p:sp>
      <p:sp>
        <p:nvSpPr>
          <p:cNvPr id="3" name="TextBox 2"/>
          <p:cNvSpPr txBox="1"/>
          <p:nvPr/>
        </p:nvSpPr>
        <p:spPr>
          <a:xfrm>
            <a:off x="971600" y="2093367"/>
            <a:ext cx="7488832" cy="707886"/>
          </a:xfrm>
          <a:prstGeom prst="rect">
            <a:avLst/>
          </a:prstGeom>
          <a:noFill/>
        </p:spPr>
        <p:txBody>
          <a:bodyPr wrap="square" rtlCol="0">
            <a:spAutoFit/>
          </a:bodyPr>
          <a:lstStyle/>
          <a:p>
            <a:pPr algn="ctr"/>
            <a:r>
              <a:rPr lang="en-US" sz="4000" dirty="0">
                <a:latin typeface="Arial Unicode MS" pitchFamily="34" charset="-128"/>
                <a:ea typeface="Arial Unicode MS" pitchFamily="34" charset="-128"/>
                <a:cs typeface="Arial Unicode MS" pitchFamily="34" charset="-128"/>
              </a:rPr>
              <a:t>Group exercise </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44000" cy="1574161"/>
          </a:xfrm>
          <a:prstGeom prst="rect">
            <a:avLst/>
          </a:prstGeom>
        </p:spPr>
      </p:pic>
    </p:spTree>
    <p:extLst>
      <p:ext uri="{BB962C8B-B14F-4D97-AF65-F5344CB8AC3E}">
        <p14:creationId xmlns:p14="http://schemas.microsoft.com/office/powerpoint/2010/main" val="3774380682"/>
      </p:ext>
    </p:extLst>
  </p:cSld>
  <p:clrMapOvr>
    <a:masterClrMapping/>
  </p:clrMapOvr>
  <p:transition>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899592" y="188913"/>
            <a:ext cx="7245424" cy="1223863"/>
          </a:xfrm>
        </p:spPr>
        <p:txBody>
          <a:bodyPr/>
          <a:lstStyle/>
          <a:p>
            <a:pPr>
              <a:defRPr/>
            </a:pPr>
            <a:r>
              <a:rPr lang="en-GB" b="1" dirty="0"/>
              <a:t>Declaration of interests</a:t>
            </a:r>
          </a:p>
        </p:txBody>
      </p:sp>
      <p:sp>
        <p:nvSpPr>
          <p:cNvPr id="495619" name="Rectangle 3"/>
          <p:cNvSpPr>
            <a:spLocks noGrp="1" noChangeArrowheads="1"/>
          </p:cNvSpPr>
          <p:nvPr>
            <p:ph type="body" idx="4294967295"/>
          </p:nvPr>
        </p:nvSpPr>
        <p:spPr>
          <a:xfrm>
            <a:off x="395536" y="1772816"/>
            <a:ext cx="8640960" cy="5040560"/>
          </a:xfrm>
          <a:prstGeom prst="rect">
            <a:avLst/>
          </a:prstGeom>
        </p:spPr>
        <p:txBody>
          <a:bodyPr>
            <a:normAutofit/>
          </a:bodyPr>
          <a:lstStyle/>
          <a:p>
            <a:pPr marL="533400" indent="-533400">
              <a:lnSpc>
                <a:spcPct val="110000"/>
              </a:lnSpc>
              <a:defRPr/>
            </a:pPr>
            <a:r>
              <a:rPr lang="en-GB" dirty="0"/>
              <a:t>Think it through</a:t>
            </a:r>
          </a:p>
          <a:p>
            <a:pPr marL="892175" lvl="1" indent="-358775">
              <a:lnSpc>
                <a:spcPct val="130000"/>
              </a:lnSpc>
              <a:spcBef>
                <a:spcPts val="1200"/>
              </a:spcBef>
              <a:tabLst>
                <a:tab pos="892175" algn="l"/>
              </a:tabLst>
              <a:defRPr/>
            </a:pPr>
            <a:r>
              <a:rPr lang="en-GB" sz="2400" dirty="0"/>
              <a:t>If you have a material interest, remove yourself from the whole process including activity related to competitors</a:t>
            </a:r>
          </a:p>
          <a:p>
            <a:pPr marL="892175" lvl="1" indent="-358775">
              <a:lnSpc>
                <a:spcPct val="130000"/>
              </a:lnSpc>
              <a:spcBef>
                <a:spcPts val="1200"/>
              </a:spcBef>
              <a:tabLst>
                <a:tab pos="892175" algn="l"/>
              </a:tabLst>
              <a:defRPr/>
            </a:pPr>
            <a:r>
              <a:rPr lang="en-GB" sz="2400" dirty="0"/>
              <a:t>Interview panel – you interview nobody</a:t>
            </a:r>
          </a:p>
          <a:p>
            <a:pPr marL="0" indent="0">
              <a:lnSpc>
                <a:spcPct val="125000"/>
              </a:lnSpc>
              <a:buNone/>
              <a:defRPr/>
            </a:pPr>
            <a:endParaRPr lang="en-GB" sz="1200" dirty="0"/>
          </a:p>
          <a:p>
            <a:pPr marL="533400" indent="-533400">
              <a:lnSpc>
                <a:spcPct val="125000"/>
              </a:lnSpc>
              <a:defRPr/>
            </a:pPr>
            <a:r>
              <a:rPr lang="en-GB" dirty="0"/>
              <a:t>Cultural issues</a:t>
            </a:r>
          </a:p>
          <a:p>
            <a:pPr marL="892175" lvl="1" indent="-358775">
              <a:lnSpc>
                <a:spcPct val="125000"/>
              </a:lnSpc>
              <a:spcBef>
                <a:spcPts val="1200"/>
              </a:spcBef>
              <a:defRPr/>
            </a:pPr>
            <a:r>
              <a:rPr lang="en-GB" sz="2400" dirty="0"/>
              <a:t>Do all managers and staff have a clear understanding of how to handle conflicts of interest?</a:t>
            </a:r>
          </a:p>
          <a:p>
            <a:pPr marL="892175" lvl="1" indent="-358775">
              <a:lnSpc>
                <a:spcPct val="125000"/>
              </a:lnSpc>
              <a:spcBef>
                <a:spcPts val="1200"/>
              </a:spcBef>
              <a:defRPr/>
            </a:pPr>
            <a:r>
              <a:rPr lang="en-GB" sz="2400" dirty="0"/>
              <a:t>Is there a culture where staff challenge bad practice</a:t>
            </a:r>
            <a:r>
              <a:rPr lang="en-GB" sz="2300" dirty="0"/>
              <a:t>?</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9376" y="6204248"/>
            <a:ext cx="537120" cy="537120"/>
          </a:xfrm>
          <a:prstGeom prst="rect">
            <a:avLst/>
          </a:prstGeom>
        </p:spPr>
      </p:pic>
    </p:spTree>
    <p:extLst>
      <p:ext uri="{BB962C8B-B14F-4D97-AF65-F5344CB8AC3E}">
        <p14:creationId xmlns:p14="http://schemas.microsoft.com/office/powerpoint/2010/main" val="1190783686"/>
      </p:ext>
    </p:extLst>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83568" y="260648"/>
            <a:ext cx="7632848" cy="936104"/>
          </a:xfrm>
        </p:spPr>
        <p:txBody>
          <a:bodyPr anchor="ctr"/>
          <a:lstStyle/>
          <a:p>
            <a:pPr>
              <a:defRPr/>
            </a:pPr>
            <a:r>
              <a:rPr lang="en-GB" b="1" dirty="0"/>
              <a:t>Ten guiding principles</a:t>
            </a:r>
            <a:endParaRPr lang="en-US" b="1" dirty="0"/>
          </a:p>
        </p:txBody>
      </p:sp>
      <p:sp>
        <p:nvSpPr>
          <p:cNvPr id="778243" name="Rectangle 3"/>
          <p:cNvSpPr>
            <a:spLocks noGrp="1" noChangeArrowheads="1"/>
          </p:cNvSpPr>
          <p:nvPr>
            <p:ph type="body" idx="4294967295"/>
          </p:nvPr>
        </p:nvSpPr>
        <p:spPr>
          <a:xfrm>
            <a:off x="250825" y="1556792"/>
            <a:ext cx="8569325" cy="5301208"/>
          </a:xfrm>
          <a:prstGeom prst="rect">
            <a:avLst/>
          </a:prstGeom>
        </p:spPr>
        <p:txBody>
          <a:bodyPr>
            <a:noAutofit/>
          </a:bodyPr>
          <a:lstStyle/>
          <a:p>
            <a:pPr marL="533400" indent="-533400">
              <a:defRPr/>
            </a:pPr>
            <a:r>
              <a:rPr lang="en-GB" sz="2500" dirty="0"/>
              <a:t>Take personal responsibility</a:t>
            </a:r>
          </a:p>
          <a:p>
            <a:pPr marL="533400" indent="-533400">
              <a:defRPr/>
            </a:pPr>
            <a:r>
              <a:rPr lang="en-GB" sz="2500" dirty="0"/>
              <a:t>Put [ALEO/company] first</a:t>
            </a:r>
          </a:p>
          <a:p>
            <a:pPr marL="533400" indent="-533400">
              <a:defRPr/>
            </a:pPr>
            <a:r>
              <a:rPr lang="en-GB" sz="2500" dirty="0"/>
              <a:t>Be open and transparent</a:t>
            </a:r>
          </a:p>
          <a:p>
            <a:pPr marL="533400" indent="-533400">
              <a:defRPr/>
            </a:pPr>
            <a:r>
              <a:rPr lang="en-GB" sz="2500" dirty="0"/>
              <a:t>Be aware of public perception</a:t>
            </a:r>
          </a:p>
          <a:p>
            <a:pPr marL="533400" indent="-533400">
              <a:defRPr/>
            </a:pPr>
            <a:r>
              <a:rPr lang="en-GB" sz="2500" dirty="0"/>
              <a:t>If conflicted, play no part</a:t>
            </a:r>
          </a:p>
          <a:p>
            <a:pPr marL="533400" indent="-533400">
              <a:defRPr/>
            </a:pPr>
            <a:r>
              <a:rPr lang="en-GB" sz="2500" dirty="0"/>
              <a:t>Declare and refer every time</a:t>
            </a:r>
          </a:p>
          <a:p>
            <a:pPr marL="533400" indent="-533400">
              <a:defRPr/>
            </a:pPr>
            <a:r>
              <a:rPr lang="en-GB" sz="2500" dirty="0"/>
              <a:t>Escalate</a:t>
            </a:r>
          </a:p>
          <a:p>
            <a:pPr marL="533400" indent="-533400">
              <a:defRPr/>
            </a:pPr>
            <a:r>
              <a:rPr lang="en-GB" sz="2500" dirty="0"/>
              <a:t>Document everything</a:t>
            </a:r>
          </a:p>
          <a:p>
            <a:pPr marL="533400" indent="-533400">
              <a:defRPr/>
            </a:pPr>
            <a:r>
              <a:rPr lang="en-GB" sz="2500" dirty="0"/>
              <a:t>Take advice</a:t>
            </a:r>
          </a:p>
          <a:p>
            <a:pPr marL="533400" indent="-533400">
              <a:defRPr/>
            </a:pPr>
            <a:r>
              <a:rPr lang="en-GB" sz="2500" dirty="0"/>
              <a:t>If in doubt, get out!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32240"/>
            <a:ext cx="537120" cy="537120"/>
          </a:xfrm>
          <a:prstGeom prst="rect">
            <a:avLst/>
          </a:prstGeom>
        </p:spPr>
      </p:pic>
    </p:spTree>
    <p:extLst>
      <p:ext uri="{BB962C8B-B14F-4D97-AF65-F5344CB8AC3E}">
        <p14:creationId xmlns:p14="http://schemas.microsoft.com/office/powerpoint/2010/main" val="830014804"/>
      </p:ext>
    </p:extLst>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704"/>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611560" y="4077072"/>
            <a:ext cx="8136904" cy="1296144"/>
          </a:xfrm>
        </p:spPr>
        <p:txBody>
          <a:bodyPr>
            <a:noAutofit/>
          </a:bodyPr>
          <a:lstStyle/>
          <a:p>
            <a:pPr algn="ctr" fontAlgn="auto">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Gifts and hospitality</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53342"/>
            <a:ext cx="9179496" cy="1574161"/>
          </a:xfrm>
          <a:prstGeom prst="rect">
            <a:avLst/>
          </a:prstGeom>
        </p:spPr>
      </p:pic>
    </p:spTree>
    <p:extLst>
      <p:ext uri="{BB962C8B-B14F-4D97-AF65-F5344CB8AC3E}">
        <p14:creationId xmlns:p14="http://schemas.microsoft.com/office/powerpoint/2010/main" val="829682073"/>
      </p:ext>
    </p:extLst>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899592" y="188913"/>
            <a:ext cx="7029400" cy="1007839"/>
          </a:xfrm>
        </p:spPr>
        <p:txBody>
          <a:bodyPr/>
          <a:lstStyle/>
          <a:p>
            <a:pPr>
              <a:defRPr/>
            </a:pPr>
            <a:r>
              <a:rPr lang="en-GB" b="1" dirty="0"/>
              <a:t>Case study 3</a:t>
            </a:r>
          </a:p>
        </p:txBody>
      </p:sp>
      <p:sp>
        <p:nvSpPr>
          <p:cNvPr id="778243" name="Rectangle 3"/>
          <p:cNvSpPr>
            <a:spLocks noGrp="1" noChangeArrowheads="1"/>
          </p:cNvSpPr>
          <p:nvPr>
            <p:ph type="body" idx="4294967295"/>
          </p:nvPr>
        </p:nvSpPr>
        <p:spPr>
          <a:xfrm>
            <a:off x="179512" y="1556792"/>
            <a:ext cx="8964488" cy="5301208"/>
          </a:xfrm>
          <a:prstGeom prst="rect">
            <a:avLst/>
          </a:prstGeom>
        </p:spPr>
        <p:txBody>
          <a:bodyPr>
            <a:normAutofit/>
          </a:bodyPr>
          <a:lstStyle/>
          <a:p>
            <a:pPr marL="719138" indent="-544513">
              <a:lnSpc>
                <a:spcPct val="130000"/>
              </a:lnSpc>
            </a:pPr>
            <a:r>
              <a:rPr lang="en-GB" dirty="0"/>
              <a:t>This gift falls within one of the exceptions in the Code</a:t>
            </a:r>
          </a:p>
          <a:p>
            <a:pPr marL="1165225" lvl="1" indent="-446088">
              <a:lnSpc>
                <a:spcPct val="130000"/>
              </a:lnSpc>
            </a:pPr>
            <a:r>
              <a:rPr lang="en-GB" sz="2400" dirty="0"/>
              <a:t>To Council/ALEO not to staff or an individual Director</a:t>
            </a:r>
          </a:p>
          <a:p>
            <a:pPr marL="174625" indent="0">
              <a:lnSpc>
                <a:spcPct val="130000"/>
              </a:lnSpc>
              <a:buNone/>
            </a:pPr>
            <a:endParaRPr lang="en-GB" sz="1200" dirty="0"/>
          </a:p>
          <a:p>
            <a:pPr marL="719138" indent="-544513">
              <a:lnSpc>
                <a:spcPct val="130000"/>
              </a:lnSpc>
            </a:pPr>
            <a:r>
              <a:rPr lang="en-GB" dirty="0"/>
              <a:t>Beware of the ‘developing partnership’</a:t>
            </a:r>
          </a:p>
          <a:p>
            <a:pPr marL="174625" indent="0">
              <a:lnSpc>
                <a:spcPct val="130000"/>
              </a:lnSpc>
              <a:buNone/>
            </a:pPr>
            <a:endParaRPr lang="en-GB" sz="1200" dirty="0"/>
          </a:p>
          <a:p>
            <a:pPr marL="719138" indent="-544513">
              <a:lnSpc>
                <a:spcPct val="130000"/>
              </a:lnSpc>
            </a:pPr>
            <a:r>
              <a:rPr lang="en-GB" dirty="0"/>
              <a:t>Would the two gifts be excessive?  Value?</a:t>
            </a:r>
          </a:p>
          <a:p>
            <a:pPr marL="1165225" lvl="1" indent="-446088">
              <a:lnSpc>
                <a:spcPct val="130000"/>
              </a:lnSpc>
            </a:pPr>
            <a:r>
              <a:rPr lang="en-GB" sz="2400" dirty="0"/>
              <a:t>If not comfortable, refuse</a:t>
            </a:r>
          </a:p>
          <a:p>
            <a:pPr marL="1165225" lvl="1" indent="-446088">
              <a:lnSpc>
                <a:spcPct val="130000"/>
              </a:lnSpc>
            </a:pPr>
            <a:r>
              <a:rPr lang="en-GB" sz="2400" dirty="0"/>
              <a:t>Would putting it on public display give the wrong impression to other contractors etc.?</a:t>
            </a:r>
          </a:p>
          <a:p>
            <a:pPr marL="719138" indent="-544513">
              <a:lnSpc>
                <a:spcPct val="130000"/>
              </a:lnSpc>
            </a:pPr>
            <a:endParaRPr lang="en-GB" dirty="0"/>
          </a:p>
          <a:p>
            <a:pPr marL="87313" indent="0">
              <a:lnSpc>
                <a:spcPct val="130000"/>
              </a:lnSpc>
              <a:buNone/>
            </a:pPr>
            <a:endParaRPr lang="en-GB" sz="27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165304"/>
            <a:ext cx="537120" cy="537120"/>
          </a:xfrm>
          <a:prstGeom prst="rect">
            <a:avLst/>
          </a:prstGeom>
        </p:spPr>
      </p:pic>
    </p:spTree>
    <p:extLst>
      <p:ext uri="{BB962C8B-B14F-4D97-AF65-F5344CB8AC3E}">
        <p14:creationId xmlns:p14="http://schemas.microsoft.com/office/powerpoint/2010/main" val="2770897448"/>
      </p:ext>
    </p:extLst>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83568" y="188913"/>
            <a:ext cx="7317432" cy="1007839"/>
          </a:xfrm>
        </p:spPr>
        <p:txBody>
          <a:bodyPr/>
          <a:lstStyle/>
          <a:p>
            <a:pPr>
              <a:defRPr/>
            </a:pPr>
            <a:r>
              <a:rPr lang="en-GB" b="1" dirty="0"/>
              <a:t>Case study 4</a:t>
            </a:r>
          </a:p>
        </p:txBody>
      </p:sp>
      <p:sp>
        <p:nvSpPr>
          <p:cNvPr id="778243" name="Rectangle 3"/>
          <p:cNvSpPr>
            <a:spLocks noGrp="1" noChangeArrowheads="1"/>
          </p:cNvSpPr>
          <p:nvPr>
            <p:ph type="body" idx="4294967295"/>
          </p:nvPr>
        </p:nvSpPr>
        <p:spPr>
          <a:xfrm>
            <a:off x="179512" y="1412776"/>
            <a:ext cx="8640960" cy="5445224"/>
          </a:xfrm>
          <a:prstGeom prst="rect">
            <a:avLst/>
          </a:prstGeom>
        </p:spPr>
        <p:txBody>
          <a:bodyPr>
            <a:normAutofit/>
          </a:bodyPr>
          <a:lstStyle/>
          <a:p>
            <a:pPr marL="533400" indent="-533400">
              <a:lnSpc>
                <a:spcPct val="130000"/>
              </a:lnSpc>
              <a:buFont typeface="+mj-lt"/>
              <a:buAutoNum type="alphaLcPeriod"/>
            </a:pPr>
            <a:r>
              <a:rPr lang="en-GB" dirty="0"/>
              <a:t>Who is offering the gift?  </a:t>
            </a:r>
          </a:p>
          <a:p>
            <a:pPr marL="533400" indent="0">
              <a:lnSpc>
                <a:spcPct val="130000"/>
              </a:lnSpc>
              <a:buNone/>
            </a:pPr>
            <a:r>
              <a:rPr lang="en-GB" dirty="0"/>
              <a:t>Is it someone who </a:t>
            </a:r>
            <a:r>
              <a:rPr lang="en-GB" i="1" dirty="0"/>
              <a:t>“stands to gain or benefit from a decision your organisation may be involved in determining, or who is seeking to do business with your organisation”</a:t>
            </a:r>
            <a:r>
              <a:rPr lang="en-GB" dirty="0"/>
              <a:t> ?</a:t>
            </a:r>
          </a:p>
          <a:p>
            <a:pPr marL="0" indent="0">
              <a:lnSpc>
                <a:spcPct val="130000"/>
              </a:lnSpc>
              <a:buNone/>
              <a:tabLst>
                <a:tab pos="533400" algn="l"/>
              </a:tabLst>
              <a:defRPr/>
            </a:pPr>
            <a:r>
              <a:rPr lang="en-GB" dirty="0"/>
              <a:t>	You may run the risk of causing offence by refusal</a:t>
            </a:r>
          </a:p>
          <a:p>
            <a:pPr marL="0" indent="0">
              <a:lnSpc>
                <a:spcPct val="130000"/>
              </a:lnSpc>
              <a:buNone/>
              <a:tabLst>
                <a:tab pos="533400" algn="l"/>
              </a:tabLst>
              <a:defRPr/>
            </a:pPr>
            <a:r>
              <a:rPr lang="en-GB" dirty="0"/>
              <a:t>	If within the limit for gifts etc., accept</a:t>
            </a:r>
          </a:p>
          <a:p>
            <a:pPr marL="533400" indent="-533400">
              <a:lnSpc>
                <a:spcPct val="130000"/>
              </a:lnSpc>
              <a:buNone/>
              <a:tabLst>
                <a:tab pos="533400" algn="l"/>
              </a:tabLst>
              <a:defRPr/>
            </a:pPr>
            <a:r>
              <a:rPr lang="en-GB" dirty="0"/>
              <a:t>	Policy should cover a situation where a gift cannot be refused</a:t>
            </a:r>
            <a:endParaRPr lang="en-GB" sz="16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76256"/>
            <a:ext cx="537120" cy="537120"/>
          </a:xfrm>
          <a:prstGeom prst="rect">
            <a:avLst/>
          </a:prstGeom>
        </p:spPr>
      </p:pic>
    </p:spTree>
    <p:extLst>
      <p:ext uri="{BB962C8B-B14F-4D97-AF65-F5344CB8AC3E}">
        <p14:creationId xmlns:p14="http://schemas.microsoft.com/office/powerpoint/2010/main" val="819132240"/>
      </p:ext>
    </p:extLst>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827584" y="188913"/>
            <a:ext cx="7173416" cy="1007839"/>
          </a:xfrm>
        </p:spPr>
        <p:txBody>
          <a:bodyPr/>
          <a:lstStyle/>
          <a:p>
            <a:pPr>
              <a:defRPr/>
            </a:pPr>
            <a:r>
              <a:rPr lang="en-GB" b="1" dirty="0"/>
              <a:t>Case study 4</a:t>
            </a:r>
          </a:p>
        </p:txBody>
      </p:sp>
      <p:sp>
        <p:nvSpPr>
          <p:cNvPr id="778243" name="Rectangle 3"/>
          <p:cNvSpPr>
            <a:spLocks noGrp="1" noChangeArrowheads="1"/>
          </p:cNvSpPr>
          <p:nvPr>
            <p:ph type="body" idx="4294967295"/>
          </p:nvPr>
        </p:nvSpPr>
        <p:spPr>
          <a:xfrm>
            <a:off x="323528" y="1556792"/>
            <a:ext cx="8820472" cy="5112295"/>
          </a:xfrm>
          <a:prstGeom prst="rect">
            <a:avLst/>
          </a:prstGeom>
        </p:spPr>
        <p:txBody>
          <a:bodyPr>
            <a:normAutofit/>
          </a:bodyPr>
          <a:lstStyle/>
          <a:p>
            <a:pPr marL="514350" indent="-514350">
              <a:lnSpc>
                <a:spcPct val="130000"/>
              </a:lnSpc>
              <a:buFont typeface="+mj-lt"/>
              <a:buAutoNum type="alphaLcPeriod" startAt="2"/>
              <a:tabLst>
                <a:tab pos="533400" algn="l"/>
              </a:tabLst>
              <a:defRPr/>
            </a:pPr>
            <a:r>
              <a:rPr lang="en-GB" dirty="0"/>
              <a:t>BT is not in a contractual relationship or likely to be(?).  If it was, then refuse.  If not, is there a benefit to the company in attending?</a:t>
            </a:r>
          </a:p>
          <a:p>
            <a:pPr marL="533400" indent="-533400">
              <a:lnSpc>
                <a:spcPct val="130000"/>
              </a:lnSpc>
              <a:buNone/>
              <a:tabLst>
                <a:tab pos="533400" algn="l"/>
              </a:tabLst>
              <a:defRPr/>
            </a:pPr>
            <a:r>
              <a:rPr lang="en-GB" dirty="0"/>
              <a:t>	Networking is important!  What is the value?  Who is the best person to go?  </a:t>
            </a:r>
          </a:p>
          <a:p>
            <a:pPr marL="533400" indent="-533400">
              <a:lnSpc>
                <a:spcPct val="130000"/>
              </a:lnSpc>
              <a:buNone/>
              <a:tabLst>
                <a:tab pos="533400" algn="l"/>
              </a:tabLst>
              <a:defRPr/>
            </a:pPr>
            <a:endParaRPr lang="en-GB" sz="1600" dirty="0"/>
          </a:p>
          <a:p>
            <a:pPr marL="533400" indent="-533400">
              <a:lnSpc>
                <a:spcPct val="130000"/>
              </a:lnSpc>
              <a:buNone/>
              <a:tabLst>
                <a:tab pos="531813" algn="l"/>
              </a:tabLst>
              <a:defRPr/>
            </a:pPr>
            <a:r>
              <a:rPr lang="en-GB" sz="2800" dirty="0"/>
              <a:t>c.  	</a:t>
            </a:r>
            <a:r>
              <a:rPr lang="en-GB" dirty="0"/>
              <a:t>There should be clear rules on relationships with suppliers and the receipt of gifts and hospitality</a:t>
            </a:r>
          </a:p>
          <a:p>
            <a:pPr marL="892175" lvl="1" indent="-358775">
              <a:lnSpc>
                <a:spcPct val="130000"/>
              </a:lnSpc>
              <a:spcBef>
                <a:spcPts val="1200"/>
              </a:spcBef>
              <a:defRPr/>
            </a:pPr>
            <a:r>
              <a:rPr lang="en-GB" sz="2400" dirty="0"/>
              <a:t>‘Value’ is the availability of the tickets not the price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2012298272"/>
      </p:ext>
    </p:extLst>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683568" y="260350"/>
            <a:ext cx="7849245" cy="1080418"/>
          </a:xfrm>
        </p:spPr>
        <p:txBody>
          <a:bodyPr/>
          <a:lstStyle/>
          <a:p>
            <a:pPr>
              <a:tabLst>
                <a:tab pos="0" algn="l"/>
              </a:tabLst>
              <a:defRPr/>
            </a:pPr>
            <a:r>
              <a:rPr lang="en-GB" b="1" dirty="0"/>
              <a:t>Gifts and hospitality</a:t>
            </a:r>
            <a:endParaRPr lang="en-US" b="1" dirty="0"/>
          </a:p>
        </p:txBody>
      </p:sp>
      <p:sp>
        <p:nvSpPr>
          <p:cNvPr id="688131" name="Rectangle 3"/>
          <p:cNvSpPr>
            <a:spLocks noGrp="1" noChangeArrowheads="1"/>
          </p:cNvSpPr>
          <p:nvPr>
            <p:ph type="body" idx="4294967295"/>
          </p:nvPr>
        </p:nvSpPr>
        <p:spPr>
          <a:xfrm>
            <a:off x="179388" y="1628800"/>
            <a:ext cx="8856662" cy="5229200"/>
          </a:xfrm>
          <a:prstGeom prst="rect">
            <a:avLst/>
          </a:prstGeom>
        </p:spPr>
        <p:txBody>
          <a:bodyPr>
            <a:normAutofit fontScale="92500"/>
          </a:bodyPr>
          <a:lstStyle/>
          <a:p>
            <a:pPr marL="533400" indent="-533400">
              <a:lnSpc>
                <a:spcPct val="130000"/>
              </a:lnSpc>
              <a:defRPr/>
            </a:pPr>
            <a:r>
              <a:rPr lang="en-GB" sz="2800" dirty="0"/>
              <a:t>What is a gift?</a:t>
            </a:r>
          </a:p>
          <a:p>
            <a:pPr marL="892175" lvl="1" indent="-358775">
              <a:lnSpc>
                <a:spcPct val="130000"/>
              </a:lnSpc>
              <a:spcBef>
                <a:spcPts val="1200"/>
              </a:spcBef>
              <a:defRPr/>
            </a:pPr>
            <a:r>
              <a:rPr lang="en-GB" sz="2600" dirty="0"/>
              <a:t>In certain circumstances, it may be given to a family member or company/partnership (3.16)</a:t>
            </a:r>
          </a:p>
          <a:p>
            <a:pPr>
              <a:lnSpc>
                <a:spcPct val="130000"/>
              </a:lnSpc>
              <a:buFont typeface="Monotype Sorts" pitchFamily="2" charset="2"/>
              <a:buNone/>
              <a:defRPr/>
            </a:pPr>
            <a:endParaRPr lang="en-GB" sz="1300" dirty="0"/>
          </a:p>
          <a:p>
            <a:pPr marL="533400" indent="-533400">
              <a:lnSpc>
                <a:spcPct val="130000"/>
              </a:lnSpc>
              <a:defRPr/>
            </a:pPr>
            <a:r>
              <a:rPr lang="en-GB" sz="2800" dirty="0"/>
              <a:t>There is a presumption against accepting gifts (3.15)</a:t>
            </a:r>
          </a:p>
          <a:p>
            <a:pPr marL="533400" indent="-533400">
              <a:lnSpc>
                <a:spcPct val="130000"/>
              </a:lnSpc>
              <a:buFont typeface="Monotype Sorts" pitchFamily="2" charset="2"/>
              <a:buNone/>
              <a:defRPr/>
            </a:pPr>
            <a:endParaRPr lang="en-GB" sz="1300" dirty="0"/>
          </a:p>
          <a:p>
            <a:pPr marL="533400" indent="-533400">
              <a:lnSpc>
                <a:spcPct val="130000"/>
              </a:lnSpc>
              <a:defRPr/>
            </a:pPr>
            <a:r>
              <a:rPr lang="en-GB" sz="2800" dirty="0"/>
              <a:t>Gifts or hospitality should never be sought (3.14)</a:t>
            </a:r>
          </a:p>
          <a:p>
            <a:pPr marL="533400" indent="-533400">
              <a:lnSpc>
                <a:spcPct val="130000"/>
              </a:lnSpc>
              <a:buFont typeface="Monotype Sorts" pitchFamily="2" charset="2"/>
              <a:buNone/>
              <a:defRPr/>
            </a:pPr>
            <a:endParaRPr lang="en-GB" sz="1300" dirty="0"/>
          </a:p>
          <a:p>
            <a:pPr marL="533400" indent="-533400">
              <a:lnSpc>
                <a:spcPct val="130000"/>
              </a:lnSpc>
              <a:defRPr/>
            </a:pPr>
            <a:r>
              <a:rPr lang="en-GB" sz="2800" dirty="0"/>
              <a:t>Covered by the Bribery Act 2010</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3352" y="6165304"/>
            <a:ext cx="537120" cy="537120"/>
          </a:xfrm>
          <a:prstGeom prst="rect">
            <a:avLst/>
          </a:prstGeom>
        </p:spPr>
      </p:pic>
    </p:spTree>
    <p:extLst>
      <p:ext uri="{BB962C8B-B14F-4D97-AF65-F5344CB8AC3E}">
        <p14:creationId xmlns:p14="http://schemas.microsoft.com/office/powerpoint/2010/main" val="1029256297"/>
      </p:ext>
    </p:extLst>
  </p:cSld>
  <p:clrMapOvr>
    <a:masterClrMapping/>
  </p:clrMapOvr>
  <p:transition>
    <p:rand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827584" y="188913"/>
            <a:ext cx="7776666" cy="1151855"/>
          </a:xfrm>
        </p:spPr>
        <p:txBody>
          <a:bodyPr/>
          <a:lstStyle/>
          <a:p>
            <a:pPr>
              <a:defRPr/>
            </a:pPr>
            <a:r>
              <a:rPr lang="en-GB" b="1" dirty="0"/>
              <a:t>Relationship</a:t>
            </a:r>
          </a:p>
        </p:txBody>
      </p:sp>
      <p:sp>
        <p:nvSpPr>
          <p:cNvPr id="689155" name="Rectangle 3"/>
          <p:cNvSpPr>
            <a:spLocks noGrp="1" noChangeArrowheads="1"/>
          </p:cNvSpPr>
          <p:nvPr>
            <p:ph type="body" idx="4294967295"/>
          </p:nvPr>
        </p:nvSpPr>
        <p:spPr>
          <a:xfrm>
            <a:off x="250825" y="1556792"/>
            <a:ext cx="8785671" cy="5301208"/>
          </a:xfrm>
          <a:prstGeom prst="rect">
            <a:avLst/>
          </a:prstGeom>
        </p:spPr>
        <p:txBody>
          <a:bodyPr>
            <a:normAutofit/>
          </a:bodyPr>
          <a:lstStyle/>
          <a:p>
            <a:pPr marL="533400" indent="-533400">
              <a:lnSpc>
                <a:spcPct val="120000"/>
              </a:lnSpc>
              <a:defRPr/>
            </a:pPr>
            <a:r>
              <a:rPr lang="en-GB" dirty="0"/>
              <a:t>Would the acceptance of a gift or hospitality influence </a:t>
            </a:r>
            <a:r>
              <a:rPr lang="en-GB" b="1" dirty="0"/>
              <a:t>or appear to</a:t>
            </a:r>
            <a:r>
              <a:rPr lang="en-GB" dirty="0"/>
              <a:t> influence an official decision or action</a:t>
            </a:r>
          </a:p>
          <a:p>
            <a:pPr marL="892175" lvl="1" indent="-358775">
              <a:lnSpc>
                <a:spcPct val="120000"/>
              </a:lnSpc>
              <a:spcBef>
                <a:spcPts val="1200"/>
              </a:spcBef>
              <a:defRPr/>
            </a:pPr>
            <a:r>
              <a:rPr lang="en-GB" sz="2400" dirty="0"/>
              <a:t>Supplier/potential supplier, contractor or someone awaiting a decision vs member of public (3.18)</a:t>
            </a:r>
          </a:p>
          <a:p>
            <a:pPr marL="892175" lvl="1" indent="-358775">
              <a:lnSpc>
                <a:spcPct val="120000"/>
              </a:lnSpc>
              <a:spcBef>
                <a:spcPts val="1200"/>
              </a:spcBef>
              <a:defRPr/>
            </a:pPr>
            <a:r>
              <a:rPr lang="en-GB" sz="2400" dirty="0"/>
              <a:t>Nothing during live tendering process: very strict rules for staff involved in procurement or monitoring of contracts</a:t>
            </a:r>
          </a:p>
          <a:p>
            <a:pPr marL="457200" lvl="1" indent="0">
              <a:lnSpc>
                <a:spcPct val="120000"/>
              </a:lnSpc>
              <a:spcBef>
                <a:spcPts val="1200"/>
              </a:spcBef>
              <a:buFontTx/>
              <a:buNone/>
              <a:defRPr/>
            </a:pPr>
            <a:endParaRPr lang="en-GB" sz="1400" dirty="0"/>
          </a:p>
          <a:p>
            <a:pPr marL="533400" indent="-533400">
              <a:lnSpc>
                <a:spcPct val="120000"/>
              </a:lnSpc>
              <a:defRPr/>
            </a:pPr>
            <a:r>
              <a:rPr lang="en-GB" dirty="0"/>
              <a:t>Offers of hospitality are more acceptable if there is a genuine need to impart information or to represent the company in the community etc.</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204248"/>
            <a:ext cx="537120" cy="537120"/>
          </a:xfrm>
          <a:prstGeom prst="rect">
            <a:avLst/>
          </a:prstGeom>
        </p:spPr>
      </p:pic>
    </p:spTree>
    <p:extLst>
      <p:ext uri="{BB962C8B-B14F-4D97-AF65-F5344CB8AC3E}">
        <p14:creationId xmlns:p14="http://schemas.microsoft.com/office/powerpoint/2010/main" val="3160196683"/>
      </p:ext>
    </p:extLst>
  </p:cSld>
  <p:clrMapOvr>
    <a:masterClrMapping/>
  </p:clrMapOvr>
  <p:transition>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683568" y="333375"/>
            <a:ext cx="7317432" cy="863377"/>
          </a:xfrm>
        </p:spPr>
        <p:txBody>
          <a:bodyPr/>
          <a:lstStyle/>
          <a:p>
            <a:pPr>
              <a:defRPr/>
            </a:pPr>
            <a:r>
              <a:rPr lang="en-GB" b="1" dirty="0"/>
              <a:t>Value</a:t>
            </a:r>
          </a:p>
        </p:txBody>
      </p:sp>
      <p:sp>
        <p:nvSpPr>
          <p:cNvPr id="689155" name="Rectangle 3"/>
          <p:cNvSpPr>
            <a:spLocks noGrp="1" noChangeArrowheads="1"/>
          </p:cNvSpPr>
          <p:nvPr>
            <p:ph type="body" idx="4294967295"/>
          </p:nvPr>
        </p:nvSpPr>
        <p:spPr>
          <a:xfrm>
            <a:off x="179513" y="1484784"/>
            <a:ext cx="8424936" cy="5256584"/>
          </a:xfrm>
          <a:prstGeom prst="rect">
            <a:avLst/>
          </a:prstGeom>
        </p:spPr>
        <p:txBody>
          <a:bodyPr>
            <a:normAutofit/>
          </a:bodyPr>
          <a:lstStyle/>
          <a:p>
            <a:pPr lvl="1" indent="-533400">
              <a:lnSpc>
                <a:spcPct val="114000"/>
              </a:lnSpc>
              <a:spcBef>
                <a:spcPts val="1200"/>
              </a:spcBef>
              <a:buSzPct val="75000"/>
              <a:buFont typeface="Wingdings" pitchFamily="2" charset="2"/>
              <a:buChar char="Ø"/>
              <a:defRPr/>
            </a:pPr>
            <a:r>
              <a:rPr lang="en-GB" sz="2600" dirty="0"/>
              <a:t>Small gifts may be acceptable </a:t>
            </a:r>
          </a:p>
          <a:p>
            <a:pPr marL="892175" lvl="1" indent="-358775">
              <a:lnSpc>
                <a:spcPct val="130000"/>
              </a:lnSpc>
              <a:spcBef>
                <a:spcPts val="1200"/>
              </a:spcBef>
              <a:defRPr/>
            </a:pPr>
            <a:r>
              <a:rPr lang="en-GB" sz="2400" dirty="0"/>
              <a:t>Minor item or token of modest intrinsic value - calendars, small items of office equipment with logos (3.15 (a))</a:t>
            </a:r>
          </a:p>
          <a:p>
            <a:pPr marL="892175" lvl="1" indent="-358775">
              <a:lnSpc>
                <a:spcPct val="130000"/>
              </a:lnSpc>
              <a:spcBef>
                <a:spcPts val="1200"/>
              </a:spcBef>
              <a:defRPr/>
            </a:pPr>
            <a:r>
              <a:rPr lang="en-GB" sz="2400" dirty="0"/>
              <a:t>A gift offered to the company is more acceptable than one to an individual staff member or Director (3.15 (b))</a:t>
            </a:r>
          </a:p>
          <a:p>
            <a:pPr marL="892175" lvl="1" indent="-358775">
              <a:lnSpc>
                <a:spcPct val="130000"/>
              </a:lnSpc>
              <a:spcBef>
                <a:spcPts val="1200"/>
              </a:spcBef>
              <a:defRPr/>
            </a:pPr>
            <a:r>
              <a:rPr lang="en-GB" sz="2400" dirty="0"/>
              <a:t>Reasonable hospitality such as lunch during or as a result of a business meeting (inappropriate to refuse) is more acceptable than more expensive social functions (3.15 (c))</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1910976705"/>
      </p:ext>
    </p:extLst>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a:xfrm>
            <a:off x="0" y="260350"/>
            <a:ext cx="9144000" cy="936402"/>
          </a:xfrm>
        </p:spPr>
        <p:txBody>
          <a:bodyPr/>
          <a:lstStyle/>
          <a:p>
            <a:pPr>
              <a:defRPr/>
            </a:pPr>
            <a:r>
              <a:rPr lang="en-GB" b="1" dirty="0"/>
              <a:t>Legitimate interest and frequency</a:t>
            </a:r>
          </a:p>
        </p:txBody>
      </p:sp>
      <p:sp>
        <p:nvSpPr>
          <p:cNvPr id="690179" name="Rectangle 3"/>
          <p:cNvSpPr>
            <a:spLocks noGrp="1" noChangeArrowheads="1"/>
          </p:cNvSpPr>
          <p:nvPr>
            <p:ph type="body" idx="4294967295"/>
          </p:nvPr>
        </p:nvSpPr>
        <p:spPr>
          <a:xfrm>
            <a:off x="395536" y="1628800"/>
            <a:ext cx="8568952" cy="5040560"/>
          </a:xfrm>
          <a:prstGeom prst="rect">
            <a:avLst/>
          </a:prstGeom>
        </p:spPr>
        <p:txBody>
          <a:bodyPr>
            <a:normAutofit fontScale="92500"/>
          </a:bodyPr>
          <a:lstStyle/>
          <a:p>
            <a:pPr marL="533400" indent="-533400">
              <a:lnSpc>
                <a:spcPct val="135000"/>
              </a:lnSpc>
              <a:defRPr/>
            </a:pPr>
            <a:r>
              <a:rPr lang="en-GB" sz="2800" dirty="0"/>
              <a:t>Is there a benefit to the company?</a:t>
            </a:r>
          </a:p>
          <a:p>
            <a:pPr marL="892175" lvl="1" indent="-358775">
              <a:lnSpc>
                <a:spcPct val="135000"/>
              </a:lnSpc>
              <a:spcBef>
                <a:spcPts val="1200"/>
              </a:spcBef>
              <a:defRPr/>
            </a:pPr>
            <a:r>
              <a:rPr lang="en-US" sz="2600" dirty="0"/>
              <a:t>Invitations to conferences, dinners etc. received by Directors in a representative capacity and which are an integral element in building and maintaining relationships within the sector are generally acceptable</a:t>
            </a:r>
          </a:p>
          <a:p>
            <a:pPr marL="457200" lvl="1" indent="0">
              <a:lnSpc>
                <a:spcPct val="135000"/>
              </a:lnSpc>
              <a:spcBef>
                <a:spcPts val="1200"/>
              </a:spcBef>
              <a:buFontTx/>
              <a:buNone/>
              <a:defRPr/>
            </a:pPr>
            <a:endParaRPr lang="en-GB" sz="1200" dirty="0"/>
          </a:p>
          <a:p>
            <a:pPr marL="533400" indent="-533400">
              <a:lnSpc>
                <a:spcPct val="135000"/>
              </a:lnSpc>
              <a:defRPr/>
            </a:pPr>
            <a:r>
              <a:rPr lang="en-GB" sz="2800" dirty="0"/>
              <a:t>Only accept even a minor gift or hospitality on an infrequent basis (notify Company Secretary – 3.20)</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6276256"/>
            <a:ext cx="537120" cy="537120"/>
          </a:xfrm>
          <a:prstGeom prst="rect">
            <a:avLst/>
          </a:prstGeom>
        </p:spPr>
      </p:pic>
    </p:spTree>
    <p:extLst>
      <p:ext uri="{BB962C8B-B14F-4D97-AF65-F5344CB8AC3E}">
        <p14:creationId xmlns:p14="http://schemas.microsoft.com/office/powerpoint/2010/main" val="2190761753"/>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755576" y="260350"/>
            <a:ext cx="7245424" cy="864394"/>
          </a:xfrm>
        </p:spPr>
        <p:txBody>
          <a:bodyPr/>
          <a:lstStyle/>
          <a:p>
            <a:pPr>
              <a:defRPr/>
            </a:pPr>
            <a:r>
              <a:rPr lang="en-GB" b="1" dirty="0"/>
              <a:t>Case study 1</a:t>
            </a:r>
          </a:p>
        </p:txBody>
      </p:sp>
      <p:sp>
        <p:nvSpPr>
          <p:cNvPr id="669699" name="Rectangle 3"/>
          <p:cNvSpPr>
            <a:spLocks noGrp="1" noChangeArrowheads="1"/>
          </p:cNvSpPr>
          <p:nvPr>
            <p:ph type="body" idx="4294967295"/>
          </p:nvPr>
        </p:nvSpPr>
        <p:spPr>
          <a:xfrm>
            <a:off x="251520" y="1700808"/>
            <a:ext cx="8712968" cy="5112568"/>
          </a:xfrm>
          <a:prstGeom prst="rect">
            <a:avLst/>
          </a:prstGeom>
        </p:spPr>
        <p:txBody>
          <a:bodyPr>
            <a:normAutofit/>
          </a:bodyPr>
          <a:lstStyle/>
          <a:p>
            <a:pPr marL="533400" indent="-533400">
              <a:lnSpc>
                <a:spcPct val="135000"/>
              </a:lnSpc>
              <a:defRPr/>
            </a:pPr>
            <a:r>
              <a:rPr lang="en-GB" dirty="0">
                <a:latin typeface="Arial Unicode MS" pitchFamily="34" charset="-128"/>
                <a:ea typeface="Arial Unicode MS" pitchFamily="34" charset="-128"/>
                <a:cs typeface="Arial Unicode MS" pitchFamily="34" charset="-128"/>
              </a:rPr>
              <a:t>Fiduciary duty</a:t>
            </a:r>
          </a:p>
          <a:p>
            <a:pPr marL="892175" lvl="1" indent="-358775">
              <a:lnSpc>
                <a:spcPct val="135000"/>
              </a:lnSpc>
              <a:spcBef>
                <a:spcPts val="1200"/>
              </a:spcBef>
              <a:buFont typeface="Arial" pitchFamily="34" charset="0"/>
              <a:buChar char="•"/>
              <a:defRPr/>
            </a:pPr>
            <a:r>
              <a:rPr lang="en-GB" sz="2400" dirty="0"/>
              <a:t>No delegates (nobody owns you!) </a:t>
            </a:r>
          </a:p>
          <a:p>
            <a:pPr marL="892175" lvl="1" indent="-358775">
              <a:lnSpc>
                <a:spcPct val="135000"/>
              </a:lnSpc>
              <a:spcBef>
                <a:spcPts val="1200"/>
              </a:spcBef>
              <a:buFont typeface="Arial" pitchFamily="34" charset="0"/>
              <a:buChar char="•"/>
              <a:defRPr/>
            </a:pPr>
            <a:r>
              <a:rPr lang="en-GB" sz="2400" dirty="0"/>
              <a:t>Avoid ‘silos’ and cabals or ‘Boards within a Board’</a:t>
            </a:r>
          </a:p>
          <a:p>
            <a:pPr marL="892175" lvl="1" indent="-358775">
              <a:lnSpc>
                <a:spcPct val="135000"/>
              </a:lnSpc>
              <a:spcBef>
                <a:spcPts val="1200"/>
              </a:spcBef>
              <a:buClr>
                <a:schemeClr val="tx1"/>
              </a:buClr>
              <a:buFont typeface="Arial" pitchFamily="34" charset="0"/>
              <a:buChar char="•"/>
              <a:defRPr/>
            </a:pPr>
            <a:r>
              <a:rPr lang="en-GB" sz="2400" dirty="0"/>
              <a:t>Do not misuse your position for personal etc. gain</a:t>
            </a:r>
          </a:p>
          <a:p>
            <a:pPr marL="892175" lvl="1" indent="-358775">
              <a:lnSpc>
                <a:spcPct val="135000"/>
              </a:lnSpc>
              <a:spcBef>
                <a:spcPts val="1200"/>
              </a:spcBef>
              <a:buFont typeface="Arial" pitchFamily="34" charset="0"/>
              <a:buChar char="•"/>
              <a:defRPr/>
            </a:pPr>
            <a:r>
              <a:rPr lang="en-GB" sz="2400" dirty="0"/>
              <a:t>Your primary duty is to exercise independent judgement in the interests of the company (fiduciary duty)</a:t>
            </a:r>
          </a:p>
          <a:p>
            <a:pPr indent="0">
              <a:lnSpc>
                <a:spcPct val="120000"/>
              </a:lnSpc>
              <a:buNone/>
              <a:defRPr/>
            </a:pPr>
            <a:endParaRPr lang="en-GB" sz="16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6093296"/>
            <a:ext cx="537120" cy="537120"/>
          </a:xfrm>
          <a:prstGeom prst="rect">
            <a:avLst/>
          </a:prstGeom>
        </p:spPr>
      </p:pic>
    </p:spTree>
    <p:extLst>
      <p:ext uri="{BB962C8B-B14F-4D97-AF65-F5344CB8AC3E}">
        <p14:creationId xmlns:p14="http://schemas.microsoft.com/office/powerpoint/2010/main" val="3697448864"/>
      </p:ext>
    </p:extLst>
  </p:cSld>
  <p:clrMapOvr>
    <a:masterClrMapping/>
  </p:clrMapOvr>
  <p:transition>
    <p:random/>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a:xfrm>
            <a:off x="755576" y="260351"/>
            <a:ext cx="7416874" cy="936401"/>
          </a:xfrm>
        </p:spPr>
        <p:txBody>
          <a:bodyPr/>
          <a:lstStyle/>
          <a:p>
            <a:pPr>
              <a:defRPr/>
            </a:pPr>
            <a:r>
              <a:rPr lang="en-GB" b="1" dirty="0"/>
              <a:t>Gifts and hospitality</a:t>
            </a:r>
          </a:p>
        </p:txBody>
      </p:sp>
      <p:sp>
        <p:nvSpPr>
          <p:cNvPr id="690179" name="Rectangle 3"/>
          <p:cNvSpPr>
            <a:spLocks noGrp="1" noChangeArrowheads="1"/>
          </p:cNvSpPr>
          <p:nvPr>
            <p:ph type="body" idx="4294967295"/>
          </p:nvPr>
        </p:nvSpPr>
        <p:spPr>
          <a:xfrm>
            <a:off x="218456" y="1628800"/>
            <a:ext cx="8746032" cy="5229200"/>
          </a:xfrm>
          <a:prstGeom prst="rect">
            <a:avLst/>
          </a:prstGeom>
        </p:spPr>
        <p:txBody>
          <a:bodyPr>
            <a:normAutofit/>
          </a:bodyPr>
          <a:lstStyle/>
          <a:p>
            <a:pPr marL="533400" indent="-533400">
              <a:lnSpc>
                <a:spcPct val="120000"/>
              </a:lnSpc>
              <a:defRPr/>
            </a:pPr>
            <a:r>
              <a:rPr lang="en-GB" sz="2800" dirty="0"/>
              <a:t>Is the person or organisation offering the gift or hospitality a potential source of embarrassment?</a:t>
            </a:r>
          </a:p>
          <a:p>
            <a:pPr marL="892175" lvl="1" indent="-358775">
              <a:lnSpc>
                <a:spcPct val="120000"/>
              </a:lnSpc>
              <a:spcBef>
                <a:spcPts val="1200"/>
              </a:spcBef>
              <a:defRPr/>
            </a:pPr>
            <a:r>
              <a:rPr lang="en-GB" sz="2500" dirty="0"/>
              <a:t>Under investigation by a regulator or inspector</a:t>
            </a:r>
          </a:p>
          <a:p>
            <a:pPr marL="892175" lvl="1" indent="-358775">
              <a:lnSpc>
                <a:spcPct val="120000"/>
              </a:lnSpc>
              <a:spcBef>
                <a:spcPts val="1200"/>
              </a:spcBef>
              <a:defRPr/>
            </a:pPr>
            <a:r>
              <a:rPr lang="en-GB" sz="2500" dirty="0"/>
              <a:t>A track record of trying to gain undue influence through hospitality or inappropriate lobbying</a:t>
            </a:r>
          </a:p>
          <a:p>
            <a:pPr marL="457200" lvl="1" indent="0">
              <a:lnSpc>
                <a:spcPct val="120000"/>
              </a:lnSpc>
              <a:spcBef>
                <a:spcPts val="1200"/>
              </a:spcBef>
              <a:buFontTx/>
              <a:buNone/>
              <a:defRPr/>
            </a:pPr>
            <a:endParaRPr lang="en-GB" sz="1400" dirty="0"/>
          </a:p>
          <a:p>
            <a:pPr marL="533400" indent="-533400">
              <a:lnSpc>
                <a:spcPct val="120000"/>
              </a:lnSpc>
              <a:defRPr/>
            </a:pPr>
            <a:r>
              <a:rPr lang="en-GB" sz="2800" dirty="0"/>
              <a:t>Same principles apply to offers of sponsorship</a:t>
            </a:r>
          </a:p>
          <a:p>
            <a:pPr marL="892175" lvl="1" indent="-358775">
              <a:lnSpc>
                <a:spcPct val="120000"/>
              </a:lnSpc>
              <a:spcBef>
                <a:spcPts val="1200"/>
              </a:spcBef>
              <a:defRPr/>
            </a:pPr>
            <a:r>
              <a:rPr lang="en-GB" sz="2500" dirty="0"/>
              <a:t>Take care to avoid undue influence or allowing existing suppliers/contractors to reinforce their position</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165304"/>
            <a:ext cx="537120" cy="537120"/>
          </a:xfrm>
          <a:prstGeom prst="rect">
            <a:avLst/>
          </a:prstGeom>
        </p:spPr>
      </p:pic>
    </p:spTree>
    <p:extLst>
      <p:ext uri="{BB962C8B-B14F-4D97-AF65-F5344CB8AC3E}">
        <p14:creationId xmlns:p14="http://schemas.microsoft.com/office/powerpoint/2010/main" val="2266232187"/>
      </p:ext>
    </p:extLst>
  </p:cSld>
  <p:clrMapOvr>
    <a:masterClrMapping/>
  </p:clrMapOvr>
  <p:transition>
    <p:rand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755576" y="260350"/>
            <a:ext cx="8064574" cy="1081088"/>
          </a:xfrm>
        </p:spPr>
        <p:txBody>
          <a:bodyPr/>
          <a:lstStyle/>
          <a:p>
            <a:pPr>
              <a:defRPr/>
            </a:pPr>
            <a:r>
              <a:rPr lang="en-GB" b="1" dirty="0"/>
              <a:t>Gifts and hospitality</a:t>
            </a:r>
          </a:p>
        </p:txBody>
      </p:sp>
      <p:sp>
        <p:nvSpPr>
          <p:cNvPr id="713731" name="Rectangle 3"/>
          <p:cNvSpPr>
            <a:spLocks noGrp="1" noChangeArrowheads="1"/>
          </p:cNvSpPr>
          <p:nvPr>
            <p:ph type="body" idx="4294967295"/>
          </p:nvPr>
        </p:nvSpPr>
        <p:spPr>
          <a:xfrm>
            <a:off x="250825" y="1772816"/>
            <a:ext cx="8893175" cy="4968551"/>
          </a:xfrm>
          <a:prstGeom prst="rect">
            <a:avLst/>
          </a:prstGeom>
        </p:spPr>
        <p:txBody>
          <a:bodyPr>
            <a:normAutofit fontScale="92500"/>
          </a:bodyPr>
          <a:lstStyle/>
          <a:p>
            <a:pPr marL="533400" indent="-533400">
              <a:lnSpc>
                <a:spcPct val="135000"/>
              </a:lnSpc>
              <a:spcBef>
                <a:spcPts val="1800"/>
              </a:spcBef>
              <a:defRPr/>
            </a:pPr>
            <a:r>
              <a:rPr lang="en-GB" sz="2800" dirty="0"/>
              <a:t>Offers of fees for speaking engagements should be declined or surrendered to the company</a:t>
            </a:r>
          </a:p>
          <a:p>
            <a:pPr marL="533400" indent="-533400">
              <a:lnSpc>
                <a:spcPct val="135000"/>
              </a:lnSpc>
              <a:spcBef>
                <a:spcPts val="1800"/>
              </a:spcBef>
              <a:buFont typeface="Monotype Sorts" pitchFamily="2" charset="2"/>
              <a:buNone/>
              <a:defRPr/>
            </a:pPr>
            <a:endParaRPr lang="en-GB" sz="1000" dirty="0"/>
          </a:p>
          <a:p>
            <a:pPr marL="533400" indent="-533400">
              <a:lnSpc>
                <a:spcPct val="135000"/>
              </a:lnSpc>
              <a:spcBef>
                <a:spcPts val="1800"/>
              </a:spcBef>
              <a:defRPr/>
            </a:pPr>
            <a:r>
              <a:rPr lang="en-GB" sz="2800" dirty="0"/>
              <a:t>Ensure guidance on the offering/acceptance of gifts and hospitality is kept up-to-date and complied with</a:t>
            </a:r>
          </a:p>
          <a:p>
            <a:pPr marL="533400" indent="-533400">
              <a:lnSpc>
                <a:spcPct val="135000"/>
              </a:lnSpc>
              <a:spcBef>
                <a:spcPts val="1800"/>
              </a:spcBef>
              <a:buFont typeface="Monotype Sorts" pitchFamily="2" charset="2"/>
              <a:buNone/>
              <a:defRPr/>
            </a:pPr>
            <a:endParaRPr lang="en-GB" sz="1000" dirty="0"/>
          </a:p>
          <a:p>
            <a:pPr marL="533400" indent="-533400">
              <a:lnSpc>
                <a:spcPct val="135000"/>
              </a:lnSpc>
              <a:spcBef>
                <a:spcPts val="1800"/>
              </a:spcBef>
              <a:defRPr/>
            </a:pPr>
            <a:r>
              <a:rPr lang="en-GB" sz="2800" dirty="0"/>
              <a:t>If in doubt, talk to Chair/Company Secretary.  If still in doubt, decline but if you reject a gift etc., be sensitive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348264"/>
            <a:ext cx="537120" cy="537120"/>
          </a:xfrm>
          <a:prstGeom prst="rect">
            <a:avLst/>
          </a:prstGeom>
        </p:spPr>
      </p:pic>
    </p:spTree>
    <p:extLst>
      <p:ext uri="{BB962C8B-B14F-4D97-AF65-F5344CB8AC3E}">
        <p14:creationId xmlns:p14="http://schemas.microsoft.com/office/powerpoint/2010/main" val="1125323579"/>
      </p:ext>
    </p:extLst>
  </p:cSld>
  <p:clrMapOvr>
    <a:masterClrMapping/>
  </p:clrMapOvr>
  <p:transition>
    <p:rand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 y="76145"/>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77072"/>
            <a:ext cx="8280920" cy="1296144"/>
          </a:xfrm>
        </p:spPr>
        <p:txBody>
          <a:bodyPr>
            <a:noAutofit/>
          </a:bodyPr>
          <a:lstStyle/>
          <a:p>
            <a:pPr algn="ctr" fontAlgn="auto">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Other Code of Conduct issues</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53342"/>
            <a:ext cx="9179496" cy="1574161"/>
          </a:xfrm>
          <a:prstGeom prst="rect">
            <a:avLst/>
          </a:prstGeom>
        </p:spPr>
      </p:pic>
    </p:spTree>
    <p:extLst>
      <p:ext uri="{BB962C8B-B14F-4D97-AF65-F5344CB8AC3E}">
        <p14:creationId xmlns:p14="http://schemas.microsoft.com/office/powerpoint/2010/main" val="3816806795"/>
      </p:ext>
    </p:extLst>
  </p:cSld>
  <p:clrMapOvr>
    <a:masterClrMapping/>
  </p:clrMapOvr>
  <p:transition>
    <p:rand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827584" y="188913"/>
            <a:ext cx="7173416" cy="1151855"/>
          </a:xfrm>
        </p:spPr>
        <p:txBody>
          <a:bodyPr/>
          <a:lstStyle/>
          <a:p>
            <a:pPr>
              <a:defRPr/>
            </a:pPr>
            <a:r>
              <a:rPr lang="en-GB" b="1" dirty="0"/>
              <a:t>Case study 5 (1)</a:t>
            </a:r>
          </a:p>
        </p:txBody>
      </p:sp>
      <p:sp>
        <p:nvSpPr>
          <p:cNvPr id="778243" name="Rectangle 3"/>
          <p:cNvSpPr>
            <a:spLocks noGrp="1" noChangeArrowheads="1"/>
          </p:cNvSpPr>
          <p:nvPr>
            <p:ph type="body" idx="4294967295"/>
          </p:nvPr>
        </p:nvSpPr>
        <p:spPr>
          <a:xfrm>
            <a:off x="251520" y="1700808"/>
            <a:ext cx="8712968" cy="5157192"/>
          </a:xfrm>
          <a:prstGeom prst="rect">
            <a:avLst/>
          </a:prstGeom>
        </p:spPr>
        <p:txBody>
          <a:bodyPr>
            <a:normAutofit/>
          </a:bodyPr>
          <a:lstStyle/>
          <a:p>
            <a:pPr marL="536575" indent="-536575">
              <a:lnSpc>
                <a:spcPct val="130000"/>
              </a:lnSpc>
              <a:tabLst>
                <a:tab pos="533400" algn="l"/>
              </a:tabLst>
              <a:defRPr/>
            </a:pPr>
            <a:r>
              <a:rPr lang="en-GB" sz="2800" dirty="0"/>
              <a:t>Follow rules on procurement</a:t>
            </a:r>
          </a:p>
          <a:p>
            <a:pPr marL="893763" indent="-357188">
              <a:lnSpc>
                <a:spcPct val="130000"/>
              </a:lnSpc>
              <a:buFont typeface="Arial" panose="020B0604020202020204" pitchFamily="34" charset="0"/>
              <a:buChar char="•"/>
              <a:tabLst>
                <a:tab pos="893763" algn="l"/>
              </a:tabLst>
              <a:defRPr/>
            </a:pPr>
            <a:r>
              <a:rPr lang="en-GB" dirty="0"/>
              <a:t>	Take specialist advice and ensure full compliance with the Company’s Procurement Policy and Financial Regulations</a:t>
            </a:r>
          </a:p>
          <a:p>
            <a:pPr marL="893763" indent="-357188">
              <a:lnSpc>
                <a:spcPct val="130000"/>
              </a:lnSpc>
              <a:buFont typeface="Arial" panose="020B0604020202020204" pitchFamily="34" charset="0"/>
              <a:buChar char="•"/>
              <a:tabLst>
                <a:tab pos="893763" algn="l"/>
              </a:tabLst>
              <a:defRPr/>
            </a:pPr>
            <a:r>
              <a:rPr lang="en-US" dirty="0"/>
              <a:t>	Plan ahead</a:t>
            </a:r>
          </a:p>
          <a:p>
            <a:pPr marL="893763" indent="-357188">
              <a:lnSpc>
                <a:spcPct val="130000"/>
              </a:lnSpc>
              <a:buFont typeface="Arial" panose="020B0604020202020204" pitchFamily="34" charset="0"/>
              <a:buChar char="•"/>
              <a:tabLst>
                <a:tab pos="893763" algn="l"/>
              </a:tabLst>
              <a:defRPr/>
            </a:pPr>
            <a:r>
              <a:rPr lang="en-GB" dirty="0"/>
              <a:t>	No shortcuts (e.g. splitting tenders)</a:t>
            </a:r>
            <a:endParaRPr lang="en-GB" sz="2700" dirty="0"/>
          </a:p>
          <a:p>
            <a:pPr marL="514350" indent="-514350">
              <a:lnSpc>
                <a:spcPct val="114000"/>
              </a:lnSpc>
              <a:buFont typeface="+mj-lt"/>
              <a:buAutoNum type="alphaLcPeriod"/>
              <a:tabLst>
                <a:tab pos="533400" algn="l"/>
              </a:tabLst>
              <a:defRPr/>
            </a:pPr>
            <a:endParaRPr lang="en-GB" dirty="0"/>
          </a:p>
          <a:p>
            <a:pPr marL="533400" indent="-533400">
              <a:lnSpc>
                <a:spcPct val="114000"/>
              </a:lnSpc>
              <a:buFont typeface="+mj-lt"/>
              <a:buAutoNum type="alphaLcPeriod"/>
              <a:tabLst>
                <a:tab pos="533400" algn="l"/>
              </a:tabLst>
              <a:defRPr/>
            </a:pPr>
            <a:endParaRPr lang="en-GB" dirty="0"/>
          </a:p>
          <a:p>
            <a:pPr marL="533400" indent="0">
              <a:lnSpc>
                <a:spcPct val="110000"/>
              </a:lnSpc>
              <a:buNone/>
              <a:tabLst>
                <a:tab pos="533400" algn="l"/>
              </a:tabLst>
              <a:defRPr/>
            </a:pPr>
            <a:endParaRPr lang="en-GB" sz="16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3614581253"/>
      </p:ext>
    </p:extLst>
  </p:cSld>
  <p:clrMapOvr>
    <a:masterClrMapping/>
  </p:clrMapOvr>
  <p:transition>
    <p:random/>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827584" y="188913"/>
            <a:ext cx="7173416" cy="935831"/>
          </a:xfrm>
        </p:spPr>
        <p:txBody>
          <a:bodyPr/>
          <a:lstStyle/>
          <a:p>
            <a:pPr>
              <a:defRPr/>
            </a:pPr>
            <a:r>
              <a:rPr lang="en-GB" b="1" dirty="0"/>
              <a:t>Case study 5 (2)</a:t>
            </a:r>
          </a:p>
        </p:txBody>
      </p:sp>
      <p:sp>
        <p:nvSpPr>
          <p:cNvPr id="778243" name="Rectangle 3"/>
          <p:cNvSpPr>
            <a:spLocks noGrp="1" noChangeArrowheads="1"/>
          </p:cNvSpPr>
          <p:nvPr>
            <p:ph type="body" idx="4294967295"/>
          </p:nvPr>
        </p:nvSpPr>
        <p:spPr>
          <a:xfrm>
            <a:off x="251520" y="1556792"/>
            <a:ext cx="8712968" cy="5301208"/>
          </a:xfrm>
          <a:prstGeom prst="rect">
            <a:avLst/>
          </a:prstGeom>
        </p:spPr>
        <p:txBody>
          <a:bodyPr>
            <a:normAutofit/>
          </a:bodyPr>
          <a:lstStyle/>
          <a:p>
            <a:pPr marL="533400" indent="-533400">
              <a:lnSpc>
                <a:spcPct val="130000"/>
              </a:lnSpc>
              <a:buFont typeface="+mj-lt"/>
              <a:buAutoNum type="alphaLcPeriod"/>
              <a:tabLst>
                <a:tab pos="533400" algn="l"/>
              </a:tabLst>
              <a:defRPr/>
            </a:pPr>
            <a:r>
              <a:rPr lang="en-GB" sz="2800" dirty="0"/>
              <a:t>Do not use public money for private benefit</a:t>
            </a:r>
          </a:p>
          <a:p>
            <a:pPr marL="533400" indent="-533400">
              <a:lnSpc>
                <a:spcPct val="130000"/>
              </a:lnSpc>
              <a:buNone/>
              <a:tabLst>
                <a:tab pos="533400" algn="l"/>
              </a:tabLst>
              <a:defRPr/>
            </a:pPr>
            <a:r>
              <a:rPr lang="en-GB" dirty="0"/>
              <a:t>	</a:t>
            </a:r>
            <a:r>
              <a:rPr lang="en-GB" sz="2500" dirty="0"/>
              <a:t>Serious breach of propriety</a:t>
            </a:r>
          </a:p>
          <a:p>
            <a:pPr marL="533400" indent="-533400">
              <a:lnSpc>
                <a:spcPct val="130000"/>
              </a:lnSpc>
              <a:buNone/>
              <a:tabLst>
                <a:tab pos="533400" algn="l"/>
              </a:tabLst>
              <a:defRPr/>
            </a:pPr>
            <a:r>
              <a:rPr lang="en-GB" sz="2500" dirty="0"/>
              <a:t>	Pay all expenses personally and reclaim your own or get the company to pay your expenses (alone)</a:t>
            </a:r>
          </a:p>
          <a:p>
            <a:pPr marL="533400" indent="-533400">
              <a:lnSpc>
                <a:spcPct val="130000"/>
              </a:lnSpc>
              <a:buNone/>
              <a:tabLst>
                <a:tab pos="533400" algn="l"/>
              </a:tabLst>
              <a:defRPr/>
            </a:pPr>
            <a:r>
              <a:rPr lang="en-GB" sz="2500" dirty="0"/>
              <a:t>	Duty of scrupulous care re expenses</a:t>
            </a:r>
          </a:p>
          <a:p>
            <a:pPr marL="533400" indent="-533400">
              <a:lnSpc>
                <a:spcPct val="130000"/>
              </a:lnSpc>
              <a:buNone/>
              <a:tabLst>
                <a:tab pos="533400" algn="l"/>
              </a:tabLst>
              <a:defRPr/>
            </a:pPr>
            <a:r>
              <a:rPr lang="en-GB" sz="2500" dirty="0"/>
              <a:t>	Follow the Company’s rules on travel etc.</a:t>
            </a:r>
          </a:p>
          <a:p>
            <a:pPr marL="0" indent="0">
              <a:lnSpc>
                <a:spcPct val="130000"/>
              </a:lnSpc>
              <a:buNone/>
              <a:tabLst>
                <a:tab pos="533400" algn="l"/>
              </a:tabLst>
              <a:defRPr/>
            </a:pPr>
            <a:endParaRPr lang="en-GB" dirty="0"/>
          </a:p>
          <a:p>
            <a:pPr marL="514350" indent="-514350">
              <a:lnSpc>
                <a:spcPct val="114000"/>
              </a:lnSpc>
              <a:buFont typeface="+mj-lt"/>
              <a:buAutoNum type="alphaLcPeriod"/>
              <a:tabLst>
                <a:tab pos="533400" algn="l"/>
              </a:tabLst>
              <a:defRPr/>
            </a:pPr>
            <a:endParaRPr lang="en-GB" dirty="0"/>
          </a:p>
          <a:p>
            <a:pPr marL="533400" indent="-533400">
              <a:lnSpc>
                <a:spcPct val="114000"/>
              </a:lnSpc>
              <a:buFont typeface="+mj-lt"/>
              <a:buAutoNum type="alphaLcPeriod"/>
              <a:tabLst>
                <a:tab pos="533400" algn="l"/>
              </a:tabLst>
              <a:defRPr/>
            </a:pPr>
            <a:endParaRPr lang="en-GB" dirty="0"/>
          </a:p>
          <a:p>
            <a:pPr marL="533400" indent="0">
              <a:lnSpc>
                <a:spcPct val="110000"/>
              </a:lnSpc>
              <a:buNone/>
              <a:tabLst>
                <a:tab pos="533400" algn="l"/>
              </a:tabLst>
              <a:defRPr/>
            </a:pPr>
            <a:endParaRPr lang="en-GB" sz="16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3956461422"/>
      </p:ext>
    </p:extLst>
  </p:cSld>
  <p:clrMapOvr>
    <a:masterClrMapping/>
  </p:clrMapOvr>
  <p:transition>
    <p:rand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827584" y="188913"/>
            <a:ext cx="7173416" cy="1223863"/>
          </a:xfrm>
        </p:spPr>
        <p:txBody>
          <a:bodyPr/>
          <a:lstStyle/>
          <a:p>
            <a:pPr>
              <a:defRPr/>
            </a:pPr>
            <a:r>
              <a:rPr lang="en-GB" b="1" dirty="0"/>
              <a:t>Case study 6</a:t>
            </a:r>
          </a:p>
        </p:txBody>
      </p:sp>
      <p:sp>
        <p:nvSpPr>
          <p:cNvPr id="778243" name="Rectangle 3"/>
          <p:cNvSpPr>
            <a:spLocks noGrp="1" noChangeArrowheads="1"/>
          </p:cNvSpPr>
          <p:nvPr>
            <p:ph type="body" idx="4294967295"/>
          </p:nvPr>
        </p:nvSpPr>
        <p:spPr>
          <a:xfrm>
            <a:off x="323528" y="1628800"/>
            <a:ext cx="8640960" cy="5145632"/>
          </a:xfrm>
          <a:prstGeom prst="rect">
            <a:avLst/>
          </a:prstGeom>
        </p:spPr>
        <p:txBody>
          <a:bodyPr>
            <a:normAutofit lnSpcReduction="10000"/>
          </a:bodyPr>
          <a:lstStyle/>
          <a:p>
            <a:pPr>
              <a:lnSpc>
                <a:spcPct val="135000"/>
              </a:lnSpc>
              <a:tabLst>
                <a:tab pos="533400" algn="l"/>
              </a:tabLst>
              <a:defRPr/>
            </a:pPr>
            <a:r>
              <a:rPr lang="en-GB" dirty="0"/>
              <a:t>	Confidential reporting/whistleblowing</a:t>
            </a:r>
          </a:p>
          <a:p>
            <a:pPr marL="892175" lvl="1" indent="-358775">
              <a:lnSpc>
                <a:spcPct val="135000"/>
              </a:lnSpc>
              <a:spcBef>
                <a:spcPts val="1200"/>
              </a:spcBef>
              <a:defRPr/>
            </a:pPr>
            <a:r>
              <a:rPr lang="en-GB" sz="2400" dirty="0"/>
              <a:t>Get the individual to report the matter through the whistleblowing procedure</a:t>
            </a:r>
          </a:p>
          <a:p>
            <a:pPr marL="892175" lvl="1" indent="-358775">
              <a:lnSpc>
                <a:spcPct val="135000"/>
              </a:lnSpc>
              <a:spcBef>
                <a:spcPts val="1200"/>
              </a:spcBef>
              <a:defRPr/>
            </a:pPr>
            <a:r>
              <a:rPr lang="en-GB" sz="2400" dirty="0"/>
              <a:t>Cannot ‘</a:t>
            </a:r>
            <a:r>
              <a:rPr lang="en-GB" sz="2400" dirty="0" err="1"/>
              <a:t>unknow</a:t>
            </a:r>
            <a:r>
              <a:rPr lang="en-GB" sz="2400" dirty="0"/>
              <a:t>’ what you now know!  If they choose not to follow through with the matter, you have to</a:t>
            </a:r>
          </a:p>
          <a:p>
            <a:pPr marL="892175" lvl="1" indent="-358775">
              <a:lnSpc>
                <a:spcPct val="135000"/>
              </a:lnSpc>
              <a:spcBef>
                <a:spcPts val="1200"/>
              </a:spcBef>
              <a:defRPr/>
            </a:pPr>
            <a:r>
              <a:rPr lang="en-GB" sz="2400" dirty="0"/>
              <a:t>Refer to the Chair of the Audit Committee or auditors</a:t>
            </a:r>
          </a:p>
          <a:p>
            <a:pPr marL="892175" lvl="1" indent="-358775">
              <a:lnSpc>
                <a:spcPct val="135000"/>
              </a:lnSpc>
              <a:spcBef>
                <a:spcPts val="1200"/>
              </a:spcBef>
              <a:defRPr/>
            </a:pPr>
            <a:r>
              <a:rPr lang="en-GB" sz="2400" dirty="0"/>
              <a:t>It is not your job to investigate</a:t>
            </a:r>
          </a:p>
          <a:p>
            <a:pPr marL="892175" lvl="1" indent="-358775">
              <a:lnSpc>
                <a:spcPct val="135000"/>
              </a:lnSpc>
              <a:spcBef>
                <a:spcPts val="1200"/>
              </a:spcBef>
              <a:defRPr/>
            </a:pPr>
            <a:r>
              <a:rPr lang="en-GB" sz="2400" dirty="0"/>
              <a:t>All whistleblowing allegations should be reported to the Audit Committee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093296"/>
            <a:ext cx="537120" cy="537120"/>
          </a:xfrm>
          <a:prstGeom prst="rect">
            <a:avLst/>
          </a:prstGeom>
        </p:spPr>
      </p:pic>
    </p:spTree>
    <p:extLst>
      <p:ext uri="{BB962C8B-B14F-4D97-AF65-F5344CB8AC3E}">
        <p14:creationId xmlns:p14="http://schemas.microsoft.com/office/powerpoint/2010/main" val="3297548940"/>
      </p:ext>
    </p:extLst>
  </p:cSld>
  <p:clrMapOvr>
    <a:masterClrMapping/>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827584" y="188913"/>
            <a:ext cx="7173416" cy="1151855"/>
          </a:xfrm>
        </p:spPr>
        <p:txBody>
          <a:bodyPr/>
          <a:lstStyle/>
          <a:p>
            <a:pPr>
              <a:defRPr/>
            </a:pPr>
            <a:r>
              <a:rPr lang="en-GB" b="1" dirty="0"/>
              <a:t>Case study 7</a:t>
            </a:r>
          </a:p>
        </p:txBody>
      </p:sp>
      <p:sp>
        <p:nvSpPr>
          <p:cNvPr id="778243" name="Rectangle 3"/>
          <p:cNvSpPr>
            <a:spLocks noGrp="1" noChangeArrowheads="1"/>
          </p:cNvSpPr>
          <p:nvPr>
            <p:ph type="body" idx="4294967295"/>
          </p:nvPr>
        </p:nvSpPr>
        <p:spPr>
          <a:xfrm>
            <a:off x="323528" y="1700808"/>
            <a:ext cx="8606190" cy="5073624"/>
          </a:xfrm>
          <a:prstGeom prst="rect">
            <a:avLst/>
          </a:prstGeom>
        </p:spPr>
        <p:txBody>
          <a:bodyPr>
            <a:normAutofit/>
          </a:bodyPr>
          <a:lstStyle/>
          <a:p>
            <a:pPr marL="533400" indent="-533400">
              <a:lnSpc>
                <a:spcPct val="125000"/>
              </a:lnSpc>
              <a:tabLst>
                <a:tab pos="531813" algn="l"/>
              </a:tabLst>
              <a:defRPr/>
            </a:pPr>
            <a:r>
              <a:rPr lang="en-GB" dirty="0"/>
              <a:t>Bringing the Board into disrepute</a:t>
            </a:r>
          </a:p>
          <a:p>
            <a:pPr marL="900113" lvl="1" indent="-368300">
              <a:lnSpc>
                <a:spcPct val="125000"/>
              </a:lnSpc>
              <a:spcBef>
                <a:spcPts val="1200"/>
              </a:spcBef>
              <a:tabLst>
                <a:tab pos="531813" algn="l"/>
              </a:tabLst>
              <a:defRPr/>
            </a:pPr>
            <a:r>
              <a:rPr lang="en-GB" sz="2400" dirty="0"/>
              <a:t>Private conduct can impact on fitness to be a Director</a:t>
            </a:r>
          </a:p>
          <a:p>
            <a:pPr marL="900113" lvl="1" indent="-368300">
              <a:lnSpc>
                <a:spcPct val="125000"/>
              </a:lnSpc>
              <a:spcBef>
                <a:spcPts val="1200"/>
              </a:spcBef>
              <a:tabLst>
                <a:tab pos="531813" algn="l"/>
              </a:tabLst>
              <a:defRPr/>
            </a:pPr>
            <a:r>
              <a:rPr lang="en-GB" sz="2400" dirty="0"/>
              <a:t>Disciplinary matter/breach of the Code of Conduct</a:t>
            </a:r>
          </a:p>
          <a:p>
            <a:pPr marL="533400" indent="-533400">
              <a:lnSpc>
                <a:spcPct val="125000"/>
              </a:lnSpc>
              <a:buNone/>
              <a:tabLst>
                <a:tab pos="531813" algn="l"/>
              </a:tabLst>
              <a:defRPr/>
            </a:pPr>
            <a:endParaRPr lang="en-GB" sz="1100" dirty="0"/>
          </a:p>
          <a:p>
            <a:pPr marL="533400" indent="-533400">
              <a:lnSpc>
                <a:spcPct val="125000"/>
              </a:lnSpc>
              <a:tabLst>
                <a:tab pos="531813" algn="l"/>
              </a:tabLst>
              <a:defRPr/>
            </a:pPr>
            <a:r>
              <a:rPr lang="en-GB" dirty="0"/>
              <a:t>Wearing your Director ‘Hat’</a:t>
            </a:r>
          </a:p>
          <a:p>
            <a:pPr marL="893763" lvl="1" indent="-357188">
              <a:lnSpc>
                <a:spcPct val="125000"/>
              </a:lnSpc>
              <a:spcBef>
                <a:spcPts val="1200"/>
              </a:spcBef>
              <a:tabLst>
                <a:tab pos="531813" algn="l"/>
              </a:tabLst>
              <a:defRPr/>
            </a:pPr>
            <a:r>
              <a:rPr lang="en-GB" sz="2400" dirty="0"/>
              <a:t>365 days a year!</a:t>
            </a:r>
          </a:p>
          <a:p>
            <a:pPr marL="533400" indent="-533400">
              <a:lnSpc>
                <a:spcPct val="125000"/>
              </a:lnSpc>
              <a:buNone/>
              <a:tabLst>
                <a:tab pos="531813" algn="l"/>
              </a:tabLst>
              <a:defRPr/>
            </a:pPr>
            <a:endParaRPr lang="en-GB" sz="1100" dirty="0"/>
          </a:p>
          <a:p>
            <a:pPr marL="533400" indent="-533400">
              <a:lnSpc>
                <a:spcPct val="125000"/>
              </a:lnSpc>
              <a:tabLst>
                <a:tab pos="531813" algn="l"/>
              </a:tabLst>
              <a:defRPr/>
            </a:pPr>
            <a:r>
              <a:rPr lang="en-GB" dirty="0"/>
              <a:t>Social media and communications policy</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093296"/>
            <a:ext cx="537120" cy="537120"/>
          </a:xfrm>
          <a:prstGeom prst="rect">
            <a:avLst/>
          </a:prstGeom>
        </p:spPr>
      </p:pic>
    </p:spTree>
    <p:extLst>
      <p:ext uri="{BB962C8B-B14F-4D97-AF65-F5344CB8AC3E}">
        <p14:creationId xmlns:p14="http://schemas.microsoft.com/office/powerpoint/2010/main" val="928515324"/>
      </p:ext>
    </p:extLst>
  </p:cSld>
  <p:clrMapOvr>
    <a:masterClrMapping/>
  </p:clrMapOvr>
  <p:transition>
    <p:rand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a:xfrm>
            <a:off x="971600" y="239383"/>
            <a:ext cx="7580312" cy="1173393"/>
          </a:xfrm>
        </p:spPr>
        <p:txBody>
          <a:bodyPr anchor="ctr"/>
          <a:lstStyle/>
          <a:p>
            <a:pPr>
              <a:defRPr/>
            </a:pPr>
            <a:r>
              <a:rPr lang="en-US" b="1" dirty="0"/>
              <a:t>Accountability and VFM</a:t>
            </a:r>
            <a:endParaRPr lang="en-GB" b="1" dirty="0"/>
          </a:p>
        </p:txBody>
      </p:sp>
      <p:sp>
        <p:nvSpPr>
          <p:cNvPr id="643075" name="Rectangle 3"/>
          <p:cNvSpPr>
            <a:spLocks noGrp="1" noChangeArrowheads="1"/>
          </p:cNvSpPr>
          <p:nvPr>
            <p:ph type="body" idx="4294967295"/>
          </p:nvPr>
        </p:nvSpPr>
        <p:spPr>
          <a:xfrm>
            <a:off x="395536" y="1772816"/>
            <a:ext cx="8640959" cy="5001616"/>
          </a:xfrm>
          <a:prstGeom prst="rect">
            <a:avLst/>
          </a:prstGeom>
        </p:spPr>
        <p:txBody>
          <a:bodyPr>
            <a:normAutofit/>
          </a:bodyPr>
          <a:lstStyle/>
          <a:p>
            <a:pPr marL="533400" indent="-533400">
              <a:lnSpc>
                <a:spcPct val="125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Ensure compliance with the procurement policy</a:t>
            </a:r>
          </a:p>
          <a:p>
            <a:pPr marL="892175" lvl="1" indent="-358775">
              <a:lnSpc>
                <a:spcPct val="125000"/>
              </a:lnSpc>
              <a:spcBef>
                <a:spcPts val="1200"/>
              </a:spcBef>
              <a:buClr>
                <a:schemeClr val="tx1"/>
              </a:buClr>
              <a:defRPr/>
            </a:pPr>
            <a:r>
              <a:rPr lang="en-GB" sz="2400" dirty="0"/>
              <a:t>Follow the rules meticulously and take breaches seriously</a:t>
            </a:r>
          </a:p>
          <a:p>
            <a:pPr marL="892175" lvl="1" indent="-358775">
              <a:lnSpc>
                <a:spcPct val="125000"/>
              </a:lnSpc>
              <a:spcBef>
                <a:spcPts val="1200"/>
              </a:spcBef>
              <a:buClr>
                <a:schemeClr val="tx1"/>
              </a:buClr>
              <a:defRPr/>
            </a:pPr>
            <a:r>
              <a:rPr lang="en-GB" sz="2400" dirty="0"/>
              <a:t>Beware of single tenders</a:t>
            </a:r>
          </a:p>
          <a:p>
            <a:pPr marL="892175" lvl="1" indent="-358775">
              <a:lnSpc>
                <a:spcPct val="125000"/>
              </a:lnSpc>
              <a:spcBef>
                <a:spcPts val="1200"/>
              </a:spcBef>
              <a:buClr>
                <a:schemeClr val="tx1"/>
              </a:buClr>
              <a:defRPr/>
            </a:pPr>
            <a:r>
              <a:rPr lang="en-GB" sz="2400" dirty="0"/>
              <a:t>Ensure that relationships with suppliers remain objective </a:t>
            </a:r>
          </a:p>
          <a:p>
            <a:pPr marL="892175" lvl="1" indent="-358775">
              <a:lnSpc>
                <a:spcPct val="125000"/>
              </a:lnSpc>
              <a:spcBef>
                <a:spcPts val="1200"/>
              </a:spcBef>
              <a:defRPr/>
            </a:pPr>
            <a:r>
              <a:rPr lang="en-GB" sz="2400" dirty="0"/>
              <a:t>Procurement staff should accept no gifts or hospitality</a:t>
            </a:r>
          </a:p>
          <a:p>
            <a:pPr marL="892175" lvl="1" indent="-358775">
              <a:lnSpc>
                <a:spcPct val="125000"/>
              </a:lnSpc>
              <a:spcBef>
                <a:spcPts val="1200"/>
              </a:spcBef>
              <a:defRPr/>
            </a:pPr>
            <a:r>
              <a:rPr lang="en-GB" sz="2400" dirty="0"/>
              <a:t>Conflicts of interest are a major risk in procurement</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5360" y="6237312"/>
            <a:ext cx="537120" cy="537120"/>
          </a:xfrm>
          <a:prstGeom prst="rect">
            <a:avLst/>
          </a:prstGeom>
        </p:spPr>
      </p:pic>
    </p:spTree>
    <p:extLst>
      <p:ext uri="{BB962C8B-B14F-4D97-AF65-F5344CB8AC3E}">
        <p14:creationId xmlns:p14="http://schemas.microsoft.com/office/powerpoint/2010/main" val="550185577"/>
      </p:ext>
    </p:extLst>
  </p:cSld>
  <p:clrMapOvr>
    <a:masterClrMapping/>
  </p:clrMapOvr>
  <p:transition>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755576" y="260350"/>
            <a:ext cx="8136904" cy="864394"/>
          </a:xfrm>
        </p:spPr>
        <p:txBody>
          <a:bodyPr/>
          <a:lstStyle/>
          <a:p>
            <a:pPr>
              <a:defRPr/>
            </a:pPr>
            <a:r>
              <a:rPr lang="en-GB" b="1" dirty="0"/>
              <a:t>General conduct</a:t>
            </a:r>
            <a:endParaRPr lang="en-US" b="1" dirty="0"/>
          </a:p>
        </p:txBody>
      </p:sp>
      <p:sp>
        <p:nvSpPr>
          <p:cNvPr id="715779" name="Rectangle 3"/>
          <p:cNvSpPr>
            <a:spLocks noGrp="1" noChangeArrowheads="1"/>
          </p:cNvSpPr>
          <p:nvPr>
            <p:ph type="body" idx="4294967295"/>
          </p:nvPr>
        </p:nvSpPr>
        <p:spPr>
          <a:xfrm>
            <a:off x="251520" y="1556792"/>
            <a:ext cx="8856984" cy="5301208"/>
          </a:xfrm>
          <a:prstGeom prst="rect">
            <a:avLst/>
          </a:prstGeom>
        </p:spPr>
        <p:txBody>
          <a:bodyPr>
            <a:normAutofit/>
          </a:bodyPr>
          <a:lstStyle/>
          <a:p>
            <a:pPr marL="533400" indent="-533400">
              <a:lnSpc>
                <a:spcPct val="130000"/>
              </a:lnSpc>
              <a:defRPr/>
            </a:pPr>
            <a:r>
              <a:rPr lang="en-GB" dirty="0"/>
              <a:t>Courtesy and respect</a:t>
            </a:r>
          </a:p>
          <a:p>
            <a:pPr marL="892175" lvl="1" indent="-358775">
              <a:lnSpc>
                <a:spcPct val="130000"/>
              </a:lnSpc>
              <a:spcBef>
                <a:spcPts val="1200"/>
              </a:spcBef>
              <a:defRPr/>
            </a:pPr>
            <a:r>
              <a:rPr lang="en-GB" sz="2400" dirty="0"/>
              <a:t>Treat everyone with courtesy and respect in person, at meetings and when using social media</a:t>
            </a:r>
          </a:p>
          <a:p>
            <a:pPr marL="892175" lvl="1" indent="-358775">
              <a:lnSpc>
                <a:spcPct val="130000"/>
              </a:lnSpc>
              <a:spcBef>
                <a:spcPts val="1200"/>
              </a:spcBef>
              <a:defRPr/>
            </a:pPr>
            <a:r>
              <a:rPr lang="en-GB" sz="2400" dirty="0"/>
              <a:t>Avoid bullying and harassment</a:t>
            </a:r>
          </a:p>
          <a:p>
            <a:pPr marL="892175" lvl="1" indent="-358775">
              <a:lnSpc>
                <a:spcPct val="130000"/>
              </a:lnSpc>
              <a:spcBef>
                <a:spcPts val="1200"/>
              </a:spcBef>
              <a:defRPr/>
            </a:pPr>
            <a:r>
              <a:rPr lang="en-GB" sz="2400" dirty="0"/>
              <a:t>Respect for Chair, Directors, members of the public</a:t>
            </a:r>
          </a:p>
          <a:p>
            <a:pPr marL="892175" lvl="1" indent="-358775">
              <a:lnSpc>
                <a:spcPct val="130000"/>
              </a:lnSpc>
              <a:spcBef>
                <a:spcPts val="1200"/>
              </a:spcBef>
              <a:defRPr/>
            </a:pPr>
            <a:r>
              <a:rPr lang="en-GB" sz="2400" dirty="0"/>
              <a:t>Respect, and comply with, rulings from the Chair</a:t>
            </a:r>
          </a:p>
          <a:p>
            <a:pPr lvl="1" indent="0">
              <a:lnSpc>
                <a:spcPct val="130000"/>
              </a:lnSpc>
              <a:spcBef>
                <a:spcPts val="1200"/>
              </a:spcBef>
              <a:buNone/>
              <a:defRPr/>
            </a:pPr>
            <a:endParaRPr lang="en-GB" sz="800" dirty="0"/>
          </a:p>
          <a:p>
            <a:pPr marL="533400" indent="-533400">
              <a:lnSpc>
                <a:spcPct val="130000"/>
              </a:lnSpc>
              <a:defRPr/>
            </a:pPr>
            <a:r>
              <a:rPr lang="en-GB" dirty="0"/>
              <a:t>Treat employees with respect</a:t>
            </a:r>
          </a:p>
          <a:p>
            <a:pPr marL="892175" lvl="1" indent="-358775">
              <a:lnSpc>
                <a:spcPct val="130000"/>
              </a:lnSpc>
              <a:spcBef>
                <a:spcPts val="1200"/>
              </a:spcBef>
              <a:defRPr/>
            </a:pPr>
            <a:r>
              <a:rPr lang="en-GB" sz="2400" dirty="0"/>
              <a:t>Do not undermine employees in public</a:t>
            </a:r>
          </a:p>
          <a:p>
            <a:pPr lvl="1" indent="0">
              <a:lnSpc>
                <a:spcPct val="110000"/>
              </a:lnSpc>
              <a:spcBef>
                <a:spcPts val="1200"/>
              </a:spcBef>
              <a:buNone/>
              <a:defRPr/>
            </a:pPr>
            <a:endParaRPr lang="en-GB" sz="1100" dirty="0"/>
          </a:p>
          <a:p>
            <a:pPr>
              <a:lnSpc>
                <a:spcPct val="90000"/>
              </a:lnSpc>
              <a:defRPr/>
            </a:pPr>
            <a:endParaRPr lang="en-GB" sz="22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5360" y="6132240"/>
            <a:ext cx="537120" cy="537120"/>
          </a:xfrm>
          <a:prstGeom prst="rect">
            <a:avLst/>
          </a:prstGeom>
        </p:spPr>
      </p:pic>
    </p:spTree>
    <p:extLst>
      <p:ext uri="{BB962C8B-B14F-4D97-AF65-F5344CB8AC3E}">
        <p14:creationId xmlns:p14="http://schemas.microsoft.com/office/powerpoint/2010/main" val="3345853038"/>
      </p:ext>
    </p:extLst>
  </p:cSld>
  <p:clrMapOvr>
    <a:masterClrMapping/>
  </p:clrMapOvr>
  <p:transition>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755576" y="260350"/>
            <a:ext cx="8136904" cy="864394"/>
          </a:xfrm>
        </p:spPr>
        <p:txBody>
          <a:bodyPr/>
          <a:lstStyle/>
          <a:p>
            <a:pPr>
              <a:defRPr/>
            </a:pPr>
            <a:r>
              <a:rPr lang="en-GB" b="1" dirty="0"/>
              <a:t>General conduct</a:t>
            </a:r>
            <a:endParaRPr lang="en-US" b="1" dirty="0"/>
          </a:p>
        </p:txBody>
      </p:sp>
      <p:sp>
        <p:nvSpPr>
          <p:cNvPr id="715779" name="Rectangle 3"/>
          <p:cNvSpPr>
            <a:spLocks noGrp="1" noChangeArrowheads="1"/>
          </p:cNvSpPr>
          <p:nvPr>
            <p:ph type="body" idx="4294967295"/>
          </p:nvPr>
        </p:nvSpPr>
        <p:spPr>
          <a:xfrm>
            <a:off x="251520" y="1556792"/>
            <a:ext cx="8856984" cy="5301208"/>
          </a:xfrm>
          <a:prstGeom prst="rect">
            <a:avLst/>
          </a:prstGeom>
        </p:spPr>
        <p:txBody>
          <a:bodyPr>
            <a:normAutofit/>
          </a:bodyPr>
          <a:lstStyle/>
          <a:p>
            <a:pPr marL="533400" indent="-533400">
              <a:lnSpc>
                <a:spcPct val="125000"/>
              </a:lnSpc>
              <a:defRPr/>
            </a:pPr>
            <a:r>
              <a:rPr lang="en-GB" dirty="0"/>
              <a:t>Directors must comply with rules and policies on remuneration, allowances and expenses</a:t>
            </a:r>
          </a:p>
          <a:p>
            <a:pPr marL="0" indent="0">
              <a:lnSpc>
                <a:spcPct val="125000"/>
              </a:lnSpc>
              <a:buNone/>
              <a:defRPr/>
            </a:pPr>
            <a:endParaRPr lang="en-GB" sz="1200" dirty="0"/>
          </a:p>
          <a:p>
            <a:pPr marL="533400" indent="-533400">
              <a:lnSpc>
                <a:spcPct val="125000"/>
              </a:lnSpc>
              <a:defRPr/>
            </a:pPr>
            <a:r>
              <a:rPr lang="en-GB" dirty="0"/>
              <a:t>Directors must only use facilities, stationery, IT equipment etc. for company purposes and not use improperly, imprudently, unlawfully or for party political or campaigning purposes</a:t>
            </a:r>
          </a:p>
          <a:p>
            <a:pPr marL="0" indent="0">
              <a:lnSpc>
                <a:spcPct val="125000"/>
              </a:lnSpc>
              <a:buNone/>
              <a:defRPr/>
            </a:pPr>
            <a:endParaRPr lang="en-GB" sz="1200" dirty="0"/>
          </a:p>
          <a:p>
            <a:pPr marL="533400" indent="-533400">
              <a:lnSpc>
                <a:spcPct val="125000"/>
              </a:lnSpc>
              <a:defRPr/>
            </a:pPr>
            <a:r>
              <a:rPr lang="en-GB" dirty="0"/>
              <a:t>Directors will not take unfair advantage of position or put pressure on employees to take certain actions</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132240"/>
            <a:ext cx="537120" cy="537120"/>
          </a:xfrm>
          <a:prstGeom prst="rect">
            <a:avLst/>
          </a:prstGeom>
        </p:spPr>
      </p:pic>
    </p:spTree>
    <p:extLst>
      <p:ext uri="{BB962C8B-B14F-4D97-AF65-F5344CB8AC3E}">
        <p14:creationId xmlns:p14="http://schemas.microsoft.com/office/powerpoint/2010/main" val="2643280717"/>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611560" y="260350"/>
            <a:ext cx="7245424" cy="864394"/>
          </a:xfrm>
        </p:spPr>
        <p:txBody>
          <a:bodyPr/>
          <a:lstStyle/>
          <a:p>
            <a:pPr>
              <a:defRPr/>
            </a:pPr>
            <a:r>
              <a:rPr lang="en-GB" b="1" dirty="0"/>
              <a:t>Case study 1</a:t>
            </a:r>
          </a:p>
        </p:txBody>
      </p:sp>
      <p:sp>
        <p:nvSpPr>
          <p:cNvPr id="669699" name="Rectangle 3"/>
          <p:cNvSpPr>
            <a:spLocks noGrp="1" noChangeArrowheads="1"/>
          </p:cNvSpPr>
          <p:nvPr>
            <p:ph type="body" idx="4294967295"/>
          </p:nvPr>
        </p:nvSpPr>
        <p:spPr>
          <a:xfrm>
            <a:off x="107504" y="1700808"/>
            <a:ext cx="9036496" cy="5112568"/>
          </a:xfrm>
          <a:prstGeom prst="rect">
            <a:avLst/>
          </a:prstGeom>
        </p:spPr>
        <p:txBody>
          <a:bodyPr>
            <a:normAutofit/>
          </a:bodyPr>
          <a:lstStyle/>
          <a:p>
            <a:pPr marL="533400" indent="-533400">
              <a:lnSpc>
                <a:spcPct val="125000"/>
              </a:lnSpc>
              <a:defRPr/>
            </a:pPr>
            <a:r>
              <a:rPr lang="en-GB" dirty="0">
                <a:latin typeface="Arial Unicode MS" pitchFamily="34" charset="-128"/>
                <a:ea typeface="Arial Unicode MS" pitchFamily="34" charset="-128"/>
                <a:cs typeface="Arial Unicode MS" pitchFamily="34" charset="-128"/>
              </a:rPr>
              <a:t>Corporate and collective responsibility</a:t>
            </a:r>
          </a:p>
          <a:p>
            <a:pPr marL="892175" lvl="1" indent="-358775">
              <a:lnSpc>
                <a:spcPct val="125000"/>
              </a:lnSpc>
              <a:spcBef>
                <a:spcPts val="1200"/>
              </a:spcBef>
              <a:defRPr/>
            </a:pPr>
            <a:r>
              <a:rPr lang="en-GB" sz="2400" dirty="0"/>
              <a:t>Right to disagree (occasionally) and have it </a:t>
            </a:r>
            <a:r>
              <a:rPr lang="en-GB" sz="2400" dirty="0" err="1"/>
              <a:t>minuted</a:t>
            </a:r>
            <a:endParaRPr lang="en-GB" sz="2400" dirty="0"/>
          </a:p>
          <a:p>
            <a:pPr marL="892175" lvl="1" indent="-358775">
              <a:lnSpc>
                <a:spcPct val="125000"/>
              </a:lnSpc>
              <a:spcBef>
                <a:spcPts val="1200"/>
              </a:spcBef>
              <a:defRPr/>
            </a:pPr>
            <a:r>
              <a:rPr lang="en-GB" sz="2400" dirty="0"/>
              <a:t>Accept, support and commit to the Board’s decision</a:t>
            </a:r>
          </a:p>
          <a:p>
            <a:pPr marL="533400" indent="-533400">
              <a:lnSpc>
                <a:spcPct val="125000"/>
              </a:lnSpc>
              <a:buFont typeface="Monotype Sorts" pitchFamily="2" charset="2"/>
              <a:buNone/>
              <a:defRPr/>
            </a:pPr>
            <a:endParaRPr lang="en-GB" sz="1600" dirty="0">
              <a:latin typeface="Arial Unicode MS" pitchFamily="34" charset="-128"/>
              <a:ea typeface="Arial Unicode MS" pitchFamily="34" charset="-128"/>
              <a:cs typeface="Arial Unicode MS" pitchFamily="34" charset="-128"/>
            </a:endParaRPr>
          </a:p>
          <a:p>
            <a:pPr marL="533400" indent="-533400">
              <a:lnSpc>
                <a:spcPct val="125000"/>
              </a:lnSpc>
              <a:defRPr/>
            </a:pPr>
            <a:r>
              <a:rPr lang="en-GB" dirty="0">
                <a:latin typeface="Arial Unicode MS" pitchFamily="34" charset="-128"/>
                <a:ea typeface="Arial Unicode MS" pitchFamily="34" charset="-128"/>
                <a:cs typeface="Arial Unicode MS" pitchFamily="34" charset="-128"/>
              </a:rPr>
              <a:t>Communications policy</a:t>
            </a:r>
          </a:p>
          <a:p>
            <a:pPr marL="892175" lvl="1" indent="-358775" defTabSz="892175">
              <a:lnSpc>
                <a:spcPct val="125000"/>
              </a:lnSpc>
              <a:spcBef>
                <a:spcPts val="1200"/>
              </a:spcBef>
              <a:defRPr/>
            </a:pPr>
            <a:r>
              <a:rPr lang="en-GB" sz="2400" dirty="0"/>
              <a:t>When it comes to difficult and unpopular decisions?</a:t>
            </a:r>
          </a:p>
          <a:p>
            <a:pPr lvl="1" indent="0" defTabSz="892175">
              <a:lnSpc>
                <a:spcPct val="125000"/>
              </a:lnSpc>
              <a:spcBef>
                <a:spcPts val="1200"/>
              </a:spcBef>
              <a:buNone/>
              <a:defRPr/>
            </a:pPr>
            <a:endParaRPr lang="en-GB" sz="1600" dirty="0"/>
          </a:p>
          <a:p>
            <a:pPr marL="542925" lvl="1" indent="-542925" defTabSz="892175">
              <a:lnSpc>
                <a:spcPct val="125000"/>
              </a:lnSpc>
              <a:spcBef>
                <a:spcPts val="1200"/>
              </a:spcBef>
              <a:buFont typeface="Wingdings" panose="05000000000000000000" pitchFamily="2" charset="2"/>
              <a:buChar char="Ø"/>
              <a:defRPr/>
            </a:pPr>
            <a:r>
              <a:rPr lang="en-GB" sz="2600" dirty="0"/>
              <a:t>Handling conflicts of interest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060232"/>
            <a:ext cx="537120" cy="537120"/>
          </a:xfrm>
          <a:prstGeom prst="rect">
            <a:avLst/>
          </a:prstGeom>
        </p:spPr>
      </p:pic>
    </p:spTree>
    <p:extLst>
      <p:ext uri="{BB962C8B-B14F-4D97-AF65-F5344CB8AC3E}">
        <p14:creationId xmlns:p14="http://schemas.microsoft.com/office/powerpoint/2010/main" val="3832667068"/>
      </p:ext>
    </p:extLst>
  </p:cSld>
  <p:clrMapOvr>
    <a:masterClrMapping/>
  </p:clrMapOvr>
  <p:transition>
    <p:random/>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a:xfrm>
            <a:off x="642910" y="188913"/>
            <a:ext cx="7529986" cy="1079847"/>
          </a:xfrm>
        </p:spPr>
        <p:txBody>
          <a:bodyPr/>
          <a:lstStyle/>
          <a:p>
            <a:pPr>
              <a:defRPr/>
            </a:pPr>
            <a:r>
              <a:rPr lang="en-GB" b="1" dirty="0"/>
              <a:t>General conduct</a:t>
            </a:r>
            <a:endParaRPr lang="en-US" b="1" dirty="0"/>
          </a:p>
        </p:txBody>
      </p:sp>
      <p:sp>
        <p:nvSpPr>
          <p:cNvPr id="650243" name="Rectangle 3"/>
          <p:cNvSpPr>
            <a:spLocks noGrp="1" noChangeArrowheads="1"/>
          </p:cNvSpPr>
          <p:nvPr>
            <p:ph type="body" idx="4294967295"/>
          </p:nvPr>
        </p:nvSpPr>
        <p:spPr>
          <a:xfrm>
            <a:off x="107504" y="1556792"/>
            <a:ext cx="8859268" cy="5301208"/>
          </a:xfrm>
          <a:prstGeom prst="rect">
            <a:avLst/>
          </a:prstGeom>
        </p:spPr>
        <p:txBody>
          <a:bodyPr>
            <a:normAutofit/>
          </a:bodyPr>
          <a:lstStyle/>
          <a:p>
            <a:pPr marL="533400" indent="-533400">
              <a:lnSpc>
                <a:spcPct val="125000"/>
              </a:lnSpc>
              <a:defRPr/>
            </a:pPr>
            <a:r>
              <a:rPr lang="en-GB" dirty="0"/>
              <a:t>Conduct must not bring the company or the Board into disrepute (including social networking sites)</a:t>
            </a:r>
          </a:p>
          <a:p>
            <a:pPr marL="892175" lvl="1" indent="-358775">
              <a:lnSpc>
                <a:spcPct val="135000"/>
              </a:lnSpc>
              <a:spcBef>
                <a:spcPts val="1200"/>
              </a:spcBef>
              <a:defRPr/>
            </a:pPr>
            <a:r>
              <a:rPr lang="en-GB" altLang="en-US" sz="2400" dirty="0"/>
              <a:t>Be an exemplar in complying with the Nine Principles</a:t>
            </a:r>
          </a:p>
          <a:p>
            <a:pPr marL="892175" lvl="1" indent="-358775">
              <a:lnSpc>
                <a:spcPct val="135000"/>
              </a:lnSpc>
              <a:spcBef>
                <a:spcPts val="1200"/>
              </a:spcBef>
              <a:defRPr/>
            </a:pPr>
            <a:r>
              <a:rPr lang="en-GB" sz="2400" dirty="0"/>
              <a:t>Do not use your position on the Board to promote personal or company interests or to secure privileges or exemptions for yourself or others</a:t>
            </a:r>
          </a:p>
          <a:p>
            <a:pPr marL="892175" lvl="1" indent="-358775">
              <a:lnSpc>
                <a:spcPct val="135000"/>
              </a:lnSpc>
              <a:spcBef>
                <a:spcPts val="1200"/>
              </a:spcBef>
              <a:defRPr/>
            </a:pPr>
            <a:r>
              <a:rPr lang="en-GB" sz="2400" dirty="0"/>
              <a:t>Confidentiality – do not leak information that is confidential or obtained through privileged access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9652" y="6215082"/>
            <a:ext cx="537120" cy="537120"/>
          </a:xfrm>
          <a:prstGeom prst="rect">
            <a:avLst/>
          </a:prstGeom>
        </p:spPr>
      </p:pic>
    </p:spTree>
    <p:extLst>
      <p:ext uri="{BB962C8B-B14F-4D97-AF65-F5344CB8AC3E}">
        <p14:creationId xmlns:p14="http://schemas.microsoft.com/office/powerpoint/2010/main" val="2419109352"/>
      </p:ext>
    </p:extLst>
  </p:cSld>
  <p:clrMapOvr>
    <a:masterClrMapping/>
  </p:clrMapOvr>
  <p:transition>
    <p:random/>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24963"/>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05064"/>
            <a:ext cx="8280920" cy="1656184"/>
          </a:xfrm>
        </p:spPr>
        <p:txBody>
          <a:bodyPr>
            <a:noAutofit/>
          </a:bodyPr>
          <a:lstStyle/>
          <a:p>
            <a:pPr fontAlgn="auto">
              <a:lnSpc>
                <a:spcPct val="130000"/>
              </a:lnSpc>
              <a:spcAft>
                <a:spcPts val="0"/>
              </a:spcAft>
              <a:buClr>
                <a:schemeClr val="accent5"/>
              </a:buClr>
              <a:defRPr/>
            </a:pPr>
            <a:r>
              <a:rPr lang="en-GB" sz="3600" i="0" dirty="0"/>
              <a:t>Summary and close</a:t>
            </a:r>
          </a:p>
        </p:txBody>
      </p:sp>
      <p:sp>
        <p:nvSpPr>
          <p:cNvPr id="3" name="TextBox 2"/>
          <p:cNvSpPr txBox="1"/>
          <p:nvPr/>
        </p:nvSpPr>
        <p:spPr>
          <a:xfrm>
            <a:off x="755576" y="2093367"/>
            <a:ext cx="7704856" cy="707886"/>
          </a:xfrm>
          <a:prstGeom prst="rect">
            <a:avLst/>
          </a:prstGeom>
          <a:noFill/>
        </p:spPr>
        <p:txBody>
          <a:bodyPr wrap="square" rtlCol="0">
            <a:spAutoFit/>
          </a:bodyPr>
          <a:lstStyle/>
          <a:p>
            <a:pPr algn="ctr"/>
            <a:r>
              <a:rPr lang="en-US" sz="4000" dirty="0">
                <a:latin typeface="Arial Unicode MS" pitchFamily="34" charset="-128"/>
                <a:ea typeface="Arial Unicode MS" pitchFamily="34" charset="-128"/>
                <a:cs typeface="Arial Unicode MS" pitchFamily="34" charset="-128"/>
              </a:rPr>
              <a:t>Session 4</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924944"/>
            <a:ext cx="9144000" cy="1574161"/>
          </a:xfrm>
          <a:prstGeom prst="rect">
            <a:avLst/>
          </a:prstGeom>
        </p:spPr>
      </p:pic>
    </p:spTree>
    <p:extLst>
      <p:ext uri="{BB962C8B-B14F-4D97-AF65-F5344CB8AC3E}">
        <p14:creationId xmlns:p14="http://schemas.microsoft.com/office/powerpoint/2010/main" val="964758521"/>
      </p:ext>
    </p:extLst>
  </p:cSld>
  <p:clrMapOvr>
    <a:masterClrMapping/>
  </p:clrMapOvr>
  <p:transition>
    <p:rand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87" y="79526"/>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1" y="4077072"/>
            <a:ext cx="9157386" cy="1296144"/>
          </a:xfrm>
        </p:spPr>
        <p:txBody>
          <a:bodyPr>
            <a:noAutofit/>
          </a:bodyPr>
          <a:lstStyle/>
          <a:p>
            <a:pPr algn="ctr" fontAlgn="auto">
              <a:lnSpc>
                <a:spcPct val="150000"/>
              </a:lnSpc>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How Directors can be effective</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 y="2924944"/>
            <a:ext cx="9130613" cy="1574161"/>
          </a:xfrm>
          <a:prstGeom prst="rect">
            <a:avLst/>
          </a:prstGeom>
        </p:spPr>
      </p:pic>
    </p:spTree>
    <p:extLst>
      <p:ext uri="{BB962C8B-B14F-4D97-AF65-F5344CB8AC3E}">
        <p14:creationId xmlns:p14="http://schemas.microsoft.com/office/powerpoint/2010/main" val="1279571572"/>
      </p:ext>
    </p:extLst>
  </p:cSld>
  <p:clrMapOvr>
    <a:masterClrMapping/>
  </p:clrMapOvr>
  <p:transition>
    <p:random/>
  </p:transition>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683568" y="260350"/>
            <a:ext cx="8460432" cy="100841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pPr>
              <a:defRPr/>
            </a:pPr>
            <a:r>
              <a:rPr lang="en-GB" sz="4400" b="1" dirty="0">
                <a:latin typeface="Arial Unicode MS" pitchFamily="34" charset="-128"/>
                <a:ea typeface="Arial Unicode MS" pitchFamily="34" charset="-128"/>
                <a:cs typeface="Arial Unicode MS" pitchFamily="34" charset="-128"/>
              </a:rPr>
              <a:t>The effective Director</a:t>
            </a:r>
          </a:p>
        </p:txBody>
      </p:sp>
      <p:sp>
        <p:nvSpPr>
          <p:cNvPr id="571395" name="Rectangle 3"/>
          <p:cNvSpPr>
            <a:spLocks noGrp="1" noChangeArrowheads="1"/>
          </p:cNvSpPr>
          <p:nvPr>
            <p:ph type="body" idx="4294967295"/>
          </p:nvPr>
        </p:nvSpPr>
        <p:spPr>
          <a:xfrm>
            <a:off x="179512" y="1628800"/>
            <a:ext cx="8712968" cy="5229200"/>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marL="533400" indent="-533400">
              <a:lnSpc>
                <a:spcPct val="135000"/>
              </a:lnSpc>
              <a:defRPr/>
            </a:pPr>
            <a:r>
              <a:rPr lang="en-GB" sz="2600" dirty="0">
                <a:latin typeface="Arial Unicode MS" pitchFamily="34" charset="-128"/>
                <a:ea typeface="Arial Unicode MS" pitchFamily="34" charset="-128"/>
                <a:cs typeface="Arial Unicode MS" pitchFamily="34" charset="-128"/>
              </a:rPr>
              <a:t>Provides a creative contribution by bringing an </a:t>
            </a:r>
            <a:r>
              <a:rPr lang="en-GB" sz="2600" dirty="0">
                <a:solidFill>
                  <a:srgbClr val="FFFF00"/>
                </a:solidFill>
                <a:latin typeface="Arial Unicode MS" pitchFamily="34" charset="-128"/>
                <a:ea typeface="Arial Unicode MS" pitchFamily="34" charset="-128"/>
                <a:cs typeface="Arial Unicode MS" pitchFamily="34" charset="-128"/>
              </a:rPr>
              <a:t>independent</a:t>
            </a:r>
            <a:r>
              <a:rPr lang="en-GB" sz="2600" dirty="0">
                <a:latin typeface="Arial Unicode MS" pitchFamily="34" charset="-128"/>
                <a:ea typeface="Arial Unicode MS" pitchFamily="34" charset="-128"/>
                <a:cs typeface="Arial Unicode MS" pitchFamily="34" charset="-128"/>
              </a:rPr>
              <a:t> judgement to bear on:</a:t>
            </a:r>
          </a:p>
          <a:p>
            <a:pPr marL="892175" lvl="1" indent="-358775">
              <a:lnSpc>
                <a:spcPct val="135000"/>
              </a:lnSpc>
              <a:spcBef>
                <a:spcPts val="1200"/>
              </a:spcBef>
              <a:buClr>
                <a:schemeClr val="tx1"/>
              </a:buClr>
              <a:defRPr/>
            </a:pPr>
            <a:r>
              <a:rPr lang="en-GB" sz="2400" dirty="0"/>
              <a:t>Strategy: constructively challenging and contributing to the development of the Corporate (and Business) Plan</a:t>
            </a:r>
          </a:p>
          <a:p>
            <a:pPr marL="892175" lvl="1" indent="-358775">
              <a:lnSpc>
                <a:spcPct val="135000"/>
              </a:lnSpc>
              <a:spcBef>
                <a:spcPts val="1200"/>
              </a:spcBef>
              <a:defRPr/>
            </a:pPr>
            <a:r>
              <a:rPr lang="en-GB" sz="2400" dirty="0"/>
              <a:t>Performance: scrutinising performance of management and ensuring corrective action is taken as necessary. Informed of issues and problems in a timely fashion</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360" y="6132240"/>
            <a:ext cx="537120" cy="537120"/>
          </a:xfrm>
          <a:prstGeom prst="rect">
            <a:avLst/>
          </a:prstGeom>
        </p:spPr>
      </p:pic>
    </p:spTree>
    <p:extLst>
      <p:ext uri="{BB962C8B-B14F-4D97-AF65-F5344CB8AC3E}">
        <p14:creationId xmlns:p14="http://schemas.microsoft.com/office/powerpoint/2010/main" val="2159614201"/>
      </p:ext>
    </p:extLst>
  </p:cSld>
  <p:clrMapOvr>
    <a:masterClrMapping/>
  </p:clrMapOvr>
  <p:transition>
    <p:random/>
  </p:transition>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683568" y="260350"/>
            <a:ext cx="8460432" cy="100841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pPr>
              <a:defRPr/>
            </a:pPr>
            <a:r>
              <a:rPr lang="en-GB" sz="4400" b="1" dirty="0">
                <a:latin typeface="Arial Unicode MS" pitchFamily="34" charset="-128"/>
                <a:ea typeface="Arial Unicode MS" pitchFamily="34" charset="-128"/>
                <a:cs typeface="Arial Unicode MS" pitchFamily="34" charset="-128"/>
              </a:rPr>
              <a:t>The effective Director</a:t>
            </a:r>
          </a:p>
        </p:txBody>
      </p:sp>
      <p:sp>
        <p:nvSpPr>
          <p:cNvPr id="571395" name="Rectangle 3"/>
          <p:cNvSpPr>
            <a:spLocks noGrp="1" noChangeArrowheads="1"/>
          </p:cNvSpPr>
          <p:nvPr>
            <p:ph type="body" idx="4294967295"/>
          </p:nvPr>
        </p:nvSpPr>
        <p:spPr>
          <a:xfrm>
            <a:off x="179512" y="1628800"/>
            <a:ext cx="8712968" cy="5229200"/>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lnSpcReduction="10000"/>
          </a:bodyPr>
          <a:lstStyle/>
          <a:p>
            <a:pPr marL="533400" indent="-533400">
              <a:lnSpc>
                <a:spcPct val="135000"/>
              </a:lnSpc>
              <a:defRPr/>
            </a:pPr>
            <a:r>
              <a:rPr lang="en-GB" sz="2600">
                <a:latin typeface="Arial Unicode MS" pitchFamily="34" charset="-128"/>
                <a:ea typeface="Arial Unicode MS" pitchFamily="34" charset="-128"/>
                <a:cs typeface="Arial Unicode MS" pitchFamily="34" charset="-128"/>
              </a:rPr>
              <a:t>Provides </a:t>
            </a:r>
            <a:r>
              <a:rPr lang="en-GB" sz="2600" dirty="0">
                <a:latin typeface="Arial Unicode MS" pitchFamily="34" charset="-128"/>
                <a:ea typeface="Arial Unicode MS" pitchFamily="34" charset="-128"/>
                <a:cs typeface="Arial Unicode MS" pitchFamily="34" charset="-128"/>
              </a:rPr>
              <a:t>a creative contribution by bringing an </a:t>
            </a:r>
            <a:r>
              <a:rPr lang="en-GB" sz="2600" dirty="0">
                <a:solidFill>
                  <a:srgbClr val="FFFF00"/>
                </a:solidFill>
                <a:latin typeface="Arial Unicode MS" pitchFamily="34" charset="-128"/>
                <a:ea typeface="Arial Unicode MS" pitchFamily="34" charset="-128"/>
                <a:cs typeface="Arial Unicode MS" pitchFamily="34" charset="-128"/>
              </a:rPr>
              <a:t>independent</a:t>
            </a:r>
            <a:r>
              <a:rPr lang="en-GB" sz="2600" dirty="0">
                <a:latin typeface="Arial Unicode MS" pitchFamily="34" charset="-128"/>
                <a:ea typeface="Arial Unicode MS" pitchFamily="34" charset="-128"/>
                <a:cs typeface="Arial Unicode MS" pitchFamily="34" charset="-128"/>
              </a:rPr>
              <a:t> judgement to bear on:</a:t>
            </a:r>
          </a:p>
          <a:p>
            <a:pPr marL="892175" lvl="1" indent="-358775">
              <a:lnSpc>
                <a:spcPct val="140000"/>
              </a:lnSpc>
              <a:spcBef>
                <a:spcPts val="1200"/>
              </a:spcBef>
              <a:defRPr/>
            </a:pPr>
            <a:r>
              <a:rPr lang="en-GB" sz="2400" dirty="0">
                <a:latin typeface="Arial Unicode MS" pitchFamily="34" charset="-128"/>
                <a:ea typeface="Arial Unicode MS" pitchFamily="34" charset="-128"/>
                <a:cs typeface="Arial Unicode MS" pitchFamily="34" charset="-128"/>
              </a:rPr>
              <a:t>People: making key appointments, succession planning, putting in place effective schemes of delegation, ensuring staff welfare is a visible priority of the Board</a:t>
            </a:r>
          </a:p>
          <a:p>
            <a:pPr marL="892175" lvl="1" indent="-358775">
              <a:lnSpc>
                <a:spcPct val="140000"/>
              </a:lnSpc>
              <a:spcBef>
                <a:spcPts val="1200"/>
              </a:spcBef>
              <a:defRPr/>
            </a:pPr>
            <a:r>
              <a:rPr lang="en-GB" sz="2400" dirty="0">
                <a:latin typeface="Arial Unicode MS" pitchFamily="34" charset="-128"/>
                <a:ea typeface="Arial Unicode MS" pitchFamily="34" charset="-128"/>
                <a:cs typeface="Arial Unicode MS" pitchFamily="34" charset="-128"/>
              </a:rPr>
              <a:t>Values and culture: setting the tone from the top.  Checking the culture through independent staff surveys, grievances, complaints, whistleblowing</a:t>
            </a:r>
          </a:p>
          <a:p>
            <a:pPr marL="892175" lvl="1" indent="-358775">
              <a:lnSpc>
                <a:spcPct val="130000"/>
              </a:lnSpc>
              <a:spcBef>
                <a:spcPts val="1200"/>
              </a:spcBef>
              <a:buClr>
                <a:schemeClr val="tx1"/>
              </a:buClr>
              <a:defRPr/>
            </a:pPr>
            <a:r>
              <a:rPr lang="en-GB" sz="2400" dirty="0"/>
              <a:t>Risk: ensuring sound systems of governance and internal controls in place.  Determining risk appetite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2440" y="6093296"/>
            <a:ext cx="537120" cy="537120"/>
          </a:xfrm>
          <a:prstGeom prst="rect">
            <a:avLst/>
          </a:prstGeom>
        </p:spPr>
      </p:pic>
    </p:spTree>
    <p:extLst>
      <p:ext uri="{BB962C8B-B14F-4D97-AF65-F5344CB8AC3E}">
        <p14:creationId xmlns:p14="http://schemas.microsoft.com/office/powerpoint/2010/main" val="1152446891"/>
      </p:ext>
    </p:extLst>
  </p:cSld>
  <p:clrMapOvr>
    <a:masterClrMapping/>
  </p:clrMapOvr>
  <p:transition>
    <p:random/>
  </p:transition>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683568" y="260350"/>
            <a:ext cx="8354642" cy="100841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pPr>
              <a:defRPr/>
            </a:pPr>
            <a:r>
              <a:rPr lang="en-GB" sz="4400" b="1" dirty="0">
                <a:latin typeface="Arial Unicode MS" pitchFamily="34" charset="-128"/>
                <a:ea typeface="Arial Unicode MS" pitchFamily="34" charset="-128"/>
                <a:cs typeface="Arial Unicode MS" pitchFamily="34" charset="-128"/>
              </a:rPr>
              <a:t>The effective Director</a:t>
            </a:r>
          </a:p>
        </p:txBody>
      </p:sp>
      <p:sp>
        <p:nvSpPr>
          <p:cNvPr id="571395" name="Rectangle 3"/>
          <p:cNvSpPr>
            <a:spLocks noGrp="1" noChangeArrowheads="1"/>
          </p:cNvSpPr>
          <p:nvPr>
            <p:ph type="body" idx="4294967295"/>
          </p:nvPr>
        </p:nvSpPr>
        <p:spPr>
          <a:xfrm>
            <a:off x="179512" y="1772816"/>
            <a:ext cx="8858698" cy="5085184"/>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marL="533400" indent="-533400">
              <a:lnSpc>
                <a:spcPct val="130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Has specific knowledge, expertise, contacts etc. which can be used by the Board</a:t>
            </a:r>
            <a:r>
              <a:rPr lang="en-GB" dirty="0"/>
              <a:t> and </a:t>
            </a:r>
            <a:r>
              <a:rPr lang="en-GB" sz="2600" dirty="0">
                <a:latin typeface="Arial Unicode MS" pitchFamily="34" charset="-128"/>
                <a:ea typeface="Arial Unicode MS" pitchFamily="34" charset="-128"/>
                <a:cs typeface="Arial Unicode MS" pitchFamily="34" charset="-128"/>
              </a:rPr>
              <a:t>Executive </a:t>
            </a:r>
            <a:r>
              <a:rPr lang="en-GB" dirty="0"/>
              <a:t>Team for the benefit of the ALEO</a:t>
            </a:r>
          </a:p>
          <a:p>
            <a:pPr marL="0" indent="0">
              <a:lnSpc>
                <a:spcPct val="130000"/>
              </a:lnSpc>
              <a:buClr>
                <a:schemeClr val="tx1"/>
              </a:buClr>
              <a:buNone/>
              <a:defRPr/>
            </a:pPr>
            <a:endParaRPr lang="en-GB" sz="1400" dirty="0"/>
          </a:p>
          <a:p>
            <a:pPr marL="533400" lvl="1" indent="-533400">
              <a:lnSpc>
                <a:spcPct val="130000"/>
              </a:lnSpc>
              <a:spcBef>
                <a:spcPts val="1200"/>
              </a:spcBef>
              <a:buClr>
                <a:schemeClr val="tx1"/>
              </a:buClr>
              <a:buFont typeface="Wingdings" pitchFamily="2" charset="2"/>
              <a:buChar char="Ø"/>
              <a:defRPr/>
            </a:pPr>
            <a:r>
              <a:rPr lang="en-GB" sz="2600" dirty="0">
                <a:solidFill>
                  <a:srgbClr val="FFFFFF"/>
                </a:solidFill>
              </a:rPr>
              <a:t>Is supportive of the CEO in their leadership of the business but monitors their performance and conduct through robust but constructive challenge and scrutiny</a:t>
            </a:r>
          </a:p>
          <a:p>
            <a:pPr marL="0" lvl="1" indent="0">
              <a:lnSpc>
                <a:spcPct val="130000"/>
              </a:lnSpc>
              <a:spcBef>
                <a:spcPts val="1200"/>
              </a:spcBef>
              <a:buClr>
                <a:schemeClr val="tx1"/>
              </a:buClr>
              <a:buNone/>
              <a:defRPr/>
            </a:pPr>
            <a:endParaRPr lang="en-GB" sz="1400" dirty="0">
              <a:solidFill>
                <a:srgbClr val="FFFFFF"/>
              </a:solidFill>
            </a:endParaRPr>
          </a:p>
          <a:p>
            <a:pPr marL="538163" indent="-538163">
              <a:lnSpc>
                <a:spcPct val="130000"/>
              </a:lnSpc>
              <a:buClr>
                <a:srgbClr val="FFFFFF"/>
              </a:buClr>
              <a:defRPr/>
            </a:pPr>
            <a:r>
              <a:rPr lang="en-GB" dirty="0">
                <a:solidFill>
                  <a:srgbClr val="FFFFFF"/>
                </a:solidFill>
              </a:rPr>
              <a:t>Is an effective ambassador and advocate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1090" y="6204248"/>
            <a:ext cx="537120" cy="537120"/>
          </a:xfrm>
          <a:prstGeom prst="rect">
            <a:avLst/>
          </a:prstGeom>
        </p:spPr>
      </p:pic>
    </p:spTree>
    <p:extLst>
      <p:ext uri="{BB962C8B-B14F-4D97-AF65-F5344CB8AC3E}">
        <p14:creationId xmlns:p14="http://schemas.microsoft.com/office/powerpoint/2010/main" val="716730056"/>
      </p:ext>
    </p:extLst>
  </p:cSld>
  <p:clrMapOvr>
    <a:masterClrMapping/>
  </p:clrMapOvr>
  <p:transition>
    <p:rand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611560" y="187896"/>
            <a:ext cx="8208590" cy="1152872"/>
          </a:xfrm>
        </p:spPr>
        <p:txBody>
          <a:bodyPr anchor="ctr"/>
          <a:lstStyle/>
          <a:p>
            <a:pPr>
              <a:defRPr/>
            </a:pPr>
            <a:r>
              <a:rPr lang="en-GB" sz="4400" b="1" dirty="0">
                <a:latin typeface="Arial Unicode MS" pitchFamily="34" charset="-128"/>
                <a:ea typeface="Arial Unicode MS" pitchFamily="34" charset="-128"/>
                <a:cs typeface="Arial Unicode MS" pitchFamily="34" charset="-128"/>
              </a:rPr>
              <a:t>The effective Director</a:t>
            </a:r>
          </a:p>
        </p:txBody>
      </p:sp>
      <p:sp>
        <p:nvSpPr>
          <p:cNvPr id="712707" name="Rectangle 3"/>
          <p:cNvSpPr>
            <a:spLocks noGrp="1" noChangeArrowheads="1"/>
          </p:cNvSpPr>
          <p:nvPr>
            <p:ph type="body" idx="4294967295"/>
          </p:nvPr>
        </p:nvSpPr>
        <p:spPr>
          <a:xfrm>
            <a:off x="34200" y="1628800"/>
            <a:ext cx="9109800" cy="5184576"/>
          </a:xfrm>
          <a:prstGeom prst="rect">
            <a:avLst/>
          </a:prstGeom>
          <a:ln>
            <a:noFill/>
          </a:ln>
        </p:spPr>
        <p:txBody>
          <a:bodyPr>
            <a:normAutofit/>
          </a:bodyPr>
          <a:lstStyle/>
          <a:p>
            <a:pPr marL="533400" lvl="1" indent="-533400">
              <a:lnSpc>
                <a:spcPct val="130000"/>
              </a:lnSpc>
              <a:spcBef>
                <a:spcPts val="1200"/>
              </a:spcBef>
              <a:buClr>
                <a:schemeClr val="tx1"/>
              </a:buClr>
              <a:buFont typeface="Wingdings" pitchFamily="2" charset="2"/>
              <a:buChar char="Ø"/>
              <a:defRPr/>
            </a:pPr>
            <a:r>
              <a:rPr lang="en-GB" sz="2600" dirty="0">
                <a:solidFill>
                  <a:srgbClr val="FFFFFF"/>
                </a:solidFill>
              </a:rPr>
              <a:t>Ensures that the ALEO is open and accountable</a:t>
            </a:r>
          </a:p>
          <a:p>
            <a:pPr marL="892175" lvl="0" indent="-358775">
              <a:lnSpc>
                <a:spcPct val="130000"/>
              </a:lnSpc>
              <a:buClr>
                <a:srgbClr val="FFFFFF"/>
              </a:buClr>
              <a:buFont typeface="Arial" panose="020B0604020202020204" pitchFamily="34" charset="0"/>
              <a:buChar char="•"/>
              <a:defRPr/>
            </a:pPr>
            <a:r>
              <a:rPr lang="en-US" sz="2400" dirty="0">
                <a:solidFill>
                  <a:srgbClr val="FFFFFF"/>
                </a:solidFill>
              </a:rPr>
              <a:t>Understands and takes into account the interests of the ‘shareholder’ (Council) and relevant stakeholders</a:t>
            </a:r>
          </a:p>
          <a:p>
            <a:pPr marL="892175" indent="-358775">
              <a:lnSpc>
                <a:spcPct val="130000"/>
              </a:lnSpc>
              <a:buClr>
                <a:srgbClr val="FFFFFF"/>
              </a:buClr>
              <a:buFont typeface="Arial" panose="020B0604020202020204" pitchFamily="34" charset="0"/>
              <a:buChar char="•"/>
              <a:defRPr/>
            </a:pPr>
            <a:r>
              <a:rPr lang="en-US" sz="2400" dirty="0">
                <a:solidFill>
                  <a:srgbClr val="FFFFFF"/>
                </a:solidFill>
              </a:rPr>
              <a:t>Monitors relations with the ‘shareholder’ and relevant stakeholders by the gathering and evaluation of appropriate information (including staff)</a:t>
            </a:r>
            <a:endParaRPr lang="en-GB" sz="2400" dirty="0">
              <a:solidFill>
                <a:srgbClr val="FFFFFF"/>
              </a:solidFill>
            </a:endParaRPr>
          </a:p>
          <a:p>
            <a:pPr marL="892175" indent="-358775">
              <a:lnSpc>
                <a:spcPct val="130000"/>
              </a:lnSpc>
              <a:buClr>
                <a:srgbClr val="FFFFFF"/>
              </a:buClr>
              <a:buFont typeface="Arial" panose="020B0604020202020204" pitchFamily="34" charset="0"/>
              <a:buChar char="•"/>
              <a:defRPr/>
            </a:pPr>
            <a:r>
              <a:rPr lang="en-US" sz="2400" dirty="0">
                <a:solidFill>
                  <a:srgbClr val="FFFFFF"/>
                </a:solidFill>
              </a:rPr>
              <a:t>Ensures that communications to/from the Council and relevant stakeholders are effective (media/PR)</a:t>
            </a:r>
          </a:p>
          <a:p>
            <a:pPr marL="892175" indent="-358775">
              <a:lnSpc>
                <a:spcPct val="130000"/>
              </a:lnSpc>
              <a:buClr>
                <a:srgbClr val="FFFFFF"/>
              </a:buClr>
              <a:buFont typeface="Arial" panose="020B0604020202020204" pitchFamily="34" charset="0"/>
              <a:buChar char="•"/>
              <a:defRPr/>
            </a:pPr>
            <a:r>
              <a:rPr lang="en-US" sz="2400" dirty="0">
                <a:solidFill>
                  <a:srgbClr val="FFFFFF"/>
                </a:solidFill>
              </a:rPr>
              <a:t>Ensures decisive action is taken to address issues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360" y="6165304"/>
            <a:ext cx="537120" cy="537120"/>
          </a:xfrm>
          <a:prstGeom prst="rect">
            <a:avLst/>
          </a:prstGeom>
        </p:spPr>
      </p:pic>
    </p:spTree>
    <p:extLst>
      <p:ext uri="{BB962C8B-B14F-4D97-AF65-F5344CB8AC3E}">
        <p14:creationId xmlns:p14="http://schemas.microsoft.com/office/powerpoint/2010/main" val="1416657743"/>
      </p:ext>
    </p:extLst>
  </p:cSld>
  <p:clrMapOvr>
    <a:masterClrMapping/>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539552" y="115889"/>
            <a:ext cx="8604448" cy="1154605"/>
          </a:xfrm>
        </p:spPr>
        <p:txBody>
          <a:bodyPr anchor="ctr"/>
          <a:lstStyle/>
          <a:p>
            <a:pPr>
              <a:defRPr/>
            </a:pPr>
            <a:r>
              <a:rPr lang="en-GB" sz="4400" b="1" dirty="0">
                <a:latin typeface="Arial Unicode MS" pitchFamily="34" charset="-128"/>
                <a:ea typeface="Arial Unicode MS" pitchFamily="34" charset="-128"/>
                <a:cs typeface="Arial Unicode MS" pitchFamily="34" charset="-128"/>
              </a:rPr>
              <a:t>The effective Director</a:t>
            </a:r>
          </a:p>
        </p:txBody>
      </p:sp>
      <p:sp>
        <p:nvSpPr>
          <p:cNvPr id="712707" name="Rectangle 3"/>
          <p:cNvSpPr>
            <a:spLocks noGrp="1" noChangeArrowheads="1"/>
          </p:cNvSpPr>
          <p:nvPr>
            <p:ph type="body" idx="4294967295"/>
          </p:nvPr>
        </p:nvSpPr>
        <p:spPr>
          <a:xfrm>
            <a:off x="0" y="1556792"/>
            <a:ext cx="8748142" cy="5301208"/>
          </a:xfrm>
          <a:prstGeom prst="rect">
            <a:avLst/>
          </a:prstGeom>
          <a:ln>
            <a:noFill/>
          </a:ln>
        </p:spPr>
        <p:txBody>
          <a:bodyPr>
            <a:normAutofit/>
          </a:bodyPr>
          <a:lstStyle/>
          <a:p>
            <a:pPr marL="533400" indent="-533400">
              <a:lnSpc>
                <a:spcPct val="125000"/>
              </a:lnSpc>
              <a:buClr>
                <a:schemeClr val="tx1"/>
              </a:buClr>
              <a:buFont typeface="Wingdings" pitchFamily="2" charset="2"/>
              <a:buChar char="Ø"/>
              <a:defRPr/>
            </a:pPr>
            <a:r>
              <a:rPr lang="en-GB" dirty="0">
                <a:latin typeface="Arial Unicode MS" pitchFamily="34" charset="-128"/>
                <a:ea typeface="Arial Unicode MS" pitchFamily="34" charset="-128"/>
                <a:cs typeface="Arial Unicode MS" pitchFamily="34" charset="-128"/>
              </a:rPr>
              <a:t>Makes every effort to attend all Board meetings and is well prepared</a:t>
            </a:r>
          </a:p>
          <a:p>
            <a:pPr marL="892175" lvl="1" indent="-358775">
              <a:lnSpc>
                <a:spcPct val="125000"/>
              </a:lnSpc>
              <a:spcBef>
                <a:spcPts val="1200"/>
              </a:spcBef>
              <a:buFont typeface="Arial" pitchFamily="34" charset="0"/>
              <a:buChar char="•"/>
              <a:defRPr/>
            </a:pPr>
            <a:r>
              <a:rPr lang="en-GB" sz="2400" dirty="0"/>
              <a:t>Contributes fully to Board discussions</a:t>
            </a:r>
          </a:p>
          <a:p>
            <a:pPr marL="895350" lvl="1" indent="0">
              <a:lnSpc>
                <a:spcPct val="125000"/>
              </a:lnSpc>
              <a:spcBef>
                <a:spcPts val="1200"/>
              </a:spcBef>
              <a:buNone/>
              <a:defRPr/>
            </a:pPr>
            <a:r>
              <a:rPr lang="en-GB" sz="2400" dirty="0">
                <a:latin typeface="Arial Unicode MS" pitchFamily="34" charset="-128"/>
                <a:ea typeface="Arial Unicode MS" pitchFamily="34" charset="-128"/>
                <a:cs typeface="Arial Unicode MS" pitchFamily="34" charset="-128"/>
              </a:rPr>
              <a:t>“Questions intelligently, debates constructively, challenges rigorously and decides dispassionately”</a:t>
            </a:r>
            <a:endParaRPr lang="en-GB" sz="2400" dirty="0"/>
          </a:p>
          <a:p>
            <a:pPr marL="892175" lvl="1" indent="-358775">
              <a:lnSpc>
                <a:spcPct val="125000"/>
              </a:lnSpc>
              <a:spcBef>
                <a:spcPts val="1200"/>
              </a:spcBef>
              <a:buFont typeface="Arial" pitchFamily="34" charset="0"/>
              <a:buChar char="•"/>
              <a:defRPr/>
            </a:pPr>
            <a:r>
              <a:rPr lang="en-GB" sz="2400" dirty="0"/>
              <a:t>Provides a view on major issues if they cannot attend</a:t>
            </a:r>
          </a:p>
          <a:p>
            <a:pPr marL="892175" indent="-358775">
              <a:lnSpc>
                <a:spcPct val="125000"/>
              </a:lnSpc>
              <a:buFont typeface="Arial" pitchFamily="34" charset="0"/>
              <a:buChar char="•"/>
              <a:defRPr/>
            </a:pPr>
            <a:r>
              <a:rPr lang="en-GB" sz="2400" dirty="0"/>
              <a:t>Seeks further information or clarification in advance</a:t>
            </a:r>
          </a:p>
          <a:p>
            <a:pPr marL="892175" indent="-358775">
              <a:lnSpc>
                <a:spcPct val="125000"/>
              </a:lnSpc>
              <a:buFont typeface="Arial" pitchFamily="34" charset="0"/>
              <a:buChar char="•"/>
              <a:defRPr/>
            </a:pPr>
            <a:r>
              <a:rPr lang="en-GB" sz="2400" dirty="0"/>
              <a:t>Conducts themselves in an exemplary manner and is prepared to call out bad conduct or practice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106590"/>
            <a:ext cx="537120" cy="537120"/>
          </a:xfrm>
          <a:prstGeom prst="rect">
            <a:avLst/>
          </a:prstGeom>
        </p:spPr>
      </p:pic>
    </p:spTree>
    <p:extLst>
      <p:ext uri="{BB962C8B-B14F-4D97-AF65-F5344CB8AC3E}">
        <p14:creationId xmlns:p14="http://schemas.microsoft.com/office/powerpoint/2010/main" val="2558433441"/>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71600" y="188913"/>
            <a:ext cx="7469138" cy="935832"/>
          </a:xfrm>
        </p:spPr>
        <p:txBody>
          <a:bodyPr/>
          <a:lstStyle/>
          <a:p>
            <a:pPr eaLnBrk="1" hangingPunct="1"/>
            <a:r>
              <a:rPr lang="en-GB" altLang="en-US" b="1" dirty="0"/>
              <a:t>Case study 2</a:t>
            </a:r>
          </a:p>
        </p:txBody>
      </p:sp>
      <p:sp>
        <p:nvSpPr>
          <p:cNvPr id="670723" name="Rectangle 3"/>
          <p:cNvSpPr>
            <a:spLocks noGrp="1" noChangeArrowheads="1"/>
          </p:cNvSpPr>
          <p:nvPr>
            <p:ph type="body" idx="4294967295"/>
          </p:nvPr>
        </p:nvSpPr>
        <p:spPr>
          <a:xfrm>
            <a:off x="467543" y="1556792"/>
            <a:ext cx="8208913" cy="5301208"/>
          </a:xfrm>
        </p:spPr>
        <p:txBody>
          <a:bodyPr>
            <a:normAutofit lnSpcReduction="10000"/>
          </a:bodyPr>
          <a:lstStyle/>
          <a:p>
            <a:pPr marL="533400" indent="-533400" eaLnBrk="1" hangingPunct="1">
              <a:lnSpc>
                <a:spcPct val="130000"/>
              </a:lnSpc>
              <a:defRPr/>
            </a:pPr>
            <a:r>
              <a:rPr lang="en-GB" dirty="0"/>
              <a:t>Duty of care and diligence</a:t>
            </a:r>
          </a:p>
          <a:p>
            <a:pPr marL="892175" lvl="1" indent="-358775" eaLnBrk="1" hangingPunct="1">
              <a:lnSpc>
                <a:spcPct val="130000"/>
              </a:lnSpc>
              <a:spcBef>
                <a:spcPts val="1200"/>
              </a:spcBef>
              <a:buFont typeface="Arial" charset="0"/>
              <a:buChar char="•"/>
              <a:defRPr/>
            </a:pPr>
            <a:r>
              <a:rPr lang="en-GB" sz="2400" dirty="0"/>
              <a:t>Due diligence: Co-op Bank</a:t>
            </a:r>
          </a:p>
          <a:p>
            <a:pPr marL="0" indent="0" eaLnBrk="1" hangingPunct="1">
              <a:lnSpc>
                <a:spcPct val="130000"/>
              </a:lnSpc>
              <a:buFont typeface="Wingdings" pitchFamily="2" charset="2"/>
              <a:buNone/>
              <a:defRPr/>
            </a:pPr>
            <a:endParaRPr lang="en-GB" sz="1200" dirty="0">
              <a:solidFill>
                <a:srgbClr val="FF0000"/>
              </a:solidFill>
            </a:endParaRPr>
          </a:p>
          <a:p>
            <a:pPr marL="533400" indent="-533400" eaLnBrk="1" hangingPunct="1">
              <a:lnSpc>
                <a:spcPct val="130000"/>
              </a:lnSpc>
              <a:defRPr/>
            </a:pPr>
            <a:r>
              <a:rPr lang="en-GB" dirty="0"/>
              <a:t>Duty to act within your powers (constitution)</a:t>
            </a:r>
          </a:p>
          <a:p>
            <a:pPr marL="819150" lvl="1" indent="-285750">
              <a:lnSpc>
                <a:spcPct val="130000"/>
              </a:lnSpc>
              <a:spcBef>
                <a:spcPts val="1200"/>
              </a:spcBef>
              <a:defRPr/>
            </a:pPr>
            <a:r>
              <a:rPr lang="en-GB" sz="2400" dirty="0"/>
              <a:t>Role of the Company Secretary</a:t>
            </a:r>
          </a:p>
          <a:p>
            <a:pPr lvl="1" indent="0">
              <a:lnSpc>
                <a:spcPct val="130000"/>
              </a:lnSpc>
              <a:spcBef>
                <a:spcPts val="1200"/>
              </a:spcBef>
              <a:buNone/>
              <a:defRPr/>
            </a:pPr>
            <a:endParaRPr lang="en-GB" sz="1200" dirty="0"/>
          </a:p>
          <a:p>
            <a:pPr marL="533400" indent="-533400">
              <a:lnSpc>
                <a:spcPct val="130000"/>
              </a:lnSpc>
              <a:defRPr/>
            </a:pPr>
            <a:r>
              <a:rPr lang="en-GB" dirty="0"/>
              <a:t>Delegation and not abdication</a:t>
            </a:r>
          </a:p>
          <a:p>
            <a:pPr marL="892175" lvl="1" indent="-358775">
              <a:lnSpc>
                <a:spcPct val="130000"/>
              </a:lnSpc>
              <a:spcBef>
                <a:spcPts val="1200"/>
              </a:spcBef>
              <a:defRPr/>
            </a:pPr>
            <a:r>
              <a:rPr lang="en-GB" sz="2400" dirty="0"/>
              <a:t>Committee structure and terms of reference</a:t>
            </a:r>
          </a:p>
          <a:p>
            <a:pPr lvl="1" indent="0">
              <a:lnSpc>
                <a:spcPct val="130000"/>
              </a:lnSpc>
              <a:spcBef>
                <a:spcPts val="1200"/>
              </a:spcBef>
              <a:buNone/>
              <a:defRPr/>
            </a:pPr>
            <a:endParaRPr lang="en-GB" sz="1200" dirty="0"/>
          </a:p>
          <a:p>
            <a:pPr marL="533400" indent="-533400">
              <a:lnSpc>
                <a:spcPct val="130000"/>
              </a:lnSpc>
              <a:defRPr/>
            </a:pPr>
            <a:r>
              <a:rPr lang="en-GB" dirty="0"/>
              <a:t>Managing reputational risk</a:t>
            </a:r>
          </a:p>
        </p:txBody>
      </p:sp>
      <p:pic>
        <p:nvPicPr>
          <p:cNvPr id="70660" name="Picture 3" descr="logo motif.ai"/>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5905" y="6132785"/>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816356"/>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11560" y="188913"/>
            <a:ext cx="7317432" cy="935831"/>
          </a:xfrm>
        </p:spPr>
        <p:txBody>
          <a:bodyPr/>
          <a:lstStyle/>
          <a:p>
            <a:pPr>
              <a:defRPr/>
            </a:pPr>
            <a:r>
              <a:rPr lang="en-GB" b="1" dirty="0"/>
              <a:t>Case study 3</a:t>
            </a:r>
          </a:p>
        </p:txBody>
      </p:sp>
      <p:sp>
        <p:nvSpPr>
          <p:cNvPr id="670723" name="Rectangle 3"/>
          <p:cNvSpPr>
            <a:spLocks noGrp="1" noChangeArrowheads="1"/>
          </p:cNvSpPr>
          <p:nvPr>
            <p:ph type="body" idx="4294967295"/>
          </p:nvPr>
        </p:nvSpPr>
        <p:spPr>
          <a:xfrm>
            <a:off x="107504" y="1556792"/>
            <a:ext cx="9036496" cy="5301208"/>
          </a:xfrm>
          <a:prstGeom prst="rect">
            <a:avLst/>
          </a:prstGeom>
        </p:spPr>
        <p:txBody>
          <a:bodyPr>
            <a:normAutofit fontScale="85000" lnSpcReduction="10000"/>
          </a:bodyPr>
          <a:lstStyle/>
          <a:p>
            <a:pPr lvl="1" indent="-533400">
              <a:lnSpc>
                <a:spcPct val="124000"/>
              </a:lnSpc>
              <a:spcBef>
                <a:spcPts val="1200"/>
              </a:spcBef>
              <a:buFont typeface="Wingdings" pitchFamily="2" charset="2"/>
              <a:buChar char="Ø"/>
              <a:defRPr/>
            </a:pPr>
            <a:r>
              <a:rPr lang="en-GB" sz="3100" dirty="0"/>
              <a:t>The Board is responsible for directing the company!</a:t>
            </a:r>
          </a:p>
          <a:p>
            <a:pPr marL="892175" lvl="1" indent="-358775">
              <a:lnSpc>
                <a:spcPct val="124000"/>
              </a:lnSpc>
              <a:spcBef>
                <a:spcPts val="1200"/>
              </a:spcBef>
              <a:defRPr/>
            </a:pPr>
            <a:r>
              <a:rPr lang="en-GB" sz="2800" dirty="0"/>
              <a:t>Meaningful engagement in the strategic planning process</a:t>
            </a:r>
          </a:p>
          <a:p>
            <a:pPr marL="892175" lvl="1" indent="-358775">
              <a:lnSpc>
                <a:spcPct val="124000"/>
              </a:lnSpc>
              <a:spcBef>
                <a:spcPts val="1200"/>
              </a:spcBef>
              <a:defRPr/>
            </a:pPr>
            <a:r>
              <a:rPr lang="en-GB" sz="2800" dirty="0"/>
              <a:t>Plans should reflect Board’s priorities and be affordable</a:t>
            </a:r>
          </a:p>
          <a:p>
            <a:pPr marL="892175" lvl="1" indent="-358775">
              <a:lnSpc>
                <a:spcPct val="124000"/>
              </a:lnSpc>
              <a:spcBef>
                <a:spcPts val="1200"/>
              </a:spcBef>
              <a:defRPr/>
            </a:pPr>
            <a:r>
              <a:rPr lang="en-GB" sz="2800" dirty="0"/>
              <a:t>Beware of the vanity project (core purpose)</a:t>
            </a:r>
          </a:p>
          <a:p>
            <a:pPr marL="0" lvl="1" indent="0">
              <a:lnSpc>
                <a:spcPct val="124000"/>
              </a:lnSpc>
              <a:spcBef>
                <a:spcPts val="1200"/>
              </a:spcBef>
              <a:buClr>
                <a:schemeClr val="tx1"/>
              </a:buClr>
              <a:buNone/>
              <a:defRPr/>
            </a:pPr>
            <a:endParaRPr lang="en-GB" sz="1600" dirty="0"/>
          </a:p>
          <a:p>
            <a:pPr lvl="1" indent="-533400">
              <a:lnSpc>
                <a:spcPct val="124000"/>
              </a:lnSpc>
              <a:spcBef>
                <a:spcPts val="1200"/>
              </a:spcBef>
              <a:buFont typeface="Wingdings" panose="05000000000000000000" pitchFamily="2" charset="2"/>
              <a:buChar char="Ø"/>
              <a:defRPr/>
            </a:pPr>
            <a:r>
              <a:rPr lang="en-GB" sz="3100" dirty="0"/>
              <a:t>Duty of care and diligence – financial responsibilities</a:t>
            </a:r>
          </a:p>
          <a:p>
            <a:pPr lvl="2">
              <a:lnSpc>
                <a:spcPct val="124000"/>
              </a:lnSpc>
              <a:spcBef>
                <a:spcPts val="1200"/>
              </a:spcBef>
              <a:buFont typeface="Arial" panose="020B0604020202020204" pitchFamily="34" charset="0"/>
              <a:buChar char="•"/>
              <a:defRPr/>
            </a:pPr>
            <a:r>
              <a:rPr lang="en-GB" sz="2800" dirty="0"/>
              <a:t>Reserves; efficiency savings; asset sales; business case</a:t>
            </a:r>
          </a:p>
          <a:p>
            <a:pPr marL="0" lvl="1" indent="0">
              <a:lnSpc>
                <a:spcPct val="124000"/>
              </a:lnSpc>
              <a:spcBef>
                <a:spcPts val="1200"/>
              </a:spcBef>
              <a:buClr>
                <a:schemeClr val="tx1"/>
              </a:buClr>
              <a:buNone/>
              <a:defRPr/>
            </a:pPr>
            <a:endParaRPr lang="en-GB" sz="1600" dirty="0"/>
          </a:p>
          <a:p>
            <a:pPr lvl="1" indent="-533400">
              <a:lnSpc>
                <a:spcPct val="124000"/>
              </a:lnSpc>
              <a:spcBef>
                <a:spcPts val="1200"/>
              </a:spcBef>
              <a:buClr>
                <a:schemeClr val="tx1"/>
              </a:buClr>
              <a:buFont typeface="Wingdings" panose="05000000000000000000" pitchFamily="2" charset="2"/>
              <a:buChar char="Ø"/>
              <a:defRPr/>
            </a:pPr>
            <a:r>
              <a:rPr lang="en-GB" sz="3100" dirty="0"/>
              <a:t>Do not get distracted by the detail (easy to do!)</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32240"/>
            <a:ext cx="537120" cy="537120"/>
          </a:xfrm>
          <a:prstGeom prst="rect">
            <a:avLst/>
          </a:prstGeom>
        </p:spPr>
      </p:pic>
    </p:spTree>
    <p:extLst>
      <p:ext uri="{BB962C8B-B14F-4D97-AF65-F5344CB8AC3E}">
        <p14:creationId xmlns:p14="http://schemas.microsoft.com/office/powerpoint/2010/main" val="3335107957"/>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526"/>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251520" y="4077072"/>
            <a:ext cx="8568952" cy="1008112"/>
          </a:xfrm>
        </p:spPr>
        <p:txBody>
          <a:bodyPr>
            <a:noAutofit/>
          </a:bodyPr>
          <a:lstStyle/>
          <a:p>
            <a:pPr algn="ctr" fontAlgn="auto">
              <a:lnSpc>
                <a:spcPct val="150000"/>
              </a:lnSpc>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Legal duties of a Director</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82699"/>
            <a:ext cx="9144001" cy="1574161"/>
          </a:xfrm>
          <a:prstGeom prst="rect">
            <a:avLst/>
          </a:prstGeom>
        </p:spPr>
      </p:pic>
    </p:spTree>
    <p:extLst>
      <p:ext uri="{BB962C8B-B14F-4D97-AF65-F5344CB8AC3E}">
        <p14:creationId xmlns:p14="http://schemas.microsoft.com/office/powerpoint/2010/main" val="3214004615"/>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899592" y="260350"/>
            <a:ext cx="8244408" cy="1152426"/>
          </a:xfrm>
        </p:spPr>
        <p:txBody>
          <a:bodyPr/>
          <a:lstStyle/>
          <a:p>
            <a:pPr>
              <a:defRPr/>
            </a:pPr>
            <a:r>
              <a:rPr lang="en-GB" b="1" dirty="0"/>
              <a:t>Legal duties of a Director</a:t>
            </a:r>
            <a:endParaRPr lang="en-US" b="1" dirty="0"/>
          </a:p>
        </p:txBody>
      </p:sp>
      <p:sp>
        <p:nvSpPr>
          <p:cNvPr id="566275" name="Rectangle 3"/>
          <p:cNvSpPr>
            <a:spLocks noGrp="1" noChangeArrowheads="1"/>
          </p:cNvSpPr>
          <p:nvPr>
            <p:ph type="body" idx="4294967295"/>
          </p:nvPr>
        </p:nvSpPr>
        <p:spPr>
          <a:xfrm>
            <a:off x="395536" y="1772816"/>
            <a:ext cx="8568952" cy="5040560"/>
          </a:xfrm>
          <a:prstGeom prst="rect">
            <a:avLst/>
          </a:prstGeom>
        </p:spPr>
        <p:txBody>
          <a:bodyPr>
            <a:normAutofit/>
          </a:bodyPr>
          <a:lstStyle/>
          <a:p>
            <a:pPr marL="533400" indent="-533400">
              <a:lnSpc>
                <a:spcPct val="130000"/>
              </a:lnSpc>
              <a:buClr>
                <a:srgbClr val="FFFF00"/>
              </a:buClr>
              <a:buFont typeface="+mj-lt"/>
              <a:buAutoNum type="arabicPeriod"/>
              <a:defRPr/>
            </a:pPr>
            <a:r>
              <a:rPr lang="en-GB" dirty="0">
                <a:solidFill>
                  <a:srgbClr val="FFFF00"/>
                </a:solidFill>
              </a:rPr>
              <a:t>Duty to promote the success of the company</a:t>
            </a:r>
          </a:p>
          <a:p>
            <a:pPr marL="533400" indent="-533400">
              <a:lnSpc>
                <a:spcPct val="130000"/>
              </a:lnSpc>
              <a:buClr>
                <a:srgbClr val="FFFF00"/>
              </a:buClr>
              <a:buFont typeface="+mj-lt"/>
              <a:buAutoNum type="arabicPeriod"/>
              <a:defRPr/>
            </a:pPr>
            <a:endParaRPr lang="en-GB" sz="1400" dirty="0">
              <a:solidFill>
                <a:srgbClr val="FFFF00"/>
              </a:solidFill>
            </a:endParaRPr>
          </a:p>
          <a:p>
            <a:pPr marL="533400" indent="-533400">
              <a:lnSpc>
                <a:spcPct val="130000"/>
              </a:lnSpc>
              <a:buClr>
                <a:srgbClr val="FFFF00"/>
              </a:buClr>
              <a:buFont typeface="+mj-lt"/>
              <a:buAutoNum type="arabicPeriod"/>
              <a:defRPr/>
            </a:pPr>
            <a:r>
              <a:rPr lang="en-GB" dirty="0">
                <a:solidFill>
                  <a:srgbClr val="FFFF00"/>
                </a:solidFill>
              </a:rPr>
              <a:t>Duty to exercise reasonable care, skill and diligence</a:t>
            </a:r>
          </a:p>
          <a:p>
            <a:pPr marL="0" indent="0">
              <a:lnSpc>
                <a:spcPct val="130000"/>
              </a:lnSpc>
              <a:buNone/>
              <a:defRPr/>
            </a:pPr>
            <a:endParaRPr lang="en-GB" sz="14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132240"/>
            <a:ext cx="537120" cy="537120"/>
          </a:xfrm>
          <a:prstGeom prst="rect">
            <a:avLst/>
          </a:prstGeom>
        </p:spPr>
      </p:pic>
    </p:spTree>
    <p:extLst>
      <p:ext uri="{BB962C8B-B14F-4D97-AF65-F5344CB8AC3E}">
        <p14:creationId xmlns:p14="http://schemas.microsoft.com/office/powerpoint/2010/main" val="1438831888"/>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47"/>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77072"/>
            <a:ext cx="8676456" cy="1296144"/>
          </a:xfrm>
        </p:spPr>
        <p:txBody>
          <a:bodyPr>
            <a:noAutofit/>
          </a:bodyPr>
          <a:lstStyle/>
          <a:p>
            <a:pPr fontAlgn="auto">
              <a:spcAft>
                <a:spcPts val="0"/>
              </a:spcAft>
              <a:buClr>
                <a:schemeClr val="accent5"/>
              </a:buClr>
              <a:defRPr/>
            </a:pPr>
            <a:r>
              <a:rPr lang="en-GB" sz="3600" i="0" dirty="0"/>
              <a:t>Promote the success of the company</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44000" cy="1574161"/>
          </a:xfrm>
          <a:prstGeom prst="rect">
            <a:avLst/>
          </a:prstGeom>
        </p:spPr>
      </p:pic>
    </p:spTree>
    <p:extLst>
      <p:ext uri="{BB962C8B-B14F-4D97-AF65-F5344CB8AC3E}">
        <p14:creationId xmlns:p14="http://schemas.microsoft.com/office/powerpoint/2010/main" val="1251685042"/>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971600" y="188913"/>
            <a:ext cx="7056388" cy="935831"/>
          </a:xfrm>
        </p:spPr>
        <p:txBody>
          <a:bodyPr/>
          <a:lstStyle/>
          <a:p>
            <a:pPr>
              <a:defRPr/>
            </a:pPr>
            <a:r>
              <a:rPr lang="en-GB" b="1" dirty="0"/>
              <a:t>Part 1: Fiduciary duty</a:t>
            </a:r>
          </a:p>
        </p:txBody>
      </p:sp>
      <p:sp>
        <p:nvSpPr>
          <p:cNvPr id="631811" name="Rectangle 3"/>
          <p:cNvSpPr>
            <a:spLocks noGrp="1" noChangeArrowheads="1"/>
          </p:cNvSpPr>
          <p:nvPr>
            <p:ph type="body" idx="4294967295"/>
          </p:nvPr>
        </p:nvSpPr>
        <p:spPr>
          <a:xfrm>
            <a:off x="395536" y="1412776"/>
            <a:ext cx="8424936" cy="5616624"/>
          </a:xfrm>
          <a:prstGeom prst="rect">
            <a:avLst/>
          </a:prstGeom>
        </p:spPr>
        <p:txBody>
          <a:bodyPr>
            <a:normAutofit/>
          </a:bodyPr>
          <a:lstStyle/>
          <a:p>
            <a:pPr marL="533400" indent="-533400">
              <a:lnSpc>
                <a:spcPct val="120000"/>
              </a:lnSpc>
              <a:defRPr/>
            </a:pPr>
            <a:r>
              <a:rPr lang="en-GB" dirty="0"/>
              <a:t>A Director must act in a way that he or she considers, in good faith, would be most likely to promote the success of the company for the benefit of its Members as a whole</a:t>
            </a:r>
          </a:p>
          <a:p>
            <a:pPr marL="892175" lvl="1" indent="-358775">
              <a:lnSpc>
                <a:spcPct val="120000"/>
              </a:lnSpc>
              <a:spcBef>
                <a:spcPts val="1200"/>
              </a:spcBef>
              <a:defRPr/>
            </a:pPr>
            <a:r>
              <a:rPr lang="en-GB" sz="2300" dirty="0"/>
              <a:t>In good faith: as long as Directors act honestly, they have the right to use their discretion and judgement in exercising their decision-making powers</a:t>
            </a:r>
          </a:p>
          <a:p>
            <a:pPr marL="892175" lvl="1" indent="-358775">
              <a:lnSpc>
                <a:spcPct val="120000"/>
              </a:lnSpc>
              <a:spcBef>
                <a:spcPts val="1200"/>
              </a:spcBef>
              <a:defRPr/>
            </a:pPr>
            <a:r>
              <a:rPr lang="en-GB" sz="2300" dirty="0"/>
              <a:t>Success: designed to achieve the objectives of the company (financial, strategic or otherwise)</a:t>
            </a:r>
          </a:p>
          <a:p>
            <a:pPr marL="892175" lvl="1" indent="-358775">
              <a:lnSpc>
                <a:spcPct val="120000"/>
              </a:lnSpc>
              <a:spcBef>
                <a:spcPts val="1200"/>
              </a:spcBef>
              <a:defRPr/>
            </a:pPr>
            <a:r>
              <a:rPr lang="en-GB" sz="2300" dirty="0"/>
              <a:t>Not their own interests, the interests of any section or group of Members or those </a:t>
            </a:r>
            <a:r>
              <a:rPr lang="en-GB" sz="2300" dirty="0">
                <a:cs typeface="Arial" charset="0"/>
              </a:rPr>
              <a:t>of any outside organisation</a:t>
            </a:r>
          </a:p>
          <a:p>
            <a:pPr marL="0" indent="0">
              <a:spcBef>
                <a:spcPts val="900"/>
              </a:spcBef>
              <a:buNone/>
              <a:defRPr/>
            </a:pPr>
            <a:endParaRPr lang="en-GB" sz="9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6237312"/>
            <a:ext cx="537120" cy="537120"/>
          </a:xfrm>
          <a:prstGeom prst="rect">
            <a:avLst/>
          </a:prstGeom>
        </p:spPr>
      </p:pic>
    </p:spTree>
    <p:extLst>
      <p:ext uri="{BB962C8B-B14F-4D97-AF65-F5344CB8AC3E}">
        <p14:creationId xmlns:p14="http://schemas.microsoft.com/office/powerpoint/2010/main" val="3362723287"/>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83568" y="1484784"/>
            <a:ext cx="8280920" cy="5373216"/>
          </a:xfrm>
        </p:spPr>
        <p:txBody>
          <a:bodyPr>
            <a:normAutofit/>
          </a:bodyPr>
          <a:lstStyle/>
          <a:p>
            <a:pPr>
              <a:lnSpc>
                <a:spcPct val="130000"/>
              </a:lnSpc>
              <a:buSzPct val="100000"/>
              <a:defRPr/>
            </a:pPr>
            <a:r>
              <a:rPr lang="en-US" dirty="0"/>
              <a:t>Operating effectively as a Board</a:t>
            </a:r>
          </a:p>
          <a:p>
            <a:pPr lvl="1">
              <a:lnSpc>
                <a:spcPct val="130000"/>
              </a:lnSpc>
              <a:spcBef>
                <a:spcPts val="1200"/>
              </a:spcBef>
              <a:buSzPct val="100000"/>
              <a:defRPr/>
            </a:pPr>
            <a:r>
              <a:rPr kumimoji="1" lang="en-GB" sz="2400" dirty="0">
                <a:effectLst>
                  <a:outerShdw blurRad="38100" dist="38100" dir="2700000" algn="tl">
                    <a:srgbClr val="000000"/>
                  </a:outerShdw>
                </a:effectLst>
              </a:rPr>
              <a:t>The effective Board</a:t>
            </a:r>
          </a:p>
          <a:p>
            <a:pPr lvl="1">
              <a:lnSpc>
                <a:spcPct val="130000"/>
              </a:lnSpc>
              <a:spcBef>
                <a:spcPts val="1200"/>
              </a:spcBef>
              <a:buSzPct val="100000"/>
              <a:defRPr/>
            </a:pPr>
            <a:r>
              <a:rPr kumimoji="1" lang="en-GB" sz="2400" dirty="0">
                <a:effectLst>
                  <a:outerShdw blurRad="38100" dist="38100" dir="2700000" algn="tl">
                    <a:srgbClr val="000000"/>
                  </a:outerShdw>
                </a:effectLst>
              </a:rPr>
              <a:t>Common challenges and problem areas</a:t>
            </a:r>
          </a:p>
          <a:p>
            <a:pPr lvl="1">
              <a:lnSpc>
                <a:spcPct val="130000"/>
              </a:lnSpc>
              <a:spcBef>
                <a:spcPts val="1200"/>
              </a:spcBef>
              <a:buSzPct val="100000"/>
              <a:defRPr/>
            </a:pPr>
            <a:r>
              <a:rPr kumimoji="1" lang="en-GB" sz="2400" dirty="0">
                <a:effectLst>
                  <a:outerShdw blurRad="38100" dist="38100" dir="2700000" algn="tl">
                    <a:srgbClr val="000000"/>
                  </a:outerShdw>
                </a:effectLst>
              </a:rPr>
              <a:t>Role of the Chair and Company Secretary</a:t>
            </a:r>
          </a:p>
          <a:p>
            <a:pPr lvl="1">
              <a:lnSpc>
                <a:spcPct val="130000"/>
              </a:lnSpc>
              <a:spcBef>
                <a:spcPts val="1200"/>
              </a:spcBef>
              <a:buSzPct val="100000"/>
              <a:defRPr/>
            </a:pPr>
            <a:r>
              <a:rPr kumimoji="1" lang="en-GB" sz="2400" dirty="0">
                <a:effectLst>
                  <a:outerShdw blurRad="38100" dist="38100" dir="2700000" algn="tl">
                    <a:srgbClr val="000000"/>
                  </a:outerShdw>
                </a:effectLst>
              </a:rPr>
              <a:t>Effective scrutiny and challenge</a:t>
            </a:r>
          </a:p>
          <a:p>
            <a:pPr eaLnBrk="1" hangingPunct="1">
              <a:lnSpc>
                <a:spcPct val="130000"/>
              </a:lnSpc>
              <a:buFont typeface="Wingdings" pitchFamily="2" charset="2"/>
              <a:buNone/>
              <a:defRPr/>
            </a:pPr>
            <a:endParaRPr lang="en-US" sz="1100" dirty="0"/>
          </a:p>
          <a:p>
            <a:pPr eaLnBrk="1" hangingPunct="1">
              <a:lnSpc>
                <a:spcPct val="130000"/>
              </a:lnSpc>
              <a:defRPr/>
            </a:pPr>
            <a:r>
              <a:rPr lang="en-US" dirty="0"/>
              <a:t>Managing key relationships</a:t>
            </a:r>
          </a:p>
          <a:p>
            <a:pPr eaLnBrk="1" hangingPunct="1">
              <a:lnSpc>
                <a:spcPct val="130000"/>
              </a:lnSpc>
              <a:buNone/>
              <a:defRPr/>
            </a:pPr>
            <a:endParaRPr lang="en-US" sz="1100" dirty="0"/>
          </a:p>
          <a:p>
            <a:pPr eaLnBrk="1" hangingPunct="1">
              <a:lnSpc>
                <a:spcPct val="130000"/>
              </a:lnSpc>
              <a:defRPr/>
            </a:pPr>
            <a:r>
              <a:rPr lang="en-US" dirty="0"/>
              <a:t>Scandal and how to avoid it! – the Nine P</a:t>
            </a:r>
            <a:r>
              <a:rPr lang="en-GB" dirty="0" err="1"/>
              <a:t>rinciples</a:t>
            </a:r>
            <a:endParaRPr lang="en-US" dirty="0"/>
          </a:p>
        </p:txBody>
      </p:sp>
      <p:sp>
        <p:nvSpPr>
          <p:cNvPr id="38915" name="Title 2"/>
          <p:cNvSpPr>
            <a:spLocks noGrp="1"/>
          </p:cNvSpPr>
          <p:nvPr>
            <p:ph type="title"/>
          </p:nvPr>
        </p:nvSpPr>
        <p:spPr>
          <a:xfrm>
            <a:off x="1187624" y="260351"/>
            <a:ext cx="6816551" cy="864393"/>
          </a:xfrm>
        </p:spPr>
        <p:txBody>
          <a:bodyPr/>
          <a:lstStyle/>
          <a:p>
            <a:pPr eaLnBrk="1" hangingPunct="1"/>
            <a:r>
              <a:rPr lang="en-US" altLang="en-US" b="1" dirty="0"/>
              <a:t>Session overview</a:t>
            </a:r>
          </a:p>
        </p:txBody>
      </p:sp>
      <p:pic>
        <p:nvPicPr>
          <p:cNvPr id="38916" name="Picture 4" descr="thick yellow line.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2763838"/>
            <a:ext cx="24431626" cy="331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049719"/>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83568" y="332656"/>
            <a:ext cx="7796336" cy="1512168"/>
          </a:xfrm>
        </p:spPr>
        <p:txBody>
          <a:bodyPr/>
          <a:lstStyle/>
          <a:p>
            <a:pPr>
              <a:defRPr/>
            </a:pPr>
            <a:r>
              <a:rPr lang="en-GB" b="1" dirty="0"/>
              <a:t>Part 2: Enlightened Shareholder Value</a:t>
            </a:r>
          </a:p>
        </p:txBody>
      </p:sp>
      <p:sp>
        <p:nvSpPr>
          <p:cNvPr id="631811" name="Rectangle 3"/>
          <p:cNvSpPr>
            <a:spLocks noGrp="1" noChangeArrowheads="1"/>
          </p:cNvSpPr>
          <p:nvPr>
            <p:ph type="body" idx="4294967295"/>
          </p:nvPr>
        </p:nvSpPr>
        <p:spPr>
          <a:xfrm>
            <a:off x="179512" y="2276872"/>
            <a:ext cx="8856984" cy="4581128"/>
          </a:xfrm>
          <a:prstGeom prst="rect">
            <a:avLst/>
          </a:prstGeom>
        </p:spPr>
        <p:txBody>
          <a:bodyPr>
            <a:normAutofit/>
          </a:bodyPr>
          <a:lstStyle/>
          <a:p>
            <a:pPr marL="533400" indent="-533400">
              <a:lnSpc>
                <a:spcPct val="130000"/>
              </a:lnSpc>
              <a:defRPr/>
            </a:pPr>
            <a:r>
              <a:rPr lang="en-GB" dirty="0"/>
              <a:t>In the course of making decisions under Part 1, Directors are required to ‘have regard to’:</a:t>
            </a:r>
          </a:p>
          <a:p>
            <a:pPr marL="892175" indent="-358775">
              <a:lnSpc>
                <a:spcPct val="130000"/>
              </a:lnSpc>
              <a:buFont typeface="Arial" panose="020B0604020202020204" pitchFamily="34" charset="0"/>
              <a:buChar char="•"/>
              <a:tabLst>
                <a:tab pos="892175" algn="l"/>
              </a:tabLst>
              <a:defRPr/>
            </a:pPr>
            <a:r>
              <a:rPr lang="en-GB" sz="2400" dirty="0"/>
              <a:t>Likely consequences of any decision in the long term</a:t>
            </a:r>
          </a:p>
          <a:p>
            <a:pPr marL="892175" indent="-358775">
              <a:lnSpc>
                <a:spcPct val="130000"/>
              </a:lnSpc>
              <a:buFont typeface="Arial" panose="020B0604020202020204" pitchFamily="34" charset="0"/>
              <a:buChar char="•"/>
              <a:tabLst>
                <a:tab pos="892175" algn="l"/>
              </a:tabLst>
              <a:defRPr/>
            </a:pPr>
            <a:r>
              <a:rPr lang="en-GB" sz="2400" dirty="0"/>
              <a:t>Interests of the company’s employees</a:t>
            </a:r>
          </a:p>
          <a:p>
            <a:pPr marL="892175" indent="-358775">
              <a:lnSpc>
                <a:spcPct val="130000"/>
              </a:lnSpc>
              <a:buFont typeface="Arial" panose="020B0604020202020204" pitchFamily="34" charset="0"/>
              <a:buChar char="•"/>
              <a:tabLst>
                <a:tab pos="892175" algn="l"/>
              </a:tabLst>
              <a:defRPr/>
            </a:pPr>
            <a:r>
              <a:rPr lang="en-GB" sz="2400" dirty="0"/>
              <a:t>Need to foster the company’s business relationships with suppliers, customers and others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237312"/>
            <a:ext cx="537120" cy="537120"/>
          </a:xfrm>
          <a:prstGeom prst="rect">
            <a:avLst/>
          </a:prstGeom>
        </p:spPr>
      </p:pic>
    </p:spTree>
    <p:extLst>
      <p:ext uri="{BB962C8B-B14F-4D97-AF65-F5344CB8AC3E}">
        <p14:creationId xmlns:p14="http://schemas.microsoft.com/office/powerpoint/2010/main" val="3551309353"/>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83568" y="332656"/>
            <a:ext cx="7796336" cy="1512168"/>
          </a:xfrm>
        </p:spPr>
        <p:txBody>
          <a:bodyPr/>
          <a:lstStyle/>
          <a:p>
            <a:pPr>
              <a:defRPr/>
            </a:pPr>
            <a:r>
              <a:rPr lang="en-GB" b="1" dirty="0"/>
              <a:t>Part 2: Enlightened Shareholder Value</a:t>
            </a:r>
          </a:p>
        </p:txBody>
      </p:sp>
      <p:sp>
        <p:nvSpPr>
          <p:cNvPr id="631811" name="Rectangle 3"/>
          <p:cNvSpPr>
            <a:spLocks noGrp="1" noChangeArrowheads="1"/>
          </p:cNvSpPr>
          <p:nvPr>
            <p:ph type="body" idx="4294967295"/>
          </p:nvPr>
        </p:nvSpPr>
        <p:spPr>
          <a:xfrm>
            <a:off x="179512" y="2204864"/>
            <a:ext cx="8856984" cy="4653136"/>
          </a:xfrm>
          <a:prstGeom prst="rect">
            <a:avLst/>
          </a:prstGeom>
        </p:spPr>
        <p:txBody>
          <a:bodyPr>
            <a:normAutofit/>
          </a:bodyPr>
          <a:lstStyle/>
          <a:p>
            <a:pPr marL="533400" indent="-533400">
              <a:lnSpc>
                <a:spcPct val="130000"/>
              </a:lnSpc>
              <a:defRPr/>
            </a:pPr>
            <a:r>
              <a:rPr lang="en-GB" dirty="0"/>
              <a:t>In the course of making decisions under Part 1, Directors are required to ‘have regard to’:</a:t>
            </a:r>
          </a:p>
          <a:p>
            <a:pPr marL="892175" indent="-358775">
              <a:lnSpc>
                <a:spcPct val="130000"/>
              </a:lnSpc>
              <a:buFont typeface="Arial" panose="020B0604020202020204" pitchFamily="34" charset="0"/>
              <a:buChar char="•"/>
              <a:tabLst>
                <a:tab pos="533400" algn="l"/>
              </a:tabLst>
              <a:defRPr/>
            </a:pPr>
            <a:r>
              <a:rPr lang="en-GB" sz="2400" dirty="0"/>
              <a:t>Impact of the company’s operations on the community and the environment</a:t>
            </a:r>
          </a:p>
          <a:p>
            <a:pPr marL="892175" indent="-358775">
              <a:lnSpc>
                <a:spcPct val="130000"/>
              </a:lnSpc>
              <a:buFont typeface="Arial" panose="020B0604020202020204" pitchFamily="34" charset="0"/>
              <a:buChar char="•"/>
              <a:defRPr/>
            </a:pPr>
            <a:r>
              <a:rPr lang="en-GB" sz="2400" dirty="0"/>
              <a:t>Desirability of the company maintaining a reputation for high standards of business conduct</a:t>
            </a:r>
          </a:p>
          <a:p>
            <a:pPr marL="892175" indent="-358775">
              <a:lnSpc>
                <a:spcPct val="130000"/>
              </a:lnSpc>
              <a:buFont typeface="Arial" panose="020B0604020202020204" pitchFamily="34" charset="0"/>
              <a:buChar char="•"/>
              <a:defRPr/>
            </a:pPr>
            <a:r>
              <a:rPr lang="en-GB" sz="2400" dirty="0"/>
              <a:t>Need to act fairly between Members of the company</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237312"/>
            <a:ext cx="537120" cy="537120"/>
          </a:xfrm>
          <a:prstGeom prst="rect">
            <a:avLst/>
          </a:prstGeom>
        </p:spPr>
      </p:pic>
    </p:spTree>
    <p:extLst>
      <p:ext uri="{BB962C8B-B14F-4D97-AF65-F5344CB8AC3E}">
        <p14:creationId xmlns:p14="http://schemas.microsoft.com/office/powerpoint/2010/main" val="210904651"/>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47"/>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77072"/>
            <a:ext cx="8676456" cy="1296144"/>
          </a:xfrm>
        </p:spPr>
        <p:txBody>
          <a:bodyPr>
            <a:noAutofit/>
          </a:bodyPr>
          <a:lstStyle/>
          <a:p>
            <a:pPr fontAlgn="auto">
              <a:spcAft>
                <a:spcPts val="0"/>
              </a:spcAft>
              <a:buClr>
                <a:schemeClr val="accent5"/>
              </a:buClr>
              <a:defRPr/>
            </a:pPr>
            <a:r>
              <a:rPr lang="en-GB" sz="3600" i="0" dirty="0"/>
              <a:t>Reasonable care, skill and diligence</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44000" cy="1574161"/>
          </a:xfrm>
          <a:prstGeom prst="rect">
            <a:avLst/>
          </a:prstGeom>
        </p:spPr>
      </p:pic>
    </p:spTree>
    <p:extLst>
      <p:ext uri="{BB962C8B-B14F-4D97-AF65-F5344CB8AC3E}">
        <p14:creationId xmlns:p14="http://schemas.microsoft.com/office/powerpoint/2010/main" val="2593928654"/>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611560" y="188913"/>
            <a:ext cx="7389440" cy="1007839"/>
          </a:xfrm>
        </p:spPr>
        <p:txBody>
          <a:bodyPr/>
          <a:lstStyle/>
          <a:p>
            <a:pPr>
              <a:defRPr/>
            </a:pPr>
            <a:r>
              <a:rPr lang="en-GB" b="1" dirty="0"/>
              <a:t>Care, skill and diligence</a:t>
            </a:r>
          </a:p>
        </p:txBody>
      </p:sp>
      <p:sp>
        <p:nvSpPr>
          <p:cNvPr id="627715" name="Rectangle 3"/>
          <p:cNvSpPr>
            <a:spLocks noGrp="1" noChangeArrowheads="1"/>
          </p:cNvSpPr>
          <p:nvPr>
            <p:ph type="body" idx="4294967295"/>
          </p:nvPr>
        </p:nvSpPr>
        <p:spPr>
          <a:xfrm>
            <a:off x="107504" y="1556792"/>
            <a:ext cx="8784976" cy="5301208"/>
          </a:xfrm>
          <a:prstGeom prst="rect">
            <a:avLst/>
          </a:prstGeom>
        </p:spPr>
        <p:txBody>
          <a:bodyPr>
            <a:normAutofit/>
          </a:bodyPr>
          <a:lstStyle/>
          <a:p>
            <a:pPr marL="533400" indent="-533400">
              <a:lnSpc>
                <a:spcPct val="120000"/>
              </a:lnSpc>
              <a:defRPr/>
            </a:pPr>
            <a:r>
              <a:rPr lang="en-GB" dirty="0"/>
              <a:t>A reasonably diligent person with the general knowledge and skill expected of a Director</a:t>
            </a:r>
          </a:p>
          <a:p>
            <a:pPr marL="892175" lvl="1" indent="-358775">
              <a:lnSpc>
                <a:spcPct val="120000"/>
              </a:lnSpc>
              <a:spcBef>
                <a:spcPts val="1200"/>
              </a:spcBef>
              <a:defRPr/>
            </a:pPr>
            <a:r>
              <a:rPr lang="en-GB" sz="2300" dirty="0"/>
              <a:t>Where a Director has additional skill and experience, s/he must act in the way that a reasonably diligent person with this extra expertise would have done</a:t>
            </a:r>
          </a:p>
          <a:p>
            <a:pPr marL="892175" lvl="1" indent="-358775">
              <a:lnSpc>
                <a:spcPct val="120000"/>
              </a:lnSpc>
              <a:spcBef>
                <a:spcPts val="1200"/>
              </a:spcBef>
              <a:defRPr/>
            </a:pPr>
            <a:r>
              <a:rPr lang="en-GB" sz="2300" dirty="0"/>
              <a:t>Do not need to give the affairs of the company their continuous attention - entitled to rely on the honesty of management unless there are grounds for suspicion</a:t>
            </a:r>
          </a:p>
          <a:p>
            <a:pPr marL="892175" lvl="1" indent="-358775">
              <a:lnSpc>
                <a:spcPct val="120000"/>
              </a:lnSpc>
              <a:spcBef>
                <a:spcPts val="1200"/>
              </a:spcBef>
              <a:defRPr/>
            </a:pPr>
            <a:r>
              <a:rPr lang="en-GB" sz="2300" dirty="0"/>
              <a:t>Directors should receive induction training on their roles and responsibilities at an early stage</a:t>
            </a:r>
          </a:p>
          <a:p>
            <a:pPr lvl="1" indent="0">
              <a:lnSpc>
                <a:spcPct val="115000"/>
              </a:lnSpc>
              <a:spcBef>
                <a:spcPts val="900"/>
              </a:spcBef>
              <a:buNone/>
              <a:defRPr/>
            </a:pPr>
            <a:endParaRPr lang="en-GB"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65304"/>
            <a:ext cx="537120" cy="537120"/>
          </a:xfrm>
          <a:prstGeom prst="rect">
            <a:avLst/>
          </a:prstGeom>
        </p:spPr>
      </p:pic>
    </p:spTree>
    <p:extLst>
      <p:ext uri="{BB962C8B-B14F-4D97-AF65-F5344CB8AC3E}">
        <p14:creationId xmlns:p14="http://schemas.microsoft.com/office/powerpoint/2010/main" val="163185864"/>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611560" y="188913"/>
            <a:ext cx="7389440" cy="1079847"/>
          </a:xfrm>
        </p:spPr>
        <p:txBody>
          <a:bodyPr/>
          <a:lstStyle/>
          <a:p>
            <a:pPr>
              <a:defRPr/>
            </a:pPr>
            <a:r>
              <a:rPr lang="en-GB" b="1" dirty="0"/>
              <a:t>Care, skill and diligence</a:t>
            </a:r>
          </a:p>
        </p:txBody>
      </p:sp>
      <p:sp>
        <p:nvSpPr>
          <p:cNvPr id="627715" name="Rectangle 3"/>
          <p:cNvSpPr>
            <a:spLocks noGrp="1" noChangeArrowheads="1"/>
          </p:cNvSpPr>
          <p:nvPr>
            <p:ph type="body" idx="4294967295"/>
          </p:nvPr>
        </p:nvSpPr>
        <p:spPr>
          <a:xfrm>
            <a:off x="107504" y="1628800"/>
            <a:ext cx="9036496" cy="5184576"/>
          </a:xfrm>
          <a:prstGeom prst="rect">
            <a:avLst/>
          </a:prstGeom>
        </p:spPr>
        <p:txBody>
          <a:bodyPr>
            <a:normAutofit fontScale="92500"/>
          </a:bodyPr>
          <a:lstStyle/>
          <a:p>
            <a:pPr marL="533400" indent="-533400">
              <a:lnSpc>
                <a:spcPct val="125000"/>
              </a:lnSpc>
              <a:defRPr/>
            </a:pPr>
            <a:r>
              <a:rPr lang="en-GB" sz="2800" dirty="0"/>
              <a:t>Meetings</a:t>
            </a:r>
          </a:p>
          <a:p>
            <a:pPr marL="892175" lvl="1" indent="-358775">
              <a:lnSpc>
                <a:spcPct val="130000"/>
              </a:lnSpc>
              <a:spcBef>
                <a:spcPts val="1200"/>
              </a:spcBef>
              <a:defRPr/>
            </a:pPr>
            <a:r>
              <a:rPr lang="en-GB" sz="2600" dirty="0"/>
              <a:t>Directors need to meet ‘sufficiently frequently’ to enable them to “keep abreast of and control the company’s affairs”</a:t>
            </a:r>
          </a:p>
          <a:p>
            <a:pPr marL="892175" lvl="1" indent="-358775">
              <a:lnSpc>
                <a:spcPct val="130000"/>
              </a:lnSpc>
              <a:spcBef>
                <a:spcPts val="1200"/>
              </a:spcBef>
              <a:defRPr/>
            </a:pPr>
            <a:r>
              <a:rPr lang="en-GB" sz="2600" dirty="0"/>
              <a:t>Directors should attend meetings regularly, and obtain and read the minutes of any meeting that they have missed</a:t>
            </a:r>
          </a:p>
          <a:p>
            <a:pPr marL="892175" lvl="1" indent="-358775">
              <a:lnSpc>
                <a:spcPct val="130000"/>
              </a:lnSpc>
              <a:spcBef>
                <a:spcPts val="1200"/>
              </a:spcBef>
              <a:defRPr/>
            </a:pPr>
            <a:r>
              <a:rPr lang="en-GB" sz="2600" dirty="0"/>
              <a:t>Directors should prepare for meetings by reading papers (including the minutes) in advance of meetings and making reasonable enquiries into the company’s affairs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276256"/>
            <a:ext cx="537120" cy="537120"/>
          </a:xfrm>
          <a:prstGeom prst="rect">
            <a:avLst/>
          </a:prstGeom>
        </p:spPr>
      </p:pic>
    </p:spTree>
    <p:extLst>
      <p:ext uri="{BB962C8B-B14F-4D97-AF65-F5344CB8AC3E}">
        <p14:creationId xmlns:p14="http://schemas.microsoft.com/office/powerpoint/2010/main" val="2823261873"/>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539552" y="188913"/>
            <a:ext cx="7461448" cy="1079847"/>
          </a:xfrm>
        </p:spPr>
        <p:txBody>
          <a:bodyPr/>
          <a:lstStyle/>
          <a:p>
            <a:pPr>
              <a:defRPr/>
            </a:pPr>
            <a:r>
              <a:rPr lang="en-GB" b="1" dirty="0"/>
              <a:t>Care, skill and diligence</a:t>
            </a:r>
          </a:p>
        </p:txBody>
      </p:sp>
      <p:sp>
        <p:nvSpPr>
          <p:cNvPr id="627715" name="Rectangle 3"/>
          <p:cNvSpPr>
            <a:spLocks noGrp="1" noChangeArrowheads="1"/>
          </p:cNvSpPr>
          <p:nvPr>
            <p:ph type="body" idx="4294967295"/>
          </p:nvPr>
        </p:nvSpPr>
        <p:spPr>
          <a:xfrm>
            <a:off x="0" y="1556792"/>
            <a:ext cx="9036496" cy="5301208"/>
          </a:xfrm>
          <a:prstGeom prst="rect">
            <a:avLst/>
          </a:prstGeom>
        </p:spPr>
        <p:txBody>
          <a:bodyPr>
            <a:normAutofit/>
          </a:bodyPr>
          <a:lstStyle/>
          <a:p>
            <a:pPr marL="533400" indent="-533400">
              <a:lnSpc>
                <a:spcPct val="125000"/>
              </a:lnSpc>
              <a:defRPr/>
            </a:pPr>
            <a:r>
              <a:rPr lang="en-GB" dirty="0"/>
              <a:t>Finances</a:t>
            </a:r>
          </a:p>
          <a:p>
            <a:pPr marL="892175" lvl="1" indent="-358775">
              <a:lnSpc>
                <a:spcPct val="125000"/>
              </a:lnSpc>
              <a:spcBef>
                <a:spcPts val="1200"/>
              </a:spcBef>
              <a:defRPr/>
            </a:pPr>
            <a:r>
              <a:rPr lang="en-GB" sz="2400" dirty="0"/>
              <a:t>Receive financial information at all Board meetings</a:t>
            </a:r>
          </a:p>
          <a:p>
            <a:pPr marL="892175" lvl="1" indent="-358775">
              <a:lnSpc>
                <a:spcPct val="125000"/>
              </a:lnSpc>
              <a:spcBef>
                <a:spcPts val="1200"/>
              </a:spcBef>
              <a:defRPr/>
            </a:pPr>
            <a:r>
              <a:rPr lang="en-GB" sz="2400" dirty="0"/>
              <a:t>Be scrupulous in the attention paid to the company’s present and future liquidity and ensure concerns and actions are </a:t>
            </a:r>
            <a:r>
              <a:rPr lang="en-GB" sz="2400" dirty="0" err="1"/>
              <a:t>minuted</a:t>
            </a:r>
            <a:endParaRPr lang="en-GB" sz="2400" dirty="0"/>
          </a:p>
          <a:p>
            <a:pPr marL="892175" lvl="1" indent="-358775">
              <a:lnSpc>
                <a:spcPct val="125000"/>
              </a:lnSpc>
              <a:spcBef>
                <a:spcPts val="1200"/>
              </a:spcBef>
              <a:defRPr/>
            </a:pPr>
            <a:r>
              <a:rPr lang="en-GB" sz="2400" dirty="0"/>
              <a:t>Demonstrate some competence in financial matters (especially in times of insolvency) and should receive some financial training</a:t>
            </a:r>
          </a:p>
          <a:p>
            <a:pPr marL="892175" lvl="1" indent="-358775">
              <a:lnSpc>
                <a:spcPct val="125000"/>
              </a:lnSpc>
              <a:spcBef>
                <a:spcPts val="1200"/>
              </a:spcBef>
              <a:defRPr/>
            </a:pPr>
            <a:r>
              <a:rPr lang="en-GB" sz="2400" dirty="0"/>
              <a:t>Stricter test of competence for Directors taking company into insolvency (personal responsibility to creditors)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360" y="6237312"/>
            <a:ext cx="537120" cy="537120"/>
          </a:xfrm>
          <a:prstGeom prst="rect">
            <a:avLst/>
          </a:prstGeom>
        </p:spPr>
      </p:pic>
    </p:spTree>
    <p:extLst>
      <p:ext uri="{BB962C8B-B14F-4D97-AF65-F5344CB8AC3E}">
        <p14:creationId xmlns:p14="http://schemas.microsoft.com/office/powerpoint/2010/main" val="749798163"/>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827584" y="188913"/>
            <a:ext cx="7632848" cy="935832"/>
          </a:xfrm>
        </p:spPr>
        <p:txBody>
          <a:bodyPr/>
          <a:lstStyle/>
          <a:p>
            <a:pPr eaLnBrk="1" hangingPunct="1"/>
            <a:r>
              <a:rPr lang="en-GB" altLang="en-US" b="1" dirty="0"/>
              <a:t>Case study 4</a:t>
            </a:r>
          </a:p>
        </p:txBody>
      </p:sp>
      <p:sp>
        <p:nvSpPr>
          <p:cNvPr id="670723" name="Rectangle 3"/>
          <p:cNvSpPr>
            <a:spLocks noGrp="1" noChangeArrowheads="1"/>
          </p:cNvSpPr>
          <p:nvPr>
            <p:ph type="body" idx="4294967295"/>
          </p:nvPr>
        </p:nvSpPr>
        <p:spPr>
          <a:xfrm>
            <a:off x="323529" y="1556792"/>
            <a:ext cx="8424936" cy="5301208"/>
          </a:xfrm>
        </p:spPr>
        <p:txBody>
          <a:bodyPr>
            <a:normAutofit lnSpcReduction="10000"/>
          </a:bodyPr>
          <a:lstStyle/>
          <a:p>
            <a:pPr marL="533400" indent="-533400" eaLnBrk="1" hangingPunct="1">
              <a:lnSpc>
                <a:spcPct val="135000"/>
              </a:lnSpc>
              <a:defRPr/>
            </a:pPr>
            <a:r>
              <a:rPr lang="en-GB" dirty="0"/>
              <a:t>Culture of openness</a:t>
            </a:r>
          </a:p>
          <a:p>
            <a:pPr marL="892175" lvl="1" indent="-358775" eaLnBrk="1" hangingPunct="1">
              <a:lnSpc>
                <a:spcPct val="135000"/>
              </a:lnSpc>
              <a:spcBef>
                <a:spcPts val="1200"/>
              </a:spcBef>
              <a:buFont typeface="Arial" charset="0"/>
              <a:buChar char="•"/>
              <a:defRPr/>
            </a:pPr>
            <a:r>
              <a:rPr lang="en-GB" sz="2400" dirty="0"/>
              <a:t>Avoid having a blame culture</a:t>
            </a:r>
          </a:p>
          <a:p>
            <a:pPr marL="0" indent="0" eaLnBrk="1" hangingPunct="1">
              <a:lnSpc>
                <a:spcPct val="135000"/>
              </a:lnSpc>
              <a:buFont typeface="Wingdings" pitchFamily="2" charset="2"/>
              <a:buNone/>
              <a:defRPr/>
            </a:pPr>
            <a:endParaRPr lang="en-GB" sz="600" dirty="0">
              <a:solidFill>
                <a:srgbClr val="FF0000"/>
              </a:solidFill>
            </a:endParaRPr>
          </a:p>
          <a:p>
            <a:pPr marL="533400" indent="-533400" eaLnBrk="1" hangingPunct="1">
              <a:lnSpc>
                <a:spcPct val="135000"/>
              </a:lnSpc>
              <a:defRPr/>
            </a:pPr>
            <a:r>
              <a:rPr lang="en-GB" dirty="0"/>
              <a:t>How do Directors know?</a:t>
            </a:r>
          </a:p>
          <a:p>
            <a:pPr marL="892175" lvl="1" indent="-358775" eaLnBrk="1" hangingPunct="1">
              <a:lnSpc>
                <a:spcPct val="135000"/>
              </a:lnSpc>
              <a:spcBef>
                <a:spcPts val="1200"/>
              </a:spcBef>
              <a:buFont typeface="Arial" charset="0"/>
              <a:buChar char="•"/>
              <a:defRPr/>
            </a:pPr>
            <a:r>
              <a:rPr lang="en-GB" sz="2400" dirty="0"/>
              <a:t>Range of internal and external sources of assurance</a:t>
            </a:r>
          </a:p>
          <a:p>
            <a:pPr marL="892175" lvl="1" indent="-358775" eaLnBrk="1" hangingPunct="1">
              <a:lnSpc>
                <a:spcPct val="135000"/>
              </a:lnSpc>
              <a:spcBef>
                <a:spcPts val="1200"/>
              </a:spcBef>
              <a:buFont typeface="Arial" charset="0"/>
              <a:buChar char="•"/>
              <a:defRPr/>
            </a:pPr>
            <a:r>
              <a:rPr lang="en-GB" sz="2400" dirty="0"/>
              <a:t>The need for hard evidence/independent assurance</a:t>
            </a:r>
          </a:p>
          <a:p>
            <a:pPr marL="892175" lvl="1" indent="-358775" eaLnBrk="1" hangingPunct="1">
              <a:lnSpc>
                <a:spcPct val="135000"/>
              </a:lnSpc>
              <a:spcBef>
                <a:spcPts val="1200"/>
              </a:spcBef>
              <a:buFont typeface="Arial" charset="0"/>
              <a:buChar char="•"/>
              <a:defRPr/>
            </a:pPr>
            <a:r>
              <a:rPr lang="en-GB" sz="2400" dirty="0"/>
              <a:t>Duty to exercise independent judgement (informed by external advice where necessary)</a:t>
            </a:r>
          </a:p>
          <a:p>
            <a:pPr lvl="1" indent="0" eaLnBrk="1" hangingPunct="1">
              <a:lnSpc>
                <a:spcPct val="135000"/>
              </a:lnSpc>
              <a:spcBef>
                <a:spcPts val="1200"/>
              </a:spcBef>
              <a:buNone/>
              <a:defRPr/>
            </a:pPr>
            <a:endParaRPr lang="en-GB" sz="600" dirty="0"/>
          </a:p>
          <a:p>
            <a:pPr marL="533400" indent="-533400">
              <a:lnSpc>
                <a:spcPct val="135000"/>
              </a:lnSpc>
              <a:defRPr/>
            </a:pPr>
            <a:r>
              <a:rPr lang="en-GB" dirty="0"/>
              <a:t>Unnecessary interference by Directors!</a:t>
            </a:r>
          </a:p>
        </p:txBody>
      </p:sp>
      <p:pic>
        <p:nvPicPr>
          <p:cNvPr id="70660" name="Picture 3" descr="logo motif.ai"/>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1929" y="6204793"/>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794363"/>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683568" y="260350"/>
            <a:ext cx="7704212" cy="936402"/>
          </a:xfrm>
        </p:spPr>
        <p:txBody>
          <a:bodyPr/>
          <a:lstStyle/>
          <a:p>
            <a:pPr>
              <a:defRPr/>
            </a:pPr>
            <a:r>
              <a:rPr lang="en-GB" b="1" dirty="0"/>
              <a:t>Case study 5</a:t>
            </a:r>
          </a:p>
        </p:txBody>
      </p:sp>
      <p:sp>
        <p:nvSpPr>
          <p:cNvPr id="673795" name="Rectangle 3"/>
          <p:cNvSpPr>
            <a:spLocks noGrp="1" noChangeArrowheads="1"/>
          </p:cNvSpPr>
          <p:nvPr>
            <p:ph type="body" idx="4294967295"/>
          </p:nvPr>
        </p:nvSpPr>
        <p:spPr>
          <a:xfrm>
            <a:off x="179512" y="1628800"/>
            <a:ext cx="8640960" cy="4968850"/>
          </a:xfrm>
          <a:prstGeom prst="rect">
            <a:avLst/>
          </a:prstGeom>
        </p:spPr>
        <p:txBody>
          <a:bodyPr>
            <a:normAutofit fontScale="85000" lnSpcReduction="10000"/>
          </a:bodyPr>
          <a:lstStyle/>
          <a:p>
            <a:pPr marL="533400" indent="-533400">
              <a:lnSpc>
                <a:spcPct val="130000"/>
              </a:lnSpc>
              <a:defRPr/>
            </a:pPr>
            <a:r>
              <a:rPr lang="en-GB" sz="3100" dirty="0">
                <a:latin typeface="Arial Unicode MS" pitchFamily="34" charset="-128"/>
                <a:ea typeface="Arial Unicode MS" pitchFamily="34" charset="-128"/>
                <a:cs typeface="Arial Unicode MS" pitchFamily="34" charset="-128"/>
              </a:rPr>
              <a:t>‘Board’ dynamics</a:t>
            </a:r>
          </a:p>
          <a:p>
            <a:pPr marL="892175" lvl="1" indent="-358775">
              <a:lnSpc>
                <a:spcPct val="130000"/>
              </a:lnSpc>
              <a:spcBef>
                <a:spcPts val="1200"/>
              </a:spcBef>
              <a:defRPr/>
            </a:pPr>
            <a:r>
              <a:rPr lang="en-GB" sz="2800" dirty="0"/>
              <a:t>Directors have to stand up and be counted (Harry) – duty to act with care and diligence</a:t>
            </a:r>
          </a:p>
          <a:p>
            <a:pPr marL="892175" lvl="1" indent="-358775">
              <a:lnSpc>
                <a:spcPct val="130000"/>
              </a:lnSpc>
              <a:spcBef>
                <a:spcPts val="1200"/>
              </a:spcBef>
              <a:defRPr/>
            </a:pPr>
            <a:r>
              <a:rPr lang="en-GB" sz="2800" dirty="0"/>
              <a:t>The Chair should encourage all Directors to contribute and ensure that the quieter ones are included!</a:t>
            </a:r>
          </a:p>
          <a:p>
            <a:pPr marL="892175" lvl="1" indent="-358775">
              <a:lnSpc>
                <a:spcPct val="130000"/>
              </a:lnSpc>
              <a:spcBef>
                <a:spcPts val="1200"/>
              </a:spcBef>
              <a:buClr>
                <a:schemeClr val="tx1"/>
              </a:buClr>
              <a:defRPr/>
            </a:pPr>
            <a:r>
              <a:rPr lang="en-GB" sz="2800" dirty="0"/>
              <a:t>The Chair should not dominate or allow any Director to dominate (culture of bullying in this case study)</a:t>
            </a:r>
          </a:p>
          <a:p>
            <a:pPr marL="892175" lvl="1" indent="-358775">
              <a:lnSpc>
                <a:spcPct val="130000"/>
              </a:lnSpc>
              <a:spcBef>
                <a:spcPts val="1200"/>
              </a:spcBef>
              <a:buClr>
                <a:schemeClr val="tx1"/>
              </a:buClr>
              <a:defRPr/>
            </a:pPr>
            <a:r>
              <a:rPr lang="en-GB" sz="2800" dirty="0"/>
              <a:t>The Board and the Chief Executive should work well as a team with mutual respect for their differing roles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276256"/>
            <a:ext cx="537120" cy="537120"/>
          </a:xfrm>
          <a:prstGeom prst="rect">
            <a:avLst/>
          </a:prstGeom>
        </p:spPr>
      </p:pic>
    </p:spTree>
    <p:extLst>
      <p:ext uri="{BB962C8B-B14F-4D97-AF65-F5344CB8AC3E}">
        <p14:creationId xmlns:p14="http://schemas.microsoft.com/office/powerpoint/2010/main" val="1269643557"/>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683568" y="260350"/>
            <a:ext cx="7704212" cy="864394"/>
          </a:xfrm>
        </p:spPr>
        <p:txBody>
          <a:bodyPr/>
          <a:lstStyle/>
          <a:p>
            <a:pPr>
              <a:defRPr/>
            </a:pPr>
            <a:r>
              <a:rPr lang="en-GB" b="1" dirty="0"/>
              <a:t>Case study 5</a:t>
            </a:r>
          </a:p>
        </p:txBody>
      </p:sp>
      <p:sp>
        <p:nvSpPr>
          <p:cNvPr id="673795" name="Rectangle 3"/>
          <p:cNvSpPr>
            <a:spLocks noGrp="1" noChangeArrowheads="1"/>
          </p:cNvSpPr>
          <p:nvPr>
            <p:ph type="body" idx="4294967295"/>
          </p:nvPr>
        </p:nvSpPr>
        <p:spPr>
          <a:xfrm>
            <a:off x="179512" y="1484784"/>
            <a:ext cx="8964488" cy="5373216"/>
          </a:xfrm>
          <a:prstGeom prst="rect">
            <a:avLst/>
          </a:prstGeom>
        </p:spPr>
        <p:txBody>
          <a:bodyPr>
            <a:normAutofit/>
          </a:bodyPr>
          <a:lstStyle/>
          <a:p>
            <a:pPr marL="533400" indent="-533400">
              <a:lnSpc>
                <a:spcPct val="114000"/>
              </a:lnSpc>
              <a:defRPr/>
            </a:pPr>
            <a:r>
              <a:rPr lang="en-GB" dirty="0"/>
              <a:t>Cosy relationship between a Chair and Chief Executive is a major cause of governance failure</a:t>
            </a:r>
          </a:p>
          <a:p>
            <a:pPr marL="0" indent="0">
              <a:lnSpc>
                <a:spcPct val="114000"/>
              </a:lnSpc>
              <a:buNone/>
              <a:defRPr/>
            </a:pPr>
            <a:endParaRPr lang="en-GB" sz="1200" dirty="0"/>
          </a:p>
          <a:p>
            <a:pPr marL="533400" indent="-533400">
              <a:lnSpc>
                <a:spcPct val="120000"/>
              </a:lnSpc>
              <a:defRPr/>
            </a:pPr>
            <a:r>
              <a:rPr lang="en-GB" dirty="0"/>
              <a:t>Duty to exercise independent judgement in the interests of the company</a:t>
            </a:r>
          </a:p>
          <a:p>
            <a:pPr marL="895350" lvl="1" indent="-352425">
              <a:lnSpc>
                <a:spcPct val="120000"/>
              </a:lnSpc>
              <a:tabLst>
                <a:tab pos="628650" algn="l"/>
              </a:tabLst>
              <a:defRPr/>
            </a:pPr>
            <a:r>
              <a:rPr lang="en-GB" sz="2400" dirty="0"/>
              <a:t>Shadow Directors (Council)</a:t>
            </a:r>
          </a:p>
          <a:p>
            <a:pPr marL="0" indent="0">
              <a:lnSpc>
                <a:spcPct val="120000"/>
              </a:lnSpc>
              <a:buNone/>
              <a:defRPr/>
            </a:pPr>
            <a:endParaRPr lang="en-GB" sz="1200" dirty="0"/>
          </a:p>
          <a:p>
            <a:pPr marL="533400" indent="-533400">
              <a:lnSpc>
                <a:spcPct val="120000"/>
              </a:lnSpc>
              <a:defRPr/>
            </a:pPr>
            <a:r>
              <a:rPr lang="en-GB" dirty="0"/>
              <a:t>Duty to act within the constitution</a:t>
            </a:r>
            <a:endParaRPr lang="en-GB" sz="1000" dirty="0"/>
          </a:p>
          <a:p>
            <a:pPr marL="892175" lvl="1" indent="-358775">
              <a:lnSpc>
                <a:spcPct val="120000"/>
              </a:lnSpc>
              <a:spcBef>
                <a:spcPts val="1200"/>
              </a:spcBef>
              <a:defRPr/>
            </a:pPr>
            <a:r>
              <a:rPr lang="en-GB" sz="2400" dirty="0"/>
              <a:t>Role of the Company Secretary re compliance</a:t>
            </a:r>
          </a:p>
          <a:p>
            <a:pPr marL="892175" lvl="1" indent="-358775">
              <a:lnSpc>
                <a:spcPct val="120000"/>
              </a:lnSpc>
              <a:spcBef>
                <a:spcPts val="1200"/>
              </a:spcBef>
              <a:defRPr/>
            </a:pPr>
            <a:r>
              <a:rPr lang="en-GB" sz="2400" dirty="0"/>
              <a:t>Manage relationships with key stakeholders proactively</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448" y="6276256"/>
            <a:ext cx="537120" cy="537120"/>
          </a:xfrm>
          <a:prstGeom prst="rect">
            <a:avLst/>
          </a:prstGeom>
        </p:spPr>
      </p:pic>
    </p:spTree>
    <p:extLst>
      <p:ext uri="{BB962C8B-B14F-4D97-AF65-F5344CB8AC3E}">
        <p14:creationId xmlns:p14="http://schemas.microsoft.com/office/powerpoint/2010/main" val="2363003775"/>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899592" y="260350"/>
            <a:ext cx="8244408" cy="936402"/>
          </a:xfrm>
        </p:spPr>
        <p:txBody>
          <a:bodyPr/>
          <a:lstStyle/>
          <a:p>
            <a:pPr>
              <a:defRPr/>
            </a:pPr>
            <a:r>
              <a:rPr lang="en-GB" b="1" dirty="0"/>
              <a:t>Legal duties of a Director</a:t>
            </a:r>
            <a:endParaRPr lang="en-US" b="1" dirty="0"/>
          </a:p>
        </p:txBody>
      </p:sp>
      <p:sp>
        <p:nvSpPr>
          <p:cNvPr id="566275" name="Rectangle 3"/>
          <p:cNvSpPr>
            <a:spLocks noGrp="1" noChangeArrowheads="1"/>
          </p:cNvSpPr>
          <p:nvPr>
            <p:ph type="body" idx="4294967295"/>
          </p:nvPr>
        </p:nvSpPr>
        <p:spPr>
          <a:xfrm>
            <a:off x="395536" y="1700808"/>
            <a:ext cx="8568952" cy="5112568"/>
          </a:xfrm>
          <a:prstGeom prst="rect">
            <a:avLst/>
          </a:prstGeom>
        </p:spPr>
        <p:txBody>
          <a:bodyPr>
            <a:normAutofit/>
          </a:bodyPr>
          <a:lstStyle/>
          <a:p>
            <a:pPr marL="514350" indent="-514350">
              <a:lnSpc>
                <a:spcPct val="130000"/>
              </a:lnSpc>
              <a:buClr>
                <a:srgbClr val="FFFF00"/>
              </a:buClr>
              <a:buFont typeface="+mj-lt"/>
              <a:buAutoNum type="arabicPeriod" startAt="3"/>
              <a:defRPr/>
            </a:pPr>
            <a:r>
              <a:rPr lang="en-GB" dirty="0">
                <a:solidFill>
                  <a:srgbClr val="FFFF00"/>
                </a:solidFill>
              </a:rPr>
              <a:t>Duty to exercise independent judgement</a:t>
            </a:r>
          </a:p>
          <a:p>
            <a:pPr marL="514350" indent="-514350">
              <a:lnSpc>
                <a:spcPct val="130000"/>
              </a:lnSpc>
              <a:buClr>
                <a:srgbClr val="FFFF00"/>
              </a:buClr>
              <a:buFont typeface="+mj-lt"/>
              <a:buAutoNum type="arabicPeriod" startAt="3"/>
              <a:defRPr/>
            </a:pPr>
            <a:endParaRPr lang="en-GB" sz="1400" dirty="0">
              <a:solidFill>
                <a:srgbClr val="FFFF00"/>
              </a:solidFill>
            </a:endParaRPr>
          </a:p>
          <a:p>
            <a:pPr marL="514350" indent="-514350">
              <a:lnSpc>
                <a:spcPct val="130000"/>
              </a:lnSpc>
              <a:buClr>
                <a:srgbClr val="FFFF00"/>
              </a:buClr>
              <a:buFont typeface="+mj-lt"/>
              <a:buAutoNum type="arabicPeriod" startAt="3"/>
              <a:defRPr/>
            </a:pPr>
            <a:r>
              <a:rPr lang="en-GB" dirty="0">
                <a:solidFill>
                  <a:srgbClr val="FFFF00"/>
                </a:solidFill>
              </a:rPr>
              <a:t>Duty to act within powers (the constitution)</a:t>
            </a:r>
          </a:p>
          <a:p>
            <a:pPr marL="342900" indent="-342900">
              <a:lnSpc>
                <a:spcPct val="130000"/>
              </a:lnSpc>
              <a:buClr>
                <a:srgbClr val="FFFF00"/>
              </a:buClr>
              <a:buFont typeface="+mj-lt"/>
              <a:buAutoNum type="arabicPeriod" startAt="3"/>
              <a:defRPr/>
            </a:pPr>
            <a:endParaRPr lang="en-GB" sz="1400" dirty="0">
              <a:solidFill>
                <a:srgbClr val="FFFF00"/>
              </a:solidFill>
            </a:endParaRPr>
          </a:p>
          <a:p>
            <a:pPr marL="0" indent="0">
              <a:lnSpc>
                <a:spcPct val="130000"/>
              </a:lnSpc>
              <a:buNone/>
              <a:defRPr/>
            </a:pPr>
            <a:endParaRPr lang="en-GB" sz="14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132240"/>
            <a:ext cx="537120" cy="537120"/>
          </a:xfrm>
          <a:prstGeom prst="rect">
            <a:avLst/>
          </a:prstGeom>
        </p:spPr>
      </p:pic>
    </p:spTree>
    <p:extLst>
      <p:ext uri="{BB962C8B-B14F-4D97-AF65-F5344CB8AC3E}">
        <p14:creationId xmlns:p14="http://schemas.microsoft.com/office/powerpoint/2010/main" val="2988874434"/>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526"/>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77072"/>
            <a:ext cx="8280920" cy="1296144"/>
          </a:xfrm>
        </p:spPr>
        <p:txBody>
          <a:bodyPr>
            <a:noAutofit/>
          </a:bodyPr>
          <a:lstStyle/>
          <a:p>
            <a:pPr algn="ctr" fontAlgn="auto">
              <a:lnSpc>
                <a:spcPct val="90000"/>
              </a:lnSpc>
              <a:spcBef>
                <a:spcPts val="600"/>
              </a:spcBef>
              <a:spcAft>
                <a:spcPts val="0"/>
              </a:spcAft>
              <a:buClr>
                <a:schemeClr val="accent5"/>
              </a:buClr>
              <a:buFont typeface="Arial" pitchFamily="34" charset="0"/>
              <a:buNone/>
              <a:defRPr/>
            </a:pPr>
            <a:r>
              <a:rPr lang="en-GB" sz="3600" i="0" dirty="0"/>
              <a:t>Operating effectively as a Board</a:t>
            </a:r>
          </a:p>
        </p:txBody>
      </p:sp>
      <p:sp>
        <p:nvSpPr>
          <p:cNvPr id="3" name="TextBox 2"/>
          <p:cNvSpPr txBox="1"/>
          <p:nvPr/>
        </p:nvSpPr>
        <p:spPr>
          <a:xfrm>
            <a:off x="971600" y="2093367"/>
            <a:ext cx="7488832" cy="707886"/>
          </a:xfrm>
          <a:prstGeom prst="rect">
            <a:avLst/>
          </a:prstGeom>
          <a:noFill/>
        </p:spPr>
        <p:txBody>
          <a:bodyPr wrap="square" rtlCol="0">
            <a:spAutoFit/>
          </a:bodyPr>
          <a:lstStyle/>
          <a:p>
            <a:pPr algn="ctr"/>
            <a:r>
              <a:rPr lang="en-US" sz="4000" dirty="0">
                <a:latin typeface="Arial Unicode MS" pitchFamily="34" charset="-128"/>
                <a:ea typeface="Arial Unicode MS" pitchFamily="34" charset="-128"/>
                <a:cs typeface="Arial Unicode MS" pitchFamily="34" charset="-128"/>
              </a:rPr>
              <a:t>Session 1</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44000" cy="1574161"/>
          </a:xfrm>
          <a:prstGeom prst="rect">
            <a:avLst/>
          </a:prstGeom>
        </p:spPr>
      </p:pic>
    </p:spTree>
    <p:extLst>
      <p:ext uri="{BB962C8B-B14F-4D97-AF65-F5344CB8AC3E}">
        <p14:creationId xmlns:p14="http://schemas.microsoft.com/office/powerpoint/2010/main" val="2027282793"/>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7504" y="188913"/>
            <a:ext cx="9036495" cy="1367879"/>
          </a:xfrm>
        </p:spPr>
        <p:txBody>
          <a:bodyPr/>
          <a:lstStyle/>
          <a:p>
            <a:pPr eaLnBrk="1" hangingPunct="1"/>
            <a:r>
              <a:rPr lang="en-GB" b="1" dirty="0"/>
              <a:t>Exercise independent judgement</a:t>
            </a:r>
            <a:endParaRPr lang="en-GB" altLang="en-US" b="1" dirty="0"/>
          </a:p>
        </p:txBody>
      </p:sp>
      <p:sp>
        <p:nvSpPr>
          <p:cNvPr id="631811" name="Rectangle 3"/>
          <p:cNvSpPr>
            <a:spLocks noGrp="1" noChangeArrowheads="1"/>
          </p:cNvSpPr>
          <p:nvPr>
            <p:ph type="body" idx="4294967295"/>
          </p:nvPr>
        </p:nvSpPr>
        <p:spPr>
          <a:xfrm>
            <a:off x="434975" y="1772816"/>
            <a:ext cx="8457505" cy="5085184"/>
          </a:xfrm>
        </p:spPr>
        <p:txBody>
          <a:bodyPr>
            <a:normAutofit/>
          </a:bodyPr>
          <a:lstStyle/>
          <a:p>
            <a:pPr marL="533400" indent="-533400" eaLnBrk="1" hangingPunct="1">
              <a:lnSpc>
                <a:spcPct val="135000"/>
              </a:lnSpc>
              <a:defRPr/>
            </a:pPr>
            <a:r>
              <a:rPr lang="en-GB" dirty="0"/>
              <a:t>A Director must exercise independent judgement</a:t>
            </a:r>
          </a:p>
          <a:p>
            <a:pPr marL="892175" lvl="1" indent="-358775">
              <a:lnSpc>
                <a:spcPct val="135000"/>
              </a:lnSpc>
              <a:spcBef>
                <a:spcPts val="1200"/>
              </a:spcBef>
              <a:defRPr/>
            </a:pPr>
            <a:r>
              <a:rPr lang="en-GB" sz="2400" dirty="0"/>
              <a:t>The gist of this is that Directors cannot fetter their discretion – i.e. give away their decision-making role</a:t>
            </a:r>
          </a:p>
          <a:p>
            <a:pPr marL="892175" lvl="1" indent="-358775">
              <a:lnSpc>
                <a:spcPct val="135000"/>
              </a:lnSpc>
              <a:spcBef>
                <a:spcPts val="1200"/>
              </a:spcBef>
              <a:defRPr/>
            </a:pPr>
            <a:r>
              <a:rPr lang="en-GB" sz="2400" dirty="0"/>
              <a:t>Personal interests should not be allowed to affect a Director’s independent judgement</a:t>
            </a:r>
          </a:p>
          <a:p>
            <a:pPr marL="892175" lvl="1" indent="-358775">
              <a:lnSpc>
                <a:spcPct val="135000"/>
              </a:lnSpc>
              <a:spcBef>
                <a:spcPts val="1200"/>
              </a:spcBef>
              <a:defRPr/>
            </a:pPr>
            <a:r>
              <a:rPr lang="en-GB" sz="2400" dirty="0"/>
              <a:t>A Director’s independent judgement may be informed by legal and other professional advice</a:t>
            </a:r>
          </a:p>
          <a:p>
            <a:pPr marL="892175" lvl="1" indent="-358775">
              <a:lnSpc>
                <a:spcPct val="135000"/>
              </a:lnSpc>
              <a:spcBef>
                <a:spcPts val="1200"/>
              </a:spcBef>
              <a:defRPr/>
            </a:pPr>
            <a:r>
              <a:rPr lang="en-GB" sz="2400" dirty="0"/>
              <a:t>Shadow Directors</a:t>
            </a:r>
          </a:p>
          <a:p>
            <a:pPr marL="892175" lvl="1" indent="-358775">
              <a:spcBef>
                <a:spcPts val="900"/>
              </a:spcBef>
              <a:defRPr/>
            </a:pPr>
            <a:endParaRPr lang="en-GB" sz="1400" dirty="0"/>
          </a:p>
        </p:txBody>
      </p:sp>
      <p:pic>
        <p:nvPicPr>
          <p:cNvPr id="61444" name="Picture 3" descr="logo motif.a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6381328"/>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398957"/>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683568" y="188913"/>
            <a:ext cx="7317432" cy="1079847"/>
          </a:xfrm>
        </p:spPr>
        <p:txBody>
          <a:bodyPr/>
          <a:lstStyle/>
          <a:p>
            <a:pPr>
              <a:defRPr/>
            </a:pPr>
            <a:r>
              <a:rPr lang="en-GB" b="1" dirty="0"/>
              <a:t>Act within powers</a:t>
            </a:r>
          </a:p>
        </p:txBody>
      </p:sp>
      <p:sp>
        <p:nvSpPr>
          <p:cNvPr id="627715" name="Rectangle 3"/>
          <p:cNvSpPr>
            <a:spLocks noGrp="1" noChangeArrowheads="1"/>
          </p:cNvSpPr>
          <p:nvPr>
            <p:ph type="body" idx="4294967295"/>
          </p:nvPr>
        </p:nvSpPr>
        <p:spPr>
          <a:xfrm>
            <a:off x="107504" y="1628800"/>
            <a:ext cx="8784976" cy="5328592"/>
          </a:xfrm>
          <a:prstGeom prst="rect">
            <a:avLst/>
          </a:prstGeom>
        </p:spPr>
        <p:txBody>
          <a:bodyPr>
            <a:normAutofit/>
          </a:bodyPr>
          <a:lstStyle/>
          <a:p>
            <a:pPr lvl="1" indent="-533400">
              <a:lnSpc>
                <a:spcPct val="135000"/>
              </a:lnSpc>
              <a:spcBef>
                <a:spcPts val="1200"/>
              </a:spcBef>
              <a:buFont typeface="Wingdings" panose="05000000000000000000" pitchFamily="2" charset="2"/>
              <a:buChar char="Ø"/>
              <a:defRPr/>
            </a:pPr>
            <a:r>
              <a:rPr lang="en-GB" sz="2600" dirty="0"/>
              <a:t>A Director must act in accordance with the company’s constitution and only exercise powers for the purposes for which they are conferred</a:t>
            </a:r>
          </a:p>
          <a:p>
            <a:pPr lvl="2">
              <a:lnSpc>
                <a:spcPct val="135000"/>
              </a:lnSpc>
              <a:spcBef>
                <a:spcPts val="1200"/>
              </a:spcBef>
              <a:buFont typeface="Arial" panose="020B0604020202020204" pitchFamily="34" charset="0"/>
              <a:buChar char="•"/>
              <a:defRPr/>
            </a:pPr>
            <a:r>
              <a:rPr lang="en-GB" sz="2400" dirty="0"/>
              <a:t>All Directors should receive a copy of the company’s constitution, read and understand it</a:t>
            </a:r>
          </a:p>
          <a:p>
            <a:pPr lvl="2">
              <a:lnSpc>
                <a:spcPct val="135000"/>
              </a:lnSpc>
              <a:spcBef>
                <a:spcPts val="1200"/>
              </a:spcBef>
              <a:buFont typeface="Arial" panose="020B0604020202020204" pitchFamily="34" charset="0"/>
              <a:buChar char="•"/>
              <a:defRPr/>
            </a:pPr>
            <a:r>
              <a:rPr lang="en-GB" sz="2400" dirty="0"/>
              <a:t>Directors must ensure compliance with the directions and limitations in the constitution </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276256"/>
            <a:ext cx="537120" cy="537120"/>
          </a:xfrm>
          <a:prstGeom prst="rect">
            <a:avLst/>
          </a:prstGeom>
        </p:spPr>
      </p:pic>
    </p:spTree>
    <p:extLst>
      <p:ext uri="{BB962C8B-B14F-4D97-AF65-F5344CB8AC3E}">
        <p14:creationId xmlns:p14="http://schemas.microsoft.com/office/powerpoint/2010/main" val="1138986749"/>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683568" y="188913"/>
            <a:ext cx="7317432" cy="1151855"/>
          </a:xfrm>
        </p:spPr>
        <p:txBody>
          <a:bodyPr/>
          <a:lstStyle/>
          <a:p>
            <a:pPr>
              <a:defRPr/>
            </a:pPr>
            <a:r>
              <a:rPr lang="en-GB" b="1" dirty="0"/>
              <a:t>Act within powers</a:t>
            </a:r>
          </a:p>
        </p:txBody>
      </p:sp>
      <p:sp>
        <p:nvSpPr>
          <p:cNvPr id="627715" name="Rectangle 3"/>
          <p:cNvSpPr>
            <a:spLocks noGrp="1" noChangeArrowheads="1"/>
          </p:cNvSpPr>
          <p:nvPr>
            <p:ph type="body" idx="4294967295"/>
          </p:nvPr>
        </p:nvSpPr>
        <p:spPr>
          <a:xfrm>
            <a:off x="107504" y="1700808"/>
            <a:ext cx="8784976" cy="5256584"/>
          </a:xfrm>
          <a:prstGeom prst="rect">
            <a:avLst/>
          </a:prstGeom>
        </p:spPr>
        <p:txBody>
          <a:bodyPr>
            <a:normAutofit/>
          </a:bodyPr>
          <a:lstStyle/>
          <a:p>
            <a:pPr lvl="1" indent="-533400">
              <a:lnSpc>
                <a:spcPct val="135000"/>
              </a:lnSpc>
              <a:spcBef>
                <a:spcPts val="1200"/>
              </a:spcBef>
              <a:buFont typeface="Wingdings" panose="05000000000000000000" pitchFamily="2" charset="2"/>
              <a:buChar char="Ø"/>
              <a:defRPr/>
            </a:pPr>
            <a:r>
              <a:rPr lang="en-GB" sz="2600" dirty="0"/>
              <a:t>A Director must act in accordance with the company’s constitution and only exercise powers for the purposes for which they are conferred</a:t>
            </a:r>
          </a:p>
          <a:p>
            <a:pPr lvl="2">
              <a:lnSpc>
                <a:spcPct val="135000"/>
              </a:lnSpc>
              <a:spcBef>
                <a:spcPts val="1200"/>
              </a:spcBef>
              <a:buFont typeface="Arial" panose="020B0604020202020204" pitchFamily="34" charset="0"/>
              <a:buChar char="•"/>
              <a:defRPr/>
            </a:pPr>
            <a:r>
              <a:rPr lang="en-GB" sz="2400" dirty="0"/>
              <a:t>Formal procedures should always be followed at Board meetings and a formal schedule of matters reserved for the decision of the Board helps to provide clarity</a:t>
            </a:r>
          </a:p>
          <a:p>
            <a:pPr lvl="2">
              <a:lnSpc>
                <a:spcPct val="135000"/>
              </a:lnSpc>
              <a:spcBef>
                <a:spcPts val="1200"/>
              </a:spcBef>
              <a:buFont typeface="Arial" panose="020B0604020202020204" pitchFamily="34" charset="0"/>
              <a:buChar char="•"/>
              <a:defRPr/>
            </a:pPr>
            <a:r>
              <a:rPr lang="en-GB" sz="2400" dirty="0"/>
              <a:t>Directors should not use their powers for purposes inconsistent with the interests of the company</a:t>
            </a:r>
          </a:p>
          <a:p>
            <a:pPr lvl="2">
              <a:lnSpc>
                <a:spcPct val="135000"/>
              </a:lnSpc>
              <a:spcBef>
                <a:spcPts val="1200"/>
              </a:spcBef>
              <a:buFont typeface="Arial" panose="020B0604020202020204" pitchFamily="34" charset="0"/>
              <a:buChar char="•"/>
              <a:defRPr/>
            </a:pPr>
            <a:r>
              <a:rPr lang="en-GB" sz="2400" dirty="0"/>
              <a:t>If in doubt, take advice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276256"/>
            <a:ext cx="537120" cy="537120"/>
          </a:xfrm>
          <a:prstGeom prst="rect">
            <a:avLst/>
          </a:prstGeom>
        </p:spPr>
      </p:pic>
    </p:spTree>
    <p:extLst>
      <p:ext uri="{BB962C8B-B14F-4D97-AF65-F5344CB8AC3E}">
        <p14:creationId xmlns:p14="http://schemas.microsoft.com/office/powerpoint/2010/main" val="1544796652"/>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47"/>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683568" y="4077072"/>
            <a:ext cx="7920880" cy="1296144"/>
          </a:xfrm>
        </p:spPr>
        <p:txBody>
          <a:bodyPr>
            <a:noAutofit/>
          </a:bodyPr>
          <a:lstStyle/>
          <a:p>
            <a:pPr algn="ctr" fontAlgn="auto">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Role of the Chair</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79496" cy="1574161"/>
          </a:xfrm>
          <a:prstGeom prst="rect">
            <a:avLst/>
          </a:prstGeom>
        </p:spPr>
      </p:pic>
    </p:spTree>
    <p:extLst>
      <p:ext uri="{BB962C8B-B14F-4D97-AF65-F5344CB8AC3E}">
        <p14:creationId xmlns:p14="http://schemas.microsoft.com/office/powerpoint/2010/main" val="746352381"/>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755576" y="115888"/>
            <a:ext cx="8388424" cy="122488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defRPr/>
            </a:pPr>
            <a:r>
              <a:rPr lang="en-GB" b="1" dirty="0"/>
              <a:t>Role of the Chair</a:t>
            </a:r>
          </a:p>
        </p:txBody>
      </p:sp>
      <p:sp>
        <p:nvSpPr>
          <p:cNvPr id="484355" name="Rectangle 3"/>
          <p:cNvSpPr>
            <a:spLocks noGrp="1" noChangeArrowheads="1"/>
          </p:cNvSpPr>
          <p:nvPr>
            <p:ph type="body" idx="4294967295"/>
          </p:nvPr>
        </p:nvSpPr>
        <p:spPr>
          <a:xfrm>
            <a:off x="214852" y="1556792"/>
            <a:ext cx="8821644" cy="5301208"/>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lnSpcReduction="10000"/>
          </a:bodyPr>
          <a:lstStyle/>
          <a:p>
            <a:pPr marL="542925" indent="-542925">
              <a:lnSpc>
                <a:spcPct val="130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L</a:t>
            </a:r>
            <a:r>
              <a:rPr lang="en-GB" sz="2800" dirty="0">
                <a:latin typeface="Arial Unicode MS" pitchFamily="34" charset="-128"/>
                <a:ea typeface="Arial Unicode MS" pitchFamily="34" charset="-128"/>
                <a:cs typeface="Arial Unicode MS" pitchFamily="34" charset="-128"/>
              </a:rPr>
              <a:t>eadership</a:t>
            </a:r>
          </a:p>
          <a:p>
            <a:pPr marL="892175" lvl="1" indent="-358775">
              <a:lnSpc>
                <a:spcPct val="130000"/>
              </a:lnSpc>
              <a:spcBef>
                <a:spcPts val="1200"/>
              </a:spcBef>
              <a:buClr>
                <a:schemeClr val="tx1"/>
              </a:buClr>
              <a:defRPr/>
            </a:pPr>
            <a:r>
              <a:rPr lang="en-GB" sz="2400" dirty="0"/>
              <a:t>Ensures that the Board focuses on strategy and performance and is not distracted by detail</a:t>
            </a:r>
          </a:p>
          <a:p>
            <a:pPr marL="892175" lvl="1" indent="-358775">
              <a:lnSpc>
                <a:spcPct val="130000"/>
              </a:lnSpc>
              <a:spcBef>
                <a:spcPts val="1200"/>
              </a:spcBef>
              <a:buClr>
                <a:schemeClr val="tx1"/>
              </a:buClr>
              <a:defRPr/>
            </a:pPr>
            <a:r>
              <a:rPr lang="en-GB" sz="2400" dirty="0"/>
              <a:t>Promotes the highest standards of corporate governance and ethical behaviours and leads by example</a:t>
            </a:r>
          </a:p>
          <a:p>
            <a:pPr marL="892175" lvl="1" indent="-358775">
              <a:lnSpc>
                <a:spcPct val="130000"/>
              </a:lnSpc>
              <a:spcBef>
                <a:spcPts val="1200"/>
              </a:spcBef>
              <a:buClr>
                <a:schemeClr val="tx1"/>
              </a:buClr>
              <a:defRPr/>
            </a:pPr>
            <a:r>
              <a:rPr lang="en-GB" sz="2400" dirty="0"/>
              <a:t>Ensures that the company and the Board has proper constitutional and governance arrangements in place</a:t>
            </a:r>
          </a:p>
          <a:p>
            <a:pPr marL="892175" lvl="1" indent="-358775">
              <a:lnSpc>
                <a:spcPct val="130000"/>
              </a:lnSpc>
              <a:spcBef>
                <a:spcPts val="1200"/>
              </a:spcBef>
              <a:buClr>
                <a:schemeClr val="tx1"/>
              </a:buClr>
              <a:defRPr/>
            </a:pPr>
            <a:r>
              <a:rPr lang="en-GB" sz="2400" dirty="0"/>
              <a:t>(With the Chief Executive), acts as the figurehead for the company, representing it at meetings/functions, with the Council, Press etc.</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4036" y="6249466"/>
            <a:ext cx="537120" cy="537120"/>
          </a:xfrm>
          <a:prstGeom prst="rect">
            <a:avLst/>
          </a:prstGeom>
        </p:spPr>
      </p:pic>
    </p:spTree>
    <p:extLst>
      <p:ext uri="{BB962C8B-B14F-4D97-AF65-F5344CB8AC3E}">
        <p14:creationId xmlns:p14="http://schemas.microsoft.com/office/powerpoint/2010/main" val="74916411"/>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755576" y="187896"/>
            <a:ext cx="8388424" cy="1008856"/>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defRPr/>
            </a:pPr>
            <a:r>
              <a:rPr lang="en-GB" b="1" dirty="0"/>
              <a:t>Role of the Chair</a:t>
            </a:r>
          </a:p>
        </p:txBody>
      </p:sp>
      <p:sp>
        <p:nvSpPr>
          <p:cNvPr id="484355" name="Rectangle 3"/>
          <p:cNvSpPr>
            <a:spLocks noGrp="1" noChangeArrowheads="1"/>
          </p:cNvSpPr>
          <p:nvPr>
            <p:ph type="body" idx="4294967295"/>
          </p:nvPr>
        </p:nvSpPr>
        <p:spPr>
          <a:xfrm>
            <a:off x="179512" y="1412776"/>
            <a:ext cx="8856984" cy="5445224"/>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marL="533400" indent="-533400">
              <a:lnSpc>
                <a:spcPct val="124000"/>
              </a:lnSpc>
              <a:defRPr/>
            </a:pPr>
            <a:r>
              <a:rPr lang="en-GB" sz="2800" dirty="0"/>
              <a:t>Board development</a:t>
            </a:r>
          </a:p>
          <a:p>
            <a:pPr marL="892175" lvl="1" indent="-358775">
              <a:lnSpc>
                <a:spcPct val="124000"/>
              </a:lnSpc>
              <a:spcBef>
                <a:spcPts val="1200"/>
              </a:spcBef>
              <a:buClr>
                <a:schemeClr val="tx1"/>
              </a:buClr>
              <a:defRPr/>
            </a:pPr>
            <a:r>
              <a:rPr lang="en-GB" sz="2400" dirty="0"/>
              <a:t>Ensures that the Board works effectively as a team and has the right blend of skills, experience and diversity to be effective</a:t>
            </a:r>
          </a:p>
          <a:p>
            <a:pPr marL="892175" lvl="1" indent="-358775">
              <a:lnSpc>
                <a:spcPct val="124000"/>
              </a:lnSpc>
              <a:spcBef>
                <a:spcPts val="1200"/>
              </a:spcBef>
              <a:buClr>
                <a:schemeClr val="tx1"/>
              </a:buClr>
              <a:defRPr/>
            </a:pPr>
            <a:r>
              <a:rPr lang="en-GB" sz="2400" dirty="0"/>
              <a:t>Ensures that Directors receive initial and ongoing training and development</a:t>
            </a:r>
          </a:p>
          <a:p>
            <a:pPr marL="892175" lvl="1" indent="-358775">
              <a:lnSpc>
                <a:spcPct val="124000"/>
              </a:lnSpc>
              <a:spcBef>
                <a:spcPts val="1200"/>
              </a:spcBef>
              <a:buClr>
                <a:schemeClr val="tx1"/>
              </a:buClr>
              <a:defRPr/>
            </a:pPr>
            <a:r>
              <a:rPr lang="en-US" sz="2400" dirty="0"/>
              <a:t>Monitors the attendance and performance of </a:t>
            </a:r>
            <a:r>
              <a:rPr lang="en-GB" sz="2400" dirty="0"/>
              <a:t>Directors</a:t>
            </a:r>
            <a:endParaRPr lang="en-US" sz="2400" dirty="0"/>
          </a:p>
          <a:p>
            <a:pPr marL="892175" lvl="1" indent="-358775">
              <a:lnSpc>
                <a:spcPct val="124000"/>
              </a:lnSpc>
              <a:spcBef>
                <a:spcPts val="1200"/>
              </a:spcBef>
              <a:buClr>
                <a:schemeClr val="tx1"/>
              </a:buClr>
              <a:defRPr/>
            </a:pPr>
            <a:r>
              <a:rPr lang="en-GB" sz="2400" dirty="0"/>
              <a:t>Ensures that a periodic review of the effectiveness of the Board is undertaken and acts on the findings as a basis of continuous improvement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598" y="6204248"/>
            <a:ext cx="537120" cy="537120"/>
          </a:xfrm>
          <a:prstGeom prst="rect">
            <a:avLst/>
          </a:prstGeom>
        </p:spPr>
      </p:pic>
    </p:spTree>
    <p:extLst>
      <p:ext uri="{BB962C8B-B14F-4D97-AF65-F5344CB8AC3E}">
        <p14:creationId xmlns:p14="http://schemas.microsoft.com/office/powerpoint/2010/main" val="3589034025"/>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755576" y="115888"/>
            <a:ext cx="8388424" cy="122488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defRPr/>
            </a:pPr>
            <a:r>
              <a:rPr lang="en-GB" b="1" dirty="0"/>
              <a:t>Role of the Chair</a:t>
            </a:r>
          </a:p>
        </p:txBody>
      </p:sp>
      <p:sp>
        <p:nvSpPr>
          <p:cNvPr id="485379" name="Rectangle 3"/>
          <p:cNvSpPr>
            <a:spLocks noGrp="1" noChangeArrowheads="1"/>
          </p:cNvSpPr>
          <p:nvPr>
            <p:ph type="body" idx="4294967295"/>
          </p:nvPr>
        </p:nvSpPr>
        <p:spPr>
          <a:xfrm>
            <a:off x="218456" y="1484784"/>
            <a:ext cx="8818040" cy="5373216"/>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marL="533400" indent="-533400">
              <a:lnSpc>
                <a:spcPct val="130000"/>
              </a:lnSpc>
              <a:buClr>
                <a:schemeClr val="tx1"/>
              </a:buClr>
              <a:buFont typeface="Wingdings" pitchFamily="2" charset="2"/>
              <a:buChar char="Ø"/>
              <a:defRPr/>
            </a:pPr>
            <a:r>
              <a:rPr lang="en-GB" sz="2800" dirty="0">
                <a:latin typeface="Arial Unicode MS" panose="020B0604020202020204" pitchFamily="34" charset="-128"/>
                <a:ea typeface="Arial Unicode MS" panose="020B0604020202020204" pitchFamily="34" charset="-128"/>
                <a:cs typeface="Arial Unicode MS" panose="020B0604020202020204" pitchFamily="34" charset="-128"/>
              </a:rPr>
              <a:t>Board business - ensures that:</a:t>
            </a:r>
          </a:p>
          <a:p>
            <a:pPr marL="892175" lvl="1" indent="-358775">
              <a:lnSpc>
                <a:spcPct val="130000"/>
              </a:lnSpc>
              <a:spcBef>
                <a:spcPts val="1200"/>
              </a:spcBef>
              <a:defRPr/>
            </a:pPr>
            <a:r>
              <a:rPr lang="en-GB" sz="2400" dirty="0"/>
              <a:t>The Board meets regularly and the record of meetings clearly and accurately records Board decisions and, where necessary, the views of individual Directors</a:t>
            </a:r>
          </a:p>
          <a:p>
            <a:pPr marL="892175" lvl="1" indent="-358775">
              <a:lnSpc>
                <a:spcPct val="130000"/>
              </a:lnSpc>
              <a:spcBef>
                <a:spcPts val="1200"/>
              </a:spcBef>
              <a:buClr>
                <a:schemeClr val="tx1"/>
              </a:buClr>
              <a:defRPr/>
            </a:pPr>
            <a:r>
              <a:rPr lang="en-GB" sz="2400" dirty="0">
                <a:latin typeface="Arial Unicode MS" pitchFamily="34" charset="-128"/>
                <a:ea typeface="Arial Unicode MS" pitchFamily="34" charset="-128"/>
                <a:cs typeface="Arial Unicode MS" pitchFamily="34" charset="-128"/>
              </a:rPr>
              <a:t>The Board gets sufficient information to monitor progress effectively</a:t>
            </a:r>
          </a:p>
          <a:p>
            <a:pPr marL="892175" lvl="1" indent="-358775">
              <a:lnSpc>
                <a:spcPct val="130000"/>
              </a:lnSpc>
              <a:spcBef>
                <a:spcPts val="1200"/>
              </a:spcBef>
              <a:buClr>
                <a:schemeClr val="tx1"/>
              </a:buClr>
              <a:defRPr/>
            </a:pPr>
            <a:r>
              <a:rPr lang="en-GB" sz="2400" dirty="0"/>
              <a:t>Board decisions are implemented effectively</a:t>
            </a:r>
          </a:p>
          <a:p>
            <a:pPr marL="892175" lvl="1" indent="-358775">
              <a:lnSpc>
                <a:spcPct val="130000"/>
              </a:lnSpc>
              <a:spcBef>
                <a:spcPts val="1200"/>
              </a:spcBef>
              <a:buClr>
                <a:schemeClr val="tx1"/>
              </a:buClr>
              <a:defRPr/>
            </a:pPr>
            <a:r>
              <a:rPr lang="en-GB" sz="2400" dirty="0"/>
              <a:t>There is a clear structure for Board Committees and that the Committee structure operates effectively</a:t>
            </a:r>
          </a:p>
          <a:p>
            <a:pPr marL="892175" lvl="1" indent="-446088">
              <a:lnSpc>
                <a:spcPct val="125000"/>
              </a:lnSpc>
              <a:spcBef>
                <a:spcPts val="1200"/>
              </a:spcBef>
              <a:buClr>
                <a:schemeClr val="tx1"/>
              </a:buClr>
              <a:defRPr/>
            </a:pPr>
            <a:endParaRPr lang="en-GB" sz="2400" dirty="0"/>
          </a:p>
          <a:p>
            <a:pPr marL="892175" lvl="1" indent="-358775">
              <a:lnSpc>
                <a:spcPct val="120000"/>
              </a:lnSpc>
              <a:spcBef>
                <a:spcPts val="1200"/>
              </a:spcBef>
              <a:buClr>
                <a:schemeClr val="tx1"/>
              </a:buClr>
              <a:defRPr/>
            </a:pPr>
            <a:endParaRPr lang="en-GB" sz="2400" dirty="0"/>
          </a:p>
          <a:p>
            <a:pPr marL="892175" lvl="1" indent="-358775">
              <a:lnSpc>
                <a:spcPct val="120000"/>
              </a:lnSpc>
              <a:spcBef>
                <a:spcPts val="1200"/>
              </a:spcBef>
              <a:buClr>
                <a:schemeClr val="tx1"/>
              </a:buClr>
              <a:defRPr/>
            </a:pPr>
            <a:endParaRPr lang="en-GB" sz="2500" dirty="0">
              <a:latin typeface="Arial Unicode MS" pitchFamily="34" charset="-128"/>
              <a:ea typeface="Arial Unicode MS" pitchFamily="34" charset="-128"/>
              <a:cs typeface="Arial Unicode MS" pitchFamily="34" charset="-128"/>
            </a:endParaRPr>
          </a:p>
          <a:p>
            <a:pPr marL="892175" lvl="1" indent="-358775">
              <a:lnSpc>
                <a:spcPct val="120000"/>
              </a:lnSpc>
              <a:spcBef>
                <a:spcPts val="1200"/>
              </a:spcBef>
              <a:buClr>
                <a:schemeClr val="tx1"/>
              </a:buClr>
              <a:defRPr/>
            </a:pPr>
            <a:endParaRPr lang="en-GB" sz="2500" dirty="0">
              <a:latin typeface="Arial Unicode MS" pitchFamily="34" charset="-128"/>
              <a:ea typeface="Arial Unicode MS" pitchFamily="34" charset="-128"/>
              <a:cs typeface="Arial Unicode MS" pitchFamily="34" charset="-128"/>
            </a:endParaRP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6984" y="6314287"/>
            <a:ext cx="537120" cy="537120"/>
          </a:xfrm>
          <a:prstGeom prst="rect">
            <a:avLst/>
          </a:prstGeom>
        </p:spPr>
      </p:pic>
    </p:spTree>
    <p:extLst>
      <p:ext uri="{BB962C8B-B14F-4D97-AF65-F5344CB8AC3E}">
        <p14:creationId xmlns:p14="http://schemas.microsoft.com/office/powerpoint/2010/main" val="2520982360"/>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755576" y="115888"/>
            <a:ext cx="8388424" cy="122488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defRPr/>
            </a:pPr>
            <a:r>
              <a:rPr lang="en-GB" b="1" dirty="0"/>
              <a:t>Role of the Chair</a:t>
            </a:r>
          </a:p>
        </p:txBody>
      </p:sp>
      <p:sp>
        <p:nvSpPr>
          <p:cNvPr id="485379" name="Rectangle 3"/>
          <p:cNvSpPr>
            <a:spLocks noGrp="1" noChangeArrowheads="1"/>
          </p:cNvSpPr>
          <p:nvPr>
            <p:ph type="body" idx="4294967295"/>
          </p:nvPr>
        </p:nvSpPr>
        <p:spPr>
          <a:xfrm>
            <a:off x="218456" y="1556792"/>
            <a:ext cx="8818040" cy="5301208"/>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marL="533400" indent="-533400">
              <a:lnSpc>
                <a:spcPct val="130000"/>
              </a:lnSpc>
              <a:buClr>
                <a:schemeClr val="tx1"/>
              </a:buClr>
              <a:buFont typeface="Wingdings" pitchFamily="2" charset="2"/>
              <a:buChar char="Ø"/>
              <a:defRPr/>
            </a:pPr>
            <a:r>
              <a:rPr lang="en-GB" sz="2800" dirty="0">
                <a:latin typeface="Arial Unicode MS" panose="020B0604020202020204" pitchFamily="34" charset="-128"/>
                <a:ea typeface="Arial Unicode MS" panose="020B0604020202020204" pitchFamily="34" charset="-128"/>
                <a:cs typeface="Arial Unicode MS" panose="020B0604020202020204" pitchFamily="34" charset="-128"/>
              </a:rPr>
              <a:t>Board business - ensures that:</a:t>
            </a:r>
          </a:p>
          <a:p>
            <a:pPr marL="892175" lvl="1" indent="-446088">
              <a:lnSpc>
                <a:spcPct val="130000"/>
              </a:lnSpc>
              <a:spcBef>
                <a:spcPts val="1200"/>
              </a:spcBef>
              <a:defRPr/>
            </a:pPr>
            <a:r>
              <a:rPr lang="en-GB" sz="2400" dirty="0"/>
              <a:t>There is clear delegation of authority to Committees, the Chair and Chief Executive</a:t>
            </a:r>
          </a:p>
          <a:p>
            <a:pPr marL="892175" lvl="1" indent="-446088">
              <a:lnSpc>
                <a:spcPct val="130000"/>
              </a:lnSpc>
              <a:spcBef>
                <a:spcPts val="1200"/>
              </a:spcBef>
              <a:defRPr/>
            </a:pPr>
            <a:r>
              <a:rPr lang="en-GB" sz="2400" dirty="0"/>
              <a:t>Professional advice is obtained for the Board, in particular when it is taking a decision on a matter that poses a significant operational or reputational risk</a:t>
            </a:r>
          </a:p>
          <a:p>
            <a:pPr marL="892175" lvl="1" indent="-446088">
              <a:lnSpc>
                <a:spcPct val="130000"/>
              </a:lnSpc>
              <a:spcBef>
                <a:spcPts val="1200"/>
              </a:spcBef>
              <a:defRPr/>
            </a:pPr>
            <a:r>
              <a:rPr lang="en-GB" sz="2400" dirty="0"/>
              <a:t>Difficult Board discussions take place when necessary - </a:t>
            </a:r>
            <a:r>
              <a:rPr lang="en-GB" sz="2400" i="1" dirty="0"/>
              <a:t>“leads a Board which regards dissent as an obligation and treats no subject as undiscussable”</a:t>
            </a:r>
          </a:p>
          <a:p>
            <a:pPr marL="892175" lvl="1" indent="-446088">
              <a:lnSpc>
                <a:spcPct val="125000"/>
              </a:lnSpc>
              <a:spcBef>
                <a:spcPts val="1200"/>
              </a:spcBef>
              <a:buClr>
                <a:schemeClr val="tx1"/>
              </a:buClr>
              <a:defRPr/>
            </a:pPr>
            <a:endParaRPr lang="en-GB" sz="2400" dirty="0"/>
          </a:p>
          <a:p>
            <a:pPr marL="892175" lvl="1" indent="-358775">
              <a:lnSpc>
                <a:spcPct val="120000"/>
              </a:lnSpc>
              <a:spcBef>
                <a:spcPts val="1200"/>
              </a:spcBef>
              <a:buClr>
                <a:schemeClr val="tx1"/>
              </a:buClr>
              <a:defRPr/>
            </a:pPr>
            <a:endParaRPr lang="en-GB" sz="2400" dirty="0"/>
          </a:p>
          <a:p>
            <a:pPr marL="892175" lvl="1" indent="-358775">
              <a:lnSpc>
                <a:spcPct val="120000"/>
              </a:lnSpc>
              <a:spcBef>
                <a:spcPts val="1200"/>
              </a:spcBef>
              <a:buClr>
                <a:schemeClr val="tx1"/>
              </a:buClr>
              <a:defRPr/>
            </a:pPr>
            <a:endParaRPr lang="en-GB" sz="2500" dirty="0">
              <a:latin typeface="Arial Unicode MS" pitchFamily="34" charset="-128"/>
              <a:ea typeface="Arial Unicode MS" pitchFamily="34" charset="-128"/>
              <a:cs typeface="Arial Unicode MS" pitchFamily="34" charset="-128"/>
            </a:endParaRPr>
          </a:p>
          <a:p>
            <a:pPr marL="892175" lvl="1" indent="-358775">
              <a:lnSpc>
                <a:spcPct val="120000"/>
              </a:lnSpc>
              <a:spcBef>
                <a:spcPts val="1200"/>
              </a:spcBef>
              <a:buClr>
                <a:schemeClr val="tx1"/>
              </a:buClr>
              <a:defRPr/>
            </a:pPr>
            <a:endParaRPr lang="en-GB" sz="2500" dirty="0">
              <a:latin typeface="Arial Unicode MS" pitchFamily="34" charset="-128"/>
              <a:ea typeface="Arial Unicode MS" pitchFamily="34" charset="-128"/>
              <a:cs typeface="Arial Unicode MS" pitchFamily="34" charset="-128"/>
            </a:endParaRP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6984" y="6314287"/>
            <a:ext cx="537120" cy="537120"/>
          </a:xfrm>
          <a:prstGeom prst="rect">
            <a:avLst/>
          </a:prstGeom>
        </p:spPr>
      </p:pic>
    </p:spTree>
    <p:extLst>
      <p:ext uri="{BB962C8B-B14F-4D97-AF65-F5344CB8AC3E}">
        <p14:creationId xmlns:p14="http://schemas.microsoft.com/office/powerpoint/2010/main" val="1033129449"/>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26"/>
          <p:cNvSpPr>
            <a:spLocks noGrp="1" noChangeArrowheads="1"/>
          </p:cNvSpPr>
          <p:nvPr>
            <p:ph type="title"/>
          </p:nvPr>
        </p:nvSpPr>
        <p:spPr>
          <a:xfrm>
            <a:off x="683568" y="228600"/>
            <a:ext cx="8460432" cy="968152"/>
          </a:xfrm>
        </p:spPr>
        <p:txBody>
          <a:bodyPr anchor="ctr"/>
          <a:lstStyle/>
          <a:p>
            <a:pPr>
              <a:defRPr/>
            </a:pPr>
            <a:r>
              <a:rPr lang="en-GB" b="1" dirty="0"/>
              <a:t>Role of the Chair</a:t>
            </a:r>
          </a:p>
        </p:txBody>
      </p:sp>
      <p:sp>
        <p:nvSpPr>
          <p:cNvPr id="165891" name="Rectangle 1027"/>
          <p:cNvSpPr>
            <a:spLocks noGrp="1" noChangeArrowheads="1"/>
          </p:cNvSpPr>
          <p:nvPr>
            <p:ph type="body" idx="4294967295"/>
          </p:nvPr>
        </p:nvSpPr>
        <p:spPr>
          <a:xfrm>
            <a:off x="179512" y="1628800"/>
            <a:ext cx="8856984" cy="5327452"/>
          </a:xfrm>
          <a:prstGeom prst="rect">
            <a:avLst/>
          </a:prstGeom>
        </p:spPr>
        <p:txBody>
          <a:bodyPr>
            <a:normAutofit/>
          </a:bodyPr>
          <a:lstStyle/>
          <a:p>
            <a:pPr marL="533400" indent="-533400">
              <a:lnSpc>
                <a:spcPct val="125000"/>
              </a:lnSpc>
              <a:defRPr/>
            </a:pPr>
            <a:r>
              <a:rPr lang="en-GB" sz="2800" dirty="0"/>
              <a:t>Relationships</a:t>
            </a:r>
          </a:p>
          <a:p>
            <a:pPr marL="892175" lvl="1" indent="-358775">
              <a:lnSpc>
                <a:spcPct val="125000"/>
              </a:lnSpc>
              <a:spcBef>
                <a:spcPts val="1200"/>
              </a:spcBef>
              <a:defRPr/>
            </a:pPr>
            <a:r>
              <a:rPr lang="en-GB" sz="2400" dirty="0"/>
              <a:t>Ensures that the Board takes account of legal advice and guidance from the Secretary etc. in reaching decisions</a:t>
            </a:r>
          </a:p>
          <a:p>
            <a:pPr marL="892175" lvl="1" indent="-358775">
              <a:lnSpc>
                <a:spcPct val="125000"/>
              </a:lnSpc>
              <a:spcBef>
                <a:spcPts val="1200"/>
              </a:spcBef>
              <a:defRPr/>
            </a:pPr>
            <a:r>
              <a:rPr lang="en-GB" sz="2400" dirty="0"/>
              <a:t>Establishes a good working relationship with the Chief Executive providing support and advice while respecting executive responsibility</a:t>
            </a:r>
          </a:p>
          <a:p>
            <a:pPr marL="892175" lvl="1" indent="-358775">
              <a:lnSpc>
                <a:spcPct val="125000"/>
              </a:lnSpc>
              <a:spcBef>
                <a:spcPts val="1200"/>
              </a:spcBef>
              <a:defRPr/>
            </a:pPr>
            <a:r>
              <a:rPr lang="en-GB" sz="2400" dirty="0"/>
              <a:t>Builds/maintains effective relationships with stakeholders</a:t>
            </a:r>
          </a:p>
          <a:p>
            <a:pPr marL="892175" lvl="1" indent="-358775">
              <a:lnSpc>
                <a:spcPct val="125000"/>
              </a:lnSpc>
              <a:spcBef>
                <a:spcPts val="1200"/>
              </a:spcBef>
              <a:defRPr/>
            </a:pPr>
            <a:r>
              <a:rPr lang="en-GB" sz="2400" dirty="0"/>
              <a:t>Ensures that the company is open and accountable to the Council, service users and the public etc.</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1160" y="6178028"/>
            <a:ext cx="537120" cy="537120"/>
          </a:xfrm>
          <a:prstGeom prst="rect">
            <a:avLst/>
          </a:prstGeom>
        </p:spPr>
      </p:pic>
    </p:spTree>
    <p:extLst>
      <p:ext uri="{BB962C8B-B14F-4D97-AF65-F5344CB8AC3E}">
        <p14:creationId xmlns:p14="http://schemas.microsoft.com/office/powerpoint/2010/main" val="2602899007"/>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47"/>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1" y="4077072"/>
            <a:ext cx="9143999" cy="1296144"/>
          </a:xfrm>
        </p:spPr>
        <p:txBody>
          <a:bodyPr>
            <a:noAutofit/>
          </a:bodyPr>
          <a:lstStyle/>
          <a:p>
            <a:pPr algn="ctr" fontAlgn="auto">
              <a:lnSpc>
                <a:spcPct val="150000"/>
              </a:lnSpc>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Role of the </a:t>
            </a:r>
            <a:r>
              <a:rPr lang="en-GB" sz="3600" i="0" dirty="0"/>
              <a:t>Company S</a:t>
            </a:r>
            <a:r>
              <a:rPr lang="en-GB" sz="3600" i="0" dirty="0">
                <a:latin typeface="Arial Unicode MS" pitchFamily="34" charset="-128"/>
                <a:ea typeface="Arial Unicode MS" pitchFamily="34" charset="-128"/>
                <a:cs typeface="Arial Unicode MS" pitchFamily="34" charset="-128"/>
              </a:rPr>
              <a:t>ecretary</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24944"/>
            <a:ext cx="9144000" cy="1574161"/>
          </a:xfrm>
          <a:prstGeom prst="rect">
            <a:avLst/>
          </a:prstGeom>
        </p:spPr>
      </p:pic>
    </p:spTree>
    <p:extLst>
      <p:ext uri="{BB962C8B-B14F-4D97-AF65-F5344CB8AC3E}">
        <p14:creationId xmlns:p14="http://schemas.microsoft.com/office/powerpoint/2010/main" val="2698521563"/>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526"/>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323528" y="4077072"/>
            <a:ext cx="8496944" cy="1008112"/>
          </a:xfrm>
        </p:spPr>
        <p:txBody>
          <a:bodyPr>
            <a:noAutofit/>
          </a:bodyPr>
          <a:lstStyle/>
          <a:p>
            <a:pPr algn="ctr" fontAlgn="auto">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The effective Board</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82699"/>
            <a:ext cx="9144001" cy="1574161"/>
          </a:xfrm>
          <a:prstGeom prst="rect">
            <a:avLst/>
          </a:prstGeom>
        </p:spPr>
      </p:pic>
    </p:spTree>
    <p:extLst>
      <p:ext uri="{BB962C8B-B14F-4D97-AF65-F5344CB8AC3E}">
        <p14:creationId xmlns:p14="http://schemas.microsoft.com/office/powerpoint/2010/main" val="2454853109"/>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467544" y="260648"/>
            <a:ext cx="8676456" cy="1008112"/>
          </a:xfrm>
        </p:spPr>
        <p:txBody>
          <a:bodyPr anchor="ctr"/>
          <a:lstStyle/>
          <a:p>
            <a:pPr>
              <a:defRPr/>
            </a:pPr>
            <a:r>
              <a:rPr lang="en-GB" b="1" dirty="0"/>
              <a:t>Role of the Company Secretary</a:t>
            </a:r>
            <a:endParaRPr lang="en-US" b="1" dirty="0"/>
          </a:p>
        </p:txBody>
      </p:sp>
      <p:sp>
        <p:nvSpPr>
          <p:cNvPr id="537603" name="Rectangle 3"/>
          <p:cNvSpPr>
            <a:spLocks noGrp="1" noChangeArrowheads="1"/>
          </p:cNvSpPr>
          <p:nvPr>
            <p:ph type="body" idx="4294967295"/>
          </p:nvPr>
        </p:nvSpPr>
        <p:spPr>
          <a:xfrm>
            <a:off x="323528" y="1700808"/>
            <a:ext cx="8496622" cy="5040560"/>
          </a:xfrm>
          <a:prstGeom prst="rect">
            <a:avLst/>
          </a:prstGeom>
        </p:spPr>
        <p:txBody>
          <a:bodyPr>
            <a:noAutofit/>
          </a:bodyPr>
          <a:lstStyle/>
          <a:p>
            <a:pPr marL="533400" indent="-533400">
              <a:lnSpc>
                <a:spcPct val="130000"/>
              </a:lnSpc>
              <a:defRPr/>
            </a:pPr>
            <a:r>
              <a:rPr lang="en-GB" dirty="0"/>
              <a:t>Not a legal requirement for charities and companies to have a Company Secretary but ….</a:t>
            </a:r>
          </a:p>
          <a:p>
            <a:pPr marL="533400" indent="-533400">
              <a:lnSpc>
                <a:spcPct val="130000"/>
              </a:lnSpc>
              <a:buFont typeface="Monotype Sorts" pitchFamily="2" charset="2"/>
              <a:buNone/>
              <a:defRPr/>
            </a:pPr>
            <a:endParaRPr lang="en-GB" sz="1100" dirty="0"/>
          </a:p>
          <a:p>
            <a:pPr marL="533400" indent="-533400">
              <a:lnSpc>
                <a:spcPct val="130000"/>
              </a:lnSpc>
              <a:defRPr/>
            </a:pPr>
            <a:r>
              <a:rPr lang="en-GB" dirty="0"/>
              <a:t>Appointment and removal of the Company Secretary is normally a matter for the Board</a:t>
            </a:r>
          </a:p>
          <a:p>
            <a:pPr marL="533400" indent="-533400">
              <a:lnSpc>
                <a:spcPct val="130000"/>
              </a:lnSpc>
              <a:buFont typeface="Monotype Sorts" pitchFamily="2" charset="2"/>
              <a:buNone/>
              <a:defRPr/>
            </a:pPr>
            <a:endParaRPr lang="en-GB" sz="1100" dirty="0"/>
          </a:p>
          <a:p>
            <a:pPr marL="533400" indent="-533400">
              <a:lnSpc>
                <a:spcPct val="130000"/>
              </a:lnSpc>
              <a:defRPr/>
            </a:pPr>
            <a:r>
              <a:rPr lang="en-GB" dirty="0"/>
              <a:t>Should be a person with considerable personal integrity - “Sides with the angels”</a:t>
            </a:r>
            <a:endParaRPr lang="en-US"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021288"/>
            <a:ext cx="537120" cy="537120"/>
          </a:xfrm>
          <a:prstGeom prst="rect">
            <a:avLst/>
          </a:prstGeom>
        </p:spPr>
      </p:pic>
    </p:spTree>
    <p:extLst>
      <p:ext uri="{BB962C8B-B14F-4D97-AF65-F5344CB8AC3E}">
        <p14:creationId xmlns:p14="http://schemas.microsoft.com/office/powerpoint/2010/main" val="1432483481"/>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971600" y="260648"/>
            <a:ext cx="8158113" cy="1080120"/>
          </a:xfrm>
        </p:spPr>
        <p:txBody>
          <a:bodyPr anchor="ctr"/>
          <a:lstStyle/>
          <a:p>
            <a:pPr>
              <a:defRPr/>
            </a:pPr>
            <a:r>
              <a:rPr lang="en-GB" b="1" dirty="0"/>
              <a:t>Board meetings</a:t>
            </a:r>
            <a:endParaRPr lang="en-US" b="1" dirty="0"/>
          </a:p>
        </p:txBody>
      </p:sp>
      <p:sp>
        <p:nvSpPr>
          <p:cNvPr id="537603" name="Rectangle 3"/>
          <p:cNvSpPr>
            <a:spLocks noGrp="1" noChangeArrowheads="1"/>
          </p:cNvSpPr>
          <p:nvPr>
            <p:ph type="body" idx="4294967295"/>
          </p:nvPr>
        </p:nvSpPr>
        <p:spPr>
          <a:xfrm>
            <a:off x="395536" y="1700808"/>
            <a:ext cx="8496944" cy="5157192"/>
          </a:xfrm>
          <a:prstGeom prst="rect">
            <a:avLst/>
          </a:prstGeom>
        </p:spPr>
        <p:txBody>
          <a:bodyPr>
            <a:noAutofit/>
          </a:bodyPr>
          <a:lstStyle/>
          <a:p>
            <a:pPr marL="533400" indent="-533400">
              <a:lnSpc>
                <a:spcPct val="130000"/>
              </a:lnSpc>
              <a:defRPr/>
            </a:pPr>
            <a:r>
              <a:rPr lang="en-GB" dirty="0"/>
              <a:t>Arranges Board meetings together with any specially convened meetings (appropriate notice)</a:t>
            </a:r>
          </a:p>
          <a:p>
            <a:pPr marL="0" indent="0">
              <a:lnSpc>
                <a:spcPct val="130000"/>
              </a:lnSpc>
              <a:buNone/>
              <a:defRPr/>
            </a:pPr>
            <a:endParaRPr lang="en-GB" sz="1000" dirty="0"/>
          </a:p>
          <a:p>
            <a:pPr marL="533400" indent="-533400">
              <a:lnSpc>
                <a:spcPct val="130000"/>
              </a:lnSpc>
              <a:defRPr/>
            </a:pPr>
            <a:r>
              <a:rPr lang="en-GB" dirty="0"/>
              <a:t>Compiles the agenda for Board meetings for consideration by the Chair and Chief Executive</a:t>
            </a:r>
          </a:p>
          <a:p>
            <a:pPr marL="0" indent="0">
              <a:lnSpc>
                <a:spcPct val="130000"/>
              </a:lnSpc>
              <a:buNone/>
              <a:defRPr/>
            </a:pPr>
            <a:endParaRPr lang="en-GB" sz="1000" dirty="0"/>
          </a:p>
          <a:p>
            <a:pPr marL="533400" indent="-533400">
              <a:lnSpc>
                <a:spcPct val="130000"/>
              </a:lnSpc>
              <a:defRPr/>
            </a:pPr>
            <a:r>
              <a:rPr lang="en-GB" dirty="0"/>
              <a:t>Assists in compilation of Board papers and filters them to ensure compliance with good governance</a:t>
            </a:r>
          </a:p>
          <a:p>
            <a:pPr marL="0" indent="0">
              <a:lnSpc>
                <a:spcPct val="130000"/>
              </a:lnSpc>
              <a:buNone/>
              <a:defRPr/>
            </a:pPr>
            <a:endParaRPr lang="en-GB" dirty="0"/>
          </a:p>
          <a:p>
            <a:pPr marL="0" indent="0">
              <a:lnSpc>
                <a:spcPct val="130000"/>
              </a:lnSpc>
              <a:buNone/>
              <a:defRPr/>
            </a:pPr>
            <a:endParaRPr lang="en-GB" sz="10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1384" y="6204248"/>
            <a:ext cx="537120" cy="537120"/>
          </a:xfrm>
          <a:prstGeom prst="rect">
            <a:avLst/>
          </a:prstGeom>
        </p:spPr>
      </p:pic>
    </p:spTree>
    <p:extLst>
      <p:ext uri="{BB962C8B-B14F-4D97-AF65-F5344CB8AC3E}">
        <p14:creationId xmlns:p14="http://schemas.microsoft.com/office/powerpoint/2010/main" val="683253937"/>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755576" y="332656"/>
            <a:ext cx="8316416" cy="792088"/>
          </a:xfrm>
        </p:spPr>
        <p:txBody>
          <a:bodyPr anchor="ctr"/>
          <a:lstStyle/>
          <a:p>
            <a:pPr>
              <a:defRPr/>
            </a:pPr>
            <a:r>
              <a:rPr lang="en-GB" b="1" dirty="0"/>
              <a:t>Board meetings</a:t>
            </a:r>
            <a:endParaRPr lang="en-US" b="1" dirty="0"/>
          </a:p>
        </p:txBody>
      </p:sp>
      <p:sp>
        <p:nvSpPr>
          <p:cNvPr id="538627" name="Rectangle 3"/>
          <p:cNvSpPr>
            <a:spLocks noGrp="1" noChangeArrowheads="1"/>
          </p:cNvSpPr>
          <p:nvPr>
            <p:ph type="body" idx="4294967295"/>
          </p:nvPr>
        </p:nvSpPr>
        <p:spPr>
          <a:xfrm>
            <a:off x="250825" y="1700808"/>
            <a:ext cx="8785671" cy="5157193"/>
          </a:xfrm>
          <a:prstGeom prst="rect">
            <a:avLst/>
          </a:prstGeom>
        </p:spPr>
        <p:txBody>
          <a:bodyPr>
            <a:noAutofit/>
          </a:bodyPr>
          <a:lstStyle/>
          <a:p>
            <a:pPr marL="533400" indent="-533400">
              <a:lnSpc>
                <a:spcPct val="130000"/>
              </a:lnSpc>
              <a:defRPr/>
            </a:pPr>
            <a:r>
              <a:rPr lang="en-GB" dirty="0"/>
              <a:t>Ensures that the Board conducts its business in accordance with the Standing Orders</a:t>
            </a:r>
          </a:p>
          <a:p>
            <a:pPr marL="0" indent="0">
              <a:lnSpc>
                <a:spcPct val="130000"/>
              </a:lnSpc>
              <a:buNone/>
              <a:defRPr/>
            </a:pPr>
            <a:endParaRPr lang="en-GB" dirty="0"/>
          </a:p>
          <a:p>
            <a:pPr marL="533400" indent="-533400">
              <a:lnSpc>
                <a:spcPct val="130000"/>
              </a:lnSpc>
              <a:defRPr/>
            </a:pPr>
            <a:r>
              <a:rPr lang="en-GB" dirty="0"/>
              <a:t>Takes minutes of meetings (and disseminates)</a:t>
            </a:r>
          </a:p>
          <a:p>
            <a:pPr marL="0" indent="0">
              <a:lnSpc>
                <a:spcPct val="130000"/>
              </a:lnSpc>
              <a:buNone/>
              <a:defRPr/>
            </a:pPr>
            <a:endParaRPr lang="en-GB" dirty="0"/>
          </a:p>
          <a:p>
            <a:pPr marL="533400" indent="-533400">
              <a:lnSpc>
                <a:spcPct val="130000"/>
              </a:lnSpc>
              <a:defRPr/>
            </a:pPr>
            <a:r>
              <a:rPr lang="en-GB" dirty="0"/>
              <a:t>Acts as Secretary to all Board Committees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3782480998"/>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755576" y="332656"/>
            <a:ext cx="8316416" cy="792088"/>
          </a:xfrm>
        </p:spPr>
        <p:txBody>
          <a:bodyPr anchor="ctr"/>
          <a:lstStyle/>
          <a:p>
            <a:pPr>
              <a:defRPr/>
            </a:pPr>
            <a:r>
              <a:rPr lang="en-GB" b="1" dirty="0"/>
              <a:t>Board</a:t>
            </a:r>
            <a:endParaRPr lang="en-US" b="1" dirty="0"/>
          </a:p>
        </p:txBody>
      </p:sp>
      <p:sp>
        <p:nvSpPr>
          <p:cNvPr id="538627" name="Rectangle 3"/>
          <p:cNvSpPr>
            <a:spLocks noGrp="1" noChangeArrowheads="1"/>
          </p:cNvSpPr>
          <p:nvPr>
            <p:ph type="body" idx="4294967295"/>
          </p:nvPr>
        </p:nvSpPr>
        <p:spPr>
          <a:xfrm>
            <a:off x="250825" y="1700808"/>
            <a:ext cx="8821167" cy="5157193"/>
          </a:xfrm>
          <a:prstGeom prst="rect">
            <a:avLst/>
          </a:prstGeom>
        </p:spPr>
        <p:txBody>
          <a:bodyPr>
            <a:noAutofit/>
          </a:bodyPr>
          <a:lstStyle/>
          <a:p>
            <a:pPr marL="533400" indent="-533400">
              <a:lnSpc>
                <a:spcPct val="135000"/>
              </a:lnSpc>
              <a:defRPr/>
            </a:pPr>
            <a:r>
              <a:rPr lang="en-GB" dirty="0"/>
              <a:t>Provides comprehensive practical support/guidance to the Chair and Directors individually and collectively</a:t>
            </a:r>
          </a:p>
          <a:p>
            <a:pPr marL="0" indent="0">
              <a:lnSpc>
                <a:spcPct val="135000"/>
              </a:lnSpc>
              <a:buNone/>
              <a:defRPr/>
            </a:pPr>
            <a:endParaRPr lang="en-GB" sz="1400" dirty="0"/>
          </a:p>
          <a:p>
            <a:pPr marL="533400" indent="-533400">
              <a:lnSpc>
                <a:spcPct val="135000"/>
              </a:lnSpc>
              <a:defRPr/>
            </a:pPr>
            <a:r>
              <a:rPr lang="en-GB" dirty="0"/>
              <a:t>Raises matters which warrant attention of the Board</a:t>
            </a:r>
          </a:p>
          <a:p>
            <a:pPr marL="0" indent="0">
              <a:lnSpc>
                <a:spcPct val="135000"/>
              </a:lnSpc>
              <a:buNone/>
              <a:defRPr/>
            </a:pPr>
            <a:endParaRPr lang="en-US" sz="1400" dirty="0"/>
          </a:p>
          <a:p>
            <a:pPr marL="533400" indent="-533400">
              <a:lnSpc>
                <a:spcPct val="135000"/>
              </a:lnSpc>
              <a:defRPr/>
            </a:pPr>
            <a:r>
              <a:rPr lang="en-GB" dirty="0"/>
              <a:t>Is a source of impartial advice on legal requirements, corporate governance and related best practice</a:t>
            </a:r>
          </a:p>
          <a:p>
            <a:pPr marL="0" indent="0">
              <a:lnSpc>
                <a:spcPct val="135000"/>
              </a:lnSpc>
              <a:buNone/>
              <a:defRPr/>
            </a:pPr>
            <a:endParaRPr lang="en-GB" sz="1400" dirty="0"/>
          </a:p>
          <a:p>
            <a:pPr marL="0" indent="0">
              <a:lnSpc>
                <a:spcPct val="90000"/>
              </a:lnSpc>
              <a:buNone/>
              <a:defRPr/>
            </a:pPr>
            <a:endParaRPr lang="en-GB" dirty="0"/>
          </a:p>
          <a:p>
            <a:pPr marL="0" indent="0">
              <a:lnSpc>
                <a:spcPct val="90000"/>
              </a:lnSpc>
              <a:buNone/>
              <a:defRPr/>
            </a:pPr>
            <a:endParaRPr lang="en-GB" dirty="0"/>
          </a:p>
          <a:p>
            <a:pPr marL="533400" indent="-533400">
              <a:lnSpc>
                <a:spcPct val="90000"/>
              </a:lnSpc>
              <a:defRPr/>
            </a:pPr>
            <a:endParaRPr lang="en-GB"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487738544"/>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611560" y="260648"/>
            <a:ext cx="8518153" cy="864096"/>
          </a:xfrm>
        </p:spPr>
        <p:txBody>
          <a:bodyPr anchor="ctr"/>
          <a:lstStyle/>
          <a:p>
            <a:pPr>
              <a:defRPr/>
            </a:pPr>
            <a:r>
              <a:rPr lang="en-GB" b="1" dirty="0"/>
              <a:t>Chair</a:t>
            </a:r>
            <a:endParaRPr lang="en-US" b="1" dirty="0"/>
          </a:p>
        </p:txBody>
      </p:sp>
      <p:sp>
        <p:nvSpPr>
          <p:cNvPr id="537603" name="Rectangle 3"/>
          <p:cNvSpPr>
            <a:spLocks noGrp="1" noChangeArrowheads="1"/>
          </p:cNvSpPr>
          <p:nvPr>
            <p:ph type="body" idx="4294967295"/>
          </p:nvPr>
        </p:nvSpPr>
        <p:spPr>
          <a:xfrm>
            <a:off x="0" y="1484784"/>
            <a:ext cx="9036496" cy="5328592"/>
          </a:xfrm>
          <a:prstGeom prst="rect">
            <a:avLst/>
          </a:prstGeom>
        </p:spPr>
        <p:txBody>
          <a:bodyPr>
            <a:noAutofit/>
          </a:bodyPr>
          <a:lstStyle/>
          <a:p>
            <a:pPr marL="533400" indent="-533400">
              <a:lnSpc>
                <a:spcPct val="150000"/>
              </a:lnSpc>
              <a:defRPr/>
            </a:pPr>
            <a:r>
              <a:rPr lang="en-GB" dirty="0"/>
              <a:t>Provides advice to the Chair (and Chief Executive) on the application of the legal, regulatory and governance framework within which the company operates, including but not restricted to:</a:t>
            </a:r>
          </a:p>
          <a:p>
            <a:pPr marL="892175" lvl="1" indent="-358775">
              <a:lnSpc>
                <a:spcPct val="150000"/>
              </a:lnSpc>
              <a:spcBef>
                <a:spcPts val="1200"/>
              </a:spcBef>
              <a:defRPr/>
            </a:pPr>
            <a:r>
              <a:rPr lang="en-GB" sz="2400" dirty="0"/>
              <a:t>Companies and charities legislation</a:t>
            </a:r>
          </a:p>
          <a:p>
            <a:pPr marL="892175" lvl="1" indent="-358775">
              <a:lnSpc>
                <a:spcPct val="150000"/>
              </a:lnSpc>
              <a:spcBef>
                <a:spcPts val="1200"/>
              </a:spcBef>
              <a:defRPr/>
            </a:pPr>
            <a:r>
              <a:rPr lang="en-GB" sz="2400" dirty="0"/>
              <a:t>SDC/SLA with the Council</a:t>
            </a:r>
          </a:p>
          <a:p>
            <a:pPr marL="892175" lvl="1" indent="-358775">
              <a:lnSpc>
                <a:spcPct val="150000"/>
              </a:lnSpc>
              <a:spcBef>
                <a:spcPts val="1200"/>
              </a:spcBef>
              <a:defRPr/>
            </a:pPr>
            <a:r>
              <a:rPr lang="en-GB" sz="2400" dirty="0"/>
              <a:t>Standing Orders</a:t>
            </a:r>
          </a:p>
          <a:p>
            <a:pPr marL="892175" lvl="1" indent="-358775">
              <a:lnSpc>
                <a:spcPct val="150000"/>
              </a:lnSpc>
              <a:spcBef>
                <a:spcPts val="1200"/>
              </a:spcBef>
              <a:defRPr/>
            </a:pPr>
            <a:r>
              <a:rPr lang="en-GB" sz="2400" dirty="0"/>
              <a:t>Code of Conduct</a:t>
            </a:r>
            <a:endParaRPr lang="en-US" sz="24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76256"/>
            <a:ext cx="537120" cy="537120"/>
          </a:xfrm>
          <a:prstGeom prst="rect">
            <a:avLst/>
          </a:prstGeom>
        </p:spPr>
      </p:pic>
    </p:spTree>
    <p:extLst>
      <p:ext uri="{BB962C8B-B14F-4D97-AF65-F5344CB8AC3E}">
        <p14:creationId xmlns:p14="http://schemas.microsoft.com/office/powerpoint/2010/main" val="459079057"/>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539552" y="260648"/>
            <a:ext cx="8590161" cy="864096"/>
          </a:xfrm>
        </p:spPr>
        <p:txBody>
          <a:bodyPr anchor="ctr"/>
          <a:lstStyle/>
          <a:p>
            <a:pPr>
              <a:defRPr/>
            </a:pPr>
            <a:r>
              <a:rPr lang="en-GB" b="1" dirty="0"/>
              <a:t>Chair</a:t>
            </a:r>
            <a:endParaRPr lang="en-US" b="1" dirty="0"/>
          </a:p>
        </p:txBody>
      </p:sp>
      <p:sp>
        <p:nvSpPr>
          <p:cNvPr id="537603" name="Rectangle 3"/>
          <p:cNvSpPr>
            <a:spLocks noGrp="1" noChangeArrowheads="1"/>
          </p:cNvSpPr>
          <p:nvPr>
            <p:ph type="body" idx="4294967295"/>
          </p:nvPr>
        </p:nvSpPr>
        <p:spPr>
          <a:xfrm>
            <a:off x="0" y="1628800"/>
            <a:ext cx="9036496" cy="5184576"/>
          </a:xfrm>
          <a:prstGeom prst="rect">
            <a:avLst/>
          </a:prstGeom>
        </p:spPr>
        <p:txBody>
          <a:bodyPr>
            <a:noAutofit/>
          </a:bodyPr>
          <a:lstStyle/>
          <a:p>
            <a:pPr marL="533400" indent="-533400">
              <a:lnSpc>
                <a:spcPct val="130000"/>
              </a:lnSpc>
            </a:pPr>
            <a:r>
              <a:rPr lang="en-US" dirty="0"/>
              <a:t>Provides personal or private advice on matters falling within his/her Board responsibilities</a:t>
            </a:r>
          </a:p>
          <a:p>
            <a:pPr marL="0" indent="0">
              <a:lnSpc>
                <a:spcPct val="130000"/>
              </a:lnSpc>
              <a:buNone/>
            </a:pPr>
            <a:endParaRPr lang="en-US" sz="600" dirty="0"/>
          </a:p>
          <a:p>
            <a:pPr marL="533400" indent="-533400">
              <a:lnSpc>
                <a:spcPct val="130000"/>
              </a:lnSpc>
            </a:pPr>
            <a:r>
              <a:rPr lang="en-GB" dirty="0"/>
              <a:t>On behalf of the Chair, arranges induction training for Directors (and ongoing development) and the </a:t>
            </a:r>
            <a:r>
              <a:rPr lang="en-US" dirty="0"/>
              <a:t>annual review of Board effectiveness</a:t>
            </a:r>
          </a:p>
          <a:p>
            <a:pPr marL="0" indent="0">
              <a:lnSpc>
                <a:spcPct val="130000"/>
              </a:lnSpc>
              <a:buNone/>
            </a:pPr>
            <a:endParaRPr lang="en-US" sz="600" dirty="0"/>
          </a:p>
          <a:p>
            <a:pPr marL="533400" indent="-533400">
              <a:lnSpc>
                <a:spcPct val="130000"/>
              </a:lnSpc>
            </a:pPr>
            <a:r>
              <a:rPr lang="en-US" dirty="0"/>
              <a:t>Provides advice on papers for meetings which the Chair attends including meetings with the Council and obtains briefing information on relevant issues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76256"/>
            <a:ext cx="537120" cy="537120"/>
          </a:xfrm>
          <a:prstGeom prst="rect">
            <a:avLst/>
          </a:prstGeom>
        </p:spPr>
      </p:pic>
    </p:spTree>
    <p:extLst>
      <p:ext uri="{BB962C8B-B14F-4D97-AF65-F5344CB8AC3E}">
        <p14:creationId xmlns:p14="http://schemas.microsoft.com/office/powerpoint/2010/main" val="2954750387"/>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971600" y="299592"/>
            <a:ext cx="8158113" cy="825152"/>
          </a:xfrm>
        </p:spPr>
        <p:txBody>
          <a:bodyPr anchor="ctr"/>
          <a:lstStyle/>
          <a:p>
            <a:pPr>
              <a:defRPr/>
            </a:pPr>
            <a:r>
              <a:rPr lang="en-GB" b="1" dirty="0"/>
              <a:t>Directors</a:t>
            </a:r>
            <a:endParaRPr lang="en-US" b="1" dirty="0"/>
          </a:p>
        </p:txBody>
      </p:sp>
      <p:sp>
        <p:nvSpPr>
          <p:cNvPr id="537603" name="Rectangle 3"/>
          <p:cNvSpPr>
            <a:spLocks noGrp="1" noChangeArrowheads="1"/>
          </p:cNvSpPr>
          <p:nvPr>
            <p:ph type="body" idx="4294967295"/>
          </p:nvPr>
        </p:nvSpPr>
        <p:spPr>
          <a:xfrm>
            <a:off x="467544" y="1556792"/>
            <a:ext cx="8064896" cy="5184576"/>
          </a:xfrm>
          <a:prstGeom prst="rect">
            <a:avLst/>
          </a:prstGeom>
        </p:spPr>
        <p:txBody>
          <a:bodyPr>
            <a:noAutofit/>
          </a:bodyPr>
          <a:lstStyle/>
          <a:p>
            <a:pPr marL="533400" indent="-533400">
              <a:lnSpc>
                <a:spcPct val="125000"/>
              </a:lnSpc>
              <a:defRPr/>
            </a:pPr>
            <a:r>
              <a:rPr lang="en-GB" dirty="0"/>
              <a:t>A</a:t>
            </a:r>
            <a:r>
              <a:rPr lang="en-US" dirty="0" err="1"/>
              <a:t>cts</a:t>
            </a:r>
            <a:r>
              <a:rPr lang="en-US" dirty="0"/>
              <a:t> as a source of advice and guidance for Directors on all aspects of their roles</a:t>
            </a:r>
          </a:p>
          <a:p>
            <a:pPr marL="892175" lvl="1" indent="-358775">
              <a:lnSpc>
                <a:spcPct val="125000"/>
              </a:lnSpc>
              <a:spcBef>
                <a:spcPts val="1200"/>
              </a:spcBef>
              <a:defRPr/>
            </a:pPr>
            <a:r>
              <a:rPr lang="en-US" sz="2400" dirty="0"/>
              <a:t>Code of Conduct issues (Standards Officer)</a:t>
            </a:r>
          </a:p>
          <a:p>
            <a:pPr marL="0" indent="0">
              <a:lnSpc>
                <a:spcPct val="125000"/>
              </a:lnSpc>
              <a:buNone/>
              <a:defRPr/>
            </a:pPr>
            <a:endParaRPr lang="en-GB" sz="1200" dirty="0"/>
          </a:p>
          <a:p>
            <a:pPr marL="533400" indent="-533400">
              <a:lnSpc>
                <a:spcPct val="125000"/>
              </a:lnSpc>
            </a:pPr>
            <a:r>
              <a:rPr lang="en-GB" dirty="0"/>
              <a:t>Compiles and maintains a Register of Director Interests, ensuring that it is updated annually and publicly accessible</a:t>
            </a:r>
          </a:p>
          <a:p>
            <a:pPr marL="0" indent="0">
              <a:lnSpc>
                <a:spcPct val="125000"/>
              </a:lnSpc>
              <a:buNone/>
            </a:pPr>
            <a:endParaRPr lang="en-GB" sz="1200" dirty="0"/>
          </a:p>
          <a:p>
            <a:pPr marL="533400" indent="-533400">
              <a:lnSpc>
                <a:spcPct val="125000"/>
              </a:lnSpc>
            </a:pPr>
            <a:r>
              <a:rPr lang="en-GB" dirty="0"/>
              <a:t>Facilitates the provision of legal advice to individual Directors as and when necessary</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021288"/>
            <a:ext cx="537120" cy="537120"/>
          </a:xfrm>
          <a:prstGeom prst="rect">
            <a:avLst/>
          </a:prstGeom>
        </p:spPr>
      </p:pic>
    </p:spTree>
    <p:extLst>
      <p:ext uri="{BB962C8B-B14F-4D97-AF65-F5344CB8AC3E}">
        <p14:creationId xmlns:p14="http://schemas.microsoft.com/office/powerpoint/2010/main" val="1747721984"/>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755576" y="332656"/>
            <a:ext cx="8316416" cy="1152128"/>
          </a:xfrm>
        </p:spPr>
        <p:txBody>
          <a:bodyPr anchor="ctr"/>
          <a:lstStyle/>
          <a:p>
            <a:pPr>
              <a:defRPr/>
            </a:pPr>
            <a:r>
              <a:rPr lang="en-GB" b="1" dirty="0"/>
              <a:t>Company</a:t>
            </a:r>
            <a:endParaRPr lang="en-US" b="1" dirty="0"/>
          </a:p>
        </p:txBody>
      </p:sp>
      <p:sp>
        <p:nvSpPr>
          <p:cNvPr id="538627" name="Rectangle 3"/>
          <p:cNvSpPr>
            <a:spLocks noGrp="1" noChangeArrowheads="1"/>
          </p:cNvSpPr>
          <p:nvPr>
            <p:ph type="body" idx="4294967295"/>
          </p:nvPr>
        </p:nvSpPr>
        <p:spPr>
          <a:xfrm>
            <a:off x="250825" y="1700809"/>
            <a:ext cx="8893175" cy="5040559"/>
          </a:xfrm>
          <a:prstGeom prst="rect">
            <a:avLst/>
          </a:prstGeom>
        </p:spPr>
        <p:txBody>
          <a:bodyPr>
            <a:noAutofit/>
          </a:bodyPr>
          <a:lstStyle/>
          <a:p>
            <a:pPr marL="533400" indent="-533400">
              <a:lnSpc>
                <a:spcPct val="130000"/>
              </a:lnSpc>
              <a:defRPr/>
            </a:pPr>
            <a:r>
              <a:rPr lang="en-GB" dirty="0"/>
              <a:t>Central source of guidance and advice within the company on matters of business ethics and good governance</a:t>
            </a:r>
          </a:p>
          <a:p>
            <a:pPr marL="0" indent="0">
              <a:lnSpc>
                <a:spcPct val="130000"/>
              </a:lnSpc>
              <a:buNone/>
              <a:defRPr/>
            </a:pPr>
            <a:endParaRPr lang="en-GB" sz="1200" dirty="0"/>
          </a:p>
          <a:p>
            <a:pPr marL="533400" indent="-533400">
              <a:lnSpc>
                <a:spcPct val="130000"/>
              </a:lnSpc>
              <a:defRPr/>
            </a:pPr>
            <a:r>
              <a:rPr lang="en-GB" dirty="0"/>
              <a:t>Monitors incidents of non-compliance and reports to the Board</a:t>
            </a:r>
          </a:p>
          <a:p>
            <a:pPr marL="0" indent="0">
              <a:lnSpc>
                <a:spcPct val="130000"/>
              </a:lnSpc>
              <a:buNone/>
              <a:defRPr/>
            </a:pPr>
            <a:endParaRPr lang="en-GB" sz="1200" dirty="0"/>
          </a:p>
          <a:p>
            <a:pPr marL="533400" indent="-533400">
              <a:lnSpc>
                <a:spcPct val="130000"/>
              </a:lnSpc>
              <a:defRPr/>
            </a:pPr>
            <a:r>
              <a:rPr lang="en-GB" dirty="0"/>
              <a:t>Complies with the fiduciary and other duties of Directors</a:t>
            </a:r>
            <a:endParaRPr lang="en-GB" sz="12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021288"/>
            <a:ext cx="537120" cy="537120"/>
          </a:xfrm>
          <a:prstGeom prst="rect">
            <a:avLst/>
          </a:prstGeom>
        </p:spPr>
      </p:pic>
    </p:spTree>
    <p:extLst>
      <p:ext uri="{BB962C8B-B14F-4D97-AF65-F5344CB8AC3E}">
        <p14:creationId xmlns:p14="http://schemas.microsoft.com/office/powerpoint/2010/main" val="3844901254"/>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755576" y="332656"/>
            <a:ext cx="8316416" cy="936104"/>
          </a:xfrm>
        </p:spPr>
        <p:txBody>
          <a:bodyPr anchor="ctr"/>
          <a:lstStyle/>
          <a:p>
            <a:pPr>
              <a:defRPr/>
            </a:pPr>
            <a:r>
              <a:rPr lang="en-GB" b="1" dirty="0"/>
              <a:t>Company</a:t>
            </a:r>
            <a:endParaRPr lang="en-US" b="1" dirty="0"/>
          </a:p>
        </p:txBody>
      </p:sp>
      <p:sp>
        <p:nvSpPr>
          <p:cNvPr id="538627" name="Rectangle 3"/>
          <p:cNvSpPr>
            <a:spLocks noGrp="1" noChangeArrowheads="1"/>
          </p:cNvSpPr>
          <p:nvPr>
            <p:ph type="body" idx="4294967295"/>
          </p:nvPr>
        </p:nvSpPr>
        <p:spPr>
          <a:xfrm>
            <a:off x="250825" y="1556792"/>
            <a:ext cx="8458695" cy="5301209"/>
          </a:xfrm>
          <a:prstGeom prst="rect">
            <a:avLst/>
          </a:prstGeom>
        </p:spPr>
        <p:txBody>
          <a:bodyPr>
            <a:noAutofit/>
          </a:bodyPr>
          <a:lstStyle/>
          <a:p>
            <a:pPr marL="533400" indent="-533400">
              <a:lnSpc>
                <a:spcPct val="130000"/>
              </a:lnSpc>
              <a:defRPr/>
            </a:pPr>
            <a:r>
              <a:rPr lang="en-GB" dirty="0"/>
              <a:t>Administers alterations to constitution</a:t>
            </a:r>
          </a:p>
          <a:p>
            <a:pPr marL="0" indent="0">
              <a:lnSpc>
                <a:spcPct val="130000"/>
              </a:lnSpc>
              <a:buNone/>
              <a:defRPr/>
            </a:pPr>
            <a:endParaRPr lang="en-GB" sz="1200" dirty="0"/>
          </a:p>
          <a:p>
            <a:pPr marL="533400" indent="-533400">
              <a:lnSpc>
                <a:spcPct val="130000"/>
              </a:lnSpc>
              <a:defRPr/>
            </a:pPr>
            <a:r>
              <a:rPr lang="en-GB" dirty="0"/>
              <a:t>Maintains statutory registers - completes and files statutory forms</a:t>
            </a:r>
          </a:p>
          <a:p>
            <a:pPr marL="0" indent="0">
              <a:lnSpc>
                <a:spcPct val="130000"/>
              </a:lnSpc>
              <a:buNone/>
              <a:defRPr/>
            </a:pPr>
            <a:endParaRPr lang="en-GB" sz="1200" dirty="0"/>
          </a:p>
          <a:p>
            <a:pPr marL="533400" indent="-533400">
              <a:lnSpc>
                <a:spcPct val="130000"/>
              </a:lnSpc>
              <a:defRPr/>
            </a:pPr>
            <a:r>
              <a:rPr lang="en-GB" dirty="0"/>
              <a:t>Meetings and resolutions</a:t>
            </a:r>
          </a:p>
          <a:p>
            <a:pPr marL="0" indent="0">
              <a:lnSpc>
                <a:spcPct val="130000"/>
              </a:lnSpc>
              <a:buNone/>
              <a:defRPr/>
            </a:pPr>
            <a:endParaRPr lang="en-GB" sz="1200" dirty="0"/>
          </a:p>
          <a:p>
            <a:pPr marL="533400" indent="-533400">
              <a:lnSpc>
                <a:spcPct val="130000"/>
              </a:lnSpc>
              <a:defRPr/>
            </a:pPr>
            <a:r>
              <a:rPr lang="en-GB" dirty="0"/>
              <a:t>Miscellaneous</a:t>
            </a:r>
          </a:p>
          <a:p>
            <a:pPr marL="892175" lvl="1" indent="-358775">
              <a:lnSpc>
                <a:spcPct val="130000"/>
              </a:lnSpc>
              <a:spcBef>
                <a:spcPts val="1200"/>
              </a:spcBef>
              <a:defRPr/>
            </a:pPr>
            <a:r>
              <a:rPr lang="en-GB" sz="2400" dirty="0"/>
              <a:t>Safe custody and proper use of any company seals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021288"/>
            <a:ext cx="537120" cy="537120"/>
          </a:xfrm>
          <a:prstGeom prst="rect">
            <a:avLst/>
          </a:prstGeom>
        </p:spPr>
      </p:pic>
    </p:spTree>
    <p:extLst>
      <p:ext uri="{BB962C8B-B14F-4D97-AF65-F5344CB8AC3E}">
        <p14:creationId xmlns:p14="http://schemas.microsoft.com/office/powerpoint/2010/main" val="3615675178"/>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11560" y="188913"/>
            <a:ext cx="7389440" cy="1151855"/>
          </a:xfrm>
        </p:spPr>
        <p:txBody>
          <a:bodyPr/>
          <a:lstStyle/>
          <a:p>
            <a:pPr>
              <a:defRPr/>
            </a:pPr>
            <a:r>
              <a:rPr lang="en-GB" b="1" dirty="0"/>
              <a:t>Case study 6</a:t>
            </a:r>
          </a:p>
        </p:txBody>
      </p:sp>
      <p:sp>
        <p:nvSpPr>
          <p:cNvPr id="778243" name="Rectangle 3"/>
          <p:cNvSpPr>
            <a:spLocks noGrp="1" noChangeArrowheads="1"/>
          </p:cNvSpPr>
          <p:nvPr>
            <p:ph type="body" idx="4294967295"/>
          </p:nvPr>
        </p:nvSpPr>
        <p:spPr>
          <a:xfrm>
            <a:off x="107504" y="1628800"/>
            <a:ext cx="8712968" cy="5145632"/>
          </a:xfrm>
          <a:prstGeom prst="rect">
            <a:avLst/>
          </a:prstGeom>
        </p:spPr>
        <p:txBody>
          <a:bodyPr>
            <a:normAutofit/>
          </a:bodyPr>
          <a:lstStyle/>
          <a:p>
            <a:pPr marL="533400" indent="-533400">
              <a:lnSpc>
                <a:spcPct val="125000"/>
              </a:lnSpc>
              <a:buFont typeface="+mj-lt"/>
              <a:buAutoNum type="alphaLcPeriod"/>
              <a:defRPr/>
            </a:pPr>
            <a:r>
              <a:rPr lang="en-GB" dirty="0"/>
              <a:t>Legal duty to avoid conflicts of interests and a legal duty to declare interests in a transaction</a:t>
            </a:r>
          </a:p>
          <a:p>
            <a:pPr marL="0" indent="0">
              <a:lnSpc>
                <a:spcPct val="125000"/>
              </a:lnSpc>
              <a:buNone/>
              <a:tabLst>
                <a:tab pos="539750" algn="l"/>
              </a:tabLst>
              <a:defRPr/>
            </a:pPr>
            <a:r>
              <a:rPr lang="en-GB" sz="2500" dirty="0"/>
              <a:t>	</a:t>
            </a:r>
            <a:r>
              <a:rPr lang="en-GB" sz="2400" dirty="0"/>
              <a:t>Declare the interest and take advice</a:t>
            </a:r>
          </a:p>
          <a:p>
            <a:pPr marL="0" indent="0">
              <a:lnSpc>
                <a:spcPct val="125000"/>
              </a:lnSpc>
              <a:buNone/>
              <a:tabLst>
                <a:tab pos="539750" algn="l"/>
              </a:tabLst>
              <a:defRPr/>
            </a:pPr>
            <a:r>
              <a:rPr lang="en-GB" sz="2400" dirty="0"/>
              <a:t>	Reasonable person test (not what you think)</a:t>
            </a:r>
          </a:p>
          <a:p>
            <a:pPr marL="539750" indent="0">
              <a:lnSpc>
                <a:spcPct val="125000"/>
              </a:lnSpc>
              <a:buNone/>
              <a:defRPr/>
            </a:pPr>
            <a:r>
              <a:rPr lang="en-GB" sz="2400" dirty="0"/>
              <a:t>What position did you hold in the company?  Do you still have close links?  Are there other Directors who have expertise?</a:t>
            </a:r>
          </a:p>
          <a:p>
            <a:pPr marL="539750" indent="0">
              <a:lnSpc>
                <a:spcPct val="125000"/>
              </a:lnSpc>
              <a:buNone/>
              <a:defRPr/>
            </a:pPr>
            <a:r>
              <a:rPr lang="en-GB" sz="2400" dirty="0"/>
              <a:t>Grey area:  but if in doubt, stay out!</a:t>
            </a:r>
          </a:p>
          <a:p>
            <a:pPr marL="539750" indent="0">
              <a:lnSpc>
                <a:spcPct val="120000"/>
              </a:lnSpc>
              <a:buNone/>
              <a:defRPr/>
            </a:pPr>
            <a:endParaRPr lang="en-GB" sz="17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1730136518"/>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07504" y="1484784"/>
            <a:ext cx="8784976" cy="5373216"/>
          </a:xfrm>
        </p:spPr>
        <p:txBody>
          <a:bodyPr>
            <a:normAutofit fontScale="92500" lnSpcReduction="10000"/>
          </a:bodyPr>
          <a:lstStyle/>
          <a:p>
            <a:pPr marL="533400" lvl="1" indent="-533400">
              <a:lnSpc>
                <a:spcPct val="130000"/>
              </a:lnSpc>
              <a:spcBef>
                <a:spcPts val="1200"/>
              </a:spcBef>
              <a:buClr>
                <a:schemeClr val="tx1"/>
              </a:buClr>
              <a:buFont typeface="Wingdings" pitchFamily="2" charset="2"/>
              <a:buChar char="Ø"/>
              <a:defRPr/>
            </a:pPr>
            <a:r>
              <a:rPr lang="en-GB" sz="2800" dirty="0"/>
              <a:t>“Keeps its eye on the ball”</a:t>
            </a:r>
          </a:p>
          <a:p>
            <a:pPr marL="893763" lvl="2">
              <a:lnSpc>
                <a:spcPct val="130000"/>
              </a:lnSpc>
              <a:spcBef>
                <a:spcPts val="1200"/>
              </a:spcBef>
              <a:buFont typeface="Arial" pitchFamily="34" charset="0"/>
              <a:buChar char="•"/>
              <a:defRPr/>
            </a:pPr>
            <a:r>
              <a:rPr lang="en-US" sz="2600" dirty="0"/>
              <a:t>Ensures clarity of purpose and a focus on delivering positive outcomes for citizens and users</a:t>
            </a:r>
          </a:p>
          <a:p>
            <a:pPr marL="0" lvl="2" indent="0">
              <a:lnSpc>
                <a:spcPct val="130000"/>
              </a:lnSpc>
              <a:spcBef>
                <a:spcPts val="1200"/>
              </a:spcBef>
              <a:buSzPct val="100000"/>
              <a:buNone/>
              <a:defRPr/>
            </a:pPr>
            <a:endParaRPr lang="en-GB" sz="1000" dirty="0"/>
          </a:p>
          <a:p>
            <a:pPr marL="533400" lvl="1" indent="-533400">
              <a:lnSpc>
                <a:spcPct val="130000"/>
              </a:lnSpc>
              <a:spcBef>
                <a:spcPts val="1200"/>
              </a:spcBef>
              <a:buFont typeface="Wingdings" panose="05000000000000000000" pitchFamily="2" charset="2"/>
              <a:buChar char="Ø"/>
            </a:pPr>
            <a:r>
              <a:rPr lang="en-GB" sz="2800" dirty="0"/>
              <a:t>Provides strategic direction to the organisation</a:t>
            </a:r>
          </a:p>
          <a:p>
            <a:pPr marL="893763" lvl="2">
              <a:lnSpc>
                <a:spcPct val="130000"/>
              </a:lnSpc>
              <a:spcBef>
                <a:spcPts val="1200"/>
              </a:spcBef>
              <a:buFont typeface="Arial" panose="020B0604020202020204" pitchFamily="34" charset="0"/>
              <a:buChar char="•"/>
            </a:pPr>
            <a:r>
              <a:rPr lang="en-GB" sz="2600" dirty="0"/>
              <a:t>Oversees development of the Corporate Plan and approves the annual Business Plan</a:t>
            </a:r>
          </a:p>
          <a:p>
            <a:pPr marL="893763" lvl="2">
              <a:lnSpc>
                <a:spcPct val="130000"/>
              </a:lnSpc>
              <a:spcBef>
                <a:spcPts val="1200"/>
              </a:spcBef>
              <a:buFont typeface="Arial" panose="020B0604020202020204" pitchFamily="34" charset="0"/>
              <a:buChar char="•"/>
            </a:pPr>
            <a:r>
              <a:rPr lang="en-GB" sz="2600" dirty="0"/>
              <a:t>Ensures that the financial, physical and staffing resources are in place in deliver the Corporate Plan</a:t>
            </a:r>
          </a:p>
          <a:p>
            <a:pPr marL="893763" lvl="2">
              <a:lnSpc>
                <a:spcPct val="130000"/>
              </a:lnSpc>
              <a:spcBef>
                <a:spcPts val="1200"/>
              </a:spcBef>
              <a:buFont typeface="Arial" panose="020B0604020202020204" pitchFamily="34" charset="0"/>
              <a:buChar char="•"/>
            </a:pPr>
            <a:r>
              <a:rPr lang="en-GB" sz="2600" dirty="0"/>
              <a:t>Considers (and understands) the key business risks</a:t>
            </a:r>
          </a:p>
        </p:txBody>
      </p:sp>
      <p:sp>
        <p:nvSpPr>
          <p:cNvPr id="3" name="Title 2"/>
          <p:cNvSpPr>
            <a:spLocks noGrp="1"/>
          </p:cNvSpPr>
          <p:nvPr>
            <p:ph type="title"/>
          </p:nvPr>
        </p:nvSpPr>
        <p:spPr>
          <a:xfrm>
            <a:off x="683568" y="188640"/>
            <a:ext cx="8352928" cy="1080120"/>
          </a:xfrm>
        </p:spPr>
        <p:txBody>
          <a:bodyPr anchor="ctr"/>
          <a:lstStyle/>
          <a:p>
            <a:pPr marL="0" indent="0">
              <a:lnSpc>
                <a:spcPct val="105000"/>
              </a:lnSpc>
            </a:pPr>
            <a:r>
              <a:rPr lang="en-US" b="1" dirty="0"/>
              <a:t>Provides strategic leadership</a:t>
            </a:r>
          </a:p>
        </p:txBody>
      </p:sp>
      <p:pic>
        <p:nvPicPr>
          <p:cNvPr id="5" name="Picture 4"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6712" y="-2763688"/>
            <a:ext cx="24431142" cy="3317078"/>
          </a:xfrm>
          <a:prstGeom prst="rect">
            <a:avLst/>
          </a:prstGeom>
        </p:spPr>
      </p:pic>
      <p:pic>
        <p:nvPicPr>
          <p:cNvPr id="7" name="Picture 6"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6204248"/>
            <a:ext cx="537120" cy="537120"/>
          </a:xfrm>
          <a:prstGeom prst="rect">
            <a:avLst/>
          </a:prstGeom>
        </p:spPr>
      </p:pic>
    </p:spTree>
    <p:extLst>
      <p:ext uri="{BB962C8B-B14F-4D97-AF65-F5344CB8AC3E}">
        <p14:creationId xmlns:p14="http://schemas.microsoft.com/office/powerpoint/2010/main" val="2194515810"/>
      </p:ext>
    </p:ext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11560" y="188913"/>
            <a:ext cx="7389440" cy="1151855"/>
          </a:xfrm>
        </p:spPr>
        <p:txBody>
          <a:bodyPr/>
          <a:lstStyle/>
          <a:p>
            <a:pPr>
              <a:defRPr/>
            </a:pPr>
            <a:r>
              <a:rPr lang="en-GB" b="1" dirty="0"/>
              <a:t>Case study 6</a:t>
            </a:r>
          </a:p>
        </p:txBody>
      </p:sp>
      <p:sp>
        <p:nvSpPr>
          <p:cNvPr id="778243" name="Rectangle 3"/>
          <p:cNvSpPr>
            <a:spLocks noGrp="1" noChangeArrowheads="1"/>
          </p:cNvSpPr>
          <p:nvPr>
            <p:ph type="body" idx="4294967295"/>
          </p:nvPr>
        </p:nvSpPr>
        <p:spPr>
          <a:xfrm>
            <a:off x="107504" y="1628800"/>
            <a:ext cx="9036496" cy="5145632"/>
          </a:xfrm>
          <a:prstGeom prst="rect">
            <a:avLst/>
          </a:prstGeom>
        </p:spPr>
        <p:txBody>
          <a:bodyPr>
            <a:normAutofit/>
          </a:bodyPr>
          <a:lstStyle/>
          <a:p>
            <a:pPr marL="542925" indent="-542925">
              <a:lnSpc>
                <a:spcPct val="120000"/>
              </a:lnSpc>
              <a:buFont typeface="+mj-lt"/>
              <a:buAutoNum type="alphaLcPeriod" startAt="2"/>
              <a:tabLst>
                <a:tab pos="539750" algn="l"/>
              </a:tabLst>
              <a:defRPr/>
            </a:pPr>
            <a:r>
              <a:rPr lang="en-GB" dirty="0"/>
              <a:t>Legal duty not to accept benefits from third parties</a:t>
            </a:r>
          </a:p>
          <a:p>
            <a:pPr marL="895350" indent="-352425">
              <a:lnSpc>
                <a:spcPct val="120000"/>
              </a:lnSpc>
              <a:buFont typeface="Arial" panose="020B0604020202020204" pitchFamily="34" charset="0"/>
              <a:buChar char="•"/>
              <a:defRPr/>
            </a:pPr>
            <a:r>
              <a:rPr lang="en-GB" sz="2800" dirty="0"/>
              <a:t>	</a:t>
            </a:r>
            <a:r>
              <a:rPr lang="en-GB" sz="2400" dirty="0"/>
              <a:t>In what capacity has the hospitality been offered?</a:t>
            </a:r>
          </a:p>
          <a:p>
            <a:pPr marL="895350" indent="-352425">
              <a:lnSpc>
                <a:spcPct val="120000"/>
              </a:lnSpc>
              <a:buFont typeface="Arial" panose="020B0604020202020204" pitchFamily="34" charset="0"/>
              <a:buChar char="•"/>
              <a:tabLst>
                <a:tab pos="539750" algn="l"/>
              </a:tabLst>
              <a:defRPr/>
            </a:pPr>
            <a:r>
              <a:rPr lang="en-GB" sz="2400" dirty="0"/>
              <a:t>	You should declare the offer and take advice as to whether it would influence or could be perceived as influencing your decision on the Panel (fiduciary duty)</a:t>
            </a:r>
          </a:p>
          <a:p>
            <a:pPr marL="895350" indent="-352425">
              <a:lnSpc>
                <a:spcPct val="120000"/>
              </a:lnSpc>
              <a:buFont typeface="Arial" panose="020B0604020202020204" pitchFamily="34" charset="0"/>
              <a:buChar char="•"/>
              <a:tabLst>
                <a:tab pos="539750" algn="l"/>
              </a:tabLst>
              <a:defRPr/>
            </a:pPr>
            <a:r>
              <a:rPr lang="en-GB" sz="2400" dirty="0"/>
              <a:t>	Higher risk during a tendering exercise – could it be 	considered as an inducement or a bribe?</a:t>
            </a:r>
          </a:p>
          <a:p>
            <a:pPr marL="895350" indent="-352425">
              <a:lnSpc>
                <a:spcPct val="120000"/>
              </a:lnSpc>
              <a:buFont typeface="Arial" panose="020B0604020202020204" pitchFamily="34" charset="0"/>
              <a:buChar char="•"/>
              <a:tabLst>
                <a:tab pos="539750" algn="l"/>
              </a:tabLst>
              <a:defRPr/>
            </a:pPr>
            <a:r>
              <a:rPr lang="en-GB" sz="2400" dirty="0"/>
              <a:t>If it fails the perception test, withdraw (or refuse the offer)</a:t>
            </a:r>
          </a:p>
          <a:p>
            <a:pPr marL="895350" indent="-352425">
              <a:lnSpc>
                <a:spcPct val="120000"/>
              </a:lnSpc>
              <a:buFont typeface="Arial" panose="020B0604020202020204" pitchFamily="34" charset="0"/>
              <a:buChar char="•"/>
              <a:tabLst>
                <a:tab pos="539750" algn="l"/>
              </a:tabLst>
              <a:defRPr/>
            </a:pPr>
            <a:r>
              <a:rPr lang="en-GB" sz="2400" dirty="0"/>
              <a:t>Gifts and hospitality policy</a:t>
            </a:r>
            <a:endParaRPr lang="en-GB" sz="28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093296"/>
            <a:ext cx="537120" cy="537120"/>
          </a:xfrm>
          <a:prstGeom prst="rect">
            <a:avLst/>
          </a:prstGeom>
        </p:spPr>
      </p:pic>
    </p:spTree>
    <p:extLst>
      <p:ext uri="{BB962C8B-B14F-4D97-AF65-F5344CB8AC3E}">
        <p14:creationId xmlns:p14="http://schemas.microsoft.com/office/powerpoint/2010/main" val="2473019085"/>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899592" y="260350"/>
            <a:ext cx="8244408" cy="936402"/>
          </a:xfrm>
        </p:spPr>
        <p:txBody>
          <a:bodyPr/>
          <a:lstStyle/>
          <a:p>
            <a:pPr>
              <a:defRPr/>
            </a:pPr>
            <a:r>
              <a:rPr lang="en-GB" b="1" dirty="0"/>
              <a:t>Legal duties of a Director</a:t>
            </a:r>
            <a:endParaRPr lang="en-US" b="1" dirty="0"/>
          </a:p>
        </p:txBody>
      </p:sp>
      <p:sp>
        <p:nvSpPr>
          <p:cNvPr id="566275" name="Rectangle 3"/>
          <p:cNvSpPr>
            <a:spLocks noGrp="1" noChangeArrowheads="1"/>
          </p:cNvSpPr>
          <p:nvPr>
            <p:ph type="body" idx="4294967295"/>
          </p:nvPr>
        </p:nvSpPr>
        <p:spPr>
          <a:xfrm>
            <a:off x="395536" y="1700808"/>
            <a:ext cx="8568952" cy="5112568"/>
          </a:xfrm>
          <a:prstGeom prst="rect">
            <a:avLst/>
          </a:prstGeom>
        </p:spPr>
        <p:txBody>
          <a:bodyPr>
            <a:normAutofit/>
          </a:bodyPr>
          <a:lstStyle/>
          <a:p>
            <a:pPr marL="514350" indent="-514350">
              <a:lnSpc>
                <a:spcPct val="130000"/>
              </a:lnSpc>
              <a:buClr>
                <a:srgbClr val="FFFF00"/>
              </a:buClr>
              <a:buFont typeface="+mj-lt"/>
              <a:buAutoNum type="arabicPeriod" startAt="5"/>
              <a:defRPr/>
            </a:pPr>
            <a:r>
              <a:rPr lang="en-GB" dirty="0">
                <a:solidFill>
                  <a:srgbClr val="FFFF00"/>
                </a:solidFill>
              </a:rPr>
              <a:t>Duty to avoid conflicts of interest</a:t>
            </a:r>
          </a:p>
          <a:p>
            <a:pPr marL="514350" indent="-514350">
              <a:lnSpc>
                <a:spcPct val="130000"/>
              </a:lnSpc>
              <a:buClr>
                <a:srgbClr val="FFFF00"/>
              </a:buClr>
              <a:buFont typeface="+mj-lt"/>
              <a:buAutoNum type="arabicPeriod" startAt="5"/>
              <a:defRPr/>
            </a:pPr>
            <a:endParaRPr lang="en-GB" sz="1800" dirty="0">
              <a:solidFill>
                <a:srgbClr val="FFFF00"/>
              </a:solidFill>
            </a:endParaRPr>
          </a:p>
          <a:p>
            <a:pPr marL="514350" indent="-514350">
              <a:lnSpc>
                <a:spcPct val="130000"/>
              </a:lnSpc>
              <a:buClr>
                <a:srgbClr val="FFFF00"/>
              </a:buClr>
              <a:buFont typeface="+mj-lt"/>
              <a:buAutoNum type="arabicPeriod" startAt="5"/>
              <a:defRPr/>
            </a:pPr>
            <a:r>
              <a:rPr lang="en-GB" dirty="0">
                <a:solidFill>
                  <a:srgbClr val="FFFF00"/>
                </a:solidFill>
              </a:rPr>
              <a:t>Duty to declare interests</a:t>
            </a:r>
          </a:p>
          <a:p>
            <a:pPr marL="514350" indent="-514350">
              <a:lnSpc>
                <a:spcPct val="130000"/>
              </a:lnSpc>
              <a:buClr>
                <a:srgbClr val="FFFF00"/>
              </a:buClr>
              <a:buFont typeface="+mj-lt"/>
              <a:buAutoNum type="arabicPeriod" startAt="5"/>
              <a:defRPr/>
            </a:pPr>
            <a:endParaRPr lang="en-GB" sz="1800" dirty="0">
              <a:solidFill>
                <a:srgbClr val="FFFF00"/>
              </a:solidFill>
            </a:endParaRPr>
          </a:p>
          <a:p>
            <a:pPr marL="514350" indent="-514350">
              <a:lnSpc>
                <a:spcPct val="130000"/>
              </a:lnSpc>
              <a:buClr>
                <a:srgbClr val="FFFF00"/>
              </a:buClr>
              <a:buFont typeface="+mj-lt"/>
              <a:buAutoNum type="arabicPeriod" startAt="5"/>
              <a:defRPr/>
            </a:pPr>
            <a:r>
              <a:rPr lang="en-GB" dirty="0">
                <a:solidFill>
                  <a:srgbClr val="FFFF00"/>
                </a:solidFill>
              </a:rPr>
              <a:t>Duty not to receive benefits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132240"/>
            <a:ext cx="537120" cy="537120"/>
          </a:xfrm>
          <a:prstGeom prst="rect">
            <a:avLst/>
          </a:prstGeom>
        </p:spPr>
      </p:pic>
    </p:spTree>
    <p:extLst>
      <p:ext uri="{BB962C8B-B14F-4D97-AF65-F5344CB8AC3E}">
        <p14:creationId xmlns:p14="http://schemas.microsoft.com/office/powerpoint/2010/main" val="1449711953"/>
      </p:ext>
    </p:ext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83568" y="188913"/>
            <a:ext cx="8352928" cy="1079847"/>
          </a:xfrm>
        </p:spPr>
        <p:txBody>
          <a:bodyPr/>
          <a:lstStyle/>
          <a:p>
            <a:pPr>
              <a:defRPr/>
            </a:pPr>
            <a:r>
              <a:rPr lang="en-GB" b="1" dirty="0"/>
              <a:t>Avoid conflicts of interest</a:t>
            </a:r>
          </a:p>
        </p:txBody>
      </p:sp>
      <p:sp>
        <p:nvSpPr>
          <p:cNvPr id="631811" name="Rectangle 3"/>
          <p:cNvSpPr>
            <a:spLocks noGrp="1" noChangeArrowheads="1"/>
          </p:cNvSpPr>
          <p:nvPr>
            <p:ph type="body" idx="4294967295"/>
          </p:nvPr>
        </p:nvSpPr>
        <p:spPr>
          <a:xfrm>
            <a:off x="107504" y="1628800"/>
            <a:ext cx="8928992" cy="5184576"/>
          </a:xfrm>
          <a:prstGeom prst="rect">
            <a:avLst/>
          </a:prstGeom>
        </p:spPr>
        <p:txBody>
          <a:bodyPr>
            <a:normAutofit/>
          </a:bodyPr>
          <a:lstStyle/>
          <a:p>
            <a:pPr marL="533400" indent="-533400">
              <a:lnSpc>
                <a:spcPct val="130000"/>
              </a:lnSpc>
              <a:defRPr/>
            </a:pPr>
            <a:r>
              <a:rPr lang="en-GB" dirty="0"/>
              <a:t>Where there is a clash between personal interests and the company’s interests, the company must come first:</a:t>
            </a:r>
          </a:p>
          <a:p>
            <a:pPr marL="892175" lvl="1" indent="-358775">
              <a:lnSpc>
                <a:spcPct val="130000"/>
              </a:lnSpc>
              <a:spcBef>
                <a:spcPts val="1200"/>
              </a:spcBef>
              <a:defRPr/>
            </a:pPr>
            <a:r>
              <a:rPr lang="en-GB" sz="2400" dirty="0">
                <a:cs typeface="Arial" charset="0"/>
              </a:rPr>
              <a:t>Onus is on the Director not to put him/herself in a position where his interest and duty conflict in the first place</a:t>
            </a:r>
          </a:p>
          <a:p>
            <a:pPr marL="892175" lvl="1" indent="-358775">
              <a:lnSpc>
                <a:spcPct val="130000"/>
              </a:lnSpc>
              <a:spcBef>
                <a:spcPts val="1200"/>
              </a:spcBef>
              <a:defRPr/>
            </a:pPr>
            <a:r>
              <a:rPr lang="en-GB" sz="2400" dirty="0">
                <a:cs typeface="Arial" charset="0"/>
              </a:rPr>
              <a:t>Serious or recurrent conflict of interest may make a Director’s position untenable</a:t>
            </a:r>
          </a:p>
          <a:p>
            <a:pPr marL="0" indent="0">
              <a:lnSpc>
                <a:spcPct val="130000"/>
              </a:lnSpc>
              <a:buNone/>
              <a:defRPr/>
            </a:pPr>
            <a:endParaRPr lang="en-GB" sz="1400" dirty="0"/>
          </a:p>
          <a:p>
            <a:pPr marL="533400" indent="-533400">
              <a:lnSpc>
                <a:spcPct val="130000"/>
              </a:lnSpc>
              <a:defRPr/>
            </a:pPr>
            <a:r>
              <a:rPr lang="en-GB" dirty="0"/>
              <a:t>Real conflicts and perceived conflicts of interest should both be avoided (reasonable person test)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309320"/>
            <a:ext cx="537120" cy="537120"/>
          </a:xfrm>
          <a:prstGeom prst="rect">
            <a:avLst/>
          </a:prstGeom>
        </p:spPr>
      </p:pic>
    </p:spTree>
    <p:extLst>
      <p:ext uri="{BB962C8B-B14F-4D97-AF65-F5344CB8AC3E}">
        <p14:creationId xmlns:p14="http://schemas.microsoft.com/office/powerpoint/2010/main" val="3606490024"/>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83568" y="188913"/>
            <a:ext cx="8352928" cy="1151855"/>
          </a:xfrm>
        </p:spPr>
        <p:txBody>
          <a:bodyPr/>
          <a:lstStyle/>
          <a:p>
            <a:pPr>
              <a:defRPr/>
            </a:pPr>
            <a:r>
              <a:rPr lang="en-GB" b="1" dirty="0"/>
              <a:t>Avoid conflicts of interest</a:t>
            </a:r>
          </a:p>
        </p:txBody>
      </p:sp>
      <p:sp>
        <p:nvSpPr>
          <p:cNvPr id="631811" name="Rectangle 3"/>
          <p:cNvSpPr>
            <a:spLocks noGrp="1" noChangeArrowheads="1"/>
          </p:cNvSpPr>
          <p:nvPr>
            <p:ph type="body" idx="4294967295"/>
          </p:nvPr>
        </p:nvSpPr>
        <p:spPr>
          <a:xfrm>
            <a:off x="107504" y="1628800"/>
            <a:ext cx="8928992" cy="5184576"/>
          </a:xfrm>
          <a:prstGeom prst="rect">
            <a:avLst/>
          </a:prstGeom>
        </p:spPr>
        <p:txBody>
          <a:bodyPr>
            <a:normAutofit/>
          </a:bodyPr>
          <a:lstStyle/>
          <a:p>
            <a:pPr marL="533400" indent="-533400">
              <a:lnSpc>
                <a:spcPct val="125000"/>
              </a:lnSpc>
              <a:defRPr/>
            </a:pPr>
            <a:r>
              <a:rPr lang="en-GB" dirty="0"/>
              <a:t>Types of conflict:</a:t>
            </a:r>
          </a:p>
          <a:p>
            <a:pPr marL="895350" indent="-352425">
              <a:lnSpc>
                <a:spcPct val="125000"/>
              </a:lnSpc>
              <a:buFont typeface="Arial" panose="020B0604020202020204" pitchFamily="34" charset="0"/>
              <a:buChar char="•"/>
              <a:defRPr/>
            </a:pPr>
            <a:r>
              <a:rPr lang="en-US" sz="2400" dirty="0"/>
              <a:t>Multiple directorships – on the Board of a competitor or a customer or supplier of the company</a:t>
            </a:r>
          </a:p>
          <a:p>
            <a:pPr marL="895350" indent="-352425">
              <a:lnSpc>
                <a:spcPct val="125000"/>
              </a:lnSpc>
              <a:buFont typeface="Arial" panose="020B0604020202020204" pitchFamily="34" charset="0"/>
              <a:buChar char="•"/>
              <a:defRPr/>
            </a:pPr>
            <a:r>
              <a:rPr lang="en-US" sz="2400" dirty="0"/>
              <a:t>Personal interests – you are a competitor, a customer or supplier of the company or you own property adjacent to the company’s property which could be affected by the company’s activities</a:t>
            </a:r>
          </a:p>
          <a:p>
            <a:pPr marL="895350" indent="-352425">
              <a:lnSpc>
                <a:spcPct val="125000"/>
              </a:lnSpc>
              <a:buFont typeface="Arial" panose="020B0604020202020204" pitchFamily="34" charset="0"/>
              <a:buChar char="•"/>
              <a:defRPr/>
            </a:pPr>
            <a:r>
              <a:rPr lang="en-US" sz="2400" dirty="0"/>
              <a:t>Advisory positions – you have another hat as an advisor (e.g. accountant or consultant) to the company or to a competitor of the company</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309320"/>
            <a:ext cx="537120" cy="537120"/>
          </a:xfrm>
          <a:prstGeom prst="rect">
            <a:avLst/>
          </a:prstGeom>
        </p:spPr>
      </p:pic>
    </p:spTree>
    <p:extLst>
      <p:ext uri="{BB962C8B-B14F-4D97-AF65-F5344CB8AC3E}">
        <p14:creationId xmlns:p14="http://schemas.microsoft.com/office/powerpoint/2010/main" val="2890104534"/>
      </p:ext>
    </p:ext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83568" y="188913"/>
            <a:ext cx="8352928" cy="1151855"/>
          </a:xfrm>
        </p:spPr>
        <p:txBody>
          <a:bodyPr/>
          <a:lstStyle/>
          <a:p>
            <a:pPr>
              <a:defRPr/>
            </a:pPr>
            <a:r>
              <a:rPr lang="en-GB" b="1" dirty="0"/>
              <a:t>Avoid conflicts of interest</a:t>
            </a:r>
          </a:p>
        </p:txBody>
      </p:sp>
      <p:sp>
        <p:nvSpPr>
          <p:cNvPr id="631811" name="Rectangle 3"/>
          <p:cNvSpPr>
            <a:spLocks noGrp="1" noChangeArrowheads="1"/>
          </p:cNvSpPr>
          <p:nvPr>
            <p:ph type="body" idx="4294967295"/>
          </p:nvPr>
        </p:nvSpPr>
        <p:spPr>
          <a:xfrm>
            <a:off x="107504" y="1556792"/>
            <a:ext cx="8928992" cy="5256584"/>
          </a:xfrm>
          <a:prstGeom prst="rect">
            <a:avLst/>
          </a:prstGeom>
        </p:spPr>
        <p:txBody>
          <a:bodyPr>
            <a:normAutofit/>
          </a:bodyPr>
          <a:lstStyle/>
          <a:p>
            <a:pPr marL="533400" indent="-533400">
              <a:lnSpc>
                <a:spcPct val="130000"/>
              </a:lnSpc>
              <a:defRPr/>
            </a:pPr>
            <a:r>
              <a:rPr lang="en-GB" dirty="0"/>
              <a:t>Types of conflict:</a:t>
            </a:r>
          </a:p>
          <a:p>
            <a:pPr marL="895350" indent="-352425">
              <a:lnSpc>
                <a:spcPct val="130000"/>
              </a:lnSpc>
              <a:buFont typeface="Arial" panose="020B0604020202020204" pitchFamily="34" charset="0"/>
              <a:buChar char="•"/>
              <a:defRPr/>
            </a:pPr>
            <a:r>
              <a:rPr lang="en-US" sz="2300" dirty="0"/>
              <a:t>Other profits – you make personal use of the company’s information or opportunities, want to take up an opportunity declined by the company or are in any situation where you can make a profit as a result of your directorship</a:t>
            </a:r>
          </a:p>
          <a:p>
            <a:pPr marL="895350" indent="-352425">
              <a:lnSpc>
                <a:spcPct val="130000"/>
              </a:lnSpc>
              <a:buFont typeface="Arial" panose="020B0604020202020204" pitchFamily="34" charset="0"/>
              <a:buChar char="•"/>
              <a:defRPr/>
            </a:pPr>
            <a:r>
              <a:rPr lang="en-US" sz="2300" dirty="0"/>
              <a:t>Connected persons – if any of the four situations above apply to a person connected with you, e.g. spouse, partner, parent, child or other close family member</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309320"/>
            <a:ext cx="537120" cy="537120"/>
          </a:xfrm>
          <a:prstGeom prst="rect">
            <a:avLst/>
          </a:prstGeom>
        </p:spPr>
      </p:pic>
    </p:spTree>
    <p:extLst>
      <p:ext uri="{BB962C8B-B14F-4D97-AF65-F5344CB8AC3E}">
        <p14:creationId xmlns:p14="http://schemas.microsoft.com/office/powerpoint/2010/main" val="2429639189"/>
      </p:ext>
    </p:ext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83568" y="188913"/>
            <a:ext cx="8352928" cy="1151855"/>
          </a:xfrm>
        </p:spPr>
        <p:txBody>
          <a:bodyPr/>
          <a:lstStyle/>
          <a:p>
            <a:pPr>
              <a:defRPr/>
            </a:pPr>
            <a:r>
              <a:rPr lang="en-GB" b="1" dirty="0"/>
              <a:t>Avoid conflicts of interest</a:t>
            </a:r>
          </a:p>
        </p:txBody>
      </p:sp>
      <p:sp>
        <p:nvSpPr>
          <p:cNvPr id="631811" name="Rectangle 3"/>
          <p:cNvSpPr>
            <a:spLocks noGrp="1" noChangeArrowheads="1"/>
          </p:cNvSpPr>
          <p:nvPr>
            <p:ph type="body" idx="4294967295"/>
          </p:nvPr>
        </p:nvSpPr>
        <p:spPr>
          <a:xfrm>
            <a:off x="107504" y="1700808"/>
            <a:ext cx="8928992" cy="5112568"/>
          </a:xfrm>
          <a:prstGeom prst="rect">
            <a:avLst/>
          </a:prstGeom>
        </p:spPr>
        <p:txBody>
          <a:bodyPr>
            <a:normAutofit/>
          </a:bodyPr>
          <a:lstStyle/>
          <a:p>
            <a:pPr marL="533400" indent="-533400">
              <a:lnSpc>
                <a:spcPct val="130000"/>
              </a:lnSpc>
              <a:defRPr/>
            </a:pPr>
            <a:r>
              <a:rPr lang="en-GB" dirty="0"/>
              <a:t>Possession of information or an opportunity which can be used for personal gain</a:t>
            </a:r>
          </a:p>
          <a:p>
            <a:pPr marL="892175" lvl="1" indent="-358775">
              <a:lnSpc>
                <a:spcPct val="130000"/>
              </a:lnSpc>
              <a:spcBef>
                <a:spcPts val="1200"/>
              </a:spcBef>
              <a:defRPr/>
            </a:pPr>
            <a:r>
              <a:rPr lang="en-GB" sz="2400" dirty="0"/>
              <a:t>Only excused if other Directors agree to the Director taking the personal gain and it is </a:t>
            </a:r>
            <a:r>
              <a:rPr lang="en-GB" sz="2400" dirty="0" err="1"/>
              <a:t>minuted</a:t>
            </a:r>
            <a:r>
              <a:rPr lang="en-GB" sz="2400" dirty="0"/>
              <a:t> (constitution)</a:t>
            </a:r>
          </a:p>
          <a:p>
            <a:pPr marL="892175" lvl="1" indent="-358775">
              <a:lnSpc>
                <a:spcPct val="130000"/>
              </a:lnSpc>
              <a:spcBef>
                <a:spcPts val="1200"/>
              </a:spcBef>
              <a:defRPr/>
            </a:pPr>
            <a:r>
              <a:rPr lang="en-GB" sz="2400" dirty="0"/>
              <a:t>Applies even after a Director has left the company</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309320"/>
            <a:ext cx="537120" cy="537120"/>
          </a:xfrm>
          <a:prstGeom prst="rect">
            <a:avLst/>
          </a:prstGeom>
        </p:spPr>
      </p:pic>
    </p:spTree>
    <p:extLst>
      <p:ext uri="{BB962C8B-B14F-4D97-AF65-F5344CB8AC3E}">
        <p14:creationId xmlns:p14="http://schemas.microsoft.com/office/powerpoint/2010/main" val="744181028"/>
      </p:ext>
    </p:extLst>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11560" y="188913"/>
            <a:ext cx="8424936" cy="791815"/>
          </a:xfrm>
        </p:spPr>
        <p:txBody>
          <a:bodyPr/>
          <a:lstStyle/>
          <a:p>
            <a:pPr>
              <a:defRPr/>
            </a:pPr>
            <a:r>
              <a:rPr lang="en-GB" b="1" dirty="0"/>
              <a:t>Declare interests</a:t>
            </a:r>
          </a:p>
        </p:txBody>
      </p:sp>
      <p:sp>
        <p:nvSpPr>
          <p:cNvPr id="631811" name="Rectangle 3"/>
          <p:cNvSpPr>
            <a:spLocks noGrp="1" noChangeArrowheads="1"/>
          </p:cNvSpPr>
          <p:nvPr>
            <p:ph type="body" idx="4294967295"/>
          </p:nvPr>
        </p:nvSpPr>
        <p:spPr>
          <a:xfrm>
            <a:off x="0" y="1484784"/>
            <a:ext cx="9036496" cy="5256584"/>
          </a:xfrm>
          <a:prstGeom prst="rect">
            <a:avLst/>
          </a:prstGeom>
        </p:spPr>
        <p:txBody>
          <a:bodyPr>
            <a:normAutofit/>
          </a:bodyPr>
          <a:lstStyle/>
          <a:p>
            <a:pPr marL="533400" indent="-533400">
              <a:lnSpc>
                <a:spcPct val="130000"/>
              </a:lnSpc>
              <a:defRPr/>
            </a:pPr>
            <a:r>
              <a:rPr lang="en-GB" dirty="0"/>
              <a:t>A Director must declare to the other Directors any interest, whether direct or indirect, in a proposed transaction or arrangement with the company (S182)</a:t>
            </a:r>
          </a:p>
          <a:p>
            <a:pPr marL="892175" lvl="1" indent="-358775">
              <a:lnSpc>
                <a:spcPct val="130000"/>
              </a:lnSpc>
              <a:spcBef>
                <a:spcPts val="1200"/>
              </a:spcBef>
              <a:defRPr/>
            </a:pPr>
            <a:r>
              <a:rPr lang="en-GB" sz="2400" dirty="0"/>
              <a:t>Declaration should be made in advance of the decision</a:t>
            </a:r>
          </a:p>
          <a:p>
            <a:pPr marL="892175" lvl="1" indent="-358775">
              <a:lnSpc>
                <a:spcPct val="130000"/>
              </a:lnSpc>
              <a:spcBef>
                <a:spcPts val="1200"/>
              </a:spcBef>
              <a:defRPr/>
            </a:pPr>
            <a:r>
              <a:rPr lang="en-GB" sz="2400" dirty="0"/>
              <a:t>Good practice: Director should not be present when the other Directors take a decision on related matters</a:t>
            </a:r>
          </a:p>
          <a:p>
            <a:pPr marL="892175" lvl="1" indent="-358775">
              <a:lnSpc>
                <a:spcPct val="130000"/>
              </a:lnSpc>
              <a:spcBef>
                <a:spcPts val="1200"/>
              </a:spcBef>
              <a:defRPr/>
            </a:pPr>
            <a:r>
              <a:rPr lang="en-GB" sz="2400" dirty="0"/>
              <a:t>Indirect interests are covered – connected persons</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3352" y="6309320"/>
            <a:ext cx="537120" cy="537120"/>
          </a:xfrm>
          <a:prstGeom prst="rect">
            <a:avLst/>
          </a:prstGeom>
        </p:spPr>
      </p:pic>
    </p:spTree>
    <p:extLst>
      <p:ext uri="{BB962C8B-B14F-4D97-AF65-F5344CB8AC3E}">
        <p14:creationId xmlns:p14="http://schemas.microsoft.com/office/powerpoint/2010/main" val="2752243888"/>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11560" y="188913"/>
            <a:ext cx="8424936" cy="791815"/>
          </a:xfrm>
        </p:spPr>
        <p:txBody>
          <a:bodyPr/>
          <a:lstStyle/>
          <a:p>
            <a:pPr>
              <a:defRPr/>
            </a:pPr>
            <a:r>
              <a:rPr lang="en-GB" b="1" dirty="0"/>
              <a:t>Declare interests</a:t>
            </a:r>
          </a:p>
        </p:txBody>
      </p:sp>
      <p:sp>
        <p:nvSpPr>
          <p:cNvPr id="631811" name="Rectangle 3"/>
          <p:cNvSpPr>
            <a:spLocks noGrp="1" noChangeArrowheads="1"/>
          </p:cNvSpPr>
          <p:nvPr>
            <p:ph type="body" idx="4294967295"/>
          </p:nvPr>
        </p:nvSpPr>
        <p:spPr>
          <a:xfrm>
            <a:off x="0" y="1484784"/>
            <a:ext cx="9036496" cy="5256584"/>
          </a:xfrm>
          <a:prstGeom prst="rect">
            <a:avLst/>
          </a:prstGeom>
        </p:spPr>
        <p:txBody>
          <a:bodyPr>
            <a:normAutofit/>
          </a:bodyPr>
          <a:lstStyle/>
          <a:p>
            <a:pPr marL="533400" indent="-533400">
              <a:lnSpc>
                <a:spcPct val="130000"/>
              </a:lnSpc>
              <a:defRPr/>
            </a:pPr>
            <a:r>
              <a:rPr lang="en-GB" dirty="0"/>
              <a:t>A Director must declare to the other Directors any interest, whether direct or indirect, in a proposed transaction or arrangement with the company (S182)</a:t>
            </a:r>
          </a:p>
          <a:p>
            <a:pPr marL="892175" lvl="1" indent="-358775">
              <a:lnSpc>
                <a:spcPct val="130000"/>
              </a:lnSpc>
              <a:spcBef>
                <a:spcPts val="1200"/>
              </a:spcBef>
              <a:defRPr/>
            </a:pPr>
            <a:r>
              <a:rPr lang="en-GB" sz="2300" dirty="0"/>
              <a:t>Not required if other Directors know about the interest; the conflicted Director is unaware of having the interest or the company entering into the transaction; or if the interest cannot reasonably be regarded as likely to give rise to a conflict of interest</a:t>
            </a:r>
          </a:p>
          <a:p>
            <a:pPr marL="892175" lvl="1" indent="-358775">
              <a:lnSpc>
                <a:spcPct val="130000"/>
              </a:lnSpc>
              <a:spcBef>
                <a:spcPts val="1200"/>
              </a:spcBef>
              <a:defRPr/>
            </a:pPr>
            <a:r>
              <a:rPr lang="en-GB" sz="2300" dirty="0"/>
              <a:t>Code of Business Conduct should cover these issues</a:t>
            </a:r>
          </a:p>
          <a:p>
            <a:pPr marL="892175" lvl="1" indent="-358775">
              <a:lnSpc>
                <a:spcPct val="130000"/>
              </a:lnSpc>
              <a:spcBef>
                <a:spcPts val="1200"/>
              </a:spcBef>
              <a:defRPr/>
            </a:pPr>
            <a:endParaRPr lang="en-GB" sz="2300" b="1"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3352" y="6309320"/>
            <a:ext cx="537120" cy="537120"/>
          </a:xfrm>
          <a:prstGeom prst="rect">
            <a:avLst/>
          </a:prstGeom>
        </p:spPr>
      </p:pic>
    </p:spTree>
    <p:extLst>
      <p:ext uri="{BB962C8B-B14F-4D97-AF65-F5344CB8AC3E}">
        <p14:creationId xmlns:p14="http://schemas.microsoft.com/office/powerpoint/2010/main" val="3488029686"/>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755576" y="188913"/>
            <a:ext cx="7272412" cy="1079847"/>
          </a:xfrm>
        </p:spPr>
        <p:txBody>
          <a:bodyPr/>
          <a:lstStyle/>
          <a:p>
            <a:pPr>
              <a:defRPr/>
            </a:pPr>
            <a:r>
              <a:rPr lang="en-GB" b="1" dirty="0"/>
              <a:t>Not to accept benefits</a:t>
            </a:r>
          </a:p>
        </p:txBody>
      </p:sp>
      <p:sp>
        <p:nvSpPr>
          <p:cNvPr id="631811" name="Rectangle 3"/>
          <p:cNvSpPr>
            <a:spLocks noGrp="1" noChangeArrowheads="1"/>
          </p:cNvSpPr>
          <p:nvPr>
            <p:ph type="body" idx="4294967295"/>
          </p:nvPr>
        </p:nvSpPr>
        <p:spPr>
          <a:xfrm>
            <a:off x="179512" y="1628800"/>
            <a:ext cx="8856984" cy="5112568"/>
          </a:xfrm>
          <a:prstGeom prst="rect">
            <a:avLst/>
          </a:prstGeom>
        </p:spPr>
        <p:txBody>
          <a:bodyPr>
            <a:normAutofit/>
          </a:bodyPr>
          <a:lstStyle/>
          <a:p>
            <a:pPr marL="533400" indent="-533400">
              <a:lnSpc>
                <a:spcPct val="120000"/>
              </a:lnSpc>
              <a:defRPr/>
            </a:pPr>
            <a:r>
              <a:rPr lang="en-GB" dirty="0"/>
              <a:t>A Director must not accept a benefit from a third party which is given by reason of (a) being a Director or (b) doing or not doing anything as a Director</a:t>
            </a:r>
          </a:p>
          <a:p>
            <a:pPr marL="892175" lvl="1" indent="-358775">
              <a:lnSpc>
                <a:spcPct val="120000"/>
              </a:lnSpc>
              <a:spcBef>
                <a:spcPts val="1200"/>
              </a:spcBef>
              <a:defRPr/>
            </a:pPr>
            <a:r>
              <a:rPr lang="en-GB" sz="2400" dirty="0"/>
              <a:t>Director must not exploit his/her position for personal gain</a:t>
            </a:r>
          </a:p>
          <a:p>
            <a:pPr marL="892175" lvl="1" indent="-358775">
              <a:lnSpc>
                <a:spcPct val="120000"/>
              </a:lnSpc>
              <a:spcBef>
                <a:spcPts val="1200"/>
              </a:spcBef>
              <a:defRPr/>
            </a:pPr>
            <a:r>
              <a:rPr lang="en-GB" sz="2400" dirty="0"/>
              <a:t>Defensible and proportionate policies should be drawn up on the acceptance/provision of gifts and hospitality by Directors and staff (approved by Board)</a:t>
            </a:r>
          </a:p>
          <a:p>
            <a:pPr marL="892175" lvl="1" indent="-358775">
              <a:lnSpc>
                <a:spcPct val="120000"/>
              </a:lnSpc>
              <a:spcBef>
                <a:spcPts val="1200"/>
              </a:spcBef>
              <a:defRPr/>
            </a:pPr>
            <a:r>
              <a:rPr lang="en-GB" sz="2400" dirty="0"/>
              <a:t>Gifts/hospitality offered by a supplier during contract negotiations, offering of corporate hospitality, Bribery Act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348264"/>
            <a:ext cx="537120" cy="537120"/>
          </a:xfrm>
          <a:prstGeom prst="rect">
            <a:avLst/>
          </a:prstGeom>
        </p:spPr>
      </p:pic>
    </p:spTree>
    <p:extLst>
      <p:ext uri="{BB962C8B-B14F-4D97-AF65-F5344CB8AC3E}">
        <p14:creationId xmlns:p14="http://schemas.microsoft.com/office/powerpoint/2010/main" val="1609548457"/>
      </p:ext>
    </p:ext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47"/>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0" y="4077072"/>
            <a:ext cx="9144000" cy="1296144"/>
          </a:xfrm>
        </p:spPr>
        <p:txBody>
          <a:bodyPr>
            <a:noAutofit/>
          </a:bodyPr>
          <a:lstStyle/>
          <a:p>
            <a:pPr fontAlgn="auto">
              <a:lnSpc>
                <a:spcPct val="120000"/>
              </a:lnSpc>
              <a:spcAft>
                <a:spcPts val="0"/>
              </a:spcAft>
              <a:buClr>
                <a:schemeClr val="accent5"/>
              </a:buClr>
              <a:defRPr/>
            </a:pPr>
            <a:r>
              <a:rPr lang="en-GB" sz="3600" i="0" dirty="0"/>
              <a:t>Other legal duties</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24944"/>
            <a:ext cx="9144000" cy="1574161"/>
          </a:xfrm>
          <a:prstGeom prst="rect">
            <a:avLst/>
          </a:prstGeom>
        </p:spPr>
      </p:pic>
    </p:spTree>
    <p:extLst>
      <p:ext uri="{BB962C8B-B14F-4D97-AF65-F5344CB8AC3E}">
        <p14:creationId xmlns:p14="http://schemas.microsoft.com/office/powerpoint/2010/main" val="1169868480"/>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683568" y="188640"/>
            <a:ext cx="8460432" cy="1008112"/>
          </a:xfrm>
          <a:noFill/>
        </p:spPr>
        <p:txBody>
          <a:bodyPr anchor="ctr"/>
          <a:lstStyle/>
          <a:p>
            <a:r>
              <a:rPr lang="en-GB" b="1" dirty="0"/>
              <a:t>Monitors performance</a:t>
            </a:r>
            <a:endParaRPr lang="en-US" b="1" dirty="0"/>
          </a:p>
        </p:txBody>
      </p:sp>
      <p:sp>
        <p:nvSpPr>
          <p:cNvPr id="48131" name="Rectangle 3"/>
          <p:cNvSpPr>
            <a:spLocks noGrp="1" noChangeArrowheads="1"/>
          </p:cNvSpPr>
          <p:nvPr>
            <p:ph type="body" idx="4294967295"/>
          </p:nvPr>
        </p:nvSpPr>
        <p:spPr>
          <a:xfrm>
            <a:off x="107504" y="1556792"/>
            <a:ext cx="9036496" cy="5301208"/>
          </a:xfrm>
          <a:noFill/>
        </p:spPr>
        <p:txBody>
          <a:bodyPr>
            <a:normAutofit/>
          </a:bodyPr>
          <a:lstStyle/>
          <a:p>
            <a:pPr lvl="1" indent="-533400">
              <a:lnSpc>
                <a:spcPct val="130000"/>
              </a:lnSpc>
              <a:spcBef>
                <a:spcPts val="1200"/>
              </a:spcBef>
              <a:buFont typeface="Wingdings" panose="05000000000000000000" pitchFamily="2" charset="2"/>
              <a:buChar char="Ø"/>
              <a:defRPr/>
            </a:pPr>
            <a:r>
              <a:rPr lang="en-US" sz="2600" dirty="0"/>
              <a:t>Sets a few key targets and indicators against which success can be measured</a:t>
            </a:r>
          </a:p>
          <a:p>
            <a:pPr lvl="1" indent="-533400">
              <a:lnSpc>
                <a:spcPct val="130000"/>
              </a:lnSpc>
              <a:spcBef>
                <a:spcPts val="1200"/>
              </a:spcBef>
              <a:buFont typeface="Wingdings" panose="05000000000000000000" pitchFamily="2" charset="2"/>
              <a:buChar char="Ø"/>
              <a:defRPr/>
            </a:pPr>
            <a:endParaRPr lang="en-US" sz="800" dirty="0"/>
          </a:p>
          <a:p>
            <a:pPr lvl="1" indent="-533400">
              <a:lnSpc>
                <a:spcPct val="130000"/>
              </a:lnSpc>
              <a:spcBef>
                <a:spcPts val="1200"/>
              </a:spcBef>
              <a:buFont typeface="Wingdings" panose="05000000000000000000" pitchFamily="2" charset="2"/>
              <a:buChar char="Ø"/>
              <a:defRPr/>
            </a:pPr>
            <a:r>
              <a:rPr lang="en-US" sz="2600" dirty="0"/>
              <a:t>Receives </a:t>
            </a:r>
            <a:r>
              <a:rPr lang="en-GB" sz="2600" dirty="0"/>
              <a:t>comprehensive, accurate and up-to-date information to enable the Board to monitor performance</a:t>
            </a:r>
          </a:p>
          <a:p>
            <a:pPr marL="892175" lvl="1" indent="-358775">
              <a:lnSpc>
                <a:spcPct val="130000"/>
              </a:lnSpc>
              <a:spcBef>
                <a:spcPts val="1200"/>
              </a:spcBef>
              <a:defRPr/>
            </a:pPr>
            <a:r>
              <a:rPr lang="en-GB" sz="2300" dirty="0"/>
              <a:t>Focuses its scrutiny on the critical not the merely interesting</a:t>
            </a:r>
          </a:p>
          <a:p>
            <a:pPr marL="892175" lvl="1" indent="-358775">
              <a:lnSpc>
                <a:spcPct val="130000"/>
              </a:lnSpc>
              <a:spcBef>
                <a:spcPts val="1200"/>
              </a:spcBef>
              <a:defRPr/>
            </a:pPr>
            <a:r>
              <a:rPr lang="en-GB" sz="2300" dirty="0"/>
              <a:t>Gets assurance from internal and external sources</a:t>
            </a:r>
          </a:p>
          <a:p>
            <a:pPr marL="892175" lvl="1" indent="-358775">
              <a:lnSpc>
                <a:spcPct val="130000"/>
              </a:lnSpc>
              <a:spcBef>
                <a:spcPts val="1200"/>
              </a:spcBef>
              <a:defRPr/>
            </a:pPr>
            <a:endParaRPr lang="en-GB" sz="800" dirty="0"/>
          </a:p>
          <a:p>
            <a:pPr marL="533400" indent="-533400" eaLnBrk="1" hangingPunct="1">
              <a:lnSpc>
                <a:spcPct val="130000"/>
              </a:lnSpc>
              <a:defRPr/>
            </a:pPr>
            <a:r>
              <a:rPr lang="en-GB" dirty="0"/>
              <a:t>Takes appropriate corrective action to address areas of concern (is prepared to take difficult decisions)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04248"/>
            <a:ext cx="537120" cy="537120"/>
          </a:xfrm>
          <a:prstGeom prst="rect">
            <a:avLst/>
          </a:prstGeom>
        </p:spPr>
      </p:pic>
    </p:spTree>
    <p:extLst>
      <p:ext uri="{BB962C8B-B14F-4D97-AF65-F5344CB8AC3E}">
        <p14:creationId xmlns:p14="http://schemas.microsoft.com/office/powerpoint/2010/main" val="13170532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11560" y="188913"/>
            <a:ext cx="7685384" cy="1007839"/>
          </a:xfrm>
        </p:spPr>
        <p:txBody>
          <a:bodyPr/>
          <a:lstStyle/>
          <a:p>
            <a:pPr>
              <a:defRPr/>
            </a:pPr>
            <a:r>
              <a:rPr lang="en-GB" b="1" dirty="0"/>
              <a:t>Case study 7</a:t>
            </a:r>
          </a:p>
        </p:txBody>
      </p:sp>
      <p:sp>
        <p:nvSpPr>
          <p:cNvPr id="670723" name="Rectangle 3"/>
          <p:cNvSpPr>
            <a:spLocks noGrp="1" noChangeArrowheads="1"/>
          </p:cNvSpPr>
          <p:nvPr>
            <p:ph type="body" idx="4294967295"/>
          </p:nvPr>
        </p:nvSpPr>
        <p:spPr>
          <a:xfrm>
            <a:off x="107504" y="1484784"/>
            <a:ext cx="9036496" cy="5400600"/>
          </a:xfrm>
          <a:prstGeom prst="rect">
            <a:avLst/>
          </a:prstGeom>
        </p:spPr>
        <p:txBody>
          <a:bodyPr>
            <a:normAutofit/>
          </a:bodyPr>
          <a:lstStyle/>
          <a:p>
            <a:pPr marL="533400" indent="-533400">
              <a:lnSpc>
                <a:spcPct val="125000"/>
              </a:lnSpc>
              <a:defRPr/>
            </a:pPr>
            <a:r>
              <a:rPr lang="en-GB" dirty="0"/>
              <a:t>Health and safety is dangerous ground - reputation</a:t>
            </a:r>
          </a:p>
          <a:p>
            <a:pPr marL="892175" indent="-358775">
              <a:lnSpc>
                <a:spcPct val="125000"/>
              </a:lnSpc>
              <a:buFont typeface="Arial" panose="020B0604020202020204" pitchFamily="34" charset="0"/>
              <a:buChar char="•"/>
              <a:defRPr/>
            </a:pPr>
            <a:r>
              <a:rPr lang="en-GB" sz="2350" dirty="0"/>
              <a:t>Duty to ensure compliance with health &amp; safety legislation</a:t>
            </a:r>
          </a:p>
          <a:p>
            <a:pPr marL="892175" indent="-358775">
              <a:lnSpc>
                <a:spcPct val="125000"/>
              </a:lnSpc>
              <a:buFont typeface="Arial" panose="020B0604020202020204" pitchFamily="34" charset="0"/>
              <a:buChar char="•"/>
              <a:defRPr/>
            </a:pPr>
            <a:r>
              <a:rPr lang="en-GB" sz="2350" dirty="0"/>
              <a:t>Duty of care to staff and service users</a:t>
            </a:r>
          </a:p>
          <a:p>
            <a:pPr marL="892175" indent="-358775">
              <a:lnSpc>
                <a:spcPct val="125000"/>
              </a:lnSpc>
              <a:buFont typeface="Arial" panose="020B0604020202020204" pitchFamily="34" charset="0"/>
              <a:buChar char="•"/>
              <a:defRPr/>
            </a:pPr>
            <a:r>
              <a:rPr lang="en-GB" sz="2350" dirty="0"/>
              <a:t>Ensure that the Board/Executive’s response to serious issues/concerns demonstrates a degree of urgency</a:t>
            </a:r>
          </a:p>
          <a:p>
            <a:pPr marL="533400" indent="0">
              <a:lnSpc>
                <a:spcPct val="125000"/>
              </a:lnSpc>
              <a:buNone/>
              <a:defRPr/>
            </a:pPr>
            <a:endParaRPr lang="en-GB" sz="1100" dirty="0"/>
          </a:p>
          <a:p>
            <a:pPr marL="533400" indent="-533400">
              <a:lnSpc>
                <a:spcPct val="125000"/>
              </a:lnSpc>
              <a:defRPr/>
            </a:pPr>
            <a:r>
              <a:rPr lang="en-GB" dirty="0"/>
              <a:t>Rule of ‘No Surprises’</a:t>
            </a:r>
          </a:p>
          <a:p>
            <a:pPr marL="892175" lvl="1" indent="-358775">
              <a:lnSpc>
                <a:spcPct val="125000"/>
              </a:lnSpc>
              <a:spcBef>
                <a:spcPts val="1200"/>
              </a:spcBef>
              <a:defRPr/>
            </a:pPr>
            <a:r>
              <a:rPr lang="en-GB" sz="2350" dirty="0"/>
              <a:t>Culture of openness</a:t>
            </a:r>
          </a:p>
          <a:p>
            <a:pPr marL="892175" lvl="1" indent="-358775">
              <a:lnSpc>
                <a:spcPct val="125000"/>
              </a:lnSpc>
              <a:spcBef>
                <a:spcPts val="1200"/>
              </a:spcBef>
              <a:defRPr/>
            </a:pPr>
            <a:r>
              <a:rPr lang="en-GB" sz="2350" dirty="0"/>
              <a:t>Whistleblowing/FTSU policies and Audit Committee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360" y="6237312"/>
            <a:ext cx="537120" cy="537120"/>
          </a:xfrm>
          <a:prstGeom prst="rect">
            <a:avLst/>
          </a:prstGeom>
        </p:spPr>
      </p:pic>
    </p:spTree>
    <p:extLst>
      <p:ext uri="{BB962C8B-B14F-4D97-AF65-F5344CB8AC3E}">
        <p14:creationId xmlns:p14="http://schemas.microsoft.com/office/powerpoint/2010/main" val="1424633527"/>
      </p:ext>
    </p:extLst>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971600" y="188913"/>
            <a:ext cx="7325344" cy="935831"/>
          </a:xfrm>
        </p:spPr>
        <p:txBody>
          <a:bodyPr/>
          <a:lstStyle/>
          <a:p>
            <a:pPr>
              <a:defRPr/>
            </a:pPr>
            <a:r>
              <a:rPr lang="en-GB" b="1" dirty="0"/>
              <a:t>Case study 8 </a:t>
            </a:r>
          </a:p>
        </p:txBody>
      </p:sp>
      <p:sp>
        <p:nvSpPr>
          <p:cNvPr id="670723" name="Rectangle 3"/>
          <p:cNvSpPr>
            <a:spLocks noGrp="1" noChangeArrowheads="1"/>
          </p:cNvSpPr>
          <p:nvPr>
            <p:ph type="body" idx="4294967295"/>
          </p:nvPr>
        </p:nvSpPr>
        <p:spPr>
          <a:xfrm>
            <a:off x="448072" y="1484784"/>
            <a:ext cx="8477472" cy="5373216"/>
          </a:xfrm>
          <a:prstGeom prst="rect">
            <a:avLst/>
          </a:prstGeom>
        </p:spPr>
        <p:txBody>
          <a:bodyPr>
            <a:normAutofit/>
          </a:bodyPr>
          <a:lstStyle/>
          <a:p>
            <a:pPr marL="533400" indent="-533400">
              <a:lnSpc>
                <a:spcPct val="125000"/>
              </a:lnSpc>
              <a:defRPr/>
            </a:pPr>
            <a:r>
              <a:rPr lang="en-GB" dirty="0"/>
              <a:t>Confidentiality</a:t>
            </a:r>
          </a:p>
          <a:p>
            <a:pPr marL="892175" lvl="1" indent="-358775">
              <a:lnSpc>
                <a:spcPct val="125000"/>
              </a:lnSpc>
              <a:spcBef>
                <a:spcPts val="1200"/>
              </a:spcBef>
              <a:defRPr/>
            </a:pPr>
            <a:r>
              <a:rPr lang="en-GB" sz="2400" dirty="0"/>
              <a:t>Do not leak information that is confidential or obtained through privileged access</a:t>
            </a:r>
          </a:p>
          <a:p>
            <a:pPr marL="892175" lvl="1" indent="-358775">
              <a:lnSpc>
                <a:spcPct val="125000"/>
              </a:lnSpc>
              <a:spcBef>
                <a:spcPts val="1200"/>
              </a:spcBef>
              <a:defRPr/>
            </a:pPr>
            <a:r>
              <a:rPr lang="en-GB" sz="2400" dirty="0"/>
              <a:t>Confusion over roles can lead to breaches in this area</a:t>
            </a:r>
          </a:p>
          <a:p>
            <a:pPr lvl="1" indent="0">
              <a:lnSpc>
                <a:spcPct val="125000"/>
              </a:lnSpc>
              <a:spcBef>
                <a:spcPts val="1200"/>
              </a:spcBef>
              <a:buNone/>
              <a:defRPr/>
            </a:pPr>
            <a:endParaRPr lang="en-GB" sz="1400" dirty="0"/>
          </a:p>
          <a:p>
            <a:pPr marL="533400" indent="-533400">
              <a:lnSpc>
                <a:spcPct val="125000"/>
              </a:lnSpc>
              <a:tabLst>
                <a:tab pos="892175" algn="l"/>
              </a:tabLst>
              <a:defRPr/>
            </a:pPr>
            <a:r>
              <a:rPr lang="en-GB" dirty="0"/>
              <a:t>Directors have an ambassadorial role but must not commit the company to expenditure or to a decision or undermine the Chief Executive</a:t>
            </a:r>
          </a:p>
          <a:p>
            <a:pPr marL="0" indent="0">
              <a:lnSpc>
                <a:spcPct val="125000"/>
              </a:lnSpc>
              <a:buNone/>
              <a:tabLst>
                <a:tab pos="892175" algn="l"/>
              </a:tabLst>
              <a:defRPr/>
            </a:pPr>
            <a:endParaRPr lang="en-GB" sz="1400" dirty="0"/>
          </a:p>
          <a:p>
            <a:pPr marL="533400" indent="-533400">
              <a:lnSpc>
                <a:spcPct val="125000"/>
              </a:lnSpc>
              <a:tabLst>
                <a:tab pos="892175" algn="l"/>
              </a:tabLst>
              <a:defRPr/>
            </a:pPr>
            <a:r>
              <a:rPr lang="en-GB" dirty="0"/>
              <a:t>Culture: “heads will roll”?</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132240"/>
            <a:ext cx="537120" cy="537120"/>
          </a:xfrm>
          <a:prstGeom prst="rect">
            <a:avLst/>
          </a:prstGeom>
        </p:spPr>
      </p:pic>
    </p:spTree>
    <p:extLst>
      <p:ext uri="{BB962C8B-B14F-4D97-AF65-F5344CB8AC3E}">
        <p14:creationId xmlns:p14="http://schemas.microsoft.com/office/powerpoint/2010/main" val="208678032"/>
      </p:ext>
    </p:extLst>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179512" y="260350"/>
            <a:ext cx="8964488" cy="936402"/>
          </a:xfrm>
        </p:spPr>
        <p:txBody>
          <a:bodyPr/>
          <a:lstStyle/>
          <a:p>
            <a:pPr>
              <a:defRPr/>
            </a:pPr>
            <a:r>
              <a:rPr lang="en-GB" b="1" dirty="0"/>
              <a:t>Other legal duties (non-CA 2006)</a:t>
            </a:r>
            <a:endParaRPr lang="en-US" b="1" dirty="0"/>
          </a:p>
        </p:txBody>
      </p:sp>
      <p:sp>
        <p:nvSpPr>
          <p:cNvPr id="566275" name="Rectangle 3"/>
          <p:cNvSpPr>
            <a:spLocks noGrp="1" noChangeArrowheads="1"/>
          </p:cNvSpPr>
          <p:nvPr>
            <p:ph type="body" idx="4294967295"/>
          </p:nvPr>
        </p:nvSpPr>
        <p:spPr>
          <a:xfrm>
            <a:off x="395536" y="1700808"/>
            <a:ext cx="8313984" cy="5112568"/>
          </a:xfrm>
          <a:prstGeom prst="rect">
            <a:avLst/>
          </a:prstGeom>
        </p:spPr>
        <p:txBody>
          <a:bodyPr>
            <a:normAutofit lnSpcReduction="10000"/>
          </a:bodyPr>
          <a:lstStyle/>
          <a:p>
            <a:pPr marL="628650" indent="-628650">
              <a:lnSpc>
                <a:spcPct val="130000"/>
              </a:lnSpc>
              <a:buClr>
                <a:srgbClr val="FFFF00"/>
              </a:buClr>
              <a:buFont typeface="+mj-lt"/>
              <a:buAutoNum type="arabicPeriod" startAt="8"/>
              <a:defRPr/>
            </a:pPr>
            <a:r>
              <a:rPr lang="en-GB" dirty="0">
                <a:solidFill>
                  <a:srgbClr val="FFFF00"/>
                </a:solidFill>
              </a:rPr>
              <a:t>Duty of confidentiality to the company and to use or disclose company’s confidential information only for the benefit of the company</a:t>
            </a:r>
          </a:p>
          <a:p>
            <a:pPr marL="628650" indent="-628650">
              <a:lnSpc>
                <a:spcPct val="130000"/>
              </a:lnSpc>
              <a:buClr>
                <a:srgbClr val="FFFF00"/>
              </a:buClr>
              <a:buFont typeface="+mj-lt"/>
              <a:buAutoNum type="arabicPeriod" startAt="8"/>
              <a:defRPr/>
            </a:pPr>
            <a:endParaRPr lang="en-GB" sz="1600" dirty="0">
              <a:solidFill>
                <a:srgbClr val="FFFF00"/>
              </a:solidFill>
            </a:endParaRPr>
          </a:p>
          <a:p>
            <a:pPr marL="628650" indent="-628650">
              <a:lnSpc>
                <a:spcPct val="130000"/>
              </a:lnSpc>
              <a:buClr>
                <a:srgbClr val="FFFF00"/>
              </a:buClr>
              <a:buFont typeface="+mj-lt"/>
              <a:buAutoNum type="arabicPeriod" startAt="8"/>
              <a:defRPr/>
            </a:pPr>
            <a:r>
              <a:rPr lang="en-GB" dirty="0">
                <a:solidFill>
                  <a:srgbClr val="FFFF00"/>
                </a:solidFill>
              </a:rPr>
              <a:t>Duty to ensure compliance with health and safety at work legislation</a:t>
            </a:r>
          </a:p>
          <a:p>
            <a:pPr marL="628650" indent="-628650">
              <a:lnSpc>
                <a:spcPct val="130000"/>
              </a:lnSpc>
              <a:buClr>
                <a:srgbClr val="FFFF00"/>
              </a:buClr>
              <a:buFont typeface="+mj-lt"/>
              <a:buAutoNum type="arabicPeriod" startAt="8"/>
              <a:defRPr/>
            </a:pPr>
            <a:endParaRPr lang="en-GB" sz="1600" dirty="0">
              <a:solidFill>
                <a:srgbClr val="FFFF00"/>
              </a:solidFill>
            </a:endParaRPr>
          </a:p>
          <a:p>
            <a:pPr marL="628650" indent="-628650">
              <a:lnSpc>
                <a:spcPct val="130000"/>
              </a:lnSpc>
              <a:buClr>
                <a:srgbClr val="FFFF00"/>
              </a:buClr>
              <a:buFont typeface="+mj-lt"/>
              <a:buAutoNum type="arabicPeriod" startAt="8"/>
              <a:defRPr/>
            </a:pPr>
            <a:r>
              <a:rPr lang="en-GB" dirty="0">
                <a:solidFill>
                  <a:srgbClr val="FFFF00"/>
                </a:solidFill>
              </a:rPr>
              <a:t>Duty to ensure that the company complies with obligations under environmental legislation and anti-corruption legislation </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32240"/>
            <a:ext cx="537120" cy="537120"/>
          </a:xfrm>
          <a:prstGeom prst="rect">
            <a:avLst/>
          </a:prstGeom>
        </p:spPr>
      </p:pic>
    </p:spTree>
    <p:extLst>
      <p:ext uri="{BB962C8B-B14F-4D97-AF65-F5344CB8AC3E}">
        <p14:creationId xmlns:p14="http://schemas.microsoft.com/office/powerpoint/2010/main" val="4030167532"/>
      </p:ext>
    </p:extLst>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47"/>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0" y="4005064"/>
            <a:ext cx="9144000" cy="1368152"/>
          </a:xfrm>
        </p:spPr>
        <p:txBody>
          <a:bodyPr>
            <a:noAutofit/>
          </a:bodyPr>
          <a:lstStyle/>
          <a:p>
            <a:pPr fontAlgn="auto">
              <a:lnSpc>
                <a:spcPct val="125000"/>
              </a:lnSpc>
              <a:spcAft>
                <a:spcPts val="0"/>
              </a:spcAft>
              <a:buClr>
                <a:schemeClr val="accent5"/>
              </a:buClr>
              <a:defRPr/>
            </a:pPr>
            <a:r>
              <a:rPr lang="en-GB" sz="3600" i="0" dirty="0"/>
              <a:t>Responsibilities of Directors concerning accounting and reporting</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24944"/>
            <a:ext cx="9144000" cy="1574161"/>
          </a:xfrm>
          <a:prstGeom prst="rect">
            <a:avLst/>
          </a:prstGeom>
        </p:spPr>
      </p:pic>
    </p:spTree>
    <p:extLst>
      <p:ext uri="{BB962C8B-B14F-4D97-AF65-F5344CB8AC3E}">
        <p14:creationId xmlns:p14="http://schemas.microsoft.com/office/powerpoint/2010/main" val="288560181"/>
      </p:ext>
    </p:ext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87238" y="188913"/>
            <a:ext cx="7685162" cy="935832"/>
          </a:xfrm>
        </p:spPr>
        <p:txBody>
          <a:bodyPr/>
          <a:lstStyle/>
          <a:p>
            <a:pPr eaLnBrk="1" hangingPunct="1"/>
            <a:r>
              <a:rPr lang="en-GB" altLang="en-US" b="1" dirty="0"/>
              <a:t>Case study 9</a:t>
            </a:r>
          </a:p>
        </p:txBody>
      </p:sp>
      <p:sp>
        <p:nvSpPr>
          <p:cNvPr id="670723" name="Rectangle 3"/>
          <p:cNvSpPr>
            <a:spLocks noGrp="1" noChangeArrowheads="1"/>
          </p:cNvSpPr>
          <p:nvPr>
            <p:ph type="body" idx="4294967295"/>
          </p:nvPr>
        </p:nvSpPr>
        <p:spPr>
          <a:xfrm>
            <a:off x="0" y="1628800"/>
            <a:ext cx="9144000" cy="5229200"/>
          </a:xfrm>
        </p:spPr>
        <p:txBody>
          <a:bodyPr>
            <a:normAutofit/>
          </a:bodyPr>
          <a:lstStyle/>
          <a:p>
            <a:pPr marL="533400" indent="-533400" eaLnBrk="1" hangingPunct="1">
              <a:lnSpc>
                <a:spcPct val="125000"/>
              </a:lnSpc>
              <a:defRPr/>
            </a:pPr>
            <a:r>
              <a:rPr lang="en-GB" dirty="0"/>
              <a:t>Directors have financial responsibilities</a:t>
            </a:r>
          </a:p>
          <a:p>
            <a:pPr marL="892175" lvl="1" indent="-358775">
              <a:lnSpc>
                <a:spcPct val="125000"/>
              </a:lnSpc>
              <a:spcBef>
                <a:spcPts val="1200"/>
              </a:spcBef>
              <a:defRPr/>
            </a:pPr>
            <a:r>
              <a:rPr lang="en-GB" sz="2300" dirty="0"/>
              <a:t>Financial information at every Board meeting</a:t>
            </a:r>
          </a:p>
          <a:p>
            <a:pPr marL="892175" lvl="1" indent="-358775">
              <a:lnSpc>
                <a:spcPct val="125000"/>
              </a:lnSpc>
              <a:spcBef>
                <a:spcPts val="1200"/>
              </a:spcBef>
              <a:defRPr/>
            </a:pPr>
            <a:r>
              <a:rPr lang="en-GB" sz="2300" dirty="0"/>
              <a:t>Comprehensive yet understandable and jargon-free</a:t>
            </a:r>
          </a:p>
          <a:p>
            <a:pPr marL="892175" lvl="1" indent="-358775">
              <a:lnSpc>
                <a:spcPct val="125000"/>
              </a:lnSpc>
              <a:spcBef>
                <a:spcPts val="1200"/>
              </a:spcBef>
              <a:defRPr/>
            </a:pPr>
            <a:r>
              <a:rPr lang="en-GB" sz="2300" dirty="0"/>
              <a:t>Different level depending on expertise of Directors </a:t>
            </a:r>
          </a:p>
          <a:p>
            <a:pPr marL="892175" lvl="1" indent="-358775">
              <a:lnSpc>
                <a:spcPct val="125000"/>
              </a:lnSpc>
              <a:spcBef>
                <a:spcPts val="1200"/>
              </a:spcBef>
              <a:defRPr/>
            </a:pPr>
            <a:r>
              <a:rPr lang="en-GB" sz="2300" dirty="0"/>
              <a:t>Don’t be afraid to ask the daft question</a:t>
            </a:r>
          </a:p>
          <a:p>
            <a:pPr marL="0" indent="0">
              <a:lnSpc>
                <a:spcPct val="125000"/>
              </a:lnSpc>
              <a:buNone/>
              <a:defRPr/>
            </a:pPr>
            <a:endParaRPr lang="en-GB" sz="1400" dirty="0"/>
          </a:p>
          <a:p>
            <a:pPr marL="542925" indent="-542925">
              <a:lnSpc>
                <a:spcPct val="125000"/>
              </a:lnSpc>
              <a:defRPr/>
            </a:pPr>
            <a:r>
              <a:rPr lang="en-GB" dirty="0"/>
              <a:t>Failure to maintain adequate financial records is a criminal offence</a:t>
            </a:r>
          </a:p>
        </p:txBody>
      </p:sp>
      <p:pic>
        <p:nvPicPr>
          <p:cNvPr id="70660" name="Picture 3" descr="logo motif.ai"/>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5905" y="6132785"/>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214082"/>
      </p:ext>
    </p:extLst>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87238" y="188912"/>
            <a:ext cx="7685162" cy="1079847"/>
          </a:xfrm>
        </p:spPr>
        <p:txBody>
          <a:bodyPr/>
          <a:lstStyle/>
          <a:p>
            <a:pPr eaLnBrk="1" hangingPunct="1"/>
            <a:r>
              <a:rPr lang="en-GB" altLang="en-US" b="1" dirty="0"/>
              <a:t>Case study 9</a:t>
            </a:r>
          </a:p>
        </p:txBody>
      </p:sp>
      <p:sp>
        <p:nvSpPr>
          <p:cNvPr id="670723" name="Rectangle 3"/>
          <p:cNvSpPr>
            <a:spLocks noGrp="1" noChangeArrowheads="1"/>
          </p:cNvSpPr>
          <p:nvPr>
            <p:ph type="body" idx="4294967295"/>
          </p:nvPr>
        </p:nvSpPr>
        <p:spPr>
          <a:xfrm>
            <a:off x="0" y="1484784"/>
            <a:ext cx="9144000" cy="5373216"/>
          </a:xfrm>
        </p:spPr>
        <p:txBody>
          <a:bodyPr>
            <a:normAutofit/>
          </a:bodyPr>
          <a:lstStyle/>
          <a:p>
            <a:pPr marL="533400" indent="-533400">
              <a:lnSpc>
                <a:spcPct val="125000"/>
              </a:lnSpc>
              <a:defRPr/>
            </a:pPr>
            <a:r>
              <a:rPr lang="en-GB" dirty="0"/>
              <a:t>Sources of assurance</a:t>
            </a:r>
          </a:p>
          <a:p>
            <a:pPr marL="892175" lvl="1" indent="-358775">
              <a:lnSpc>
                <a:spcPct val="125000"/>
              </a:lnSpc>
              <a:spcBef>
                <a:spcPts val="1200"/>
              </a:spcBef>
              <a:defRPr/>
            </a:pPr>
            <a:r>
              <a:rPr lang="en-GB" sz="2300" dirty="0"/>
              <a:t>High performing Audit Committee (and internal audit function) would have identified the issues with the financial systems</a:t>
            </a:r>
          </a:p>
          <a:p>
            <a:pPr marL="892175" lvl="1" indent="-358775">
              <a:lnSpc>
                <a:spcPct val="125000"/>
              </a:lnSpc>
              <a:spcBef>
                <a:spcPts val="1200"/>
              </a:spcBef>
              <a:defRPr/>
            </a:pPr>
            <a:r>
              <a:rPr lang="en-GB" sz="2300" dirty="0"/>
              <a:t>Quality of financial leadership at Executive level – why was the issue of the Director of Finance’s absence not addressed?</a:t>
            </a:r>
          </a:p>
          <a:p>
            <a:pPr marL="892175" lvl="1" indent="-358775">
              <a:lnSpc>
                <a:spcPct val="125000"/>
              </a:lnSpc>
              <a:spcBef>
                <a:spcPts val="1200"/>
              </a:spcBef>
              <a:defRPr/>
            </a:pPr>
            <a:r>
              <a:rPr lang="en-GB" sz="2300" dirty="0"/>
              <a:t>Directors should take external/independent advice when necessary and certainly in this case</a:t>
            </a:r>
          </a:p>
          <a:p>
            <a:pPr marL="892175" lvl="1" indent="-358775">
              <a:lnSpc>
                <a:spcPct val="125000"/>
              </a:lnSpc>
              <a:spcBef>
                <a:spcPts val="1200"/>
              </a:spcBef>
              <a:defRPr/>
            </a:pPr>
            <a:r>
              <a:rPr lang="en-GB" sz="2300" dirty="0"/>
              <a:t>Risk of trading while insolvent?  Legal advice?</a:t>
            </a:r>
          </a:p>
          <a:p>
            <a:pPr marL="892175" lvl="1" indent="-358775">
              <a:lnSpc>
                <a:spcPct val="125000"/>
              </a:lnSpc>
              <a:spcBef>
                <a:spcPts val="1200"/>
              </a:spcBef>
              <a:defRPr/>
            </a:pPr>
            <a:r>
              <a:rPr lang="en-GB" sz="2300" dirty="0"/>
              <a:t>Chief Executive’s written assurance in this case is worthless</a:t>
            </a:r>
          </a:p>
        </p:txBody>
      </p:sp>
      <p:pic>
        <p:nvPicPr>
          <p:cNvPr id="70660" name="Picture 3" descr="logo motif.ai"/>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5905" y="6276801"/>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431705"/>
      </p:ext>
    </p:extLst>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827584" y="188913"/>
            <a:ext cx="7173416" cy="1079847"/>
          </a:xfrm>
        </p:spPr>
        <p:txBody>
          <a:bodyPr/>
          <a:lstStyle/>
          <a:p>
            <a:pPr>
              <a:defRPr/>
            </a:pPr>
            <a:r>
              <a:rPr lang="en-GB" b="1" dirty="0"/>
              <a:t>Accounting and reporting</a:t>
            </a:r>
          </a:p>
        </p:txBody>
      </p:sp>
      <p:sp>
        <p:nvSpPr>
          <p:cNvPr id="629763" name="Rectangle 3"/>
          <p:cNvSpPr>
            <a:spLocks noGrp="1" noChangeArrowheads="1"/>
          </p:cNvSpPr>
          <p:nvPr>
            <p:ph type="body" idx="4294967295"/>
          </p:nvPr>
        </p:nvSpPr>
        <p:spPr>
          <a:xfrm>
            <a:off x="323528" y="1628800"/>
            <a:ext cx="8602016" cy="5217640"/>
          </a:xfrm>
          <a:prstGeom prst="rect">
            <a:avLst/>
          </a:prstGeom>
        </p:spPr>
        <p:txBody>
          <a:bodyPr>
            <a:normAutofit/>
          </a:bodyPr>
          <a:lstStyle/>
          <a:p>
            <a:pPr marL="533400" indent="-533400">
              <a:lnSpc>
                <a:spcPct val="130000"/>
              </a:lnSpc>
              <a:defRPr/>
            </a:pPr>
            <a:r>
              <a:rPr lang="en-GB" dirty="0">
                <a:cs typeface="Arial" charset="0"/>
              </a:rPr>
              <a:t>Company must keep adequate accounting records</a:t>
            </a:r>
          </a:p>
          <a:p>
            <a:pPr marL="0" indent="0">
              <a:lnSpc>
                <a:spcPct val="130000"/>
              </a:lnSpc>
              <a:buNone/>
              <a:defRPr/>
            </a:pPr>
            <a:endParaRPr lang="en-GB" sz="1100" dirty="0"/>
          </a:p>
          <a:p>
            <a:pPr marL="533400" indent="-533400">
              <a:lnSpc>
                <a:spcPct val="130000"/>
              </a:lnSpc>
              <a:defRPr/>
            </a:pPr>
            <a:r>
              <a:rPr lang="en-GB" dirty="0"/>
              <a:t>Directors must:</a:t>
            </a:r>
          </a:p>
          <a:p>
            <a:pPr marL="895350" lvl="1" indent="-352425">
              <a:lnSpc>
                <a:spcPct val="130000"/>
              </a:lnSpc>
              <a:spcBef>
                <a:spcPts val="1200"/>
              </a:spcBef>
              <a:defRPr/>
            </a:pPr>
            <a:r>
              <a:rPr lang="en-GB" sz="2400" dirty="0"/>
              <a:t>Prepare annual accounts that give a true and fair view</a:t>
            </a:r>
          </a:p>
          <a:p>
            <a:pPr marL="895350" lvl="1" indent="-352425">
              <a:lnSpc>
                <a:spcPct val="130000"/>
              </a:lnSpc>
              <a:spcBef>
                <a:spcPts val="1200"/>
              </a:spcBef>
              <a:defRPr/>
            </a:pPr>
            <a:r>
              <a:rPr lang="en-GB" sz="2400" dirty="0"/>
              <a:t>Prepare a Directors’ report</a:t>
            </a:r>
          </a:p>
          <a:p>
            <a:pPr marL="895350" lvl="1" indent="-352425">
              <a:lnSpc>
                <a:spcPct val="130000"/>
              </a:lnSpc>
              <a:spcBef>
                <a:spcPts val="1200"/>
              </a:spcBef>
              <a:defRPr/>
            </a:pPr>
            <a:r>
              <a:rPr lang="en-GB" sz="2400" dirty="0"/>
              <a:t>Prepare a Strategic Report (if required)</a:t>
            </a:r>
          </a:p>
          <a:p>
            <a:pPr marL="895350" lvl="1" indent="-352425">
              <a:lnSpc>
                <a:spcPct val="130000"/>
              </a:lnSpc>
              <a:spcBef>
                <a:spcPts val="1200"/>
              </a:spcBef>
              <a:defRPr/>
            </a:pPr>
            <a:r>
              <a:rPr lang="en-GB" sz="2400" dirty="0"/>
              <a:t>Approve all of the above and have them signed on behalf of the Board</a:t>
            </a:r>
            <a:endParaRPr lang="en-GB" sz="28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6237312"/>
            <a:ext cx="537120" cy="537120"/>
          </a:xfrm>
          <a:prstGeom prst="rect">
            <a:avLst/>
          </a:prstGeom>
        </p:spPr>
      </p:pic>
    </p:spTree>
    <p:extLst>
      <p:ext uri="{BB962C8B-B14F-4D97-AF65-F5344CB8AC3E}">
        <p14:creationId xmlns:p14="http://schemas.microsoft.com/office/powerpoint/2010/main" val="1066653880"/>
      </p:ext>
    </p:extLst>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827584" y="188913"/>
            <a:ext cx="7173416" cy="1079847"/>
          </a:xfrm>
        </p:spPr>
        <p:txBody>
          <a:bodyPr/>
          <a:lstStyle/>
          <a:p>
            <a:pPr>
              <a:defRPr/>
            </a:pPr>
            <a:r>
              <a:rPr lang="en-GB" b="1" dirty="0"/>
              <a:t>Accounting and reporting</a:t>
            </a:r>
          </a:p>
        </p:txBody>
      </p:sp>
      <p:sp>
        <p:nvSpPr>
          <p:cNvPr id="629763" name="Rectangle 3"/>
          <p:cNvSpPr>
            <a:spLocks noGrp="1" noChangeArrowheads="1"/>
          </p:cNvSpPr>
          <p:nvPr>
            <p:ph type="body" idx="4294967295"/>
          </p:nvPr>
        </p:nvSpPr>
        <p:spPr>
          <a:xfrm>
            <a:off x="251520" y="1700808"/>
            <a:ext cx="8712968" cy="5145632"/>
          </a:xfrm>
          <a:prstGeom prst="rect">
            <a:avLst/>
          </a:prstGeom>
        </p:spPr>
        <p:txBody>
          <a:bodyPr>
            <a:normAutofit/>
          </a:bodyPr>
          <a:lstStyle/>
          <a:p>
            <a:pPr marL="533400" indent="-533400">
              <a:lnSpc>
                <a:spcPct val="120000"/>
              </a:lnSpc>
              <a:defRPr/>
            </a:pPr>
            <a:r>
              <a:rPr lang="en-GB" dirty="0"/>
              <a:t>Publication </a:t>
            </a:r>
            <a:r>
              <a:rPr lang="en-GB" dirty="0">
                <a:cs typeface="Arial" charset="0"/>
              </a:rPr>
              <a:t>of the accounts and reports</a:t>
            </a:r>
          </a:p>
          <a:p>
            <a:pPr marL="892175" lvl="1" indent="-358775">
              <a:lnSpc>
                <a:spcPct val="120000"/>
              </a:lnSpc>
              <a:spcBef>
                <a:spcPts val="1200"/>
              </a:spcBef>
              <a:defRPr/>
            </a:pPr>
            <a:r>
              <a:rPr lang="en-GB" sz="2400" dirty="0"/>
              <a:t>Distribution of accounts to members etc.</a:t>
            </a:r>
          </a:p>
          <a:p>
            <a:pPr marL="892175" lvl="1" indent="-358775">
              <a:lnSpc>
                <a:spcPct val="120000"/>
              </a:lnSpc>
              <a:spcBef>
                <a:spcPts val="1200"/>
              </a:spcBef>
              <a:defRPr/>
            </a:pPr>
            <a:r>
              <a:rPr lang="en-GB" sz="2400" dirty="0"/>
              <a:t>Filing of accounts</a:t>
            </a:r>
          </a:p>
          <a:p>
            <a:pPr lvl="1" indent="0">
              <a:lnSpc>
                <a:spcPct val="120000"/>
              </a:lnSpc>
              <a:spcBef>
                <a:spcPts val="1200"/>
              </a:spcBef>
              <a:buNone/>
              <a:defRPr/>
            </a:pPr>
            <a:endParaRPr lang="en-GB" sz="1600" dirty="0"/>
          </a:p>
          <a:p>
            <a:pPr marL="533400" indent="-533400">
              <a:lnSpc>
                <a:spcPct val="120000"/>
              </a:lnSpc>
              <a:defRPr/>
            </a:pPr>
            <a:r>
              <a:rPr lang="en-GB" dirty="0"/>
              <a:t>Appointment of auditors</a:t>
            </a:r>
          </a:p>
          <a:p>
            <a:pPr marL="0" indent="0">
              <a:lnSpc>
                <a:spcPct val="120000"/>
              </a:lnSpc>
              <a:buNone/>
              <a:defRPr/>
            </a:pPr>
            <a:endParaRPr lang="en-GB" sz="1600" dirty="0"/>
          </a:p>
          <a:p>
            <a:pPr marL="533400" indent="-533400">
              <a:lnSpc>
                <a:spcPct val="120000"/>
              </a:lnSpc>
              <a:defRPr/>
            </a:pPr>
            <a:r>
              <a:rPr lang="en-GB" dirty="0"/>
              <a:t>Failure to keep adequate accounting records and approval of defective accounts are criminal offences and can attract a prison sentence</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309320"/>
            <a:ext cx="537120" cy="537120"/>
          </a:xfrm>
          <a:prstGeom prst="rect">
            <a:avLst/>
          </a:prstGeom>
        </p:spPr>
      </p:pic>
    </p:spTree>
    <p:extLst>
      <p:ext uri="{BB962C8B-B14F-4D97-AF65-F5344CB8AC3E}">
        <p14:creationId xmlns:p14="http://schemas.microsoft.com/office/powerpoint/2010/main" val="1454184051"/>
      </p:ext>
    </p:extLst>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782"/>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395536" y="4149080"/>
            <a:ext cx="8352928" cy="1224136"/>
          </a:xfrm>
        </p:spPr>
        <p:txBody>
          <a:bodyPr>
            <a:noAutofit/>
          </a:bodyPr>
          <a:lstStyle/>
          <a:p>
            <a:pPr algn="ctr" fontAlgn="auto">
              <a:lnSpc>
                <a:spcPct val="125000"/>
              </a:lnSpc>
              <a:spcAft>
                <a:spcPts val="0"/>
              </a:spcAft>
              <a:buClr>
                <a:schemeClr val="accent5"/>
              </a:buClr>
              <a:buFont typeface="Arial" pitchFamily="34" charset="0"/>
              <a:buNone/>
              <a:defRPr/>
            </a:pPr>
            <a:r>
              <a:rPr lang="en-GB" sz="3600" i="0" dirty="0">
                <a:latin typeface="Arial Unicode MS" pitchFamily="34" charset="-128"/>
                <a:ea typeface="Arial Unicode MS" pitchFamily="34" charset="-128"/>
                <a:cs typeface="Arial Unicode MS" pitchFamily="34" charset="-128"/>
              </a:rPr>
              <a:t>Consequences of getting it wrong</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216008" cy="1574161"/>
          </a:xfrm>
          <a:prstGeom prst="rect">
            <a:avLst/>
          </a:prstGeom>
        </p:spPr>
      </p:pic>
    </p:spTree>
    <p:extLst>
      <p:ext uri="{BB962C8B-B14F-4D97-AF65-F5344CB8AC3E}">
        <p14:creationId xmlns:p14="http://schemas.microsoft.com/office/powerpoint/2010/main" val="2895697813"/>
      </p:ext>
    </p:extLst>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899592" y="332929"/>
            <a:ext cx="8064896" cy="863823"/>
          </a:xfrm>
        </p:spPr>
        <p:txBody>
          <a:bodyPr/>
          <a:lstStyle/>
          <a:p>
            <a:pPr>
              <a:defRPr/>
            </a:pPr>
            <a:r>
              <a:rPr lang="en-GB" b="1" dirty="0"/>
              <a:t>Consequences - Directors</a:t>
            </a:r>
          </a:p>
        </p:txBody>
      </p:sp>
      <p:sp>
        <p:nvSpPr>
          <p:cNvPr id="779267" name="Rectangle 3"/>
          <p:cNvSpPr>
            <a:spLocks noGrp="1" noChangeArrowheads="1"/>
          </p:cNvSpPr>
          <p:nvPr>
            <p:ph type="body" idx="4294967295"/>
          </p:nvPr>
        </p:nvSpPr>
        <p:spPr>
          <a:xfrm>
            <a:off x="395536" y="1628800"/>
            <a:ext cx="8496944" cy="5184576"/>
          </a:xfrm>
          <a:prstGeom prst="rect">
            <a:avLst/>
          </a:prstGeom>
        </p:spPr>
        <p:txBody>
          <a:bodyPr>
            <a:normAutofit fontScale="92500"/>
          </a:bodyPr>
          <a:lstStyle/>
          <a:p>
            <a:pPr lvl="1" indent="-533400">
              <a:lnSpc>
                <a:spcPct val="125000"/>
              </a:lnSpc>
              <a:spcBef>
                <a:spcPts val="1200"/>
              </a:spcBef>
              <a:buFont typeface="Wingdings" pitchFamily="2" charset="2"/>
              <a:buChar char="Ø"/>
              <a:tabLst>
                <a:tab pos="0" algn="ctr"/>
              </a:tabLst>
              <a:defRPr/>
            </a:pPr>
            <a:r>
              <a:rPr lang="en-US" sz="2800" dirty="0"/>
              <a:t>Disqualification as a Director</a:t>
            </a:r>
          </a:p>
          <a:p>
            <a:pPr marL="885825" lvl="2" indent="-342900">
              <a:lnSpc>
                <a:spcPct val="125000"/>
              </a:lnSpc>
              <a:spcBef>
                <a:spcPts val="1200"/>
              </a:spcBef>
              <a:buFont typeface="Arial" panose="020B0604020202020204" pitchFamily="34" charset="0"/>
              <a:buChar char="•"/>
              <a:tabLst>
                <a:tab pos="0" algn="ctr"/>
              </a:tabLst>
              <a:defRPr/>
            </a:pPr>
            <a:r>
              <a:rPr lang="en-US" sz="2500" dirty="0"/>
              <a:t>For a period of between 2 and 15 years</a:t>
            </a:r>
          </a:p>
          <a:p>
            <a:pPr marL="542925" lvl="2" indent="0">
              <a:lnSpc>
                <a:spcPct val="125000"/>
              </a:lnSpc>
              <a:spcBef>
                <a:spcPts val="1200"/>
              </a:spcBef>
              <a:buNone/>
              <a:tabLst>
                <a:tab pos="0" algn="ctr"/>
              </a:tabLst>
              <a:defRPr/>
            </a:pPr>
            <a:endParaRPr lang="en-GB" sz="1300" dirty="0"/>
          </a:p>
          <a:p>
            <a:pPr lvl="1" indent="-533400">
              <a:lnSpc>
                <a:spcPct val="125000"/>
              </a:lnSpc>
              <a:spcBef>
                <a:spcPts val="1200"/>
              </a:spcBef>
              <a:buFont typeface="Wingdings" pitchFamily="2" charset="2"/>
              <a:buChar char="Ø"/>
              <a:tabLst>
                <a:tab pos="0" algn="ctr"/>
              </a:tabLst>
              <a:defRPr/>
            </a:pPr>
            <a:r>
              <a:rPr lang="en-US" sz="2800" dirty="0"/>
              <a:t>Grounds for disqualification include:</a:t>
            </a:r>
          </a:p>
          <a:p>
            <a:pPr marL="895350" lvl="2" indent="-352425">
              <a:lnSpc>
                <a:spcPct val="125000"/>
              </a:lnSpc>
              <a:spcBef>
                <a:spcPts val="1200"/>
              </a:spcBef>
              <a:buFont typeface="Arial" panose="020B0604020202020204" pitchFamily="34" charset="0"/>
              <a:buChar char="•"/>
              <a:tabLst>
                <a:tab pos="0" algn="ctr"/>
              </a:tabLst>
              <a:defRPr/>
            </a:pPr>
            <a:r>
              <a:rPr lang="en-US" sz="2500" dirty="0"/>
              <a:t>Allowing a company to continue trading when it can’t pay its debts</a:t>
            </a:r>
          </a:p>
          <a:p>
            <a:pPr marL="895350" lvl="1" indent="-352425">
              <a:lnSpc>
                <a:spcPct val="125000"/>
              </a:lnSpc>
              <a:spcBef>
                <a:spcPts val="1200"/>
              </a:spcBef>
              <a:buFont typeface="Arial" panose="020B0604020202020204" pitchFamily="34" charset="0"/>
              <a:buChar char="•"/>
              <a:tabLst>
                <a:tab pos="0" algn="ctr"/>
              </a:tabLst>
              <a:defRPr/>
            </a:pPr>
            <a:r>
              <a:rPr lang="en-US" sz="2500" dirty="0"/>
              <a:t>Not keeping proper company accounting records</a:t>
            </a:r>
          </a:p>
          <a:p>
            <a:pPr marL="895350" lvl="1" indent="-352425">
              <a:lnSpc>
                <a:spcPct val="125000"/>
              </a:lnSpc>
              <a:spcBef>
                <a:spcPts val="1200"/>
              </a:spcBef>
              <a:buFont typeface="Arial" panose="020B0604020202020204" pitchFamily="34" charset="0"/>
              <a:buChar char="•"/>
              <a:tabLst>
                <a:tab pos="0" algn="ctr"/>
              </a:tabLst>
              <a:defRPr/>
            </a:pPr>
            <a:r>
              <a:rPr lang="en-US" sz="2500" dirty="0"/>
              <a:t>Not sending accounts and returns to Companies House</a:t>
            </a:r>
          </a:p>
          <a:p>
            <a:pPr marL="895350" lvl="1" indent="-352425">
              <a:lnSpc>
                <a:spcPct val="125000"/>
              </a:lnSpc>
              <a:spcBef>
                <a:spcPts val="1200"/>
              </a:spcBef>
              <a:buFont typeface="Arial" panose="020B0604020202020204" pitchFamily="34" charset="0"/>
              <a:buChar char="•"/>
              <a:tabLst>
                <a:tab pos="0" algn="ctr"/>
              </a:tabLst>
              <a:defRPr/>
            </a:pPr>
            <a:r>
              <a:rPr lang="en-US" sz="2500" dirty="0"/>
              <a:t>Using company money or assets for personal benefit</a:t>
            </a:r>
            <a:endParaRPr lang="en-GB" sz="25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5360" y="6143644"/>
            <a:ext cx="537120" cy="537120"/>
          </a:xfrm>
          <a:prstGeom prst="rect">
            <a:avLst/>
          </a:prstGeom>
        </p:spPr>
      </p:pic>
    </p:spTree>
    <p:extLst>
      <p:ext uri="{BB962C8B-B14F-4D97-AF65-F5344CB8AC3E}">
        <p14:creationId xmlns:p14="http://schemas.microsoft.com/office/powerpoint/2010/main" val="322737591"/>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188640"/>
            <a:ext cx="9144000" cy="792088"/>
          </a:xfrm>
          <a:noFill/>
        </p:spPr>
        <p:txBody>
          <a:bodyPr anchor="ctr"/>
          <a:lstStyle/>
          <a:p>
            <a:r>
              <a:rPr lang="en-GB" sz="4300" b="1" dirty="0"/>
              <a:t>Delegates within culture of control</a:t>
            </a:r>
            <a:endParaRPr lang="en-US" sz="4300" b="1" dirty="0"/>
          </a:p>
        </p:txBody>
      </p:sp>
      <p:sp>
        <p:nvSpPr>
          <p:cNvPr id="48131" name="Rectangle 3"/>
          <p:cNvSpPr>
            <a:spLocks noGrp="1" noChangeArrowheads="1"/>
          </p:cNvSpPr>
          <p:nvPr>
            <p:ph type="body" idx="4294967295"/>
          </p:nvPr>
        </p:nvSpPr>
        <p:spPr>
          <a:xfrm>
            <a:off x="179512" y="1484784"/>
            <a:ext cx="8856984" cy="5373216"/>
          </a:xfrm>
          <a:noFill/>
        </p:spPr>
        <p:txBody>
          <a:bodyPr>
            <a:normAutofit fontScale="92500"/>
          </a:bodyPr>
          <a:lstStyle/>
          <a:p>
            <a:pPr marL="533400" indent="-533400">
              <a:lnSpc>
                <a:spcPct val="130000"/>
              </a:lnSpc>
              <a:defRPr/>
            </a:pPr>
            <a:r>
              <a:rPr lang="en-US" sz="2800" dirty="0"/>
              <a:t>Appoints the Chief Executive and ensures that an effective management team is in place</a:t>
            </a:r>
          </a:p>
          <a:p>
            <a:pPr marL="892175" lvl="1" indent="-358775">
              <a:lnSpc>
                <a:spcPct val="130000"/>
              </a:lnSpc>
              <a:spcBef>
                <a:spcPts val="1200"/>
              </a:spcBef>
              <a:tabLst>
                <a:tab pos="892175" algn="l"/>
              </a:tabLst>
              <a:defRPr/>
            </a:pPr>
            <a:r>
              <a:rPr lang="en-GB" sz="2500" dirty="0"/>
              <a:t>Holds managers to account for performance but generally </a:t>
            </a:r>
            <a:r>
              <a:rPr lang="en-US" sz="2500" dirty="0"/>
              <a:t>avoids getting involved in operational detail</a:t>
            </a:r>
          </a:p>
          <a:p>
            <a:pPr marL="0" lvl="2" indent="0">
              <a:lnSpc>
                <a:spcPct val="130000"/>
              </a:lnSpc>
              <a:spcBef>
                <a:spcPts val="1200"/>
              </a:spcBef>
              <a:buNone/>
              <a:defRPr/>
            </a:pPr>
            <a:endParaRPr lang="en-US" sz="900" dirty="0"/>
          </a:p>
          <a:p>
            <a:pPr marL="533400" indent="-533400">
              <a:lnSpc>
                <a:spcPct val="130000"/>
              </a:lnSpc>
              <a:defRPr/>
            </a:pPr>
            <a:r>
              <a:rPr lang="en-US" sz="2800" dirty="0"/>
              <a:t>Delegates: clarifies which decisions are reserved for the Board and clearly delegates the rest</a:t>
            </a:r>
          </a:p>
          <a:p>
            <a:pPr lvl="2">
              <a:lnSpc>
                <a:spcPct val="130000"/>
              </a:lnSpc>
              <a:spcBef>
                <a:spcPts val="1200"/>
              </a:spcBef>
              <a:defRPr/>
            </a:pPr>
            <a:r>
              <a:rPr lang="en-GB" sz="2500" dirty="0"/>
              <a:t>Approves a formal scheme of delegation and a schedule of matters reserved for the decision of the Board (a guide)</a:t>
            </a:r>
          </a:p>
          <a:p>
            <a:pPr lvl="2">
              <a:lnSpc>
                <a:spcPct val="130000"/>
              </a:lnSpc>
              <a:spcBef>
                <a:spcPts val="1200"/>
              </a:spcBef>
              <a:defRPr/>
            </a:pPr>
            <a:r>
              <a:rPr lang="en-GB" sz="2500" dirty="0"/>
              <a:t>Reviews/approves significant corporate actions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6237312"/>
            <a:ext cx="537120" cy="537120"/>
          </a:xfrm>
          <a:prstGeom prst="rect">
            <a:avLst/>
          </a:prstGeom>
        </p:spPr>
      </p:pic>
    </p:spTree>
    <p:extLst>
      <p:ext uri="{BB962C8B-B14F-4D97-AF65-F5344CB8AC3E}">
        <p14:creationId xmlns:p14="http://schemas.microsoft.com/office/powerpoint/2010/main" val="16498849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899592" y="332929"/>
            <a:ext cx="8064896" cy="863823"/>
          </a:xfrm>
        </p:spPr>
        <p:txBody>
          <a:bodyPr/>
          <a:lstStyle/>
          <a:p>
            <a:pPr>
              <a:defRPr/>
            </a:pPr>
            <a:r>
              <a:rPr lang="en-GB" b="1" dirty="0"/>
              <a:t>Consequences - Directors</a:t>
            </a:r>
          </a:p>
        </p:txBody>
      </p:sp>
      <p:sp>
        <p:nvSpPr>
          <p:cNvPr id="779267" name="Rectangle 3"/>
          <p:cNvSpPr>
            <a:spLocks noGrp="1" noChangeArrowheads="1"/>
          </p:cNvSpPr>
          <p:nvPr>
            <p:ph type="body" idx="4294967295"/>
          </p:nvPr>
        </p:nvSpPr>
        <p:spPr>
          <a:xfrm>
            <a:off x="395536" y="1700808"/>
            <a:ext cx="8748464" cy="5112568"/>
          </a:xfrm>
          <a:prstGeom prst="rect">
            <a:avLst/>
          </a:prstGeom>
        </p:spPr>
        <p:txBody>
          <a:bodyPr>
            <a:normAutofit lnSpcReduction="10000"/>
          </a:bodyPr>
          <a:lstStyle/>
          <a:p>
            <a:pPr lvl="1" indent="-533400">
              <a:lnSpc>
                <a:spcPct val="150000"/>
              </a:lnSpc>
              <a:spcBef>
                <a:spcPts val="1200"/>
              </a:spcBef>
              <a:buFont typeface="Wingdings" pitchFamily="2" charset="2"/>
              <a:buChar char="Ø"/>
              <a:tabLst>
                <a:tab pos="0" algn="ctr"/>
              </a:tabLst>
              <a:defRPr/>
            </a:pPr>
            <a:r>
              <a:rPr lang="en-GB" sz="2600" dirty="0"/>
              <a:t>Health and Safety at Work legislation</a:t>
            </a:r>
          </a:p>
          <a:p>
            <a:pPr marL="895350" indent="-352425">
              <a:lnSpc>
                <a:spcPct val="150000"/>
              </a:lnSpc>
              <a:buFont typeface="Arial" panose="020B0604020202020204" pitchFamily="34" charset="0"/>
              <a:buChar char="•"/>
              <a:defRPr/>
            </a:pPr>
            <a:r>
              <a:rPr lang="en-GB" sz="2400" dirty="0"/>
              <a:t>Common law: gross negligence manslaughter</a:t>
            </a:r>
          </a:p>
          <a:p>
            <a:pPr marL="0" lvl="1" indent="0">
              <a:lnSpc>
                <a:spcPct val="150000"/>
              </a:lnSpc>
              <a:spcBef>
                <a:spcPts val="1200"/>
              </a:spcBef>
              <a:buNone/>
              <a:tabLst>
                <a:tab pos="0" algn="ctr"/>
              </a:tabLst>
              <a:defRPr/>
            </a:pPr>
            <a:endParaRPr lang="en-GB" sz="1500" dirty="0"/>
          </a:p>
          <a:p>
            <a:pPr lvl="1" indent="-533400">
              <a:lnSpc>
                <a:spcPct val="150000"/>
              </a:lnSpc>
              <a:spcBef>
                <a:spcPts val="1200"/>
              </a:spcBef>
              <a:buFont typeface="Wingdings" pitchFamily="2" charset="2"/>
              <a:buChar char="Ø"/>
              <a:tabLst>
                <a:tab pos="0" algn="ctr"/>
              </a:tabLst>
              <a:defRPr/>
            </a:pPr>
            <a:r>
              <a:rPr lang="en-GB" sz="2600" dirty="0"/>
              <a:t>Wrongful trading</a:t>
            </a:r>
          </a:p>
          <a:p>
            <a:pPr marL="542925" lvl="2" indent="0">
              <a:lnSpc>
                <a:spcPct val="150000"/>
              </a:lnSpc>
              <a:spcBef>
                <a:spcPts val="1200"/>
              </a:spcBef>
              <a:buNone/>
              <a:tabLst>
                <a:tab pos="0" algn="ctr"/>
              </a:tabLst>
              <a:defRPr/>
            </a:pPr>
            <a:endParaRPr lang="en-US" sz="1500" dirty="0"/>
          </a:p>
          <a:p>
            <a:pPr lvl="1" indent="-533400">
              <a:lnSpc>
                <a:spcPct val="150000"/>
              </a:lnSpc>
              <a:spcBef>
                <a:spcPts val="1200"/>
              </a:spcBef>
              <a:buFont typeface="Wingdings" pitchFamily="2" charset="2"/>
              <a:buChar char="Ø"/>
              <a:tabLst>
                <a:tab pos="0" algn="ctr"/>
              </a:tabLst>
              <a:defRPr/>
            </a:pPr>
            <a:r>
              <a:rPr lang="en-GB" sz="2600" dirty="0"/>
              <a:t>Fraudulent trading</a:t>
            </a:r>
          </a:p>
          <a:p>
            <a:pPr marL="0" lvl="1" indent="0">
              <a:lnSpc>
                <a:spcPct val="150000"/>
              </a:lnSpc>
              <a:spcBef>
                <a:spcPts val="1200"/>
              </a:spcBef>
              <a:buNone/>
              <a:tabLst>
                <a:tab pos="0" algn="ctr"/>
              </a:tabLst>
              <a:defRPr/>
            </a:pPr>
            <a:endParaRPr lang="en-GB" sz="1500" dirty="0"/>
          </a:p>
          <a:p>
            <a:pPr lvl="1" indent="-533400">
              <a:lnSpc>
                <a:spcPct val="150000"/>
              </a:lnSpc>
              <a:spcBef>
                <a:spcPts val="1200"/>
              </a:spcBef>
              <a:buFont typeface="Wingdings" pitchFamily="2" charset="2"/>
              <a:buChar char="Ø"/>
              <a:tabLst>
                <a:tab pos="0" algn="ctr"/>
              </a:tabLst>
              <a:defRPr/>
            </a:pPr>
            <a:r>
              <a:rPr lang="en-GB" sz="2600" dirty="0"/>
              <a:t>Civil liability</a:t>
            </a:r>
          </a:p>
          <a:p>
            <a:pPr marL="0" lvl="1" indent="0">
              <a:lnSpc>
                <a:spcPct val="125000"/>
              </a:lnSpc>
              <a:spcBef>
                <a:spcPts val="1200"/>
              </a:spcBef>
              <a:buNone/>
              <a:tabLst>
                <a:tab pos="0" algn="ctr"/>
              </a:tabLst>
              <a:defRPr/>
            </a:pPr>
            <a:endParaRPr lang="en-GB" sz="2600" dirty="0"/>
          </a:p>
          <a:p>
            <a:pPr marL="542925" lvl="2" indent="0">
              <a:lnSpc>
                <a:spcPct val="125000"/>
              </a:lnSpc>
              <a:spcBef>
                <a:spcPts val="1200"/>
              </a:spcBef>
              <a:buNone/>
              <a:tabLst>
                <a:tab pos="0" algn="ctr"/>
              </a:tabLst>
              <a:defRPr/>
            </a:pPr>
            <a:endParaRPr lang="en-GB" sz="2400" dirty="0"/>
          </a:p>
          <a:p>
            <a:pPr marL="542925" lvl="2" indent="0">
              <a:lnSpc>
                <a:spcPct val="114000"/>
              </a:lnSpc>
              <a:spcBef>
                <a:spcPts val="1200"/>
              </a:spcBef>
              <a:buNone/>
              <a:tabLst>
                <a:tab pos="0" algn="ctr"/>
              </a:tabLst>
              <a:defRPr/>
            </a:pPr>
            <a:endParaRPr lang="en-US" sz="11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204248"/>
            <a:ext cx="537120" cy="537120"/>
          </a:xfrm>
          <a:prstGeom prst="rect">
            <a:avLst/>
          </a:prstGeom>
        </p:spPr>
      </p:pic>
    </p:spTree>
    <p:extLst>
      <p:ext uri="{BB962C8B-B14F-4D97-AF65-F5344CB8AC3E}">
        <p14:creationId xmlns:p14="http://schemas.microsoft.com/office/powerpoint/2010/main" val="815006339"/>
      </p:ext>
    </p:extLst>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683568" y="188913"/>
            <a:ext cx="8352928" cy="863823"/>
          </a:xfrm>
        </p:spPr>
        <p:txBody>
          <a:bodyPr/>
          <a:lstStyle/>
          <a:p>
            <a:pPr>
              <a:defRPr/>
            </a:pPr>
            <a:r>
              <a:rPr lang="en-GB" b="1" dirty="0"/>
              <a:t>Consequences - company</a:t>
            </a:r>
          </a:p>
        </p:txBody>
      </p:sp>
      <p:sp>
        <p:nvSpPr>
          <p:cNvPr id="779267" name="Rectangle 3"/>
          <p:cNvSpPr>
            <a:spLocks noGrp="1" noChangeArrowheads="1"/>
          </p:cNvSpPr>
          <p:nvPr>
            <p:ph type="body" idx="4294967295"/>
          </p:nvPr>
        </p:nvSpPr>
        <p:spPr>
          <a:xfrm>
            <a:off x="179512" y="1556792"/>
            <a:ext cx="8856984" cy="5052534"/>
          </a:xfrm>
          <a:prstGeom prst="rect">
            <a:avLst/>
          </a:prstGeom>
        </p:spPr>
        <p:txBody>
          <a:bodyPr>
            <a:normAutofit/>
          </a:bodyPr>
          <a:lstStyle/>
          <a:p>
            <a:pPr lvl="1" indent="-533400">
              <a:lnSpc>
                <a:spcPct val="120000"/>
              </a:lnSpc>
              <a:spcBef>
                <a:spcPts val="1200"/>
              </a:spcBef>
              <a:buFont typeface="Wingdings" pitchFamily="2" charset="2"/>
              <a:buChar char="Ø"/>
              <a:tabLst>
                <a:tab pos="0" algn="ctr"/>
              </a:tabLst>
              <a:defRPr/>
            </a:pPr>
            <a:r>
              <a:rPr lang="en-GB" sz="2800" dirty="0"/>
              <a:t>Public (and political) criticism</a:t>
            </a:r>
          </a:p>
          <a:p>
            <a:pPr marL="0" lvl="1" indent="0">
              <a:lnSpc>
                <a:spcPct val="120000"/>
              </a:lnSpc>
              <a:spcBef>
                <a:spcPts val="1200"/>
              </a:spcBef>
              <a:buNone/>
              <a:tabLst>
                <a:tab pos="0" algn="ctr"/>
              </a:tabLst>
              <a:defRPr/>
            </a:pPr>
            <a:endParaRPr lang="en-GB" sz="900" dirty="0"/>
          </a:p>
          <a:p>
            <a:pPr lvl="1" indent="-533400">
              <a:lnSpc>
                <a:spcPct val="120000"/>
              </a:lnSpc>
              <a:spcBef>
                <a:spcPts val="1200"/>
              </a:spcBef>
              <a:buFont typeface="Wingdings" pitchFamily="2" charset="2"/>
              <a:buChar char="Ø"/>
              <a:tabLst>
                <a:tab pos="0" algn="ctr"/>
              </a:tabLst>
              <a:defRPr/>
            </a:pPr>
            <a:r>
              <a:rPr lang="en-GB" sz="2800" dirty="0"/>
              <a:t>Reputational damage</a:t>
            </a:r>
          </a:p>
          <a:p>
            <a:pPr marL="0" lvl="1" indent="0">
              <a:lnSpc>
                <a:spcPct val="120000"/>
              </a:lnSpc>
              <a:spcBef>
                <a:spcPts val="1200"/>
              </a:spcBef>
              <a:buNone/>
              <a:tabLst>
                <a:tab pos="0" algn="ctr"/>
              </a:tabLst>
              <a:defRPr/>
            </a:pPr>
            <a:endParaRPr lang="en-GB" sz="1200" dirty="0"/>
          </a:p>
          <a:p>
            <a:pPr lvl="1" indent="-533400">
              <a:lnSpc>
                <a:spcPct val="120000"/>
              </a:lnSpc>
              <a:spcBef>
                <a:spcPts val="1200"/>
              </a:spcBef>
              <a:buFont typeface="Wingdings" pitchFamily="2" charset="2"/>
              <a:buChar char="Ø"/>
              <a:tabLst>
                <a:tab pos="0" algn="ctr"/>
              </a:tabLst>
              <a:defRPr/>
            </a:pPr>
            <a:r>
              <a:rPr lang="en-GB" sz="2800" dirty="0"/>
              <a:t>Loss of public and stakeholder confidence</a:t>
            </a:r>
          </a:p>
          <a:p>
            <a:pPr marL="0" lvl="1" indent="0">
              <a:lnSpc>
                <a:spcPct val="120000"/>
              </a:lnSpc>
              <a:spcBef>
                <a:spcPts val="1200"/>
              </a:spcBef>
              <a:buNone/>
              <a:tabLst>
                <a:tab pos="0" algn="ctr"/>
              </a:tabLst>
              <a:defRPr/>
            </a:pPr>
            <a:endParaRPr lang="en-GB" sz="1200" dirty="0"/>
          </a:p>
          <a:p>
            <a:pPr lvl="1" indent="-533400">
              <a:lnSpc>
                <a:spcPct val="120000"/>
              </a:lnSpc>
              <a:spcBef>
                <a:spcPts val="1200"/>
              </a:spcBef>
              <a:buFont typeface="Wingdings" pitchFamily="2" charset="2"/>
              <a:buChar char="Ø"/>
              <a:tabLst>
                <a:tab pos="0" algn="ctr"/>
              </a:tabLst>
              <a:defRPr/>
            </a:pPr>
            <a:r>
              <a:rPr lang="en-GB" sz="2800" dirty="0"/>
              <a:t>Being subject to an external inquiry</a:t>
            </a:r>
          </a:p>
          <a:p>
            <a:pPr marL="0" lvl="1" indent="0">
              <a:lnSpc>
                <a:spcPct val="120000"/>
              </a:lnSpc>
              <a:spcBef>
                <a:spcPts val="1200"/>
              </a:spcBef>
              <a:buNone/>
              <a:tabLst>
                <a:tab pos="0" algn="ctr"/>
              </a:tabLst>
              <a:defRPr/>
            </a:pPr>
            <a:endParaRPr lang="en-GB" sz="1200" dirty="0"/>
          </a:p>
          <a:p>
            <a:pPr lvl="1" indent="-533400">
              <a:lnSpc>
                <a:spcPct val="120000"/>
              </a:lnSpc>
              <a:spcBef>
                <a:spcPts val="1200"/>
              </a:spcBef>
              <a:buFont typeface="Wingdings" pitchFamily="2" charset="2"/>
              <a:buChar char="Ø"/>
              <a:tabLst>
                <a:tab pos="0" algn="ctr"/>
              </a:tabLst>
              <a:defRPr/>
            </a:pPr>
            <a:r>
              <a:rPr lang="en-GB" sz="2800" dirty="0"/>
              <a:t>Distracted from delivering the core business</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214" y="6072206"/>
            <a:ext cx="537120" cy="537120"/>
          </a:xfrm>
          <a:prstGeom prst="rect">
            <a:avLst/>
          </a:prstGeom>
        </p:spPr>
      </p:pic>
    </p:spTree>
    <p:extLst>
      <p:ext uri="{BB962C8B-B14F-4D97-AF65-F5344CB8AC3E}">
        <p14:creationId xmlns:p14="http://schemas.microsoft.com/office/powerpoint/2010/main" val="1964166948"/>
      </p:ext>
    </p:extLst>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782"/>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395536" y="4005063"/>
            <a:ext cx="8496944" cy="1642351"/>
          </a:xfrm>
        </p:spPr>
        <p:txBody>
          <a:bodyPr>
            <a:noAutofit/>
          </a:bodyPr>
          <a:lstStyle/>
          <a:p>
            <a:pPr fontAlgn="auto">
              <a:lnSpc>
                <a:spcPct val="125000"/>
              </a:lnSpc>
              <a:spcAft>
                <a:spcPts val="0"/>
              </a:spcAft>
              <a:buClr>
                <a:schemeClr val="accent5"/>
              </a:buClr>
              <a:defRPr/>
            </a:pPr>
            <a:r>
              <a:rPr lang="en-GB" sz="3600" i="0" dirty="0"/>
              <a:t>Effective scrutiny and challenge</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84" y="2870194"/>
            <a:ext cx="9144000" cy="1574161"/>
          </a:xfrm>
          <a:prstGeom prst="rect">
            <a:avLst/>
          </a:prstGeom>
        </p:spPr>
      </p:pic>
    </p:spTree>
    <p:extLst>
      <p:ext uri="{BB962C8B-B14F-4D97-AF65-F5344CB8AC3E}">
        <p14:creationId xmlns:p14="http://schemas.microsoft.com/office/powerpoint/2010/main" val="553236294"/>
      </p:ext>
    </p:extLst>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560" y="228600"/>
            <a:ext cx="7205166" cy="824136"/>
          </a:xfrm>
        </p:spPr>
        <p:txBody>
          <a:bodyPr anchor="ctr"/>
          <a:lstStyle/>
          <a:p>
            <a:pPr eaLnBrk="1" hangingPunct="1"/>
            <a:r>
              <a:rPr lang="en-GB" sz="4400" b="1" dirty="0">
                <a:latin typeface="Arial Unicode MS" pitchFamily="34" charset="-128"/>
                <a:ea typeface="Arial Unicode MS" pitchFamily="34" charset="-128"/>
                <a:cs typeface="Arial Unicode MS" pitchFamily="34" charset="-128"/>
              </a:rPr>
              <a:t>Case study 10</a:t>
            </a:r>
            <a:endParaRPr lang="en-US" sz="4400" b="1" dirty="0">
              <a:latin typeface="Arial Unicode MS" pitchFamily="34" charset="-128"/>
              <a:ea typeface="Arial Unicode MS" pitchFamily="34" charset="-128"/>
              <a:cs typeface="Arial Unicode MS" pitchFamily="34" charset="-128"/>
            </a:endParaRPr>
          </a:p>
        </p:txBody>
      </p:sp>
      <p:sp>
        <p:nvSpPr>
          <p:cNvPr id="6147" name="Rectangle 3"/>
          <p:cNvSpPr>
            <a:spLocks noGrp="1" noChangeArrowheads="1"/>
          </p:cNvSpPr>
          <p:nvPr>
            <p:ph type="body" idx="4294967295"/>
          </p:nvPr>
        </p:nvSpPr>
        <p:spPr>
          <a:xfrm>
            <a:off x="107504" y="1412776"/>
            <a:ext cx="9036496" cy="5445224"/>
          </a:xfrm>
          <a:prstGeom prst="rect">
            <a:avLst/>
          </a:prstGeom>
        </p:spPr>
        <p:txBody>
          <a:bodyPr>
            <a:normAutofit/>
          </a:bodyPr>
          <a:lstStyle/>
          <a:p>
            <a:pPr marL="533400" indent="-533400" eaLnBrk="1" hangingPunct="1">
              <a:lnSpc>
                <a:spcPct val="120000"/>
              </a:lnSpc>
              <a:buClr>
                <a:schemeClr val="tx1"/>
              </a:buClr>
              <a:buFont typeface="Wingdings" pitchFamily="2" charset="2"/>
              <a:buChar char="Ø"/>
            </a:pPr>
            <a:r>
              <a:rPr lang="en-GB" sz="2600" dirty="0">
                <a:latin typeface="Arial Unicode MS" pitchFamily="34" charset="-128"/>
                <a:ea typeface="Arial Unicode MS" panose="020B0604020202020204"/>
                <a:cs typeface="Arial Unicode MS" pitchFamily="34" charset="-128"/>
              </a:rPr>
              <a:t>Good results still need scrutiny</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Under the headline figures, are there any adverse trends or risks that need to be addressed?</a:t>
            </a:r>
            <a:endParaRPr lang="en-GB" sz="2400" dirty="0">
              <a:latin typeface="Arial Unicode MS" pitchFamily="34" charset="-128"/>
              <a:ea typeface="Arial Unicode MS" panose="020B0604020202020204"/>
              <a:cs typeface="Arial Unicode MS" pitchFamily="34" charset="-128"/>
            </a:endParaRPr>
          </a:p>
          <a:p>
            <a:pPr marL="0" indent="0" eaLnBrk="1" hangingPunct="1">
              <a:lnSpc>
                <a:spcPct val="120000"/>
              </a:lnSpc>
              <a:buClr>
                <a:schemeClr val="tx1"/>
              </a:buClr>
              <a:buNone/>
            </a:pPr>
            <a:endParaRPr lang="en-GB" sz="1100" dirty="0">
              <a:latin typeface="Arial Unicode MS" pitchFamily="34" charset="-128"/>
              <a:ea typeface="Arial Unicode MS" panose="020B0604020202020204"/>
              <a:cs typeface="Arial Unicode MS" pitchFamily="34" charset="-128"/>
            </a:endParaRPr>
          </a:p>
          <a:p>
            <a:pPr marL="533400" indent="-533400">
              <a:lnSpc>
                <a:spcPct val="120000"/>
              </a:lnSpc>
              <a:buClr>
                <a:schemeClr val="tx1"/>
              </a:buClr>
              <a:buFont typeface="Wingdings" pitchFamily="2" charset="2"/>
              <a:buChar char="Ø"/>
            </a:pPr>
            <a:r>
              <a:rPr lang="en-GB" sz="2600" dirty="0">
                <a:latin typeface="Arial Unicode MS" pitchFamily="34" charset="-128"/>
                <a:ea typeface="Arial Unicode MS" panose="020B0604020202020204"/>
                <a:cs typeface="Arial Unicode MS" pitchFamily="34" charset="-128"/>
              </a:rPr>
              <a:t>Risks to delivery of your core purpose (‘blood’)</a:t>
            </a:r>
          </a:p>
          <a:p>
            <a:pPr marL="903288" lvl="1" indent="-363538">
              <a:lnSpc>
                <a:spcPct val="120000"/>
              </a:lnSpc>
              <a:spcBef>
                <a:spcPts val="1200"/>
              </a:spcBef>
              <a:buFont typeface="Arial" panose="020B0604020202020204" pitchFamily="34" charset="0"/>
              <a:buChar char="•"/>
            </a:pPr>
            <a:r>
              <a:rPr lang="en-GB" sz="2400" dirty="0">
                <a:latin typeface="Arial Unicode MS" pitchFamily="34" charset="-128"/>
                <a:ea typeface="Arial Unicode MS" panose="020B0604020202020204"/>
                <a:cs typeface="Arial Unicode MS" pitchFamily="34" charset="-128"/>
              </a:rPr>
              <a:t>Need to address the immediate concerns – why </a:t>
            </a:r>
            <a:r>
              <a:rPr lang="en-GB" sz="2400" dirty="0">
                <a:ea typeface="Arial Unicode MS" panose="020B0604020202020204"/>
              </a:rPr>
              <a:t>do we need to </a:t>
            </a:r>
            <a:r>
              <a:rPr lang="en-GB" sz="2400" dirty="0">
                <a:latin typeface="Arial Unicode MS" pitchFamily="34" charset="-128"/>
                <a:ea typeface="Arial Unicode MS" panose="020B0604020202020204"/>
                <a:cs typeface="Arial Unicode MS" pitchFamily="34" charset="-128"/>
              </a:rPr>
              <a:t>import blood in the near future?</a:t>
            </a:r>
          </a:p>
          <a:p>
            <a:pPr marL="903288" lvl="1" indent="-363538">
              <a:lnSpc>
                <a:spcPct val="120000"/>
              </a:lnSpc>
              <a:spcBef>
                <a:spcPts val="1200"/>
              </a:spcBef>
              <a:buFont typeface="Arial" panose="020B0604020202020204" pitchFamily="34" charset="0"/>
              <a:buChar char="•"/>
            </a:pPr>
            <a:r>
              <a:rPr lang="en-GB" sz="2400" dirty="0">
                <a:latin typeface="Arial Unicode MS" pitchFamily="34" charset="-128"/>
                <a:ea typeface="Arial Unicode MS" panose="020B0604020202020204"/>
                <a:cs typeface="Arial Unicode MS" pitchFamily="34" charset="-128"/>
              </a:rPr>
              <a:t>The forecast amber stock levels of A+, B-, B+ and O+ blood – how will these risks be mitigated?  They are not simply operational risks</a:t>
            </a:r>
          </a:p>
          <a:p>
            <a:pPr eaLnBrk="1" hangingPunct="1">
              <a:buClr>
                <a:schemeClr val="tx1"/>
              </a:buClr>
            </a:pPr>
            <a:endParaRPr lang="en-GB" sz="1000" dirty="0">
              <a:latin typeface="Arial Unicode MS" pitchFamily="34" charset="-128"/>
              <a:ea typeface="Arial Unicode MS" pitchFamily="34" charset="-128"/>
              <a:cs typeface="Arial Unicode MS" pitchFamily="34" charset="-128"/>
            </a:endParaRPr>
          </a:p>
        </p:txBody>
      </p:sp>
      <p:pic>
        <p:nvPicPr>
          <p:cNvPr id="2" name="Picture 1" descr="logo motif.ai">
            <a:extLst>
              <a:ext uri="{FF2B5EF4-FFF2-40B4-BE49-F238E27FC236}">
                <a16:creationId xmlns:a16="http://schemas.microsoft.com/office/drawing/2014/main" id="{CD6D9FA1-FBBF-404A-B065-97203390C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093296"/>
            <a:ext cx="537120" cy="537120"/>
          </a:xfrm>
          <a:prstGeom prst="rect">
            <a:avLst/>
          </a:prstGeom>
        </p:spPr>
      </p:pic>
    </p:spTree>
    <p:extLst>
      <p:ext uri="{BB962C8B-B14F-4D97-AF65-F5344CB8AC3E}">
        <p14:creationId xmlns:p14="http://schemas.microsoft.com/office/powerpoint/2010/main" val="2657847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560" y="228600"/>
            <a:ext cx="7205166" cy="824136"/>
          </a:xfrm>
        </p:spPr>
        <p:txBody>
          <a:bodyPr anchor="ctr"/>
          <a:lstStyle/>
          <a:p>
            <a:pPr eaLnBrk="1" hangingPunct="1"/>
            <a:r>
              <a:rPr lang="en-GB" sz="4400" b="1" dirty="0">
                <a:latin typeface="Arial Unicode MS" pitchFamily="34" charset="-128"/>
                <a:ea typeface="Arial Unicode MS" pitchFamily="34" charset="-128"/>
                <a:cs typeface="Arial Unicode MS" pitchFamily="34" charset="-128"/>
              </a:rPr>
              <a:t>Case study 10</a:t>
            </a:r>
            <a:endParaRPr lang="en-US" sz="4400" b="1" dirty="0">
              <a:latin typeface="Arial Unicode MS" pitchFamily="34" charset="-128"/>
              <a:ea typeface="Arial Unicode MS" pitchFamily="34" charset="-128"/>
              <a:cs typeface="Arial Unicode MS" pitchFamily="34" charset="-128"/>
            </a:endParaRPr>
          </a:p>
        </p:txBody>
      </p:sp>
      <p:sp>
        <p:nvSpPr>
          <p:cNvPr id="6147" name="Rectangle 3"/>
          <p:cNvSpPr>
            <a:spLocks noGrp="1" noChangeArrowheads="1"/>
          </p:cNvSpPr>
          <p:nvPr>
            <p:ph type="body" idx="4294967295"/>
          </p:nvPr>
        </p:nvSpPr>
        <p:spPr>
          <a:xfrm>
            <a:off x="107504" y="1412776"/>
            <a:ext cx="9036496" cy="5445224"/>
          </a:xfrm>
          <a:prstGeom prst="rect">
            <a:avLst/>
          </a:prstGeom>
        </p:spPr>
        <p:txBody>
          <a:bodyPr>
            <a:normAutofit/>
          </a:bodyPr>
          <a:lstStyle/>
          <a:p>
            <a:pPr marL="533400" indent="-533400" eaLnBrk="1" hangingPunct="1">
              <a:lnSpc>
                <a:spcPct val="120000"/>
              </a:lnSpc>
              <a:buClr>
                <a:schemeClr val="tx1"/>
              </a:buClr>
              <a:buFont typeface="Wingdings" pitchFamily="2" charset="2"/>
              <a:buChar char="Ø"/>
            </a:pPr>
            <a:r>
              <a:rPr lang="en-GB" dirty="0">
                <a:ea typeface="Arial Unicode MS" panose="020B0604020202020204"/>
              </a:rPr>
              <a:t>Medium and longer term issues</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Ongoing staff shortages – have we not addressed this issue up until now and do we need to address it now?</a:t>
            </a:r>
          </a:p>
          <a:p>
            <a:pPr marL="1262063" lvl="2" indent="-363538">
              <a:lnSpc>
                <a:spcPct val="120000"/>
              </a:lnSpc>
              <a:spcBef>
                <a:spcPts val="1200"/>
              </a:spcBef>
              <a:buFont typeface="Courier New" panose="02070309020205020404" pitchFamily="49" charset="0"/>
              <a:buChar char="o"/>
            </a:pPr>
            <a:r>
              <a:rPr lang="en-GB" sz="2200" dirty="0">
                <a:ea typeface="Arial Unicode MS" panose="020B0604020202020204"/>
              </a:rPr>
              <a:t>Do our finances need to be as strong? </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Why are donor attendances falling?</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Do we need to review the traditional pattern of holding clinics on Mondays to Fridays (0900 to 1600) as part of a new donor marketing strategy?</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Are our targets sufficiently robust?  Target for blood stocks may be too low and target for staff absence too high? </a:t>
            </a:r>
          </a:p>
          <a:p>
            <a:pPr marL="903288" lvl="1" indent="-363538">
              <a:lnSpc>
                <a:spcPct val="120000"/>
              </a:lnSpc>
              <a:buFont typeface="Arial" panose="020B0604020202020204" pitchFamily="34" charset="0"/>
              <a:buChar char="•"/>
            </a:pPr>
            <a:endParaRPr lang="en-GB" sz="2400" dirty="0">
              <a:ea typeface="Arial Unicode MS" panose="020B0604020202020204"/>
            </a:endParaRPr>
          </a:p>
          <a:p>
            <a:pPr marL="903288" lvl="1" indent="-363538">
              <a:lnSpc>
                <a:spcPct val="120000"/>
              </a:lnSpc>
              <a:buFont typeface="Arial" panose="020B0604020202020204" pitchFamily="34" charset="0"/>
              <a:buChar char="•"/>
            </a:pPr>
            <a:endParaRPr lang="en-GB" sz="2400" dirty="0">
              <a:ea typeface="Arial Unicode MS" panose="020B0604020202020204"/>
            </a:endParaRPr>
          </a:p>
          <a:p>
            <a:pPr marL="903288" lvl="1" indent="-363538">
              <a:lnSpc>
                <a:spcPct val="120000"/>
              </a:lnSpc>
              <a:buFont typeface="Arial" panose="020B0604020202020204" pitchFamily="34" charset="0"/>
              <a:buChar char="•"/>
            </a:pPr>
            <a:endParaRPr lang="en-GB" sz="2400" dirty="0">
              <a:latin typeface="Arial Unicode MS" pitchFamily="34" charset="-128"/>
              <a:ea typeface="Arial Unicode MS" panose="020B0604020202020204"/>
              <a:cs typeface="Arial Unicode MS" pitchFamily="34" charset="-128"/>
            </a:endParaRPr>
          </a:p>
          <a:p>
            <a:pPr eaLnBrk="1" hangingPunct="1">
              <a:buClr>
                <a:schemeClr val="tx1"/>
              </a:buClr>
            </a:pPr>
            <a:endParaRPr lang="en-GB" sz="1000" dirty="0">
              <a:latin typeface="Arial Unicode MS" pitchFamily="34" charset="-128"/>
              <a:ea typeface="Arial Unicode MS" pitchFamily="34" charset="-128"/>
              <a:cs typeface="Arial Unicode MS" pitchFamily="34" charset="-128"/>
            </a:endParaRPr>
          </a:p>
        </p:txBody>
      </p:sp>
      <p:pic>
        <p:nvPicPr>
          <p:cNvPr id="2" name="Picture 1" descr="logo motif.ai">
            <a:extLst>
              <a:ext uri="{FF2B5EF4-FFF2-40B4-BE49-F238E27FC236}">
                <a16:creationId xmlns:a16="http://schemas.microsoft.com/office/drawing/2014/main" id="{EB430F65-D61B-41EB-9100-8B962C6860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5360" y="6132240"/>
            <a:ext cx="537120" cy="537120"/>
          </a:xfrm>
          <a:prstGeom prst="rect">
            <a:avLst/>
          </a:prstGeom>
        </p:spPr>
      </p:pic>
    </p:spTree>
    <p:extLst>
      <p:ext uri="{BB962C8B-B14F-4D97-AF65-F5344CB8AC3E}">
        <p14:creationId xmlns:p14="http://schemas.microsoft.com/office/powerpoint/2010/main" val="2048916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560" y="228600"/>
            <a:ext cx="7205166" cy="824136"/>
          </a:xfrm>
        </p:spPr>
        <p:txBody>
          <a:bodyPr anchor="ctr"/>
          <a:lstStyle/>
          <a:p>
            <a:pPr eaLnBrk="1" hangingPunct="1"/>
            <a:r>
              <a:rPr lang="en-GB" sz="4400" b="1" dirty="0">
                <a:latin typeface="Arial Unicode MS" pitchFamily="34" charset="-128"/>
                <a:ea typeface="Arial Unicode MS" pitchFamily="34" charset="-128"/>
                <a:cs typeface="Arial Unicode MS" pitchFamily="34" charset="-128"/>
              </a:rPr>
              <a:t>Case study 10</a:t>
            </a:r>
            <a:endParaRPr lang="en-US" sz="4400" b="1" dirty="0">
              <a:latin typeface="Arial Unicode MS" pitchFamily="34" charset="-128"/>
              <a:ea typeface="Arial Unicode MS" pitchFamily="34" charset="-128"/>
              <a:cs typeface="Arial Unicode MS" pitchFamily="34" charset="-128"/>
            </a:endParaRPr>
          </a:p>
        </p:txBody>
      </p:sp>
      <p:sp>
        <p:nvSpPr>
          <p:cNvPr id="6147" name="Rectangle 3"/>
          <p:cNvSpPr>
            <a:spLocks noGrp="1" noChangeArrowheads="1"/>
          </p:cNvSpPr>
          <p:nvPr>
            <p:ph type="body" idx="4294967295"/>
          </p:nvPr>
        </p:nvSpPr>
        <p:spPr>
          <a:xfrm>
            <a:off x="107504" y="1484784"/>
            <a:ext cx="9036496" cy="5373216"/>
          </a:xfrm>
          <a:prstGeom prst="rect">
            <a:avLst/>
          </a:prstGeom>
        </p:spPr>
        <p:txBody>
          <a:bodyPr>
            <a:normAutofit/>
          </a:bodyPr>
          <a:lstStyle/>
          <a:p>
            <a:pPr marL="533400" indent="-533400" eaLnBrk="1" hangingPunct="1">
              <a:lnSpc>
                <a:spcPct val="120000"/>
              </a:lnSpc>
              <a:buClr>
                <a:schemeClr val="tx1"/>
              </a:buClr>
              <a:buFont typeface="Wingdings" pitchFamily="2" charset="2"/>
              <a:buChar char="Ø"/>
            </a:pPr>
            <a:r>
              <a:rPr lang="en-GB" dirty="0">
                <a:ea typeface="Arial Unicode MS" panose="020B0604020202020204"/>
              </a:rPr>
              <a:t>More information</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Sickness levels – what are the root causes and how are they being addressed?</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Is there anything that we need to know around the SABRE?  Any reputational risks etc?</a:t>
            </a:r>
          </a:p>
          <a:p>
            <a:pPr marL="0" indent="0" eaLnBrk="1" hangingPunct="1">
              <a:lnSpc>
                <a:spcPct val="120000"/>
              </a:lnSpc>
              <a:buClr>
                <a:schemeClr val="tx1"/>
              </a:buClr>
              <a:buNone/>
            </a:pPr>
            <a:endParaRPr lang="en-GB" sz="1000" dirty="0">
              <a:ea typeface="Arial Unicode MS" panose="020B0604020202020204"/>
            </a:endParaRPr>
          </a:p>
          <a:p>
            <a:pPr marL="533400" indent="-533400" eaLnBrk="1" hangingPunct="1">
              <a:lnSpc>
                <a:spcPct val="120000"/>
              </a:lnSpc>
              <a:buClr>
                <a:schemeClr val="tx1"/>
              </a:buClr>
              <a:buFont typeface="Wingdings" pitchFamily="2" charset="2"/>
              <a:buChar char="Ø"/>
            </a:pPr>
            <a:r>
              <a:rPr lang="en-GB" dirty="0">
                <a:ea typeface="Arial Unicode MS" panose="020B0604020202020204"/>
              </a:rPr>
              <a:t>Commend the positive in the report</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Success of the O- Emergency Responders Campaign – are there any lessons to be learned from this?</a:t>
            </a:r>
          </a:p>
          <a:p>
            <a:pPr marL="903288" lvl="1" indent="-363538">
              <a:lnSpc>
                <a:spcPct val="120000"/>
              </a:lnSpc>
              <a:spcBef>
                <a:spcPts val="1200"/>
              </a:spcBef>
              <a:buFont typeface="Arial" panose="020B0604020202020204" pitchFamily="34" charset="0"/>
              <a:buChar char="•"/>
            </a:pPr>
            <a:r>
              <a:rPr lang="en-GB" sz="2400" dirty="0">
                <a:ea typeface="Arial Unicode MS" panose="020B0604020202020204"/>
              </a:rPr>
              <a:t>Renewal of licence and clean bill of health from MHRA</a:t>
            </a:r>
            <a:endParaRPr lang="en-GB" sz="2400" dirty="0">
              <a:latin typeface="Arial Unicode MS" pitchFamily="34" charset="-128"/>
              <a:ea typeface="Arial Unicode MS" panose="020B0604020202020204"/>
              <a:cs typeface="Arial Unicode MS" pitchFamily="34" charset="-128"/>
            </a:endParaRPr>
          </a:p>
          <a:p>
            <a:pPr eaLnBrk="1" hangingPunct="1">
              <a:buClr>
                <a:schemeClr val="tx1"/>
              </a:buClr>
            </a:pPr>
            <a:endParaRPr lang="en-GB" sz="1000" dirty="0">
              <a:latin typeface="Arial Unicode MS" pitchFamily="34" charset="-128"/>
              <a:ea typeface="Arial Unicode MS" pitchFamily="34" charset="-128"/>
              <a:cs typeface="Arial Unicode MS" pitchFamily="34" charset="-128"/>
            </a:endParaRPr>
          </a:p>
        </p:txBody>
      </p:sp>
      <p:pic>
        <p:nvPicPr>
          <p:cNvPr id="2" name="Picture 1" descr="logo motif.ai">
            <a:extLst>
              <a:ext uri="{FF2B5EF4-FFF2-40B4-BE49-F238E27FC236}">
                <a16:creationId xmlns:a16="http://schemas.microsoft.com/office/drawing/2014/main" id="{BE4B8230-70ED-427D-B707-111C2CB8FB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093296"/>
            <a:ext cx="537120" cy="537120"/>
          </a:xfrm>
          <a:prstGeom prst="rect">
            <a:avLst/>
          </a:prstGeom>
        </p:spPr>
      </p:pic>
    </p:spTree>
    <p:extLst>
      <p:ext uri="{BB962C8B-B14F-4D97-AF65-F5344CB8AC3E}">
        <p14:creationId xmlns:p14="http://schemas.microsoft.com/office/powerpoint/2010/main" val="3156593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9512" y="1556792"/>
            <a:ext cx="8856984" cy="5301208"/>
          </a:xfrm>
        </p:spPr>
        <p:txBody>
          <a:bodyPr>
            <a:normAutofit/>
          </a:bodyPr>
          <a:lstStyle/>
          <a:p>
            <a:pPr>
              <a:lnSpc>
                <a:spcPct val="120000"/>
              </a:lnSpc>
            </a:pPr>
            <a:r>
              <a:rPr lang="en-GB" dirty="0"/>
              <a:t>Focuses on the most important measures of performance and highlight exceptions</a:t>
            </a:r>
          </a:p>
          <a:p>
            <a:pPr marL="0" indent="0">
              <a:lnSpc>
                <a:spcPct val="120000"/>
              </a:lnSpc>
              <a:buNone/>
            </a:pPr>
            <a:endParaRPr lang="en-US" sz="1400" dirty="0"/>
          </a:p>
          <a:p>
            <a:pPr>
              <a:lnSpc>
                <a:spcPct val="120000"/>
              </a:lnSpc>
            </a:pPr>
            <a:r>
              <a:rPr lang="en-GB" dirty="0"/>
              <a:t>Seeks (and gets) assurance where remedial action has been required to address performance weaknesses or concerns</a:t>
            </a:r>
          </a:p>
          <a:p>
            <a:pPr marL="0" indent="0">
              <a:lnSpc>
                <a:spcPct val="120000"/>
              </a:lnSpc>
              <a:buNone/>
            </a:pPr>
            <a:endParaRPr lang="en-GB" sz="1400" dirty="0">
              <a:latin typeface="Arial Unicode MS" pitchFamily="34" charset="-128"/>
              <a:ea typeface="Arial Unicode MS" pitchFamily="34" charset="-128"/>
              <a:cs typeface="Arial Unicode MS" pitchFamily="34" charset="-128"/>
            </a:endParaRPr>
          </a:p>
          <a:p>
            <a:pPr>
              <a:lnSpc>
                <a:spcPct val="120000"/>
              </a:lnSpc>
            </a:pPr>
            <a:r>
              <a:rPr lang="en-GB" dirty="0"/>
              <a:t>Looks beyond the written information provided to Directors and tries to get an understanding of the daily reality for users and staff</a:t>
            </a:r>
            <a:endParaRPr lang="en-US" dirty="0">
              <a:latin typeface="Arial Unicode MS" pitchFamily="34" charset="-128"/>
              <a:ea typeface="Arial Unicode MS" pitchFamily="34" charset="-128"/>
              <a:cs typeface="Arial Unicode MS" pitchFamily="34" charset="-128"/>
            </a:endParaRPr>
          </a:p>
        </p:txBody>
      </p:sp>
      <p:sp>
        <p:nvSpPr>
          <p:cNvPr id="3" name="Title 2"/>
          <p:cNvSpPr>
            <a:spLocks noGrp="1"/>
          </p:cNvSpPr>
          <p:nvPr>
            <p:ph type="title"/>
          </p:nvPr>
        </p:nvSpPr>
        <p:spPr>
          <a:xfrm>
            <a:off x="683568" y="260648"/>
            <a:ext cx="8496944" cy="1080120"/>
          </a:xfrm>
        </p:spPr>
        <p:txBody>
          <a:bodyPr anchor="ctr"/>
          <a:lstStyle/>
          <a:p>
            <a:r>
              <a:rPr lang="en-US" sz="4400" b="1" dirty="0">
                <a:latin typeface="Arial Unicode MS" pitchFamily="34" charset="-128"/>
                <a:ea typeface="Arial Unicode MS" pitchFamily="34" charset="-128"/>
                <a:cs typeface="Arial Unicode MS" pitchFamily="34" charset="-128"/>
              </a:rPr>
              <a:t>Effective scrutiny</a:t>
            </a:r>
          </a:p>
        </p:txBody>
      </p:sp>
      <p:pic>
        <p:nvPicPr>
          <p:cNvPr id="5" name="Picture 4" descr="thick yellow line.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6712" y="-2763688"/>
            <a:ext cx="24431142" cy="3317078"/>
          </a:xfrm>
          <a:prstGeom prst="rect">
            <a:avLst/>
          </a:prstGeom>
        </p:spPr>
      </p:pic>
      <p:pic>
        <p:nvPicPr>
          <p:cNvPr id="7" name="Picture 6" descr="logo motif.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1160" y="6204248"/>
            <a:ext cx="537120" cy="537120"/>
          </a:xfrm>
          <a:prstGeom prst="rect">
            <a:avLst/>
          </a:prstGeom>
        </p:spPr>
      </p:pic>
    </p:spTree>
    <p:extLst>
      <p:ext uri="{BB962C8B-B14F-4D97-AF65-F5344CB8AC3E}">
        <p14:creationId xmlns:p14="http://schemas.microsoft.com/office/powerpoint/2010/main" val="969491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9512" y="1556792"/>
            <a:ext cx="8856984" cy="5301208"/>
          </a:xfrm>
        </p:spPr>
        <p:txBody>
          <a:bodyPr>
            <a:normAutofit/>
          </a:bodyPr>
          <a:lstStyle/>
          <a:p>
            <a:pPr>
              <a:lnSpc>
                <a:spcPct val="135000"/>
              </a:lnSpc>
            </a:pPr>
            <a:r>
              <a:rPr lang="en-GB" dirty="0"/>
              <a:t>Effective scrutiny does not mistake </a:t>
            </a:r>
            <a:r>
              <a:rPr lang="en-GB" b="1" dirty="0"/>
              <a:t>reassurance</a:t>
            </a:r>
            <a:r>
              <a:rPr lang="en-GB" dirty="0"/>
              <a:t> for </a:t>
            </a:r>
            <a:r>
              <a:rPr lang="en-GB" b="1" dirty="0"/>
              <a:t>assurance </a:t>
            </a:r>
            <a:r>
              <a:rPr lang="en-GB" dirty="0"/>
              <a:t>but is demonstrated through r</a:t>
            </a:r>
            <a:r>
              <a:rPr lang="en-US" dirty="0" err="1"/>
              <a:t>obust</a:t>
            </a:r>
            <a:r>
              <a:rPr lang="en-US" dirty="0"/>
              <a:t> and constructive challenge from Directors:</a:t>
            </a:r>
            <a:endParaRPr lang="en-GB" b="1" dirty="0"/>
          </a:p>
          <a:p>
            <a:pPr lvl="1">
              <a:lnSpc>
                <a:spcPct val="135000"/>
              </a:lnSpc>
              <a:spcBef>
                <a:spcPts val="1200"/>
              </a:spcBef>
            </a:pPr>
            <a:r>
              <a:rPr lang="en-US" sz="2400" dirty="0"/>
              <a:t>Always allow sufficient time for complex issues and never be rushed into a major decision</a:t>
            </a:r>
            <a:endParaRPr lang="en-GB" sz="2400" dirty="0"/>
          </a:p>
          <a:p>
            <a:pPr lvl="1">
              <a:lnSpc>
                <a:spcPct val="135000"/>
              </a:lnSpc>
              <a:spcBef>
                <a:spcPts val="1200"/>
              </a:spcBef>
            </a:pPr>
            <a:r>
              <a:rPr lang="en-US" sz="2400" dirty="0"/>
              <a:t>If the Board lacks knowledge or expertise, buy it in or access it internally and make use of it before making any major decision</a:t>
            </a:r>
            <a:endParaRPr lang="en-GB" sz="2400" dirty="0"/>
          </a:p>
          <a:p>
            <a:pPr lvl="1">
              <a:lnSpc>
                <a:spcPct val="135000"/>
              </a:lnSpc>
              <a:spcBef>
                <a:spcPts val="1200"/>
              </a:spcBef>
            </a:pPr>
            <a:r>
              <a:rPr lang="en-US" sz="2400" dirty="0"/>
              <a:t>Good results still need scrutiny and challenge</a:t>
            </a:r>
            <a:endParaRPr lang="en-GB" sz="2400" dirty="0"/>
          </a:p>
        </p:txBody>
      </p:sp>
      <p:sp>
        <p:nvSpPr>
          <p:cNvPr id="3" name="Title 2"/>
          <p:cNvSpPr>
            <a:spLocks noGrp="1"/>
          </p:cNvSpPr>
          <p:nvPr>
            <p:ph type="title"/>
          </p:nvPr>
        </p:nvSpPr>
        <p:spPr>
          <a:xfrm>
            <a:off x="683568" y="260648"/>
            <a:ext cx="8352928" cy="1080120"/>
          </a:xfrm>
        </p:spPr>
        <p:txBody>
          <a:bodyPr anchor="ctr"/>
          <a:lstStyle/>
          <a:p>
            <a:r>
              <a:rPr lang="en-US" sz="4400" b="1" dirty="0">
                <a:latin typeface="Arial Unicode MS" pitchFamily="34" charset="-128"/>
                <a:ea typeface="Arial Unicode MS" pitchFamily="34" charset="-128"/>
                <a:cs typeface="Arial Unicode MS" pitchFamily="34" charset="-128"/>
              </a:rPr>
              <a:t>Effective scrutiny</a:t>
            </a:r>
          </a:p>
        </p:txBody>
      </p:sp>
      <p:pic>
        <p:nvPicPr>
          <p:cNvPr id="5" name="Picture 4" descr="thick yellow line.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6712" y="-2763688"/>
            <a:ext cx="24431142" cy="3317078"/>
          </a:xfrm>
          <a:prstGeom prst="rect">
            <a:avLst/>
          </a:prstGeom>
        </p:spPr>
      </p:pic>
      <p:pic>
        <p:nvPicPr>
          <p:cNvPr id="7" name="Picture 6" descr="logo motif.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1160" y="6204248"/>
            <a:ext cx="537120" cy="537120"/>
          </a:xfrm>
          <a:prstGeom prst="rect">
            <a:avLst/>
          </a:prstGeom>
        </p:spPr>
      </p:pic>
    </p:spTree>
    <p:extLst>
      <p:ext uri="{BB962C8B-B14F-4D97-AF65-F5344CB8AC3E}">
        <p14:creationId xmlns:p14="http://schemas.microsoft.com/office/powerpoint/2010/main" val="2604618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9512" y="1628800"/>
            <a:ext cx="8856984" cy="5229200"/>
          </a:xfrm>
        </p:spPr>
        <p:txBody>
          <a:bodyPr>
            <a:normAutofit/>
          </a:bodyPr>
          <a:lstStyle/>
          <a:p>
            <a:pPr>
              <a:lnSpc>
                <a:spcPct val="135000"/>
              </a:lnSpc>
            </a:pPr>
            <a:r>
              <a:rPr lang="en-GB" dirty="0"/>
              <a:t>Takes account of different sources of information and assurance and places a high value on independent scrutiny of performance, user experience surveys etc.</a:t>
            </a:r>
          </a:p>
          <a:p>
            <a:pPr lvl="1">
              <a:lnSpc>
                <a:spcPct val="135000"/>
              </a:lnSpc>
              <a:spcBef>
                <a:spcPts val="1200"/>
              </a:spcBef>
            </a:pPr>
            <a:r>
              <a:rPr lang="en-GB" sz="2400" dirty="0"/>
              <a:t>Always ask yourself the question, how does this information compare with our own experience, any other sources of assurance etc.</a:t>
            </a:r>
          </a:p>
          <a:p>
            <a:pPr lvl="1">
              <a:lnSpc>
                <a:spcPct val="135000"/>
              </a:lnSpc>
              <a:spcBef>
                <a:spcPts val="1200"/>
              </a:spcBef>
            </a:pPr>
            <a:r>
              <a:rPr lang="en-GB" sz="2400" dirty="0"/>
              <a:t>Where there are differing messages emerging from different sources, commission or otherwise obtain another, independent source of assurance</a:t>
            </a:r>
          </a:p>
        </p:txBody>
      </p:sp>
      <p:sp>
        <p:nvSpPr>
          <p:cNvPr id="3" name="Title 2"/>
          <p:cNvSpPr>
            <a:spLocks noGrp="1"/>
          </p:cNvSpPr>
          <p:nvPr>
            <p:ph type="title"/>
          </p:nvPr>
        </p:nvSpPr>
        <p:spPr>
          <a:xfrm>
            <a:off x="683568" y="260648"/>
            <a:ext cx="8352928" cy="1080120"/>
          </a:xfrm>
        </p:spPr>
        <p:txBody>
          <a:bodyPr anchor="ctr"/>
          <a:lstStyle/>
          <a:p>
            <a:r>
              <a:rPr lang="en-US" sz="4400" b="1" dirty="0">
                <a:latin typeface="Arial Unicode MS" pitchFamily="34" charset="-128"/>
                <a:ea typeface="Arial Unicode MS" pitchFamily="34" charset="-128"/>
                <a:cs typeface="Arial Unicode MS" pitchFamily="34" charset="-128"/>
              </a:rPr>
              <a:t>Effective scrutiny</a:t>
            </a:r>
          </a:p>
        </p:txBody>
      </p:sp>
      <p:pic>
        <p:nvPicPr>
          <p:cNvPr id="5" name="Picture 4" descr="thick yellow line.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6712" y="-2763688"/>
            <a:ext cx="24431142" cy="3317078"/>
          </a:xfrm>
          <a:prstGeom prst="rect">
            <a:avLst/>
          </a:prstGeom>
        </p:spPr>
      </p:pic>
      <p:pic>
        <p:nvPicPr>
          <p:cNvPr id="7" name="Picture 6" descr="logo motif.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6093296"/>
            <a:ext cx="537120" cy="537120"/>
          </a:xfrm>
          <a:prstGeom prst="rect">
            <a:avLst/>
          </a:prstGeom>
        </p:spPr>
      </p:pic>
    </p:spTree>
    <p:extLst>
      <p:ext uri="{BB962C8B-B14F-4D97-AF65-F5344CB8AC3E}">
        <p14:creationId xmlns:p14="http://schemas.microsoft.com/office/powerpoint/2010/main" val="3272170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24963"/>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05064"/>
            <a:ext cx="8280920" cy="1656184"/>
          </a:xfrm>
        </p:spPr>
        <p:txBody>
          <a:bodyPr>
            <a:noAutofit/>
          </a:bodyPr>
          <a:lstStyle/>
          <a:p>
            <a:pPr fontAlgn="auto">
              <a:lnSpc>
                <a:spcPct val="150000"/>
              </a:lnSpc>
              <a:spcAft>
                <a:spcPts val="0"/>
              </a:spcAft>
              <a:buClr>
                <a:schemeClr val="accent5"/>
              </a:buClr>
              <a:defRPr/>
            </a:pPr>
            <a:r>
              <a:rPr lang="en-GB" sz="3600" i="0" dirty="0"/>
              <a:t>Managing key relationships</a:t>
            </a:r>
          </a:p>
        </p:txBody>
      </p:sp>
      <p:sp>
        <p:nvSpPr>
          <p:cNvPr id="3" name="TextBox 2"/>
          <p:cNvSpPr txBox="1"/>
          <p:nvPr/>
        </p:nvSpPr>
        <p:spPr>
          <a:xfrm>
            <a:off x="755576" y="2093367"/>
            <a:ext cx="7704856" cy="707886"/>
          </a:xfrm>
          <a:prstGeom prst="rect">
            <a:avLst/>
          </a:prstGeom>
          <a:noFill/>
        </p:spPr>
        <p:txBody>
          <a:bodyPr wrap="square" rtlCol="0">
            <a:spAutoFit/>
          </a:bodyPr>
          <a:lstStyle/>
          <a:p>
            <a:pPr algn="ctr"/>
            <a:r>
              <a:rPr lang="en-US" sz="4000" dirty="0">
                <a:latin typeface="Arial Unicode MS" pitchFamily="34" charset="-128"/>
                <a:ea typeface="Arial Unicode MS" pitchFamily="34" charset="-128"/>
                <a:cs typeface="Arial Unicode MS" pitchFamily="34" charset="-128"/>
              </a:rPr>
              <a:t>Session 2</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924944"/>
            <a:ext cx="9144000" cy="1574161"/>
          </a:xfrm>
          <a:prstGeom prst="rect">
            <a:avLst/>
          </a:prstGeom>
        </p:spPr>
      </p:pic>
    </p:spTree>
    <p:extLst>
      <p:ext uri="{BB962C8B-B14F-4D97-AF65-F5344CB8AC3E}">
        <p14:creationId xmlns:p14="http://schemas.microsoft.com/office/powerpoint/2010/main" val="3916918908"/>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539552" y="188640"/>
            <a:ext cx="8084368" cy="1224136"/>
          </a:xfrm>
          <a:noFill/>
        </p:spPr>
        <p:txBody>
          <a:bodyPr anchor="ctr"/>
          <a:lstStyle/>
          <a:p>
            <a:pPr>
              <a:defRPr/>
            </a:pPr>
            <a:r>
              <a:rPr lang="en-US" b="1" dirty="0"/>
              <a:t>Is open and accountable</a:t>
            </a:r>
          </a:p>
        </p:txBody>
      </p:sp>
      <p:sp>
        <p:nvSpPr>
          <p:cNvPr id="50179" name="Rectangle 3"/>
          <p:cNvSpPr>
            <a:spLocks noGrp="1" noChangeArrowheads="1"/>
          </p:cNvSpPr>
          <p:nvPr>
            <p:ph type="body" idx="4294967295"/>
          </p:nvPr>
        </p:nvSpPr>
        <p:spPr>
          <a:xfrm>
            <a:off x="0" y="1628800"/>
            <a:ext cx="9144000" cy="5184576"/>
          </a:xfrm>
          <a:noFill/>
        </p:spPr>
        <p:txBody>
          <a:bodyPr>
            <a:normAutofit fontScale="25000" lnSpcReduction="20000"/>
          </a:bodyPr>
          <a:lstStyle/>
          <a:p>
            <a:pPr marL="533400" indent="-533400">
              <a:lnSpc>
                <a:spcPct val="145000"/>
              </a:lnSpc>
            </a:pPr>
            <a:r>
              <a:rPr lang="en-GB" sz="10400" dirty="0"/>
              <a:t>Develops and maintains good relationships with stakeholders and ensures effective dialogue</a:t>
            </a:r>
          </a:p>
          <a:p>
            <a:pPr marL="892175" indent="-358775">
              <a:lnSpc>
                <a:spcPct val="145000"/>
              </a:lnSpc>
              <a:buFont typeface="Arial" pitchFamily="34" charset="0"/>
              <a:buChar char="•"/>
            </a:pPr>
            <a:r>
              <a:rPr lang="en-GB" sz="9600" dirty="0"/>
              <a:t>The Highland Council</a:t>
            </a:r>
          </a:p>
          <a:p>
            <a:pPr marL="892175" indent="-358775">
              <a:lnSpc>
                <a:spcPct val="145000"/>
              </a:lnSpc>
              <a:buFont typeface="Arial" pitchFamily="34" charset="0"/>
              <a:buChar char="•"/>
            </a:pPr>
            <a:r>
              <a:rPr lang="en-GB" sz="9600" dirty="0"/>
              <a:t>Service users and the public: satisfaction surveys, complaints and how they have been handled etc. </a:t>
            </a:r>
          </a:p>
          <a:p>
            <a:pPr marL="892175" indent="-358775">
              <a:lnSpc>
                <a:spcPct val="145000"/>
              </a:lnSpc>
              <a:buFont typeface="Arial" pitchFamily="34" charset="0"/>
              <a:buChar char="•"/>
            </a:pPr>
            <a:r>
              <a:rPr lang="en-GB" sz="9600" dirty="0"/>
              <a:t>Staff: independent staff survey, grievances etc.</a:t>
            </a:r>
          </a:p>
          <a:p>
            <a:pPr marL="892175" indent="-358775">
              <a:lnSpc>
                <a:spcPct val="145000"/>
              </a:lnSpc>
              <a:buFont typeface="Arial" pitchFamily="34" charset="0"/>
              <a:buChar char="•"/>
            </a:pPr>
            <a:r>
              <a:rPr lang="en-GB" sz="9600" dirty="0"/>
              <a:t>Local communities, the public: how are you perceived?</a:t>
            </a:r>
          </a:p>
          <a:p>
            <a:pPr marL="892175" indent="-358775">
              <a:lnSpc>
                <a:spcPct val="145000"/>
              </a:lnSpc>
              <a:buFont typeface="Arial" pitchFamily="34" charset="0"/>
              <a:buChar char="•"/>
            </a:pPr>
            <a:r>
              <a:rPr lang="en-GB" sz="9600" dirty="0"/>
              <a:t>Stakeholder engagement is central to the management of reputational risk (on the Board agenda regularly)</a:t>
            </a:r>
          </a:p>
          <a:p>
            <a:pPr marL="892175" indent="-358775">
              <a:lnSpc>
                <a:spcPct val="145000"/>
              </a:lnSpc>
              <a:buFont typeface="Arial" pitchFamily="34" charset="0"/>
              <a:buChar char="•"/>
            </a:pPr>
            <a:r>
              <a:rPr lang="en-GB" sz="9600" dirty="0"/>
              <a:t>Acts promptly to address problems/concerns</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132240"/>
            <a:ext cx="537120" cy="537120"/>
          </a:xfrm>
          <a:prstGeom prst="rect">
            <a:avLst/>
          </a:prstGeom>
        </p:spPr>
      </p:pic>
    </p:spTree>
    <p:extLst>
      <p:ext uri="{BB962C8B-B14F-4D97-AF65-F5344CB8AC3E}">
        <p14:creationId xmlns:p14="http://schemas.microsoft.com/office/powerpoint/2010/main" val="16734855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755576" y="188913"/>
            <a:ext cx="7389440" cy="1007839"/>
          </a:xfrm>
        </p:spPr>
        <p:txBody>
          <a:bodyPr/>
          <a:lstStyle/>
          <a:p>
            <a:pPr>
              <a:defRPr/>
            </a:pPr>
            <a:r>
              <a:rPr lang="en-GB" b="1" dirty="0"/>
              <a:t>Case study 11</a:t>
            </a:r>
          </a:p>
        </p:txBody>
      </p:sp>
      <p:sp>
        <p:nvSpPr>
          <p:cNvPr id="778243" name="Rectangle 3"/>
          <p:cNvSpPr>
            <a:spLocks noGrp="1" noChangeArrowheads="1"/>
          </p:cNvSpPr>
          <p:nvPr>
            <p:ph type="body" idx="4294967295"/>
          </p:nvPr>
        </p:nvSpPr>
        <p:spPr>
          <a:xfrm>
            <a:off x="251520" y="1772816"/>
            <a:ext cx="8280920" cy="5085184"/>
          </a:xfrm>
          <a:prstGeom prst="rect">
            <a:avLst/>
          </a:prstGeom>
        </p:spPr>
        <p:txBody>
          <a:bodyPr>
            <a:normAutofit/>
          </a:bodyPr>
          <a:lstStyle/>
          <a:p>
            <a:pPr marL="533400" indent="-533400">
              <a:lnSpc>
                <a:spcPct val="125000"/>
              </a:lnSpc>
              <a:defRPr/>
            </a:pPr>
            <a:r>
              <a:rPr lang="en-GB" dirty="0"/>
              <a:t>The authority of the Board is vested in it as a whole and not in individual Directors</a:t>
            </a:r>
          </a:p>
          <a:p>
            <a:pPr marL="892175" lvl="1" indent="-358775">
              <a:lnSpc>
                <a:spcPct val="125000"/>
              </a:lnSpc>
              <a:spcBef>
                <a:spcPts val="1200"/>
              </a:spcBef>
              <a:buClr>
                <a:schemeClr val="tx1"/>
              </a:buClr>
              <a:buFont typeface="Arial" panose="020B0604020202020204" pitchFamily="34" charset="0"/>
              <a:buChar char="•"/>
              <a:defRPr/>
            </a:pP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“Directors direct and managers manage”</a:t>
            </a:r>
          </a:p>
          <a:p>
            <a:pPr marL="892175" lvl="1" indent="-358775">
              <a:lnSpc>
                <a:spcPct val="125000"/>
              </a:lnSpc>
              <a:spcBef>
                <a:spcPts val="1200"/>
              </a:spcBef>
              <a:buClr>
                <a:schemeClr val="tx1"/>
              </a:buClr>
              <a:buFont typeface="Arial" panose="020B0604020202020204" pitchFamily="34" charset="0"/>
              <a:buChar char="•"/>
              <a:defRPr/>
            </a:pP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‘Going into the engine room without touching the controls</a:t>
            </a:r>
            <a:r>
              <a:rPr lang="en-GB" sz="23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lvl="1" indent="0">
              <a:lnSpc>
                <a:spcPct val="125000"/>
              </a:lnSpc>
              <a:spcBef>
                <a:spcPts val="1200"/>
              </a:spcBef>
              <a:buClr>
                <a:schemeClr val="tx1"/>
              </a:buClr>
              <a:buNone/>
              <a:defRPr/>
            </a:pPr>
            <a:endParaRPr lang="en-GB" sz="12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6165304"/>
            <a:ext cx="537120" cy="537120"/>
          </a:xfrm>
          <a:prstGeom prst="rect">
            <a:avLst/>
          </a:prstGeom>
        </p:spPr>
      </p:pic>
    </p:spTree>
    <p:extLst>
      <p:ext uri="{BB962C8B-B14F-4D97-AF65-F5344CB8AC3E}">
        <p14:creationId xmlns:p14="http://schemas.microsoft.com/office/powerpoint/2010/main" val="531719580"/>
      </p:ext>
    </p:extLst>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827584" y="188913"/>
            <a:ext cx="7389440" cy="1007839"/>
          </a:xfrm>
        </p:spPr>
        <p:txBody>
          <a:bodyPr/>
          <a:lstStyle/>
          <a:p>
            <a:pPr>
              <a:defRPr/>
            </a:pPr>
            <a:r>
              <a:rPr lang="en-GB" b="1" dirty="0"/>
              <a:t>Case study 11</a:t>
            </a:r>
          </a:p>
        </p:txBody>
      </p:sp>
      <p:sp>
        <p:nvSpPr>
          <p:cNvPr id="778243" name="Rectangle 3"/>
          <p:cNvSpPr>
            <a:spLocks noGrp="1" noChangeArrowheads="1"/>
          </p:cNvSpPr>
          <p:nvPr>
            <p:ph type="body" idx="4294967295"/>
          </p:nvPr>
        </p:nvSpPr>
        <p:spPr>
          <a:xfrm>
            <a:off x="251520" y="1484784"/>
            <a:ext cx="8892480" cy="5289648"/>
          </a:xfrm>
          <a:prstGeom prst="rect">
            <a:avLst/>
          </a:prstGeom>
        </p:spPr>
        <p:txBody>
          <a:bodyPr>
            <a:normAutofit/>
          </a:bodyPr>
          <a:lstStyle/>
          <a:p>
            <a:pPr marL="533400" indent="-533400">
              <a:lnSpc>
                <a:spcPct val="125000"/>
              </a:lnSpc>
              <a:defRPr/>
            </a:pPr>
            <a:r>
              <a:rPr lang="en-GB" dirty="0"/>
              <a:t>(1) Concerns could have been raised with the Chief Executive or Chair or at a Board (Committee) meeting and the concerns of the Director put in writing. Not appropriate for a Director to act in this manner</a:t>
            </a:r>
          </a:p>
          <a:p>
            <a:pPr marL="0" indent="0">
              <a:lnSpc>
                <a:spcPct val="125000"/>
              </a:lnSpc>
              <a:buNone/>
              <a:defRPr/>
            </a:pPr>
            <a:endParaRPr lang="en-GB" sz="1400" dirty="0"/>
          </a:p>
          <a:p>
            <a:pPr marL="533400" lvl="0" indent="-533400">
              <a:lnSpc>
                <a:spcPct val="125000"/>
              </a:lnSpc>
              <a:defRPr/>
            </a:pPr>
            <a:r>
              <a:rPr lang="en-GB" dirty="0"/>
              <a:t>(2) Chief Executive has to do what he or she is told in the final analysis.  Such a campaign could reflect on the image, reputation and standing of the Board and it may be justified in taking a more detailed interest.  But Board is getting into the weeds (for the most part)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6204248"/>
            <a:ext cx="537120" cy="537120"/>
          </a:xfrm>
          <a:prstGeom prst="rect">
            <a:avLst/>
          </a:prstGeom>
        </p:spPr>
      </p:pic>
    </p:spTree>
    <p:extLst>
      <p:ext uri="{BB962C8B-B14F-4D97-AF65-F5344CB8AC3E}">
        <p14:creationId xmlns:p14="http://schemas.microsoft.com/office/powerpoint/2010/main" val="1631300520"/>
      </p:ext>
    </p:extLst>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827584" y="188913"/>
            <a:ext cx="8146554" cy="1079847"/>
          </a:xfrm>
        </p:spPr>
        <p:txBody>
          <a:bodyPr anchor="ctr"/>
          <a:lstStyle/>
          <a:p>
            <a:pPr>
              <a:defRPr/>
            </a:pPr>
            <a:r>
              <a:rPr lang="en-GB" b="1" dirty="0"/>
              <a:t>C</a:t>
            </a:r>
            <a:r>
              <a:rPr lang="en-GB" sz="4400" b="1" dirty="0">
                <a:latin typeface="Arial Unicode MS" pitchFamily="34" charset="-128"/>
                <a:ea typeface="Arial Unicode MS" pitchFamily="34" charset="-128"/>
                <a:cs typeface="Arial Unicode MS" pitchFamily="34" charset="-128"/>
              </a:rPr>
              <a:t>hair and Directors</a:t>
            </a:r>
          </a:p>
        </p:txBody>
      </p:sp>
      <p:sp>
        <p:nvSpPr>
          <p:cNvPr id="411651" name="Rectangle 3"/>
          <p:cNvSpPr>
            <a:spLocks noGrp="1" noChangeArrowheads="1"/>
          </p:cNvSpPr>
          <p:nvPr>
            <p:ph type="body" idx="4294967295"/>
          </p:nvPr>
        </p:nvSpPr>
        <p:spPr>
          <a:xfrm>
            <a:off x="323528" y="1556792"/>
            <a:ext cx="8640960" cy="5301208"/>
          </a:xfrm>
          <a:prstGeom prst="rect">
            <a:avLst/>
          </a:prstGeom>
        </p:spPr>
        <p:txBody>
          <a:bodyPr>
            <a:normAutofit/>
          </a:bodyPr>
          <a:lstStyle/>
          <a:p>
            <a:pPr marL="533400" indent="-533400">
              <a:lnSpc>
                <a:spcPct val="125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Ensures that Directors contribute fully at Board meetings and Committees</a:t>
            </a:r>
          </a:p>
          <a:p>
            <a:pPr marL="892175" lvl="1" indent="-358775">
              <a:lnSpc>
                <a:spcPct val="125000"/>
              </a:lnSpc>
              <a:spcBef>
                <a:spcPts val="1200"/>
              </a:spcBef>
              <a:buClr>
                <a:schemeClr val="tx1"/>
              </a:buClr>
              <a:defRPr/>
            </a:pPr>
            <a:r>
              <a:rPr lang="en-GB" sz="2400" dirty="0"/>
              <a:t>...but allows new Directors time for familiarisation</a:t>
            </a:r>
          </a:p>
          <a:p>
            <a:pPr marL="892175" lvl="1" indent="-360000">
              <a:lnSpc>
                <a:spcPct val="125000"/>
              </a:lnSpc>
              <a:spcBef>
                <a:spcPts val="1200"/>
              </a:spcBef>
              <a:buClr>
                <a:schemeClr val="tx1"/>
              </a:buClr>
              <a:defRPr/>
            </a:pPr>
            <a:r>
              <a:rPr lang="en-GB" sz="2400" dirty="0"/>
              <a:t>Provides informal feedback and encouragement</a:t>
            </a:r>
          </a:p>
          <a:p>
            <a:pPr marL="892175" lvl="1" indent="-360000">
              <a:lnSpc>
                <a:spcPct val="125000"/>
              </a:lnSpc>
              <a:spcBef>
                <a:spcPts val="1200"/>
              </a:spcBef>
              <a:defRPr/>
            </a:pPr>
            <a:r>
              <a:rPr lang="en-GB" sz="2400" dirty="0"/>
              <a:t>Doesn’t dominate/allow individual Directors to dominate</a:t>
            </a:r>
          </a:p>
          <a:p>
            <a:pPr>
              <a:lnSpc>
                <a:spcPct val="125000"/>
              </a:lnSpc>
              <a:buFont typeface="Monotype Sorts" pitchFamily="2" charset="2"/>
              <a:buNone/>
              <a:defRPr/>
            </a:pPr>
            <a:endParaRPr lang="en-GB" sz="1400" dirty="0">
              <a:latin typeface="Arial Unicode MS" pitchFamily="34" charset="-128"/>
              <a:ea typeface="Arial Unicode MS" pitchFamily="34" charset="-128"/>
              <a:cs typeface="Arial Unicode MS" pitchFamily="34" charset="-128"/>
            </a:endParaRPr>
          </a:p>
          <a:p>
            <a:pPr marL="533400" indent="-533400">
              <a:lnSpc>
                <a:spcPct val="125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Fosters a team approach</a:t>
            </a:r>
          </a:p>
          <a:p>
            <a:pPr marL="892175" lvl="1" indent="-358775">
              <a:lnSpc>
                <a:spcPct val="125000"/>
              </a:lnSpc>
              <a:spcBef>
                <a:spcPts val="1200"/>
              </a:spcBef>
              <a:buClr>
                <a:schemeClr val="tx1"/>
              </a:buClr>
              <a:defRPr/>
            </a:pPr>
            <a:r>
              <a:rPr lang="en-GB" sz="2400" dirty="0">
                <a:latin typeface="Arial Unicode MS" pitchFamily="34" charset="-128"/>
                <a:ea typeface="Arial Unicode MS" pitchFamily="34" charset="-128"/>
                <a:cs typeface="Arial Unicode MS" pitchFamily="34" charset="-128"/>
              </a:rPr>
              <a:t>Councillors and Independents</a:t>
            </a:r>
          </a:p>
          <a:p>
            <a:pPr marL="892175" lvl="1" indent="-358775">
              <a:lnSpc>
                <a:spcPct val="125000"/>
              </a:lnSpc>
              <a:spcBef>
                <a:spcPts val="1200"/>
              </a:spcBef>
              <a:buClr>
                <a:schemeClr val="tx1"/>
              </a:buClr>
              <a:defRPr/>
            </a:pPr>
            <a:r>
              <a:rPr lang="en-GB" sz="2400" dirty="0">
                <a:latin typeface="Arial Unicode MS" pitchFamily="34" charset="-128"/>
                <a:ea typeface="Arial Unicode MS" pitchFamily="34" charset="-128"/>
                <a:cs typeface="Arial Unicode MS" pitchFamily="34" charset="-128"/>
              </a:rPr>
              <a:t>Executives</a:t>
            </a:r>
            <a:r>
              <a:rPr lang="en-GB" sz="2400" dirty="0"/>
              <a:t> and </a:t>
            </a:r>
            <a:r>
              <a:rPr lang="en-GB" sz="2400" dirty="0">
                <a:latin typeface="Arial Unicode MS" pitchFamily="34" charset="-128"/>
                <a:ea typeface="Arial Unicode MS" pitchFamily="34" charset="-128"/>
                <a:cs typeface="Arial Unicode MS" pitchFamily="34" charset="-128"/>
              </a:rPr>
              <a:t>Non-Executives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5949280"/>
            <a:ext cx="537120" cy="537120"/>
          </a:xfrm>
          <a:prstGeom prst="rect">
            <a:avLst/>
          </a:prstGeom>
        </p:spPr>
      </p:pic>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611560" y="188913"/>
            <a:ext cx="8362578" cy="1007839"/>
          </a:xfrm>
        </p:spPr>
        <p:txBody>
          <a:bodyPr anchor="ctr"/>
          <a:lstStyle/>
          <a:p>
            <a:pPr>
              <a:defRPr/>
            </a:pPr>
            <a:r>
              <a:rPr lang="en-GB" sz="4400" b="1" dirty="0">
                <a:latin typeface="Arial Unicode MS" pitchFamily="34" charset="-128"/>
                <a:ea typeface="Arial Unicode MS" pitchFamily="34" charset="-128"/>
                <a:cs typeface="Arial Unicode MS" pitchFamily="34" charset="-128"/>
              </a:rPr>
              <a:t>Chair and Chief Executive</a:t>
            </a:r>
          </a:p>
        </p:txBody>
      </p:sp>
      <p:sp>
        <p:nvSpPr>
          <p:cNvPr id="411651" name="Rectangle 3"/>
          <p:cNvSpPr>
            <a:spLocks noGrp="1" noChangeArrowheads="1"/>
          </p:cNvSpPr>
          <p:nvPr>
            <p:ph type="body" idx="4294967295"/>
          </p:nvPr>
        </p:nvSpPr>
        <p:spPr>
          <a:xfrm>
            <a:off x="107504" y="1484784"/>
            <a:ext cx="8784976" cy="5373216"/>
          </a:xfrm>
          <a:prstGeom prst="rect">
            <a:avLst/>
          </a:prstGeom>
        </p:spPr>
        <p:txBody>
          <a:bodyPr>
            <a:normAutofit fontScale="92500"/>
          </a:bodyPr>
          <a:lstStyle/>
          <a:p>
            <a:pPr marL="533400" indent="-533400">
              <a:lnSpc>
                <a:spcPct val="125000"/>
              </a:lnSpc>
              <a:buClr>
                <a:schemeClr val="tx1"/>
              </a:buClr>
              <a:buFont typeface="Wingdings" pitchFamily="2" charset="2"/>
              <a:buChar char="Ø"/>
              <a:defRPr/>
            </a:pPr>
            <a:r>
              <a:rPr lang="en-GB" sz="2800" dirty="0">
                <a:latin typeface="Arial Unicode MS" pitchFamily="34" charset="-128"/>
                <a:ea typeface="Arial Unicode MS" pitchFamily="34" charset="-128"/>
                <a:cs typeface="Arial Unicode MS" pitchFamily="34" charset="-128"/>
              </a:rPr>
              <a:t>Chair should develop an effective working relationship with the Chief Executive</a:t>
            </a:r>
          </a:p>
          <a:p>
            <a:pPr marL="892175" lvl="1" indent="-358775">
              <a:lnSpc>
                <a:spcPct val="125000"/>
              </a:lnSpc>
              <a:spcBef>
                <a:spcPts val="1200"/>
              </a:spcBef>
              <a:buClr>
                <a:schemeClr val="tx1"/>
              </a:buClr>
              <a:defRPr/>
            </a:pPr>
            <a:r>
              <a:rPr lang="en-GB" sz="2600" dirty="0">
                <a:solidFill>
                  <a:srgbClr val="FFFFFF"/>
                </a:solidFill>
                <a:latin typeface="Arial Unicode MS" pitchFamily="34" charset="-128"/>
                <a:ea typeface="Arial Unicode MS" pitchFamily="34" charset="-128"/>
                <a:cs typeface="Arial Unicode MS" pitchFamily="34" charset="-128"/>
              </a:rPr>
              <a:t>Nature of the relationship is as important as definition of roles - characterised by openness and integrity</a:t>
            </a:r>
          </a:p>
          <a:p>
            <a:pPr marL="892175" lvl="1" indent="-358775">
              <a:lnSpc>
                <a:spcPct val="125000"/>
              </a:lnSpc>
              <a:spcBef>
                <a:spcPts val="1200"/>
              </a:spcBef>
              <a:buClr>
                <a:schemeClr val="tx1"/>
              </a:buClr>
              <a:defRPr/>
            </a:pPr>
            <a:r>
              <a:rPr lang="en-GB" sz="2600" dirty="0">
                <a:solidFill>
                  <a:srgbClr val="FFFFFF"/>
                </a:solidFill>
                <a:latin typeface="Arial Unicode MS" pitchFamily="34" charset="-128"/>
                <a:ea typeface="Arial Unicode MS" pitchFamily="34" charset="-128"/>
                <a:cs typeface="Arial Unicode MS" pitchFamily="34" charset="-128"/>
              </a:rPr>
              <a:t>The Chair should </a:t>
            </a:r>
            <a:r>
              <a:rPr lang="en-GB" sz="2600" spc="30" dirty="0"/>
              <a:t>support</a:t>
            </a:r>
            <a:r>
              <a:rPr lang="en-GB" sz="2600" dirty="0">
                <a:solidFill>
                  <a:srgbClr val="FFFFFF"/>
                </a:solidFill>
                <a:latin typeface="Arial Unicode MS" pitchFamily="34" charset="-128"/>
                <a:ea typeface="Arial Unicode MS" pitchFamily="34" charset="-128"/>
                <a:cs typeface="Arial Unicode MS" pitchFamily="34" charset="-128"/>
              </a:rPr>
              <a:t>, advise, act as confidant(e)</a:t>
            </a:r>
          </a:p>
          <a:p>
            <a:pPr marL="0" indent="0">
              <a:lnSpc>
                <a:spcPct val="125000"/>
              </a:lnSpc>
              <a:buClr>
                <a:schemeClr val="tx1"/>
              </a:buClr>
              <a:buNone/>
              <a:defRPr/>
            </a:pPr>
            <a:r>
              <a:rPr lang="en-GB" sz="2800" dirty="0">
                <a:latin typeface="Arial Unicode MS" pitchFamily="34" charset="-128"/>
                <a:ea typeface="Arial Unicode MS" pitchFamily="34" charset="-128"/>
                <a:cs typeface="Arial Unicode MS" pitchFamily="34" charset="-128"/>
              </a:rPr>
              <a:t>	</a:t>
            </a:r>
            <a:r>
              <a:rPr lang="en-GB" dirty="0">
                <a:latin typeface="Arial Unicode MS" pitchFamily="34" charset="-128"/>
                <a:ea typeface="Arial Unicode MS" pitchFamily="34" charset="-128"/>
                <a:cs typeface="Arial Unicode MS" pitchFamily="34" charset="-128"/>
              </a:rPr>
              <a:t>…but</a:t>
            </a:r>
          </a:p>
          <a:p>
            <a:pPr marL="892175" indent="-358775">
              <a:lnSpc>
                <a:spcPct val="125000"/>
              </a:lnSpc>
              <a:buClr>
                <a:schemeClr val="tx1"/>
              </a:buClr>
              <a:buFont typeface="Arial" pitchFamily="34" charset="0"/>
              <a:buChar char="•"/>
              <a:defRPr/>
            </a:pPr>
            <a:r>
              <a:rPr lang="en-GB" dirty="0">
                <a:latin typeface="Arial Unicode MS" pitchFamily="34" charset="-128"/>
                <a:ea typeface="Arial Unicode MS" pitchFamily="34" charset="-128"/>
                <a:cs typeface="Arial Unicode MS" pitchFamily="34" charset="-128"/>
              </a:rPr>
              <a:t>The relationship should not become too cosy</a:t>
            </a:r>
          </a:p>
          <a:p>
            <a:pPr marL="892175" indent="-358775">
              <a:lnSpc>
                <a:spcPct val="125000"/>
              </a:lnSpc>
              <a:buClr>
                <a:schemeClr val="tx1"/>
              </a:buClr>
              <a:buFont typeface="Arial" pitchFamily="34" charset="0"/>
              <a:buChar char="•"/>
              <a:defRPr/>
            </a:pPr>
            <a:r>
              <a:rPr lang="en-GB" dirty="0">
                <a:latin typeface="Arial Unicode MS" pitchFamily="34" charset="-128"/>
                <a:ea typeface="Arial Unicode MS" pitchFamily="34" charset="-128"/>
                <a:cs typeface="Arial Unicode MS" pitchFamily="34" charset="-128"/>
              </a:rPr>
              <a:t>Chair leads Directors in challenge and scrutiny – holding the Chief Executive to account for performance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3920" y="5949280"/>
            <a:ext cx="537120" cy="537120"/>
          </a:xfrm>
          <a:prstGeom prst="rect">
            <a:avLst/>
          </a:prstGeom>
        </p:spPr>
      </p:pic>
    </p:spTree>
    <p:extLst>
      <p:ext uri="{BB962C8B-B14F-4D97-AF65-F5344CB8AC3E}">
        <p14:creationId xmlns:p14="http://schemas.microsoft.com/office/powerpoint/2010/main" val="3033017173"/>
      </p:ext>
    </p:extLst>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899592" y="115888"/>
            <a:ext cx="8244408" cy="1296888"/>
          </a:xfrm>
        </p:spPr>
        <p:txBody>
          <a:bodyPr anchor="ctr"/>
          <a:lstStyle/>
          <a:p>
            <a:pPr>
              <a:defRPr/>
            </a:pPr>
            <a:r>
              <a:rPr lang="en-GB" sz="4400" b="1" dirty="0">
                <a:latin typeface="Arial Unicode MS" pitchFamily="34" charset="-128"/>
                <a:ea typeface="Arial Unicode MS" pitchFamily="34" charset="-128"/>
                <a:cs typeface="Arial Unicode MS" pitchFamily="34" charset="-128"/>
              </a:rPr>
              <a:t>Directors and other Directors</a:t>
            </a:r>
          </a:p>
        </p:txBody>
      </p:sp>
      <p:sp>
        <p:nvSpPr>
          <p:cNvPr id="715779" name="Rectangle 3"/>
          <p:cNvSpPr>
            <a:spLocks noGrp="1" noChangeArrowheads="1"/>
          </p:cNvSpPr>
          <p:nvPr>
            <p:ph type="body" idx="4294967295"/>
          </p:nvPr>
        </p:nvSpPr>
        <p:spPr>
          <a:xfrm>
            <a:off x="395536" y="1700808"/>
            <a:ext cx="8497639" cy="5157192"/>
          </a:xfrm>
          <a:prstGeom prst="rect">
            <a:avLst/>
          </a:prstGeom>
        </p:spPr>
        <p:txBody>
          <a:bodyPr>
            <a:normAutofit/>
          </a:bodyPr>
          <a:lstStyle/>
          <a:p>
            <a:pPr marL="533400" indent="-533400">
              <a:lnSpc>
                <a:spcPct val="120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Directors should not operate in cliques inside or outside meetings, take a ‘party’ line or vote </a:t>
            </a:r>
            <a:r>
              <a:rPr lang="en-GB" sz="2600" dirty="0" err="1">
                <a:latin typeface="Arial Unicode MS" pitchFamily="34" charset="-128"/>
                <a:ea typeface="Arial Unicode MS" pitchFamily="34" charset="-128"/>
                <a:cs typeface="Arial Unicode MS" pitchFamily="34" charset="-128"/>
              </a:rPr>
              <a:t>en</a:t>
            </a:r>
            <a:r>
              <a:rPr lang="en-GB" sz="2600" dirty="0">
                <a:latin typeface="Arial Unicode MS" pitchFamily="34" charset="-128"/>
                <a:ea typeface="Arial Unicode MS" pitchFamily="34" charset="-128"/>
                <a:cs typeface="Arial Unicode MS" pitchFamily="34" charset="-128"/>
              </a:rPr>
              <a:t> bloc – avoid a ‘them’ and ‘us’ attitude</a:t>
            </a:r>
          </a:p>
          <a:p>
            <a:pPr marL="0" indent="0">
              <a:lnSpc>
                <a:spcPct val="120000"/>
              </a:lnSpc>
              <a:buClr>
                <a:schemeClr val="tx1"/>
              </a:buClr>
              <a:buNone/>
              <a:defRPr/>
            </a:pPr>
            <a:endParaRPr lang="en-GB" sz="800" dirty="0">
              <a:latin typeface="Arial Unicode MS" pitchFamily="34" charset="-128"/>
              <a:ea typeface="Arial Unicode MS" pitchFamily="34" charset="-128"/>
              <a:cs typeface="Arial Unicode MS" pitchFamily="34" charset="-128"/>
            </a:endParaRPr>
          </a:p>
          <a:p>
            <a:pPr marL="533400" indent="-533400">
              <a:lnSpc>
                <a:spcPct val="120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Directors should show respect to fellow Directors [and employees] and the role they play, treating them with courtesy at all times</a:t>
            </a:r>
          </a:p>
          <a:p>
            <a:pPr marL="0" indent="0">
              <a:lnSpc>
                <a:spcPct val="120000"/>
              </a:lnSpc>
              <a:buClr>
                <a:schemeClr val="tx1"/>
              </a:buClr>
              <a:buNone/>
              <a:defRPr/>
            </a:pPr>
            <a:endParaRPr lang="en-GB" sz="800" dirty="0">
              <a:latin typeface="Arial Unicode MS" pitchFamily="34" charset="-128"/>
              <a:ea typeface="Arial Unicode MS" pitchFamily="34" charset="-128"/>
              <a:cs typeface="Arial Unicode MS" pitchFamily="34" charset="-128"/>
            </a:endParaRPr>
          </a:p>
          <a:p>
            <a:pPr marL="533400" indent="-533400">
              <a:lnSpc>
                <a:spcPct val="120000"/>
              </a:lnSpc>
              <a:buClr>
                <a:schemeClr val="tx1"/>
              </a:buClr>
              <a:buFont typeface="Wingdings" pitchFamily="2" charset="2"/>
              <a:buChar char="Ø"/>
              <a:defRPr/>
            </a:pPr>
            <a:r>
              <a:rPr lang="en-GB" dirty="0"/>
              <a:t>Avoid </a:t>
            </a:r>
            <a:r>
              <a:rPr lang="en-GB" sz="2600" dirty="0">
                <a:latin typeface="Arial Unicode MS" pitchFamily="34" charset="-128"/>
                <a:ea typeface="Arial Unicode MS" pitchFamily="34" charset="-128"/>
                <a:cs typeface="Arial Unicode MS" pitchFamily="34" charset="-128"/>
              </a:rPr>
              <a:t>playing to the gallery – remain loyal to Board / Directors when meeting staff, service users etc.</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360" y="6165304"/>
            <a:ext cx="537120" cy="537120"/>
          </a:xfrm>
          <a:prstGeom prst="rect">
            <a:avLst/>
          </a:prstGeom>
        </p:spPr>
      </p:pic>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050"/>
          <p:cNvSpPr>
            <a:spLocks noGrp="1" noChangeArrowheads="1"/>
          </p:cNvSpPr>
          <p:nvPr>
            <p:ph type="title"/>
          </p:nvPr>
        </p:nvSpPr>
        <p:spPr>
          <a:xfrm>
            <a:off x="827584" y="115889"/>
            <a:ext cx="7560766" cy="1152871"/>
          </a:xfrm>
        </p:spPr>
        <p:txBody>
          <a:bodyPr anchor="ctr"/>
          <a:lstStyle/>
          <a:p>
            <a:pPr>
              <a:defRPr/>
            </a:pPr>
            <a:r>
              <a:rPr lang="en-GB" sz="4400" b="1" dirty="0">
                <a:latin typeface="Arial Unicode MS" pitchFamily="34" charset="-128"/>
                <a:ea typeface="Arial Unicode MS" pitchFamily="34" charset="-128"/>
                <a:cs typeface="Arial Unicode MS" pitchFamily="34" charset="-128"/>
              </a:rPr>
              <a:t>Directors and staff</a:t>
            </a:r>
          </a:p>
        </p:txBody>
      </p:sp>
      <p:sp>
        <p:nvSpPr>
          <p:cNvPr id="414723" name="Rectangle 2051"/>
          <p:cNvSpPr>
            <a:spLocks noGrp="1" noChangeArrowheads="1"/>
          </p:cNvSpPr>
          <p:nvPr>
            <p:ph type="body" idx="4294967295"/>
          </p:nvPr>
        </p:nvSpPr>
        <p:spPr>
          <a:xfrm>
            <a:off x="251520" y="1556792"/>
            <a:ext cx="8892480" cy="5301207"/>
          </a:xfrm>
          <a:prstGeom prst="rect">
            <a:avLst/>
          </a:prstGeom>
        </p:spPr>
        <p:txBody>
          <a:bodyPr>
            <a:normAutofit/>
          </a:bodyPr>
          <a:lstStyle/>
          <a:p>
            <a:pPr marL="533400" indent="-533400">
              <a:lnSpc>
                <a:spcPct val="125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Individual Directors should not instruct the Chief Executive or staff.  The Board should protect the Chief Executive and staff from </a:t>
            </a:r>
            <a:r>
              <a:rPr lang="en-GB" dirty="0"/>
              <a:t>individual </a:t>
            </a:r>
            <a:r>
              <a:rPr lang="en-GB" sz="2600" dirty="0">
                <a:latin typeface="Arial Unicode MS" pitchFamily="34" charset="-128"/>
                <a:ea typeface="Arial Unicode MS" pitchFamily="34" charset="-128"/>
                <a:cs typeface="Arial Unicode MS" pitchFamily="34" charset="-128"/>
              </a:rPr>
              <a:t>Directors </a:t>
            </a:r>
          </a:p>
          <a:p>
            <a:pPr marL="533400" lvl="1" indent="-533400">
              <a:lnSpc>
                <a:spcPct val="125000"/>
              </a:lnSpc>
              <a:spcBef>
                <a:spcPts val="1200"/>
              </a:spcBef>
              <a:buClr>
                <a:schemeClr val="tx1"/>
              </a:buClr>
              <a:buNone/>
              <a:defRPr/>
            </a:pPr>
            <a:endParaRPr lang="en-GB" sz="1200" dirty="0">
              <a:latin typeface="Arial Unicode MS" pitchFamily="34" charset="-128"/>
              <a:ea typeface="Arial Unicode MS" pitchFamily="34" charset="-128"/>
              <a:cs typeface="Arial Unicode MS" pitchFamily="34" charset="-128"/>
            </a:endParaRPr>
          </a:p>
          <a:p>
            <a:pPr marL="533400" indent="-533400">
              <a:lnSpc>
                <a:spcPct val="125000"/>
              </a:lnSpc>
              <a:defRPr/>
            </a:pPr>
            <a:r>
              <a:rPr lang="en-GB" dirty="0"/>
              <a:t>Directors should ‘constructively’ challenge the Chief Executive and senior managers but not be aggressive or confrontational</a:t>
            </a:r>
          </a:p>
          <a:p>
            <a:pPr marL="0" indent="0">
              <a:lnSpc>
                <a:spcPct val="125000"/>
              </a:lnSpc>
              <a:buNone/>
              <a:defRPr/>
            </a:pPr>
            <a:endParaRPr lang="en-GB" sz="1200" dirty="0"/>
          </a:p>
          <a:p>
            <a:pPr marL="533400" indent="-533400">
              <a:lnSpc>
                <a:spcPct val="125000"/>
              </a:lnSpc>
              <a:defRPr/>
            </a:pPr>
            <a:r>
              <a:rPr lang="en-GB" dirty="0"/>
              <a:t>Directors should not lobby or be lobbied by staff or become seen as a way around the Chief Executive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241" y="6021288"/>
            <a:ext cx="537120" cy="537120"/>
          </a:xfrm>
          <a:prstGeom prst="rect">
            <a:avLst/>
          </a:prstGeom>
        </p:spPr>
      </p:pic>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683568" y="332656"/>
            <a:ext cx="8136582" cy="1080120"/>
          </a:xfrm>
        </p:spPr>
        <p:txBody>
          <a:bodyPr anchor="ctr"/>
          <a:lstStyle/>
          <a:p>
            <a:pPr>
              <a:defRPr/>
            </a:pPr>
            <a:r>
              <a:rPr lang="en-GB" b="1" dirty="0"/>
              <a:t>Relationship with the Council</a:t>
            </a:r>
          </a:p>
        </p:txBody>
      </p:sp>
      <p:sp>
        <p:nvSpPr>
          <p:cNvPr id="636931" name="Rectangle 3"/>
          <p:cNvSpPr>
            <a:spLocks noGrp="1" noChangeArrowheads="1"/>
          </p:cNvSpPr>
          <p:nvPr>
            <p:ph type="body" idx="4294967295"/>
          </p:nvPr>
        </p:nvSpPr>
        <p:spPr>
          <a:xfrm>
            <a:off x="179512" y="1700808"/>
            <a:ext cx="8784976" cy="5157191"/>
          </a:xfrm>
          <a:prstGeom prst="rect">
            <a:avLst/>
          </a:prstGeom>
        </p:spPr>
        <p:txBody>
          <a:bodyPr>
            <a:normAutofit lnSpcReduction="10000"/>
          </a:bodyPr>
          <a:lstStyle/>
          <a:p>
            <a:pPr marL="533400" indent="-533400">
              <a:lnSpc>
                <a:spcPct val="135000"/>
              </a:lnSpc>
              <a:defRPr/>
            </a:pPr>
            <a:r>
              <a:rPr lang="en-GB" dirty="0"/>
              <a:t>Board should ensure that this relationship is operating effectively</a:t>
            </a:r>
          </a:p>
          <a:p>
            <a:pPr marL="892175" lvl="1" indent="-358775">
              <a:lnSpc>
                <a:spcPct val="135000"/>
              </a:lnSpc>
              <a:spcBef>
                <a:spcPts val="1200"/>
              </a:spcBef>
              <a:defRPr/>
            </a:pPr>
            <a:r>
              <a:rPr lang="en-GB" sz="2400" dirty="0"/>
              <a:t>Full and open communication both ways</a:t>
            </a:r>
          </a:p>
          <a:p>
            <a:pPr marL="892175" lvl="1" indent="-358775">
              <a:lnSpc>
                <a:spcPct val="135000"/>
              </a:lnSpc>
              <a:spcBef>
                <a:spcPts val="1200"/>
              </a:spcBef>
              <a:defRPr/>
            </a:pPr>
            <a:r>
              <a:rPr lang="en-GB" sz="2400" dirty="0"/>
              <a:t>Make sure that the Council has confidence in you!</a:t>
            </a:r>
          </a:p>
          <a:p>
            <a:pPr marL="1235075" lvl="2" indent="-342900">
              <a:lnSpc>
                <a:spcPct val="135000"/>
              </a:lnSpc>
              <a:spcBef>
                <a:spcPts val="1200"/>
              </a:spcBef>
              <a:buFont typeface="Courier New" pitchFamily="49" charset="0"/>
              <a:buChar char="o"/>
              <a:defRPr/>
            </a:pPr>
            <a:r>
              <a:rPr lang="en-GB" sz="2300" dirty="0"/>
              <a:t>Good news stories/rule of no surprises</a:t>
            </a:r>
          </a:p>
          <a:p>
            <a:pPr marL="1235075" lvl="2" indent="-342900">
              <a:lnSpc>
                <a:spcPct val="135000"/>
              </a:lnSpc>
              <a:spcBef>
                <a:spcPts val="1200"/>
              </a:spcBef>
              <a:buFont typeface="Courier New" pitchFamily="49" charset="0"/>
              <a:buChar char="o"/>
              <a:defRPr/>
            </a:pPr>
            <a:r>
              <a:rPr lang="en-GB" sz="2300" dirty="0"/>
              <a:t>Track record of compliance (SDC) and delivery</a:t>
            </a:r>
          </a:p>
          <a:p>
            <a:pPr marL="1235075" lvl="2" indent="-342900">
              <a:lnSpc>
                <a:spcPct val="135000"/>
              </a:lnSpc>
              <a:spcBef>
                <a:spcPts val="1200"/>
              </a:spcBef>
              <a:buFont typeface="Courier New" pitchFamily="49" charset="0"/>
              <a:buChar char="o"/>
              <a:defRPr/>
            </a:pPr>
            <a:r>
              <a:rPr lang="en-GB" sz="2300" dirty="0"/>
              <a:t>If serious issues or problems arise, address them as a matter of urgency</a:t>
            </a:r>
          </a:p>
          <a:p>
            <a:pPr marL="892175" lvl="1" indent="-358775">
              <a:lnSpc>
                <a:spcPct val="135000"/>
              </a:lnSpc>
              <a:spcBef>
                <a:spcPts val="1200"/>
              </a:spcBef>
              <a:defRPr/>
            </a:pPr>
            <a:r>
              <a:rPr lang="en-GB" sz="2400" dirty="0"/>
              <a:t>Use Directors as advocates and ambassadors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6237312"/>
            <a:ext cx="537120" cy="537120"/>
          </a:xfrm>
          <a:prstGeom prst="rect">
            <a:avLst/>
          </a:prstGeom>
        </p:spPr>
      </p:pic>
    </p:spTree>
    <p:extLst>
      <p:ext uri="{BB962C8B-B14F-4D97-AF65-F5344CB8AC3E}">
        <p14:creationId xmlns:p14="http://schemas.microsoft.com/office/powerpoint/2010/main" val="3807712662"/>
      </p:ext>
    </p:extLst>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500034" y="188640"/>
            <a:ext cx="8012360" cy="864096"/>
          </a:xfrm>
          <a:noFill/>
        </p:spPr>
        <p:txBody>
          <a:bodyPr anchor="ctr"/>
          <a:lstStyle/>
          <a:p>
            <a:pPr>
              <a:defRPr/>
            </a:pPr>
            <a:r>
              <a:rPr lang="en-GB" b="1" dirty="0"/>
              <a:t>Partners and stakeholders</a:t>
            </a:r>
            <a:endParaRPr lang="en-US" b="1" dirty="0"/>
          </a:p>
        </p:txBody>
      </p:sp>
      <p:sp>
        <p:nvSpPr>
          <p:cNvPr id="50179" name="Rectangle 3"/>
          <p:cNvSpPr>
            <a:spLocks noGrp="1" noChangeArrowheads="1"/>
          </p:cNvSpPr>
          <p:nvPr>
            <p:ph type="body" idx="4294967295"/>
          </p:nvPr>
        </p:nvSpPr>
        <p:spPr>
          <a:xfrm>
            <a:off x="0" y="1484784"/>
            <a:ext cx="8643966" cy="5241194"/>
          </a:xfrm>
          <a:noFill/>
        </p:spPr>
        <p:txBody>
          <a:bodyPr>
            <a:normAutofit/>
          </a:bodyPr>
          <a:lstStyle/>
          <a:p>
            <a:pPr marL="533400" indent="-533400">
              <a:lnSpc>
                <a:spcPct val="125000"/>
              </a:lnSpc>
              <a:spcBef>
                <a:spcPts val="1800"/>
              </a:spcBef>
            </a:pPr>
            <a:r>
              <a:rPr lang="en-GB" dirty="0"/>
              <a:t>Board sets the tone from the top</a:t>
            </a:r>
          </a:p>
          <a:p>
            <a:pPr marL="982663" lvl="1" indent="-450850">
              <a:lnSpc>
                <a:spcPct val="125000"/>
              </a:lnSpc>
              <a:spcBef>
                <a:spcPts val="1800"/>
              </a:spcBef>
            </a:pPr>
            <a:r>
              <a:rPr lang="en-GB" sz="2400" dirty="0"/>
              <a:t>Openness</a:t>
            </a:r>
          </a:p>
          <a:p>
            <a:pPr marL="982663" lvl="1" indent="-450850">
              <a:lnSpc>
                <a:spcPct val="125000"/>
              </a:lnSpc>
              <a:spcBef>
                <a:spcPts val="1800"/>
              </a:spcBef>
            </a:pPr>
            <a:r>
              <a:rPr lang="en-GB" sz="2400" dirty="0"/>
              <a:t>Transparency</a:t>
            </a:r>
          </a:p>
          <a:p>
            <a:pPr marL="982663" lvl="1" indent="-450850">
              <a:lnSpc>
                <a:spcPct val="125000"/>
              </a:lnSpc>
              <a:spcBef>
                <a:spcPts val="1800"/>
              </a:spcBef>
            </a:pPr>
            <a:r>
              <a:rPr lang="en-GB" sz="2400" dirty="0"/>
              <a:t>Candour</a:t>
            </a:r>
          </a:p>
          <a:p>
            <a:pPr marL="982663" lvl="1" indent="-450850">
              <a:lnSpc>
                <a:spcPct val="125000"/>
              </a:lnSpc>
              <a:spcBef>
                <a:spcPts val="1800"/>
              </a:spcBef>
            </a:pPr>
            <a:r>
              <a:rPr lang="en-GB" sz="2400" dirty="0"/>
              <a:t>Accountability</a:t>
            </a:r>
          </a:p>
          <a:p>
            <a:pPr marL="982663" lvl="1" indent="-450850">
              <a:lnSpc>
                <a:spcPct val="125000"/>
              </a:lnSpc>
              <a:spcBef>
                <a:spcPts val="1800"/>
              </a:spcBef>
            </a:pPr>
            <a:r>
              <a:rPr lang="en-GB" sz="2400" dirty="0"/>
              <a:t>Innovation</a:t>
            </a:r>
          </a:p>
          <a:p>
            <a:pPr marL="982663" lvl="1" indent="-450850">
              <a:lnSpc>
                <a:spcPct val="125000"/>
              </a:lnSpc>
              <a:spcBef>
                <a:spcPts val="1800"/>
              </a:spcBef>
            </a:pPr>
            <a:r>
              <a:rPr lang="en-GB" sz="2400" dirty="0"/>
              <a:t>Collaboration</a:t>
            </a:r>
            <a:endParaRPr lang="en-GB" dirty="0"/>
          </a:p>
          <a:p>
            <a:pPr marL="533400" indent="-533400">
              <a:lnSpc>
                <a:spcPct val="125000"/>
              </a:lnSpc>
              <a:buNone/>
            </a:pPr>
            <a:endParaRPr lang="en-GB" sz="1200" dirty="0"/>
          </a:p>
          <a:p>
            <a:pPr marL="533400" indent="-533400">
              <a:lnSpc>
                <a:spcPct val="125000"/>
              </a:lnSpc>
            </a:pPr>
            <a:endParaRPr lang="en-GB" sz="28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1090" y="6143644"/>
            <a:ext cx="537120" cy="537120"/>
          </a:xfrm>
          <a:prstGeom prst="rect">
            <a:avLst/>
          </a:prstGeom>
        </p:spPr>
      </p:pic>
    </p:spTree>
    <p:extLst>
      <p:ext uri="{BB962C8B-B14F-4D97-AF65-F5344CB8AC3E}">
        <p14:creationId xmlns:p14="http://schemas.microsoft.com/office/powerpoint/2010/main" val="27242727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971600" y="260350"/>
            <a:ext cx="7416180" cy="936402"/>
          </a:xfrm>
        </p:spPr>
        <p:txBody>
          <a:bodyPr/>
          <a:lstStyle/>
          <a:p>
            <a:pPr>
              <a:defRPr/>
            </a:pPr>
            <a:r>
              <a:rPr lang="en-GB" b="1" dirty="0"/>
              <a:t>Case study 12</a:t>
            </a:r>
          </a:p>
        </p:txBody>
      </p:sp>
      <p:sp>
        <p:nvSpPr>
          <p:cNvPr id="673795" name="Rectangle 3"/>
          <p:cNvSpPr>
            <a:spLocks noGrp="1" noChangeArrowheads="1"/>
          </p:cNvSpPr>
          <p:nvPr>
            <p:ph type="body" idx="4294967295"/>
          </p:nvPr>
        </p:nvSpPr>
        <p:spPr>
          <a:xfrm>
            <a:off x="467544" y="1556792"/>
            <a:ext cx="8676456" cy="5301208"/>
          </a:xfrm>
          <a:prstGeom prst="rect">
            <a:avLst/>
          </a:prstGeom>
        </p:spPr>
        <p:txBody>
          <a:bodyPr>
            <a:normAutofit lnSpcReduction="10000"/>
          </a:bodyPr>
          <a:lstStyle/>
          <a:p>
            <a:pPr marL="533400" indent="-533400">
              <a:lnSpc>
                <a:spcPct val="130000"/>
              </a:lnSpc>
              <a:defRPr/>
            </a:pPr>
            <a:r>
              <a:rPr lang="en-GB" dirty="0">
                <a:latin typeface="Arial Unicode MS" pitchFamily="34" charset="-128"/>
                <a:ea typeface="Arial Unicode MS" pitchFamily="34" charset="-128"/>
                <a:cs typeface="Arial Unicode MS" pitchFamily="34" charset="-128"/>
              </a:rPr>
              <a:t>Trading subsidiary is a separate ‘corporation’</a:t>
            </a:r>
          </a:p>
          <a:p>
            <a:pPr lvl="2">
              <a:lnSpc>
                <a:spcPct val="130000"/>
              </a:lnSpc>
              <a:spcBef>
                <a:spcPts val="1200"/>
              </a:spcBef>
              <a:buFont typeface="Arial" pitchFamily="34" charset="0"/>
              <a:buChar char="•"/>
              <a:defRPr/>
            </a:pPr>
            <a:r>
              <a:rPr lang="en-GB" sz="2300" dirty="0"/>
              <a:t>Performance reporting lines should be internal (subsidiary)</a:t>
            </a:r>
          </a:p>
          <a:p>
            <a:pPr lvl="2">
              <a:lnSpc>
                <a:spcPct val="130000"/>
              </a:lnSpc>
              <a:spcBef>
                <a:spcPts val="1200"/>
              </a:spcBef>
              <a:buFont typeface="Arial" pitchFamily="34" charset="0"/>
              <a:buChar char="•"/>
              <a:defRPr/>
            </a:pPr>
            <a:r>
              <a:rPr lang="en-GB" sz="2300" dirty="0"/>
              <a:t>Avoid too many Common Directors (if possible)</a:t>
            </a:r>
          </a:p>
          <a:p>
            <a:pPr marL="533400" indent="-533400">
              <a:lnSpc>
                <a:spcPct val="130000"/>
              </a:lnSpc>
              <a:buFont typeface="Monotype Sorts" pitchFamily="2" charset="2"/>
              <a:buNone/>
              <a:defRPr/>
            </a:pPr>
            <a:endParaRPr lang="en-GB" sz="1200" dirty="0">
              <a:latin typeface="Arial Unicode MS" pitchFamily="34" charset="-128"/>
              <a:ea typeface="Arial Unicode MS" pitchFamily="34" charset="-128"/>
              <a:cs typeface="Arial Unicode MS" pitchFamily="34" charset="-128"/>
            </a:endParaRPr>
          </a:p>
          <a:p>
            <a:pPr marL="533400" indent="-533400">
              <a:lnSpc>
                <a:spcPct val="130000"/>
              </a:lnSpc>
              <a:defRPr/>
            </a:pPr>
            <a:r>
              <a:rPr lang="en-GB" dirty="0">
                <a:latin typeface="Arial Unicode MS" pitchFamily="34" charset="-128"/>
                <a:ea typeface="Arial Unicode MS" pitchFamily="34" charset="-128"/>
                <a:cs typeface="Arial Unicode MS" pitchFamily="34" charset="-128"/>
              </a:rPr>
              <a:t>Beware of the risks of shadow directorship</a:t>
            </a:r>
          </a:p>
          <a:p>
            <a:pPr marL="892175" lvl="1" indent="-358775">
              <a:lnSpc>
                <a:spcPct val="130000"/>
              </a:lnSpc>
              <a:spcBef>
                <a:spcPts val="1200"/>
              </a:spcBef>
              <a:defRPr/>
            </a:pPr>
            <a:r>
              <a:rPr lang="en-GB" sz="2400" dirty="0"/>
              <a:t>Decision to keep trading in the event of insolvency must be that of the Directors of the subsidiary only</a:t>
            </a:r>
          </a:p>
          <a:p>
            <a:pPr marL="892175" lvl="1" indent="-358775">
              <a:lnSpc>
                <a:spcPct val="130000"/>
              </a:lnSpc>
              <a:spcBef>
                <a:spcPts val="1200"/>
              </a:spcBef>
              <a:buClr>
                <a:schemeClr val="tx1"/>
              </a:buClr>
              <a:defRPr/>
            </a:pPr>
            <a:r>
              <a:rPr lang="en-GB" sz="2400" dirty="0">
                <a:latin typeface="Arial Unicode MS" pitchFamily="34" charset="-128"/>
                <a:ea typeface="Arial Unicode MS" pitchFamily="34" charset="-128"/>
                <a:cs typeface="Arial Unicode MS" pitchFamily="34" charset="-128"/>
              </a:rPr>
              <a:t>Dual directors have a serious conflict of interest</a:t>
            </a:r>
          </a:p>
          <a:p>
            <a:pPr lvl="1" indent="0">
              <a:lnSpc>
                <a:spcPct val="130000"/>
              </a:lnSpc>
              <a:spcBef>
                <a:spcPts val="1200"/>
              </a:spcBef>
              <a:buClr>
                <a:schemeClr val="tx1"/>
              </a:buClr>
              <a:buNone/>
              <a:defRPr/>
            </a:pPr>
            <a:endParaRPr lang="en-GB" sz="1200" dirty="0">
              <a:latin typeface="Arial Unicode MS" pitchFamily="34" charset="-128"/>
              <a:ea typeface="Arial Unicode MS" pitchFamily="34" charset="-128"/>
              <a:cs typeface="Arial Unicode MS" pitchFamily="34" charset="-128"/>
            </a:endParaRPr>
          </a:p>
          <a:p>
            <a:pPr marL="533400" indent="-533400">
              <a:lnSpc>
                <a:spcPct val="130000"/>
              </a:lnSpc>
              <a:defRPr/>
            </a:pPr>
            <a:r>
              <a:rPr lang="en-GB" dirty="0">
                <a:latin typeface="Arial Unicode MS" pitchFamily="34" charset="-128"/>
                <a:ea typeface="Arial Unicode MS" pitchFamily="34" charset="-128"/>
                <a:cs typeface="Arial Unicode MS" pitchFamily="34" charset="-128"/>
              </a:rPr>
              <a:t>Fiduciary duties of Directors may prohibit a bailout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5988224"/>
            <a:ext cx="537120" cy="537120"/>
          </a:xfrm>
          <a:prstGeom prst="rect">
            <a:avLst/>
          </a:prstGeom>
        </p:spPr>
      </p:pic>
    </p:spTree>
    <p:extLst>
      <p:ext uri="{BB962C8B-B14F-4D97-AF65-F5344CB8AC3E}">
        <p14:creationId xmlns:p14="http://schemas.microsoft.com/office/powerpoint/2010/main" val="1082013976"/>
      </p:ext>
    </p:extLst>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24963"/>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539552" y="4077072"/>
            <a:ext cx="7992889" cy="1296144"/>
          </a:xfrm>
        </p:spPr>
        <p:txBody>
          <a:bodyPr>
            <a:noAutofit/>
          </a:bodyPr>
          <a:lstStyle/>
          <a:p>
            <a:pPr algn="ctr" fontAlgn="auto">
              <a:lnSpc>
                <a:spcPct val="140000"/>
              </a:lnSpc>
              <a:spcAft>
                <a:spcPts val="0"/>
              </a:spcAft>
              <a:buClr>
                <a:schemeClr val="accent5"/>
              </a:buClr>
              <a:buFont typeface="Arial" pitchFamily="34" charset="0"/>
              <a:buNone/>
              <a:defRPr/>
            </a:pPr>
            <a:r>
              <a:rPr lang="en-GB" sz="3600" i="0" dirty="0"/>
              <a:t>Relationship between a Parent and its Subsidiary: the basics</a:t>
            </a:r>
            <a:endParaRPr lang="en-GB" sz="3600" i="0" dirty="0">
              <a:latin typeface="Arial Unicode MS" pitchFamily="34" charset="-128"/>
              <a:ea typeface="Arial Unicode MS" pitchFamily="34" charset="-128"/>
              <a:cs typeface="Arial Unicode MS" pitchFamily="34" charset="-128"/>
            </a:endParaRP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971792"/>
            <a:ext cx="9180512" cy="1574161"/>
          </a:xfrm>
          <a:prstGeom prst="rect">
            <a:avLst/>
          </a:prstGeom>
        </p:spPr>
      </p:pic>
    </p:spTree>
    <p:extLst>
      <p:ext uri="{BB962C8B-B14F-4D97-AF65-F5344CB8AC3E}">
        <p14:creationId xmlns:p14="http://schemas.microsoft.com/office/powerpoint/2010/main" val="1414070483"/>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556792"/>
            <a:ext cx="8820472" cy="5301208"/>
          </a:xfrm>
        </p:spPr>
        <p:txBody>
          <a:bodyPr>
            <a:noAutofit/>
          </a:bodyPr>
          <a:lstStyle/>
          <a:p>
            <a:pPr>
              <a:lnSpc>
                <a:spcPct val="140000"/>
              </a:lnSpc>
              <a:defRPr/>
            </a:pPr>
            <a:r>
              <a:rPr lang="en-GB" dirty="0"/>
              <a:t>Determines the values of the company and gets assurance that they are operating in practice (culture)</a:t>
            </a:r>
          </a:p>
          <a:p>
            <a:pPr marL="892175" indent="-358775">
              <a:lnSpc>
                <a:spcPct val="140000"/>
              </a:lnSpc>
              <a:buFont typeface="Arial" panose="020B0604020202020204" pitchFamily="34" charset="0"/>
              <a:buChar char="•"/>
              <a:defRPr/>
            </a:pPr>
            <a:r>
              <a:rPr lang="en-GB" sz="2400" dirty="0"/>
              <a:t>Leads by example – corporate and individual</a:t>
            </a:r>
          </a:p>
          <a:p>
            <a:pPr marL="892175" indent="-358775">
              <a:lnSpc>
                <a:spcPct val="140000"/>
              </a:lnSpc>
              <a:buFont typeface="Arial" panose="020B0604020202020204" pitchFamily="34" charset="0"/>
              <a:buChar char="•"/>
              <a:defRPr/>
            </a:pPr>
            <a:r>
              <a:rPr lang="en-GB" sz="2400" dirty="0"/>
              <a:t>Meets its responsibilities to staff as a good employer</a:t>
            </a:r>
          </a:p>
          <a:p>
            <a:pPr marL="892175" indent="-358775">
              <a:lnSpc>
                <a:spcPct val="140000"/>
              </a:lnSpc>
              <a:buFont typeface="Arial" panose="020B0604020202020204" pitchFamily="34" charset="0"/>
              <a:buChar char="•"/>
              <a:defRPr/>
            </a:pPr>
            <a:r>
              <a:rPr lang="en-GB" sz="2400" dirty="0"/>
              <a:t>All vulnerable users are protected from abuse</a:t>
            </a:r>
          </a:p>
          <a:p>
            <a:pPr indent="0">
              <a:lnSpc>
                <a:spcPct val="140000"/>
              </a:lnSpc>
              <a:buNone/>
              <a:defRPr/>
            </a:pPr>
            <a:endParaRPr lang="en-GB" sz="900" dirty="0"/>
          </a:p>
          <a:p>
            <a:pPr marL="533400" lvl="1" indent="-533400">
              <a:lnSpc>
                <a:spcPct val="140000"/>
              </a:lnSpc>
              <a:spcBef>
                <a:spcPts val="1200"/>
              </a:spcBef>
              <a:buClr>
                <a:schemeClr val="tx1"/>
              </a:buClr>
              <a:buFont typeface="Wingdings" pitchFamily="2" charset="2"/>
              <a:buChar char="Ø"/>
              <a:defRPr/>
            </a:pPr>
            <a:r>
              <a:rPr lang="en-GB" sz="2600" dirty="0"/>
              <a:t>Ensures effective financial controls and reporting systems are in place and regularly reviews (and manages) the risks faced by the company</a:t>
            </a:r>
          </a:p>
        </p:txBody>
      </p:sp>
      <p:sp>
        <p:nvSpPr>
          <p:cNvPr id="3" name="Title 2"/>
          <p:cNvSpPr>
            <a:spLocks noGrp="1"/>
          </p:cNvSpPr>
          <p:nvPr>
            <p:ph type="title"/>
          </p:nvPr>
        </p:nvSpPr>
        <p:spPr>
          <a:xfrm>
            <a:off x="539552" y="332656"/>
            <a:ext cx="8458000" cy="720080"/>
          </a:xfrm>
        </p:spPr>
        <p:txBody>
          <a:bodyPr anchor="ctr"/>
          <a:lstStyle/>
          <a:p>
            <a:r>
              <a:rPr lang="en-US" b="1" dirty="0"/>
              <a:t>Ensures excellent governance</a:t>
            </a:r>
            <a:endParaRPr lang="en-US" sz="4400" b="1" dirty="0">
              <a:latin typeface="Arial Unicode MS" pitchFamily="34" charset="-128"/>
              <a:ea typeface="Arial Unicode MS" pitchFamily="34" charset="-128"/>
              <a:cs typeface="Arial Unicode MS" pitchFamily="34" charset="-128"/>
            </a:endParaRPr>
          </a:p>
        </p:txBody>
      </p:sp>
      <p:pic>
        <p:nvPicPr>
          <p:cNvPr id="5" name="Picture 4"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777" y="-2763688"/>
            <a:ext cx="24431142" cy="3317078"/>
          </a:xfrm>
          <a:prstGeom prst="rect">
            <a:avLst/>
          </a:prstGeom>
        </p:spPr>
      </p:pic>
      <p:pic>
        <p:nvPicPr>
          <p:cNvPr id="7" name="Picture 6"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6178028"/>
            <a:ext cx="537120" cy="537120"/>
          </a:xfrm>
          <a:prstGeom prst="rect">
            <a:avLst/>
          </a:prstGeom>
        </p:spPr>
      </p:pic>
    </p:spTree>
    <p:extLst>
      <p:ext uri="{BB962C8B-B14F-4D97-AF65-F5344CB8AC3E}">
        <p14:creationId xmlns:p14="http://schemas.microsoft.com/office/powerpoint/2010/main" val="2233720360"/>
      </p:ext>
    </p:extLst>
  </p:cSld>
  <p:clrMapOvr>
    <a:masterClrMapping/>
  </p:clrMapOvr>
  <p:transition>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a:xfrm>
            <a:off x="899592" y="260648"/>
            <a:ext cx="7488832" cy="864096"/>
          </a:xfrm>
        </p:spPr>
        <p:txBody>
          <a:bodyPr anchor="ctr"/>
          <a:lstStyle/>
          <a:p>
            <a:pPr>
              <a:tabLst>
                <a:tab pos="0" algn="l"/>
              </a:tabLst>
              <a:defRPr/>
            </a:pPr>
            <a:r>
              <a:rPr lang="en-GB" b="1" dirty="0"/>
              <a:t>Parent and Subsidiary</a:t>
            </a:r>
          </a:p>
        </p:txBody>
      </p:sp>
      <p:sp>
        <p:nvSpPr>
          <p:cNvPr id="791555" name="Rectangle 3"/>
          <p:cNvSpPr>
            <a:spLocks noGrp="1" noChangeArrowheads="1"/>
          </p:cNvSpPr>
          <p:nvPr>
            <p:ph type="body" idx="4294967295"/>
          </p:nvPr>
        </p:nvSpPr>
        <p:spPr>
          <a:xfrm>
            <a:off x="395536" y="1484784"/>
            <a:ext cx="8568951" cy="5472608"/>
          </a:xfrm>
          <a:prstGeom prst="rect">
            <a:avLst/>
          </a:prstGeom>
        </p:spPr>
        <p:txBody>
          <a:bodyPr/>
          <a:lstStyle/>
          <a:p>
            <a:pPr marL="533400" indent="-533400">
              <a:lnSpc>
                <a:spcPct val="125000"/>
              </a:lnSpc>
              <a:spcBef>
                <a:spcPts val="1800"/>
              </a:spcBef>
              <a:defRPr/>
            </a:pPr>
            <a:r>
              <a:rPr lang="en-GB" dirty="0"/>
              <a:t>Not equivalent to a Parent/child relationship</a:t>
            </a:r>
          </a:p>
          <a:p>
            <a:pPr marL="892175" lvl="1" indent="-358775">
              <a:lnSpc>
                <a:spcPct val="125000"/>
              </a:lnSpc>
              <a:spcBef>
                <a:spcPts val="1800"/>
              </a:spcBef>
              <a:defRPr/>
            </a:pPr>
            <a:r>
              <a:rPr lang="en-GB" sz="2400" dirty="0"/>
              <a:t>Subsidiary is an independent corporation and is managed by its own Board of Directors </a:t>
            </a:r>
          </a:p>
          <a:p>
            <a:pPr marL="892175" lvl="1" indent="-358775">
              <a:lnSpc>
                <a:spcPct val="125000"/>
              </a:lnSpc>
              <a:spcBef>
                <a:spcPts val="1800"/>
              </a:spcBef>
              <a:defRPr/>
            </a:pPr>
            <a:r>
              <a:rPr lang="en-GB" sz="2400" dirty="0"/>
              <a:t>If not independent, it may be regarded by the courts as an agent of the Parent.  Risks include</a:t>
            </a:r>
          </a:p>
          <a:p>
            <a:pPr marL="1252538" lvl="2" indent="-360363">
              <a:lnSpc>
                <a:spcPct val="125000"/>
              </a:lnSpc>
              <a:spcBef>
                <a:spcPts val="1800"/>
              </a:spcBef>
              <a:defRPr/>
            </a:pPr>
            <a:r>
              <a:rPr lang="en-GB" sz="2200" dirty="0"/>
              <a:t>Having seconded staff from Parent; Board of Parent acting as the Board of the Subsidiary; Officers of the Subsidiary reporting to officers or the Board of the Parent</a:t>
            </a:r>
          </a:p>
          <a:p>
            <a:pPr marL="892175" lvl="1" indent="-358775">
              <a:lnSpc>
                <a:spcPct val="125000"/>
              </a:lnSpc>
              <a:spcBef>
                <a:spcPts val="1800"/>
              </a:spcBef>
              <a:defRPr/>
            </a:pPr>
            <a:r>
              <a:rPr lang="en-GB" sz="2400" dirty="0"/>
              <a:t>BUT… a Subsidiary is not uncontrolled by its Parent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6165304"/>
            <a:ext cx="537120" cy="537120"/>
          </a:xfrm>
          <a:prstGeom prst="rect">
            <a:avLst/>
          </a:prstGeom>
        </p:spPr>
      </p:pic>
    </p:spTree>
    <p:extLst>
      <p:ext uri="{BB962C8B-B14F-4D97-AF65-F5344CB8AC3E}">
        <p14:creationId xmlns:p14="http://schemas.microsoft.com/office/powerpoint/2010/main" val="4233843557"/>
      </p:ext>
    </p:extLst>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a:xfrm>
            <a:off x="823218" y="260648"/>
            <a:ext cx="7421190" cy="1080120"/>
          </a:xfrm>
        </p:spPr>
        <p:txBody>
          <a:bodyPr anchor="ctr"/>
          <a:lstStyle/>
          <a:p>
            <a:pPr>
              <a:defRPr/>
            </a:pPr>
            <a:r>
              <a:rPr lang="en-GB" b="1" dirty="0"/>
              <a:t>Parent and Subsidiary</a:t>
            </a:r>
          </a:p>
        </p:txBody>
      </p:sp>
      <p:sp>
        <p:nvSpPr>
          <p:cNvPr id="792579" name="Rectangle 3"/>
          <p:cNvSpPr>
            <a:spLocks noGrp="1" noChangeArrowheads="1"/>
          </p:cNvSpPr>
          <p:nvPr>
            <p:ph type="body" idx="4294967295"/>
          </p:nvPr>
        </p:nvSpPr>
        <p:spPr>
          <a:xfrm>
            <a:off x="323528" y="1556792"/>
            <a:ext cx="8496944" cy="5301208"/>
          </a:xfrm>
          <a:prstGeom prst="rect">
            <a:avLst/>
          </a:prstGeom>
        </p:spPr>
        <p:txBody>
          <a:bodyPr>
            <a:normAutofit/>
          </a:bodyPr>
          <a:lstStyle/>
          <a:p>
            <a:pPr marL="533400" indent="-533400">
              <a:lnSpc>
                <a:spcPct val="110000"/>
              </a:lnSpc>
              <a:spcBef>
                <a:spcPts val="1000"/>
              </a:spcBef>
              <a:defRPr/>
            </a:pPr>
            <a:r>
              <a:rPr lang="en-GB" dirty="0"/>
              <a:t>Parent exercises control over a Subsidiary by:</a:t>
            </a:r>
          </a:p>
          <a:p>
            <a:pPr marL="804863" lvl="1" indent="-271463">
              <a:lnSpc>
                <a:spcPct val="110000"/>
              </a:lnSpc>
              <a:spcBef>
                <a:spcPts val="1000"/>
              </a:spcBef>
              <a:defRPr/>
            </a:pPr>
            <a:r>
              <a:rPr lang="en-GB" sz="2400" dirty="0"/>
              <a:t>Appointment of the Board of Directors</a:t>
            </a:r>
          </a:p>
          <a:p>
            <a:pPr marL="1252538" lvl="2" indent="-360363">
              <a:lnSpc>
                <a:spcPct val="110000"/>
              </a:lnSpc>
              <a:spcBef>
                <a:spcPts val="1000"/>
              </a:spcBef>
              <a:buFont typeface="Courier New" panose="02070309020205020404" pitchFamily="49" charset="0"/>
              <a:buChar char="o"/>
              <a:defRPr/>
            </a:pPr>
            <a:r>
              <a:rPr lang="en-GB" sz="2300" dirty="0"/>
              <a:t>The Parent appoints the Directors of the Subsidiary</a:t>
            </a:r>
          </a:p>
          <a:p>
            <a:pPr marL="1252538" lvl="2" indent="-360363">
              <a:lnSpc>
                <a:spcPct val="110000"/>
              </a:lnSpc>
              <a:spcBef>
                <a:spcPts val="1000"/>
              </a:spcBef>
              <a:buFont typeface="Courier New" panose="02070309020205020404" pitchFamily="49" charset="0"/>
              <a:buChar char="o"/>
              <a:defRPr/>
            </a:pPr>
            <a:r>
              <a:rPr lang="en-GB" sz="2300" dirty="0"/>
              <a:t>Directors should be high calibre</a:t>
            </a:r>
          </a:p>
          <a:p>
            <a:pPr marL="1252538" lvl="2" indent="-360363">
              <a:lnSpc>
                <a:spcPct val="110000"/>
              </a:lnSpc>
              <a:spcBef>
                <a:spcPts val="1000"/>
              </a:spcBef>
              <a:buFont typeface="Courier New" panose="02070309020205020404" pitchFamily="49" charset="0"/>
              <a:buChar char="o"/>
              <a:defRPr/>
            </a:pPr>
            <a:r>
              <a:rPr lang="en-GB" sz="2300" dirty="0"/>
              <a:t>Directors should be trained and ‘indoctrinated’ </a:t>
            </a:r>
          </a:p>
          <a:p>
            <a:pPr marL="892175" lvl="1" indent="-358775">
              <a:lnSpc>
                <a:spcPct val="110000"/>
              </a:lnSpc>
              <a:spcBef>
                <a:spcPts val="1000"/>
              </a:spcBef>
              <a:defRPr/>
            </a:pPr>
            <a:r>
              <a:rPr lang="en-GB" sz="2400" dirty="0"/>
              <a:t>Requiring the Subsidiary to:</a:t>
            </a:r>
          </a:p>
          <a:p>
            <a:pPr marL="1252538" lvl="2" indent="-360363">
              <a:lnSpc>
                <a:spcPct val="110000"/>
              </a:lnSpc>
              <a:spcBef>
                <a:spcPts val="1000"/>
              </a:spcBef>
              <a:buFont typeface="Courier New" panose="02070309020205020404" pitchFamily="49" charset="0"/>
              <a:buChar char="o"/>
              <a:defRPr/>
            </a:pPr>
            <a:r>
              <a:rPr lang="en-GB" sz="2300" dirty="0"/>
              <a:t>Comply with Operating Agreement etc. </a:t>
            </a:r>
          </a:p>
          <a:p>
            <a:pPr marL="1252538" lvl="2" indent="-360363">
              <a:lnSpc>
                <a:spcPct val="110000"/>
              </a:lnSpc>
              <a:spcBef>
                <a:spcPts val="1000"/>
              </a:spcBef>
              <a:buFont typeface="Courier New" panose="02070309020205020404" pitchFamily="49" charset="0"/>
              <a:buChar char="o"/>
              <a:defRPr/>
            </a:pPr>
            <a:r>
              <a:rPr lang="en-GB" sz="2300" dirty="0"/>
              <a:t>Fulfil certain policy mandates</a:t>
            </a:r>
          </a:p>
          <a:p>
            <a:pPr marL="1252538" lvl="2" indent="-360363">
              <a:lnSpc>
                <a:spcPct val="110000"/>
              </a:lnSpc>
              <a:spcBef>
                <a:spcPts val="1000"/>
              </a:spcBef>
              <a:buFont typeface="Courier New" panose="02070309020205020404" pitchFamily="49" charset="0"/>
              <a:buChar char="o"/>
              <a:defRPr/>
            </a:pPr>
            <a:r>
              <a:rPr lang="en-GB" sz="2300" dirty="0"/>
              <a:t>Meet specific financial and performance objectives</a:t>
            </a:r>
          </a:p>
          <a:p>
            <a:pPr marL="1252538" lvl="2" indent="-360363">
              <a:lnSpc>
                <a:spcPct val="110000"/>
              </a:lnSpc>
              <a:spcBef>
                <a:spcPts val="1000"/>
              </a:spcBef>
              <a:buFont typeface="Courier New" panose="02070309020205020404" pitchFamily="49" charset="0"/>
              <a:buChar char="o"/>
              <a:defRPr/>
            </a:pPr>
            <a:r>
              <a:rPr lang="en-GB" sz="2300" dirty="0"/>
              <a:t>Reflect the values and standards of the Parent                   </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65304"/>
            <a:ext cx="537120" cy="537120"/>
          </a:xfrm>
          <a:prstGeom prst="rect">
            <a:avLst/>
          </a:prstGeom>
        </p:spPr>
      </p:pic>
    </p:spTree>
    <p:extLst>
      <p:ext uri="{BB962C8B-B14F-4D97-AF65-F5344CB8AC3E}">
        <p14:creationId xmlns:p14="http://schemas.microsoft.com/office/powerpoint/2010/main" val="3757314286"/>
      </p:ext>
    </p:extLst>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913829" y="332656"/>
            <a:ext cx="7330579" cy="936104"/>
          </a:xfrm>
        </p:spPr>
        <p:txBody>
          <a:bodyPr anchor="ctr"/>
          <a:lstStyle/>
          <a:p>
            <a:pPr>
              <a:defRPr/>
            </a:pPr>
            <a:r>
              <a:rPr lang="en-GB" b="1" dirty="0"/>
              <a:t>Parent and Subsidiary</a:t>
            </a:r>
          </a:p>
        </p:txBody>
      </p:sp>
      <p:sp>
        <p:nvSpPr>
          <p:cNvPr id="794627" name="Rectangle 3"/>
          <p:cNvSpPr>
            <a:spLocks noGrp="1" noChangeArrowheads="1"/>
          </p:cNvSpPr>
          <p:nvPr>
            <p:ph type="body" idx="4294967295"/>
          </p:nvPr>
        </p:nvSpPr>
        <p:spPr>
          <a:xfrm>
            <a:off x="395536" y="1484784"/>
            <a:ext cx="8640762" cy="5328592"/>
          </a:xfrm>
          <a:prstGeom prst="rect">
            <a:avLst/>
          </a:prstGeom>
        </p:spPr>
        <p:txBody>
          <a:bodyPr>
            <a:normAutofit lnSpcReduction="10000"/>
          </a:bodyPr>
          <a:lstStyle/>
          <a:p>
            <a:pPr marL="533400" indent="-533400">
              <a:lnSpc>
                <a:spcPct val="125000"/>
              </a:lnSpc>
              <a:defRPr/>
            </a:pPr>
            <a:r>
              <a:rPr lang="en-GB" dirty="0"/>
              <a:t>The Council needs to ensure that key strategic controls are in place</a:t>
            </a:r>
          </a:p>
          <a:p>
            <a:pPr marL="892175" lvl="1" indent="-358775">
              <a:lnSpc>
                <a:spcPct val="125000"/>
              </a:lnSpc>
              <a:spcBef>
                <a:spcPts val="1200"/>
              </a:spcBef>
              <a:defRPr/>
            </a:pPr>
            <a:r>
              <a:rPr lang="en-GB" sz="2300" dirty="0"/>
              <a:t>Board</a:t>
            </a:r>
          </a:p>
          <a:p>
            <a:pPr marL="892175" lvl="1" indent="-358775">
              <a:lnSpc>
                <a:spcPct val="125000"/>
              </a:lnSpc>
              <a:spcBef>
                <a:spcPts val="1200"/>
              </a:spcBef>
              <a:defRPr/>
            </a:pPr>
            <a:r>
              <a:rPr lang="en-GB" sz="2300" dirty="0"/>
              <a:t>‘</a:t>
            </a:r>
            <a:r>
              <a:rPr lang="en-GB" sz="2300"/>
              <a:t>Operating Agreement’</a:t>
            </a:r>
            <a:endParaRPr lang="en-GB" sz="2300" dirty="0"/>
          </a:p>
          <a:p>
            <a:pPr marL="892175" lvl="1" indent="-358775">
              <a:lnSpc>
                <a:spcPct val="125000"/>
              </a:lnSpc>
              <a:spcBef>
                <a:spcPts val="1200"/>
              </a:spcBef>
              <a:defRPr/>
            </a:pPr>
            <a:r>
              <a:rPr lang="en-GB" sz="2300" dirty="0"/>
              <a:t>Financial systems &amp; controls and audit/risk arrangements</a:t>
            </a:r>
          </a:p>
          <a:p>
            <a:pPr marL="892175" lvl="1" indent="-358775">
              <a:lnSpc>
                <a:spcPct val="125000"/>
              </a:lnSpc>
              <a:spcBef>
                <a:spcPts val="1200"/>
              </a:spcBef>
              <a:defRPr/>
            </a:pPr>
            <a:r>
              <a:rPr lang="en-GB" sz="2300" dirty="0"/>
              <a:t>Approval of Strategic/Business Plan</a:t>
            </a:r>
          </a:p>
          <a:p>
            <a:pPr marL="892175" lvl="1" indent="-358775">
              <a:lnSpc>
                <a:spcPct val="125000"/>
              </a:lnSpc>
              <a:spcBef>
                <a:spcPts val="1200"/>
              </a:spcBef>
              <a:defRPr/>
            </a:pPr>
            <a:r>
              <a:rPr lang="en-GB" sz="2300" dirty="0"/>
              <a:t>Reporting and accountability arrangements</a:t>
            </a:r>
          </a:p>
          <a:p>
            <a:pPr lvl="1" indent="0">
              <a:lnSpc>
                <a:spcPct val="125000"/>
              </a:lnSpc>
              <a:spcBef>
                <a:spcPts val="1200"/>
              </a:spcBef>
              <a:buNone/>
              <a:defRPr/>
            </a:pPr>
            <a:endParaRPr lang="en-GB" sz="800" dirty="0"/>
          </a:p>
          <a:p>
            <a:pPr marL="533400" indent="-533400">
              <a:lnSpc>
                <a:spcPct val="125000"/>
              </a:lnSpc>
              <a:tabLst>
                <a:tab pos="533400" algn="l"/>
              </a:tabLst>
              <a:defRPr/>
            </a:pPr>
            <a:r>
              <a:rPr lang="en-GB" dirty="0"/>
              <a:t>But the Subsidiary Board should be in control of day-to-day supervision of management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65304"/>
            <a:ext cx="537120" cy="537120"/>
          </a:xfrm>
          <a:prstGeom prst="rect">
            <a:avLst/>
          </a:prstGeom>
        </p:spPr>
      </p:pic>
    </p:spTree>
    <p:extLst>
      <p:ext uri="{BB962C8B-B14F-4D97-AF65-F5344CB8AC3E}">
        <p14:creationId xmlns:p14="http://schemas.microsoft.com/office/powerpoint/2010/main" val="959010570"/>
      </p:ext>
    </p:extLst>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1043608" y="260648"/>
            <a:ext cx="7776542" cy="792088"/>
          </a:xfrm>
        </p:spPr>
        <p:txBody>
          <a:bodyPr anchor="ctr"/>
          <a:lstStyle/>
          <a:p>
            <a:pPr>
              <a:defRPr/>
            </a:pPr>
            <a:r>
              <a:rPr lang="en-GB" b="1" dirty="0"/>
              <a:t>Shadow Directors</a:t>
            </a:r>
            <a:endParaRPr lang="en-US" b="1" dirty="0"/>
          </a:p>
        </p:txBody>
      </p:sp>
      <p:sp>
        <p:nvSpPr>
          <p:cNvPr id="897027" name="Rectangle 3"/>
          <p:cNvSpPr>
            <a:spLocks noGrp="1" noChangeArrowheads="1"/>
          </p:cNvSpPr>
          <p:nvPr>
            <p:ph type="body" idx="4294967295"/>
          </p:nvPr>
        </p:nvSpPr>
        <p:spPr>
          <a:xfrm>
            <a:off x="539552" y="1412776"/>
            <a:ext cx="8424936" cy="5445224"/>
          </a:xfrm>
          <a:prstGeom prst="rect">
            <a:avLst/>
          </a:prstGeom>
        </p:spPr>
        <p:txBody>
          <a:bodyPr>
            <a:normAutofit lnSpcReduction="10000"/>
          </a:bodyPr>
          <a:lstStyle/>
          <a:p>
            <a:pPr marL="533400" indent="-533400">
              <a:lnSpc>
                <a:spcPct val="125000"/>
              </a:lnSpc>
              <a:defRPr/>
            </a:pPr>
            <a:r>
              <a:rPr lang="en-GB" dirty="0"/>
              <a:t>Take care when company is in financial difficulties</a:t>
            </a:r>
          </a:p>
          <a:p>
            <a:pPr marL="892175" lvl="1" indent="-358775">
              <a:lnSpc>
                <a:spcPct val="125000"/>
              </a:lnSpc>
              <a:spcBef>
                <a:spcPts val="1200"/>
              </a:spcBef>
              <a:defRPr/>
            </a:pPr>
            <a:r>
              <a:rPr lang="en-GB" sz="2400" dirty="0"/>
              <a:t>Decision to keep trading in the event of insolvency must be that of Directors only</a:t>
            </a:r>
          </a:p>
          <a:p>
            <a:pPr>
              <a:lnSpc>
                <a:spcPct val="125000"/>
              </a:lnSpc>
              <a:buFont typeface="Monotype Sorts" pitchFamily="2" charset="2"/>
              <a:buNone/>
              <a:defRPr/>
            </a:pPr>
            <a:endParaRPr lang="en-GB" sz="1050" dirty="0"/>
          </a:p>
          <a:p>
            <a:pPr marL="533400" indent="-533400">
              <a:lnSpc>
                <a:spcPct val="125000"/>
              </a:lnSpc>
              <a:defRPr/>
            </a:pPr>
            <a:r>
              <a:rPr lang="en-GB" dirty="0"/>
              <a:t>Leave decision making process to the Directors</a:t>
            </a:r>
          </a:p>
          <a:p>
            <a:pPr marL="892175" lvl="1" indent="-358775">
              <a:lnSpc>
                <a:spcPct val="125000"/>
              </a:lnSpc>
              <a:spcBef>
                <a:spcPts val="1200"/>
              </a:spcBef>
              <a:defRPr/>
            </a:pPr>
            <a:r>
              <a:rPr lang="en-GB" sz="2400" dirty="0"/>
              <a:t>Advice and recommendations only</a:t>
            </a:r>
          </a:p>
          <a:p>
            <a:pPr marL="892175" lvl="1" indent="-358775">
              <a:lnSpc>
                <a:spcPct val="125000"/>
              </a:lnSpc>
              <a:spcBef>
                <a:spcPts val="1200"/>
              </a:spcBef>
              <a:defRPr/>
            </a:pPr>
            <a:r>
              <a:rPr lang="en-GB" sz="2400" dirty="0"/>
              <a:t>Be careful about regular attendance (and active contribution) at Subsidiary Board meetings </a:t>
            </a:r>
          </a:p>
          <a:p>
            <a:pPr>
              <a:lnSpc>
                <a:spcPct val="125000"/>
              </a:lnSpc>
              <a:buFont typeface="Monotype Sorts" pitchFamily="2" charset="2"/>
              <a:buNone/>
              <a:defRPr/>
            </a:pPr>
            <a:endParaRPr lang="en-GB" sz="1050" dirty="0"/>
          </a:p>
          <a:p>
            <a:pPr marL="533400" indent="-533400">
              <a:lnSpc>
                <a:spcPct val="125000"/>
              </a:lnSpc>
              <a:defRPr/>
            </a:pPr>
            <a:r>
              <a:rPr lang="en-GB" dirty="0"/>
              <a:t>A Director who works for the ALEO or is a Director of the ALEO is still an independent Director</a:t>
            </a:r>
            <a:endParaRPr lang="en-US"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2440" y="6204248"/>
            <a:ext cx="537120" cy="537120"/>
          </a:xfrm>
          <a:prstGeom prst="rect">
            <a:avLst/>
          </a:prstGeom>
        </p:spPr>
      </p:pic>
    </p:spTree>
    <p:extLst>
      <p:ext uri="{BB962C8B-B14F-4D97-AF65-F5344CB8AC3E}">
        <p14:creationId xmlns:p14="http://schemas.microsoft.com/office/powerpoint/2010/main" val="2897661667"/>
      </p:ext>
    </p:extLst>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24963"/>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05064"/>
            <a:ext cx="8280920" cy="1656184"/>
          </a:xfrm>
        </p:spPr>
        <p:txBody>
          <a:bodyPr>
            <a:noAutofit/>
          </a:bodyPr>
          <a:lstStyle/>
          <a:p>
            <a:pPr fontAlgn="auto">
              <a:lnSpc>
                <a:spcPct val="130000"/>
              </a:lnSpc>
              <a:spcAft>
                <a:spcPts val="0"/>
              </a:spcAft>
              <a:buClr>
                <a:schemeClr val="accent5"/>
              </a:buClr>
              <a:defRPr/>
            </a:pPr>
            <a:r>
              <a:rPr lang="en-GB" sz="3600" i="0" dirty="0"/>
              <a:t>Scandal and how to avoid it! </a:t>
            </a:r>
          </a:p>
          <a:p>
            <a:pPr fontAlgn="auto">
              <a:lnSpc>
                <a:spcPct val="130000"/>
              </a:lnSpc>
              <a:spcAft>
                <a:spcPts val="0"/>
              </a:spcAft>
              <a:buClr>
                <a:schemeClr val="accent5"/>
              </a:buClr>
              <a:defRPr/>
            </a:pPr>
            <a:r>
              <a:rPr lang="en-GB" sz="3600" i="0" dirty="0"/>
              <a:t>Code of Conduct issues</a:t>
            </a:r>
          </a:p>
        </p:txBody>
      </p:sp>
      <p:sp>
        <p:nvSpPr>
          <p:cNvPr id="3" name="TextBox 2"/>
          <p:cNvSpPr txBox="1"/>
          <p:nvPr/>
        </p:nvSpPr>
        <p:spPr>
          <a:xfrm>
            <a:off x="755576" y="2093367"/>
            <a:ext cx="7704856" cy="707886"/>
          </a:xfrm>
          <a:prstGeom prst="rect">
            <a:avLst/>
          </a:prstGeom>
          <a:noFill/>
        </p:spPr>
        <p:txBody>
          <a:bodyPr wrap="square" rtlCol="0">
            <a:spAutoFit/>
          </a:bodyPr>
          <a:lstStyle/>
          <a:p>
            <a:pPr algn="ctr"/>
            <a:r>
              <a:rPr lang="en-US" sz="4000" dirty="0">
                <a:latin typeface="Arial Unicode MS" pitchFamily="34" charset="-128"/>
                <a:ea typeface="Arial Unicode MS" pitchFamily="34" charset="-128"/>
                <a:cs typeface="Arial Unicode MS" pitchFamily="34" charset="-128"/>
              </a:rPr>
              <a:t>Session 3</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924944"/>
            <a:ext cx="9144000" cy="1574161"/>
          </a:xfrm>
          <a:prstGeom prst="rect">
            <a:avLst/>
          </a:prstGeom>
        </p:spPr>
      </p:pic>
    </p:spTree>
    <p:extLst>
      <p:ext uri="{BB962C8B-B14F-4D97-AF65-F5344CB8AC3E}">
        <p14:creationId xmlns:p14="http://schemas.microsoft.com/office/powerpoint/2010/main" val="1922829432"/>
      </p:ext>
    </p:extLst>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755576" y="188913"/>
            <a:ext cx="8064896" cy="1179239"/>
          </a:xfrm>
        </p:spPr>
        <p:txBody>
          <a:bodyPr/>
          <a:lstStyle/>
          <a:p>
            <a:pPr>
              <a:defRPr/>
            </a:pPr>
            <a:r>
              <a:rPr lang="en-GB" b="1" dirty="0"/>
              <a:t>Nolan (Nine) Principles</a:t>
            </a:r>
          </a:p>
        </p:txBody>
      </p:sp>
      <p:sp>
        <p:nvSpPr>
          <p:cNvPr id="716803" name="Rectangle 3"/>
          <p:cNvSpPr>
            <a:spLocks noGrp="1" noChangeArrowheads="1"/>
          </p:cNvSpPr>
          <p:nvPr>
            <p:ph type="body" idx="4294967295"/>
          </p:nvPr>
        </p:nvSpPr>
        <p:spPr>
          <a:xfrm>
            <a:off x="250824" y="1556792"/>
            <a:ext cx="8785671" cy="5301208"/>
          </a:xfrm>
          <a:prstGeom prst="rect">
            <a:avLst/>
          </a:prstGeom>
        </p:spPr>
        <p:txBody>
          <a:bodyPr>
            <a:normAutofit lnSpcReduction="10000"/>
          </a:bodyPr>
          <a:lstStyle/>
          <a:p>
            <a:pPr marL="533400" indent="-533400">
              <a:lnSpc>
                <a:spcPct val="130000"/>
              </a:lnSpc>
              <a:defRPr/>
            </a:pPr>
            <a:r>
              <a:rPr lang="en-GB" dirty="0">
                <a:solidFill>
                  <a:srgbClr val="FFFF00"/>
                </a:solidFill>
              </a:rPr>
              <a:t>Selflessness</a:t>
            </a:r>
          </a:p>
          <a:p>
            <a:pPr marL="531813" lvl="1" indent="0">
              <a:lnSpc>
                <a:spcPct val="130000"/>
              </a:lnSpc>
              <a:spcBef>
                <a:spcPts val="1200"/>
              </a:spcBef>
              <a:buNone/>
              <a:defRPr/>
            </a:pPr>
            <a:r>
              <a:rPr lang="en-GB" sz="2600" dirty="0"/>
              <a:t>Take decisions solely in terms of the public interest.  You must not act in order to gain financial or other material benefit for yourself, family or friends</a:t>
            </a:r>
          </a:p>
          <a:p>
            <a:pPr lvl="1">
              <a:lnSpc>
                <a:spcPct val="130000"/>
              </a:lnSpc>
              <a:spcBef>
                <a:spcPts val="1200"/>
              </a:spcBef>
              <a:buFontTx/>
              <a:buNone/>
              <a:defRPr/>
            </a:pPr>
            <a:endParaRPr lang="en-GB" sz="1200" dirty="0"/>
          </a:p>
          <a:p>
            <a:pPr marL="533400" indent="-533400">
              <a:lnSpc>
                <a:spcPct val="130000"/>
              </a:lnSpc>
              <a:defRPr/>
            </a:pPr>
            <a:r>
              <a:rPr lang="en-GB" dirty="0">
                <a:solidFill>
                  <a:srgbClr val="FFFF00"/>
                </a:solidFill>
              </a:rPr>
              <a:t>Integrity</a:t>
            </a:r>
          </a:p>
          <a:p>
            <a:pPr marL="531813" lvl="1" indent="0">
              <a:lnSpc>
                <a:spcPct val="130000"/>
              </a:lnSpc>
              <a:spcBef>
                <a:spcPts val="1200"/>
              </a:spcBef>
              <a:buNone/>
              <a:defRPr/>
            </a:pPr>
            <a:r>
              <a:rPr lang="en-GB" sz="2600" dirty="0"/>
              <a:t>Do not place yourself under any financial or other obligation to any individual or organisation that might reasonably be thought to influence you in the performance of your duties</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3352" y="6132240"/>
            <a:ext cx="537120" cy="537120"/>
          </a:xfrm>
          <a:prstGeom prst="rect">
            <a:avLst/>
          </a:prstGeom>
        </p:spPr>
      </p:pic>
    </p:spTree>
    <p:extLst>
      <p:ext uri="{BB962C8B-B14F-4D97-AF65-F5344CB8AC3E}">
        <p14:creationId xmlns:p14="http://schemas.microsoft.com/office/powerpoint/2010/main" val="3464011306"/>
      </p:ext>
    </p:extLst>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611560" y="188913"/>
            <a:ext cx="8208912" cy="1035223"/>
          </a:xfrm>
        </p:spPr>
        <p:txBody>
          <a:bodyPr/>
          <a:lstStyle/>
          <a:p>
            <a:pPr>
              <a:defRPr/>
            </a:pPr>
            <a:r>
              <a:rPr lang="en-GB" b="1" dirty="0"/>
              <a:t>Nolan (Nine) Principles</a:t>
            </a:r>
          </a:p>
        </p:txBody>
      </p:sp>
      <p:sp>
        <p:nvSpPr>
          <p:cNvPr id="716803" name="Rectangle 3"/>
          <p:cNvSpPr>
            <a:spLocks noGrp="1" noChangeArrowheads="1"/>
          </p:cNvSpPr>
          <p:nvPr>
            <p:ph type="body" idx="4294967295"/>
          </p:nvPr>
        </p:nvSpPr>
        <p:spPr>
          <a:xfrm>
            <a:off x="107504" y="1484784"/>
            <a:ext cx="9036496" cy="5373216"/>
          </a:xfrm>
          <a:prstGeom prst="rect">
            <a:avLst/>
          </a:prstGeom>
        </p:spPr>
        <p:txBody>
          <a:bodyPr>
            <a:normAutofit/>
          </a:bodyPr>
          <a:lstStyle/>
          <a:p>
            <a:pPr marL="533400" indent="-533400">
              <a:lnSpc>
                <a:spcPct val="120000"/>
              </a:lnSpc>
              <a:defRPr/>
            </a:pPr>
            <a:r>
              <a:rPr lang="en-GB" dirty="0">
                <a:solidFill>
                  <a:srgbClr val="FFFF00"/>
                </a:solidFill>
              </a:rPr>
              <a:t>Objectivity</a:t>
            </a:r>
          </a:p>
          <a:p>
            <a:pPr marL="531813" lvl="1" indent="0">
              <a:lnSpc>
                <a:spcPct val="120000"/>
              </a:lnSpc>
              <a:spcBef>
                <a:spcPts val="1200"/>
              </a:spcBef>
              <a:buNone/>
              <a:defRPr/>
            </a:pPr>
            <a:r>
              <a:rPr lang="en-GB" sz="2500" dirty="0"/>
              <a:t>Make decisions solely on merit when carrying out public business (awarding of contracts, making appointments, recommending people for rewards and benefits)</a:t>
            </a:r>
          </a:p>
          <a:p>
            <a:pPr marL="531813" lvl="1" indent="0">
              <a:lnSpc>
                <a:spcPct val="120000"/>
              </a:lnSpc>
              <a:spcBef>
                <a:spcPts val="1200"/>
              </a:spcBef>
              <a:buNone/>
              <a:defRPr/>
            </a:pPr>
            <a:endParaRPr lang="en-GB" sz="1000" dirty="0"/>
          </a:p>
          <a:p>
            <a:pPr marL="533400" indent="-533400">
              <a:lnSpc>
                <a:spcPct val="120000"/>
              </a:lnSpc>
              <a:spcBef>
                <a:spcPts val="1000"/>
              </a:spcBef>
              <a:defRPr/>
            </a:pPr>
            <a:r>
              <a:rPr lang="en-GB" dirty="0">
                <a:solidFill>
                  <a:srgbClr val="FFFF00"/>
                </a:solidFill>
              </a:rPr>
              <a:t>Accountability and stewardship</a:t>
            </a:r>
          </a:p>
          <a:p>
            <a:pPr lvl="1" indent="0">
              <a:lnSpc>
                <a:spcPct val="120000"/>
              </a:lnSpc>
              <a:spcBef>
                <a:spcPts val="1000"/>
              </a:spcBef>
              <a:buNone/>
              <a:defRPr/>
            </a:pPr>
            <a:r>
              <a:rPr lang="en-GB" sz="2500" dirty="0"/>
              <a:t>You are accountable for your decisions and actions to the public.  Consider issues on their merits, taking account of the views of others and ensure that [the Council] uses its resources prudently and in accordance with the law</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3352" y="6060232"/>
            <a:ext cx="537120" cy="537120"/>
          </a:xfrm>
          <a:prstGeom prst="rect">
            <a:avLst/>
          </a:prstGeom>
        </p:spPr>
      </p:pic>
    </p:spTree>
    <p:extLst>
      <p:ext uri="{BB962C8B-B14F-4D97-AF65-F5344CB8AC3E}">
        <p14:creationId xmlns:p14="http://schemas.microsoft.com/office/powerpoint/2010/main" val="4044990284"/>
      </p:ext>
    </p:extLst>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467544" y="116632"/>
            <a:ext cx="8280598" cy="1107504"/>
          </a:xfrm>
        </p:spPr>
        <p:txBody>
          <a:bodyPr/>
          <a:lstStyle/>
          <a:p>
            <a:pPr>
              <a:defRPr/>
            </a:pPr>
            <a:r>
              <a:rPr lang="en-GB" b="1" dirty="0"/>
              <a:t>Nolan (Nine) Principles</a:t>
            </a:r>
          </a:p>
        </p:txBody>
      </p:sp>
      <p:sp>
        <p:nvSpPr>
          <p:cNvPr id="717827" name="Rectangle 3"/>
          <p:cNvSpPr>
            <a:spLocks noGrp="1" noChangeArrowheads="1"/>
          </p:cNvSpPr>
          <p:nvPr>
            <p:ph type="body" idx="4294967295"/>
          </p:nvPr>
        </p:nvSpPr>
        <p:spPr>
          <a:xfrm>
            <a:off x="0" y="1556792"/>
            <a:ext cx="9144000" cy="5301208"/>
          </a:xfrm>
          <a:prstGeom prst="rect">
            <a:avLst/>
          </a:prstGeom>
        </p:spPr>
        <p:txBody>
          <a:bodyPr>
            <a:normAutofit/>
          </a:bodyPr>
          <a:lstStyle/>
          <a:p>
            <a:pPr marL="533400" indent="-533400">
              <a:lnSpc>
                <a:spcPct val="120000"/>
              </a:lnSpc>
              <a:spcBef>
                <a:spcPts val="700"/>
              </a:spcBef>
              <a:defRPr/>
            </a:pPr>
            <a:r>
              <a:rPr lang="en-GB" dirty="0">
                <a:solidFill>
                  <a:srgbClr val="FFFF00"/>
                </a:solidFill>
              </a:rPr>
              <a:t>Openness</a:t>
            </a:r>
          </a:p>
          <a:p>
            <a:pPr lvl="1" indent="0">
              <a:lnSpc>
                <a:spcPct val="120000"/>
              </a:lnSpc>
              <a:spcBef>
                <a:spcPts val="700"/>
              </a:spcBef>
              <a:buNone/>
              <a:defRPr/>
            </a:pPr>
            <a:r>
              <a:rPr lang="en-GB" sz="2600" dirty="0"/>
              <a:t>Be as open as possible about your decisions and actions, giving reasons for decisions and restricting information only when the wider public interest clearly demands</a:t>
            </a:r>
          </a:p>
          <a:p>
            <a:pPr lvl="1" indent="-533400">
              <a:lnSpc>
                <a:spcPct val="120000"/>
              </a:lnSpc>
              <a:spcBef>
                <a:spcPts val="700"/>
              </a:spcBef>
              <a:buFontTx/>
              <a:buNone/>
              <a:defRPr/>
            </a:pPr>
            <a:endParaRPr lang="en-GB" sz="1600" dirty="0"/>
          </a:p>
          <a:p>
            <a:pPr marL="533400" indent="-533400">
              <a:lnSpc>
                <a:spcPct val="120000"/>
              </a:lnSpc>
              <a:spcBef>
                <a:spcPts val="700"/>
              </a:spcBef>
              <a:defRPr/>
            </a:pPr>
            <a:r>
              <a:rPr lang="en-GB" dirty="0">
                <a:solidFill>
                  <a:srgbClr val="FFFF00"/>
                </a:solidFill>
              </a:rPr>
              <a:t>Honesty</a:t>
            </a:r>
          </a:p>
          <a:p>
            <a:pPr lvl="1" indent="0">
              <a:lnSpc>
                <a:spcPct val="120000"/>
              </a:lnSpc>
              <a:spcBef>
                <a:spcPts val="700"/>
              </a:spcBef>
              <a:buNone/>
              <a:defRPr/>
            </a:pPr>
            <a:r>
              <a:rPr lang="en-GB" sz="2600" dirty="0"/>
              <a:t>Act honestly.  Declare private interests relating to your public duties and take steps to resolve any conflicts arising in a way that protects the public interest</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5360" y="6204248"/>
            <a:ext cx="537120" cy="537120"/>
          </a:xfrm>
          <a:prstGeom prst="rect">
            <a:avLst/>
          </a:prstGeom>
        </p:spPr>
      </p:pic>
    </p:spTree>
    <p:extLst>
      <p:ext uri="{BB962C8B-B14F-4D97-AF65-F5344CB8AC3E}">
        <p14:creationId xmlns:p14="http://schemas.microsoft.com/office/powerpoint/2010/main" val="3593676571"/>
      </p:ext>
    </p:extLst>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611560" y="188913"/>
            <a:ext cx="7848228" cy="935831"/>
          </a:xfrm>
        </p:spPr>
        <p:txBody>
          <a:bodyPr/>
          <a:lstStyle/>
          <a:p>
            <a:pPr>
              <a:defRPr/>
            </a:pPr>
            <a:r>
              <a:rPr lang="en-GB" b="1" dirty="0"/>
              <a:t>Nolan (Nine) Principles</a:t>
            </a:r>
          </a:p>
        </p:txBody>
      </p:sp>
      <p:sp>
        <p:nvSpPr>
          <p:cNvPr id="779267" name="Rectangle 3"/>
          <p:cNvSpPr>
            <a:spLocks noGrp="1" noChangeArrowheads="1"/>
          </p:cNvSpPr>
          <p:nvPr>
            <p:ph type="body" idx="4294967295"/>
          </p:nvPr>
        </p:nvSpPr>
        <p:spPr>
          <a:xfrm>
            <a:off x="107504" y="1484784"/>
            <a:ext cx="9036496" cy="5361656"/>
          </a:xfrm>
          <a:prstGeom prst="rect">
            <a:avLst/>
          </a:prstGeom>
        </p:spPr>
        <p:txBody>
          <a:bodyPr>
            <a:normAutofit fontScale="85000" lnSpcReduction="10000"/>
          </a:bodyPr>
          <a:lstStyle/>
          <a:p>
            <a:pPr marL="533400" indent="-533400">
              <a:lnSpc>
                <a:spcPct val="145000"/>
              </a:lnSpc>
              <a:defRPr/>
            </a:pPr>
            <a:r>
              <a:rPr lang="en-GB" sz="3100" dirty="0">
                <a:solidFill>
                  <a:srgbClr val="FFFF00"/>
                </a:solidFill>
              </a:rPr>
              <a:t>Leadership</a:t>
            </a:r>
          </a:p>
          <a:p>
            <a:pPr lvl="1" indent="0">
              <a:lnSpc>
                <a:spcPct val="145000"/>
              </a:lnSpc>
              <a:spcBef>
                <a:spcPts val="1200"/>
              </a:spcBef>
              <a:buNone/>
              <a:defRPr/>
            </a:pPr>
            <a:r>
              <a:rPr lang="en-GB" sz="3100" dirty="0"/>
              <a:t>Promote and support these principles by leadership and example and to maintain and strengthen the public’s trust and confidence in the integrity of the Council and its Councillors in conducting public business</a:t>
            </a:r>
          </a:p>
          <a:p>
            <a:pPr lvl="1">
              <a:lnSpc>
                <a:spcPct val="135000"/>
              </a:lnSpc>
              <a:spcBef>
                <a:spcPts val="1200"/>
              </a:spcBef>
              <a:buFontTx/>
              <a:buNone/>
              <a:defRPr/>
            </a:pPr>
            <a:endParaRPr lang="en-GB" sz="900" dirty="0"/>
          </a:p>
          <a:p>
            <a:pPr marL="533400" indent="-533400">
              <a:lnSpc>
                <a:spcPct val="145000"/>
              </a:lnSpc>
              <a:defRPr/>
            </a:pPr>
            <a:r>
              <a:rPr lang="en-GB" sz="3100" dirty="0">
                <a:solidFill>
                  <a:srgbClr val="FFFF00"/>
                </a:solidFill>
              </a:rPr>
              <a:t>Respect</a:t>
            </a:r>
          </a:p>
          <a:p>
            <a:pPr marL="541338" indent="-187325">
              <a:lnSpc>
                <a:spcPct val="145000"/>
              </a:lnSpc>
              <a:buNone/>
              <a:tabLst>
                <a:tab pos="541338" algn="l"/>
              </a:tabLst>
              <a:defRPr/>
            </a:pPr>
            <a:r>
              <a:rPr lang="en-GB" sz="3100" dirty="0"/>
              <a:t>	Respect fellow Councillors and all employees and the role they play, treating them with courtesy at all times</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6309320"/>
            <a:ext cx="537120" cy="537120"/>
          </a:xfrm>
          <a:prstGeom prst="rect">
            <a:avLst/>
          </a:prstGeom>
        </p:spPr>
      </p:pic>
    </p:spTree>
    <p:extLst>
      <p:ext uri="{BB962C8B-B14F-4D97-AF65-F5344CB8AC3E}">
        <p14:creationId xmlns:p14="http://schemas.microsoft.com/office/powerpoint/2010/main" val="3981010630"/>
      </p:ext>
    </p:extLst>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611560" y="188913"/>
            <a:ext cx="7848228" cy="935831"/>
          </a:xfrm>
        </p:spPr>
        <p:txBody>
          <a:bodyPr/>
          <a:lstStyle/>
          <a:p>
            <a:pPr>
              <a:defRPr/>
            </a:pPr>
            <a:r>
              <a:rPr lang="en-GB" b="1" dirty="0"/>
              <a:t>Nolan (Nine) Principles</a:t>
            </a:r>
          </a:p>
        </p:txBody>
      </p:sp>
      <p:sp>
        <p:nvSpPr>
          <p:cNvPr id="779267" name="Rectangle 3"/>
          <p:cNvSpPr>
            <a:spLocks noGrp="1" noChangeArrowheads="1"/>
          </p:cNvSpPr>
          <p:nvPr>
            <p:ph type="body" idx="4294967295"/>
          </p:nvPr>
        </p:nvSpPr>
        <p:spPr>
          <a:xfrm>
            <a:off x="107504" y="1484784"/>
            <a:ext cx="8640960" cy="5361656"/>
          </a:xfrm>
          <a:prstGeom prst="rect">
            <a:avLst/>
          </a:prstGeom>
        </p:spPr>
        <p:txBody>
          <a:bodyPr>
            <a:normAutofit/>
          </a:bodyPr>
          <a:lstStyle/>
          <a:p>
            <a:pPr marL="533400" indent="-533400">
              <a:lnSpc>
                <a:spcPct val="145000"/>
              </a:lnSpc>
              <a:defRPr/>
            </a:pPr>
            <a:r>
              <a:rPr lang="en-GB" sz="2700" dirty="0">
                <a:solidFill>
                  <a:srgbClr val="FFFF00"/>
                </a:solidFill>
              </a:rPr>
              <a:t>Duty</a:t>
            </a:r>
          </a:p>
          <a:p>
            <a:pPr marL="452438" indent="0">
              <a:lnSpc>
                <a:spcPct val="145000"/>
              </a:lnSpc>
              <a:buNone/>
              <a:defRPr/>
            </a:pPr>
            <a:r>
              <a:rPr lang="en-GB" sz="2700" dirty="0"/>
              <a:t>Uphold the law and act in accordance with the law and the public trust placed in you.  Act in the interests of the Council as a whole and all the communities served by it and be accessible to all the people of the area for which you have been elected to serve and represent their interests conscientiously</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6309320"/>
            <a:ext cx="537120" cy="537120"/>
          </a:xfrm>
          <a:prstGeom prst="rect">
            <a:avLst/>
          </a:prstGeom>
        </p:spPr>
      </p:pic>
    </p:spTree>
    <p:extLst>
      <p:ext uri="{BB962C8B-B14F-4D97-AF65-F5344CB8AC3E}">
        <p14:creationId xmlns:p14="http://schemas.microsoft.com/office/powerpoint/2010/main" val="1265143406"/>
      </p:ext>
    </p:extLst>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1_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3.xml><?xml version="1.0" encoding="utf-8"?>
<a:theme xmlns:a="http://schemas.openxmlformats.org/drawingml/2006/main" name="2_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48</Pages>
  <Words>7206</Words>
  <Application>Microsoft Office PowerPoint</Application>
  <PresentationFormat>On-screen Show (4:3)</PresentationFormat>
  <Paragraphs>821</Paragraphs>
  <Slides>137</Slides>
  <Notes>29</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137</vt:i4>
      </vt:variant>
    </vt:vector>
  </HeadingPairs>
  <TitlesOfParts>
    <vt:vector size="149" baseType="lpstr">
      <vt:lpstr>Arial</vt:lpstr>
      <vt:lpstr>Arial Unicode MS</vt:lpstr>
      <vt:lpstr>Calibri</vt:lpstr>
      <vt:lpstr>Courier New</vt:lpstr>
      <vt:lpstr>Monotype Sorts</vt:lpstr>
      <vt:lpstr>Times</vt:lpstr>
      <vt:lpstr>Times New Roman</vt:lpstr>
      <vt:lpstr>Wingdings</vt:lpstr>
      <vt:lpstr>Mylar</vt:lpstr>
      <vt:lpstr>1_Mylar</vt:lpstr>
      <vt:lpstr>2_Mylar</vt:lpstr>
      <vt:lpstr>Document</vt:lpstr>
      <vt:lpstr>PowerPoint Presentation</vt:lpstr>
      <vt:lpstr>Session overview</vt:lpstr>
      <vt:lpstr>PowerPoint Presentation</vt:lpstr>
      <vt:lpstr>PowerPoint Presentation</vt:lpstr>
      <vt:lpstr>Provides strategic leadership</vt:lpstr>
      <vt:lpstr>Monitors performance</vt:lpstr>
      <vt:lpstr>Delegates within culture of control</vt:lpstr>
      <vt:lpstr>Is open and accountable</vt:lpstr>
      <vt:lpstr>Ensures excellent governance</vt:lpstr>
      <vt:lpstr>Ensures excellent governance</vt:lpstr>
      <vt:lpstr>PowerPoint Presentation</vt:lpstr>
      <vt:lpstr>Case study 1</vt:lpstr>
      <vt:lpstr>Case study 1</vt:lpstr>
      <vt:lpstr>Case study 2</vt:lpstr>
      <vt:lpstr>Case study 3</vt:lpstr>
      <vt:lpstr>PowerPoint Presentation</vt:lpstr>
      <vt:lpstr>Legal duties of a Director</vt:lpstr>
      <vt:lpstr>PowerPoint Presentation</vt:lpstr>
      <vt:lpstr>Part 1: Fiduciary duty</vt:lpstr>
      <vt:lpstr>Part 2: Enlightened Shareholder Value</vt:lpstr>
      <vt:lpstr>Part 2: Enlightened Shareholder Value</vt:lpstr>
      <vt:lpstr>PowerPoint Presentation</vt:lpstr>
      <vt:lpstr>Care, skill and diligence</vt:lpstr>
      <vt:lpstr>Care, skill and diligence</vt:lpstr>
      <vt:lpstr>Care, skill and diligence</vt:lpstr>
      <vt:lpstr>Case study 4</vt:lpstr>
      <vt:lpstr>Case study 5</vt:lpstr>
      <vt:lpstr>Case study 5</vt:lpstr>
      <vt:lpstr>Legal duties of a Director</vt:lpstr>
      <vt:lpstr>Exercise independent judgement</vt:lpstr>
      <vt:lpstr>Act within powers</vt:lpstr>
      <vt:lpstr>Act within powers</vt:lpstr>
      <vt:lpstr>PowerPoint Presentation</vt:lpstr>
      <vt:lpstr>Role of the Chair</vt:lpstr>
      <vt:lpstr>Role of the Chair</vt:lpstr>
      <vt:lpstr>Role of the Chair</vt:lpstr>
      <vt:lpstr>Role of the Chair</vt:lpstr>
      <vt:lpstr>Role of the Chair</vt:lpstr>
      <vt:lpstr>PowerPoint Presentation</vt:lpstr>
      <vt:lpstr>Role of the Company Secretary</vt:lpstr>
      <vt:lpstr>Board meetings</vt:lpstr>
      <vt:lpstr>Board meetings</vt:lpstr>
      <vt:lpstr>Board</vt:lpstr>
      <vt:lpstr>Chair</vt:lpstr>
      <vt:lpstr>Chair</vt:lpstr>
      <vt:lpstr>Directors</vt:lpstr>
      <vt:lpstr>Company</vt:lpstr>
      <vt:lpstr>Company</vt:lpstr>
      <vt:lpstr>Case study 6</vt:lpstr>
      <vt:lpstr>Case study 6</vt:lpstr>
      <vt:lpstr>Legal duties of a Director</vt:lpstr>
      <vt:lpstr>Avoid conflicts of interest</vt:lpstr>
      <vt:lpstr>Avoid conflicts of interest</vt:lpstr>
      <vt:lpstr>Avoid conflicts of interest</vt:lpstr>
      <vt:lpstr>Avoid conflicts of interest</vt:lpstr>
      <vt:lpstr>Declare interests</vt:lpstr>
      <vt:lpstr>Declare interests</vt:lpstr>
      <vt:lpstr>Not to accept benefits</vt:lpstr>
      <vt:lpstr>PowerPoint Presentation</vt:lpstr>
      <vt:lpstr>Case study 7</vt:lpstr>
      <vt:lpstr>Case study 8 </vt:lpstr>
      <vt:lpstr>Other legal duties (non-CA 2006)</vt:lpstr>
      <vt:lpstr>PowerPoint Presentation</vt:lpstr>
      <vt:lpstr>Case study 9</vt:lpstr>
      <vt:lpstr>Case study 9</vt:lpstr>
      <vt:lpstr>Accounting and reporting</vt:lpstr>
      <vt:lpstr>Accounting and reporting</vt:lpstr>
      <vt:lpstr>PowerPoint Presentation</vt:lpstr>
      <vt:lpstr>Consequences - Directors</vt:lpstr>
      <vt:lpstr>Consequences - Directors</vt:lpstr>
      <vt:lpstr>Consequences - company</vt:lpstr>
      <vt:lpstr>PowerPoint Presentation</vt:lpstr>
      <vt:lpstr>Case study 10</vt:lpstr>
      <vt:lpstr>Case study 10</vt:lpstr>
      <vt:lpstr>Case study 10</vt:lpstr>
      <vt:lpstr>Effective scrutiny</vt:lpstr>
      <vt:lpstr>Effective scrutiny</vt:lpstr>
      <vt:lpstr>Effective scrutiny</vt:lpstr>
      <vt:lpstr>PowerPoint Presentation</vt:lpstr>
      <vt:lpstr>Case study 11</vt:lpstr>
      <vt:lpstr>Case study 11</vt:lpstr>
      <vt:lpstr>Chair and Directors</vt:lpstr>
      <vt:lpstr>Chair and Chief Executive</vt:lpstr>
      <vt:lpstr>Directors and other Directors</vt:lpstr>
      <vt:lpstr>Directors and staff</vt:lpstr>
      <vt:lpstr>Relationship with the Council</vt:lpstr>
      <vt:lpstr>Partners and stakeholders</vt:lpstr>
      <vt:lpstr>Case study 12</vt:lpstr>
      <vt:lpstr>PowerPoint Presentation</vt:lpstr>
      <vt:lpstr>Parent and Subsidiary</vt:lpstr>
      <vt:lpstr>Parent and Subsidiary</vt:lpstr>
      <vt:lpstr>Parent and Subsidiary</vt:lpstr>
      <vt:lpstr>Shadow Directors</vt:lpstr>
      <vt:lpstr>PowerPoint Presentation</vt:lpstr>
      <vt:lpstr>Nolan (Nine) Principles</vt:lpstr>
      <vt:lpstr>Nolan (Nine) Principles</vt:lpstr>
      <vt:lpstr>Nolan (Nine) Principles</vt:lpstr>
      <vt:lpstr>Nolan (Nine) Principles</vt:lpstr>
      <vt:lpstr>Nolan (Nine) Principles</vt:lpstr>
      <vt:lpstr>PowerPoint Presentation</vt:lpstr>
      <vt:lpstr>PowerPoint Presentation</vt:lpstr>
      <vt:lpstr>Case study 1</vt:lpstr>
      <vt:lpstr>Case study 2</vt:lpstr>
      <vt:lpstr>Case study 2</vt:lpstr>
      <vt:lpstr>Registration of interests</vt:lpstr>
      <vt:lpstr>Registration of interests</vt:lpstr>
      <vt:lpstr>Declaration of interests</vt:lpstr>
      <vt:lpstr>Declaration of interests</vt:lpstr>
      <vt:lpstr>Handling conflicts of interest</vt:lpstr>
      <vt:lpstr>Declaration of interests</vt:lpstr>
      <vt:lpstr>Ten guiding principles</vt:lpstr>
      <vt:lpstr>PowerPoint Presentation</vt:lpstr>
      <vt:lpstr>Case study 3</vt:lpstr>
      <vt:lpstr>Case study 4</vt:lpstr>
      <vt:lpstr>Case study 4</vt:lpstr>
      <vt:lpstr>Gifts and hospitality</vt:lpstr>
      <vt:lpstr>Relationship</vt:lpstr>
      <vt:lpstr>Value</vt:lpstr>
      <vt:lpstr>Legitimate interest and frequency</vt:lpstr>
      <vt:lpstr>Gifts and hospitality</vt:lpstr>
      <vt:lpstr>Gifts and hospitality</vt:lpstr>
      <vt:lpstr>PowerPoint Presentation</vt:lpstr>
      <vt:lpstr>Case study 5 (1)</vt:lpstr>
      <vt:lpstr>Case study 5 (2)</vt:lpstr>
      <vt:lpstr>Case study 6</vt:lpstr>
      <vt:lpstr>Case study 7</vt:lpstr>
      <vt:lpstr>Accountability and VFM</vt:lpstr>
      <vt:lpstr>General conduct</vt:lpstr>
      <vt:lpstr>General conduct</vt:lpstr>
      <vt:lpstr>General conduct</vt:lpstr>
      <vt:lpstr>PowerPoint Presentation</vt:lpstr>
      <vt:lpstr>PowerPoint Presentation</vt:lpstr>
      <vt:lpstr>The effective Director</vt:lpstr>
      <vt:lpstr>The effective Director</vt:lpstr>
      <vt:lpstr>The effective Director</vt:lpstr>
      <vt:lpstr>The effective Director</vt:lpstr>
      <vt:lpstr>The effective Director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Board"</dc:title>
  <dc:subject>Training Course for Board Members</dc:subject>
  <dc:creator>David Nicholl</dc:creator>
  <cp:keywords>Board Members</cp:keywords>
  <cp:lastModifiedBy>David Nicholl</cp:lastModifiedBy>
  <cp:revision>679</cp:revision>
  <cp:lastPrinted>2012-06-09T16:15:12Z</cp:lastPrinted>
  <dcterms:created xsi:type="dcterms:W3CDTF">1998-08-25T10:06:46Z</dcterms:created>
  <dcterms:modified xsi:type="dcterms:W3CDTF">2023-04-25T14:50:21Z</dcterms:modified>
</cp:coreProperties>
</file>