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3"/>
  </p:notesMasterIdLst>
  <p:handoutMasterIdLst>
    <p:handoutMasterId r:id="rId54"/>
  </p:handoutMasterIdLst>
  <p:sldIdLst>
    <p:sldId id="323" r:id="rId3"/>
    <p:sldId id="271" r:id="rId4"/>
    <p:sldId id="324" r:id="rId5"/>
    <p:sldId id="315" r:id="rId6"/>
    <p:sldId id="318" r:id="rId7"/>
    <p:sldId id="316" r:id="rId8"/>
    <p:sldId id="317" r:id="rId9"/>
    <p:sldId id="322" r:id="rId10"/>
    <p:sldId id="321" r:id="rId11"/>
    <p:sldId id="320" r:id="rId12"/>
    <p:sldId id="319" r:id="rId13"/>
    <p:sldId id="264" r:id="rId14"/>
    <p:sldId id="273" r:id="rId15"/>
    <p:sldId id="274" r:id="rId16"/>
    <p:sldId id="275" r:id="rId17"/>
    <p:sldId id="325" r:id="rId18"/>
    <p:sldId id="278" r:id="rId19"/>
    <p:sldId id="285" r:id="rId20"/>
    <p:sldId id="286" r:id="rId21"/>
    <p:sldId id="289" r:id="rId22"/>
    <p:sldId id="290" r:id="rId23"/>
    <p:sldId id="291" r:id="rId24"/>
    <p:sldId id="293" r:id="rId25"/>
    <p:sldId id="295" r:id="rId26"/>
    <p:sldId id="308" r:id="rId27"/>
    <p:sldId id="311" r:id="rId28"/>
    <p:sldId id="298" r:id="rId29"/>
    <p:sldId id="299" r:id="rId30"/>
    <p:sldId id="300" r:id="rId31"/>
    <p:sldId id="301" r:id="rId32"/>
    <p:sldId id="302" r:id="rId33"/>
    <p:sldId id="303" r:id="rId34"/>
    <p:sldId id="304" r:id="rId35"/>
    <p:sldId id="305" r:id="rId36"/>
    <p:sldId id="306" r:id="rId37"/>
    <p:sldId id="307" r:id="rId38"/>
    <p:sldId id="326" r:id="rId39"/>
    <p:sldId id="287" r:id="rId40"/>
    <p:sldId id="279" r:id="rId41"/>
    <p:sldId id="296" r:id="rId42"/>
    <p:sldId id="327" r:id="rId43"/>
    <p:sldId id="328" r:id="rId44"/>
    <p:sldId id="329" r:id="rId45"/>
    <p:sldId id="330" r:id="rId46"/>
    <p:sldId id="294" r:id="rId47"/>
    <p:sldId id="297" r:id="rId48"/>
    <p:sldId id="332" r:id="rId49"/>
    <p:sldId id="277" r:id="rId50"/>
    <p:sldId id="292" r:id="rId51"/>
    <p:sldId id="331" r:id="rId52"/>
  </p:sldIdLst>
  <p:sldSz cx="9144000" cy="6858000" type="screen4x3"/>
  <p:notesSz cx="6670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7C3A"/>
    <a:srgbClr val="492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9A0526-C2DD-48A0-883F-8E1041C1F64D}" v="76" dt="2022-05-17T08:06:07.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5380" autoAdjust="0"/>
  </p:normalViewPr>
  <p:slideViewPr>
    <p:cSldViewPr>
      <p:cViewPr varScale="1">
        <p:scale>
          <a:sx n="104" d="100"/>
          <a:sy n="104" d="100"/>
        </p:scale>
        <p:origin x="1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63" Type="http://schemas.openxmlformats.org/officeDocument/2006/relationships/customXml" Target="../customXml/item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customXml" Target="../customXml/item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6/11/relationships/changesInfo" Target="changesInfos/changesInfo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handoutMaster" Target="handoutMasters/handoutMaster1.xml"/><Relationship Id="rId62"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es Watters (FOI and Data Protection)" userId="5255996f-9e3b-48e4-98f9-afc937da45d7" providerId="ADAL" clId="{DA9A0526-C2DD-48A0-883F-8E1041C1F64D}"/>
    <pc:docChg chg="undo redo custSel addSld delSld modSld sldOrd">
      <pc:chgData name="Miles Watters (FOI and Data Protection)" userId="5255996f-9e3b-48e4-98f9-afc937da45d7" providerId="ADAL" clId="{DA9A0526-C2DD-48A0-883F-8E1041C1F64D}" dt="2022-05-17T08:08:16.025" v="3866" actId="729"/>
      <pc:docMkLst>
        <pc:docMk/>
      </pc:docMkLst>
      <pc:sldChg chg="addSp modSp mod">
        <pc:chgData name="Miles Watters (FOI and Data Protection)" userId="5255996f-9e3b-48e4-98f9-afc937da45d7" providerId="ADAL" clId="{DA9A0526-C2DD-48A0-883F-8E1041C1F64D}" dt="2022-05-16T16:49:52.771" v="3335" actId="207"/>
        <pc:sldMkLst>
          <pc:docMk/>
          <pc:sldMk cId="1832021780" sldId="264"/>
        </pc:sldMkLst>
        <pc:spChg chg="add mod">
          <ac:chgData name="Miles Watters (FOI and Data Protection)" userId="5255996f-9e3b-48e4-98f9-afc937da45d7" providerId="ADAL" clId="{DA9A0526-C2DD-48A0-883F-8E1041C1F64D}" dt="2022-05-16T16:49:52.771" v="3335" actId="207"/>
          <ac:spMkLst>
            <pc:docMk/>
            <pc:sldMk cId="1832021780" sldId="264"/>
            <ac:spMk id="5" creationId="{100A20C7-7045-4C1D-ADE4-ACCE527A919B}"/>
          </ac:spMkLst>
        </pc:spChg>
        <pc:spChg chg="mod">
          <ac:chgData name="Miles Watters (FOI and Data Protection)" userId="5255996f-9e3b-48e4-98f9-afc937da45d7" providerId="ADAL" clId="{DA9A0526-C2DD-48A0-883F-8E1041C1F64D}" dt="2022-05-16T16:49:10.179" v="3312" actId="1036"/>
          <ac:spMkLst>
            <pc:docMk/>
            <pc:sldMk cId="1832021780" sldId="264"/>
            <ac:spMk id="6" creationId="{00000000-0000-0000-0000-000000000000}"/>
          </ac:spMkLst>
        </pc:spChg>
      </pc:sldChg>
      <pc:sldChg chg="modSp mod">
        <pc:chgData name="Miles Watters (FOI and Data Protection)" userId="5255996f-9e3b-48e4-98f9-afc937da45d7" providerId="ADAL" clId="{DA9A0526-C2DD-48A0-883F-8E1041C1F64D}" dt="2022-05-04T13:31:04.840" v="184" actId="14100"/>
        <pc:sldMkLst>
          <pc:docMk/>
          <pc:sldMk cId="3011867197" sldId="271"/>
        </pc:sldMkLst>
        <pc:spChg chg="mod">
          <ac:chgData name="Miles Watters (FOI and Data Protection)" userId="5255996f-9e3b-48e4-98f9-afc937da45d7" providerId="ADAL" clId="{DA9A0526-C2DD-48A0-883F-8E1041C1F64D}" dt="2022-05-04T13:31:04.840" v="184" actId="14100"/>
          <ac:spMkLst>
            <pc:docMk/>
            <pc:sldMk cId="3011867197" sldId="271"/>
            <ac:spMk id="3075" creationId="{00000000-0000-0000-0000-000000000000}"/>
          </ac:spMkLst>
        </pc:spChg>
      </pc:sldChg>
      <pc:sldChg chg="modSp mod">
        <pc:chgData name="Miles Watters (FOI and Data Protection)" userId="5255996f-9e3b-48e4-98f9-afc937da45d7" providerId="ADAL" clId="{DA9A0526-C2DD-48A0-883F-8E1041C1F64D}" dt="2022-05-04T13:43:34.537" v="340" actId="20577"/>
        <pc:sldMkLst>
          <pc:docMk/>
          <pc:sldMk cId="590823902" sldId="273"/>
        </pc:sldMkLst>
        <pc:spChg chg="mod">
          <ac:chgData name="Miles Watters (FOI and Data Protection)" userId="5255996f-9e3b-48e4-98f9-afc937da45d7" providerId="ADAL" clId="{DA9A0526-C2DD-48A0-883F-8E1041C1F64D}" dt="2022-05-04T13:43:34.537" v="340" actId="20577"/>
          <ac:spMkLst>
            <pc:docMk/>
            <pc:sldMk cId="590823902" sldId="273"/>
            <ac:spMk id="5123" creationId="{00000000-0000-0000-0000-000000000000}"/>
          </ac:spMkLst>
        </pc:spChg>
      </pc:sldChg>
      <pc:sldChg chg="delSp modSp mod">
        <pc:chgData name="Miles Watters (FOI and Data Protection)" userId="5255996f-9e3b-48e4-98f9-afc937da45d7" providerId="ADAL" clId="{DA9A0526-C2DD-48A0-883F-8E1041C1F64D}" dt="2022-05-04T13:59:26.343" v="940" actId="20577"/>
        <pc:sldMkLst>
          <pc:docMk/>
          <pc:sldMk cId="1566604435" sldId="274"/>
        </pc:sldMkLst>
        <pc:spChg chg="mod">
          <ac:chgData name="Miles Watters (FOI and Data Protection)" userId="5255996f-9e3b-48e4-98f9-afc937da45d7" providerId="ADAL" clId="{DA9A0526-C2DD-48A0-883F-8E1041C1F64D}" dt="2022-05-04T13:44:59.944" v="360" actId="14100"/>
          <ac:spMkLst>
            <pc:docMk/>
            <pc:sldMk cId="1566604435" sldId="274"/>
            <ac:spMk id="6146" creationId="{00000000-0000-0000-0000-000000000000}"/>
          </ac:spMkLst>
        </pc:spChg>
        <pc:spChg chg="mod">
          <ac:chgData name="Miles Watters (FOI and Data Protection)" userId="5255996f-9e3b-48e4-98f9-afc937da45d7" providerId="ADAL" clId="{DA9A0526-C2DD-48A0-883F-8E1041C1F64D}" dt="2022-05-04T13:59:26.343" v="940" actId="20577"/>
          <ac:spMkLst>
            <pc:docMk/>
            <pc:sldMk cId="1566604435" sldId="274"/>
            <ac:spMk id="6147" creationId="{00000000-0000-0000-0000-000000000000}"/>
          </ac:spMkLst>
        </pc:spChg>
        <pc:spChg chg="del mod">
          <ac:chgData name="Miles Watters (FOI and Data Protection)" userId="5255996f-9e3b-48e4-98f9-afc937da45d7" providerId="ADAL" clId="{DA9A0526-C2DD-48A0-883F-8E1041C1F64D}" dt="2022-05-04T13:58:49.356" v="938" actId="478"/>
          <ac:spMkLst>
            <pc:docMk/>
            <pc:sldMk cId="1566604435" sldId="274"/>
            <ac:spMk id="6148" creationId="{00000000-0000-0000-0000-000000000000}"/>
          </ac:spMkLst>
        </pc:spChg>
      </pc:sldChg>
      <pc:sldChg chg="modSp mod">
        <pc:chgData name="Miles Watters (FOI and Data Protection)" userId="5255996f-9e3b-48e4-98f9-afc937da45d7" providerId="ADAL" clId="{DA9A0526-C2DD-48A0-883F-8E1041C1F64D}" dt="2022-05-16T09:02:17.146" v="1337" actId="20577"/>
        <pc:sldMkLst>
          <pc:docMk/>
          <pc:sldMk cId="2023396383" sldId="278"/>
        </pc:sldMkLst>
        <pc:spChg chg="mod">
          <ac:chgData name="Miles Watters (FOI and Data Protection)" userId="5255996f-9e3b-48e4-98f9-afc937da45d7" providerId="ADAL" clId="{DA9A0526-C2DD-48A0-883F-8E1041C1F64D}" dt="2022-05-16T09:00:20.929" v="945" actId="6549"/>
          <ac:spMkLst>
            <pc:docMk/>
            <pc:sldMk cId="2023396383" sldId="278"/>
            <ac:spMk id="10243" creationId="{00000000-0000-0000-0000-000000000000}"/>
          </ac:spMkLst>
        </pc:spChg>
        <pc:spChg chg="mod">
          <ac:chgData name="Miles Watters (FOI and Data Protection)" userId="5255996f-9e3b-48e4-98f9-afc937da45d7" providerId="ADAL" clId="{DA9A0526-C2DD-48A0-883F-8E1041C1F64D}" dt="2022-05-16T09:02:17.146" v="1337" actId="20577"/>
          <ac:spMkLst>
            <pc:docMk/>
            <pc:sldMk cId="2023396383" sldId="278"/>
            <ac:spMk id="10244" creationId="{00000000-0000-0000-0000-000000000000}"/>
          </ac:spMkLst>
        </pc:spChg>
      </pc:sldChg>
      <pc:sldChg chg="modSp mod">
        <pc:chgData name="Miles Watters (FOI and Data Protection)" userId="5255996f-9e3b-48e4-98f9-afc937da45d7" providerId="ADAL" clId="{DA9A0526-C2DD-48A0-883F-8E1041C1F64D}" dt="2022-05-16T09:09:59.257" v="1762" actId="5793"/>
        <pc:sldMkLst>
          <pc:docMk/>
          <pc:sldMk cId="832975343" sldId="285"/>
        </pc:sldMkLst>
        <pc:spChg chg="mod">
          <ac:chgData name="Miles Watters (FOI and Data Protection)" userId="5255996f-9e3b-48e4-98f9-afc937da45d7" providerId="ADAL" clId="{DA9A0526-C2DD-48A0-883F-8E1041C1F64D}" dt="2022-05-16T09:09:59.257" v="1762" actId="5793"/>
          <ac:spMkLst>
            <pc:docMk/>
            <pc:sldMk cId="832975343" sldId="285"/>
            <ac:spMk id="17411" creationId="{00000000-0000-0000-0000-000000000000}"/>
          </ac:spMkLst>
        </pc:spChg>
      </pc:sldChg>
      <pc:sldChg chg="modSp mod">
        <pc:chgData name="Miles Watters (FOI and Data Protection)" userId="5255996f-9e3b-48e4-98f9-afc937da45d7" providerId="ADAL" clId="{DA9A0526-C2DD-48A0-883F-8E1041C1F64D}" dt="2022-05-16T09:11:04.641" v="1764" actId="6549"/>
        <pc:sldMkLst>
          <pc:docMk/>
          <pc:sldMk cId="112774591" sldId="286"/>
        </pc:sldMkLst>
        <pc:spChg chg="mod">
          <ac:chgData name="Miles Watters (FOI and Data Protection)" userId="5255996f-9e3b-48e4-98f9-afc937da45d7" providerId="ADAL" clId="{DA9A0526-C2DD-48A0-883F-8E1041C1F64D}" dt="2022-05-16T09:11:04.641" v="1764" actId="6549"/>
          <ac:spMkLst>
            <pc:docMk/>
            <pc:sldMk cId="112774591" sldId="286"/>
            <ac:spMk id="18435" creationId="{00000000-0000-0000-0000-000000000000}"/>
          </ac:spMkLst>
        </pc:spChg>
      </pc:sldChg>
      <pc:sldChg chg="modSp mod">
        <pc:chgData name="Miles Watters (FOI and Data Protection)" userId="5255996f-9e3b-48e4-98f9-afc937da45d7" providerId="ADAL" clId="{DA9A0526-C2DD-48A0-883F-8E1041C1F64D}" dt="2022-05-16T16:26:24.126" v="3067" actId="6549"/>
        <pc:sldMkLst>
          <pc:docMk/>
          <pc:sldMk cId="4071977331" sldId="289"/>
        </pc:sldMkLst>
        <pc:spChg chg="mod">
          <ac:chgData name="Miles Watters (FOI and Data Protection)" userId="5255996f-9e3b-48e4-98f9-afc937da45d7" providerId="ADAL" clId="{DA9A0526-C2DD-48A0-883F-8E1041C1F64D}" dt="2022-05-16T16:26:24.126" v="3067" actId="6549"/>
          <ac:spMkLst>
            <pc:docMk/>
            <pc:sldMk cId="4071977331" sldId="289"/>
            <ac:spMk id="21507" creationId="{00000000-0000-0000-0000-000000000000}"/>
          </ac:spMkLst>
        </pc:spChg>
      </pc:sldChg>
      <pc:sldChg chg="modSp mod">
        <pc:chgData name="Miles Watters (FOI and Data Protection)" userId="5255996f-9e3b-48e4-98f9-afc937da45d7" providerId="ADAL" clId="{DA9A0526-C2DD-48A0-883F-8E1041C1F64D}" dt="2022-05-16T09:15:49.930" v="2125" actId="6549"/>
        <pc:sldMkLst>
          <pc:docMk/>
          <pc:sldMk cId="321216027" sldId="290"/>
        </pc:sldMkLst>
        <pc:spChg chg="mod">
          <ac:chgData name="Miles Watters (FOI and Data Protection)" userId="5255996f-9e3b-48e4-98f9-afc937da45d7" providerId="ADAL" clId="{DA9A0526-C2DD-48A0-883F-8E1041C1F64D}" dt="2022-05-16T09:15:49.930" v="2125" actId="6549"/>
          <ac:spMkLst>
            <pc:docMk/>
            <pc:sldMk cId="321216027" sldId="290"/>
            <ac:spMk id="22531" creationId="{00000000-0000-0000-0000-000000000000}"/>
          </ac:spMkLst>
        </pc:spChg>
      </pc:sldChg>
      <pc:sldChg chg="modSp mod">
        <pc:chgData name="Miles Watters (FOI and Data Protection)" userId="5255996f-9e3b-48e4-98f9-afc937da45d7" providerId="ADAL" clId="{DA9A0526-C2DD-48A0-883F-8E1041C1F64D}" dt="2022-05-16T09:42:45.713" v="2335" actId="14100"/>
        <pc:sldMkLst>
          <pc:docMk/>
          <pc:sldMk cId="2107241659" sldId="291"/>
        </pc:sldMkLst>
        <pc:spChg chg="mod">
          <ac:chgData name="Miles Watters (FOI and Data Protection)" userId="5255996f-9e3b-48e4-98f9-afc937da45d7" providerId="ADAL" clId="{DA9A0526-C2DD-48A0-883F-8E1041C1F64D}" dt="2022-05-16T09:42:45.713" v="2335" actId="14100"/>
          <ac:spMkLst>
            <pc:docMk/>
            <pc:sldMk cId="2107241659" sldId="291"/>
            <ac:spMk id="6" creationId="{00000000-0000-0000-0000-000000000000}"/>
          </ac:spMkLst>
        </pc:spChg>
      </pc:sldChg>
      <pc:sldChg chg="modSp mod">
        <pc:chgData name="Miles Watters (FOI and Data Protection)" userId="5255996f-9e3b-48e4-98f9-afc937da45d7" providerId="ADAL" clId="{DA9A0526-C2DD-48A0-883F-8E1041C1F64D}" dt="2022-05-16T09:44:45.282" v="2388" actId="6549"/>
        <pc:sldMkLst>
          <pc:docMk/>
          <pc:sldMk cId="2779354087" sldId="295"/>
        </pc:sldMkLst>
        <pc:spChg chg="mod">
          <ac:chgData name="Miles Watters (FOI and Data Protection)" userId="5255996f-9e3b-48e4-98f9-afc937da45d7" providerId="ADAL" clId="{DA9A0526-C2DD-48A0-883F-8E1041C1F64D}" dt="2022-05-16T09:44:45.282" v="2388" actId="6549"/>
          <ac:spMkLst>
            <pc:docMk/>
            <pc:sldMk cId="2779354087" sldId="295"/>
            <ac:spMk id="27651" creationId="{00000000-0000-0000-0000-000000000000}"/>
          </ac:spMkLst>
        </pc:spChg>
      </pc:sldChg>
      <pc:sldChg chg="addSp modSp mod modAnim">
        <pc:chgData name="Miles Watters (FOI and Data Protection)" userId="5255996f-9e3b-48e4-98f9-afc937da45d7" providerId="ADAL" clId="{DA9A0526-C2DD-48A0-883F-8E1041C1F64D}" dt="2022-05-17T08:06:07.149" v="3863"/>
        <pc:sldMkLst>
          <pc:docMk/>
          <pc:sldMk cId="2273589924" sldId="296"/>
        </pc:sldMkLst>
        <pc:spChg chg="add mod">
          <ac:chgData name="Miles Watters (FOI and Data Protection)" userId="5255996f-9e3b-48e4-98f9-afc937da45d7" providerId="ADAL" clId="{DA9A0526-C2DD-48A0-883F-8E1041C1F64D}" dt="2022-05-17T08:01:37.197" v="3521" actId="207"/>
          <ac:spMkLst>
            <pc:docMk/>
            <pc:sldMk cId="2273589924" sldId="296"/>
            <ac:spMk id="3" creationId="{949A42AD-1654-4067-B277-EF5CC930CE0A}"/>
          </ac:spMkLst>
        </pc:spChg>
      </pc:sldChg>
      <pc:sldChg chg="modSp mod">
        <pc:chgData name="Miles Watters (FOI and Data Protection)" userId="5255996f-9e3b-48e4-98f9-afc937da45d7" providerId="ADAL" clId="{DA9A0526-C2DD-48A0-883F-8E1041C1F64D}" dt="2022-05-16T16:28:38.799" v="3118" actId="1035"/>
        <pc:sldMkLst>
          <pc:docMk/>
          <pc:sldMk cId="3368553533" sldId="298"/>
        </pc:sldMkLst>
        <pc:spChg chg="mod">
          <ac:chgData name="Miles Watters (FOI and Data Protection)" userId="5255996f-9e3b-48e4-98f9-afc937da45d7" providerId="ADAL" clId="{DA9A0526-C2DD-48A0-883F-8E1041C1F64D}" dt="2022-05-16T16:28:38.799" v="3118" actId="1035"/>
          <ac:spMkLst>
            <pc:docMk/>
            <pc:sldMk cId="3368553533" sldId="298"/>
            <ac:spMk id="30722" creationId="{00000000-0000-0000-0000-000000000000}"/>
          </ac:spMkLst>
        </pc:spChg>
        <pc:spChg chg="mod">
          <ac:chgData name="Miles Watters (FOI and Data Protection)" userId="5255996f-9e3b-48e4-98f9-afc937da45d7" providerId="ADAL" clId="{DA9A0526-C2DD-48A0-883F-8E1041C1F64D}" dt="2022-05-16T09:54:54.400" v="2509" actId="20577"/>
          <ac:spMkLst>
            <pc:docMk/>
            <pc:sldMk cId="3368553533" sldId="298"/>
            <ac:spMk id="30723" creationId="{00000000-0000-0000-0000-000000000000}"/>
          </ac:spMkLst>
        </pc:spChg>
        <pc:spChg chg="mod">
          <ac:chgData name="Miles Watters (FOI and Data Protection)" userId="5255996f-9e3b-48e4-98f9-afc937da45d7" providerId="ADAL" clId="{DA9A0526-C2DD-48A0-883F-8E1041C1F64D}" dt="2022-05-16T09:57:46.644" v="2722" actId="1076"/>
          <ac:spMkLst>
            <pc:docMk/>
            <pc:sldMk cId="3368553533" sldId="298"/>
            <ac:spMk id="30724" creationId="{00000000-0000-0000-0000-000000000000}"/>
          </ac:spMkLst>
        </pc:spChg>
      </pc:sldChg>
      <pc:sldChg chg="modSp">
        <pc:chgData name="Miles Watters (FOI and Data Protection)" userId="5255996f-9e3b-48e4-98f9-afc937da45d7" providerId="ADAL" clId="{DA9A0526-C2DD-48A0-883F-8E1041C1F64D}" dt="2022-05-16T09:58:19.595" v="2723" actId="1076"/>
        <pc:sldMkLst>
          <pc:docMk/>
          <pc:sldMk cId="4164635087" sldId="299"/>
        </pc:sldMkLst>
        <pc:spChg chg="mod">
          <ac:chgData name="Miles Watters (FOI and Data Protection)" userId="5255996f-9e3b-48e4-98f9-afc937da45d7" providerId="ADAL" clId="{DA9A0526-C2DD-48A0-883F-8E1041C1F64D}" dt="2022-05-16T09:58:19.595" v="2723" actId="1076"/>
          <ac:spMkLst>
            <pc:docMk/>
            <pc:sldMk cId="4164635087" sldId="299"/>
            <ac:spMk id="31747" creationId="{00000000-0000-0000-0000-000000000000}"/>
          </ac:spMkLst>
        </pc:spChg>
      </pc:sldChg>
      <pc:sldChg chg="modSp mod">
        <pc:chgData name="Miles Watters (FOI and Data Protection)" userId="5255996f-9e3b-48e4-98f9-afc937da45d7" providerId="ADAL" clId="{DA9A0526-C2DD-48A0-883F-8E1041C1F64D}" dt="2022-05-16T16:31:22.279" v="3161" actId="6549"/>
        <pc:sldMkLst>
          <pc:docMk/>
          <pc:sldMk cId="2903049913" sldId="300"/>
        </pc:sldMkLst>
        <pc:spChg chg="mod">
          <ac:chgData name="Miles Watters (FOI and Data Protection)" userId="5255996f-9e3b-48e4-98f9-afc937da45d7" providerId="ADAL" clId="{DA9A0526-C2DD-48A0-883F-8E1041C1F64D}" dt="2022-05-16T16:31:22.279" v="3161" actId="6549"/>
          <ac:spMkLst>
            <pc:docMk/>
            <pc:sldMk cId="2903049913" sldId="300"/>
            <ac:spMk id="32771" creationId="{00000000-0000-0000-0000-000000000000}"/>
          </ac:spMkLst>
        </pc:spChg>
      </pc:sldChg>
      <pc:sldChg chg="ord">
        <pc:chgData name="Miles Watters (FOI and Data Protection)" userId="5255996f-9e3b-48e4-98f9-afc937da45d7" providerId="ADAL" clId="{DA9A0526-C2DD-48A0-883F-8E1041C1F64D}" dt="2022-05-16T09:47:14.180" v="2408"/>
        <pc:sldMkLst>
          <pc:docMk/>
          <pc:sldMk cId="3984698137" sldId="303"/>
        </pc:sldMkLst>
      </pc:sldChg>
      <pc:sldChg chg="modSp mod">
        <pc:chgData name="Miles Watters (FOI and Data Protection)" userId="5255996f-9e3b-48e4-98f9-afc937da45d7" providerId="ADAL" clId="{DA9A0526-C2DD-48A0-883F-8E1041C1F64D}" dt="2022-05-16T09:58:47.215" v="2739" actId="20577"/>
        <pc:sldMkLst>
          <pc:docMk/>
          <pc:sldMk cId="1311176527" sldId="306"/>
        </pc:sldMkLst>
        <pc:spChg chg="mod">
          <ac:chgData name="Miles Watters (FOI and Data Protection)" userId="5255996f-9e3b-48e4-98f9-afc937da45d7" providerId="ADAL" clId="{DA9A0526-C2DD-48A0-883F-8E1041C1F64D}" dt="2022-05-16T09:58:47.215" v="2739" actId="20577"/>
          <ac:spMkLst>
            <pc:docMk/>
            <pc:sldMk cId="1311176527" sldId="306"/>
            <ac:spMk id="38915" creationId="{00000000-0000-0000-0000-000000000000}"/>
          </ac:spMkLst>
        </pc:spChg>
      </pc:sldChg>
      <pc:sldChg chg="modSp mod">
        <pc:chgData name="Miles Watters (FOI and Data Protection)" userId="5255996f-9e3b-48e4-98f9-afc937da45d7" providerId="ADAL" clId="{DA9A0526-C2DD-48A0-883F-8E1041C1F64D}" dt="2022-05-16T16:55:08.342" v="3365" actId="20577"/>
        <pc:sldMkLst>
          <pc:docMk/>
          <pc:sldMk cId="3161521627" sldId="307"/>
        </pc:sldMkLst>
        <pc:spChg chg="mod">
          <ac:chgData name="Miles Watters (FOI and Data Protection)" userId="5255996f-9e3b-48e4-98f9-afc937da45d7" providerId="ADAL" clId="{DA9A0526-C2DD-48A0-883F-8E1041C1F64D}" dt="2022-05-16T16:55:08.342" v="3365" actId="20577"/>
          <ac:spMkLst>
            <pc:docMk/>
            <pc:sldMk cId="3161521627" sldId="307"/>
            <ac:spMk id="39939" creationId="{00000000-0000-0000-0000-000000000000}"/>
          </ac:spMkLst>
        </pc:spChg>
      </pc:sldChg>
      <pc:sldChg chg="modSp mod ord">
        <pc:chgData name="Miles Watters (FOI and Data Protection)" userId="5255996f-9e3b-48e4-98f9-afc937da45d7" providerId="ADAL" clId="{DA9A0526-C2DD-48A0-883F-8E1041C1F64D}" dt="2022-05-16T09:48:11.427" v="2469" actId="20577"/>
        <pc:sldMkLst>
          <pc:docMk/>
          <pc:sldMk cId="766566183" sldId="308"/>
        </pc:sldMkLst>
        <pc:spChg chg="mod">
          <ac:chgData name="Miles Watters (FOI and Data Protection)" userId="5255996f-9e3b-48e4-98f9-afc937da45d7" providerId="ADAL" clId="{DA9A0526-C2DD-48A0-883F-8E1041C1F64D}" dt="2022-05-16T09:48:11.427" v="2469" actId="20577"/>
          <ac:spMkLst>
            <pc:docMk/>
            <pc:sldMk cId="766566183" sldId="308"/>
            <ac:spMk id="40963" creationId="{00000000-0000-0000-0000-000000000000}"/>
          </ac:spMkLst>
        </pc:spChg>
      </pc:sldChg>
      <pc:sldChg chg="del">
        <pc:chgData name="Miles Watters (FOI and Data Protection)" userId="5255996f-9e3b-48e4-98f9-afc937da45d7" providerId="ADAL" clId="{DA9A0526-C2DD-48A0-883F-8E1041C1F64D}" dt="2022-05-16T09:46:37.485" v="2399" actId="47"/>
        <pc:sldMkLst>
          <pc:docMk/>
          <pc:sldMk cId="1926055730" sldId="309"/>
        </pc:sldMkLst>
      </pc:sldChg>
      <pc:sldChg chg="del">
        <pc:chgData name="Miles Watters (FOI and Data Protection)" userId="5255996f-9e3b-48e4-98f9-afc937da45d7" providerId="ADAL" clId="{DA9A0526-C2DD-48A0-883F-8E1041C1F64D}" dt="2022-05-16T09:46:53.782" v="2400" actId="47"/>
        <pc:sldMkLst>
          <pc:docMk/>
          <pc:sldMk cId="259545096" sldId="310"/>
        </pc:sldMkLst>
      </pc:sldChg>
      <pc:sldChg chg="modSp mod ord">
        <pc:chgData name="Miles Watters (FOI and Data Protection)" userId="5255996f-9e3b-48e4-98f9-afc937da45d7" providerId="ADAL" clId="{DA9A0526-C2DD-48A0-883F-8E1041C1F64D}" dt="2022-05-16T16:28:03.919" v="3091" actId="1037"/>
        <pc:sldMkLst>
          <pc:docMk/>
          <pc:sldMk cId="429751417" sldId="311"/>
        </pc:sldMkLst>
        <pc:spChg chg="mod">
          <ac:chgData name="Miles Watters (FOI and Data Protection)" userId="5255996f-9e3b-48e4-98f9-afc937da45d7" providerId="ADAL" clId="{DA9A0526-C2DD-48A0-883F-8E1041C1F64D}" dt="2022-05-16T16:28:03.919" v="3091" actId="1037"/>
          <ac:spMkLst>
            <pc:docMk/>
            <pc:sldMk cId="429751417" sldId="311"/>
            <ac:spMk id="44034" creationId="{00000000-0000-0000-0000-000000000000}"/>
          </ac:spMkLst>
        </pc:spChg>
      </pc:sldChg>
      <pc:sldChg chg="addSp delSp del">
        <pc:chgData name="Miles Watters (FOI and Data Protection)" userId="5255996f-9e3b-48e4-98f9-afc937da45d7" providerId="ADAL" clId="{DA9A0526-C2DD-48A0-883F-8E1041C1F64D}" dt="2022-05-16T16:11:16.764" v="2742" actId="47"/>
        <pc:sldMkLst>
          <pc:docMk/>
          <pc:sldMk cId="496652363" sldId="312"/>
        </pc:sldMkLst>
        <pc:picChg chg="add del">
          <ac:chgData name="Miles Watters (FOI and Data Protection)" userId="5255996f-9e3b-48e4-98f9-afc937da45d7" providerId="ADAL" clId="{DA9A0526-C2DD-48A0-883F-8E1041C1F64D}" dt="2022-05-16T16:10:38.509" v="2741"/>
          <ac:picMkLst>
            <pc:docMk/>
            <pc:sldMk cId="496652363" sldId="312"/>
            <ac:picMk id="2" creationId="{939C7AA7-5B0A-4572-BB27-2A8E3130949D}"/>
          </ac:picMkLst>
        </pc:picChg>
      </pc:sldChg>
      <pc:sldChg chg="addSp modSp mod">
        <pc:chgData name="Miles Watters (FOI and Data Protection)" userId="5255996f-9e3b-48e4-98f9-afc937da45d7" providerId="ADAL" clId="{DA9A0526-C2DD-48A0-883F-8E1041C1F64D}" dt="2022-05-16T16:48:45.467" v="3285" actId="207"/>
        <pc:sldMkLst>
          <pc:docMk/>
          <pc:sldMk cId="2476601245" sldId="315"/>
        </pc:sldMkLst>
        <pc:spChg chg="mod">
          <ac:chgData name="Miles Watters (FOI and Data Protection)" userId="5255996f-9e3b-48e4-98f9-afc937da45d7" providerId="ADAL" clId="{DA9A0526-C2DD-48A0-883F-8E1041C1F64D}" dt="2022-05-16T16:48:10.218" v="3263" actId="1036"/>
          <ac:spMkLst>
            <pc:docMk/>
            <pc:sldMk cId="2476601245" sldId="315"/>
            <ac:spMk id="2" creationId="{00000000-0000-0000-0000-000000000000}"/>
          </ac:spMkLst>
        </pc:spChg>
        <pc:spChg chg="mod">
          <ac:chgData name="Miles Watters (FOI and Data Protection)" userId="5255996f-9e3b-48e4-98f9-afc937da45d7" providerId="ADAL" clId="{DA9A0526-C2DD-48A0-883F-8E1041C1F64D}" dt="2022-05-16T16:48:00.962" v="3259" actId="1036"/>
          <ac:spMkLst>
            <pc:docMk/>
            <pc:sldMk cId="2476601245" sldId="315"/>
            <ac:spMk id="4" creationId="{00000000-0000-0000-0000-000000000000}"/>
          </ac:spMkLst>
        </pc:spChg>
        <pc:spChg chg="add mod">
          <ac:chgData name="Miles Watters (FOI and Data Protection)" userId="5255996f-9e3b-48e4-98f9-afc937da45d7" providerId="ADAL" clId="{DA9A0526-C2DD-48A0-883F-8E1041C1F64D}" dt="2022-05-16T16:48:45.467" v="3285" actId="207"/>
          <ac:spMkLst>
            <pc:docMk/>
            <pc:sldMk cId="2476601245" sldId="315"/>
            <ac:spMk id="5" creationId="{C9FF083E-F0D4-4305-BEE2-8BFBBC45904D}"/>
          </ac:spMkLst>
        </pc:spChg>
      </pc:sldChg>
      <pc:sldChg chg="modSp mod">
        <pc:chgData name="Miles Watters (FOI and Data Protection)" userId="5255996f-9e3b-48e4-98f9-afc937da45d7" providerId="ADAL" clId="{DA9A0526-C2DD-48A0-883F-8E1041C1F64D}" dt="2022-05-16T16:58:05.592" v="3427" actId="20577"/>
        <pc:sldMkLst>
          <pc:docMk/>
          <pc:sldMk cId="941448641" sldId="316"/>
        </pc:sldMkLst>
        <pc:spChg chg="mod">
          <ac:chgData name="Miles Watters (FOI and Data Protection)" userId="5255996f-9e3b-48e4-98f9-afc937da45d7" providerId="ADAL" clId="{DA9A0526-C2DD-48A0-883F-8E1041C1F64D}" dt="2022-05-16T16:58:05.592" v="3427" actId="20577"/>
          <ac:spMkLst>
            <pc:docMk/>
            <pc:sldMk cId="941448641" sldId="316"/>
            <ac:spMk id="2" creationId="{00000000-0000-0000-0000-000000000000}"/>
          </ac:spMkLst>
        </pc:spChg>
      </pc:sldChg>
      <pc:sldChg chg="modSp mod">
        <pc:chgData name="Miles Watters (FOI and Data Protection)" userId="5255996f-9e3b-48e4-98f9-afc937da45d7" providerId="ADAL" clId="{DA9A0526-C2DD-48A0-883F-8E1041C1F64D}" dt="2022-05-04T13:42:35.756" v="280" actId="20577"/>
        <pc:sldMkLst>
          <pc:docMk/>
          <pc:sldMk cId="818929642" sldId="319"/>
        </pc:sldMkLst>
        <pc:spChg chg="mod">
          <ac:chgData name="Miles Watters (FOI and Data Protection)" userId="5255996f-9e3b-48e4-98f9-afc937da45d7" providerId="ADAL" clId="{DA9A0526-C2DD-48A0-883F-8E1041C1F64D}" dt="2022-05-04T13:42:35.756" v="280" actId="20577"/>
          <ac:spMkLst>
            <pc:docMk/>
            <pc:sldMk cId="818929642" sldId="319"/>
            <ac:spMk id="4" creationId="{00000000-0000-0000-0000-000000000000}"/>
          </ac:spMkLst>
        </pc:spChg>
      </pc:sldChg>
      <pc:sldChg chg="mod modShow">
        <pc:chgData name="Miles Watters (FOI and Data Protection)" userId="5255996f-9e3b-48e4-98f9-afc937da45d7" providerId="ADAL" clId="{DA9A0526-C2DD-48A0-883F-8E1041C1F64D}" dt="2022-05-17T08:08:16.025" v="3866" actId="729"/>
        <pc:sldMkLst>
          <pc:docMk/>
          <pc:sldMk cId="3483501442" sldId="320"/>
        </pc:sldMkLst>
      </pc:sldChg>
      <pc:sldChg chg="mod modShow">
        <pc:chgData name="Miles Watters (FOI and Data Protection)" userId="5255996f-9e3b-48e4-98f9-afc937da45d7" providerId="ADAL" clId="{DA9A0526-C2DD-48A0-883F-8E1041C1F64D}" dt="2022-05-17T08:08:13.906" v="3865" actId="729"/>
        <pc:sldMkLst>
          <pc:docMk/>
          <pc:sldMk cId="2795891015" sldId="321"/>
        </pc:sldMkLst>
      </pc:sldChg>
      <pc:sldChg chg="modSp mod modShow">
        <pc:chgData name="Miles Watters (FOI and Data Protection)" userId="5255996f-9e3b-48e4-98f9-afc937da45d7" providerId="ADAL" clId="{DA9A0526-C2DD-48A0-883F-8E1041C1F64D}" dt="2022-05-17T08:08:11.201" v="3864" actId="729"/>
        <pc:sldMkLst>
          <pc:docMk/>
          <pc:sldMk cId="1890126831" sldId="322"/>
        </pc:sldMkLst>
        <pc:spChg chg="mod">
          <ac:chgData name="Miles Watters (FOI and Data Protection)" userId="5255996f-9e3b-48e4-98f9-afc937da45d7" providerId="ADAL" clId="{DA9A0526-C2DD-48A0-883F-8E1041C1F64D}" dt="2022-05-16T16:56:52.025" v="3375" actId="6549"/>
          <ac:spMkLst>
            <pc:docMk/>
            <pc:sldMk cId="1890126831" sldId="322"/>
            <ac:spMk id="4" creationId="{00000000-0000-0000-0000-000000000000}"/>
          </ac:spMkLst>
        </pc:spChg>
      </pc:sldChg>
      <pc:sldChg chg="addSp modSp mod">
        <pc:chgData name="Miles Watters (FOI and Data Protection)" userId="5255996f-9e3b-48e4-98f9-afc937da45d7" providerId="ADAL" clId="{DA9A0526-C2DD-48A0-883F-8E1041C1F64D}" dt="2022-05-16T16:47:25.546" v="3237" actId="1036"/>
        <pc:sldMkLst>
          <pc:docMk/>
          <pc:sldMk cId="4136543888" sldId="323"/>
        </pc:sldMkLst>
        <pc:spChg chg="mod">
          <ac:chgData name="Miles Watters (FOI and Data Protection)" userId="5255996f-9e3b-48e4-98f9-afc937da45d7" providerId="ADAL" clId="{DA9A0526-C2DD-48A0-883F-8E1041C1F64D}" dt="2022-05-16T16:46:36.111" v="3227" actId="1035"/>
          <ac:spMkLst>
            <pc:docMk/>
            <pc:sldMk cId="4136543888" sldId="323"/>
            <ac:spMk id="2" creationId="{00000000-0000-0000-0000-000000000000}"/>
          </ac:spMkLst>
        </pc:spChg>
        <pc:spChg chg="mod">
          <ac:chgData name="Miles Watters (FOI and Data Protection)" userId="5255996f-9e3b-48e4-98f9-afc937da45d7" providerId="ADAL" clId="{DA9A0526-C2DD-48A0-883F-8E1041C1F64D}" dt="2022-05-16T16:47:25.546" v="3237" actId="1036"/>
          <ac:spMkLst>
            <pc:docMk/>
            <pc:sldMk cId="4136543888" sldId="323"/>
            <ac:spMk id="3" creationId="{00000000-0000-0000-0000-000000000000}"/>
          </ac:spMkLst>
        </pc:spChg>
        <pc:spChg chg="add mod">
          <ac:chgData name="Miles Watters (FOI and Data Protection)" userId="5255996f-9e3b-48e4-98f9-afc937da45d7" providerId="ADAL" clId="{DA9A0526-C2DD-48A0-883F-8E1041C1F64D}" dt="2022-05-16T16:46:54.186" v="3229" actId="20577"/>
          <ac:spMkLst>
            <pc:docMk/>
            <pc:sldMk cId="4136543888" sldId="323"/>
            <ac:spMk id="4" creationId="{DE5CC50C-E565-4B34-B985-2D8306C730F6}"/>
          </ac:spMkLst>
        </pc:spChg>
      </pc:sldChg>
      <pc:sldChg chg="modSp mod">
        <pc:chgData name="Miles Watters (FOI and Data Protection)" userId="5255996f-9e3b-48e4-98f9-afc937da45d7" providerId="ADAL" clId="{DA9A0526-C2DD-48A0-883F-8E1041C1F64D}" dt="2022-05-16T16:16:26.244" v="2927" actId="1035"/>
        <pc:sldMkLst>
          <pc:docMk/>
          <pc:sldMk cId="1802577127" sldId="324"/>
        </pc:sldMkLst>
        <pc:spChg chg="mod">
          <ac:chgData name="Miles Watters (FOI and Data Protection)" userId="5255996f-9e3b-48e4-98f9-afc937da45d7" providerId="ADAL" clId="{DA9A0526-C2DD-48A0-883F-8E1041C1F64D}" dt="2022-05-16T16:16:26.244" v="2927" actId="1035"/>
          <ac:spMkLst>
            <pc:docMk/>
            <pc:sldMk cId="1802577127" sldId="324"/>
            <ac:spMk id="3075" creationId="{00000000-0000-0000-0000-000000000000}"/>
          </ac:spMkLst>
        </pc:spChg>
      </pc:sldChg>
      <pc:sldChg chg="modSp mod">
        <pc:chgData name="Miles Watters (FOI and Data Protection)" userId="5255996f-9e3b-48e4-98f9-afc937da45d7" providerId="ADAL" clId="{DA9A0526-C2DD-48A0-883F-8E1041C1F64D}" dt="2022-05-16T16:20:47.445" v="2988" actId="20577"/>
        <pc:sldMkLst>
          <pc:docMk/>
          <pc:sldMk cId="990054052" sldId="325"/>
        </pc:sldMkLst>
        <pc:spChg chg="mod">
          <ac:chgData name="Miles Watters (FOI and Data Protection)" userId="5255996f-9e3b-48e4-98f9-afc937da45d7" providerId="ADAL" clId="{DA9A0526-C2DD-48A0-883F-8E1041C1F64D}" dt="2022-05-16T16:20:47.445" v="2988" actId="20577"/>
          <ac:spMkLst>
            <pc:docMk/>
            <pc:sldMk cId="990054052" sldId="325"/>
            <ac:spMk id="7171" creationId="{00000000-0000-0000-0000-000000000000}"/>
          </ac:spMkLst>
        </pc:spChg>
      </pc:sldChg>
      <pc:sldChg chg="del">
        <pc:chgData name="Miles Watters (FOI and Data Protection)" userId="5255996f-9e3b-48e4-98f9-afc937da45d7" providerId="ADAL" clId="{DA9A0526-C2DD-48A0-883F-8E1041C1F64D}" dt="2022-05-04T13:56:14.669" v="361" actId="47"/>
        <pc:sldMkLst>
          <pc:docMk/>
          <pc:sldMk cId="910602274" sldId="326"/>
        </pc:sldMkLst>
      </pc:sldChg>
      <pc:sldChg chg="del">
        <pc:chgData name="Miles Watters (FOI and Data Protection)" userId="5255996f-9e3b-48e4-98f9-afc937da45d7" providerId="ADAL" clId="{DA9A0526-C2DD-48A0-883F-8E1041C1F64D}" dt="2022-05-16T09:43:35.897" v="2336" actId="2696"/>
        <pc:sldMkLst>
          <pc:docMk/>
          <pc:sldMk cId="581490680" sldId="327"/>
        </pc:sldMkLst>
      </pc:sldChg>
      <pc:sldChg chg="modSp mod modClrScheme chgLayout">
        <pc:chgData name="Miles Watters (FOI and Data Protection)" userId="5255996f-9e3b-48e4-98f9-afc937da45d7" providerId="ADAL" clId="{DA9A0526-C2DD-48A0-883F-8E1041C1F64D}" dt="2022-05-17T08:02:02.105" v="3522" actId="700"/>
        <pc:sldMkLst>
          <pc:docMk/>
          <pc:sldMk cId="2628387337" sldId="331"/>
        </pc:sldMkLst>
        <pc:spChg chg="mod ord">
          <ac:chgData name="Miles Watters (FOI and Data Protection)" userId="5255996f-9e3b-48e4-98f9-afc937da45d7" providerId="ADAL" clId="{DA9A0526-C2DD-48A0-883F-8E1041C1F64D}" dt="2022-05-17T08:02:02.105" v="3522" actId="700"/>
          <ac:spMkLst>
            <pc:docMk/>
            <pc:sldMk cId="2628387337" sldId="331"/>
            <ac:spMk id="2" creationId="{D29BF241-7963-4AC2-9E64-296FFF693537}"/>
          </ac:spMkLst>
        </pc:spChg>
        <pc:graphicFrameChg chg="mod ord">
          <ac:chgData name="Miles Watters (FOI and Data Protection)" userId="5255996f-9e3b-48e4-98f9-afc937da45d7" providerId="ADAL" clId="{DA9A0526-C2DD-48A0-883F-8E1041C1F64D}" dt="2022-05-17T08:02:02.105" v="3522" actId="700"/>
          <ac:graphicFrameMkLst>
            <pc:docMk/>
            <pc:sldMk cId="2628387337" sldId="331"/>
            <ac:graphicFrameMk id="5" creationId="{543D28BE-0978-6C80-6D84-3E2509EC772C}"/>
          </ac:graphicFrameMkLst>
        </pc:graphicFrameChg>
      </pc:sldChg>
      <pc:sldChg chg="modSp new mod ord">
        <pc:chgData name="Miles Watters (FOI and Data Protection)" userId="5255996f-9e3b-48e4-98f9-afc937da45d7" providerId="ADAL" clId="{DA9A0526-C2DD-48A0-883F-8E1041C1F64D}" dt="2022-05-17T08:04:45.819" v="3858" actId="20577"/>
        <pc:sldMkLst>
          <pc:docMk/>
          <pc:sldMk cId="17473429" sldId="332"/>
        </pc:sldMkLst>
        <pc:spChg chg="mod">
          <ac:chgData name="Miles Watters (FOI and Data Protection)" userId="5255996f-9e3b-48e4-98f9-afc937da45d7" providerId="ADAL" clId="{DA9A0526-C2DD-48A0-883F-8E1041C1F64D}" dt="2022-05-17T08:02:22.691" v="3534" actId="20577"/>
          <ac:spMkLst>
            <pc:docMk/>
            <pc:sldMk cId="17473429" sldId="332"/>
            <ac:spMk id="2" creationId="{51966312-6694-49AD-A0D4-BDE9AC97DAD6}"/>
          </ac:spMkLst>
        </pc:spChg>
        <pc:spChg chg="mod">
          <ac:chgData name="Miles Watters (FOI and Data Protection)" userId="5255996f-9e3b-48e4-98f9-afc937da45d7" providerId="ADAL" clId="{DA9A0526-C2DD-48A0-883F-8E1041C1F64D}" dt="2022-05-17T08:04:45.819" v="3858" actId="20577"/>
          <ac:spMkLst>
            <pc:docMk/>
            <pc:sldMk cId="17473429" sldId="332"/>
            <ac:spMk id="3" creationId="{9D658D31-6381-4F2F-8C89-F0FB52E3F0EE}"/>
          </ac:spMkLst>
        </pc:spChg>
      </pc:sldChg>
    </pc:docChg>
  </pc:docChgLst>
</pc:chgInfo>
</file>

<file path=ppt/diagrams/_rels/data2.xml.rels><?xml version="1.0" encoding="UTF-8" standalone="yes"?>
<Relationships xmlns="http://schemas.openxmlformats.org/package/2006/relationships"><Relationship Id="rId2" Type="http://schemas.openxmlformats.org/officeDocument/2006/relationships/hyperlink" Target="mailto:angela.morrison@highland.gov.uk" TargetMode="External"/><Relationship Id="rId1" Type="http://schemas.openxmlformats.org/officeDocument/2006/relationships/hyperlink" Target="mailto:customerresolution@highland.gov.uk"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mailto:angela.morrison@highland.gov.uk" TargetMode="External"/><Relationship Id="rId1" Type="http://schemas.openxmlformats.org/officeDocument/2006/relationships/hyperlink" Target="mailto:customerresolution@highland.gov.u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F612F1-654C-40F4-8098-EA40436DE6BD}"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5A062FEC-6E12-40E9-8BC8-0ADD55DF9B5A}">
      <dgm:prSet/>
      <dgm:spPr/>
      <dgm:t>
        <a:bodyPr/>
        <a:lstStyle/>
        <a:p>
          <a:r>
            <a:rPr lang="en-GB" dirty="0"/>
            <a:t>Engaging with vulnerable groups </a:t>
          </a:r>
          <a:endParaRPr lang="en-US" dirty="0"/>
        </a:p>
      </dgm:t>
    </dgm:pt>
    <dgm:pt modelId="{15C09C10-78BE-4414-A86B-C11CD491C318}" type="parTrans" cxnId="{2148EEA7-8B3B-4810-AF4C-D58550A4E336}">
      <dgm:prSet/>
      <dgm:spPr/>
      <dgm:t>
        <a:bodyPr/>
        <a:lstStyle/>
        <a:p>
          <a:endParaRPr lang="en-US"/>
        </a:p>
      </dgm:t>
    </dgm:pt>
    <dgm:pt modelId="{DA7E75A7-A66C-4CBF-BF48-CFFEAE21B25F}" type="sibTrans" cxnId="{2148EEA7-8B3B-4810-AF4C-D58550A4E336}">
      <dgm:prSet/>
      <dgm:spPr/>
      <dgm:t>
        <a:bodyPr/>
        <a:lstStyle/>
        <a:p>
          <a:endParaRPr lang="en-US"/>
        </a:p>
      </dgm:t>
    </dgm:pt>
    <dgm:pt modelId="{6ED1A755-1557-437F-91E9-8419E5CE3F99}">
      <dgm:prSet/>
      <dgm:spPr/>
      <dgm:t>
        <a:bodyPr/>
        <a:lstStyle/>
        <a:p>
          <a:r>
            <a:rPr lang="en-GB" dirty="0"/>
            <a:t>Website information – digital journey/webforms</a:t>
          </a:r>
          <a:endParaRPr lang="en-US" dirty="0"/>
        </a:p>
      </dgm:t>
    </dgm:pt>
    <dgm:pt modelId="{6239DFA4-8C12-49B1-A3B7-92F83B11DE45}" type="parTrans" cxnId="{470DE778-BD93-49FD-BF1D-30594621581F}">
      <dgm:prSet/>
      <dgm:spPr/>
      <dgm:t>
        <a:bodyPr/>
        <a:lstStyle/>
        <a:p>
          <a:endParaRPr lang="en-US"/>
        </a:p>
      </dgm:t>
    </dgm:pt>
    <dgm:pt modelId="{6BA52939-2E92-4234-9C22-D4E627FA7EBF}" type="sibTrans" cxnId="{470DE778-BD93-49FD-BF1D-30594621581F}">
      <dgm:prSet/>
      <dgm:spPr/>
      <dgm:t>
        <a:bodyPr/>
        <a:lstStyle/>
        <a:p>
          <a:endParaRPr lang="en-US"/>
        </a:p>
      </dgm:t>
    </dgm:pt>
    <dgm:pt modelId="{DAED188D-A65D-4D1D-A234-5BDDA12CD4DE}">
      <dgm:prSet/>
      <dgm:spPr/>
      <dgm:t>
        <a:bodyPr/>
        <a:lstStyle/>
        <a:p>
          <a:r>
            <a:rPr lang="en-GB"/>
            <a:t>Engage with Services on their customer journey</a:t>
          </a:r>
          <a:endParaRPr lang="en-US"/>
        </a:p>
      </dgm:t>
    </dgm:pt>
    <dgm:pt modelId="{A440B58F-6125-4043-A3DD-C7C6A1BED860}" type="parTrans" cxnId="{AE90D178-D4E3-4862-B19B-1205E6CD1BDF}">
      <dgm:prSet/>
      <dgm:spPr/>
      <dgm:t>
        <a:bodyPr/>
        <a:lstStyle/>
        <a:p>
          <a:endParaRPr lang="en-US"/>
        </a:p>
      </dgm:t>
    </dgm:pt>
    <dgm:pt modelId="{1842A482-680E-4EFA-97BD-721F2F0A07B6}" type="sibTrans" cxnId="{AE90D178-D4E3-4862-B19B-1205E6CD1BDF}">
      <dgm:prSet/>
      <dgm:spPr/>
      <dgm:t>
        <a:bodyPr/>
        <a:lstStyle/>
        <a:p>
          <a:endParaRPr lang="en-US"/>
        </a:p>
      </dgm:t>
    </dgm:pt>
    <dgm:pt modelId="{20A0BC08-BD87-479B-BF6C-B82315850A03}">
      <dgm:prSet/>
      <dgm:spPr/>
      <dgm:t>
        <a:bodyPr/>
        <a:lstStyle/>
        <a:p>
          <a:r>
            <a:rPr lang="en-GB"/>
            <a:t>Involve customers in process change</a:t>
          </a:r>
          <a:endParaRPr lang="en-US"/>
        </a:p>
      </dgm:t>
    </dgm:pt>
    <dgm:pt modelId="{0E70CF7B-E66D-4966-9C7D-A37F9B5BB909}" type="parTrans" cxnId="{0BAF0537-4FFF-4CD4-B5DE-1AA2252B293E}">
      <dgm:prSet/>
      <dgm:spPr/>
      <dgm:t>
        <a:bodyPr/>
        <a:lstStyle/>
        <a:p>
          <a:endParaRPr lang="en-US"/>
        </a:p>
      </dgm:t>
    </dgm:pt>
    <dgm:pt modelId="{D2262859-EBC8-41CA-8F72-91B540FD7BC5}" type="sibTrans" cxnId="{0BAF0537-4FFF-4CD4-B5DE-1AA2252B293E}">
      <dgm:prSet/>
      <dgm:spPr/>
      <dgm:t>
        <a:bodyPr/>
        <a:lstStyle/>
        <a:p>
          <a:endParaRPr lang="en-US"/>
        </a:p>
      </dgm:t>
    </dgm:pt>
    <dgm:pt modelId="{711BA630-657B-46BD-B297-BE0FE5426F70}">
      <dgm:prSet/>
      <dgm:spPr/>
      <dgm:t>
        <a:bodyPr/>
        <a:lstStyle/>
        <a:p>
          <a:r>
            <a:rPr lang="en-GB"/>
            <a:t>Setting customer expectation</a:t>
          </a:r>
          <a:endParaRPr lang="en-US"/>
        </a:p>
      </dgm:t>
    </dgm:pt>
    <dgm:pt modelId="{5F777A87-8BDF-4678-AF7C-6DC09A6DEDF5}" type="parTrans" cxnId="{6F01DB59-DAED-4CC9-975E-2375ECFDC023}">
      <dgm:prSet/>
      <dgm:spPr/>
      <dgm:t>
        <a:bodyPr/>
        <a:lstStyle/>
        <a:p>
          <a:endParaRPr lang="en-US"/>
        </a:p>
      </dgm:t>
    </dgm:pt>
    <dgm:pt modelId="{31163C16-3F5A-43DC-A69C-246AC4418C61}" type="sibTrans" cxnId="{6F01DB59-DAED-4CC9-975E-2375ECFDC023}">
      <dgm:prSet/>
      <dgm:spPr/>
      <dgm:t>
        <a:bodyPr/>
        <a:lstStyle/>
        <a:p>
          <a:endParaRPr lang="en-US"/>
        </a:p>
      </dgm:t>
    </dgm:pt>
    <dgm:pt modelId="{8117323D-2BFF-42E3-A4FA-B078931171AD}">
      <dgm:prSet/>
      <dgm:spPr/>
      <dgm:t>
        <a:bodyPr/>
        <a:lstStyle/>
        <a:p>
          <a:r>
            <a:rPr lang="en-GB"/>
            <a:t>Multi-skilled CRIT team – inc Mental Health/Trauma Informed</a:t>
          </a:r>
          <a:endParaRPr lang="en-US"/>
        </a:p>
      </dgm:t>
    </dgm:pt>
    <dgm:pt modelId="{CEAD5373-A0C5-4A05-AFDC-EA80B6A4CB63}" type="parTrans" cxnId="{4F773B08-75AC-484D-914F-0601E5E9DA09}">
      <dgm:prSet/>
      <dgm:spPr/>
      <dgm:t>
        <a:bodyPr/>
        <a:lstStyle/>
        <a:p>
          <a:endParaRPr lang="en-US"/>
        </a:p>
      </dgm:t>
    </dgm:pt>
    <dgm:pt modelId="{D5D9BB78-8C6A-40C7-BAD6-9EE263F0B156}" type="sibTrans" cxnId="{4F773B08-75AC-484D-914F-0601E5E9DA09}">
      <dgm:prSet/>
      <dgm:spPr/>
      <dgm:t>
        <a:bodyPr/>
        <a:lstStyle/>
        <a:p>
          <a:endParaRPr lang="en-US"/>
        </a:p>
      </dgm:t>
    </dgm:pt>
    <dgm:pt modelId="{4E69313F-3CAB-43C5-9BD7-16A43BB6753B}">
      <dgm:prSet/>
      <dgm:spPr/>
      <dgm:t>
        <a:bodyPr/>
        <a:lstStyle/>
        <a:p>
          <a:r>
            <a:rPr lang="en-GB" dirty="0"/>
            <a:t>Complaints Improvement Groups</a:t>
          </a:r>
          <a:endParaRPr lang="en-US" dirty="0"/>
        </a:p>
      </dgm:t>
    </dgm:pt>
    <dgm:pt modelId="{4EC4FCB6-83AD-47A1-AAFA-5244D3FA06B8}" type="parTrans" cxnId="{2C345643-AE97-400E-B772-0EFE2F6AA410}">
      <dgm:prSet/>
      <dgm:spPr/>
      <dgm:t>
        <a:bodyPr/>
        <a:lstStyle/>
        <a:p>
          <a:endParaRPr lang="en-US"/>
        </a:p>
      </dgm:t>
    </dgm:pt>
    <dgm:pt modelId="{4A5A29DC-7B51-43EA-814B-8885FA7224F3}" type="sibTrans" cxnId="{2C345643-AE97-400E-B772-0EFE2F6AA410}">
      <dgm:prSet/>
      <dgm:spPr/>
      <dgm:t>
        <a:bodyPr/>
        <a:lstStyle/>
        <a:p>
          <a:endParaRPr lang="en-US"/>
        </a:p>
      </dgm:t>
    </dgm:pt>
    <dgm:pt modelId="{6748DBDE-1140-4F09-93E0-24EF7368EF7A}">
      <dgm:prSet/>
      <dgm:spPr/>
      <dgm:t>
        <a:bodyPr/>
        <a:lstStyle/>
        <a:p>
          <a:r>
            <a:rPr lang="en-GB"/>
            <a:t>Implementing lessons learnt/Complaint Training</a:t>
          </a:r>
          <a:endParaRPr lang="en-US"/>
        </a:p>
      </dgm:t>
    </dgm:pt>
    <dgm:pt modelId="{DFC57C9A-B8B8-42CE-B194-CED488FD0A69}" type="parTrans" cxnId="{79E19DB3-B290-478A-B813-1192D6877E1D}">
      <dgm:prSet/>
      <dgm:spPr/>
      <dgm:t>
        <a:bodyPr/>
        <a:lstStyle/>
        <a:p>
          <a:endParaRPr lang="en-US"/>
        </a:p>
      </dgm:t>
    </dgm:pt>
    <dgm:pt modelId="{4B271845-6707-4CCC-99DC-2C11B60360F4}" type="sibTrans" cxnId="{79E19DB3-B290-478A-B813-1192D6877E1D}">
      <dgm:prSet/>
      <dgm:spPr/>
      <dgm:t>
        <a:bodyPr/>
        <a:lstStyle/>
        <a:p>
          <a:endParaRPr lang="en-US"/>
        </a:p>
      </dgm:t>
    </dgm:pt>
    <dgm:pt modelId="{F33EF78D-E79B-40EE-BABD-0383BE63101E}">
      <dgm:prSet/>
      <dgm:spPr/>
      <dgm:t>
        <a:bodyPr/>
        <a:lstStyle/>
        <a:p>
          <a:r>
            <a:rPr lang="en-GB" dirty="0"/>
            <a:t>Career path – YT/MA’s</a:t>
          </a:r>
          <a:endParaRPr lang="en-US" dirty="0"/>
        </a:p>
      </dgm:t>
    </dgm:pt>
    <dgm:pt modelId="{C78E2AED-97E8-48E9-9477-E596D42C7800}" type="parTrans" cxnId="{BE1FB05E-4263-4850-A703-90E7AF4D870C}">
      <dgm:prSet/>
      <dgm:spPr/>
      <dgm:t>
        <a:bodyPr/>
        <a:lstStyle/>
        <a:p>
          <a:endParaRPr lang="en-US"/>
        </a:p>
      </dgm:t>
    </dgm:pt>
    <dgm:pt modelId="{4BE525EB-B7EC-4DB6-A1C2-E4496223801E}" type="sibTrans" cxnId="{BE1FB05E-4263-4850-A703-90E7AF4D870C}">
      <dgm:prSet/>
      <dgm:spPr/>
      <dgm:t>
        <a:bodyPr/>
        <a:lstStyle/>
        <a:p>
          <a:endParaRPr lang="en-US"/>
        </a:p>
      </dgm:t>
    </dgm:pt>
    <dgm:pt modelId="{7E78134D-2016-41A4-B00C-B72FC6196B59}" type="pres">
      <dgm:prSet presAssocID="{2AF612F1-654C-40F4-8098-EA40436DE6BD}" presName="diagram" presStyleCnt="0">
        <dgm:presLayoutVars>
          <dgm:dir/>
          <dgm:resizeHandles val="exact"/>
        </dgm:presLayoutVars>
      </dgm:prSet>
      <dgm:spPr/>
    </dgm:pt>
    <dgm:pt modelId="{FE0B7DB4-1104-4D1A-9C34-86FF12E2A791}" type="pres">
      <dgm:prSet presAssocID="{5A062FEC-6E12-40E9-8BC8-0ADD55DF9B5A}" presName="node" presStyleLbl="node1" presStyleIdx="0" presStyleCnt="9">
        <dgm:presLayoutVars>
          <dgm:bulletEnabled val="1"/>
        </dgm:presLayoutVars>
      </dgm:prSet>
      <dgm:spPr/>
    </dgm:pt>
    <dgm:pt modelId="{4D58FF53-310F-4934-B045-B9824FAF66EC}" type="pres">
      <dgm:prSet presAssocID="{DA7E75A7-A66C-4CBF-BF48-CFFEAE21B25F}" presName="sibTrans" presStyleCnt="0"/>
      <dgm:spPr/>
    </dgm:pt>
    <dgm:pt modelId="{BD9FE8B8-E333-4282-B9A2-9A61177D3EFA}" type="pres">
      <dgm:prSet presAssocID="{6ED1A755-1557-437F-91E9-8419E5CE3F99}" presName="node" presStyleLbl="node1" presStyleIdx="1" presStyleCnt="9">
        <dgm:presLayoutVars>
          <dgm:bulletEnabled val="1"/>
        </dgm:presLayoutVars>
      </dgm:prSet>
      <dgm:spPr/>
    </dgm:pt>
    <dgm:pt modelId="{CDE43874-07B6-4376-92CF-06C42035B5F9}" type="pres">
      <dgm:prSet presAssocID="{6BA52939-2E92-4234-9C22-D4E627FA7EBF}" presName="sibTrans" presStyleCnt="0"/>
      <dgm:spPr/>
    </dgm:pt>
    <dgm:pt modelId="{F0B81562-B681-4B99-B66A-7006C74D7982}" type="pres">
      <dgm:prSet presAssocID="{DAED188D-A65D-4D1D-A234-5BDDA12CD4DE}" presName="node" presStyleLbl="node1" presStyleIdx="2" presStyleCnt="9">
        <dgm:presLayoutVars>
          <dgm:bulletEnabled val="1"/>
        </dgm:presLayoutVars>
      </dgm:prSet>
      <dgm:spPr/>
    </dgm:pt>
    <dgm:pt modelId="{F64D1F43-824C-4623-B63E-4705DFEE56E0}" type="pres">
      <dgm:prSet presAssocID="{1842A482-680E-4EFA-97BD-721F2F0A07B6}" presName="sibTrans" presStyleCnt="0"/>
      <dgm:spPr/>
    </dgm:pt>
    <dgm:pt modelId="{66611AB9-F67F-4B2D-A545-C8E769B7EDAB}" type="pres">
      <dgm:prSet presAssocID="{20A0BC08-BD87-479B-BF6C-B82315850A03}" presName="node" presStyleLbl="node1" presStyleIdx="3" presStyleCnt="9">
        <dgm:presLayoutVars>
          <dgm:bulletEnabled val="1"/>
        </dgm:presLayoutVars>
      </dgm:prSet>
      <dgm:spPr/>
    </dgm:pt>
    <dgm:pt modelId="{77B7566A-1135-48EB-BF74-71AB75F4DB34}" type="pres">
      <dgm:prSet presAssocID="{D2262859-EBC8-41CA-8F72-91B540FD7BC5}" presName="sibTrans" presStyleCnt="0"/>
      <dgm:spPr/>
    </dgm:pt>
    <dgm:pt modelId="{46D35EDD-4D53-4D8B-841A-9205F50493CE}" type="pres">
      <dgm:prSet presAssocID="{711BA630-657B-46BD-B297-BE0FE5426F70}" presName="node" presStyleLbl="node1" presStyleIdx="4" presStyleCnt="9">
        <dgm:presLayoutVars>
          <dgm:bulletEnabled val="1"/>
        </dgm:presLayoutVars>
      </dgm:prSet>
      <dgm:spPr/>
    </dgm:pt>
    <dgm:pt modelId="{496CB680-AF4A-4BF4-983B-C08D40C59BB5}" type="pres">
      <dgm:prSet presAssocID="{31163C16-3F5A-43DC-A69C-246AC4418C61}" presName="sibTrans" presStyleCnt="0"/>
      <dgm:spPr/>
    </dgm:pt>
    <dgm:pt modelId="{67FDCF58-C718-4B43-9BB5-6DA748C975D7}" type="pres">
      <dgm:prSet presAssocID="{8117323D-2BFF-42E3-A4FA-B078931171AD}" presName="node" presStyleLbl="node1" presStyleIdx="5" presStyleCnt="9">
        <dgm:presLayoutVars>
          <dgm:bulletEnabled val="1"/>
        </dgm:presLayoutVars>
      </dgm:prSet>
      <dgm:spPr/>
    </dgm:pt>
    <dgm:pt modelId="{D9675B6C-62DC-4748-A171-B0CC18CEA5A0}" type="pres">
      <dgm:prSet presAssocID="{D5D9BB78-8C6A-40C7-BAD6-9EE263F0B156}" presName="sibTrans" presStyleCnt="0"/>
      <dgm:spPr/>
    </dgm:pt>
    <dgm:pt modelId="{8BE0D240-604C-4D59-B7E4-F46FE859387F}" type="pres">
      <dgm:prSet presAssocID="{4E69313F-3CAB-43C5-9BD7-16A43BB6753B}" presName="node" presStyleLbl="node1" presStyleIdx="6" presStyleCnt="9">
        <dgm:presLayoutVars>
          <dgm:bulletEnabled val="1"/>
        </dgm:presLayoutVars>
      </dgm:prSet>
      <dgm:spPr/>
    </dgm:pt>
    <dgm:pt modelId="{A039A5A1-01D9-4DAA-B2C3-2E52CE801CF7}" type="pres">
      <dgm:prSet presAssocID="{4A5A29DC-7B51-43EA-814B-8885FA7224F3}" presName="sibTrans" presStyleCnt="0"/>
      <dgm:spPr/>
    </dgm:pt>
    <dgm:pt modelId="{17F1BCB8-E398-4433-A561-D6ED4584774B}" type="pres">
      <dgm:prSet presAssocID="{6748DBDE-1140-4F09-93E0-24EF7368EF7A}" presName="node" presStyleLbl="node1" presStyleIdx="7" presStyleCnt="9">
        <dgm:presLayoutVars>
          <dgm:bulletEnabled val="1"/>
        </dgm:presLayoutVars>
      </dgm:prSet>
      <dgm:spPr/>
    </dgm:pt>
    <dgm:pt modelId="{FFAE34E7-9BD5-4E44-9551-ECB210F9D789}" type="pres">
      <dgm:prSet presAssocID="{4B271845-6707-4CCC-99DC-2C11B60360F4}" presName="sibTrans" presStyleCnt="0"/>
      <dgm:spPr/>
    </dgm:pt>
    <dgm:pt modelId="{FFBFFBAC-9E29-411D-86A5-F32B53447B8F}" type="pres">
      <dgm:prSet presAssocID="{F33EF78D-E79B-40EE-BABD-0383BE63101E}" presName="node" presStyleLbl="node1" presStyleIdx="8" presStyleCnt="9">
        <dgm:presLayoutVars>
          <dgm:bulletEnabled val="1"/>
        </dgm:presLayoutVars>
      </dgm:prSet>
      <dgm:spPr/>
    </dgm:pt>
  </dgm:ptLst>
  <dgm:cxnLst>
    <dgm:cxn modelId="{4F773B08-75AC-484D-914F-0601E5E9DA09}" srcId="{2AF612F1-654C-40F4-8098-EA40436DE6BD}" destId="{8117323D-2BFF-42E3-A4FA-B078931171AD}" srcOrd="5" destOrd="0" parTransId="{CEAD5373-A0C5-4A05-AFDC-EA80B6A4CB63}" sibTransId="{D5D9BB78-8C6A-40C7-BAD6-9EE263F0B156}"/>
    <dgm:cxn modelId="{2C69BE14-BDE4-445F-B669-8D934589125E}" type="presOf" srcId="{4E69313F-3CAB-43C5-9BD7-16A43BB6753B}" destId="{8BE0D240-604C-4D59-B7E4-F46FE859387F}" srcOrd="0" destOrd="0" presId="urn:microsoft.com/office/officeart/2005/8/layout/default"/>
    <dgm:cxn modelId="{0BAF0537-4FFF-4CD4-B5DE-1AA2252B293E}" srcId="{2AF612F1-654C-40F4-8098-EA40436DE6BD}" destId="{20A0BC08-BD87-479B-BF6C-B82315850A03}" srcOrd="3" destOrd="0" parTransId="{0E70CF7B-E66D-4966-9C7D-A37F9B5BB909}" sibTransId="{D2262859-EBC8-41CA-8F72-91B540FD7BC5}"/>
    <dgm:cxn modelId="{BE1FB05E-4263-4850-A703-90E7AF4D870C}" srcId="{2AF612F1-654C-40F4-8098-EA40436DE6BD}" destId="{F33EF78D-E79B-40EE-BABD-0383BE63101E}" srcOrd="8" destOrd="0" parTransId="{C78E2AED-97E8-48E9-9477-E596D42C7800}" sibTransId="{4BE525EB-B7EC-4DB6-A1C2-E4496223801E}"/>
    <dgm:cxn modelId="{2C345643-AE97-400E-B772-0EFE2F6AA410}" srcId="{2AF612F1-654C-40F4-8098-EA40436DE6BD}" destId="{4E69313F-3CAB-43C5-9BD7-16A43BB6753B}" srcOrd="6" destOrd="0" parTransId="{4EC4FCB6-83AD-47A1-AAFA-5244D3FA06B8}" sibTransId="{4A5A29DC-7B51-43EA-814B-8885FA7224F3}"/>
    <dgm:cxn modelId="{690B1E6A-72EF-4F62-AE32-B99265F46659}" type="presOf" srcId="{8117323D-2BFF-42E3-A4FA-B078931171AD}" destId="{67FDCF58-C718-4B43-9BB5-6DA748C975D7}" srcOrd="0" destOrd="0" presId="urn:microsoft.com/office/officeart/2005/8/layout/default"/>
    <dgm:cxn modelId="{EFBF4650-A48E-450C-96DA-CFC2322E92AC}" type="presOf" srcId="{5A062FEC-6E12-40E9-8BC8-0ADD55DF9B5A}" destId="{FE0B7DB4-1104-4D1A-9C34-86FF12E2A791}" srcOrd="0" destOrd="0" presId="urn:microsoft.com/office/officeart/2005/8/layout/default"/>
    <dgm:cxn modelId="{AE90D178-D4E3-4862-B19B-1205E6CD1BDF}" srcId="{2AF612F1-654C-40F4-8098-EA40436DE6BD}" destId="{DAED188D-A65D-4D1D-A234-5BDDA12CD4DE}" srcOrd="2" destOrd="0" parTransId="{A440B58F-6125-4043-A3DD-C7C6A1BED860}" sibTransId="{1842A482-680E-4EFA-97BD-721F2F0A07B6}"/>
    <dgm:cxn modelId="{470DE778-BD93-49FD-BF1D-30594621581F}" srcId="{2AF612F1-654C-40F4-8098-EA40436DE6BD}" destId="{6ED1A755-1557-437F-91E9-8419E5CE3F99}" srcOrd="1" destOrd="0" parTransId="{6239DFA4-8C12-49B1-A3B7-92F83B11DE45}" sibTransId="{6BA52939-2E92-4234-9C22-D4E627FA7EBF}"/>
    <dgm:cxn modelId="{6F01DB59-DAED-4CC9-975E-2375ECFDC023}" srcId="{2AF612F1-654C-40F4-8098-EA40436DE6BD}" destId="{711BA630-657B-46BD-B297-BE0FE5426F70}" srcOrd="4" destOrd="0" parTransId="{5F777A87-8BDF-4678-AF7C-6DC09A6DEDF5}" sibTransId="{31163C16-3F5A-43DC-A69C-246AC4418C61}"/>
    <dgm:cxn modelId="{76007E80-1A35-4FD0-9C8A-55E640E9CC0D}" type="presOf" srcId="{DAED188D-A65D-4D1D-A234-5BDDA12CD4DE}" destId="{F0B81562-B681-4B99-B66A-7006C74D7982}" srcOrd="0" destOrd="0" presId="urn:microsoft.com/office/officeart/2005/8/layout/default"/>
    <dgm:cxn modelId="{2148EEA7-8B3B-4810-AF4C-D58550A4E336}" srcId="{2AF612F1-654C-40F4-8098-EA40436DE6BD}" destId="{5A062FEC-6E12-40E9-8BC8-0ADD55DF9B5A}" srcOrd="0" destOrd="0" parTransId="{15C09C10-78BE-4414-A86B-C11CD491C318}" sibTransId="{DA7E75A7-A66C-4CBF-BF48-CFFEAE21B25F}"/>
    <dgm:cxn modelId="{79E19DB3-B290-478A-B813-1192D6877E1D}" srcId="{2AF612F1-654C-40F4-8098-EA40436DE6BD}" destId="{6748DBDE-1140-4F09-93E0-24EF7368EF7A}" srcOrd="7" destOrd="0" parTransId="{DFC57C9A-B8B8-42CE-B194-CED488FD0A69}" sibTransId="{4B271845-6707-4CCC-99DC-2C11B60360F4}"/>
    <dgm:cxn modelId="{804878BB-7435-4F29-B0C4-464E28618EE8}" type="presOf" srcId="{711BA630-657B-46BD-B297-BE0FE5426F70}" destId="{46D35EDD-4D53-4D8B-841A-9205F50493CE}" srcOrd="0" destOrd="0" presId="urn:microsoft.com/office/officeart/2005/8/layout/default"/>
    <dgm:cxn modelId="{A16320D8-01DD-4CA1-A5A4-C4804108D5EB}" type="presOf" srcId="{F33EF78D-E79B-40EE-BABD-0383BE63101E}" destId="{FFBFFBAC-9E29-411D-86A5-F32B53447B8F}" srcOrd="0" destOrd="0" presId="urn:microsoft.com/office/officeart/2005/8/layout/default"/>
    <dgm:cxn modelId="{01ED3EDF-1527-467E-B6A3-E6E3E31DBA78}" type="presOf" srcId="{2AF612F1-654C-40F4-8098-EA40436DE6BD}" destId="{7E78134D-2016-41A4-B00C-B72FC6196B59}" srcOrd="0" destOrd="0" presId="urn:microsoft.com/office/officeart/2005/8/layout/default"/>
    <dgm:cxn modelId="{4890C9E8-C404-48DB-905F-BE7E105921E5}" type="presOf" srcId="{20A0BC08-BD87-479B-BF6C-B82315850A03}" destId="{66611AB9-F67F-4B2D-A545-C8E769B7EDAB}" srcOrd="0" destOrd="0" presId="urn:microsoft.com/office/officeart/2005/8/layout/default"/>
    <dgm:cxn modelId="{8FC7DAE8-1A69-4725-B04A-6F3094B5DFAF}" type="presOf" srcId="{6748DBDE-1140-4F09-93E0-24EF7368EF7A}" destId="{17F1BCB8-E398-4433-A561-D6ED4584774B}" srcOrd="0" destOrd="0" presId="urn:microsoft.com/office/officeart/2005/8/layout/default"/>
    <dgm:cxn modelId="{1F1420F8-825B-45EA-A7CE-8A6647DD83D6}" type="presOf" srcId="{6ED1A755-1557-437F-91E9-8419E5CE3F99}" destId="{BD9FE8B8-E333-4282-B9A2-9A61177D3EFA}" srcOrd="0" destOrd="0" presId="urn:microsoft.com/office/officeart/2005/8/layout/default"/>
    <dgm:cxn modelId="{7A82DFC0-C297-4E14-864B-350B7A847FA5}" type="presParOf" srcId="{7E78134D-2016-41A4-B00C-B72FC6196B59}" destId="{FE0B7DB4-1104-4D1A-9C34-86FF12E2A791}" srcOrd="0" destOrd="0" presId="urn:microsoft.com/office/officeart/2005/8/layout/default"/>
    <dgm:cxn modelId="{760CC686-1D82-4EFD-AC93-E3DE31AC26EE}" type="presParOf" srcId="{7E78134D-2016-41A4-B00C-B72FC6196B59}" destId="{4D58FF53-310F-4934-B045-B9824FAF66EC}" srcOrd="1" destOrd="0" presId="urn:microsoft.com/office/officeart/2005/8/layout/default"/>
    <dgm:cxn modelId="{9087A600-48C6-4BF1-B6BC-5644EB51D620}" type="presParOf" srcId="{7E78134D-2016-41A4-B00C-B72FC6196B59}" destId="{BD9FE8B8-E333-4282-B9A2-9A61177D3EFA}" srcOrd="2" destOrd="0" presId="urn:microsoft.com/office/officeart/2005/8/layout/default"/>
    <dgm:cxn modelId="{D6EE4F81-9D1D-47E6-B5D2-6F596B12B7DB}" type="presParOf" srcId="{7E78134D-2016-41A4-B00C-B72FC6196B59}" destId="{CDE43874-07B6-4376-92CF-06C42035B5F9}" srcOrd="3" destOrd="0" presId="urn:microsoft.com/office/officeart/2005/8/layout/default"/>
    <dgm:cxn modelId="{2CD42EC0-5869-4EAB-AC5D-9618BDDFEC6F}" type="presParOf" srcId="{7E78134D-2016-41A4-B00C-B72FC6196B59}" destId="{F0B81562-B681-4B99-B66A-7006C74D7982}" srcOrd="4" destOrd="0" presId="urn:microsoft.com/office/officeart/2005/8/layout/default"/>
    <dgm:cxn modelId="{F15B230B-D0A2-48D4-9A55-E56280BB8E68}" type="presParOf" srcId="{7E78134D-2016-41A4-B00C-B72FC6196B59}" destId="{F64D1F43-824C-4623-B63E-4705DFEE56E0}" srcOrd="5" destOrd="0" presId="urn:microsoft.com/office/officeart/2005/8/layout/default"/>
    <dgm:cxn modelId="{91B1D4F1-A2ED-46BB-92B9-EB1A1FCDE986}" type="presParOf" srcId="{7E78134D-2016-41A4-B00C-B72FC6196B59}" destId="{66611AB9-F67F-4B2D-A545-C8E769B7EDAB}" srcOrd="6" destOrd="0" presId="urn:microsoft.com/office/officeart/2005/8/layout/default"/>
    <dgm:cxn modelId="{CE2FD778-A44C-45D0-A3AB-2EF4A7BD8972}" type="presParOf" srcId="{7E78134D-2016-41A4-B00C-B72FC6196B59}" destId="{77B7566A-1135-48EB-BF74-71AB75F4DB34}" srcOrd="7" destOrd="0" presId="urn:microsoft.com/office/officeart/2005/8/layout/default"/>
    <dgm:cxn modelId="{0120C4B3-3A1B-41E0-A501-F5E767C37F96}" type="presParOf" srcId="{7E78134D-2016-41A4-B00C-B72FC6196B59}" destId="{46D35EDD-4D53-4D8B-841A-9205F50493CE}" srcOrd="8" destOrd="0" presId="urn:microsoft.com/office/officeart/2005/8/layout/default"/>
    <dgm:cxn modelId="{7432905C-0566-4672-A04F-3C5C79D0D71E}" type="presParOf" srcId="{7E78134D-2016-41A4-B00C-B72FC6196B59}" destId="{496CB680-AF4A-4BF4-983B-C08D40C59BB5}" srcOrd="9" destOrd="0" presId="urn:microsoft.com/office/officeart/2005/8/layout/default"/>
    <dgm:cxn modelId="{267CF424-7CB1-438A-B972-33C839077601}" type="presParOf" srcId="{7E78134D-2016-41A4-B00C-B72FC6196B59}" destId="{67FDCF58-C718-4B43-9BB5-6DA748C975D7}" srcOrd="10" destOrd="0" presId="urn:microsoft.com/office/officeart/2005/8/layout/default"/>
    <dgm:cxn modelId="{5178880B-3FB4-458D-B72F-C3F665FEC7FD}" type="presParOf" srcId="{7E78134D-2016-41A4-B00C-B72FC6196B59}" destId="{D9675B6C-62DC-4748-A171-B0CC18CEA5A0}" srcOrd="11" destOrd="0" presId="urn:microsoft.com/office/officeart/2005/8/layout/default"/>
    <dgm:cxn modelId="{A0B5C7EE-0E38-4C16-A958-344DA3BB4B1A}" type="presParOf" srcId="{7E78134D-2016-41A4-B00C-B72FC6196B59}" destId="{8BE0D240-604C-4D59-B7E4-F46FE859387F}" srcOrd="12" destOrd="0" presId="urn:microsoft.com/office/officeart/2005/8/layout/default"/>
    <dgm:cxn modelId="{EDCBFEC6-7DF4-4BC5-9B2F-D26665707283}" type="presParOf" srcId="{7E78134D-2016-41A4-B00C-B72FC6196B59}" destId="{A039A5A1-01D9-4DAA-B2C3-2E52CE801CF7}" srcOrd="13" destOrd="0" presId="urn:microsoft.com/office/officeart/2005/8/layout/default"/>
    <dgm:cxn modelId="{D0F09320-E03E-4B19-9163-F3529281AB3E}" type="presParOf" srcId="{7E78134D-2016-41A4-B00C-B72FC6196B59}" destId="{17F1BCB8-E398-4433-A561-D6ED4584774B}" srcOrd="14" destOrd="0" presId="urn:microsoft.com/office/officeart/2005/8/layout/default"/>
    <dgm:cxn modelId="{98B0C3D9-BA77-4404-8627-1487FF8E7824}" type="presParOf" srcId="{7E78134D-2016-41A4-B00C-B72FC6196B59}" destId="{FFAE34E7-9BD5-4E44-9551-ECB210F9D789}" srcOrd="15" destOrd="0" presId="urn:microsoft.com/office/officeart/2005/8/layout/default"/>
    <dgm:cxn modelId="{E572728A-92A8-451D-B2D9-0E222A99EDCD}" type="presParOf" srcId="{7E78134D-2016-41A4-B00C-B72FC6196B59}" destId="{FFBFFBAC-9E29-411D-86A5-F32B53447B8F}"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99EABB-9770-407A-B8A6-2FE8050C2B7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F2DFEAE-30DB-4C05-9FA4-A6BE53C0A87C}">
      <dgm:prSet>
        <dgm:style>
          <a:lnRef idx="1">
            <a:schemeClr val="accent4"/>
          </a:lnRef>
          <a:fillRef idx="2">
            <a:schemeClr val="accent4"/>
          </a:fillRef>
          <a:effectRef idx="1">
            <a:schemeClr val="accent4"/>
          </a:effectRef>
          <a:fontRef idx="minor">
            <a:schemeClr val="dk1"/>
          </a:fontRef>
        </dgm:style>
      </dgm:prSet>
      <dgm:spPr/>
      <dgm:t>
        <a:bodyPr/>
        <a:lstStyle/>
        <a:p>
          <a:r>
            <a:rPr lang="en-US" b="1" dirty="0"/>
            <a:t>Email: </a:t>
          </a:r>
          <a:r>
            <a:rPr lang="en-US" dirty="0">
              <a:hlinkClick xmlns:r="http://schemas.openxmlformats.org/officeDocument/2006/relationships" r:id="rId1"/>
            </a:rPr>
            <a:t>customerresolution@highland.gov.uk</a:t>
          </a:r>
          <a:r>
            <a:rPr lang="en-US" dirty="0"/>
            <a:t> </a:t>
          </a:r>
        </a:p>
      </dgm:t>
    </dgm:pt>
    <dgm:pt modelId="{464ABF46-88D6-4BE2-8C61-C661158E54F2}" type="parTrans" cxnId="{62FF3A0E-BE93-4382-8551-1437D25C1905}">
      <dgm:prSet/>
      <dgm:spPr/>
      <dgm:t>
        <a:bodyPr/>
        <a:lstStyle/>
        <a:p>
          <a:endParaRPr lang="en-US"/>
        </a:p>
      </dgm:t>
    </dgm:pt>
    <dgm:pt modelId="{05D37BC8-A029-4F00-BCAD-72047428F28E}" type="sibTrans" cxnId="{62FF3A0E-BE93-4382-8551-1437D25C1905}">
      <dgm:prSet/>
      <dgm:spPr/>
      <dgm:t>
        <a:bodyPr/>
        <a:lstStyle/>
        <a:p>
          <a:endParaRPr lang="en-US"/>
        </a:p>
      </dgm:t>
    </dgm:pt>
    <dgm:pt modelId="{FE56A655-A907-4F24-8530-802C41A8F04A}">
      <dgm:prSet>
        <dgm:style>
          <a:lnRef idx="1">
            <a:schemeClr val="accent4"/>
          </a:lnRef>
          <a:fillRef idx="2">
            <a:schemeClr val="accent4"/>
          </a:fillRef>
          <a:effectRef idx="1">
            <a:schemeClr val="accent4"/>
          </a:effectRef>
          <a:fontRef idx="minor">
            <a:schemeClr val="dk1"/>
          </a:fontRef>
        </dgm:style>
      </dgm:prSet>
      <dgm:spPr/>
      <dgm:t>
        <a:bodyPr/>
        <a:lstStyle/>
        <a:p>
          <a:r>
            <a:rPr lang="en-US" b="1" u="none" dirty="0"/>
            <a:t>Email: </a:t>
          </a:r>
          <a:r>
            <a:rPr lang="en-US" u="none" dirty="0">
              <a:hlinkClick xmlns:r="http://schemas.openxmlformats.org/officeDocument/2006/relationships" r:id="rId2"/>
            </a:rPr>
            <a:t>angela.morrison@highland.gov.uk</a:t>
          </a:r>
          <a:r>
            <a:rPr lang="en-US" u="none" dirty="0"/>
            <a:t> </a:t>
          </a:r>
        </a:p>
      </dgm:t>
    </dgm:pt>
    <dgm:pt modelId="{E13F4E64-DF69-4583-A240-59F2B378A686}" type="parTrans" cxnId="{58B0BF77-FDF1-4782-9931-51FB38A357F9}">
      <dgm:prSet/>
      <dgm:spPr/>
      <dgm:t>
        <a:bodyPr/>
        <a:lstStyle/>
        <a:p>
          <a:endParaRPr lang="en-US"/>
        </a:p>
      </dgm:t>
    </dgm:pt>
    <dgm:pt modelId="{B47EBA7A-7794-43AA-B4A3-9D193B38454A}" type="sibTrans" cxnId="{58B0BF77-FDF1-4782-9931-51FB38A357F9}">
      <dgm:prSet/>
      <dgm:spPr/>
      <dgm:t>
        <a:bodyPr/>
        <a:lstStyle/>
        <a:p>
          <a:endParaRPr lang="en-US"/>
        </a:p>
      </dgm:t>
    </dgm:pt>
    <dgm:pt modelId="{D1912F96-1154-4297-83EB-86CFB426C1EF}">
      <dgm:prSet>
        <dgm:style>
          <a:lnRef idx="1">
            <a:schemeClr val="accent4"/>
          </a:lnRef>
          <a:fillRef idx="2">
            <a:schemeClr val="accent4"/>
          </a:fillRef>
          <a:effectRef idx="1">
            <a:schemeClr val="accent4"/>
          </a:effectRef>
          <a:fontRef idx="minor">
            <a:schemeClr val="dk1"/>
          </a:fontRef>
        </dgm:style>
      </dgm:prSet>
      <dgm:spPr/>
      <dgm:t>
        <a:bodyPr/>
        <a:lstStyle/>
        <a:p>
          <a:r>
            <a:rPr lang="en-US" b="1" dirty="0"/>
            <a:t>Mobile: </a:t>
          </a:r>
          <a:r>
            <a:rPr lang="en-GB" dirty="0"/>
            <a:t>07747 767179</a:t>
          </a:r>
          <a:endParaRPr lang="en-US" dirty="0"/>
        </a:p>
      </dgm:t>
    </dgm:pt>
    <dgm:pt modelId="{A25DD788-EE3C-44CE-A956-DEBEF738EB36}" type="parTrans" cxnId="{0BC93AD0-57B0-4E9B-9435-CF9655820CBC}">
      <dgm:prSet/>
      <dgm:spPr/>
      <dgm:t>
        <a:bodyPr/>
        <a:lstStyle/>
        <a:p>
          <a:endParaRPr lang="en-GB"/>
        </a:p>
      </dgm:t>
    </dgm:pt>
    <dgm:pt modelId="{BB48F805-6A44-4CD6-A559-B971C8D12096}" type="sibTrans" cxnId="{0BC93AD0-57B0-4E9B-9435-CF9655820CBC}">
      <dgm:prSet/>
      <dgm:spPr/>
      <dgm:t>
        <a:bodyPr/>
        <a:lstStyle/>
        <a:p>
          <a:endParaRPr lang="en-GB"/>
        </a:p>
      </dgm:t>
    </dgm:pt>
    <dgm:pt modelId="{FC01A93D-84AB-4DA7-A1E5-FB8D7C76248B}">
      <dgm:prSet>
        <dgm:style>
          <a:lnRef idx="1">
            <a:schemeClr val="accent4"/>
          </a:lnRef>
          <a:fillRef idx="2">
            <a:schemeClr val="accent4"/>
          </a:fillRef>
          <a:effectRef idx="1">
            <a:schemeClr val="accent4"/>
          </a:effectRef>
          <a:fontRef idx="minor">
            <a:schemeClr val="dk1"/>
          </a:fontRef>
        </dgm:style>
      </dgm:prSet>
      <dgm:spPr/>
      <dgm:t>
        <a:bodyPr/>
        <a:lstStyle/>
        <a:p>
          <a:r>
            <a:rPr lang="en-US" b="1" dirty="0"/>
            <a:t>Address: </a:t>
          </a:r>
          <a:r>
            <a:rPr lang="en-US" dirty="0"/>
            <a:t>Customer Resolution &amp; Improvement Team, Highland Council, </a:t>
          </a:r>
          <a:r>
            <a:rPr lang="en-US" dirty="0" err="1"/>
            <a:t>Glenurquhart</a:t>
          </a:r>
          <a:r>
            <a:rPr lang="en-US" dirty="0"/>
            <a:t> Road, Inverness, IV3 5NX</a:t>
          </a:r>
        </a:p>
      </dgm:t>
    </dgm:pt>
    <dgm:pt modelId="{ECFA283D-4F16-4A94-9983-0D0EB1EB3129}" type="parTrans" cxnId="{B93C22B2-2F09-4E42-9635-6B55185B261E}">
      <dgm:prSet/>
      <dgm:spPr/>
      <dgm:t>
        <a:bodyPr/>
        <a:lstStyle/>
        <a:p>
          <a:endParaRPr lang="en-GB"/>
        </a:p>
      </dgm:t>
    </dgm:pt>
    <dgm:pt modelId="{085FBBCE-2EA9-4066-A43E-E31C3BBDA85A}" type="sibTrans" cxnId="{B93C22B2-2F09-4E42-9635-6B55185B261E}">
      <dgm:prSet/>
      <dgm:spPr/>
      <dgm:t>
        <a:bodyPr/>
        <a:lstStyle/>
        <a:p>
          <a:endParaRPr lang="en-GB"/>
        </a:p>
      </dgm:t>
    </dgm:pt>
    <dgm:pt modelId="{93B3D6F4-B19B-450D-A74D-5F7C3001E90F}" type="pres">
      <dgm:prSet presAssocID="{2499EABB-9770-407A-B8A6-2FE8050C2B7C}" presName="linear" presStyleCnt="0">
        <dgm:presLayoutVars>
          <dgm:animLvl val="lvl"/>
          <dgm:resizeHandles val="exact"/>
        </dgm:presLayoutVars>
      </dgm:prSet>
      <dgm:spPr/>
    </dgm:pt>
    <dgm:pt modelId="{7B0D82B8-6EB7-451E-BBAB-50B7C4AD7A40}" type="pres">
      <dgm:prSet presAssocID="{5F2DFEAE-30DB-4C05-9FA4-A6BE53C0A87C}" presName="parentText" presStyleLbl="node1" presStyleIdx="0" presStyleCnt="4">
        <dgm:presLayoutVars>
          <dgm:chMax val="0"/>
          <dgm:bulletEnabled val="1"/>
        </dgm:presLayoutVars>
      </dgm:prSet>
      <dgm:spPr/>
    </dgm:pt>
    <dgm:pt modelId="{71AFE61D-D1CA-44D7-BBD0-13F57D6FCF7A}" type="pres">
      <dgm:prSet presAssocID="{05D37BC8-A029-4F00-BCAD-72047428F28E}" presName="spacer" presStyleCnt="0"/>
      <dgm:spPr/>
    </dgm:pt>
    <dgm:pt modelId="{8759A1C1-CE2D-43DC-B0F9-47CBFABA4FD3}" type="pres">
      <dgm:prSet presAssocID="{FE56A655-A907-4F24-8530-802C41A8F04A}" presName="parentText" presStyleLbl="node1" presStyleIdx="1" presStyleCnt="4">
        <dgm:presLayoutVars>
          <dgm:chMax val="0"/>
          <dgm:bulletEnabled val="1"/>
        </dgm:presLayoutVars>
      </dgm:prSet>
      <dgm:spPr/>
    </dgm:pt>
    <dgm:pt modelId="{4723EFA8-9909-47A9-B9CA-2BCF2BAF3EBC}" type="pres">
      <dgm:prSet presAssocID="{B47EBA7A-7794-43AA-B4A3-9D193B38454A}" presName="spacer" presStyleCnt="0"/>
      <dgm:spPr/>
    </dgm:pt>
    <dgm:pt modelId="{0653B860-66F7-4A74-8601-4178C9C81A32}" type="pres">
      <dgm:prSet presAssocID="{D1912F96-1154-4297-83EB-86CFB426C1EF}" presName="parentText" presStyleLbl="node1" presStyleIdx="2" presStyleCnt="4">
        <dgm:presLayoutVars>
          <dgm:chMax val="0"/>
          <dgm:bulletEnabled val="1"/>
        </dgm:presLayoutVars>
      </dgm:prSet>
      <dgm:spPr/>
    </dgm:pt>
    <dgm:pt modelId="{3F9F2D21-5F04-416D-8243-D482A0BEB555}" type="pres">
      <dgm:prSet presAssocID="{BB48F805-6A44-4CD6-A559-B971C8D12096}" presName="spacer" presStyleCnt="0"/>
      <dgm:spPr/>
    </dgm:pt>
    <dgm:pt modelId="{205DED02-EEE1-4CD3-BDA5-7C1832312B1D}" type="pres">
      <dgm:prSet presAssocID="{FC01A93D-84AB-4DA7-A1E5-FB8D7C76248B}" presName="parentText" presStyleLbl="node1" presStyleIdx="3" presStyleCnt="4">
        <dgm:presLayoutVars>
          <dgm:chMax val="0"/>
          <dgm:bulletEnabled val="1"/>
        </dgm:presLayoutVars>
      </dgm:prSet>
      <dgm:spPr/>
    </dgm:pt>
  </dgm:ptLst>
  <dgm:cxnLst>
    <dgm:cxn modelId="{CB1F220D-67AE-4DCC-AE90-FF3F8EE8D8CC}" type="presOf" srcId="{2499EABB-9770-407A-B8A6-2FE8050C2B7C}" destId="{93B3D6F4-B19B-450D-A74D-5F7C3001E90F}" srcOrd="0" destOrd="0" presId="urn:microsoft.com/office/officeart/2005/8/layout/vList2"/>
    <dgm:cxn modelId="{62FF3A0E-BE93-4382-8551-1437D25C1905}" srcId="{2499EABB-9770-407A-B8A6-2FE8050C2B7C}" destId="{5F2DFEAE-30DB-4C05-9FA4-A6BE53C0A87C}" srcOrd="0" destOrd="0" parTransId="{464ABF46-88D6-4BE2-8C61-C661158E54F2}" sibTransId="{05D37BC8-A029-4F00-BCAD-72047428F28E}"/>
    <dgm:cxn modelId="{C48C4E49-E974-4D7F-B5A7-2867047BE951}" type="presOf" srcId="{FC01A93D-84AB-4DA7-A1E5-FB8D7C76248B}" destId="{205DED02-EEE1-4CD3-BDA5-7C1832312B1D}" srcOrd="0" destOrd="0" presId="urn:microsoft.com/office/officeart/2005/8/layout/vList2"/>
    <dgm:cxn modelId="{58B0BF77-FDF1-4782-9931-51FB38A357F9}" srcId="{2499EABB-9770-407A-B8A6-2FE8050C2B7C}" destId="{FE56A655-A907-4F24-8530-802C41A8F04A}" srcOrd="1" destOrd="0" parTransId="{E13F4E64-DF69-4583-A240-59F2B378A686}" sibTransId="{B47EBA7A-7794-43AA-B4A3-9D193B38454A}"/>
    <dgm:cxn modelId="{65DBDE85-AC71-458B-9509-951656DAED26}" type="presOf" srcId="{D1912F96-1154-4297-83EB-86CFB426C1EF}" destId="{0653B860-66F7-4A74-8601-4178C9C81A32}" srcOrd="0" destOrd="0" presId="urn:microsoft.com/office/officeart/2005/8/layout/vList2"/>
    <dgm:cxn modelId="{01D85797-55B1-459B-A413-9C659A67FEF7}" type="presOf" srcId="{5F2DFEAE-30DB-4C05-9FA4-A6BE53C0A87C}" destId="{7B0D82B8-6EB7-451E-BBAB-50B7C4AD7A40}" srcOrd="0" destOrd="0" presId="urn:microsoft.com/office/officeart/2005/8/layout/vList2"/>
    <dgm:cxn modelId="{B93C22B2-2F09-4E42-9635-6B55185B261E}" srcId="{2499EABB-9770-407A-B8A6-2FE8050C2B7C}" destId="{FC01A93D-84AB-4DA7-A1E5-FB8D7C76248B}" srcOrd="3" destOrd="0" parTransId="{ECFA283D-4F16-4A94-9983-0D0EB1EB3129}" sibTransId="{085FBBCE-2EA9-4066-A43E-E31C3BBDA85A}"/>
    <dgm:cxn modelId="{C1EF13C7-2535-4E14-81FF-C7D16BEB0013}" type="presOf" srcId="{FE56A655-A907-4F24-8530-802C41A8F04A}" destId="{8759A1C1-CE2D-43DC-B0F9-47CBFABA4FD3}" srcOrd="0" destOrd="0" presId="urn:microsoft.com/office/officeart/2005/8/layout/vList2"/>
    <dgm:cxn modelId="{0BC93AD0-57B0-4E9B-9435-CF9655820CBC}" srcId="{2499EABB-9770-407A-B8A6-2FE8050C2B7C}" destId="{D1912F96-1154-4297-83EB-86CFB426C1EF}" srcOrd="2" destOrd="0" parTransId="{A25DD788-EE3C-44CE-A956-DEBEF738EB36}" sibTransId="{BB48F805-6A44-4CD6-A559-B971C8D12096}"/>
    <dgm:cxn modelId="{0D2F6AFD-C022-4D39-B577-87DDFEF50172}" type="presParOf" srcId="{93B3D6F4-B19B-450D-A74D-5F7C3001E90F}" destId="{7B0D82B8-6EB7-451E-BBAB-50B7C4AD7A40}" srcOrd="0" destOrd="0" presId="urn:microsoft.com/office/officeart/2005/8/layout/vList2"/>
    <dgm:cxn modelId="{BD3FE4F9-0046-4CBF-A825-79D29D14F032}" type="presParOf" srcId="{93B3D6F4-B19B-450D-A74D-5F7C3001E90F}" destId="{71AFE61D-D1CA-44D7-BBD0-13F57D6FCF7A}" srcOrd="1" destOrd="0" presId="urn:microsoft.com/office/officeart/2005/8/layout/vList2"/>
    <dgm:cxn modelId="{B7C5082C-913F-4DB9-89EA-E497277923B8}" type="presParOf" srcId="{93B3D6F4-B19B-450D-A74D-5F7C3001E90F}" destId="{8759A1C1-CE2D-43DC-B0F9-47CBFABA4FD3}" srcOrd="2" destOrd="0" presId="urn:microsoft.com/office/officeart/2005/8/layout/vList2"/>
    <dgm:cxn modelId="{76CA7810-DC14-421F-A020-654E93746306}" type="presParOf" srcId="{93B3D6F4-B19B-450D-A74D-5F7C3001E90F}" destId="{4723EFA8-9909-47A9-B9CA-2BCF2BAF3EBC}" srcOrd="3" destOrd="0" presId="urn:microsoft.com/office/officeart/2005/8/layout/vList2"/>
    <dgm:cxn modelId="{6C551F7C-4427-40FB-889E-20DE556AF7A2}" type="presParOf" srcId="{93B3D6F4-B19B-450D-A74D-5F7C3001E90F}" destId="{0653B860-66F7-4A74-8601-4178C9C81A32}" srcOrd="4" destOrd="0" presId="urn:microsoft.com/office/officeart/2005/8/layout/vList2"/>
    <dgm:cxn modelId="{985F2682-B17B-455E-91AA-1FCCB9BCD3A7}" type="presParOf" srcId="{93B3D6F4-B19B-450D-A74D-5F7C3001E90F}" destId="{3F9F2D21-5F04-416D-8243-D482A0BEB555}" srcOrd="5" destOrd="0" presId="urn:microsoft.com/office/officeart/2005/8/layout/vList2"/>
    <dgm:cxn modelId="{46517B69-555D-4CBB-8A08-1F8CC632F17D}" type="presParOf" srcId="{93B3D6F4-B19B-450D-A74D-5F7C3001E90F}" destId="{205DED02-EEE1-4CD3-BDA5-7C1832312B1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B7DB4-1104-4D1A-9C34-86FF12E2A791}">
      <dsp:nvSpPr>
        <dsp:cNvPr id="0" name=""/>
        <dsp:cNvSpPr/>
      </dsp:nvSpPr>
      <dsp:spPr>
        <a:xfrm>
          <a:off x="0" y="242887"/>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Engaging with vulnerable groups </a:t>
          </a:r>
          <a:endParaRPr lang="en-US" sz="2200" kern="1200" dirty="0"/>
        </a:p>
      </dsp:txBody>
      <dsp:txXfrm>
        <a:off x="0" y="242887"/>
        <a:ext cx="2385218" cy="1431131"/>
      </dsp:txXfrm>
    </dsp:sp>
    <dsp:sp modelId="{BD9FE8B8-E333-4282-B9A2-9A61177D3EFA}">
      <dsp:nvSpPr>
        <dsp:cNvPr id="0" name=""/>
        <dsp:cNvSpPr/>
      </dsp:nvSpPr>
      <dsp:spPr>
        <a:xfrm>
          <a:off x="2623740" y="242887"/>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Website information – digital journey/webforms</a:t>
          </a:r>
          <a:endParaRPr lang="en-US" sz="2200" kern="1200" dirty="0"/>
        </a:p>
      </dsp:txBody>
      <dsp:txXfrm>
        <a:off x="2623740" y="242887"/>
        <a:ext cx="2385218" cy="1431131"/>
      </dsp:txXfrm>
    </dsp:sp>
    <dsp:sp modelId="{F0B81562-B681-4B99-B66A-7006C74D7982}">
      <dsp:nvSpPr>
        <dsp:cNvPr id="0" name=""/>
        <dsp:cNvSpPr/>
      </dsp:nvSpPr>
      <dsp:spPr>
        <a:xfrm>
          <a:off x="5247481" y="242887"/>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Engage with Services on their customer journey</a:t>
          </a:r>
          <a:endParaRPr lang="en-US" sz="2200" kern="1200"/>
        </a:p>
      </dsp:txBody>
      <dsp:txXfrm>
        <a:off x="5247481" y="242887"/>
        <a:ext cx="2385218" cy="1431131"/>
      </dsp:txXfrm>
    </dsp:sp>
    <dsp:sp modelId="{66611AB9-F67F-4B2D-A545-C8E769B7EDAB}">
      <dsp:nvSpPr>
        <dsp:cNvPr id="0" name=""/>
        <dsp:cNvSpPr/>
      </dsp:nvSpPr>
      <dsp:spPr>
        <a:xfrm>
          <a:off x="0" y="1912540"/>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Involve customers in process change</a:t>
          </a:r>
          <a:endParaRPr lang="en-US" sz="2200" kern="1200"/>
        </a:p>
      </dsp:txBody>
      <dsp:txXfrm>
        <a:off x="0" y="1912540"/>
        <a:ext cx="2385218" cy="1431131"/>
      </dsp:txXfrm>
    </dsp:sp>
    <dsp:sp modelId="{46D35EDD-4D53-4D8B-841A-9205F50493CE}">
      <dsp:nvSpPr>
        <dsp:cNvPr id="0" name=""/>
        <dsp:cNvSpPr/>
      </dsp:nvSpPr>
      <dsp:spPr>
        <a:xfrm>
          <a:off x="2623740" y="1912540"/>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Setting customer expectation</a:t>
          </a:r>
          <a:endParaRPr lang="en-US" sz="2200" kern="1200"/>
        </a:p>
      </dsp:txBody>
      <dsp:txXfrm>
        <a:off x="2623740" y="1912540"/>
        <a:ext cx="2385218" cy="1431131"/>
      </dsp:txXfrm>
    </dsp:sp>
    <dsp:sp modelId="{67FDCF58-C718-4B43-9BB5-6DA748C975D7}">
      <dsp:nvSpPr>
        <dsp:cNvPr id="0" name=""/>
        <dsp:cNvSpPr/>
      </dsp:nvSpPr>
      <dsp:spPr>
        <a:xfrm>
          <a:off x="5247481" y="1912540"/>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Multi-skilled CRIT team – inc Mental Health/Trauma Informed</a:t>
          </a:r>
          <a:endParaRPr lang="en-US" sz="2200" kern="1200"/>
        </a:p>
      </dsp:txBody>
      <dsp:txXfrm>
        <a:off x="5247481" y="1912540"/>
        <a:ext cx="2385218" cy="1431131"/>
      </dsp:txXfrm>
    </dsp:sp>
    <dsp:sp modelId="{8BE0D240-604C-4D59-B7E4-F46FE859387F}">
      <dsp:nvSpPr>
        <dsp:cNvPr id="0" name=""/>
        <dsp:cNvSpPr/>
      </dsp:nvSpPr>
      <dsp:spPr>
        <a:xfrm>
          <a:off x="0" y="3582194"/>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Complaints Improvement Groups</a:t>
          </a:r>
          <a:endParaRPr lang="en-US" sz="2200" kern="1200" dirty="0"/>
        </a:p>
      </dsp:txBody>
      <dsp:txXfrm>
        <a:off x="0" y="3582194"/>
        <a:ext cx="2385218" cy="1431131"/>
      </dsp:txXfrm>
    </dsp:sp>
    <dsp:sp modelId="{17F1BCB8-E398-4433-A561-D6ED4584774B}">
      <dsp:nvSpPr>
        <dsp:cNvPr id="0" name=""/>
        <dsp:cNvSpPr/>
      </dsp:nvSpPr>
      <dsp:spPr>
        <a:xfrm>
          <a:off x="2623740" y="3582194"/>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Implementing lessons learnt/Complaint Training</a:t>
          </a:r>
          <a:endParaRPr lang="en-US" sz="2200" kern="1200"/>
        </a:p>
      </dsp:txBody>
      <dsp:txXfrm>
        <a:off x="2623740" y="3582194"/>
        <a:ext cx="2385218" cy="1431131"/>
      </dsp:txXfrm>
    </dsp:sp>
    <dsp:sp modelId="{FFBFFBAC-9E29-411D-86A5-F32B53447B8F}">
      <dsp:nvSpPr>
        <dsp:cNvPr id="0" name=""/>
        <dsp:cNvSpPr/>
      </dsp:nvSpPr>
      <dsp:spPr>
        <a:xfrm>
          <a:off x="5247481" y="3582194"/>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Career path – YT/MA’s</a:t>
          </a:r>
          <a:endParaRPr lang="en-US" sz="2200" kern="1200" dirty="0"/>
        </a:p>
      </dsp:txBody>
      <dsp:txXfrm>
        <a:off x="5247481" y="3582194"/>
        <a:ext cx="2385218" cy="14311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82B8-6EB7-451E-BBAB-50B7C4AD7A40}">
      <dsp:nvSpPr>
        <dsp:cNvPr id="0" name=""/>
        <dsp:cNvSpPr/>
      </dsp:nvSpPr>
      <dsp:spPr>
        <a:xfrm>
          <a:off x="0" y="617619"/>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Email: </a:t>
          </a:r>
          <a:r>
            <a:rPr lang="en-US" sz="2400" kern="1200" dirty="0">
              <a:hlinkClick xmlns:r="http://schemas.openxmlformats.org/officeDocument/2006/relationships" r:id="rId1"/>
            </a:rPr>
            <a:t>customerresolution@highland.gov.uk</a:t>
          </a:r>
          <a:r>
            <a:rPr lang="en-US" sz="2400" kern="1200" dirty="0"/>
            <a:t> </a:t>
          </a:r>
        </a:p>
      </dsp:txBody>
      <dsp:txXfrm>
        <a:off x="46541" y="664160"/>
        <a:ext cx="7539618" cy="860321"/>
      </dsp:txXfrm>
    </dsp:sp>
    <dsp:sp modelId="{8759A1C1-CE2D-43DC-B0F9-47CBFABA4FD3}">
      <dsp:nvSpPr>
        <dsp:cNvPr id="0" name=""/>
        <dsp:cNvSpPr/>
      </dsp:nvSpPr>
      <dsp:spPr>
        <a:xfrm>
          <a:off x="0" y="1640142"/>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t>Email: </a:t>
          </a:r>
          <a:r>
            <a:rPr lang="en-US" sz="2400" u="none" kern="1200" dirty="0">
              <a:hlinkClick xmlns:r="http://schemas.openxmlformats.org/officeDocument/2006/relationships" r:id="rId2"/>
            </a:rPr>
            <a:t>angela.morrison@highland.gov.uk</a:t>
          </a:r>
          <a:r>
            <a:rPr lang="en-US" sz="2400" u="none" kern="1200" dirty="0"/>
            <a:t> </a:t>
          </a:r>
        </a:p>
      </dsp:txBody>
      <dsp:txXfrm>
        <a:off x="46541" y="1686683"/>
        <a:ext cx="7539618" cy="860321"/>
      </dsp:txXfrm>
    </dsp:sp>
    <dsp:sp modelId="{0653B860-66F7-4A74-8601-4178C9C81A32}">
      <dsp:nvSpPr>
        <dsp:cNvPr id="0" name=""/>
        <dsp:cNvSpPr/>
      </dsp:nvSpPr>
      <dsp:spPr>
        <a:xfrm>
          <a:off x="0" y="2662666"/>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Mobile: </a:t>
          </a:r>
          <a:r>
            <a:rPr lang="en-GB" sz="2400" kern="1200" dirty="0"/>
            <a:t>07747 767179</a:t>
          </a:r>
          <a:endParaRPr lang="en-US" sz="2400" kern="1200" dirty="0"/>
        </a:p>
      </dsp:txBody>
      <dsp:txXfrm>
        <a:off x="46541" y="2709207"/>
        <a:ext cx="7539618" cy="860321"/>
      </dsp:txXfrm>
    </dsp:sp>
    <dsp:sp modelId="{205DED02-EEE1-4CD3-BDA5-7C1832312B1D}">
      <dsp:nvSpPr>
        <dsp:cNvPr id="0" name=""/>
        <dsp:cNvSpPr/>
      </dsp:nvSpPr>
      <dsp:spPr>
        <a:xfrm>
          <a:off x="0" y="3685190"/>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Address: </a:t>
          </a:r>
          <a:r>
            <a:rPr lang="en-US" sz="2400" kern="1200" dirty="0"/>
            <a:t>Customer Resolution &amp; Improvement Team, Highland Council, </a:t>
          </a:r>
          <a:r>
            <a:rPr lang="en-US" sz="2400" kern="1200" dirty="0" err="1"/>
            <a:t>Glenurquhart</a:t>
          </a:r>
          <a:r>
            <a:rPr lang="en-US" sz="2400" kern="1200" dirty="0"/>
            <a:t> Road, Inverness, IV3 5NX</a:t>
          </a:r>
        </a:p>
      </dsp:txBody>
      <dsp:txXfrm>
        <a:off x="46541" y="3731731"/>
        <a:ext cx="7539618" cy="86032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626" cy="496491"/>
          </a:xfrm>
          <a:prstGeom prst="rect">
            <a:avLst/>
          </a:prstGeom>
        </p:spPr>
        <p:txBody>
          <a:bodyPr vert="horz" lIns="90608" tIns="45304" rIns="90608" bIns="45304" rtlCol="0"/>
          <a:lstStyle>
            <a:lvl1pPr algn="l">
              <a:defRPr sz="1200"/>
            </a:lvl1pPr>
          </a:lstStyle>
          <a:p>
            <a:endParaRPr lang="en-GB"/>
          </a:p>
        </p:txBody>
      </p:sp>
      <p:sp>
        <p:nvSpPr>
          <p:cNvPr id="3" name="Date Placeholder 2"/>
          <p:cNvSpPr>
            <a:spLocks noGrp="1"/>
          </p:cNvSpPr>
          <p:nvPr>
            <p:ph type="dt" sz="quarter" idx="1"/>
          </p:nvPr>
        </p:nvSpPr>
        <p:spPr>
          <a:xfrm>
            <a:off x="3778506" y="0"/>
            <a:ext cx="2890626" cy="496491"/>
          </a:xfrm>
          <a:prstGeom prst="rect">
            <a:avLst/>
          </a:prstGeom>
        </p:spPr>
        <p:txBody>
          <a:bodyPr vert="horz" lIns="90608" tIns="45304" rIns="90608" bIns="45304" rtlCol="0"/>
          <a:lstStyle>
            <a:lvl1pPr algn="r">
              <a:defRPr sz="1200"/>
            </a:lvl1pPr>
          </a:lstStyle>
          <a:p>
            <a:fld id="{F53DE6A9-B5E9-490D-B889-1CC33586F091}" type="datetimeFigureOut">
              <a:rPr lang="en-GB" smtClean="0"/>
              <a:t>17/05/2022</a:t>
            </a:fld>
            <a:endParaRPr lang="en-GB"/>
          </a:p>
        </p:txBody>
      </p:sp>
      <p:sp>
        <p:nvSpPr>
          <p:cNvPr id="4" name="Footer Placeholder 3"/>
          <p:cNvSpPr>
            <a:spLocks noGrp="1"/>
          </p:cNvSpPr>
          <p:nvPr>
            <p:ph type="ftr" sz="quarter" idx="2"/>
          </p:nvPr>
        </p:nvSpPr>
        <p:spPr>
          <a:xfrm>
            <a:off x="1" y="9431599"/>
            <a:ext cx="2890626" cy="496491"/>
          </a:xfrm>
          <a:prstGeom prst="rect">
            <a:avLst/>
          </a:prstGeom>
        </p:spPr>
        <p:txBody>
          <a:bodyPr vert="horz" lIns="90608" tIns="45304" rIns="90608" bIns="45304" rtlCol="0" anchor="b"/>
          <a:lstStyle>
            <a:lvl1pPr algn="l">
              <a:defRPr sz="1200"/>
            </a:lvl1pPr>
          </a:lstStyle>
          <a:p>
            <a:endParaRPr lang="en-GB"/>
          </a:p>
        </p:txBody>
      </p:sp>
      <p:sp>
        <p:nvSpPr>
          <p:cNvPr id="5" name="Slide Number Placeholder 4"/>
          <p:cNvSpPr>
            <a:spLocks noGrp="1"/>
          </p:cNvSpPr>
          <p:nvPr>
            <p:ph type="sldNum" sz="quarter" idx="3"/>
          </p:nvPr>
        </p:nvSpPr>
        <p:spPr>
          <a:xfrm>
            <a:off x="3778506" y="9431599"/>
            <a:ext cx="2890626" cy="496491"/>
          </a:xfrm>
          <a:prstGeom prst="rect">
            <a:avLst/>
          </a:prstGeom>
        </p:spPr>
        <p:txBody>
          <a:bodyPr vert="horz" lIns="90608" tIns="45304" rIns="90608" bIns="45304"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0" y="1"/>
            <a:ext cx="6670675" cy="245906"/>
          </a:xfrm>
          <a:prstGeom prst="rect">
            <a:avLst/>
          </a:prstGeom>
          <a:noFill/>
        </p:spPr>
        <p:txBody>
          <a:bodyPr vert="horz" lIns="90608" tIns="45304" rIns="90608" bIns="45304" rtlCol="0">
            <a:spAutoFit/>
          </a:bodyPr>
          <a:lstStyle/>
          <a:p>
            <a:pPr algn="ctr"/>
            <a:r>
              <a:rPr lang="en-GB" sz="1000" b="1">
                <a:solidFill>
                  <a:srgbClr val="000000"/>
                </a:solidFill>
                <a:latin typeface="arial"/>
              </a:rPr>
              <a:t>OFFICIAL</a:t>
            </a:r>
          </a:p>
        </p:txBody>
      </p:sp>
      <p:sp>
        <p:nvSpPr>
          <p:cNvPr id="7" name="fc" descr="OFFICIAL"/>
          <p:cNvSpPr txBox="1"/>
          <p:nvPr/>
        </p:nvSpPr>
        <p:spPr>
          <a:xfrm>
            <a:off x="0" y="9557446"/>
            <a:ext cx="6670675" cy="245906"/>
          </a:xfrm>
          <a:prstGeom prst="rect">
            <a:avLst/>
          </a:prstGeom>
          <a:noFill/>
        </p:spPr>
        <p:txBody>
          <a:bodyPr vert="horz" lIns="90608" tIns="45304" rIns="90608" bIns="45304"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626" cy="496491"/>
          </a:xfrm>
          <a:prstGeom prst="rect">
            <a:avLst/>
          </a:prstGeom>
        </p:spPr>
        <p:txBody>
          <a:bodyPr vert="horz" lIns="90608" tIns="45304" rIns="90608" bIns="45304" rtlCol="0"/>
          <a:lstStyle>
            <a:lvl1pPr algn="l">
              <a:defRPr sz="1200"/>
            </a:lvl1pPr>
          </a:lstStyle>
          <a:p>
            <a:endParaRPr lang="en-GB"/>
          </a:p>
        </p:txBody>
      </p:sp>
      <p:sp>
        <p:nvSpPr>
          <p:cNvPr id="3" name="Date Placeholder 2"/>
          <p:cNvSpPr>
            <a:spLocks noGrp="1"/>
          </p:cNvSpPr>
          <p:nvPr>
            <p:ph type="dt" idx="1"/>
          </p:nvPr>
        </p:nvSpPr>
        <p:spPr>
          <a:xfrm>
            <a:off x="3778506" y="0"/>
            <a:ext cx="2890626" cy="496491"/>
          </a:xfrm>
          <a:prstGeom prst="rect">
            <a:avLst/>
          </a:prstGeom>
        </p:spPr>
        <p:txBody>
          <a:bodyPr vert="horz" lIns="90608" tIns="45304" rIns="90608" bIns="45304" rtlCol="0"/>
          <a:lstStyle>
            <a:lvl1pPr algn="r">
              <a:defRPr sz="1200"/>
            </a:lvl1pPr>
          </a:lstStyle>
          <a:p>
            <a:fld id="{81DE036E-460B-4C1D-A880-EABA5EF82C50}" type="datetimeFigureOut">
              <a:rPr lang="en-GB" smtClean="0"/>
              <a:t>17/05/2022</a:t>
            </a:fld>
            <a:endParaRPr lang="en-GB"/>
          </a:p>
        </p:txBody>
      </p:sp>
      <p:sp>
        <p:nvSpPr>
          <p:cNvPr id="4" name="Slide Image Placeholder 3"/>
          <p:cNvSpPr>
            <a:spLocks noGrp="1" noRot="1" noChangeAspect="1"/>
          </p:cNvSpPr>
          <p:nvPr>
            <p:ph type="sldImg" idx="2"/>
          </p:nvPr>
        </p:nvSpPr>
        <p:spPr>
          <a:xfrm>
            <a:off x="854075" y="744538"/>
            <a:ext cx="4962525" cy="3722687"/>
          </a:xfrm>
          <a:prstGeom prst="rect">
            <a:avLst/>
          </a:prstGeom>
          <a:noFill/>
          <a:ln w="12700">
            <a:solidFill>
              <a:prstClr val="black"/>
            </a:solidFill>
          </a:ln>
        </p:spPr>
        <p:txBody>
          <a:bodyPr vert="horz" lIns="90608" tIns="45304" rIns="90608" bIns="45304" rtlCol="0" anchor="ctr"/>
          <a:lstStyle/>
          <a:p>
            <a:endParaRPr lang="en-GB"/>
          </a:p>
        </p:txBody>
      </p:sp>
      <p:sp>
        <p:nvSpPr>
          <p:cNvPr id="5" name="Notes Placeholder 4"/>
          <p:cNvSpPr>
            <a:spLocks noGrp="1"/>
          </p:cNvSpPr>
          <p:nvPr>
            <p:ph type="body" sz="quarter" idx="3"/>
          </p:nvPr>
        </p:nvSpPr>
        <p:spPr>
          <a:xfrm>
            <a:off x="667068" y="4716662"/>
            <a:ext cx="5336540" cy="4468416"/>
          </a:xfrm>
          <a:prstGeom prst="rect">
            <a:avLst/>
          </a:prstGeom>
        </p:spPr>
        <p:txBody>
          <a:bodyPr vert="horz" lIns="90608" tIns="45304" rIns="90608" bIns="453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1599"/>
            <a:ext cx="2890626" cy="496491"/>
          </a:xfrm>
          <a:prstGeom prst="rect">
            <a:avLst/>
          </a:prstGeom>
        </p:spPr>
        <p:txBody>
          <a:bodyPr vert="horz" lIns="90608" tIns="45304" rIns="90608" bIns="45304" rtlCol="0" anchor="b"/>
          <a:lstStyle>
            <a:lvl1pPr algn="l">
              <a:defRPr sz="1200"/>
            </a:lvl1pPr>
          </a:lstStyle>
          <a:p>
            <a:endParaRPr lang="en-GB"/>
          </a:p>
        </p:txBody>
      </p:sp>
      <p:sp>
        <p:nvSpPr>
          <p:cNvPr id="7" name="Slide Number Placeholder 6"/>
          <p:cNvSpPr>
            <a:spLocks noGrp="1"/>
          </p:cNvSpPr>
          <p:nvPr>
            <p:ph type="sldNum" sz="quarter" idx="5"/>
          </p:nvPr>
        </p:nvSpPr>
        <p:spPr>
          <a:xfrm>
            <a:off x="3778506" y="9431599"/>
            <a:ext cx="2890626" cy="496491"/>
          </a:xfrm>
          <a:prstGeom prst="rect">
            <a:avLst/>
          </a:prstGeom>
        </p:spPr>
        <p:txBody>
          <a:bodyPr vert="horz" lIns="90608" tIns="45304" rIns="90608" bIns="45304"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0" y="1"/>
            <a:ext cx="6670675" cy="245906"/>
          </a:xfrm>
          <a:prstGeom prst="rect">
            <a:avLst/>
          </a:prstGeom>
          <a:noFill/>
        </p:spPr>
        <p:txBody>
          <a:bodyPr vert="horz" lIns="90608" tIns="45304" rIns="90608" bIns="45304" rtlCol="0">
            <a:spAutoFit/>
          </a:bodyPr>
          <a:lstStyle/>
          <a:p>
            <a:pPr algn="ctr"/>
            <a:r>
              <a:rPr lang="en-GB" sz="1000" b="1" i="0" u="none" baseline="0">
                <a:solidFill>
                  <a:srgbClr val="000000"/>
                </a:solidFill>
                <a:latin typeface="arial"/>
              </a:rPr>
              <a:t>OFFICIAL</a:t>
            </a:r>
          </a:p>
        </p:txBody>
      </p:sp>
      <p:sp>
        <p:nvSpPr>
          <p:cNvPr id="9" name="fc" descr="OFFICIAL"/>
          <p:cNvSpPr txBox="1"/>
          <p:nvPr/>
        </p:nvSpPr>
        <p:spPr>
          <a:xfrm>
            <a:off x="0" y="9557446"/>
            <a:ext cx="6670675" cy="245906"/>
          </a:xfrm>
          <a:prstGeom prst="rect">
            <a:avLst/>
          </a:prstGeom>
          <a:noFill/>
        </p:spPr>
        <p:txBody>
          <a:bodyPr vert="horz" lIns="90608" tIns="45304" rIns="90608" bIns="45304" rtlCol="0">
            <a:spAutoFit/>
          </a:bodyPr>
          <a:lstStyle/>
          <a:p>
            <a:pPr algn="ctr"/>
            <a:r>
              <a:rPr lang="en-GB" sz="1000" b="1" i="0" u="none" baseline="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8E27066-9A47-4F4A-874B-B2139619695A}" type="slidenum">
              <a:rPr lang="en-GB" smtClean="0"/>
              <a:t>2</a:t>
            </a:fld>
            <a:endParaRPr lang="en-GB"/>
          </a:p>
        </p:txBody>
      </p:sp>
    </p:spTree>
    <p:extLst>
      <p:ext uri="{BB962C8B-B14F-4D97-AF65-F5344CB8AC3E}">
        <p14:creationId xmlns:p14="http://schemas.microsoft.com/office/powerpoint/2010/main" val="962824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45</a:t>
            </a:fld>
            <a:endParaRPr lang="en-GB"/>
          </a:p>
        </p:txBody>
      </p:sp>
    </p:spTree>
    <p:extLst>
      <p:ext uri="{BB962C8B-B14F-4D97-AF65-F5344CB8AC3E}">
        <p14:creationId xmlns:p14="http://schemas.microsoft.com/office/powerpoint/2010/main" val="2815373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46</a:t>
            </a:fld>
            <a:endParaRPr lang="en-GB"/>
          </a:p>
        </p:txBody>
      </p:sp>
    </p:spTree>
    <p:extLst>
      <p:ext uri="{BB962C8B-B14F-4D97-AF65-F5344CB8AC3E}">
        <p14:creationId xmlns:p14="http://schemas.microsoft.com/office/powerpoint/2010/main" val="1898502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48</a:t>
            </a:fld>
            <a:endParaRPr lang="en-GB"/>
          </a:p>
        </p:txBody>
      </p:sp>
    </p:spTree>
    <p:extLst>
      <p:ext uri="{BB962C8B-B14F-4D97-AF65-F5344CB8AC3E}">
        <p14:creationId xmlns:p14="http://schemas.microsoft.com/office/powerpoint/2010/main" val="2642604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50</a:t>
            </a:fld>
            <a:endParaRPr lang="en-GB"/>
          </a:p>
        </p:txBody>
      </p:sp>
    </p:spTree>
    <p:extLst>
      <p:ext uri="{BB962C8B-B14F-4D97-AF65-F5344CB8AC3E}">
        <p14:creationId xmlns:p14="http://schemas.microsoft.com/office/powerpoint/2010/main" val="290962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8E27066-9A47-4F4A-874B-B2139619695A}" type="slidenum">
              <a:rPr lang="en-GB" smtClean="0"/>
              <a:t>3</a:t>
            </a:fld>
            <a:endParaRPr lang="en-GB"/>
          </a:p>
        </p:txBody>
      </p:sp>
    </p:spTree>
    <p:extLst>
      <p:ext uri="{BB962C8B-B14F-4D97-AF65-F5344CB8AC3E}">
        <p14:creationId xmlns:p14="http://schemas.microsoft.com/office/powerpoint/2010/main" val="96282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37</a:t>
            </a:fld>
            <a:endParaRPr lang="en-GB"/>
          </a:p>
        </p:txBody>
      </p:sp>
    </p:spTree>
    <p:extLst>
      <p:ext uri="{BB962C8B-B14F-4D97-AF65-F5344CB8AC3E}">
        <p14:creationId xmlns:p14="http://schemas.microsoft.com/office/powerpoint/2010/main" val="2923693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38</a:t>
            </a:fld>
            <a:endParaRPr lang="en-GB"/>
          </a:p>
        </p:txBody>
      </p:sp>
    </p:spTree>
    <p:extLst>
      <p:ext uri="{BB962C8B-B14F-4D97-AF65-F5344CB8AC3E}">
        <p14:creationId xmlns:p14="http://schemas.microsoft.com/office/powerpoint/2010/main" val="917366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39</a:t>
            </a:fld>
            <a:endParaRPr lang="en-GB"/>
          </a:p>
        </p:txBody>
      </p:sp>
    </p:spTree>
    <p:extLst>
      <p:ext uri="{BB962C8B-B14F-4D97-AF65-F5344CB8AC3E}">
        <p14:creationId xmlns:p14="http://schemas.microsoft.com/office/powerpoint/2010/main" val="3425464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40</a:t>
            </a:fld>
            <a:endParaRPr lang="en-GB"/>
          </a:p>
        </p:txBody>
      </p:sp>
    </p:spTree>
    <p:extLst>
      <p:ext uri="{BB962C8B-B14F-4D97-AF65-F5344CB8AC3E}">
        <p14:creationId xmlns:p14="http://schemas.microsoft.com/office/powerpoint/2010/main" val="2181057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41</a:t>
            </a:fld>
            <a:endParaRPr lang="en-GB"/>
          </a:p>
        </p:txBody>
      </p:sp>
    </p:spTree>
    <p:extLst>
      <p:ext uri="{BB962C8B-B14F-4D97-AF65-F5344CB8AC3E}">
        <p14:creationId xmlns:p14="http://schemas.microsoft.com/office/powerpoint/2010/main" val="2952699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42</a:t>
            </a:fld>
            <a:endParaRPr lang="en-GB"/>
          </a:p>
        </p:txBody>
      </p:sp>
    </p:spTree>
    <p:extLst>
      <p:ext uri="{BB962C8B-B14F-4D97-AF65-F5344CB8AC3E}">
        <p14:creationId xmlns:p14="http://schemas.microsoft.com/office/powerpoint/2010/main" val="2453828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43</a:t>
            </a:fld>
            <a:endParaRPr lang="en-GB"/>
          </a:p>
        </p:txBody>
      </p:sp>
    </p:spTree>
    <p:extLst>
      <p:ext uri="{BB962C8B-B14F-4D97-AF65-F5344CB8AC3E}">
        <p14:creationId xmlns:p14="http://schemas.microsoft.com/office/powerpoint/2010/main" val="1022068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02424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0242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3448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42591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a:t>
            </a:r>
            <a:br>
              <a:rPr lang="en-US" dirty="0"/>
            </a:br>
            <a:r>
              <a:rPr lang="en-US" dirty="0"/>
              <a:t>Section title in English</a:t>
            </a:r>
            <a:endParaRPr lang="en-GB" dirty="0"/>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Section title in Gaelic</a:t>
            </a:r>
            <a:endParaRPr lang="en-GB" dirty="0"/>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11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1912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18805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image" Target="../media/image4.png"/><Relationship Id="rId2" Type="http://schemas.openxmlformats.org/officeDocument/2006/relationships/slideLayout" Target="../slideLayouts/slideLayout4.xml"/><Relationship Id="rId16"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 id="214748366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 id="2147483680"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highland.gov.uk/info/704/data_protection_and_freedom_of_information/341/information_we_hold_about_you"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miles.watters@highland.gov.uk"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mailto:Angela.Morrison@highland.gov.uk"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highland.gov.uk/directory_record/1046506/contact_your_councillor"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itspublicknowledge.info/"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itspublicknowledge.info/"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s://self.highland.gov.uk/en/service/Complaint" TargetMode="External"/><Relationship Id="rId7" Type="http://schemas.openxmlformats.org/officeDocument/2006/relationships/hyperlink" Target="mailto:complaints@highland.gov.uk"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www.highland.gov.uk/info/591/council_and_government/535/customer_services" TargetMode="External"/><Relationship Id="rId5" Type="http://schemas.openxmlformats.org/officeDocument/2006/relationships/hyperlink" Target="https://www.highland.gov.uk/councillors" TargetMode="External"/><Relationship Id="rId4" Type="http://schemas.openxmlformats.org/officeDocument/2006/relationships/hyperlink" Target="https://www.highland.gov.uk/directory/16/visit_an_office"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9.xml.rels><?xml version="1.0" encoding="UTF-8" standalone="yes"?>
<Relationships xmlns="http://schemas.openxmlformats.org/package/2006/relationships"><Relationship Id="rId8" Type="http://schemas.openxmlformats.org/officeDocument/2006/relationships/hyperlink" Target="https://www.highland.gov.uk/request" TargetMode="External"/><Relationship Id="rId3" Type="http://schemas.openxmlformats.org/officeDocument/2006/relationships/hyperlink" Target="https://www.highland.gov.uk/info/670/consultations_complaints_and_compliments/368/how_to_make_a_complaint/5" TargetMode="External"/><Relationship Id="rId7" Type="http://schemas.openxmlformats.org/officeDocument/2006/relationships/hyperlink" Target="https://www.highland.gov.uk/report" TargetMode="External"/><Relationship Id="rId2" Type="http://schemas.openxmlformats.org/officeDocument/2006/relationships/hyperlink" Target="https://www.spso.org.uk/spso" TargetMode="External"/><Relationship Id="rId1" Type="http://schemas.openxmlformats.org/officeDocument/2006/relationships/slideLayout" Target="../slideLayouts/slideLayout8.xml"/><Relationship Id="rId6" Type="http://schemas.openxmlformats.org/officeDocument/2006/relationships/hyperlink" Target="https://www.highland.gov.uk/pay" TargetMode="External"/><Relationship Id="rId11" Type="http://schemas.openxmlformats.org/officeDocument/2006/relationships/hyperlink" Target="https://www.itspublicknowledge.info/" TargetMode="External"/><Relationship Id="rId5" Type="http://schemas.openxmlformats.org/officeDocument/2006/relationships/hyperlink" Target="https://www.highland.gov.uk/info/670/consultations_complaints_and_compliments/368/how_to_make_a_complaint/6" TargetMode="External"/><Relationship Id="rId10" Type="http://schemas.openxmlformats.org/officeDocument/2006/relationships/hyperlink" Target="https://self.highland.gov.uk/service/Freedom_of_information?noLoginPrompt=1" TargetMode="External"/><Relationship Id="rId4" Type="http://schemas.openxmlformats.org/officeDocument/2006/relationships/hyperlink" Target="https://self.highland.gov.uk/service/Complaint?noLoginPrompt=1" TargetMode="External"/><Relationship Id="rId9" Type="http://schemas.openxmlformats.org/officeDocument/2006/relationships/hyperlink" Target="https://www.highland.gov.uk/info/591/council_and_government/535/customer_servic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highland.gov.uk/directory/39/policies/category/235"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00" y="1340768"/>
            <a:ext cx="7920000" cy="1440160"/>
          </a:xfrm>
        </p:spPr>
        <p:txBody>
          <a:bodyPr/>
          <a:lstStyle/>
          <a:p>
            <a:r>
              <a:rPr lang="en-GB" b="1" dirty="0"/>
              <a:t>Information Governance and </a:t>
            </a:r>
            <a:br>
              <a:rPr lang="en-GB" b="1" dirty="0"/>
            </a:br>
            <a:r>
              <a:rPr lang="en-GB" b="1" dirty="0"/>
              <a:t>Customer Contact</a:t>
            </a:r>
            <a:br>
              <a:rPr lang="en-GB" dirty="0">
                <a:solidFill>
                  <a:srgbClr val="2F7C3A"/>
                </a:solidFill>
                <a:effectLst/>
              </a:rPr>
            </a:br>
            <a:br>
              <a:rPr lang="en-GB" b="1" dirty="0"/>
            </a:br>
            <a:endParaRPr lang="en-GB" dirty="0"/>
          </a:p>
        </p:txBody>
      </p:sp>
      <p:sp>
        <p:nvSpPr>
          <p:cNvPr id="3" name="Title 1"/>
          <p:cNvSpPr txBox="1">
            <a:spLocks/>
          </p:cNvSpPr>
          <p:nvPr/>
        </p:nvSpPr>
        <p:spPr>
          <a:xfrm>
            <a:off x="612000" y="6165304"/>
            <a:ext cx="7920000"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sz="2000" b="1" dirty="0"/>
              <a:t>New Members’ briefing 2022</a:t>
            </a:r>
            <a:endParaRPr lang="en-GB" sz="2000" dirty="0"/>
          </a:p>
        </p:txBody>
      </p:sp>
      <p:sp>
        <p:nvSpPr>
          <p:cNvPr id="4" name="Title 1">
            <a:extLst>
              <a:ext uri="{FF2B5EF4-FFF2-40B4-BE49-F238E27FC236}">
                <a16:creationId xmlns:a16="http://schemas.microsoft.com/office/drawing/2014/main" id="{DE5CC50C-E565-4B34-B985-2D8306C730F6}"/>
              </a:ext>
            </a:extLst>
          </p:cNvPr>
          <p:cNvSpPr txBox="1">
            <a:spLocks/>
          </p:cNvSpPr>
          <p:nvPr/>
        </p:nvSpPr>
        <p:spPr>
          <a:xfrm>
            <a:off x="0" y="3789040"/>
            <a:ext cx="9108504"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b="1" dirty="0" err="1">
                <a:solidFill>
                  <a:srgbClr val="2F7C3A"/>
                </a:solidFill>
                <a:effectLst/>
              </a:rPr>
              <a:t>Riaghlachas</a:t>
            </a:r>
            <a:r>
              <a:rPr lang="en-GB" b="1" dirty="0">
                <a:solidFill>
                  <a:srgbClr val="2F7C3A"/>
                </a:solidFill>
                <a:effectLst/>
              </a:rPr>
              <a:t> </a:t>
            </a:r>
            <a:r>
              <a:rPr lang="en-GB" b="1" dirty="0" err="1">
                <a:solidFill>
                  <a:srgbClr val="2F7C3A"/>
                </a:solidFill>
                <a:effectLst/>
              </a:rPr>
              <a:t>Fiosrachaidh</a:t>
            </a:r>
            <a:r>
              <a:rPr lang="en-GB" b="1" dirty="0">
                <a:solidFill>
                  <a:srgbClr val="2F7C3A"/>
                </a:solidFill>
                <a:effectLst/>
              </a:rPr>
              <a:t> </a:t>
            </a:r>
          </a:p>
          <a:p>
            <a:r>
              <a:rPr lang="en-GB" b="1" dirty="0" err="1">
                <a:solidFill>
                  <a:srgbClr val="2F7C3A"/>
                </a:solidFill>
                <a:effectLst/>
              </a:rPr>
              <a:t>agus</a:t>
            </a:r>
            <a:r>
              <a:rPr lang="en-GB" b="1" dirty="0">
                <a:solidFill>
                  <a:srgbClr val="2F7C3A"/>
                </a:solidFill>
                <a:effectLst/>
              </a:rPr>
              <a:t> </a:t>
            </a:r>
          </a:p>
          <a:p>
            <a:r>
              <a:rPr lang="en-GB" b="1" dirty="0" err="1">
                <a:solidFill>
                  <a:srgbClr val="2F7C3A"/>
                </a:solidFill>
                <a:effectLst/>
              </a:rPr>
              <a:t>Conaltradh</a:t>
            </a:r>
            <a:r>
              <a:rPr lang="en-GB" b="1" dirty="0">
                <a:solidFill>
                  <a:srgbClr val="2F7C3A"/>
                </a:solidFill>
                <a:effectLst/>
              </a:rPr>
              <a:t> </a:t>
            </a:r>
            <a:r>
              <a:rPr lang="en-GB" b="1" dirty="0" err="1">
                <a:solidFill>
                  <a:srgbClr val="2F7C3A"/>
                </a:solidFill>
                <a:effectLst/>
              </a:rPr>
              <a:t>Luchd-cleachdaidh</a:t>
            </a:r>
            <a:endParaRPr lang="en-GB" dirty="0"/>
          </a:p>
        </p:txBody>
      </p:sp>
    </p:spTree>
    <p:extLst>
      <p:ext uri="{BB962C8B-B14F-4D97-AF65-F5344CB8AC3E}">
        <p14:creationId xmlns:p14="http://schemas.microsoft.com/office/powerpoint/2010/main" val="413654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Summary of IM Policy</a:t>
            </a:r>
          </a:p>
        </p:txBody>
      </p:sp>
      <p:sp>
        <p:nvSpPr>
          <p:cNvPr id="4" name="TextBox 3"/>
          <p:cNvSpPr txBox="1"/>
          <p:nvPr/>
        </p:nvSpPr>
        <p:spPr>
          <a:xfrm>
            <a:off x="755576" y="2060848"/>
            <a:ext cx="7200800" cy="5509200"/>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IM Policy Framework policies aim to:</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Protect the Confidentiality, Integrity and Availability of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Support achievement of the IM Strategy</a:t>
            </a:r>
          </a:p>
          <a:p>
            <a:pPr lvl="1"/>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IM Policies set out the approach and rules that must be followed by all who handle council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Secure handling of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ICT security controls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Retention &amp; disposal of records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Legal compliance</a:t>
            </a: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350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2800" dirty="0">
                <a:latin typeface="Arial" charset="0"/>
              </a:rPr>
              <a:t>Information Assurance &amp; Security Policy and ICT Acceptable Use Policy</a:t>
            </a:r>
          </a:p>
        </p:txBody>
      </p:sp>
      <p:sp>
        <p:nvSpPr>
          <p:cNvPr id="4" name="TextBox 3"/>
          <p:cNvSpPr txBox="1"/>
          <p:nvPr/>
        </p:nvSpPr>
        <p:spPr>
          <a:xfrm>
            <a:off x="755576" y="2060848"/>
            <a:ext cx="7200800" cy="4493538"/>
          </a:xfrm>
          <a:prstGeom prst="rect">
            <a:avLst/>
          </a:prstGeom>
          <a:noFill/>
        </p:spPr>
        <p:txBody>
          <a:bodyPr wrap="square" rtlCol="0">
            <a:spAutoFit/>
          </a:bodyPr>
          <a:lstStyle/>
          <a:p>
            <a:pPr marL="342900" indent="-342900">
              <a:buFont typeface="Arial" panose="020B0604020202020204" pitchFamily="34" charset="0"/>
              <a:buChar char="•"/>
            </a:pPr>
            <a:r>
              <a:rPr lang="en-GB" sz="2400" dirty="0"/>
              <a:t>All users of council ICT must comply with the ICT AUP</a:t>
            </a:r>
          </a:p>
          <a:p>
            <a:pPr marL="800100" lvl="1" indent="-342900">
              <a:buFont typeface="Arial" panose="020B0604020202020204" pitchFamily="34" charset="0"/>
              <a:buChar char="•"/>
            </a:pPr>
            <a:r>
              <a:rPr lang="en-GB" sz="2400" dirty="0"/>
              <a:t>Appropriate use and behaviour</a:t>
            </a:r>
          </a:p>
          <a:p>
            <a:pPr marL="800100" lvl="1" indent="-342900">
              <a:buFont typeface="Arial" panose="020B0604020202020204" pitchFamily="34" charset="0"/>
              <a:buChar char="•"/>
            </a:pPr>
            <a:r>
              <a:rPr lang="en-GB" sz="2400" dirty="0"/>
              <a:t>Protecting passwords</a:t>
            </a:r>
          </a:p>
          <a:p>
            <a:pPr marL="800100" lvl="1" indent="-342900">
              <a:buFont typeface="Arial" panose="020B0604020202020204" pitchFamily="34" charset="0"/>
              <a:buChar char="•"/>
            </a:pPr>
            <a:r>
              <a:rPr lang="en-GB" sz="2400" dirty="0"/>
              <a:t>Following good practice when using email and the web.</a:t>
            </a:r>
          </a:p>
          <a:p>
            <a:pPr marL="800100" lvl="1" indent="-342900">
              <a:buFont typeface="Arial" panose="020B0604020202020204" pitchFamily="34" charset="0"/>
              <a:buChar char="•"/>
            </a:pPr>
            <a:r>
              <a:rPr lang="en-GB" sz="2400" dirty="0"/>
              <a:t>Secure handling of information</a:t>
            </a:r>
          </a:p>
          <a:p>
            <a:pPr marL="342900" indent="-342900">
              <a:buFont typeface="Arial" panose="020B0604020202020204" pitchFamily="34" charset="0"/>
              <a:buChar char="•"/>
            </a:pPr>
            <a:r>
              <a:rPr lang="en-GB" sz="2400" dirty="0"/>
              <a:t>All those who handle council information must ensure they handle it securely (paper and electronic)</a:t>
            </a:r>
          </a:p>
          <a:p>
            <a:pPr marL="800100" lvl="1" indent="-342900">
              <a:buFont typeface="Arial" panose="020B0604020202020204" pitchFamily="34" charset="0"/>
              <a:buChar char="•"/>
            </a:pPr>
            <a:r>
              <a:rPr lang="en-GB" sz="2400" dirty="0"/>
              <a:t>Mobile working / Working from home</a:t>
            </a:r>
          </a:p>
          <a:p>
            <a:pPr marL="342900" indent="-342900">
              <a:buFont typeface="Arial" panose="020B0604020202020204" pitchFamily="34" charset="0"/>
              <a:buChar char="•"/>
            </a:pPr>
            <a:r>
              <a:rPr lang="en-GB" sz="2400" dirty="0"/>
              <a:t>Limit to the effectiveness of technical security controls – People and behaviours are the key</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92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43828" y="2564903"/>
            <a:ext cx="7056344" cy="851655"/>
          </a:xfrm>
        </p:spPr>
        <p:txBody>
          <a:bodyPr/>
          <a:lstStyle/>
          <a:p>
            <a:r>
              <a:rPr lang="en-GB" dirty="0"/>
              <a:t>Information Law</a:t>
            </a:r>
          </a:p>
        </p:txBody>
      </p:sp>
      <p:sp>
        <p:nvSpPr>
          <p:cNvPr id="6" name="Title 1"/>
          <p:cNvSpPr txBox="1">
            <a:spLocks/>
          </p:cNvSpPr>
          <p:nvPr/>
        </p:nvSpPr>
        <p:spPr>
          <a:xfrm>
            <a:off x="764400" y="5733256"/>
            <a:ext cx="7920000"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sz="2000" b="1" dirty="0"/>
              <a:t>Data Protection, Data Sharing and Freedom of Information</a:t>
            </a:r>
            <a:endParaRPr lang="en-GB" sz="2000" dirty="0"/>
          </a:p>
        </p:txBody>
      </p:sp>
      <p:sp>
        <p:nvSpPr>
          <p:cNvPr id="5" name="Title 3">
            <a:extLst>
              <a:ext uri="{FF2B5EF4-FFF2-40B4-BE49-F238E27FC236}">
                <a16:creationId xmlns:a16="http://schemas.microsoft.com/office/drawing/2014/main" id="{100A20C7-7045-4C1D-ADE4-ACCE527A919B}"/>
              </a:ext>
            </a:extLst>
          </p:cNvPr>
          <p:cNvSpPr txBox="1">
            <a:spLocks/>
          </p:cNvSpPr>
          <p:nvPr/>
        </p:nvSpPr>
        <p:spPr>
          <a:xfrm>
            <a:off x="1043608" y="3873489"/>
            <a:ext cx="7056344" cy="851655"/>
          </a:xfrm>
          <a:prstGeom prst="rect">
            <a:avLst/>
          </a:prstGeom>
        </p:spPr>
        <p:txBody>
          <a:bodyPr>
            <a:normAutofit/>
          </a:bodyPr>
          <a:lstStyle>
            <a:lvl1pPr algn="ctr" defTabSz="914400" rtl="0" eaLnBrk="1" latinLnBrk="0" hangingPunct="1">
              <a:spcBef>
                <a:spcPct val="0"/>
              </a:spcBef>
              <a:buNone/>
              <a:defRPr sz="4800" b="1" kern="120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dirty="0" err="1">
                <a:solidFill>
                  <a:srgbClr val="2F7C3A"/>
                </a:solidFill>
              </a:rPr>
              <a:t>Lagh</a:t>
            </a:r>
            <a:r>
              <a:rPr lang="en-GB" dirty="0">
                <a:solidFill>
                  <a:srgbClr val="2F7C3A"/>
                </a:solidFill>
              </a:rPr>
              <a:t> </a:t>
            </a:r>
            <a:r>
              <a:rPr lang="en-GB" dirty="0" err="1">
                <a:solidFill>
                  <a:srgbClr val="2F7C3A"/>
                </a:solidFill>
              </a:rPr>
              <a:t>Fiosrachaidh</a:t>
            </a:r>
            <a:endParaRPr lang="en-GB" dirty="0">
              <a:solidFill>
                <a:srgbClr val="2F7C3A"/>
              </a:solidFill>
            </a:endParaRPr>
          </a:p>
        </p:txBody>
      </p:sp>
    </p:spTree>
    <p:extLst>
      <p:ext uri="{BB962C8B-B14F-4D97-AF65-F5344CB8AC3E}">
        <p14:creationId xmlns:p14="http://schemas.microsoft.com/office/powerpoint/2010/main" val="1832021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bwMode="auto">
          <a:xfrm>
            <a:off x="2358553" y="476672"/>
            <a:ext cx="4426893"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Information Law</a:t>
            </a:r>
          </a:p>
        </p:txBody>
      </p:sp>
      <p:sp>
        <p:nvSpPr>
          <p:cNvPr id="5123" name="Rectangle 3"/>
          <p:cNvSpPr>
            <a:spLocks noGrp="1" noChangeArrowheads="1"/>
          </p:cNvSpPr>
          <p:nvPr>
            <p:ph type="body" idx="4294967295"/>
          </p:nvPr>
        </p:nvSpPr>
        <p:spPr bwMode="auto">
          <a:xfrm>
            <a:off x="828675" y="2060575"/>
            <a:ext cx="7643813" cy="1428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sz="2200" dirty="0">
                <a:solidFill>
                  <a:schemeClr val="tx2"/>
                </a:solidFill>
                <a:latin typeface="Arial" charset="0"/>
              </a:rPr>
              <a:t>Data Protection Act 2018 and the UK General Data Protection Regulation</a:t>
            </a:r>
          </a:p>
          <a:p>
            <a:pPr eaLnBrk="1" hangingPunct="1">
              <a:lnSpc>
                <a:spcPct val="80000"/>
              </a:lnSpc>
            </a:pPr>
            <a:r>
              <a:rPr lang="en-GB" altLang="en-US" sz="2200" dirty="0">
                <a:solidFill>
                  <a:schemeClr val="tx2"/>
                </a:solidFill>
                <a:latin typeface="Arial" charset="0"/>
              </a:rPr>
              <a:t>Freedom of Information (Scotland) Act 2002</a:t>
            </a:r>
          </a:p>
          <a:p>
            <a:pPr eaLnBrk="1" hangingPunct="1">
              <a:lnSpc>
                <a:spcPct val="80000"/>
              </a:lnSpc>
            </a:pPr>
            <a:r>
              <a:rPr lang="en-GB" altLang="en-US" sz="2200" dirty="0">
                <a:solidFill>
                  <a:schemeClr val="tx2"/>
                </a:solidFill>
                <a:latin typeface="Arial" charset="0"/>
              </a:rPr>
              <a:t>Environmental Information (Scotland) Regulations 2004</a:t>
            </a:r>
          </a:p>
        </p:txBody>
      </p:sp>
      <p:sp>
        <p:nvSpPr>
          <p:cNvPr id="5124" name="TextBox 3"/>
          <p:cNvSpPr txBox="1">
            <a:spLocks noChangeArrowheads="1"/>
          </p:cNvSpPr>
          <p:nvPr/>
        </p:nvSpPr>
        <p:spPr bwMode="auto">
          <a:xfrm>
            <a:off x="828675" y="3860800"/>
            <a:ext cx="628967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cy-GB" altLang="en-US" sz="2400" dirty="0"/>
              <a:t>What the Act covers</a:t>
            </a:r>
          </a:p>
          <a:p>
            <a:pPr eaLnBrk="1" hangingPunct="1">
              <a:buFont typeface="Arial" charset="0"/>
              <a:buChar char="•"/>
            </a:pPr>
            <a:r>
              <a:rPr lang="cy-GB" altLang="en-US" sz="2400" dirty="0"/>
              <a:t>The implications for the Council</a:t>
            </a:r>
          </a:p>
          <a:p>
            <a:pPr eaLnBrk="1" hangingPunct="1">
              <a:buFont typeface="Arial" charset="0"/>
              <a:buChar char="•"/>
            </a:pPr>
            <a:r>
              <a:rPr lang="cy-GB" altLang="en-US" sz="2400" dirty="0"/>
              <a:t>The implications for Councillors</a:t>
            </a:r>
          </a:p>
          <a:p>
            <a:pPr eaLnBrk="1" hangingPunct="1">
              <a:buFont typeface="Arial" charset="0"/>
              <a:buChar char="•"/>
            </a:pPr>
            <a:r>
              <a:rPr lang="cy-GB" altLang="en-US" sz="2400" dirty="0"/>
              <a:t>The role of the Information Commissioners</a:t>
            </a:r>
          </a:p>
          <a:p>
            <a:pPr eaLnBrk="1" hangingPunct="1">
              <a:buFont typeface="Arial" charset="0"/>
              <a:buChar char="•"/>
            </a:pPr>
            <a:endParaRPr lang="en-GB" altLang="en-US" sz="2400" dirty="0"/>
          </a:p>
        </p:txBody>
      </p:sp>
    </p:spTree>
    <p:extLst>
      <p:ext uri="{BB962C8B-B14F-4D97-AF65-F5344CB8AC3E}">
        <p14:creationId xmlns:p14="http://schemas.microsoft.com/office/powerpoint/2010/main" val="590823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258713" y="341784"/>
            <a:ext cx="6984529"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Data Protection Legislation		</a:t>
            </a:r>
          </a:p>
        </p:txBody>
      </p:sp>
      <p:sp>
        <p:nvSpPr>
          <p:cNvPr id="6147" name="Rectangle 2"/>
          <p:cNvSpPr>
            <a:spLocks noGrp="1" noChangeArrowheads="1"/>
          </p:cNvSpPr>
          <p:nvPr>
            <p:ph type="body" idx="4294967295"/>
          </p:nvPr>
        </p:nvSpPr>
        <p:spPr bwMode="auto">
          <a:xfrm>
            <a:off x="708025" y="1628800"/>
            <a:ext cx="7896225" cy="1181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lang="en-GB" altLang="en-US" sz="2400" dirty="0">
                <a:solidFill>
                  <a:srgbClr val="000000"/>
                </a:solidFill>
                <a:latin typeface="Arial" charset="0"/>
              </a:rPr>
              <a:t>Data protection is about ensuring people can trust you to use their data fairly and responsibly.</a:t>
            </a:r>
          </a:p>
          <a:p>
            <a:pPr marL="0" indent="0" eaLnBrk="1" hangingPunct="1">
              <a:buNone/>
            </a:pPr>
            <a:endParaRPr lang="en-GB" altLang="en-US" sz="2400" dirty="0">
              <a:solidFill>
                <a:srgbClr val="000000"/>
              </a:solidFill>
              <a:latin typeface="Arial" charset="0"/>
            </a:endParaRPr>
          </a:p>
          <a:p>
            <a:pPr marL="0" indent="0" eaLnBrk="1" hangingPunct="1">
              <a:buNone/>
            </a:pPr>
            <a:r>
              <a:rPr lang="en-GB" altLang="en-US" sz="2400" dirty="0">
                <a:solidFill>
                  <a:srgbClr val="000000"/>
                </a:solidFill>
                <a:latin typeface="Arial" charset="0"/>
              </a:rPr>
              <a:t>If you collect information about individuals for any reason other than your own personal, family or household purposes, you need to comply.</a:t>
            </a:r>
          </a:p>
          <a:p>
            <a:pPr marL="0" indent="0" eaLnBrk="1" hangingPunct="1">
              <a:buNone/>
            </a:pPr>
            <a:endParaRPr lang="en-GB" altLang="en-US" sz="2400" dirty="0">
              <a:solidFill>
                <a:srgbClr val="000000"/>
              </a:solidFill>
              <a:latin typeface="Arial" charset="0"/>
            </a:endParaRPr>
          </a:p>
          <a:p>
            <a:pPr marL="0" indent="0" eaLnBrk="1" hangingPunct="1">
              <a:buNone/>
            </a:pPr>
            <a:r>
              <a:rPr lang="en-GB" altLang="en-US" sz="2400" dirty="0">
                <a:solidFill>
                  <a:srgbClr val="000000"/>
                </a:solidFill>
                <a:latin typeface="Arial" charset="0"/>
              </a:rPr>
              <a:t>The UK data protection regime is set out in the DPA 2018, along with the UK GDPR. It takes a flexible, risk-based approach which puts the onus on you to think about and justify how and why you use data.</a:t>
            </a:r>
            <a:endParaRPr lang="en-US" altLang="en-US" sz="2400" dirty="0">
              <a:solidFill>
                <a:srgbClr val="000000"/>
              </a:solidFill>
            </a:endParaRPr>
          </a:p>
        </p:txBody>
      </p:sp>
    </p:spTree>
    <p:extLst>
      <p:ext uri="{BB962C8B-B14F-4D97-AF65-F5344CB8AC3E}">
        <p14:creationId xmlns:p14="http://schemas.microsoft.com/office/powerpoint/2010/main" val="156660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1346448" y="404813"/>
            <a:ext cx="7330008"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does the Act cover?</a:t>
            </a:r>
            <a:r>
              <a:rPr lang="en-GB" altLang="en-US" dirty="0"/>
              <a:t>	</a:t>
            </a:r>
          </a:p>
        </p:txBody>
      </p:sp>
      <p:sp>
        <p:nvSpPr>
          <p:cNvPr id="7171" name="Rectangle 3"/>
          <p:cNvSpPr>
            <a:spLocks noGrp="1" noChangeArrowheads="1"/>
          </p:cNvSpPr>
          <p:nvPr>
            <p:ph type="body" idx="4294967295"/>
          </p:nvPr>
        </p:nvSpPr>
        <p:spPr bwMode="auto">
          <a:xfrm>
            <a:off x="755650" y="1989138"/>
            <a:ext cx="8002588" cy="4137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The Data Protection Act covers </a:t>
            </a:r>
            <a:r>
              <a:rPr lang="en-US" altLang="en-US" sz="2400" dirty="0">
                <a:solidFill>
                  <a:srgbClr val="FF0000"/>
                </a:solidFill>
                <a:latin typeface="Arial" charset="0"/>
              </a:rPr>
              <a:t>Personal Data</a:t>
            </a:r>
          </a:p>
          <a:p>
            <a:pPr eaLnBrk="1" hangingPunct="1"/>
            <a:endParaRPr lang="en-US" altLang="en-US" sz="2400" dirty="0">
              <a:solidFill>
                <a:srgbClr val="FF0000"/>
              </a:solidFill>
              <a:latin typeface="Arial" charset="0"/>
            </a:endParaRPr>
          </a:p>
          <a:p>
            <a:pPr eaLnBrk="1" hangingPunct="1"/>
            <a:r>
              <a:rPr lang="en-US" altLang="en-US" sz="2400" dirty="0">
                <a:solidFill>
                  <a:srgbClr val="000000"/>
                </a:solidFill>
                <a:latin typeface="Arial" charset="0"/>
              </a:rPr>
              <a:t>Personal Data = Information about Living, Identifiable, Individuals</a:t>
            </a:r>
          </a:p>
          <a:p>
            <a:pPr eaLnBrk="1" hangingPunct="1"/>
            <a:endParaRPr lang="en-US" altLang="en-US" sz="2400" dirty="0">
              <a:solidFill>
                <a:srgbClr val="000000"/>
              </a:solidFill>
              <a:latin typeface="Arial" charset="0"/>
            </a:endParaRPr>
          </a:p>
          <a:p>
            <a:pPr eaLnBrk="1" hangingPunct="1"/>
            <a:r>
              <a:rPr lang="en-US" altLang="en-US" sz="2400" dirty="0">
                <a:solidFill>
                  <a:srgbClr val="000000"/>
                </a:solidFill>
                <a:latin typeface="Arial" charset="0"/>
              </a:rPr>
              <a:t>Not businesses</a:t>
            </a:r>
          </a:p>
          <a:p>
            <a:pPr eaLnBrk="1" hangingPunct="1"/>
            <a:r>
              <a:rPr lang="en-US" altLang="en-US" sz="2400" dirty="0">
                <a:solidFill>
                  <a:srgbClr val="000000"/>
                </a:solidFill>
                <a:latin typeface="Arial" charset="0"/>
              </a:rPr>
              <a:t>Not committee decisions</a:t>
            </a:r>
          </a:p>
          <a:p>
            <a:pPr eaLnBrk="1" hangingPunct="1"/>
            <a:r>
              <a:rPr lang="en-US" altLang="en-US" sz="2400" dirty="0">
                <a:solidFill>
                  <a:srgbClr val="000000"/>
                </a:solidFill>
                <a:latin typeface="Arial" charset="0"/>
              </a:rPr>
              <a:t>Not deceased persons</a:t>
            </a:r>
          </a:p>
          <a:p>
            <a:pPr eaLnBrk="1" hangingPunct="1"/>
            <a:endParaRPr lang="en-US" altLang="en-US" sz="2400" dirty="0">
              <a:solidFill>
                <a:srgbClr val="000000"/>
              </a:solidFill>
              <a:latin typeface="Arial" charset="0"/>
            </a:endParaRPr>
          </a:p>
          <a:p>
            <a:pPr eaLnBrk="1" hangingPunct="1"/>
            <a:endParaRPr lang="en-US" altLang="en-US" sz="2400" dirty="0">
              <a:solidFill>
                <a:srgbClr val="000000"/>
              </a:solidFill>
            </a:endParaRPr>
          </a:p>
        </p:txBody>
      </p:sp>
    </p:spTree>
    <p:extLst>
      <p:ext uri="{BB962C8B-B14F-4D97-AF65-F5344CB8AC3E}">
        <p14:creationId xmlns:p14="http://schemas.microsoft.com/office/powerpoint/2010/main" val="650331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1346448" y="404813"/>
            <a:ext cx="7330008"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does the Act cover?</a:t>
            </a:r>
            <a:r>
              <a:rPr lang="en-GB" altLang="en-US" dirty="0"/>
              <a:t>	</a:t>
            </a:r>
          </a:p>
        </p:txBody>
      </p:sp>
      <p:sp>
        <p:nvSpPr>
          <p:cNvPr id="7171" name="Rectangle 3"/>
          <p:cNvSpPr>
            <a:spLocks noGrp="1" noChangeArrowheads="1"/>
          </p:cNvSpPr>
          <p:nvPr>
            <p:ph type="body" idx="4294967295"/>
          </p:nvPr>
        </p:nvSpPr>
        <p:spPr bwMode="auto">
          <a:xfrm>
            <a:off x="755650" y="1989138"/>
            <a:ext cx="8002588" cy="4137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The Data Protection Act covers </a:t>
            </a:r>
            <a:r>
              <a:rPr lang="en-US" altLang="en-US" sz="2400" dirty="0">
                <a:solidFill>
                  <a:srgbClr val="FF0000"/>
                </a:solidFill>
                <a:latin typeface="Arial" charset="0"/>
              </a:rPr>
              <a:t>Personal Data</a:t>
            </a:r>
          </a:p>
          <a:p>
            <a:pPr eaLnBrk="1" hangingPunct="1"/>
            <a:endParaRPr lang="en-US" altLang="en-US" sz="2400" dirty="0">
              <a:solidFill>
                <a:srgbClr val="FF0000"/>
              </a:solidFill>
              <a:latin typeface="Arial" charset="0"/>
            </a:endParaRPr>
          </a:p>
          <a:p>
            <a:r>
              <a:rPr lang="en-US" altLang="en-US" sz="2400" dirty="0">
                <a:solidFill>
                  <a:srgbClr val="000000"/>
                </a:solidFill>
                <a:latin typeface="Arial" charset="0"/>
              </a:rPr>
              <a:t>Information processed on computers</a:t>
            </a:r>
          </a:p>
          <a:p>
            <a:r>
              <a:rPr lang="en-US" altLang="en-US" sz="2400" dirty="0">
                <a:solidFill>
                  <a:srgbClr val="000000"/>
                </a:solidFill>
                <a:latin typeface="Arial" charset="0"/>
              </a:rPr>
              <a:t>Automatically processed e.g. CCTV, Audio, Video, other images, Text messages, </a:t>
            </a:r>
            <a:r>
              <a:rPr lang="en-US" altLang="en-US" sz="2400" dirty="0" err="1">
                <a:solidFill>
                  <a:srgbClr val="000000"/>
                </a:solidFill>
                <a:latin typeface="Arial" charset="0"/>
              </a:rPr>
              <a:t>Whatsapp</a:t>
            </a:r>
            <a:r>
              <a:rPr lang="en-US" altLang="en-US" sz="2400" dirty="0">
                <a:solidFill>
                  <a:srgbClr val="000000"/>
                </a:solidFill>
                <a:latin typeface="Arial" charset="0"/>
              </a:rPr>
              <a:t> and scanned documents</a:t>
            </a:r>
          </a:p>
          <a:p>
            <a:r>
              <a:rPr lang="en-US" altLang="en-US" sz="2400" dirty="0">
                <a:solidFill>
                  <a:srgbClr val="000000"/>
                </a:solidFill>
                <a:latin typeface="Arial" charset="0"/>
              </a:rPr>
              <a:t>Additional burdens have been placed on Public Authorities subject to FOI or FOISA </a:t>
            </a:r>
          </a:p>
          <a:p>
            <a:pPr marL="0" indent="0" eaLnBrk="1" hangingPunct="1">
              <a:buNone/>
            </a:pPr>
            <a:endParaRPr lang="en-US" altLang="en-US" sz="2400" dirty="0">
              <a:solidFill>
                <a:srgbClr val="000000"/>
              </a:solidFill>
              <a:latin typeface="Arial" charset="0"/>
            </a:endParaRPr>
          </a:p>
          <a:p>
            <a:pPr eaLnBrk="1" hangingPunct="1"/>
            <a:endParaRPr lang="en-US" altLang="en-US" sz="2400" dirty="0">
              <a:solidFill>
                <a:srgbClr val="000000"/>
              </a:solidFill>
            </a:endParaRPr>
          </a:p>
        </p:txBody>
      </p:sp>
    </p:spTree>
    <p:extLst>
      <p:ext uri="{BB962C8B-B14F-4D97-AF65-F5344CB8AC3E}">
        <p14:creationId xmlns:p14="http://schemas.microsoft.com/office/powerpoint/2010/main" val="990054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1331640" y="0"/>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Implications of the Act</a:t>
            </a:r>
          </a:p>
        </p:txBody>
      </p:sp>
      <p:sp>
        <p:nvSpPr>
          <p:cNvPr id="10243" name="Rectangle 3"/>
          <p:cNvSpPr>
            <a:spLocks noGrp="1" noChangeArrowheads="1"/>
          </p:cNvSpPr>
          <p:nvPr>
            <p:ph type="body" idx="4294967295"/>
          </p:nvPr>
        </p:nvSpPr>
        <p:spPr bwMode="auto">
          <a:xfrm>
            <a:off x="914400" y="1124744"/>
            <a:ext cx="6753944"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The 7 Data Protection Principles</a:t>
            </a:r>
          </a:p>
        </p:txBody>
      </p:sp>
      <p:sp>
        <p:nvSpPr>
          <p:cNvPr id="10244" name="Rectangle 3"/>
          <p:cNvSpPr>
            <a:spLocks noChangeArrowheads="1"/>
          </p:cNvSpPr>
          <p:nvPr/>
        </p:nvSpPr>
        <p:spPr bwMode="auto">
          <a:xfrm>
            <a:off x="611560" y="1700808"/>
            <a:ext cx="784887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a:buFont typeface="+mj-lt"/>
              <a:buAutoNum type="arabicPeriod"/>
            </a:pPr>
            <a:r>
              <a:rPr lang="en-GB" sz="2400" dirty="0"/>
              <a:t>Lawfulness, fairness and transparency</a:t>
            </a:r>
          </a:p>
          <a:p>
            <a:pPr marL="342900" lvl="0" indent="-342900">
              <a:buFont typeface="+mj-lt"/>
              <a:buAutoNum type="arabicPeriod"/>
            </a:pPr>
            <a:r>
              <a:rPr lang="en-GB" sz="2400" dirty="0"/>
              <a:t>Purpose limitation</a:t>
            </a:r>
          </a:p>
          <a:p>
            <a:pPr marL="342900" lvl="0" indent="-342900">
              <a:buFont typeface="+mj-lt"/>
              <a:buAutoNum type="arabicPeriod"/>
            </a:pPr>
            <a:r>
              <a:rPr lang="en-GB" sz="2400" dirty="0"/>
              <a:t>Data minimisation</a:t>
            </a:r>
          </a:p>
          <a:p>
            <a:pPr marL="342900" lvl="0" indent="-342900">
              <a:buFont typeface="+mj-lt"/>
              <a:buAutoNum type="arabicPeriod"/>
            </a:pPr>
            <a:r>
              <a:rPr lang="en-GB" sz="2400" dirty="0"/>
              <a:t>Accuracy</a:t>
            </a:r>
          </a:p>
          <a:p>
            <a:pPr marL="342900" lvl="0" indent="-342900">
              <a:buFont typeface="+mj-lt"/>
              <a:buAutoNum type="arabicPeriod"/>
            </a:pPr>
            <a:r>
              <a:rPr lang="en-GB" sz="2400" dirty="0"/>
              <a:t>Storage limitation</a:t>
            </a:r>
          </a:p>
          <a:p>
            <a:pPr marL="342900" lvl="0" indent="-342900">
              <a:buFont typeface="+mj-lt"/>
              <a:buAutoNum type="arabicPeriod"/>
            </a:pPr>
            <a:r>
              <a:rPr lang="en-GB" sz="2400" dirty="0"/>
              <a:t>Integrity and confidentiality</a:t>
            </a:r>
          </a:p>
          <a:p>
            <a:pPr marL="342900" lvl="0" indent="-342900">
              <a:buFont typeface="+mj-lt"/>
              <a:buAutoNum type="arabicPeriod"/>
            </a:pPr>
            <a:r>
              <a:rPr lang="en-GB" sz="2400" dirty="0"/>
              <a:t>Accountability</a:t>
            </a:r>
          </a:p>
          <a:p>
            <a:pPr marL="342900" lvl="0" indent="-342900">
              <a:buFont typeface="+mj-lt"/>
              <a:buAutoNum type="arabicPeriod"/>
            </a:pPr>
            <a:endParaRPr lang="en-GB" sz="2400" dirty="0"/>
          </a:p>
          <a:p>
            <a:pPr lvl="0"/>
            <a:r>
              <a:rPr lang="en-GB" sz="2400" dirty="0"/>
              <a:t>The Council’s compliance with these principles is set out in our Data Protection Policy</a:t>
            </a:r>
          </a:p>
        </p:txBody>
      </p:sp>
    </p:spTree>
    <p:extLst>
      <p:ext uri="{BB962C8B-B14F-4D97-AF65-F5344CB8AC3E}">
        <p14:creationId xmlns:p14="http://schemas.microsoft.com/office/powerpoint/2010/main" val="2023396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bwMode="auto">
          <a:xfrm>
            <a:off x="1331640" y="188640"/>
            <a:ext cx="8229600" cy="9223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Implications of the Act</a:t>
            </a:r>
          </a:p>
        </p:txBody>
      </p:sp>
      <p:sp>
        <p:nvSpPr>
          <p:cNvPr id="17411" name="Rectangle 3"/>
          <p:cNvSpPr>
            <a:spLocks noGrp="1" noChangeArrowheads="1"/>
          </p:cNvSpPr>
          <p:nvPr>
            <p:ph type="body" idx="4294967295"/>
          </p:nvPr>
        </p:nvSpPr>
        <p:spPr bwMode="auto">
          <a:xfrm>
            <a:off x="899592" y="1340768"/>
            <a:ext cx="7978775" cy="37734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Individual Rights</a:t>
            </a:r>
          </a:p>
          <a:p>
            <a:pPr eaLnBrk="1" hangingPunct="1"/>
            <a:endParaRPr lang="en-US" altLang="en-US" sz="2400" dirty="0">
              <a:latin typeface="Arial" charset="0"/>
            </a:endParaRPr>
          </a:p>
          <a:p>
            <a:pPr eaLnBrk="1" hangingPunct="1"/>
            <a:r>
              <a:rPr lang="en-GB" altLang="en-US" sz="2400" dirty="0">
                <a:solidFill>
                  <a:srgbClr val="000000"/>
                </a:solidFill>
                <a:latin typeface="Arial" charset="0"/>
              </a:rPr>
              <a:t>Right of access by data subject (SAR)</a:t>
            </a:r>
          </a:p>
          <a:p>
            <a:pPr eaLnBrk="1" hangingPunct="1"/>
            <a:r>
              <a:rPr lang="en-GB" altLang="en-US" sz="2400" dirty="0">
                <a:solidFill>
                  <a:srgbClr val="000000"/>
                </a:solidFill>
                <a:latin typeface="Arial" charset="0"/>
              </a:rPr>
              <a:t>Right to rectification</a:t>
            </a:r>
          </a:p>
          <a:p>
            <a:pPr eaLnBrk="1" hangingPunct="1"/>
            <a:r>
              <a:rPr lang="en-GB" altLang="en-US" sz="2400" dirty="0">
                <a:solidFill>
                  <a:srgbClr val="000000"/>
                </a:solidFill>
                <a:latin typeface="Arial" charset="0"/>
              </a:rPr>
              <a:t>Right to erasure</a:t>
            </a:r>
          </a:p>
          <a:p>
            <a:pPr eaLnBrk="1" hangingPunct="1"/>
            <a:r>
              <a:rPr lang="en-GB" altLang="en-US" sz="2400" dirty="0">
                <a:solidFill>
                  <a:srgbClr val="000000"/>
                </a:solidFill>
                <a:latin typeface="Arial" charset="0"/>
              </a:rPr>
              <a:t>Right to restriction of processing</a:t>
            </a:r>
          </a:p>
          <a:p>
            <a:pPr eaLnBrk="1" hangingPunct="1"/>
            <a:r>
              <a:rPr lang="en-GB" altLang="en-US" sz="2400" dirty="0">
                <a:solidFill>
                  <a:srgbClr val="000000"/>
                </a:solidFill>
                <a:latin typeface="Arial" charset="0"/>
              </a:rPr>
              <a:t>Right to data portability</a:t>
            </a:r>
          </a:p>
          <a:p>
            <a:pPr eaLnBrk="1" hangingPunct="1"/>
            <a:r>
              <a:rPr lang="en-GB" altLang="en-US" sz="2400" dirty="0">
                <a:solidFill>
                  <a:srgbClr val="000000"/>
                </a:solidFill>
                <a:latin typeface="Arial" charset="0"/>
              </a:rPr>
              <a:t>Right to object</a:t>
            </a:r>
          </a:p>
          <a:p>
            <a:pPr eaLnBrk="1" hangingPunct="1"/>
            <a:r>
              <a:rPr lang="en-GB" altLang="en-US" sz="2400" dirty="0">
                <a:solidFill>
                  <a:srgbClr val="000000"/>
                </a:solidFill>
                <a:latin typeface="Arial" charset="0"/>
              </a:rPr>
              <a:t>Right not to be subject to automated processing or profiling</a:t>
            </a:r>
          </a:p>
          <a:p>
            <a:pPr marL="0" indent="0" eaLnBrk="1" hangingPunct="1">
              <a:buNone/>
            </a:pPr>
            <a:endParaRPr lang="en-US" altLang="en-US" sz="2400" dirty="0">
              <a:latin typeface="Arial" charset="0"/>
            </a:endParaRPr>
          </a:p>
          <a:p>
            <a:pPr marL="0" indent="0" eaLnBrk="1" hangingPunct="1">
              <a:buNone/>
            </a:pPr>
            <a:r>
              <a:rPr lang="en-US" altLang="en-US" sz="2400" dirty="0">
                <a:latin typeface="Arial" charset="0"/>
                <a:hlinkClick r:id="rId2"/>
              </a:rPr>
              <a:t>Data rights request form</a:t>
            </a:r>
            <a:endParaRPr lang="en-US" altLang="en-US" sz="2400" dirty="0">
              <a:latin typeface="Arial" charset="0"/>
            </a:endParaRPr>
          </a:p>
          <a:p>
            <a:pPr eaLnBrk="1" hangingPunct="1"/>
            <a:endParaRPr lang="en-US" altLang="en-US" sz="2400" dirty="0">
              <a:latin typeface="Arial" charset="0"/>
            </a:endParaRPr>
          </a:p>
        </p:txBody>
      </p:sp>
    </p:spTree>
    <p:extLst>
      <p:ext uri="{BB962C8B-B14F-4D97-AF65-F5344CB8AC3E}">
        <p14:creationId xmlns:p14="http://schemas.microsoft.com/office/powerpoint/2010/main" val="832975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bwMode="auto">
          <a:xfrm>
            <a:off x="1367966" y="332656"/>
            <a:ext cx="6408067" cy="9223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Data Sharing	</a:t>
            </a:r>
          </a:p>
        </p:txBody>
      </p:sp>
      <p:sp>
        <p:nvSpPr>
          <p:cNvPr id="18435" name="Rectangle 3"/>
          <p:cNvSpPr>
            <a:spLocks noGrp="1" noChangeArrowheads="1"/>
          </p:cNvSpPr>
          <p:nvPr>
            <p:ph type="body" idx="4294967295"/>
          </p:nvPr>
        </p:nvSpPr>
        <p:spPr bwMode="auto">
          <a:xfrm>
            <a:off x="539552" y="1917675"/>
            <a:ext cx="8256587" cy="33115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p>
            <a:pPr eaLnBrk="1" hangingPunct="1"/>
            <a:r>
              <a:rPr lang="en-US" altLang="en-US" sz="2400" dirty="0">
                <a:latin typeface="Arial" charset="0"/>
              </a:rPr>
              <a:t>The Data Protection Act does not prevent Data Sharing between or within </a:t>
            </a:r>
            <a:r>
              <a:rPr lang="en-US" altLang="en-US" sz="2400" dirty="0" err="1">
                <a:latin typeface="Arial" charset="0"/>
              </a:rPr>
              <a:t>organisations</a:t>
            </a:r>
            <a:r>
              <a:rPr lang="en-US" altLang="en-US" sz="2400" dirty="0">
                <a:latin typeface="Arial" charset="0"/>
              </a:rPr>
              <a:t>.</a:t>
            </a:r>
          </a:p>
          <a:p>
            <a:pPr eaLnBrk="1" hangingPunct="1"/>
            <a:r>
              <a:rPr lang="en-US" altLang="en-US" sz="2400" dirty="0">
                <a:latin typeface="Arial" charset="0"/>
              </a:rPr>
              <a:t>It provides a framework to ensure that personal data is only shared legitimately and in compliance with the principles.</a:t>
            </a:r>
          </a:p>
          <a:p>
            <a:pPr eaLnBrk="1" hangingPunct="1"/>
            <a:r>
              <a:rPr lang="en-US" altLang="en-US" sz="2400" dirty="0">
                <a:latin typeface="Arial" charset="0"/>
              </a:rPr>
              <a:t>Data sharing agreements assist </a:t>
            </a:r>
            <a:r>
              <a:rPr lang="en-US" altLang="en-US" sz="2400" dirty="0" err="1">
                <a:latin typeface="Arial" charset="0"/>
              </a:rPr>
              <a:t>organisations</a:t>
            </a:r>
            <a:r>
              <a:rPr lang="en-US" altLang="en-US" sz="2400" dirty="0">
                <a:latin typeface="Arial" charset="0"/>
              </a:rPr>
              <a:t> to share data consistently for clear legitimate purposes</a:t>
            </a:r>
          </a:p>
          <a:p>
            <a:pPr eaLnBrk="1" hangingPunct="1"/>
            <a:endParaRPr lang="en-US" altLang="en-US" sz="2400" dirty="0">
              <a:latin typeface="Arial" charset="0"/>
            </a:endParaRPr>
          </a:p>
        </p:txBody>
      </p:sp>
    </p:spTree>
    <p:extLst>
      <p:ext uri="{BB962C8B-B14F-4D97-AF65-F5344CB8AC3E}">
        <p14:creationId xmlns:p14="http://schemas.microsoft.com/office/powerpoint/2010/main" val="11277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bwMode="auto">
          <a:xfrm>
            <a:off x="1331640" y="1844824"/>
            <a:ext cx="6192688" cy="3744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2" indent="0" eaLnBrk="1" hangingPunct="1">
              <a:spcBef>
                <a:spcPts val="0"/>
              </a:spcBef>
              <a:buNone/>
            </a:pPr>
            <a:r>
              <a:rPr lang="en-GB" altLang="en-US" sz="2000" dirty="0">
                <a:latin typeface="Arial" charset="0"/>
              </a:rPr>
              <a:t>Miles Watters</a:t>
            </a:r>
          </a:p>
          <a:p>
            <a:pPr marL="0" lvl="2" indent="0" eaLnBrk="1" hangingPunct="1">
              <a:spcBef>
                <a:spcPts val="0"/>
              </a:spcBef>
              <a:buNone/>
            </a:pPr>
            <a:r>
              <a:rPr lang="en-GB" altLang="en-US" sz="2000" dirty="0">
                <a:latin typeface="Arial" charset="0"/>
              </a:rPr>
              <a:t>Freedom of Information &amp; Data Protection Manager</a:t>
            </a:r>
          </a:p>
          <a:p>
            <a:pPr marL="0" lvl="2" indent="0" eaLnBrk="1" hangingPunct="1">
              <a:spcBef>
                <a:spcPts val="0"/>
              </a:spcBef>
              <a:buNone/>
            </a:pPr>
            <a:r>
              <a:rPr lang="en-GB" altLang="en-US" sz="2000" dirty="0">
                <a:latin typeface="Arial" charset="0"/>
                <a:hlinkClick r:id="rId3"/>
              </a:rPr>
              <a:t>miles.watters@highland.gov.uk</a:t>
            </a:r>
            <a:endParaRPr lang="en-GB" altLang="en-US" sz="20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r>
              <a:rPr lang="en-GB" altLang="en-US" sz="2000" dirty="0">
                <a:latin typeface="Arial" charset="0"/>
              </a:rPr>
              <a:t>Angela Morrison</a:t>
            </a:r>
          </a:p>
          <a:p>
            <a:pPr marL="0" lvl="2" indent="0">
              <a:spcBef>
                <a:spcPts val="0"/>
              </a:spcBef>
              <a:buNone/>
            </a:pPr>
            <a:r>
              <a:rPr lang="en-GB" altLang="en-US" sz="2000" dirty="0">
                <a:latin typeface="Arial" charset="0"/>
              </a:rPr>
              <a:t>Customer Resolution and Improvement Team Leader</a:t>
            </a:r>
          </a:p>
          <a:p>
            <a:pPr marL="0" lvl="2" indent="0">
              <a:spcBef>
                <a:spcPts val="0"/>
              </a:spcBef>
              <a:buNone/>
            </a:pPr>
            <a:r>
              <a:rPr lang="en-GB" altLang="en-US" sz="2000" dirty="0">
                <a:latin typeface="Arial" charset="0"/>
                <a:hlinkClick r:id="rId4"/>
              </a:rPr>
              <a:t>Angela.Morrison@highland.gov.uk</a:t>
            </a:r>
            <a:endParaRPr lang="en-GB" altLang="en-US" sz="2000" dirty="0">
              <a:latin typeface="Arial" charset="0"/>
            </a:endParaRPr>
          </a:p>
          <a:p>
            <a:pPr marL="0" lvl="2" indent="0">
              <a:spcBef>
                <a:spcPts val="0"/>
              </a:spcBef>
              <a:buNone/>
            </a:pPr>
            <a:endParaRPr lang="en-GB" altLang="en-US" sz="2000" dirty="0">
              <a:latin typeface="Arial" charset="0"/>
            </a:endParaRPr>
          </a:p>
          <a:p>
            <a:pPr marL="0" lvl="2" indent="0">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p:txBody>
      </p:sp>
    </p:spTree>
    <p:extLst>
      <p:ext uri="{BB962C8B-B14F-4D97-AF65-F5344CB8AC3E}">
        <p14:creationId xmlns:p14="http://schemas.microsoft.com/office/powerpoint/2010/main" val="3011867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bwMode="auto">
          <a:xfrm>
            <a:off x="1331640" y="260648"/>
            <a:ext cx="8229600"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Impact on Councillors	</a:t>
            </a:r>
            <a:r>
              <a:rPr lang="en-GB" altLang="en-US" dirty="0"/>
              <a:t>	</a:t>
            </a:r>
          </a:p>
        </p:txBody>
      </p:sp>
      <p:sp>
        <p:nvSpPr>
          <p:cNvPr id="21507" name="Rectangle 3"/>
          <p:cNvSpPr>
            <a:spLocks noGrp="1" noChangeArrowheads="1"/>
          </p:cNvSpPr>
          <p:nvPr>
            <p:ph type="body" idx="4294967295"/>
          </p:nvPr>
        </p:nvSpPr>
        <p:spPr bwMode="auto">
          <a:xfrm>
            <a:off x="755650" y="1412776"/>
            <a:ext cx="7931150" cy="4525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1"/>
          <a:lstStyle/>
          <a:p>
            <a:pPr marL="0" indent="0" eaLnBrk="1" hangingPunct="1">
              <a:buFontTx/>
              <a:buNone/>
            </a:pPr>
            <a:r>
              <a:rPr lang="en-GB" altLang="en-US" sz="2400" dirty="0">
                <a:latin typeface="Arial" charset="0"/>
              </a:rPr>
              <a:t>Each Councillor is considered a separate “organisation” or Data Controller under the legislation</a:t>
            </a:r>
          </a:p>
          <a:p>
            <a:pPr eaLnBrk="1" hangingPunct="1"/>
            <a:r>
              <a:rPr lang="cy-GB" altLang="en-US" sz="2400" dirty="0">
                <a:latin typeface="Arial" charset="0"/>
              </a:rPr>
              <a:t>If Councillors process personal data about their constituents on a computer that processing must comply with the data protection principles</a:t>
            </a:r>
          </a:p>
          <a:p>
            <a:pPr eaLnBrk="1" hangingPunct="1"/>
            <a:r>
              <a:rPr lang="cy-GB" altLang="en-US" sz="2400" dirty="0">
                <a:latin typeface="Arial" charset="0"/>
              </a:rPr>
              <a:t>A Councillor must respond to data rights requests</a:t>
            </a:r>
          </a:p>
          <a:p>
            <a:pPr eaLnBrk="1" hangingPunct="1"/>
            <a:r>
              <a:rPr lang="cy-GB" altLang="en-US" sz="2400" dirty="0">
                <a:latin typeface="Arial" charset="0"/>
              </a:rPr>
              <a:t>Let your constituents know what you’ll do with their information</a:t>
            </a:r>
          </a:p>
          <a:p>
            <a:pPr eaLnBrk="1" hangingPunct="1"/>
            <a:r>
              <a:rPr lang="cy-GB" altLang="en-US" sz="2400" dirty="0">
                <a:latin typeface="Arial" charset="0"/>
              </a:rPr>
              <a:t>A privacy notice as been created for Councillors to use:</a:t>
            </a:r>
          </a:p>
          <a:p>
            <a:pPr lvl="1"/>
            <a:r>
              <a:rPr lang="cy-GB" altLang="en-US" sz="2000" dirty="0">
                <a:latin typeface="Arial" charset="0"/>
                <a:hlinkClick r:id="rId2"/>
              </a:rPr>
              <a:t>Contacting your Councillor privacy notice</a:t>
            </a:r>
            <a:endParaRPr lang="cy-GB" altLang="en-US" sz="2000" dirty="0">
              <a:latin typeface="Arial" charset="0"/>
            </a:endParaRPr>
          </a:p>
          <a:p>
            <a:pPr lvl="1"/>
            <a:endParaRPr lang="cy-GB" altLang="en-US" sz="2000" dirty="0">
              <a:latin typeface="Arial" charset="0"/>
            </a:endParaRPr>
          </a:p>
          <a:p>
            <a:pPr lvl="1"/>
            <a:endParaRPr lang="cy-GB" altLang="en-US" sz="2000" dirty="0">
              <a:latin typeface="Arial" charset="0"/>
            </a:endParaRPr>
          </a:p>
        </p:txBody>
      </p:sp>
    </p:spTree>
    <p:extLst>
      <p:ext uri="{BB962C8B-B14F-4D97-AF65-F5344CB8AC3E}">
        <p14:creationId xmlns:p14="http://schemas.microsoft.com/office/powerpoint/2010/main" val="4071977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bwMode="auto">
          <a:xfrm>
            <a:off x="1042988" y="404813"/>
            <a:ext cx="7834312" cy="9223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a:latin typeface="Arial" charset="0"/>
              </a:rPr>
              <a:t>Impact on Councillors	</a:t>
            </a:r>
            <a:r>
              <a:rPr lang="en-GB" altLang="en-US"/>
              <a:t>	</a:t>
            </a:r>
          </a:p>
        </p:txBody>
      </p:sp>
      <p:sp>
        <p:nvSpPr>
          <p:cNvPr id="22531" name="Rectangle 3"/>
          <p:cNvSpPr>
            <a:spLocks noGrp="1" noChangeArrowheads="1"/>
          </p:cNvSpPr>
          <p:nvPr>
            <p:ph type="body" idx="4294967295"/>
          </p:nvPr>
        </p:nvSpPr>
        <p:spPr bwMode="auto">
          <a:xfrm>
            <a:off x="456703" y="1196752"/>
            <a:ext cx="8363769" cy="35575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eaLnBrk="1" hangingPunct="1">
              <a:buFontTx/>
              <a:buNone/>
            </a:pPr>
            <a:r>
              <a:rPr lang="en-GB" altLang="en-US" dirty="0">
                <a:latin typeface="Arial" charset="0"/>
              </a:rPr>
              <a:t>	</a:t>
            </a:r>
          </a:p>
          <a:p>
            <a:pPr eaLnBrk="1" hangingPunct="1">
              <a:buFontTx/>
              <a:buNone/>
            </a:pPr>
            <a:endParaRPr lang="en-GB" altLang="en-US" dirty="0">
              <a:latin typeface="Arial" charset="0"/>
            </a:endParaRPr>
          </a:p>
          <a:p>
            <a:pPr eaLnBrk="1" hangingPunct="1">
              <a:buFontTx/>
              <a:buNone/>
            </a:pPr>
            <a:endParaRPr lang="en-GB" altLang="en-US" dirty="0">
              <a:latin typeface="Arial" charset="0"/>
            </a:endParaRPr>
          </a:p>
          <a:p>
            <a:pPr eaLnBrk="1" hangingPunct="1">
              <a:buFontTx/>
              <a:buNone/>
            </a:pPr>
            <a:r>
              <a:rPr lang="en-GB" altLang="en-US" dirty="0">
                <a:latin typeface="Arial" charset="0"/>
              </a:rPr>
              <a:t>Accessing personal data held by the Council</a:t>
            </a:r>
          </a:p>
          <a:p>
            <a:pPr eaLnBrk="1" hangingPunct="1"/>
            <a:r>
              <a:rPr lang="cy-GB" altLang="en-US" sz="2400" dirty="0">
                <a:latin typeface="Arial" charset="0"/>
              </a:rPr>
              <a:t>Councillors do not have an automatic right to access personal data held by the Council</a:t>
            </a:r>
          </a:p>
          <a:p>
            <a:pPr eaLnBrk="1" hangingPunct="1"/>
            <a:r>
              <a:rPr lang="cy-GB" altLang="en-US" sz="2400" dirty="0">
                <a:latin typeface="Arial" charset="0"/>
              </a:rPr>
              <a:t>Councillors may receive personal data about constituents they represent but they must provide evidence to Council staff that they have been asked to intercede by the constituent.</a:t>
            </a:r>
          </a:p>
          <a:p>
            <a:pPr eaLnBrk="1" hangingPunct="1"/>
            <a:r>
              <a:rPr lang="cy-GB" altLang="en-US" sz="2400" dirty="0">
                <a:latin typeface="Arial" charset="0"/>
              </a:rPr>
              <a:t>The Council may agree to share personal data with a Councillor but the purposes that the Councillor can use the data for will be limited</a:t>
            </a:r>
            <a:endParaRPr lang="en-GB" altLang="en-US" sz="2400" dirty="0">
              <a:latin typeface="Arial" charset="0"/>
            </a:endParaRPr>
          </a:p>
        </p:txBody>
      </p:sp>
    </p:spTree>
    <p:extLst>
      <p:ext uri="{BB962C8B-B14F-4D97-AF65-F5344CB8AC3E}">
        <p14:creationId xmlns:p14="http://schemas.microsoft.com/office/powerpoint/2010/main" val="321216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bwMode="auto">
          <a:xfrm>
            <a:off x="1331640" y="404813"/>
            <a:ext cx="8229600" cy="777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Role of the Information Commissioner		</a:t>
            </a:r>
          </a:p>
        </p:txBody>
      </p:sp>
      <p:sp>
        <p:nvSpPr>
          <p:cNvPr id="6" name="Rectangle 3"/>
          <p:cNvSpPr txBox="1">
            <a:spLocks noChangeArrowheads="1"/>
          </p:cNvSpPr>
          <p:nvPr/>
        </p:nvSpPr>
        <p:spPr bwMode="auto">
          <a:xfrm>
            <a:off x="611188" y="1772816"/>
            <a:ext cx="8043862" cy="4525962"/>
          </a:xfrm>
          <a:prstGeom prst="rect">
            <a:avLst/>
          </a:prstGeom>
          <a:noFill/>
          <a:ln w="9525">
            <a:noFill/>
            <a:miter lim="800000"/>
            <a:headEnd/>
            <a:tailEnd/>
          </a:ln>
          <a:effectLst/>
        </p:spPr>
        <p:txBody>
          <a:bodyPr/>
          <a:lstStyle/>
          <a:p>
            <a:pPr marL="609600" indent="-609600">
              <a:spcBef>
                <a:spcPct val="20000"/>
              </a:spcBef>
              <a:defRPr/>
            </a:pPr>
            <a:r>
              <a:rPr lang="en-GB" sz="3200" kern="0" dirty="0">
                <a:latin typeface="Arial" panose="020B0604020202020204" pitchFamily="34" charset="0"/>
                <a:cs typeface="Arial" panose="020B0604020202020204" pitchFamily="34" charset="0"/>
              </a:rPr>
              <a:t>The UK Information Commissioner (ICO)</a:t>
            </a:r>
          </a:p>
          <a:p>
            <a:pPr marL="609600" indent="-609600">
              <a:spcBef>
                <a:spcPct val="20000"/>
              </a:spcBef>
              <a:defRPr/>
            </a:pPr>
            <a:r>
              <a:rPr lang="cy-GB" sz="2400" kern="0" dirty="0">
                <a:latin typeface="Arial" panose="020B0604020202020204" pitchFamily="34" charset="0"/>
                <a:cs typeface="Arial" panose="020B0604020202020204" pitchFamily="34" charset="0"/>
              </a:rPr>
              <a:t>Enforces Data Protection within the whole of the UK</a:t>
            </a:r>
          </a:p>
          <a:p>
            <a:pPr marL="609600" indent="-609600">
              <a:spcBef>
                <a:spcPct val="20000"/>
              </a:spcBef>
              <a:defRPr/>
            </a:pPr>
            <a:endParaRPr lang="cy-GB" sz="2400" kern="0" dirty="0">
              <a:latin typeface="Arial" panose="020B0604020202020204" pitchFamily="34" charset="0"/>
              <a:cs typeface="Arial" panose="020B0604020202020204" pitchFamily="34" charset="0"/>
            </a:endParaRPr>
          </a:p>
          <a:p>
            <a:pPr marL="731838" lvl="1" indent="-274638">
              <a:buFontTx/>
              <a:buChar char="•"/>
              <a:defRPr/>
            </a:pPr>
            <a:r>
              <a:rPr lang="cy-GB" sz="2400" dirty="0">
                <a:solidFill>
                  <a:srgbClr val="000000"/>
                </a:solidFill>
                <a:latin typeface="Arial" panose="020B0604020202020204" pitchFamily="34" charset="0"/>
                <a:cs typeface="Arial" panose="020B0604020202020204" pitchFamily="34" charset="0"/>
              </a:rPr>
              <a:t>Promotion of good practice</a:t>
            </a:r>
            <a:endParaRPr lang="en-GB" sz="2400" dirty="0">
              <a:solidFill>
                <a:srgbClr val="000000"/>
              </a:solidFill>
              <a:latin typeface="Arial" panose="020B0604020202020204" pitchFamily="34" charset="0"/>
              <a:cs typeface="Arial" panose="020B0604020202020204" pitchFamily="34" charset="0"/>
            </a:endParaRP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Request for assessment</a:t>
            </a: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Information Notice</a:t>
            </a: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Enforcement Notice</a:t>
            </a: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Prosecution</a:t>
            </a:r>
          </a:p>
          <a:p>
            <a:pPr marL="731838" lvl="1" indent="-274638">
              <a:buFontTx/>
              <a:buChar char="•"/>
              <a:defRPr/>
            </a:pPr>
            <a:r>
              <a:rPr lang="cy-GB" sz="2400" dirty="0">
                <a:solidFill>
                  <a:srgbClr val="000000"/>
                </a:solidFill>
                <a:latin typeface="Arial" panose="020B0604020202020204" pitchFamily="34" charset="0"/>
                <a:cs typeface="Arial" panose="020B0604020202020204" pitchFamily="34" charset="0"/>
              </a:rPr>
              <a:t>Compliance assessment</a:t>
            </a:r>
            <a:endParaRPr lang="en-GB" sz="2400" dirty="0">
              <a:solidFill>
                <a:srgbClr val="000000"/>
              </a:solidFill>
              <a:latin typeface="Arial" panose="020B0604020202020204" pitchFamily="34" charset="0"/>
              <a:cs typeface="Arial" panose="020B0604020202020204" pitchFamily="34" charset="0"/>
            </a:endParaRPr>
          </a:p>
          <a:p>
            <a:pPr marL="731838" lvl="1" indent="-274638">
              <a:buFontTx/>
              <a:buChar char="•"/>
              <a:defRPr/>
            </a:pPr>
            <a:r>
              <a:rPr lang="cy-GB" sz="2400" dirty="0">
                <a:solidFill>
                  <a:srgbClr val="000000"/>
                </a:solidFill>
                <a:latin typeface="Arial" panose="020B0604020202020204" pitchFamily="34" charset="0"/>
                <a:cs typeface="Arial" panose="020B0604020202020204" pitchFamily="34" charset="0"/>
              </a:rPr>
              <a:t>Now has the power to fine impose substantial fines for breaches</a:t>
            </a:r>
            <a:endParaRPr lang="en-GB" sz="2400" dirty="0">
              <a:solidFill>
                <a:srgbClr val="000000"/>
              </a:solidFill>
              <a:latin typeface="Arial" panose="020B0604020202020204" pitchFamily="34" charset="0"/>
              <a:cs typeface="Arial" panose="020B0604020202020204" pitchFamily="34" charset="0"/>
            </a:endParaRPr>
          </a:p>
          <a:p>
            <a:pPr marL="731838" lvl="1" indent="-274638">
              <a:defRPr/>
            </a:pPr>
            <a:endParaRPr lang="en-GB" sz="2400" dirty="0">
              <a:solidFill>
                <a:srgbClr val="000000"/>
              </a:solidFill>
              <a:latin typeface="Arial" panose="020B0604020202020204" pitchFamily="34" charset="0"/>
              <a:cs typeface="Arial" panose="020B0604020202020204" pitchFamily="34" charset="0"/>
            </a:endParaRPr>
          </a:p>
          <a:p>
            <a:pPr marL="609600" indent="-609600">
              <a:spcBef>
                <a:spcPct val="20000"/>
              </a:spcBef>
              <a:defRPr/>
            </a:pPr>
            <a:endParaRPr lang="cy-GB" sz="2400" kern="0" dirty="0">
              <a:latin typeface="Arial" panose="020B0604020202020204" pitchFamily="34" charset="0"/>
              <a:cs typeface="Arial" panose="020B0604020202020204" pitchFamily="34" charset="0"/>
            </a:endParaRPr>
          </a:p>
          <a:p>
            <a:pPr marL="609600" indent="-609600">
              <a:spcBef>
                <a:spcPct val="20000"/>
              </a:spcBef>
              <a:defRPr/>
            </a:pPr>
            <a:endParaRPr lang="cy-GB" sz="2400" kern="0" dirty="0">
              <a:latin typeface="Arial" panose="020B0604020202020204" pitchFamily="34" charset="0"/>
              <a:cs typeface="Arial" panose="020B0604020202020204" pitchFamily="34" charset="0"/>
            </a:endParaRPr>
          </a:p>
        </p:txBody>
      </p:sp>
      <p:pic>
        <p:nvPicPr>
          <p:cNvPr id="23556" name="Picture 5" descr="i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3500438"/>
            <a:ext cx="3290887"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7241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bwMode="auto">
          <a:xfrm>
            <a:off x="1331640" y="274638"/>
            <a:ext cx="7704856"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4000" dirty="0">
                <a:latin typeface="Arial" charset="0"/>
              </a:rPr>
              <a:t>The Freedom of Information (Scotland) Act 2002</a:t>
            </a:r>
            <a:r>
              <a:rPr lang="en-GB" altLang="en-US" dirty="0">
                <a:latin typeface="Arial" charset="0"/>
              </a:rPr>
              <a:t>		</a:t>
            </a:r>
          </a:p>
        </p:txBody>
      </p:sp>
      <p:sp>
        <p:nvSpPr>
          <p:cNvPr id="25603" name="TextBox 5"/>
          <p:cNvSpPr txBox="1">
            <a:spLocks noChangeArrowheads="1"/>
          </p:cNvSpPr>
          <p:nvPr/>
        </p:nvSpPr>
        <p:spPr bwMode="auto">
          <a:xfrm>
            <a:off x="539552" y="1988840"/>
            <a:ext cx="8102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801688" indent="-2794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2000" dirty="0">
                <a:solidFill>
                  <a:srgbClr val="000000"/>
                </a:solidFill>
              </a:rPr>
              <a:t>Section 1	General Entitlement</a:t>
            </a:r>
          </a:p>
          <a:p>
            <a:pPr eaLnBrk="1" hangingPunct="1"/>
            <a:endParaRPr lang="en-GB" altLang="en-US" sz="2000" b="1" dirty="0">
              <a:solidFill>
                <a:srgbClr val="000000"/>
              </a:solidFill>
            </a:endParaRPr>
          </a:p>
          <a:p>
            <a:pPr eaLnBrk="1" hangingPunct="1">
              <a:buFontTx/>
              <a:buAutoNum type="arabicParenBoth"/>
            </a:pPr>
            <a:r>
              <a:rPr lang="en-GB" altLang="en-US" sz="2000" dirty="0">
                <a:solidFill>
                  <a:srgbClr val="000000"/>
                </a:solidFill>
              </a:rPr>
              <a:t> A person who requests information from a Scottish public authority which holds it is entitled to be given it by the authority.</a:t>
            </a:r>
          </a:p>
          <a:p>
            <a:pPr eaLnBrk="1" hangingPunct="1"/>
            <a:endParaRPr lang="en-GB" altLang="en-US" sz="2000" dirty="0">
              <a:solidFill>
                <a:srgbClr val="000000"/>
              </a:solidFill>
            </a:endParaRPr>
          </a:p>
          <a:p>
            <a:pPr eaLnBrk="1" hangingPunct="1">
              <a:buFontTx/>
              <a:buAutoNum type="arabicParenBoth"/>
            </a:pPr>
            <a:endParaRPr lang="cy-GB" altLang="en-US" sz="2000" b="1" dirty="0">
              <a:solidFill>
                <a:srgbClr val="000000"/>
              </a:solidFill>
            </a:endParaRPr>
          </a:p>
          <a:p>
            <a:pPr eaLnBrk="1" hangingPunct="1"/>
            <a:r>
              <a:rPr lang="en-GB" altLang="en-US" sz="2000" dirty="0">
                <a:solidFill>
                  <a:srgbClr val="000000"/>
                </a:solidFill>
              </a:rPr>
              <a:t>The Freedom of Information (Scotland) Act 2002 provides a  right to access information held in Scottish public authorities.</a:t>
            </a:r>
          </a:p>
          <a:p>
            <a:pPr eaLnBrk="1" hangingPunct="1"/>
            <a:r>
              <a:rPr lang="en-GB" altLang="en-US" sz="2000" dirty="0">
                <a:solidFill>
                  <a:srgbClr val="000000"/>
                </a:solidFill>
              </a:rPr>
              <a:t>This should:</a:t>
            </a:r>
          </a:p>
          <a:p>
            <a:pPr lvl="1" eaLnBrk="1" hangingPunct="1">
              <a:buFont typeface="Arial" charset="0"/>
              <a:buChar char="•"/>
            </a:pPr>
            <a:r>
              <a:rPr lang="en-GB" altLang="en-US" sz="2000" dirty="0">
                <a:solidFill>
                  <a:srgbClr val="000000"/>
                </a:solidFill>
              </a:rPr>
              <a:t>lead to increased accountability  </a:t>
            </a:r>
          </a:p>
          <a:p>
            <a:pPr lvl="1" eaLnBrk="1" hangingPunct="1">
              <a:buFont typeface="Arial" charset="0"/>
              <a:buChar char="•"/>
            </a:pPr>
            <a:r>
              <a:rPr lang="en-GB" altLang="en-US" sz="2000" dirty="0">
                <a:solidFill>
                  <a:srgbClr val="000000"/>
                </a:solidFill>
              </a:rPr>
              <a:t>lead to the breakdown of a culture of secrecy and</a:t>
            </a:r>
          </a:p>
          <a:p>
            <a:pPr lvl="1" eaLnBrk="1" hangingPunct="1">
              <a:buFont typeface="Arial" charset="0"/>
              <a:buChar char="•"/>
            </a:pPr>
            <a:r>
              <a:rPr lang="en-GB" altLang="en-US" sz="2000" dirty="0">
                <a:solidFill>
                  <a:srgbClr val="000000"/>
                </a:solidFill>
              </a:rPr>
              <a:t>ensure that public bodies look outward to the communities they serve</a:t>
            </a:r>
            <a:endParaRPr lang="en-GB" altLang="en-US" sz="2000" b="1" dirty="0">
              <a:solidFill>
                <a:srgbClr val="000000"/>
              </a:solidFill>
            </a:endParaRPr>
          </a:p>
          <a:p>
            <a:pPr eaLnBrk="1" hangingPunct="1"/>
            <a:endParaRPr lang="en-GB" altLang="en-US" sz="2000" b="1" dirty="0">
              <a:solidFill>
                <a:srgbClr val="000000"/>
              </a:solidFill>
            </a:endParaRPr>
          </a:p>
          <a:p>
            <a:pPr eaLnBrk="1" hangingPunct="1"/>
            <a:endParaRPr lang="en-GB" altLang="en-US" sz="2000" dirty="0">
              <a:solidFill>
                <a:srgbClr val="000000"/>
              </a:solidFill>
            </a:endParaRPr>
          </a:p>
        </p:txBody>
      </p:sp>
    </p:spTree>
    <p:extLst>
      <p:ext uri="{BB962C8B-B14F-4D97-AF65-F5344CB8AC3E}">
        <p14:creationId xmlns:p14="http://schemas.microsoft.com/office/powerpoint/2010/main" val="3548057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bwMode="auto">
          <a:xfrm>
            <a:off x="1187623" y="404813"/>
            <a:ext cx="7726189"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does the Act cover?	</a:t>
            </a:r>
          </a:p>
        </p:txBody>
      </p:sp>
      <p:sp>
        <p:nvSpPr>
          <p:cNvPr id="27651" name="Rectangle 3"/>
          <p:cNvSpPr>
            <a:spLocks noGrp="1" noChangeArrowheads="1"/>
          </p:cNvSpPr>
          <p:nvPr>
            <p:ph type="body" idx="4294967295"/>
          </p:nvPr>
        </p:nvSpPr>
        <p:spPr bwMode="auto">
          <a:xfrm>
            <a:off x="684213" y="2133600"/>
            <a:ext cx="7848227" cy="39163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eaLnBrk="1" hangingPunct="1">
              <a:buFontTx/>
              <a:buNone/>
            </a:pPr>
            <a:r>
              <a:rPr lang="en-US" altLang="en-US" sz="2400" dirty="0">
                <a:solidFill>
                  <a:srgbClr val="FF0000"/>
                </a:solidFill>
                <a:latin typeface="Arial" charset="0"/>
              </a:rPr>
              <a:t>All information </a:t>
            </a:r>
            <a:r>
              <a:rPr lang="en-US" altLang="en-US" sz="2400" dirty="0">
                <a:latin typeface="Arial" charset="0"/>
              </a:rPr>
              <a:t>held by Scottish Public Authorities</a:t>
            </a:r>
          </a:p>
          <a:p>
            <a:pPr eaLnBrk="1" hangingPunct="1"/>
            <a:r>
              <a:rPr lang="en-GB" altLang="en-US" sz="2000" dirty="0">
                <a:solidFill>
                  <a:srgbClr val="000000"/>
                </a:solidFill>
                <a:latin typeface="Arial" charset="0"/>
              </a:rPr>
              <a:t>The Scottish Parliament</a:t>
            </a:r>
          </a:p>
          <a:p>
            <a:pPr eaLnBrk="1" hangingPunct="1"/>
            <a:r>
              <a:rPr lang="en-GB" altLang="en-US" sz="2000" dirty="0">
                <a:solidFill>
                  <a:srgbClr val="000000"/>
                </a:solidFill>
                <a:latin typeface="Arial" charset="0"/>
              </a:rPr>
              <a:t>The Scottish Executive</a:t>
            </a:r>
          </a:p>
          <a:p>
            <a:pPr eaLnBrk="1" hangingPunct="1"/>
            <a:r>
              <a:rPr lang="en-GB" altLang="en-US" sz="2000" dirty="0">
                <a:solidFill>
                  <a:srgbClr val="FF0000"/>
                </a:solidFill>
                <a:latin typeface="Arial" charset="0"/>
              </a:rPr>
              <a:t>Scottish local authorities  </a:t>
            </a:r>
          </a:p>
          <a:p>
            <a:pPr eaLnBrk="1" hangingPunct="1"/>
            <a:r>
              <a:rPr lang="en-GB" altLang="en-US" sz="2000" dirty="0">
                <a:solidFill>
                  <a:srgbClr val="000000"/>
                </a:solidFill>
                <a:latin typeface="Arial" charset="0"/>
              </a:rPr>
              <a:t>NHS </a:t>
            </a:r>
          </a:p>
          <a:p>
            <a:pPr eaLnBrk="1" hangingPunct="1"/>
            <a:r>
              <a:rPr lang="en-GB" altLang="en-US" sz="2000" dirty="0">
                <a:solidFill>
                  <a:srgbClr val="000000"/>
                </a:solidFill>
                <a:latin typeface="Arial" charset="0"/>
              </a:rPr>
              <a:t>Scottish police forces</a:t>
            </a:r>
          </a:p>
          <a:p>
            <a:pPr eaLnBrk="1" hangingPunct="1"/>
            <a:r>
              <a:rPr lang="en-GB" altLang="en-US" sz="2000" dirty="0">
                <a:solidFill>
                  <a:srgbClr val="000000"/>
                </a:solidFill>
                <a:latin typeface="Arial" charset="0"/>
              </a:rPr>
              <a:t>Scottish institutes for higher and further education </a:t>
            </a:r>
          </a:p>
          <a:p>
            <a:pPr eaLnBrk="1" hangingPunct="1"/>
            <a:r>
              <a:rPr lang="en-GB" altLang="en-US" sz="2000" dirty="0">
                <a:solidFill>
                  <a:srgbClr val="000000"/>
                </a:solidFill>
                <a:latin typeface="Arial" charset="0"/>
              </a:rPr>
              <a:t>Other Scottish public bodies e.g. The Parole Board for Scotland, GP Practices and publicly owned companies </a:t>
            </a:r>
          </a:p>
          <a:p>
            <a:pPr eaLnBrk="1" hangingPunct="1"/>
            <a:r>
              <a:rPr lang="en-GB" altLang="en-US" sz="2000" dirty="0">
                <a:solidFill>
                  <a:srgbClr val="FF0000"/>
                </a:solidFill>
                <a:latin typeface="Arial" charset="0"/>
              </a:rPr>
              <a:t>Highlife Highland</a:t>
            </a:r>
          </a:p>
        </p:txBody>
      </p:sp>
    </p:spTree>
    <p:extLst>
      <p:ext uri="{BB962C8B-B14F-4D97-AF65-F5344CB8AC3E}">
        <p14:creationId xmlns:p14="http://schemas.microsoft.com/office/powerpoint/2010/main" val="2779354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bwMode="auto">
          <a:xfrm>
            <a:off x="1331640" y="260648"/>
            <a:ext cx="781236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br>
              <a:rPr lang="en-GB" altLang="en-US" sz="4000" dirty="0">
                <a:latin typeface="Arial" panose="020B0604020202020204" pitchFamily="34" charset="0"/>
                <a:cs typeface="Arial" panose="020B0604020202020204" pitchFamily="34" charset="0"/>
              </a:rPr>
            </a:br>
            <a:r>
              <a:rPr lang="en-GB" altLang="en-US" sz="4000" dirty="0">
                <a:latin typeface="Arial" panose="020B0604020202020204" pitchFamily="34" charset="0"/>
                <a:cs typeface="Arial" panose="020B0604020202020204" pitchFamily="34" charset="0"/>
              </a:rPr>
              <a:t>Environmental Information </a:t>
            </a:r>
            <a:br>
              <a:rPr lang="en-GB" altLang="en-US" sz="4000" dirty="0">
                <a:latin typeface="Arial" panose="020B0604020202020204" pitchFamily="34" charset="0"/>
                <a:cs typeface="Arial" panose="020B0604020202020204" pitchFamily="34" charset="0"/>
              </a:rPr>
            </a:br>
            <a:r>
              <a:rPr lang="en-GB" altLang="en-US" sz="4000" dirty="0">
                <a:latin typeface="Arial" panose="020B0604020202020204" pitchFamily="34" charset="0"/>
                <a:cs typeface="Arial" panose="020B0604020202020204" pitchFamily="34" charset="0"/>
              </a:rPr>
              <a:t>(Scotland) Regulations 2004		</a:t>
            </a:r>
          </a:p>
        </p:txBody>
      </p:sp>
      <p:sp>
        <p:nvSpPr>
          <p:cNvPr id="40963" name="TextBox 3"/>
          <p:cNvSpPr txBox="1">
            <a:spLocks noChangeArrowheads="1"/>
          </p:cNvSpPr>
          <p:nvPr/>
        </p:nvSpPr>
        <p:spPr bwMode="auto">
          <a:xfrm>
            <a:off x="827584" y="2163628"/>
            <a:ext cx="770572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buFont typeface="Arial" panose="020B0604020202020204" pitchFamily="34" charset="0"/>
              <a:buChar char="•"/>
            </a:pPr>
            <a:r>
              <a:rPr lang="en-GB" altLang="en-US" sz="2400" dirty="0"/>
              <a:t>Specific legislation to give access to Environmental Information (defined within the regulations)</a:t>
            </a:r>
          </a:p>
          <a:p>
            <a:pPr marL="342900" indent="-342900" eaLnBrk="1" hangingPunct="1">
              <a:buFont typeface="Arial" panose="020B0604020202020204" pitchFamily="34" charset="0"/>
              <a:buChar char="•"/>
            </a:pPr>
            <a:endParaRPr lang="en-GB" altLang="en-US" sz="2400" dirty="0"/>
          </a:p>
          <a:p>
            <a:pPr marL="342900" indent="-342900" eaLnBrk="1" hangingPunct="1">
              <a:buFont typeface="Arial" panose="020B0604020202020204" pitchFamily="34" charset="0"/>
              <a:buChar char="•"/>
            </a:pPr>
            <a:r>
              <a:rPr lang="en-GB" altLang="en-US" sz="2400" dirty="0"/>
              <a:t>Derived from the Aarhus Convention, signed by the UK in 1998</a:t>
            </a:r>
          </a:p>
          <a:p>
            <a:pPr marL="342900" indent="-342900" eaLnBrk="1" hangingPunct="1">
              <a:buFont typeface="Arial" panose="020B0604020202020204" pitchFamily="34" charset="0"/>
              <a:buChar char="•"/>
            </a:pPr>
            <a:endParaRPr lang="en-GB" altLang="en-US" sz="2400" dirty="0"/>
          </a:p>
          <a:p>
            <a:pPr marL="342900" indent="-342900" eaLnBrk="1" hangingPunct="1">
              <a:buFont typeface="Arial" panose="020B0604020202020204" pitchFamily="34" charset="0"/>
              <a:buChar char="•"/>
            </a:pPr>
            <a:r>
              <a:rPr lang="en-GB" altLang="en-US" sz="2400" dirty="0"/>
              <a:t>Technically environmental information is exempt from FOI – Section 39(2) </a:t>
            </a:r>
            <a:br>
              <a:rPr lang="en-GB" altLang="en-US" sz="2400" dirty="0"/>
            </a:br>
            <a:br>
              <a:rPr lang="en-GB" altLang="en-US" sz="2400" dirty="0"/>
            </a:br>
            <a:endParaRPr lang="en-GB" altLang="en-US" sz="2400" dirty="0"/>
          </a:p>
        </p:txBody>
      </p:sp>
    </p:spTree>
    <p:extLst>
      <p:ext uri="{BB962C8B-B14F-4D97-AF65-F5344CB8AC3E}">
        <p14:creationId xmlns:p14="http://schemas.microsoft.com/office/powerpoint/2010/main" val="766566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bwMode="auto">
          <a:xfrm>
            <a:off x="827584" y="-27384"/>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altLang="en-US" dirty="0">
                <a:latin typeface="Arial" charset="0"/>
              </a:rPr>
              <a:t>EIRs v FOI(S)A	</a:t>
            </a:r>
          </a:p>
        </p:txBody>
      </p:sp>
      <p:sp>
        <p:nvSpPr>
          <p:cNvPr id="44035" name="Rectangle 3"/>
          <p:cNvSpPr txBox="1">
            <a:spLocks noChangeArrowheads="1"/>
          </p:cNvSpPr>
          <p:nvPr/>
        </p:nvSpPr>
        <p:spPr bwMode="auto">
          <a:xfrm>
            <a:off x="683568" y="1340768"/>
            <a:ext cx="7921625"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GB" altLang="en-US" dirty="0">
                <a:solidFill>
                  <a:srgbClr val="000000"/>
                </a:solidFill>
              </a:rPr>
              <a:t>Although the intention of both pieces of legislation is to allow the public access to information there are some differences between the two:</a:t>
            </a:r>
          </a:p>
          <a:p>
            <a:pPr>
              <a:spcBef>
                <a:spcPct val="20000"/>
              </a:spcBef>
            </a:pPr>
            <a:endParaRPr lang="en-GB" altLang="en-US" dirty="0">
              <a:solidFill>
                <a:srgbClr val="000000"/>
              </a:solidFill>
            </a:endParaRPr>
          </a:p>
          <a:p>
            <a:pPr marL="285750" lvl="1">
              <a:spcBef>
                <a:spcPct val="20000"/>
              </a:spcBef>
              <a:buFont typeface="Arial" charset="0"/>
              <a:buChar char="•"/>
            </a:pPr>
            <a:r>
              <a:rPr lang="en-GB" altLang="en-US" dirty="0">
                <a:solidFill>
                  <a:srgbClr val="000000"/>
                </a:solidFill>
              </a:rPr>
              <a:t>Requests for information can be made </a:t>
            </a:r>
            <a:r>
              <a:rPr lang="en-GB" altLang="en-US" dirty="0">
                <a:solidFill>
                  <a:srgbClr val="FF0000"/>
                </a:solidFill>
              </a:rPr>
              <a:t>orally</a:t>
            </a:r>
            <a:r>
              <a:rPr lang="en-GB" altLang="en-US" dirty="0">
                <a:solidFill>
                  <a:srgbClr val="000000"/>
                </a:solidFill>
              </a:rPr>
              <a:t> under EIRs. </a:t>
            </a:r>
          </a:p>
          <a:p>
            <a:pPr marL="285750" lvl="1">
              <a:spcBef>
                <a:spcPct val="20000"/>
              </a:spcBef>
              <a:buFont typeface="Arial" charset="0"/>
              <a:buChar char="•"/>
            </a:pPr>
            <a:r>
              <a:rPr lang="en-GB" altLang="en-US" dirty="0">
                <a:solidFill>
                  <a:srgbClr val="000000"/>
                </a:solidFill>
              </a:rPr>
              <a:t>The 20 day time period for responding to requests can be </a:t>
            </a:r>
            <a:r>
              <a:rPr lang="en-GB" altLang="en-US" dirty="0">
                <a:solidFill>
                  <a:srgbClr val="FF0000"/>
                </a:solidFill>
              </a:rPr>
              <a:t>extended to 40 days </a:t>
            </a:r>
            <a:r>
              <a:rPr lang="en-GB" altLang="en-US" dirty="0">
                <a:solidFill>
                  <a:srgbClr val="000000"/>
                </a:solidFill>
              </a:rPr>
              <a:t>where the request is complex and voluminous and would involve a considerable amount of work.</a:t>
            </a:r>
          </a:p>
          <a:p>
            <a:pPr marL="285750" lvl="1">
              <a:spcBef>
                <a:spcPct val="20000"/>
              </a:spcBef>
              <a:buFont typeface="Arial" charset="0"/>
              <a:buChar char="•"/>
            </a:pPr>
            <a:r>
              <a:rPr lang="en-GB" altLang="en-US" dirty="0">
                <a:solidFill>
                  <a:srgbClr val="000000"/>
                </a:solidFill>
              </a:rPr>
              <a:t>Provision for </a:t>
            </a:r>
            <a:r>
              <a:rPr lang="en-GB" altLang="en-US" dirty="0">
                <a:solidFill>
                  <a:srgbClr val="FF0000"/>
                </a:solidFill>
              </a:rPr>
              <a:t>charging of fees is different </a:t>
            </a:r>
            <a:r>
              <a:rPr lang="en-GB" altLang="en-US" dirty="0">
                <a:solidFill>
                  <a:srgbClr val="000000"/>
                </a:solidFill>
              </a:rPr>
              <a:t>– there is no upper or lower threshold and authorities can recover, in full, the cost of supplying the information.</a:t>
            </a:r>
          </a:p>
          <a:p>
            <a:pPr marL="285750" lvl="1">
              <a:spcBef>
                <a:spcPct val="20000"/>
              </a:spcBef>
              <a:buFont typeface="Arial" charset="0"/>
              <a:buChar char="•"/>
            </a:pPr>
            <a:r>
              <a:rPr lang="en-GB" altLang="en-US" dirty="0">
                <a:solidFill>
                  <a:srgbClr val="000000"/>
                </a:solidFill>
              </a:rPr>
              <a:t>EIRs have exceptions rather than exemptions and all of these are subject to the public interest test.</a:t>
            </a:r>
          </a:p>
          <a:p>
            <a:pPr marL="285750" lvl="1">
              <a:spcBef>
                <a:spcPct val="20000"/>
              </a:spcBef>
              <a:buFont typeface="Arial" charset="0"/>
              <a:buChar char="•"/>
            </a:pPr>
            <a:r>
              <a:rPr lang="en-GB" altLang="en-US" dirty="0">
                <a:solidFill>
                  <a:srgbClr val="000000"/>
                </a:solidFill>
              </a:rPr>
              <a:t>Information relating to emissions has special status and will have to be supplied in most cases.</a:t>
            </a:r>
          </a:p>
          <a:p>
            <a:pPr marL="285750" lvl="1">
              <a:spcBef>
                <a:spcPct val="20000"/>
              </a:spcBef>
              <a:buFont typeface="Arial" charset="0"/>
              <a:buChar char="•"/>
            </a:pPr>
            <a:r>
              <a:rPr lang="en-GB" altLang="en-US" dirty="0">
                <a:solidFill>
                  <a:srgbClr val="000000"/>
                </a:solidFill>
              </a:rPr>
              <a:t>EIRs may apply to organisations which are not public authorities but deliver public services e.g. private water companies</a:t>
            </a:r>
          </a:p>
          <a:p>
            <a:pPr>
              <a:spcBef>
                <a:spcPct val="20000"/>
              </a:spcBef>
            </a:pPr>
            <a:endParaRPr lang="en-GB" altLang="en-US" dirty="0">
              <a:solidFill>
                <a:srgbClr val="000000"/>
              </a:solidFill>
            </a:endParaRPr>
          </a:p>
        </p:txBody>
      </p:sp>
    </p:spTree>
    <p:extLst>
      <p:ext uri="{BB962C8B-B14F-4D97-AF65-F5344CB8AC3E}">
        <p14:creationId xmlns:p14="http://schemas.microsoft.com/office/powerpoint/2010/main" val="429751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bwMode="auto">
          <a:xfrm>
            <a:off x="1130424" y="764704"/>
            <a:ext cx="6969968" cy="6477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4000" dirty="0">
                <a:latin typeface="Arial" charset="0"/>
              </a:rPr>
              <a:t>Implications of FOISA / EIRs	</a:t>
            </a:r>
          </a:p>
        </p:txBody>
      </p:sp>
      <p:sp>
        <p:nvSpPr>
          <p:cNvPr id="30723" name="TextBox 3"/>
          <p:cNvSpPr txBox="1">
            <a:spLocks noChangeArrowheads="1"/>
          </p:cNvSpPr>
          <p:nvPr/>
        </p:nvSpPr>
        <p:spPr bwMode="auto">
          <a:xfrm>
            <a:off x="900113" y="1844675"/>
            <a:ext cx="15872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y-GB" altLang="en-US" sz="2400" dirty="0"/>
              <a:t>Outcomes</a:t>
            </a:r>
            <a:endParaRPr lang="en-GB" altLang="en-US" sz="2400" dirty="0"/>
          </a:p>
        </p:txBody>
      </p:sp>
      <p:sp>
        <p:nvSpPr>
          <p:cNvPr id="30724" name="TextBox 4"/>
          <p:cNvSpPr txBox="1">
            <a:spLocks noChangeArrowheads="1"/>
          </p:cNvSpPr>
          <p:nvPr/>
        </p:nvSpPr>
        <p:spPr bwMode="auto">
          <a:xfrm>
            <a:off x="827584" y="2075507"/>
            <a:ext cx="7848351"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y-GB" altLang="en-US" dirty="0"/>
          </a:p>
          <a:p>
            <a:pPr eaLnBrk="1" hangingPunct="1"/>
            <a:r>
              <a:rPr lang="cy-GB" altLang="en-US" dirty="0"/>
              <a:t>Approx 85% within the 20 working day deadline</a:t>
            </a:r>
          </a:p>
          <a:p>
            <a:pPr eaLnBrk="1" hangingPunct="1"/>
            <a:r>
              <a:rPr lang="cy-GB" altLang="en-US" dirty="0"/>
              <a:t>Approx 85% provided with all information requested</a:t>
            </a:r>
          </a:p>
          <a:p>
            <a:pPr eaLnBrk="1" hangingPunct="1"/>
            <a:endParaRPr lang="cy-GB" altLang="en-US" dirty="0"/>
          </a:p>
          <a:p>
            <a:pPr eaLnBrk="1" hangingPunct="1"/>
            <a:r>
              <a:rPr lang="cy-GB" altLang="en-US" dirty="0"/>
              <a:t>Most common exemption relates to personal data of 3rd parties</a:t>
            </a:r>
          </a:p>
          <a:p>
            <a:pPr eaLnBrk="1" hangingPunct="1"/>
            <a:endParaRPr lang="cy-GB" altLang="en-US" dirty="0"/>
          </a:p>
          <a:p>
            <a:pPr eaLnBrk="1" hangingPunct="1"/>
            <a:r>
              <a:rPr lang="cy-GB" altLang="en-US" dirty="0"/>
              <a:t>Less than 1% Appealed to the Scottish Information Commissioner</a:t>
            </a:r>
          </a:p>
          <a:p>
            <a:pPr eaLnBrk="1" hangingPunct="1"/>
            <a:endParaRPr lang="cy-GB" altLang="en-US" dirty="0"/>
          </a:p>
          <a:p>
            <a:pPr eaLnBrk="1" hangingPunct="1"/>
            <a:r>
              <a:rPr lang="cy-GB" altLang="en-US" dirty="0"/>
              <a:t>Very few cases where Commissioner decided that the Council had applied exemptions / exceptions innappropriately</a:t>
            </a:r>
          </a:p>
          <a:p>
            <a:pPr eaLnBrk="1" hangingPunct="1"/>
            <a:endParaRPr lang="cy-GB" altLang="en-US" dirty="0"/>
          </a:p>
          <a:p>
            <a:pPr eaLnBrk="1" hangingPunct="1"/>
            <a:endParaRPr lang="cy-GB" altLang="en-US" dirty="0"/>
          </a:p>
          <a:p>
            <a:pPr eaLnBrk="1" hangingPunct="1"/>
            <a:endParaRPr lang="cy-GB" altLang="en-US" dirty="0"/>
          </a:p>
        </p:txBody>
      </p:sp>
    </p:spTree>
    <p:extLst>
      <p:ext uri="{BB962C8B-B14F-4D97-AF65-F5344CB8AC3E}">
        <p14:creationId xmlns:p14="http://schemas.microsoft.com/office/powerpoint/2010/main" val="3368553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bwMode="auto">
          <a:xfrm>
            <a:off x="1259632" y="332656"/>
            <a:ext cx="5688632" cy="7921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cy-GB" altLang="en-US" dirty="0">
                <a:latin typeface="Arial" charset="0"/>
              </a:rPr>
              <a:t>Examples</a:t>
            </a:r>
            <a:endParaRPr lang="en-GB" altLang="en-US" dirty="0">
              <a:latin typeface="Arial" charset="0"/>
            </a:endParaRPr>
          </a:p>
        </p:txBody>
      </p:sp>
      <p:sp>
        <p:nvSpPr>
          <p:cNvPr id="31747" name="Content Placeholder 2"/>
          <p:cNvSpPr>
            <a:spLocks noGrp="1"/>
          </p:cNvSpPr>
          <p:nvPr>
            <p:ph idx="4294967295"/>
          </p:nvPr>
        </p:nvSpPr>
        <p:spPr bwMode="auto">
          <a:xfrm>
            <a:off x="2082800" y="1556792"/>
            <a:ext cx="4978400" cy="4525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eaLnBrk="1" hangingPunct="1"/>
            <a:r>
              <a:rPr lang="cy-GB" altLang="en-US" sz="2800" dirty="0">
                <a:latin typeface="Arial" charset="0"/>
              </a:rPr>
              <a:t>Staff qualifications</a:t>
            </a:r>
          </a:p>
          <a:p>
            <a:pPr eaLnBrk="1" hangingPunct="1"/>
            <a:r>
              <a:rPr lang="cy-GB" altLang="en-US" sz="2800" dirty="0">
                <a:latin typeface="Arial" charset="0"/>
              </a:rPr>
              <a:t>School statistics</a:t>
            </a:r>
          </a:p>
          <a:p>
            <a:pPr eaLnBrk="1" hangingPunct="1"/>
            <a:r>
              <a:rPr lang="cy-GB" altLang="en-US" sz="2800" dirty="0">
                <a:latin typeface="Arial" charset="0"/>
              </a:rPr>
              <a:t>Draft reports</a:t>
            </a:r>
          </a:p>
          <a:p>
            <a:pPr eaLnBrk="1" hangingPunct="1"/>
            <a:r>
              <a:rPr lang="cy-GB" altLang="en-US" sz="2800" dirty="0">
                <a:latin typeface="Arial" charset="0"/>
              </a:rPr>
              <a:t>Planning correspondence</a:t>
            </a:r>
          </a:p>
          <a:p>
            <a:pPr eaLnBrk="1" hangingPunct="1"/>
            <a:r>
              <a:rPr lang="cy-GB" altLang="en-US" sz="2800" dirty="0">
                <a:latin typeface="Arial" charset="0"/>
              </a:rPr>
              <a:t>Redundancy payments</a:t>
            </a:r>
          </a:p>
          <a:p>
            <a:pPr eaLnBrk="1" hangingPunct="1"/>
            <a:r>
              <a:rPr lang="cy-GB" altLang="en-US" sz="2800" dirty="0">
                <a:latin typeface="Arial" charset="0"/>
              </a:rPr>
              <a:t>Expenses</a:t>
            </a:r>
          </a:p>
          <a:p>
            <a:pPr eaLnBrk="1" hangingPunct="1"/>
            <a:r>
              <a:rPr lang="cy-GB" altLang="en-US" sz="2800" dirty="0">
                <a:latin typeface="Arial" charset="0"/>
              </a:rPr>
              <a:t>Councillors &amp; Council Tax </a:t>
            </a:r>
          </a:p>
          <a:p>
            <a:pPr eaLnBrk="1" hangingPunct="1"/>
            <a:r>
              <a:rPr lang="cy-GB" altLang="en-US" sz="2800" dirty="0">
                <a:latin typeface="Arial" charset="0"/>
              </a:rPr>
              <a:t>Tenders / Contracts</a:t>
            </a:r>
          </a:p>
          <a:p>
            <a:pPr eaLnBrk="1" hangingPunct="1"/>
            <a:r>
              <a:rPr lang="cy-GB" altLang="en-US" sz="2800" dirty="0">
                <a:latin typeface="Arial" charset="0"/>
              </a:rPr>
              <a:t>Loch Ness Monster</a:t>
            </a:r>
            <a:endParaRPr lang="en-GB" altLang="en-US" sz="2800" dirty="0">
              <a:latin typeface="Arial" charset="0"/>
            </a:endParaRPr>
          </a:p>
        </p:txBody>
      </p:sp>
    </p:spTree>
    <p:extLst>
      <p:ext uri="{BB962C8B-B14F-4D97-AF65-F5344CB8AC3E}">
        <p14:creationId xmlns:p14="http://schemas.microsoft.com/office/powerpoint/2010/main" val="4164635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bwMode="auto">
          <a:xfrm>
            <a:off x="1043608" y="188640"/>
            <a:ext cx="779755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altLang="en-US" sz="4000" dirty="0">
                <a:latin typeface="Arial" charset="0"/>
              </a:rPr>
              <a:t>Relationship to Data Protection	</a:t>
            </a:r>
          </a:p>
        </p:txBody>
      </p:sp>
      <p:sp>
        <p:nvSpPr>
          <p:cNvPr id="32771" name="Rectangle 3"/>
          <p:cNvSpPr>
            <a:spLocks noGrp="1" noChangeArrowheads="1"/>
          </p:cNvSpPr>
          <p:nvPr>
            <p:ph type="body" idx="4294967295"/>
          </p:nvPr>
        </p:nvSpPr>
        <p:spPr bwMode="auto">
          <a:xfrm>
            <a:off x="904170" y="1556792"/>
            <a:ext cx="8207375" cy="42767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2200" dirty="0">
                <a:latin typeface="Arial" charset="0"/>
              </a:rPr>
              <a:t>Personal data is exempt from disclosure under FOISA (Section 38)</a:t>
            </a:r>
          </a:p>
          <a:p>
            <a:pPr eaLnBrk="1" hangingPunct="1"/>
            <a:endParaRPr lang="en-US" altLang="en-US" sz="2200" dirty="0">
              <a:latin typeface="Arial" charset="0"/>
            </a:endParaRPr>
          </a:p>
          <a:p>
            <a:pPr eaLnBrk="1" hangingPunct="1"/>
            <a:r>
              <a:rPr lang="en-US" altLang="en-US" sz="2200" dirty="0">
                <a:latin typeface="Arial" charset="0"/>
              </a:rPr>
              <a:t>Section 38(1)(a) – information about the applicant (data subject) Absolute – Article 15 of UK GDPR applies</a:t>
            </a:r>
          </a:p>
          <a:p>
            <a:pPr eaLnBrk="1" hangingPunct="1"/>
            <a:endParaRPr lang="en-US" altLang="en-US" sz="2200" dirty="0">
              <a:latin typeface="Arial" charset="0"/>
            </a:endParaRPr>
          </a:p>
          <a:p>
            <a:pPr eaLnBrk="1" hangingPunct="1"/>
            <a:r>
              <a:rPr lang="en-US" altLang="en-US" sz="2200" dirty="0">
                <a:latin typeface="Arial" charset="0"/>
              </a:rPr>
              <a:t>Section 38(1)(b) – information about other people – Not Absolute – Public Interest Test – Privacy v Publication</a:t>
            </a:r>
          </a:p>
          <a:p>
            <a:pPr eaLnBrk="1" hangingPunct="1"/>
            <a:endParaRPr lang="en-US" altLang="en-US" sz="2200" dirty="0">
              <a:latin typeface="Arial" charset="0"/>
            </a:endParaRPr>
          </a:p>
          <a:p>
            <a:pPr eaLnBrk="1" hangingPunct="1"/>
            <a:r>
              <a:rPr lang="en-US" altLang="en-US" sz="2200" dirty="0">
                <a:latin typeface="Arial" charset="0"/>
              </a:rPr>
              <a:t>The Public Authority has a duty to decide which legislation applies and provide advice and assistance (Section 15)</a:t>
            </a:r>
          </a:p>
        </p:txBody>
      </p:sp>
    </p:spTree>
    <p:extLst>
      <p:ext uri="{BB962C8B-B14F-4D97-AF65-F5344CB8AC3E}">
        <p14:creationId xmlns:p14="http://schemas.microsoft.com/office/powerpoint/2010/main" val="290304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bwMode="auto">
          <a:xfrm>
            <a:off x="1547664" y="1556792"/>
            <a:ext cx="5976664" cy="3744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2" indent="0">
              <a:spcBef>
                <a:spcPts val="0"/>
              </a:spcBef>
              <a:buNone/>
            </a:pPr>
            <a:endParaRPr lang="en-GB" altLang="en-US" sz="2000" dirty="0">
              <a:latin typeface="Arial" charset="0"/>
            </a:endParaRPr>
          </a:p>
          <a:p>
            <a:pPr marL="342900" lvl="2" indent="-342900">
              <a:spcBef>
                <a:spcPts val="0"/>
              </a:spcBef>
            </a:pPr>
            <a:r>
              <a:rPr lang="en-GB" altLang="en-US" sz="2000" dirty="0">
                <a:latin typeface="Arial" charset="0"/>
              </a:rPr>
              <a:t>Information Management</a:t>
            </a:r>
          </a:p>
          <a:p>
            <a:pPr marL="800100" lvl="3" indent="-342900">
              <a:spcBef>
                <a:spcPts val="0"/>
              </a:spcBef>
            </a:pPr>
            <a:r>
              <a:rPr lang="en-GB" altLang="en-US" sz="1600" dirty="0">
                <a:latin typeface="Arial" charset="0"/>
              </a:rPr>
              <a:t>Strategy, Policy and Practice</a:t>
            </a:r>
          </a:p>
          <a:p>
            <a:pPr marL="800100" lvl="3" indent="-342900">
              <a:spcBef>
                <a:spcPts val="0"/>
              </a:spcBef>
            </a:pPr>
            <a:endParaRPr lang="en-GB" altLang="en-US" sz="1600" dirty="0">
              <a:latin typeface="Arial" charset="0"/>
            </a:endParaRPr>
          </a:p>
          <a:p>
            <a:pPr marL="342900" lvl="2" indent="-342900">
              <a:spcBef>
                <a:spcPts val="0"/>
              </a:spcBef>
            </a:pPr>
            <a:r>
              <a:rPr lang="en-GB" altLang="en-US" sz="2000" dirty="0">
                <a:latin typeface="Arial" charset="0"/>
              </a:rPr>
              <a:t>Information Law</a:t>
            </a:r>
          </a:p>
          <a:p>
            <a:pPr marL="800100" lvl="3" indent="-342900">
              <a:spcBef>
                <a:spcPts val="0"/>
              </a:spcBef>
            </a:pPr>
            <a:r>
              <a:rPr lang="en-GB" altLang="en-US" sz="1600" dirty="0">
                <a:latin typeface="Arial" charset="0"/>
              </a:rPr>
              <a:t>Data Protection, Data Sharing and Freedom of Information</a:t>
            </a:r>
          </a:p>
          <a:p>
            <a:pPr marL="457200" lvl="3" indent="0">
              <a:spcBef>
                <a:spcPts val="0"/>
              </a:spcBef>
              <a:buNone/>
            </a:pPr>
            <a:endParaRPr lang="en-GB" altLang="en-US" sz="1600" dirty="0">
              <a:latin typeface="Arial" charset="0"/>
            </a:endParaRPr>
          </a:p>
          <a:p>
            <a:pPr marL="342900" lvl="2" indent="-342900">
              <a:spcBef>
                <a:spcPts val="0"/>
              </a:spcBef>
            </a:pPr>
            <a:r>
              <a:rPr lang="en-GB" altLang="en-US" sz="2000" dirty="0">
                <a:latin typeface="Arial" charset="0"/>
              </a:rPr>
              <a:t>Customer Resolution &amp; Improvement Team</a:t>
            </a:r>
          </a:p>
          <a:p>
            <a:pPr marL="800100" lvl="3" indent="-342900">
              <a:spcBef>
                <a:spcPts val="0"/>
              </a:spcBef>
            </a:pPr>
            <a:r>
              <a:rPr lang="en-GB" altLang="en-US" sz="1600" dirty="0">
                <a:latin typeface="Arial" charset="0"/>
              </a:rPr>
              <a:t>Complaints handling and SPSO</a:t>
            </a:r>
          </a:p>
          <a:p>
            <a:pPr marL="800100" lvl="3" indent="-342900">
              <a:spcBef>
                <a:spcPts val="0"/>
              </a:spcBef>
            </a:pPr>
            <a:r>
              <a:rPr lang="en-GB" altLang="en-US" sz="1600" dirty="0">
                <a:latin typeface="Arial" charset="0"/>
              </a:rPr>
              <a:t>Requests for information</a:t>
            </a:r>
          </a:p>
          <a:p>
            <a:pPr marL="800100" lvl="3" indent="-342900">
              <a:spcBef>
                <a:spcPts val="0"/>
              </a:spcBef>
            </a:pPr>
            <a:r>
              <a:rPr lang="en-GB" altLang="en-US" sz="1600" dirty="0">
                <a:latin typeface="Arial" charset="0"/>
              </a:rPr>
              <a:t>Signposting</a:t>
            </a:r>
          </a:p>
          <a:p>
            <a:pPr marL="457200" lvl="3" indent="0">
              <a:spcBef>
                <a:spcPts val="0"/>
              </a:spcBef>
              <a:buNone/>
            </a:pPr>
            <a:endParaRPr lang="en-GB" altLang="en-US" sz="16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p:txBody>
      </p:sp>
      <p:sp>
        <p:nvSpPr>
          <p:cNvPr id="3" name="Rectangle 2"/>
          <p:cNvSpPr txBox="1">
            <a:spLocks noChangeArrowheads="1"/>
          </p:cNvSpPr>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dirty="0">
                <a:latin typeface="Arial" charset="0"/>
              </a:rPr>
              <a:t>Session Outline</a:t>
            </a:r>
          </a:p>
        </p:txBody>
      </p:sp>
    </p:spTree>
    <p:extLst>
      <p:ext uri="{BB962C8B-B14F-4D97-AF65-F5344CB8AC3E}">
        <p14:creationId xmlns:p14="http://schemas.microsoft.com/office/powerpoint/2010/main" val="1802577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bwMode="auto">
          <a:xfrm>
            <a:off x="323850" y="260350"/>
            <a:ext cx="5916613"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altLang="en-US">
                <a:latin typeface="Arial" charset="0"/>
              </a:rPr>
              <a:t>Other exemptions</a:t>
            </a:r>
            <a:r>
              <a:rPr lang="en-GB" altLang="en-US"/>
              <a:t>	</a:t>
            </a:r>
          </a:p>
        </p:txBody>
      </p:sp>
      <p:sp>
        <p:nvSpPr>
          <p:cNvPr id="33795" name="Rectangle 2"/>
          <p:cNvSpPr>
            <a:spLocks noChangeArrowheads="1"/>
          </p:cNvSpPr>
          <p:nvPr/>
        </p:nvSpPr>
        <p:spPr bwMode="auto">
          <a:xfrm>
            <a:off x="962025" y="1773238"/>
            <a:ext cx="8181975" cy="449262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36512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600">
                <a:solidFill>
                  <a:srgbClr val="FF0000"/>
                </a:solidFill>
                <a:ea typeface="Arial Unicode MS" pitchFamily="34" charset="-128"/>
                <a:cs typeface="Arial Unicode MS" pitchFamily="34" charset="-128"/>
              </a:rPr>
              <a:t>25 Information otherwise accessible (Absolute)</a:t>
            </a:r>
          </a:p>
          <a:p>
            <a:pPr eaLnBrk="1" hangingPunct="1"/>
            <a:r>
              <a:rPr lang="en-GB" altLang="en-US" sz="1600">
                <a:solidFill>
                  <a:srgbClr val="FF0000"/>
                </a:solidFill>
                <a:ea typeface="Arial Unicode MS" pitchFamily="34" charset="-128"/>
                <a:cs typeface="Arial Unicode MS" pitchFamily="34" charset="-128"/>
              </a:rPr>
              <a:t>26 Prohibitions on disclosure (Absolute)</a:t>
            </a:r>
          </a:p>
          <a:p>
            <a:pPr eaLnBrk="1" hangingPunct="1"/>
            <a:r>
              <a:rPr lang="en-GB" altLang="en-US" sz="1600">
                <a:solidFill>
                  <a:srgbClr val="FF0000"/>
                </a:solidFill>
                <a:ea typeface="Arial Unicode MS" pitchFamily="34" charset="-128"/>
                <a:cs typeface="Arial Unicode MS" pitchFamily="34" charset="-128"/>
              </a:rPr>
              <a:t>27 Information intended for future publication (Non-absolute)</a:t>
            </a:r>
          </a:p>
          <a:p>
            <a:pPr eaLnBrk="1" hangingPunct="1"/>
            <a:r>
              <a:rPr lang="en-GB" altLang="en-US" sz="1600">
                <a:ea typeface="Arial Unicode MS" pitchFamily="34" charset="-128"/>
                <a:cs typeface="Arial Unicode MS" pitchFamily="34" charset="-128"/>
              </a:rPr>
              <a:t>28 Relations within the United Kingdom (Non-absolute)</a:t>
            </a:r>
          </a:p>
          <a:p>
            <a:pPr eaLnBrk="1" hangingPunct="1"/>
            <a:r>
              <a:rPr lang="en-GB" altLang="en-US" sz="1600">
                <a:ea typeface="Arial Unicode MS" pitchFamily="34" charset="-128"/>
                <a:cs typeface="Arial Unicode MS" pitchFamily="34" charset="-128"/>
              </a:rPr>
              <a:t>29 Formulation of Scottish Administration policy etc. (Non-absolute)</a:t>
            </a:r>
          </a:p>
          <a:p>
            <a:pPr eaLnBrk="1" hangingPunct="1"/>
            <a:r>
              <a:rPr lang="en-GB" altLang="en-US" sz="1600">
                <a:solidFill>
                  <a:srgbClr val="FF0000"/>
                </a:solidFill>
                <a:ea typeface="Arial Unicode MS" pitchFamily="34" charset="-128"/>
                <a:cs typeface="Arial Unicode MS" pitchFamily="34" charset="-128"/>
              </a:rPr>
              <a:t>30 Prejudice to effective conduct of public affairs (Non-absolute)</a:t>
            </a:r>
          </a:p>
          <a:p>
            <a:pPr eaLnBrk="1" hangingPunct="1"/>
            <a:r>
              <a:rPr lang="en-GB" altLang="en-US" sz="1600">
                <a:ea typeface="Arial Unicode MS" pitchFamily="34" charset="-128"/>
                <a:cs typeface="Arial Unicode MS" pitchFamily="34" charset="-128"/>
              </a:rPr>
              <a:t>31 National security and defence (Non-absolute)</a:t>
            </a:r>
          </a:p>
          <a:p>
            <a:pPr eaLnBrk="1" hangingPunct="1"/>
            <a:r>
              <a:rPr lang="en-GB" altLang="en-US" sz="1600">
                <a:ea typeface="Arial Unicode MS" pitchFamily="34" charset="-128"/>
                <a:cs typeface="Arial Unicode MS" pitchFamily="34" charset="-128"/>
              </a:rPr>
              <a:t>32 International relations (Non-absolute)</a:t>
            </a:r>
          </a:p>
          <a:p>
            <a:pPr eaLnBrk="1" hangingPunct="1"/>
            <a:r>
              <a:rPr lang="en-GB" altLang="en-US" sz="1600">
                <a:solidFill>
                  <a:srgbClr val="FF0000"/>
                </a:solidFill>
                <a:ea typeface="Arial Unicode MS" pitchFamily="34" charset="-128"/>
                <a:cs typeface="Arial Unicode MS" pitchFamily="34" charset="-128"/>
              </a:rPr>
              <a:t>33 Commercial interests and the economy (Non-absolute)</a:t>
            </a:r>
          </a:p>
          <a:p>
            <a:pPr eaLnBrk="1" hangingPunct="1"/>
            <a:r>
              <a:rPr lang="en-GB" altLang="en-US" sz="1600">
                <a:solidFill>
                  <a:srgbClr val="FF0000"/>
                </a:solidFill>
                <a:ea typeface="Arial Unicode MS" pitchFamily="34" charset="-128"/>
                <a:cs typeface="Arial Unicode MS" pitchFamily="34" charset="-128"/>
              </a:rPr>
              <a:t>34 Investigations by Scottish public authorities and proceedings arising out of such investigations (Non-absolute)</a:t>
            </a:r>
          </a:p>
          <a:p>
            <a:pPr eaLnBrk="1" hangingPunct="1"/>
            <a:r>
              <a:rPr lang="en-GB" altLang="en-US" sz="1600">
                <a:ea typeface="Arial Unicode MS" pitchFamily="34" charset="-128"/>
                <a:cs typeface="Arial Unicode MS" pitchFamily="34" charset="-128"/>
              </a:rPr>
              <a:t>35 Law enforcement (Non-absolute)</a:t>
            </a:r>
          </a:p>
          <a:p>
            <a:pPr eaLnBrk="1" hangingPunct="1"/>
            <a:r>
              <a:rPr lang="en-GB" altLang="en-US" sz="1600">
                <a:solidFill>
                  <a:srgbClr val="FF0000"/>
                </a:solidFill>
                <a:ea typeface="Arial Unicode MS" pitchFamily="34" charset="-128"/>
                <a:cs typeface="Arial Unicode MS" pitchFamily="34" charset="-128"/>
              </a:rPr>
              <a:t>36 Confidentiality (Absolute / Non-absolute)</a:t>
            </a:r>
          </a:p>
          <a:p>
            <a:pPr eaLnBrk="1" hangingPunct="1"/>
            <a:r>
              <a:rPr lang="en-GB" altLang="en-US" sz="1600">
                <a:ea typeface="Arial Unicode MS" pitchFamily="34" charset="-128"/>
                <a:cs typeface="Arial Unicode MS" pitchFamily="34" charset="-128"/>
              </a:rPr>
              <a:t>37 Court records, etc. (</a:t>
            </a:r>
            <a:r>
              <a:rPr lang="en-GB" altLang="en-US" sz="1600">
                <a:solidFill>
                  <a:srgbClr val="FF0000"/>
                </a:solidFill>
                <a:ea typeface="Arial Unicode MS" pitchFamily="34" charset="-128"/>
                <a:cs typeface="Arial Unicode MS" pitchFamily="34" charset="-128"/>
              </a:rPr>
              <a:t>Absolute</a:t>
            </a:r>
            <a:r>
              <a:rPr lang="en-GB" altLang="en-US" sz="1600">
                <a:ea typeface="Arial Unicode MS" pitchFamily="34" charset="-128"/>
                <a:cs typeface="Arial Unicode MS" pitchFamily="34" charset="-128"/>
              </a:rPr>
              <a:t>)</a:t>
            </a:r>
          </a:p>
          <a:p>
            <a:pPr eaLnBrk="1" hangingPunct="1"/>
            <a:r>
              <a:rPr lang="en-GB" altLang="en-US" sz="1600">
                <a:solidFill>
                  <a:srgbClr val="FF0000"/>
                </a:solidFill>
                <a:ea typeface="Arial Unicode MS" pitchFamily="34" charset="-128"/>
                <a:cs typeface="Arial Unicode MS" pitchFamily="34" charset="-128"/>
              </a:rPr>
              <a:t>38 Personal information (Absolute / Non-absolute)</a:t>
            </a:r>
          </a:p>
          <a:p>
            <a:pPr eaLnBrk="1" hangingPunct="1"/>
            <a:r>
              <a:rPr lang="en-GB" altLang="en-US" sz="1600">
                <a:solidFill>
                  <a:srgbClr val="FF0000"/>
                </a:solidFill>
                <a:ea typeface="Arial Unicode MS" pitchFamily="34" charset="-128"/>
                <a:cs typeface="Arial Unicode MS" pitchFamily="34" charset="-128"/>
              </a:rPr>
              <a:t>39 Health, safety and the environment (Non-absolute)</a:t>
            </a:r>
          </a:p>
          <a:p>
            <a:pPr eaLnBrk="1" hangingPunct="1"/>
            <a:r>
              <a:rPr lang="en-GB" altLang="en-US" sz="1600">
                <a:ea typeface="Arial Unicode MS" pitchFamily="34" charset="-128"/>
                <a:cs typeface="Arial Unicode MS" pitchFamily="34" charset="-128"/>
              </a:rPr>
              <a:t>40 Audit functions (Non-absolute)</a:t>
            </a:r>
          </a:p>
          <a:p>
            <a:pPr eaLnBrk="1" hangingPunct="1"/>
            <a:r>
              <a:rPr lang="en-GB" altLang="en-US" sz="1600">
                <a:ea typeface="Arial Unicode MS" pitchFamily="34" charset="-128"/>
                <a:cs typeface="Arial Unicode MS" pitchFamily="34" charset="-128"/>
              </a:rPr>
              <a:t>41 Communications with Her Majesty etc. and honours (Non-absolute)</a:t>
            </a:r>
          </a:p>
        </p:txBody>
      </p:sp>
    </p:spTree>
    <p:extLst>
      <p:ext uri="{BB962C8B-B14F-4D97-AF65-F5344CB8AC3E}">
        <p14:creationId xmlns:p14="http://schemas.microsoft.com/office/powerpoint/2010/main" val="2608443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bwMode="auto">
          <a:xfrm>
            <a:off x="1187450" y="333375"/>
            <a:ext cx="7380288"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a:latin typeface="Arial" charset="0"/>
              </a:rPr>
              <a:t>Charges</a:t>
            </a:r>
            <a:r>
              <a:rPr lang="en-GB" altLang="en-US"/>
              <a:t>	</a:t>
            </a:r>
          </a:p>
        </p:txBody>
      </p:sp>
      <p:sp>
        <p:nvSpPr>
          <p:cNvPr id="34819" name="TextBox 3"/>
          <p:cNvSpPr txBox="1">
            <a:spLocks noChangeArrowheads="1"/>
          </p:cNvSpPr>
          <p:nvPr/>
        </p:nvSpPr>
        <p:spPr bwMode="auto">
          <a:xfrm>
            <a:off x="971600" y="1556792"/>
            <a:ext cx="656590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lvl="2" eaLnBrk="1" hangingPunct="1"/>
            <a:r>
              <a:rPr lang="en-US" altLang="en-US" u="sng" dirty="0"/>
              <a:t>Fees regulations:</a:t>
            </a:r>
          </a:p>
          <a:p>
            <a:pPr marL="0" lvl="2" eaLnBrk="1" hangingPunct="1"/>
            <a:endParaRPr lang="en-US" altLang="en-US" u="sng" dirty="0"/>
          </a:p>
          <a:p>
            <a:pPr marL="0" lvl="2" eaLnBrk="1" hangingPunct="1"/>
            <a:r>
              <a:rPr lang="en-US" altLang="en-US" dirty="0"/>
              <a:t>£0 - £100 No charge</a:t>
            </a:r>
          </a:p>
          <a:p>
            <a:pPr marL="0" lvl="2" eaLnBrk="1" hangingPunct="1"/>
            <a:r>
              <a:rPr lang="en-US" altLang="en-US" dirty="0"/>
              <a:t>£100 - £600 Charge 10%</a:t>
            </a:r>
          </a:p>
          <a:p>
            <a:pPr marL="0" lvl="2" eaLnBrk="1" hangingPunct="1"/>
            <a:r>
              <a:rPr lang="en-US" altLang="en-US" dirty="0"/>
              <a:t>Over £600 Don’t need to comply with request</a:t>
            </a:r>
          </a:p>
          <a:p>
            <a:pPr marL="0" lvl="2" eaLnBrk="1" hangingPunct="1"/>
            <a:endParaRPr lang="en-US" altLang="en-US" dirty="0"/>
          </a:p>
          <a:p>
            <a:pPr marL="0" lvl="2" eaLnBrk="1" hangingPunct="1"/>
            <a:r>
              <a:rPr lang="en-US" altLang="en-US" dirty="0"/>
              <a:t>Max rate = £15/</a:t>
            </a:r>
            <a:r>
              <a:rPr lang="en-US" altLang="en-US" dirty="0" err="1"/>
              <a:t>hr</a:t>
            </a:r>
            <a:r>
              <a:rPr lang="en-US" altLang="en-US" dirty="0"/>
              <a:t> (40 hours) but must charge actual rate if less</a:t>
            </a:r>
          </a:p>
          <a:p>
            <a:pPr marL="0" lvl="2" eaLnBrk="1" hangingPunct="1"/>
            <a:r>
              <a:rPr lang="en-US" altLang="en-US" dirty="0"/>
              <a:t>Can’t charge for time taken to find information</a:t>
            </a:r>
          </a:p>
          <a:p>
            <a:pPr marL="0" lvl="2" eaLnBrk="1" hangingPunct="1"/>
            <a:r>
              <a:rPr lang="en-US" altLang="en-US" dirty="0"/>
              <a:t>Can’t charge for time taken to decide exemptions</a:t>
            </a:r>
          </a:p>
          <a:p>
            <a:pPr marL="0" lvl="2" eaLnBrk="1" hangingPunct="1"/>
            <a:r>
              <a:rPr lang="en-US" altLang="en-US" dirty="0"/>
              <a:t>Can charge for time taken to redact</a:t>
            </a:r>
          </a:p>
          <a:p>
            <a:pPr eaLnBrk="1" hangingPunct="1"/>
            <a:endParaRPr lang="cy-GB" altLang="en-US" dirty="0"/>
          </a:p>
          <a:p>
            <a:pPr eaLnBrk="1" hangingPunct="1"/>
            <a:r>
              <a:rPr lang="cy-GB" altLang="en-US" u="sng" dirty="0"/>
              <a:t>Council Policy (Resources Commmittee 2005)</a:t>
            </a:r>
          </a:p>
          <a:p>
            <a:pPr eaLnBrk="1" hangingPunct="1"/>
            <a:endParaRPr lang="cy-GB" altLang="en-US" u="sng" dirty="0"/>
          </a:p>
          <a:p>
            <a:pPr eaLnBrk="1" hangingPunct="1"/>
            <a:r>
              <a:rPr lang="cy-GB" altLang="en-US" dirty="0"/>
              <a:t>£0 - £600 – No charge</a:t>
            </a:r>
          </a:p>
          <a:p>
            <a:pPr marL="0" lvl="2" eaLnBrk="1" hangingPunct="1"/>
            <a:r>
              <a:rPr lang="en-US" altLang="en-US" dirty="0"/>
              <a:t>Over £600 Refuse to comply with request</a:t>
            </a:r>
          </a:p>
          <a:p>
            <a:pPr eaLnBrk="1" hangingPunct="1"/>
            <a:endParaRPr lang="en-GB" altLang="en-US" dirty="0"/>
          </a:p>
        </p:txBody>
      </p:sp>
    </p:spTree>
    <p:extLst>
      <p:ext uri="{BB962C8B-B14F-4D97-AF65-F5344CB8AC3E}">
        <p14:creationId xmlns:p14="http://schemas.microsoft.com/office/powerpoint/2010/main" val="1153842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bwMode="auto">
          <a:xfrm>
            <a:off x="1187623" y="404813"/>
            <a:ext cx="7726189" cy="10652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solidFill>
                  <a:srgbClr val="000000"/>
                </a:solidFill>
                <a:latin typeface="Arial" charset="0"/>
              </a:rPr>
              <a:t>Requirement for review</a:t>
            </a:r>
          </a:p>
        </p:txBody>
      </p:sp>
      <p:sp>
        <p:nvSpPr>
          <p:cNvPr id="4" name="Rectangle 2"/>
          <p:cNvSpPr txBox="1">
            <a:spLocks noChangeArrowheads="1"/>
          </p:cNvSpPr>
          <p:nvPr/>
        </p:nvSpPr>
        <p:spPr bwMode="auto">
          <a:xfrm>
            <a:off x="457200" y="1550988"/>
            <a:ext cx="8229600" cy="1143000"/>
          </a:xfrm>
          <a:prstGeom prst="rect">
            <a:avLst/>
          </a:prstGeom>
          <a:noFill/>
          <a:ln w="9525">
            <a:noFill/>
            <a:miter lim="800000"/>
            <a:headEnd/>
            <a:tailEnd/>
          </a:ln>
        </p:spPr>
        <p:txBody>
          <a:bodyPr anchor="ctr"/>
          <a:lstStyle/>
          <a:p>
            <a:pPr algn="ctr" eaLnBrk="0" hangingPunct="0">
              <a:defRPr/>
            </a:pPr>
            <a:endParaRPr lang="en-GB" sz="2800" kern="0" dirty="0">
              <a:solidFill>
                <a:schemeClr val="accent2"/>
              </a:solidFill>
              <a:latin typeface="+mj-lt"/>
              <a:ea typeface="+mj-ea"/>
              <a:cs typeface="+mj-cs"/>
            </a:endParaRPr>
          </a:p>
        </p:txBody>
      </p:sp>
      <p:sp>
        <p:nvSpPr>
          <p:cNvPr id="5" name="Rectangle 3"/>
          <p:cNvSpPr txBox="1">
            <a:spLocks noChangeArrowheads="1"/>
          </p:cNvSpPr>
          <p:nvPr/>
        </p:nvSpPr>
        <p:spPr bwMode="auto">
          <a:xfrm>
            <a:off x="755650" y="1700808"/>
            <a:ext cx="7970838" cy="2955925"/>
          </a:xfrm>
          <a:prstGeom prst="rect">
            <a:avLst/>
          </a:prstGeom>
          <a:noFill/>
          <a:ln w="9525">
            <a:noFill/>
            <a:miter lim="800000"/>
            <a:headEnd/>
            <a:tailEnd/>
          </a:ln>
        </p:spPr>
        <p:txBody>
          <a:bodyPr/>
          <a:lstStyle/>
          <a:p>
            <a:pPr eaLnBrk="0" hangingPunct="0">
              <a:spcBef>
                <a:spcPct val="20000"/>
              </a:spcBef>
              <a:defRPr/>
            </a:pPr>
            <a:r>
              <a:rPr lang="en-GB" sz="2400" kern="0" dirty="0">
                <a:solidFill>
                  <a:srgbClr val="000000"/>
                </a:solidFill>
                <a:latin typeface="+mn-lt"/>
              </a:rPr>
              <a:t>An applicant who is not satisfied with the response of an authority to an access request may, within 40 days, require the authority to review the decision</a:t>
            </a:r>
          </a:p>
          <a:p>
            <a:pPr marL="609600" indent="-609600" eaLnBrk="0" hangingPunct="0">
              <a:spcBef>
                <a:spcPct val="20000"/>
              </a:spcBef>
              <a:defRPr/>
            </a:pPr>
            <a:endParaRPr lang="en-GB" sz="2400" kern="0" dirty="0">
              <a:solidFill>
                <a:srgbClr val="000000"/>
              </a:solidFill>
              <a:latin typeface="+mn-lt"/>
            </a:endParaRPr>
          </a:p>
          <a:p>
            <a:pPr indent="-609600" eaLnBrk="0" hangingPunct="0">
              <a:spcBef>
                <a:spcPct val="20000"/>
              </a:spcBef>
              <a:defRPr/>
            </a:pPr>
            <a:r>
              <a:rPr lang="en-GB" sz="2400" kern="0" dirty="0">
                <a:solidFill>
                  <a:srgbClr val="000000"/>
                </a:solidFill>
                <a:latin typeface="+mn-lt"/>
              </a:rPr>
              <a:t>The authority must do so within 20 working days</a:t>
            </a:r>
          </a:p>
          <a:p>
            <a:pPr marL="609600" indent="-609600" eaLnBrk="0" hangingPunct="0">
              <a:spcBef>
                <a:spcPct val="20000"/>
              </a:spcBef>
              <a:defRPr/>
            </a:pPr>
            <a:endParaRPr lang="cy-GB" sz="2400" kern="0" dirty="0">
              <a:solidFill>
                <a:srgbClr val="000000"/>
              </a:solidFill>
              <a:latin typeface="+mn-lt"/>
            </a:endParaRPr>
          </a:p>
          <a:p>
            <a:pPr indent="-609600" eaLnBrk="0" hangingPunct="0">
              <a:spcBef>
                <a:spcPct val="20000"/>
              </a:spcBef>
              <a:defRPr/>
            </a:pPr>
            <a:r>
              <a:rPr lang="cy-GB" sz="2400" kern="0" dirty="0">
                <a:solidFill>
                  <a:srgbClr val="000000"/>
                </a:solidFill>
                <a:latin typeface="+mn-lt"/>
              </a:rPr>
              <a:t>If the applicant remains dissatisfied they may appeal to the Scottish Information Commissioner with in 6 months.</a:t>
            </a:r>
            <a:endParaRPr lang="en-GB" sz="2400" kern="0" dirty="0">
              <a:solidFill>
                <a:srgbClr val="000000"/>
              </a:solidFill>
              <a:latin typeface="+mn-lt"/>
            </a:endParaRPr>
          </a:p>
        </p:txBody>
      </p:sp>
    </p:spTree>
    <p:extLst>
      <p:ext uri="{BB962C8B-B14F-4D97-AF65-F5344CB8AC3E}">
        <p14:creationId xmlns:p14="http://schemas.microsoft.com/office/powerpoint/2010/main" val="39846981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9" name="Picture 7" descr="The Scottish Information Commissioner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6350" y="-5206"/>
            <a:ext cx="151765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6" name="Rectangle 2"/>
          <p:cNvSpPr>
            <a:spLocks noGrp="1" noChangeArrowheads="1"/>
          </p:cNvSpPr>
          <p:nvPr>
            <p:ph type="title" idx="4294967295"/>
          </p:nvPr>
        </p:nvSpPr>
        <p:spPr bwMode="auto">
          <a:xfrm>
            <a:off x="1115616" y="779041"/>
            <a:ext cx="7200800"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Role of the Scottish Information Commissioner</a:t>
            </a:r>
            <a:r>
              <a:rPr lang="en-GB" altLang="en-US" sz="4000" dirty="0">
                <a:latin typeface="Arial" charset="0"/>
              </a:rPr>
              <a:t>	</a:t>
            </a:r>
            <a:r>
              <a:rPr lang="en-GB" altLang="en-US" dirty="0"/>
              <a:t>	</a:t>
            </a:r>
          </a:p>
        </p:txBody>
      </p:sp>
      <p:sp>
        <p:nvSpPr>
          <p:cNvPr id="36867" name="Rectangle 3"/>
          <p:cNvSpPr txBox="1">
            <a:spLocks noChangeArrowheads="1"/>
          </p:cNvSpPr>
          <p:nvPr/>
        </p:nvSpPr>
        <p:spPr bwMode="auto">
          <a:xfrm>
            <a:off x="611560" y="2272630"/>
            <a:ext cx="3827462" cy="367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GB" altLang="en-US" sz="2200" b="1" dirty="0">
                <a:solidFill>
                  <a:srgbClr val="000000"/>
                </a:solidFill>
              </a:rPr>
              <a:t>Promote</a:t>
            </a:r>
          </a:p>
          <a:p>
            <a:pPr>
              <a:spcBef>
                <a:spcPct val="20000"/>
              </a:spcBef>
            </a:pPr>
            <a:r>
              <a:rPr lang="en-GB" altLang="en-US" sz="2200" dirty="0">
                <a:solidFill>
                  <a:srgbClr val="000000"/>
                </a:solidFill>
              </a:rPr>
              <a:t>Information on website</a:t>
            </a:r>
          </a:p>
          <a:p>
            <a:pPr>
              <a:spcBef>
                <a:spcPct val="20000"/>
              </a:spcBef>
            </a:pPr>
            <a:r>
              <a:rPr lang="en-GB" altLang="en-US" sz="2200" dirty="0">
                <a:solidFill>
                  <a:srgbClr val="000000"/>
                </a:solidFill>
              </a:rPr>
              <a:t>Electronic newsletter </a:t>
            </a:r>
          </a:p>
          <a:p>
            <a:pPr>
              <a:spcBef>
                <a:spcPct val="20000"/>
              </a:spcBef>
            </a:pPr>
            <a:r>
              <a:rPr lang="en-GB" altLang="en-US" sz="2200" dirty="0">
                <a:solidFill>
                  <a:srgbClr val="000000"/>
                </a:solidFill>
              </a:rPr>
              <a:t>Briefings on exemptions</a:t>
            </a:r>
          </a:p>
          <a:p>
            <a:pPr>
              <a:spcBef>
                <a:spcPct val="20000"/>
              </a:spcBef>
            </a:pPr>
            <a:r>
              <a:rPr lang="en-GB" altLang="en-US" sz="2200" dirty="0">
                <a:solidFill>
                  <a:srgbClr val="000000"/>
                </a:solidFill>
              </a:rPr>
              <a:t>Guide to the Act</a:t>
            </a:r>
          </a:p>
          <a:p>
            <a:pPr>
              <a:spcBef>
                <a:spcPct val="20000"/>
              </a:spcBef>
            </a:pPr>
            <a:r>
              <a:rPr lang="en-GB" altLang="en-US" sz="2200" dirty="0">
                <a:solidFill>
                  <a:srgbClr val="000000"/>
                </a:solidFill>
              </a:rPr>
              <a:t>Advertising campaign</a:t>
            </a:r>
          </a:p>
          <a:p>
            <a:pPr>
              <a:spcBef>
                <a:spcPct val="20000"/>
              </a:spcBef>
            </a:pPr>
            <a:r>
              <a:rPr lang="en-GB" altLang="en-US" sz="2200" dirty="0">
                <a:solidFill>
                  <a:srgbClr val="000000"/>
                </a:solidFill>
              </a:rPr>
              <a:t>Advice </a:t>
            </a:r>
          </a:p>
          <a:p>
            <a:pPr>
              <a:spcBef>
                <a:spcPct val="20000"/>
              </a:spcBef>
            </a:pPr>
            <a:r>
              <a:rPr lang="en-GB" altLang="en-US" sz="2200" dirty="0">
                <a:solidFill>
                  <a:srgbClr val="000000"/>
                </a:solidFill>
              </a:rPr>
              <a:t>Training and support</a:t>
            </a:r>
          </a:p>
        </p:txBody>
      </p:sp>
      <p:sp>
        <p:nvSpPr>
          <p:cNvPr id="36868" name="Rectangle 4"/>
          <p:cNvSpPr txBox="1">
            <a:spLocks noChangeArrowheads="1"/>
          </p:cNvSpPr>
          <p:nvPr/>
        </p:nvSpPr>
        <p:spPr bwMode="auto">
          <a:xfrm>
            <a:off x="4575547" y="2272630"/>
            <a:ext cx="4038600" cy="36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GB" altLang="en-US" sz="2200" b="1">
                <a:solidFill>
                  <a:srgbClr val="000000"/>
                </a:solidFill>
              </a:rPr>
              <a:t>Enforce </a:t>
            </a:r>
          </a:p>
          <a:p>
            <a:pPr>
              <a:spcBef>
                <a:spcPct val="20000"/>
              </a:spcBef>
            </a:pPr>
            <a:r>
              <a:rPr lang="en-GB" altLang="en-US" sz="2200">
                <a:solidFill>
                  <a:srgbClr val="000000"/>
                </a:solidFill>
              </a:rPr>
              <a:t>Investigate appeals</a:t>
            </a:r>
          </a:p>
          <a:p>
            <a:pPr>
              <a:spcBef>
                <a:spcPct val="20000"/>
              </a:spcBef>
            </a:pPr>
            <a:r>
              <a:rPr lang="en-GB" altLang="en-US" sz="2200">
                <a:solidFill>
                  <a:srgbClr val="000000"/>
                </a:solidFill>
              </a:rPr>
              <a:t>Information notices</a:t>
            </a:r>
          </a:p>
          <a:p>
            <a:pPr>
              <a:spcBef>
                <a:spcPct val="20000"/>
              </a:spcBef>
            </a:pPr>
            <a:r>
              <a:rPr lang="en-GB" altLang="en-US" sz="2200">
                <a:solidFill>
                  <a:srgbClr val="000000"/>
                </a:solidFill>
              </a:rPr>
              <a:t>Decision notices</a:t>
            </a:r>
          </a:p>
          <a:p>
            <a:pPr>
              <a:spcBef>
                <a:spcPct val="20000"/>
              </a:spcBef>
            </a:pPr>
            <a:r>
              <a:rPr lang="en-GB" altLang="en-US" sz="2200">
                <a:solidFill>
                  <a:srgbClr val="000000"/>
                </a:solidFill>
              </a:rPr>
              <a:t>Enforcement notices</a:t>
            </a:r>
          </a:p>
          <a:p>
            <a:pPr>
              <a:spcBef>
                <a:spcPct val="20000"/>
              </a:spcBef>
            </a:pPr>
            <a:r>
              <a:rPr lang="en-GB" altLang="en-US" sz="2200">
                <a:solidFill>
                  <a:srgbClr val="000000"/>
                </a:solidFill>
              </a:rPr>
              <a:t>Powers of entry and inspection</a:t>
            </a:r>
          </a:p>
          <a:p>
            <a:pPr>
              <a:spcBef>
                <a:spcPct val="20000"/>
              </a:spcBef>
            </a:pPr>
            <a:r>
              <a:rPr lang="en-GB" altLang="en-US" sz="2200">
                <a:solidFill>
                  <a:srgbClr val="000000"/>
                </a:solidFill>
              </a:rPr>
              <a:t>Reports to Parliament</a:t>
            </a:r>
          </a:p>
        </p:txBody>
      </p:sp>
    </p:spTree>
    <p:extLst>
      <p:ext uri="{BB962C8B-B14F-4D97-AF65-F5344CB8AC3E}">
        <p14:creationId xmlns:p14="http://schemas.microsoft.com/office/powerpoint/2010/main" val="21404944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Box 5"/>
          <p:cNvSpPr txBox="1">
            <a:spLocks noChangeArrowheads="1"/>
          </p:cNvSpPr>
          <p:nvPr/>
        </p:nvSpPr>
        <p:spPr bwMode="auto">
          <a:xfrm>
            <a:off x="827088" y="2636838"/>
            <a:ext cx="7848600"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y-GB" altLang="en-US" sz="2200" dirty="0"/>
              <a:t>Freedom of Information is a devolved matter – enforced by Scottish Information Commissioner</a:t>
            </a:r>
          </a:p>
          <a:p>
            <a:pPr eaLnBrk="1" hangingPunct="1"/>
            <a:endParaRPr lang="cy-GB" altLang="en-US" sz="2200" dirty="0"/>
          </a:p>
          <a:p>
            <a:pPr eaLnBrk="1" hangingPunct="1"/>
            <a:r>
              <a:rPr lang="cy-GB" altLang="en-US" sz="2200" dirty="0"/>
              <a:t>Data Protection is not devolved – enforced by UK Information Commissioner</a:t>
            </a:r>
          </a:p>
          <a:p>
            <a:pPr eaLnBrk="1" hangingPunct="1"/>
            <a:endParaRPr lang="cy-GB" altLang="en-US" sz="2200" dirty="0"/>
          </a:p>
          <a:p>
            <a:pPr eaLnBrk="1" hangingPunct="1"/>
            <a:r>
              <a:rPr lang="cy-GB" altLang="en-US" sz="2200" dirty="0"/>
              <a:t>UK Information Commissioner also enforces FOI in England, Wales and Northern Ireland.</a:t>
            </a:r>
            <a:endParaRPr lang="en-GB" altLang="en-US" sz="2200" dirty="0"/>
          </a:p>
        </p:txBody>
      </p:sp>
      <p:pic>
        <p:nvPicPr>
          <p:cNvPr id="4" name="Picture 7" descr="The Scottish Information Commissioner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6350" y="-5206"/>
            <a:ext cx="151765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1115616" y="786162"/>
            <a:ext cx="7200800"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dirty="0">
                <a:latin typeface="Arial" charset="0"/>
              </a:rPr>
              <a:t>Role of the Scottish Information Commissioner</a:t>
            </a:r>
            <a:r>
              <a:rPr lang="en-GB" altLang="en-US" sz="4000" dirty="0">
                <a:latin typeface="Arial" charset="0"/>
              </a:rPr>
              <a:t>	</a:t>
            </a:r>
            <a:r>
              <a:rPr lang="en-GB" altLang="en-US" dirty="0"/>
              <a:t>	</a:t>
            </a:r>
          </a:p>
        </p:txBody>
      </p:sp>
    </p:spTree>
    <p:extLst>
      <p:ext uri="{BB962C8B-B14F-4D97-AF65-F5344CB8AC3E}">
        <p14:creationId xmlns:p14="http://schemas.microsoft.com/office/powerpoint/2010/main" val="24511664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bwMode="auto">
          <a:xfrm>
            <a:off x="1187624" y="260350"/>
            <a:ext cx="6346651"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a:latin typeface="Arial" charset="0"/>
              </a:rPr>
              <a:t>Impact on Councillors</a:t>
            </a:r>
            <a:r>
              <a:rPr lang="en-GB" altLang="en-US"/>
              <a:t>	</a:t>
            </a:r>
          </a:p>
        </p:txBody>
      </p:sp>
      <p:sp>
        <p:nvSpPr>
          <p:cNvPr id="38915" name="Rectangle 3"/>
          <p:cNvSpPr>
            <a:spLocks noGrp="1" noChangeArrowheads="1"/>
          </p:cNvSpPr>
          <p:nvPr>
            <p:ph type="body" idx="4294967295"/>
          </p:nvPr>
        </p:nvSpPr>
        <p:spPr bwMode="auto">
          <a:xfrm>
            <a:off x="858044" y="1772816"/>
            <a:ext cx="7427912" cy="41767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z="2400" dirty="0">
                <a:latin typeface="Arial" charset="0"/>
              </a:rPr>
              <a:t>Councillors are </a:t>
            </a:r>
            <a:r>
              <a:rPr lang="en-GB" altLang="en-US" sz="2400" b="1" dirty="0">
                <a:latin typeface="Arial" charset="0"/>
              </a:rPr>
              <a:t>not</a:t>
            </a:r>
            <a:r>
              <a:rPr lang="en-GB" altLang="en-US" sz="2400" dirty="0">
                <a:latin typeface="Arial" charset="0"/>
              </a:rPr>
              <a:t> subject to FOISA/EIRs	</a:t>
            </a:r>
          </a:p>
          <a:p>
            <a:pPr eaLnBrk="1" hangingPunct="1"/>
            <a:endParaRPr lang="cy-GB" altLang="en-US" sz="2400" dirty="0">
              <a:latin typeface="Arial" charset="0"/>
            </a:endParaRPr>
          </a:p>
          <a:p>
            <a:r>
              <a:rPr lang="cy-GB" altLang="en-US" sz="2400" dirty="0">
                <a:latin typeface="Arial" charset="0"/>
              </a:rPr>
              <a:t>Councillors’ email is </a:t>
            </a:r>
            <a:r>
              <a:rPr lang="cy-GB" altLang="en-US" sz="2400" b="1" dirty="0">
                <a:latin typeface="Arial" charset="0"/>
              </a:rPr>
              <a:t>not</a:t>
            </a:r>
            <a:r>
              <a:rPr lang="cy-GB" altLang="en-US" sz="2400" dirty="0">
                <a:latin typeface="Arial" charset="0"/>
              </a:rPr>
              <a:t> subject to </a:t>
            </a:r>
            <a:r>
              <a:rPr lang="en-GB" altLang="en-US" sz="2400" dirty="0">
                <a:latin typeface="Arial" charset="0"/>
              </a:rPr>
              <a:t>FOISA/EIRs</a:t>
            </a:r>
          </a:p>
          <a:p>
            <a:endParaRPr lang="cy-GB" altLang="en-US" sz="2400" dirty="0">
              <a:latin typeface="Arial" charset="0"/>
            </a:endParaRPr>
          </a:p>
          <a:p>
            <a:pPr eaLnBrk="1" hangingPunct="1"/>
            <a:r>
              <a:rPr lang="cy-GB" altLang="en-US" sz="2400" dirty="0">
                <a:latin typeface="Arial" charset="0"/>
              </a:rPr>
              <a:t>Information provided to Council Officers (in any format) by Councillors </a:t>
            </a:r>
            <a:r>
              <a:rPr lang="cy-GB" altLang="en-US" sz="2400" b="1" dirty="0">
                <a:latin typeface="Arial" charset="0"/>
              </a:rPr>
              <a:t>is</a:t>
            </a:r>
            <a:r>
              <a:rPr lang="cy-GB" altLang="en-US" sz="2400" dirty="0">
                <a:latin typeface="Arial" charset="0"/>
              </a:rPr>
              <a:t> subject to FOISA (although exemptions may apply)</a:t>
            </a:r>
          </a:p>
          <a:p>
            <a:pPr eaLnBrk="1" hangingPunct="1"/>
            <a:endParaRPr lang="cy-GB" altLang="en-US" sz="2400" dirty="0">
              <a:latin typeface="Arial" charset="0"/>
            </a:endParaRPr>
          </a:p>
          <a:p>
            <a:pPr eaLnBrk="1" hangingPunct="1"/>
            <a:r>
              <a:rPr lang="cy-GB" altLang="en-US" sz="2400" dirty="0">
                <a:latin typeface="Arial" charset="0"/>
              </a:rPr>
              <a:t>Councillors may submit requests on their own or constituents’ behalf</a:t>
            </a:r>
          </a:p>
          <a:p>
            <a:pPr eaLnBrk="1" hangingPunct="1"/>
            <a:endParaRPr lang="en-US" altLang="en-US" sz="2400" dirty="0">
              <a:latin typeface="Arial" charset="0"/>
            </a:endParaRPr>
          </a:p>
        </p:txBody>
      </p:sp>
    </p:spTree>
    <p:extLst>
      <p:ext uri="{BB962C8B-B14F-4D97-AF65-F5344CB8AC3E}">
        <p14:creationId xmlns:p14="http://schemas.microsoft.com/office/powerpoint/2010/main" val="1311176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bwMode="auto">
          <a:xfrm>
            <a:off x="1187624" y="260350"/>
            <a:ext cx="670701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Impact on Councillors	</a:t>
            </a:r>
          </a:p>
        </p:txBody>
      </p:sp>
      <p:sp>
        <p:nvSpPr>
          <p:cNvPr id="39939" name="Rectangle 3"/>
          <p:cNvSpPr>
            <a:spLocks noGrp="1" noChangeArrowheads="1"/>
          </p:cNvSpPr>
          <p:nvPr>
            <p:ph type="body" idx="4294967295"/>
          </p:nvPr>
        </p:nvSpPr>
        <p:spPr bwMode="auto">
          <a:xfrm>
            <a:off x="539552" y="1484784"/>
            <a:ext cx="8281169" cy="41338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lang="en-GB" altLang="en-US" sz="2400" dirty="0">
                <a:latin typeface="Arial" charset="0"/>
              </a:rPr>
              <a:t>FOISA versus Code of Conduct</a:t>
            </a:r>
          </a:p>
          <a:p>
            <a:pPr marL="0" indent="0" eaLnBrk="1" hangingPunct="1">
              <a:buNone/>
            </a:pPr>
            <a:endParaRPr lang="en-GB" altLang="en-US" sz="2400" dirty="0">
              <a:latin typeface="Arial" charset="0"/>
            </a:endParaRPr>
          </a:p>
          <a:p>
            <a:pPr>
              <a:spcBef>
                <a:spcPts val="0"/>
              </a:spcBef>
            </a:pPr>
            <a:r>
              <a:rPr lang="en-GB" altLang="en-US" sz="2400" dirty="0">
                <a:latin typeface="Arial" charset="0"/>
              </a:rPr>
              <a:t>Councillors are </a:t>
            </a:r>
            <a:r>
              <a:rPr lang="cy-GB" altLang="en-US" sz="2400" dirty="0">
                <a:latin typeface="Arial" charset="0"/>
              </a:rPr>
              <a:t>entitled to Council information by virtue of being a Councillor e.g. Pink papers</a:t>
            </a:r>
          </a:p>
          <a:p>
            <a:pPr>
              <a:spcBef>
                <a:spcPts val="0"/>
              </a:spcBef>
            </a:pPr>
            <a:endParaRPr lang="cy-GB" altLang="en-US" sz="2400" dirty="0">
              <a:latin typeface="Arial" charset="0"/>
            </a:endParaRPr>
          </a:p>
          <a:p>
            <a:pPr>
              <a:spcBef>
                <a:spcPts val="0"/>
              </a:spcBef>
            </a:pPr>
            <a:r>
              <a:rPr lang="cy-GB" altLang="en-US" sz="2400" dirty="0">
                <a:latin typeface="Arial" charset="0"/>
              </a:rPr>
              <a:t>Further disclosure of such information is subject to sections 3.21 to 3.22 of the Councillors’ Code of Conduct</a:t>
            </a:r>
          </a:p>
          <a:p>
            <a:pPr>
              <a:spcBef>
                <a:spcPts val="0"/>
              </a:spcBef>
            </a:pPr>
            <a:endParaRPr lang="cy-GB" altLang="en-US" sz="2400" dirty="0">
              <a:latin typeface="Arial" charset="0"/>
            </a:endParaRPr>
          </a:p>
          <a:p>
            <a:pPr>
              <a:spcBef>
                <a:spcPts val="0"/>
              </a:spcBef>
            </a:pPr>
            <a:r>
              <a:rPr lang="cy-GB" altLang="en-US" sz="2400" dirty="0">
                <a:latin typeface="Arial" charset="0"/>
              </a:rPr>
              <a:t>Where a Councillor seeks information via a formal Freedom of Information request, they have the assurance that they can provide the information disclosed to any person or organisation</a:t>
            </a:r>
          </a:p>
          <a:p>
            <a:pPr marL="0" indent="-609600" eaLnBrk="1" hangingPunct="1"/>
            <a:endParaRPr lang="en-US" altLang="en-US" sz="2400" dirty="0">
              <a:latin typeface="Arial" charset="0"/>
            </a:endParaRPr>
          </a:p>
        </p:txBody>
      </p:sp>
    </p:spTree>
    <p:extLst>
      <p:ext uri="{BB962C8B-B14F-4D97-AF65-F5344CB8AC3E}">
        <p14:creationId xmlns:p14="http://schemas.microsoft.com/office/powerpoint/2010/main" val="31615216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Customer Resolution &amp; Improvement Team</a:t>
            </a:r>
          </a:p>
        </p:txBody>
      </p:sp>
      <p:sp>
        <p:nvSpPr>
          <p:cNvPr id="5" name="Subtitle 4"/>
          <p:cNvSpPr>
            <a:spLocks noGrp="1"/>
          </p:cNvSpPr>
          <p:nvPr>
            <p:ph type="subTitle" idx="1"/>
          </p:nvPr>
        </p:nvSpPr>
        <p:spPr>
          <a:xfrm>
            <a:off x="612000" y="3789040"/>
            <a:ext cx="7920000" cy="1569660"/>
          </a:xfrm>
        </p:spPr>
        <p:txBody>
          <a:bodyPr/>
          <a:lstStyle/>
          <a:p>
            <a:r>
              <a:rPr lang="en-GB" dirty="0" err="1">
                <a:effectLst/>
                <a:latin typeface="Calibri" panose="020F0502020204030204" pitchFamily="34" charset="0"/>
                <a:ea typeface="Calibri" panose="020F0502020204030204" pitchFamily="34" charset="0"/>
              </a:rPr>
              <a:t>Sgioba</a:t>
            </a:r>
            <a:r>
              <a:rPr lang="en-GB" dirty="0">
                <a:effectLst/>
                <a:latin typeface="Calibri" panose="020F0502020204030204" pitchFamily="34" charset="0"/>
                <a:ea typeface="Calibri" panose="020F0502020204030204" pitchFamily="34" charset="0"/>
              </a:rPr>
              <a:t> </a:t>
            </a:r>
            <a:r>
              <a:rPr lang="en-GB" dirty="0" err="1">
                <a:effectLst/>
                <a:latin typeface="Calibri" panose="020F0502020204030204" pitchFamily="34" charset="0"/>
                <a:ea typeface="Calibri" panose="020F0502020204030204" pitchFamily="34" charset="0"/>
              </a:rPr>
              <a:t>Fuasglaidh</a:t>
            </a:r>
            <a:r>
              <a:rPr lang="en-GB" dirty="0">
                <a:effectLst/>
                <a:latin typeface="Calibri" panose="020F0502020204030204" pitchFamily="34" charset="0"/>
                <a:ea typeface="Calibri" panose="020F0502020204030204" pitchFamily="34" charset="0"/>
              </a:rPr>
              <a:t> is </a:t>
            </a:r>
            <a:r>
              <a:rPr lang="en-GB" dirty="0" err="1">
                <a:effectLst/>
                <a:latin typeface="Calibri" panose="020F0502020204030204" pitchFamily="34" charset="0"/>
                <a:ea typeface="Calibri" panose="020F0502020204030204" pitchFamily="34" charset="0"/>
              </a:rPr>
              <a:t>Leasachaidh</a:t>
            </a:r>
            <a:r>
              <a:rPr lang="en-GB" dirty="0">
                <a:effectLst/>
                <a:latin typeface="Calibri" panose="020F0502020204030204" pitchFamily="34" charset="0"/>
                <a:ea typeface="Calibri" panose="020F0502020204030204" pitchFamily="34" charset="0"/>
              </a:rPr>
              <a:t> </a:t>
            </a:r>
            <a:r>
              <a:rPr lang="en-GB" dirty="0" err="1">
                <a:effectLst/>
                <a:latin typeface="Calibri" panose="020F0502020204030204" pitchFamily="34" charset="0"/>
                <a:ea typeface="Calibri" panose="020F0502020204030204" pitchFamily="34" charset="0"/>
              </a:rPr>
              <a:t>Luchd-ceannaich</a:t>
            </a:r>
            <a:r>
              <a:rPr lang="en-GB"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3396789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331F-2FE2-4FD7-AF9E-FB5F265E1909}"/>
              </a:ext>
            </a:extLst>
          </p:cNvPr>
          <p:cNvSpPr>
            <a:spLocks noGrp="1"/>
          </p:cNvSpPr>
          <p:nvPr>
            <p:ph type="title"/>
          </p:nvPr>
        </p:nvSpPr>
        <p:spPr/>
        <p:txBody>
          <a:bodyPr/>
          <a:lstStyle/>
          <a:p>
            <a:r>
              <a:rPr lang="en-GB" dirty="0"/>
              <a:t>Who are we?</a:t>
            </a:r>
          </a:p>
        </p:txBody>
      </p:sp>
      <p:sp>
        <p:nvSpPr>
          <p:cNvPr id="6" name="Content Placeholder 5">
            <a:extLst>
              <a:ext uri="{FF2B5EF4-FFF2-40B4-BE49-F238E27FC236}">
                <a16:creationId xmlns:a16="http://schemas.microsoft.com/office/drawing/2014/main" id="{E2EEACA4-C469-44E3-BC36-011B95C712BA}"/>
              </a:ext>
            </a:extLst>
          </p:cNvPr>
          <p:cNvSpPr>
            <a:spLocks noGrp="1"/>
          </p:cNvSpPr>
          <p:nvPr>
            <p:ph idx="1"/>
          </p:nvPr>
        </p:nvSpPr>
        <p:spPr/>
        <p:txBody>
          <a:bodyPr/>
          <a:lstStyle/>
          <a:p>
            <a:r>
              <a:rPr lang="en-GB" dirty="0"/>
              <a:t>Manage and progress all incoming Freedom of Information requests, complaints, MSP/MP, Data Rights Requests, and Senior Management Correspondence</a:t>
            </a:r>
          </a:p>
          <a:p>
            <a:r>
              <a:rPr lang="en-GB" dirty="0"/>
              <a:t>Whole Highland area – all Wards</a:t>
            </a:r>
          </a:p>
          <a:p>
            <a:r>
              <a:rPr lang="en-GB" dirty="0"/>
              <a:t>Every Service &amp; Function </a:t>
            </a:r>
          </a:p>
          <a:p>
            <a:r>
              <a:rPr lang="en-GB" dirty="0"/>
              <a:t>Part of the Communities &amp; Place Service reporting to the Customer Services Delivery Manager, as part of the wider Customer Services team</a:t>
            </a:r>
          </a:p>
        </p:txBody>
      </p:sp>
    </p:spTree>
    <p:extLst>
      <p:ext uri="{BB962C8B-B14F-4D97-AF65-F5344CB8AC3E}">
        <p14:creationId xmlns:p14="http://schemas.microsoft.com/office/powerpoint/2010/main" val="13501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9FEC-C185-4F73-BA5B-E63AC29B2996}"/>
              </a:ext>
            </a:extLst>
          </p:cNvPr>
          <p:cNvSpPr>
            <a:spLocks noGrp="1"/>
          </p:cNvSpPr>
          <p:nvPr>
            <p:ph type="title"/>
          </p:nvPr>
        </p:nvSpPr>
        <p:spPr/>
        <p:txBody>
          <a:bodyPr/>
          <a:lstStyle/>
          <a:p>
            <a:r>
              <a:rPr lang="en-GB" dirty="0"/>
              <a:t>Delivery Model</a:t>
            </a:r>
          </a:p>
        </p:txBody>
      </p:sp>
      <p:sp>
        <p:nvSpPr>
          <p:cNvPr id="3" name="Content Placeholder 2">
            <a:extLst>
              <a:ext uri="{FF2B5EF4-FFF2-40B4-BE49-F238E27FC236}">
                <a16:creationId xmlns:a16="http://schemas.microsoft.com/office/drawing/2014/main" id="{805B3557-A628-458F-A647-ECB932F4FC46}"/>
              </a:ext>
            </a:extLst>
          </p:cNvPr>
          <p:cNvSpPr>
            <a:spLocks noGrp="1"/>
          </p:cNvSpPr>
          <p:nvPr>
            <p:ph idx="1"/>
          </p:nvPr>
        </p:nvSpPr>
        <p:spPr/>
        <p:txBody>
          <a:bodyPr/>
          <a:lstStyle/>
          <a:p>
            <a:r>
              <a:rPr lang="en-GB" sz="3200" dirty="0"/>
              <a:t>Experts in complaints and FOI handling</a:t>
            </a:r>
          </a:p>
          <a:p>
            <a:r>
              <a:rPr lang="en-GB" sz="3200" dirty="0"/>
              <a:t>Frontline cases answered at first point of contact</a:t>
            </a:r>
          </a:p>
          <a:p>
            <a:r>
              <a:rPr lang="en-GB" sz="3200" dirty="0"/>
              <a:t>Work with, and support Services, to investigate and respond</a:t>
            </a:r>
          </a:p>
          <a:p>
            <a:r>
              <a:rPr lang="en-GB" sz="3200" dirty="0"/>
              <a:t>Build resilience, improve performance, quality and outcomes for customers</a:t>
            </a:r>
          </a:p>
          <a:p>
            <a:r>
              <a:rPr lang="en-GB" sz="3200" dirty="0"/>
              <a:t>Identify lessons learnt and report to our customers, staff and members</a:t>
            </a:r>
          </a:p>
          <a:p>
            <a:pPr marL="0" indent="0">
              <a:buNone/>
            </a:pPr>
            <a:endParaRPr lang="en-GB" dirty="0"/>
          </a:p>
          <a:p>
            <a:endParaRPr lang="en-GB" dirty="0"/>
          </a:p>
        </p:txBody>
      </p:sp>
    </p:spTree>
    <p:extLst>
      <p:ext uri="{BB962C8B-B14F-4D97-AF65-F5344CB8AC3E}">
        <p14:creationId xmlns:p14="http://schemas.microsoft.com/office/powerpoint/2010/main" val="72832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00" y="2708920"/>
            <a:ext cx="7920000" cy="720080"/>
          </a:xfrm>
        </p:spPr>
        <p:txBody>
          <a:bodyPr/>
          <a:lstStyle/>
          <a:p>
            <a:r>
              <a:rPr lang="en-GB" b="1" dirty="0"/>
              <a:t>Information Management</a:t>
            </a:r>
          </a:p>
        </p:txBody>
      </p:sp>
      <p:sp>
        <p:nvSpPr>
          <p:cNvPr id="4" name="Title 1"/>
          <p:cNvSpPr txBox="1">
            <a:spLocks/>
          </p:cNvSpPr>
          <p:nvPr/>
        </p:nvSpPr>
        <p:spPr>
          <a:xfrm>
            <a:off x="764400" y="5373216"/>
            <a:ext cx="7920000"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sz="2000" b="1" dirty="0"/>
              <a:t>Strategy, Policy and Practice</a:t>
            </a:r>
            <a:endParaRPr lang="en-GB" sz="2000" dirty="0"/>
          </a:p>
        </p:txBody>
      </p:sp>
      <p:sp>
        <p:nvSpPr>
          <p:cNvPr id="5" name="Title 1">
            <a:extLst>
              <a:ext uri="{FF2B5EF4-FFF2-40B4-BE49-F238E27FC236}">
                <a16:creationId xmlns:a16="http://schemas.microsoft.com/office/drawing/2014/main" id="{C9FF083E-F0D4-4305-BEE2-8BFBBC45904D}"/>
              </a:ext>
            </a:extLst>
          </p:cNvPr>
          <p:cNvSpPr txBox="1">
            <a:spLocks/>
          </p:cNvSpPr>
          <p:nvPr/>
        </p:nvSpPr>
        <p:spPr>
          <a:xfrm>
            <a:off x="611560" y="3789040"/>
            <a:ext cx="7920000" cy="72008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b="1" dirty="0" err="1">
                <a:solidFill>
                  <a:srgbClr val="2F7C3A"/>
                </a:solidFill>
              </a:rPr>
              <a:t>Stiùireadh</a:t>
            </a:r>
            <a:r>
              <a:rPr lang="en-GB" b="1" dirty="0">
                <a:solidFill>
                  <a:srgbClr val="2F7C3A"/>
                </a:solidFill>
              </a:rPr>
              <a:t> </a:t>
            </a:r>
            <a:r>
              <a:rPr lang="en-GB" b="1" dirty="0" err="1">
                <a:solidFill>
                  <a:srgbClr val="2F7C3A"/>
                </a:solidFill>
              </a:rPr>
              <a:t>Fiosrachaidh</a:t>
            </a:r>
            <a:endParaRPr lang="en-GB" b="1" dirty="0">
              <a:solidFill>
                <a:srgbClr val="2F7C3A"/>
              </a:solidFill>
            </a:endParaRPr>
          </a:p>
        </p:txBody>
      </p:sp>
    </p:spTree>
    <p:extLst>
      <p:ext uri="{BB962C8B-B14F-4D97-AF65-F5344CB8AC3E}">
        <p14:creationId xmlns:p14="http://schemas.microsoft.com/office/powerpoint/2010/main" val="24766012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EE45E-DB07-4DB8-B2D7-91B6B6EF6752}"/>
              </a:ext>
            </a:extLst>
          </p:cNvPr>
          <p:cNvSpPr>
            <a:spLocks noGrp="1"/>
          </p:cNvSpPr>
          <p:nvPr>
            <p:ph type="title"/>
          </p:nvPr>
        </p:nvSpPr>
        <p:spPr/>
        <p:txBody>
          <a:bodyPr/>
          <a:lstStyle/>
          <a:p>
            <a:r>
              <a:rPr lang="en-GB" dirty="0"/>
              <a:t>Facts and Figures</a:t>
            </a:r>
          </a:p>
        </p:txBody>
      </p:sp>
      <p:graphicFrame>
        <p:nvGraphicFramePr>
          <p:cNvPr id="4" name="Table 4">
            <a:extLst>
              <a:ext uri="{FF2B5EF4-FFF2-40B4-BE49-F238E27FC236}">
                <a16:creationId xmlns:a16="http://schemas.microsoft.com/office/drawing/2014/main" id="{5B1943ED-A32B-4EDA-9072-A3027207B0BE}"/>
              </a:ext>
            </a:extLst>
          </p:cNvPr>
          <p:cNvGraphicFramePr>
            <a:graphicFrameLocks noGrp="1"/>
          </p:cNvGraphicFramePr>
          <p:nvPr>
            <p:ph idx="1"/>
          </p:nvPr>
        </p:nvGraphicFramePr>
        <p:xfrm>
          <a:off x="731458" y="2240867"/>
          <a:ext cx="7931148" cy="2376265"/>
        </p:xfrm>
        <a:graphic>
          <a:graphicData uri="http://schemas.openxmlformats.org/drawingml/2006/table">
            <a:tbl>
              <a:tblPr firstRow="1" bandRow="1">
                <a:tableStyleId>{5C22544A-7EE6-4342-B048-85BDC9FD1C3A}</a:tableStyleId>
              </a:tblPr>
              <a:tblGrid>
                <a:gridCol w="1321858">
                  <a:extLst>
                    <a:ext uri="{9D8B030D-6E8A-4147-A177-3AD203B41FA5}">
                      <a16:colId xmlns:a16="http://schemas.microsoft.com/office/drawing/2014/main" val="329852276"/>
                    </a:ext>
                  </a:extLst>
                </a:gridCol>
                <a:gridCol w="1321858">
                  <a:extLst>
                    <a:ext uri="{9D8B030D-6E8A-4147-A177-3AD203B41FA5}">
                      <a16:colId xmlns:a16="http://schemas.microsoft.com/office/drawing/2014/main" val="60336134"/>
                    </a:ext>
                  </a:extLst>
                </a:gridCol>
                <a:gridCol w="1321858">
                  <a:extLst>
                    <a:ext uri="{9D8B030D-6E8A-4147-A177-3AD203B41FA5}">
                      <a16:colId xmlns:a16="http://schemas.microsoft.com/office/drawing/2014/main" val="430927836"/>
                    </a:ext>
                  </a:extLst>
                </a:gridCol>
                <a:gridCol w="1321858">
                  <a:extLst>
                    <a:ext uri="{9D8B030D-6E8A-4147-A177-3AD203B41FA5}">
                      <a16:colId xmlns:a16="http://schemas.microsoft.com/office/drawing/2014/main" val="3302199953"/>
                    </a:ext>
                  </a:extLst>
                </a:gridCol>
                <a:gridCol w="1321858">
                  <a:extLst>
                    <a:ext uri="{9D8B030D-6E8A-4147-A177-3AD203B41FA5}">
                      <a16:colId xmlns:a16="http://schemas.microsoft.com/office/drawing/2014/main" val="31212733"/>
                    </a:ext>
                  </a:extLst>
                </a:gridCol>
                <a:gridCol w="1321858">
                  <a:extLst>
                    <a:ext uri="{9D8B030D-6E8A-4147-A177-3AD203B41FA5}">
                      <a16:colId xmlns:a16="http://schemas.microsoft.com/office/drawing/2014/main" val="2336349934"/>
                    </a:ext>
                  </a:extLst>
                </a:gridCol>
              </a:tblGrid>
              <a:tr h="475253">
                <a:tc>
                  <a:txBody>
                    <a:bodyPr/>
                    <a:lstStyle/>
                    <a:p>
                      <a:endParaRPr lang="en-GB" dirty="0"/>
                    </a:p>
                  </a:txBody>
                  <a:tcPr/>
                </a:tc>
                <a:tc>
                  <a:txBody>
                    <a:bodyPr/>
                    <a:lstStyle/>
                    <a:p>
                      <a:r>
                        <a:rPr lang="en-GB" dirty="0"/>
                        <a:t>Q1</a:t>
                      </a:r>
                    </a:p>
                  </a:txBody>
                  <a:tcPr/>
                </a:tc>
                <a:tc>
                  <a:txBody>
                    <a:bodyPr/>
                    <a:lstStyle/>
                    <a:p>
                      <a:r>
                        <a:rPr lang="en-GB" dirty="0"/>
                        <a:t>Q2</a:t>
                      </a:r>
                    </a:p>
                  </a:txBody>
                  <a:tcPr/>
                </a:tc>
                <a:tc>
                  <a:txBody>
                    <a:bodyPr/>
                    <a:lstStyle/>
                    <a:p>
                      <a:r>
                        <a:rPr lang="en-GB" dirty="0"/>
                        <a:t>Q3</a:t>
                      </a:r>
                    </a:p>
                  </a:txBody>
                  <a:tcPr/>
                </a:tc>
                <a:tc>
                  <a:txBody>
                    <a:bodyPr/>
                    <a:lstStyle/>
                    <a:p>
                      <a:r>
                        <a:rPr lang="en-GB" dirty="0"/>
                        <a:t>Q4</a:t>
                      </a:r>
                    </a:p>
                  </a:txBody>
                  <a:tcPr/>
                </a:tc>
                <a:tc>
                  <a:txBody>
                    <a:bodyPr/>
                    <a:lstStyle/>
                    <a:p>
                      <a:r>
                        <a:rPr lang="en-GB" b="1" dirty="0"/>
                        <a:t>TOTAL</a:t>
                      </a:r>
                    </a:p>
                  </a:txBody>
                  <a:tcPr/>
                </a:tc>
                <a:extLst>
                  <a:ext uri="{0D108BD9-81ED-4DB2-BD59-A6C34878D82A}">
                    <a16:rowId xmlns:a16="http://schemas.microsoft.com/office/drawing/2014/main" val="4101848034"/>
                  </a:ext>
                </a:extLst>
              </a:tr>
              <a:tr h="475253">
                <a:tc>
                  <a:txBody>
                    <a:bodyPr/>
                    <a:lstStyle/>
                    <a:p>
                      <a:r>
                        <a:rPr lang="en-GB" dirty="0"/>
                        <a:t>2018/19</a:t>
                      </a:r>
                    </a:p>
                  </a:txBody>
                  <a:tcPr/>
                </a:tc>
                <a:tc>
                  <a:txBody>
                    <a:bodyPr/>
                    <a:lstStyle/>
                    <a:p>
                      <a:r>
                        <a:rPr lang="en-GB" dirty="0"/>
                        <a:t>388</a:t>
                      </a:r>
                    </a:p>
                  </a:txBody>
                  <a:tcPr/>
                </a:tc>
                <a:tc>
                  <a:txBody>
                    <a:bodyPr/>
                    <a:lstStyle/>
                    <a:p>
                      <a:r>
                        <a:rPr lang="en-GB" dirty="0"/>
                        <a:t>388</a:t>
                      </a:r>
                    </a:p>
                  </a:txBody>
                  <a:tcPr/>
                </a:tc>
                <a:tc>
                  <a:txBody>
                    <a:bodyPr/>
                    <a:lstStyle/>
                    <a:p>
                      <a:r>
                        <a:rPr lang="en-GB" dirty="0"/>
                        <a:t>292</a:t>
                      </a:r>
                    </a:p>
                  </a:txBody>
                  <a:tcPr/>
                </a:tc>
                <a:tc>
                  <a:txBody>
                    <a:bodyPr/>
                    <a:lstStyle/>
                    <a:p>
                      <a:r>
                        <a:rPr lang="en-GB" dirty="0"/>
                        <a:t>325</a:t>
                      </a:r>
                    </a:p>
                  </a:txBody>
                  <a:tcPr/>
                </a:tc>
                <a:tc>
                  <a:txBody>
                    <a:bodyPr/>
                    <a:lstStyle/>
                    <a:p>
                      <a:r>
                        <a:rPr lang="en-GB" b="1" dirty="0"/>
                        <a:t>1393</a:t>
                      </a:r>
                    </a:p>
                  </a:txBody>
                  <a:tcPr/>
                </a:tc>
                <a:extLst>
                  <a:ext uri="{0D108BD9-81ED-4DB2-BD59-A6C34878D82A}">
                    <a16:rowId xmlns:a16="http://schemas.microsoft.com/office/drawing/2014/main" val="2268643720"/>
                  </a:ext>
                </a:extLst>
              </a:tr>
              <a:tr h="475253">
                <a:tc>
                  <a:txBody>
                    <a:bodyPr/>
                    <a:lstStyle/>
                    <a:p>
                      <a:r>
                        <a:rPr lang="en-GB" dirty="0"/>
                        <a:t>2019/20</a:t>
                      </a:r>
                    </a:p>
                  </a:txBody>
                  <a:tcPr/>
                </a:tc>
                <a:tc>
                  <a:txBody>
                    <a:bodyPr/>
                    <a:lstStyle/>
                    <a:p>
                      <a:r>
                        <a:rPr lang="en-GB" dirty="0"/>
                        <a:t>437</a:t>
                      </a:r>
                    </a:p>
                  </a:txBody>
                  <a:tcPr/>
                </a:tc>
                <a:tc>
                  <a:txBody>
                    <a:bodyPr/>
                    <a:lstStyle/>
                    <a:p>
                      <a:r>
                        <a:rPr lang="en-GB" dirty="0"/>
                        <a:t>485</a:t>
                      </a:r>
                    </a:p>
                  </a:txBody>
                  <a:tcPr/>
                </a:tc>
                <a:tc>
                  <a:txBody>
                    <a:bodyPr/>
                    <a:lstStyle/>
                    <a:p>
                      <a:r>
                        <a:rPr lang="en-GB" dirty="0"/>
                        <a:t>404</a:t>
                      </a:r>
                    </a:p>
                  </a:txBody>
                  <a:tcPr/>
                </a:tc>
                <a:tc>
                  <a:txBody>
                    <a:bodyPr/>
                    <a:lstStyle/>
                    <a:p>
                      <a:r>
                        <a:rPr lang="en-GB" dirty="0"/>
                        <a:t>383</a:t>
                      </a:r>
                    </a:p>
                  </a:txBody>
                  <a:tcPr/>
                </a:tc>
                <a:tc>
                  <a:txBody>
                    <a:bodyPr/>
                    <a:lstStyle/>
                    <a:p>
                      <a:r>
                        <a:rPr lang="en-GB" b="1" dirty="0"/>
                        <a:t>1709</a:t>
                      </a:r>
                    </a:p>
                  </a:txBody>
                  <a:tcPr/>
                </a:tc>
                <a:extLst>
                  <a:ext uri="{0D108BD9-81ED-4DB2-BD59-A6C34878D82A}">
                    <a16:rowId xmlns:a16="http://schemas.microsoft.com/office/drawing/2014/main" val="2289035890"/>
                  </a:ext>
                </a:extLst>
              </a:tr>
              <a:tr h="475253">
                <a:tc>
                  <a:txBody>
                    <a:bodyPr/>
                    <a:lstStyle/>
                    <a:p>
                      <a:r>
                        <a:rPr lang="en-GB" dirty="0"/>
                        <a:t>2020/21</a:t>
                      </a:r>
                    </a:p>
                  </a:txBody>
                  <a:tcPr/>
                </a:tc>
                <a:tc>
                  <a:txBody>
                    <a:bodyPr/>
                    <a:lstStyle/>
                    <a:p>
                      <a:r>
                        <a:rPr lang="en-GB" dirty="0"/>
                        <a:t>147</a:t>
                      </a:r>
                    </a:p>
                  </a:txBody>
                  <a:tcPr/>
                </a:tc>
                <a:tc>
                  <a:txBody>
                    <a:bodyPr/>
                    <a:lstStyle/>
                    <a:p>
                      <a:r>
                        <a:rPr lang="en-GB" dirty="0"/>
                        <a:t>335</a:t>
                      </a:r>
                    </a:p>
                  </a:txBody>
                  <a:tcPr/>
                </a:tc>
                <a:tc>
                  <a:txBody>
                    <a:bodyPr/>
                    <a:lstStyle/>
                    <a:p>
                      <a:r>
                        <a:rPr lang="en-GB" dirty="0"/>
                        <a:t>333</a:t>
                      </a:r>
                    </a:p>
                  </a:txBody>
                  <a:tcPr/>
                </a:tc>
                <a:tc>
                  <a:txBody>
                    <a:bodyPr/>
                    <a:lstStyle/>
                    <a:p>
                      <a:r>
                        <a:rPr lang="en-GB" dirty="0"/>
                        <a:t>227</a:t>
                      </a:r>
                    </a:p>
                  </a:txBody>
                  <a:tcPr/>
                </a:tc>
                <a:tc>
                  <a:txBody>
                    <a:bodyPr/>
                    <a:lstStyle/>
                    <a:p>
                      <a:r>
                        <a:rPr lang="en-GB" b="1" dirty="0"/>
                        <a:t>1042</a:t>
                      </a:r>
                    </a:p>
                  </a:txBody>
                  <a:tcPr/>
                </a:tc>
                <a:extLst>
                  <a:ext uri="{0D108BD9-81ED-4DB2-BD59-A6C34878D82A}">
                    <a16:rowId xmlns:a16="http://schemas.microsoft.com/office/drawing/2014/main" val="3878041303"/>
                  </a:ext>
                </a:extLst>
              </a:tr>
              <a:tr h="475253">
                <a:tc>
                  <a:txBody>
                    <a:bodyPr/>
                    <a:lstStyle/>
                    <a:p>
                      <a:r>
                        <a:rPr lang="en-GB" dirty="0"/>
                        <a:t>2021/22</a:t>
                      </a:r>
                    </a:p>
                  </a:txBody>
                  <a:tcPr/>
                </a:tc>
                <a:tc>
                  <a:txBody>
                    <a:bodyPr/>
                    <a:lstStyle/>
                    <a:p>
                      <a:r>
                        <a:rPr lang="en-GB" dirty="0"/>
                        <a:t>285</a:t>
                      </a:r>
                    </a:p>
                  </a:txBody>
                  <a:tcPr/>
                </a:tc>
                <a:tc>
                  <a:txBody>
                    <a:bodyPr/>
                    <a:lstStyle/>
                    <a:p>
                      <a:r>
                        <a:rPr lang="en-GB" dirty="0"/>
                        <a:t>346</a:t>
                      </a:r>
                    </a:p>
                  </a:txBody>
                  <a:tcPr/>
                </a:tc>
                <a:tc>
                  <a:txBody>
                    <a:bodyPr/>
                    <a:lstStyle/>
                    <a:p>
                      <a:r>
                        <a:rPr lang="en-GB" dirty="0"/>
                        <a:t>306</a:t>
                      </a:r>
                    </a:p>
                  </a:txBody>
                  <a:tcPr/>
                </a:tc>
                <a:tc>
                  <a:txBody>
                    <a:bodyPr/>
                    <a:lstStyle/>
                    <a:p>
                      <a:r>
                        <a:rPr lang="en-GB" dirty="0"/>
                        <a:t>280</a:t>
                      </a:r>
                    </a:p>
                  </a:txBody>
                  <a:tcPr/>
                </a:tc>
                <a:tc>
                  <a:txBody>
                    <a:bodyPr/>
                    <a:lstStyle/>
                    <a:p>
                      <a:r>
                        <a:rPr lang="en-GB" b="1" dirty="0"/>
                        <a:t>1217</a:t>
                      </a:r>
                    </a:p>
                  </a:txBody>
                  <a:tcPr/>
                </a:tc>
                <a:extLst>
                  <a:ext uri="{0D108BD9-81ED-4DB2-BD59-A6C34878D82A}">
                    <a16:rowId xmlns:a16="http://schemas.microsoft.com/office/drawing/2014/main" val="874372614"/>
                  </a:ext>
                </a:extLst>
              </a:tr>
            </a:tbl>
          </a:graphicData>
        </a:graphic>
      </p:graphicFrame>
      <p:sp>
        <p:nvSpPr>
          <p:cNvPr id="5" name="TextBox 4">
            <a:extLst>
              <a:ext uri="{FF2B5EF4-FFF2-40B4-BE49-F238E27FC236}">
                <a16:creationId xmlns:a16="http://schemas.microsoft.com/office/drawing/2014/main" id="{0EE6282E-A3B6-4798-B82E-EF3E684BF029}"/>
              </a:ext>
            </a:extLst>
          </p:cNvPr>
          <p:cNvSpPr txBox="1"/>
          <p:nvPr/>
        </p:nvSpPr>
        <p:spPr>
          <a:xfrm>
            <a:off x="1043608" y="1552579"/>
            <a:ext cx="6192688" cy="584775"/>
          </a:xfrm>
          <a:prstGeom prst="rect">
            <a:avLst/>
          </a:prstGeom>
          <a:noFill/>
        </p:spPr>
        <p:txBody>
          <a:bodyPr wrap="square" rtlCol="0">
            <a:spAutoFit/>
          </a:bodyPr>
          <a:lstStyle/>
          <a:p>
            <a:r>
              <a:rPr lang="en-GB" sz="3200" dirty="0"/>
              <a:t>Complaints Received</a:t>
            </a:r>
          </a:p>
        </p:txBody>
      </p:sp>
      <p:sp>
        <p:nvSpPr>
          <p:cNvPr id="3" name="TextBox 2">
            <a:extLst>
              <a:ext uri="{FF2B5EF4-FFF2-40B4-BE49-F238E27FC236}">
                <a16:creationId xmlns:a16="http://schemas.microsoft.com/office/drawing/2014/main" id="{949A42AD-1654-4067-B277-EF5CC930CE0A}"/>
              </a:ext>
            </a:extLst>
          </p:cNvPr>
          <p:cNvSpPr txBox="1"/>
          <p:nvPr/>
        </p:nvSpPr>
        <p:spPr>
          <a:xfrm>
            <a:off x="3923928" y="5085184"/>
            <a:ext cx="3384376" cy="923330"/>
          </a:xfrm>
          <a:prstGeom prst="rect">
            <a:avLst/>
          </a:prstGeom>
          <a:noFill/>
        </p:spPr>
        <p:txBody>
          <a:bodyPr wrap="square" rtlCol="0">
            <a:spAutoFit/>
          </a:bodyPr>
          <a:lstStyle/>
          <a:p>
            <a:r>
              <a:rPr lang="en-GB" dirty="0">
                <a:solidFill>
                  <a:srgbClr val="FF0000"/>
                </a:solidFill>
              </a:rPr>
              <a:t>Complaints account for 0.35% of all recorded customer contact to the Council</a:t>
            </a:r>
          </a:p>
        </p:txBody>
      </p:sp>
    </p:spTree>
    <p:extLst>
      <p:ext uri="{BB962C8B-B14F-4D97-AF65-F5344CB8AC3E}">
        <p14:creationId xmlns:p14="http://schemas.microsoft.com/office/powerpoint/2010/main" val="227358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755C3-4D87-46C1-865D-B7FF9377FF3B}"/>
              </a:ext>
            </a:extLst>
          </p:cNvPr>
          <p:cNvSpPr>
            <a:spLocks noGrp="1"/>
          </p:cNvSpPr>
          <p:nvPr>
            <p:ph type="title"/>
          </p:nvPr>
        </p:nvSpPr>
        <p:spPr/>
        <p:txBody>
          <a:bodyPr/>
          <a:lstStyle/>
          <a:p>
            <a:r>
              <a:rPr lang="en-GB" dirty="0"/>
              <a:t>Complaints – MCHP</a:t>
            </a:r>
          </a:p>
        </p:txBody>
      </p:sp>
      <p:sp>
        <p:nvSpPr>
          <p:cNvPr id="5" name="Content Placeholder 4">
            <a:extLst>
              <a:ext uri="{FF2B5EF4-FFF2-40B4-BE49-F238E27FC236}">
                <a16:creationId xmlns:a16="http://schemas.microsoft.com/office/drawing/2014/main" id="{1258FBC8-6706-4219-8056-E1146D2E24CB}"/>
              </a:ext>
            </a:extLst>
          </p:cNvPr>
          <p:cNvSpPr>
            <a:spLocks noGrp="1"/>
          </p:cNvSpPr>
          <p:nvPr>
            <p:ph idx="1"/>
          </p:nvPr>
        </p:nvSpPr>
        <p:spPr/>
        <p:txBody>
          <a:bodyPr/>
          <a:lstStyle/>
          <a:p>
            <a:r>
              <a:rPr lang="en-GB" dirty="0"/>
              <a:t>The Council follow the Scottish Public Services Ombudsman's (SPSO) Model Complaint Handling Procedure (MCHP)</a:t>
            </a:r>
          </a:p>
          <a:p>
            <a:r>
              <a:rPr lang="en-GB" dirty="0"/>
              <a:t>The SPSO is the final stage for complaints about public service organisations in Scotland</a:t>
            </a:r>
          </a:p>
          <a:p>
            <a:r>
              <a:rPr lang="en-GB" dirty="0"/>
              <a:t>All 32 local authorities follow the same 2 stage model – </a:t>
            </a:r>
          </a:p>
          <a:p>
            <a:pPr lvl="1"/>
            <a:r>
              <a:rPr lang="en-GB" dirty="0"/>
              <a:t>Frontline Complaints (easier and less complex) – responded to within 5 working days</a:t>
            </a:r>
          </a:p>
          <a:p>
            <a:pPr lvl="1"/>
            <a:r>
              <a:rPr lang="en-GB" dirty="0"/>
              <a:t>Investigation Complaints (more complex) – responded to within 20 working days</a:t>
            </a:r>
          </a:p>
        </p:txBody>
      </p:sp>
    </p:spTree>
    <p:extLst>
      <p:ext uri="{BB962C8B-B14F-4D97-AF65-F5344CB8AC3E}">
        <p14:creationId xmlns:p14="http://schemas.microsoft.com/office/powerpoint/2010/main" val="156154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9F872-4525-465F-91E9-EB3A9E0E90C1}"/>
              </a:ext>
            </a:extLst>
          </p:cNvPr>
          <p:cNvSpPr>
            <a:spLocks noGrp="1"/>
          </p:cNvSpPr>
          <p:nvPr>
            <p:ph type="title"/>
          </p:nvPr>
        </p:nvSpPr>
        <p:spPr>
          <a:xfrm>
            <a:off x="457200" y="274638"/>
            <a:ext cx="8229600" cy="706090"/>
          </a:xfrm>
        </p:spPr>
        <p:txBody>
          <a:bodyPr>
            <a:normAutofit/>
          </a:bodyPr>
          <a:lstStyle/>
          <a:p>
            <a:r>
              <a:rPr lang="en-GB" dirty="0"/>
              <a:t>Complaints - Definition</a:t>
            </a:r>
          </a:p>
        </p:txBody>
      </p:sp>
      <p:sp>
        <p:nvSpPr>
          <p:cNvPr id="13" name="Content Placeholder 2">
            <a:extLst>
              <a:ext uri="{FF2B5EF4-FFF2-40B4-BE49-F238E27FC236}">
                <a16:creationId xmlns:a16="http://schemas.microsoft.com/office/drawing/2014/main" id="{925BF671-1167-4ABB-95F6-AB6E9F86D5FC}"/>
              </a:ext>
            </a:extLst>
          </p:cNvPr>
          <p:cNvSpPr>
            <a:spLocks noGrp="1"/>
          </p:cNvSpPr>
          <p:nvPr>
            <p:ph idx="1"/>
          </p:nvPr>
        </p:nvSpPr>
        <p:spPr>
          <a:xfrm>
            <a:off x="755576" y="1412776"/>
            <a:ext cx="7632848" cy="4680520"/>
          </a:xfrm>
        </p:spPr>
        <p:txBody>
          <a:bodyPr>
            <a:normAutofit/>
          </a:bodyPr>
          <a:lstStyle/>
          <a:p>
            <a:pPr>
              <a:lnSpc>
                <a:spcPct val="90000"/>
              </a:lnSpc>
            </a:pPr>
            <a:r>
              <a:rPr lang="en-GB" sz="2400" b="1" dirty="0"/>
              <a:t>The definition </a:t>
            </a:r>
            <a:r>
              <a:rPr lang="en-GB" sz="2400" b="0" i="0" dirty="0">
                <a:effectLst/>
              </a:rPr>
              <a:t>- </a:t>
            </a:r>
            <a:r>
              <a:rPr lang="en-GB" sz="2400" i="1" dirty="0"/>
              <a:t>a complaint is an expression of dissatisfaction by one or more members of the public about the Council's action or lack of action, or about the standard of service provided by or on behalf of the Council.</a:t>
            </a:r>
          </a:p>
          <a:p>
            <a:pPr>
              <a:lnSpc>
                <a:spcPct val="90000"/>
              </a:lnSpc>
            </a:pPr>
            <a:r>
              <a:rPr lang="en-GB" sz="2400" b="1" dirty="0"/>
              <a:t>What is a complaint?</a:t>
            </a:r>
          </a:p>
          <a:p>
            <a:pPr lvl="1">
              <a:lnSpc>
                <a:spcPct val="90000"/>
              </a:lnSpc>
              <a:buFont typeface="Arial" panose="020B0604020202020204" pitchFamily="34" charset="0"/>
              <a:buChar char="•"/>
            </a:pPr>
            <a:r>
              <a:rPr lang="en-GB" b="0" i="0" dirty="0">
                <a:effectLst/>
              </a:rPr>
              <a:t>Delays in responding to enquiries and requests</a:t>
            </a:r>
          </a:p>
          <a:p>
            <a:pPr lvl="1">
              <a:lnSpc>
                <a:spcPct val="90000"/>
              </a:lnSpc>
              <a:buFont typeface="Arial" panose="020B0604020202020204" pitchFamily="34" charset="0"/>
              <a:buChar char="•"/>
            </a:pPr>
            <a:r>
              <a:rPr lang="en-GB" b="0" i="0" dirty="0">
                <a:effectLst/>
              </a:rPr>
              <a:t>Failure to provide a service and/or our standard of service</a:t>
            </a:r>
          </a:p>
          <a:p>
            <a:pPr lvl="1">
              <a:lnSpc>
                <a:spcPct val="90000"/>
              </a:lnSpc>
              <a:buFont typeface="Arial" panose="020B0604020202020204" pitchFamily="34" charset="0"/>
              <a:buChar char="•"/>
            </a:pPr>
            <a:r>
              <a:rPr lang="en-GB" b="0" i="0" dirty="0">
                <a:effectLst/>
              </a:rPr>
              <a:t>Council policy</a:t>
            </a:r>
          </a:p>
          <a:p>
            <a:pPr lvl="1">
              <a:lnSpc>
                <a:spcPct val="90000"/>
              </a:lnSpc>
              <a:buFont typeface="Arial" panose="020B0604020202020204" pitchFamily="34" charset="0"/>
              <a:buChar char="•"/>
            </a:pPr>
            <a:r>
              <a:rPr lang="en-GB" b="0" i="0" dirty="0">
                <a:effectLst/>
              </a:rPr>
              <a:t>Treatment by or attitude of a member of staff</a:t>
            </a:r>
          </a:p>
          <a:p>
            <a:pPr lvl="1">
              <a:lnSpc>
                <a:spcPct val="90000"/>
              </a:lnSpc>
              <a:buFont typeface="Arial" panose="020B0604020202020204" pitchFamily="34" charset="0"/>
              <a:buChar char="•"/>
            </a:pPr>
            <a:r>
              <a:rPr lang="en-GB" b="0" i="0" dirty="0">
                <a:effectLst/>
              </a:rPr>
              <a:t>Failure to follow proper procedure</a:t>
            </a:r>
          </a:p>
          <a:p>
            <a:pPr lvl="1">
              <a:lnSpc>
                <a:spcPct val="90000"/>
              </a:lnSpc>
            </a:pPr>
            <a:endParaRPr lang="en-GB" dirty="0"/>
          </a:p>
        </p:txBody>
      </p:sp>
    </p:spTree>
    <p:extLst>
      <p:ext uri="{BB962C8B-B14F-4D97-AF65-F5344CB8AC3E}">
        <p14:creationId xmlns:p14="http://schemas.microsoft.com/office/powerpoint/2010/main" val="378568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B9EAC-2B3A-4955-B360-D4AD80E8F3E7}"/>
              </a:ext>
            </a:extLst>
          </p:cNvPr>
          <p:cNvSpPr>
            <a:spLocks noGrp="1"/>
          </p:cNvSpPr>
          <p:nvPr>
            <p:ph type="title"/>
          </p:nvPr>
        </p:nvSpPr>
        <p:spPr>
          <a:xfrm>
            <a:off x="457200" y="274638"/>
            <a:ext cx="8229600" cy="706090"/>
          </a:xfrm>
        </p:spPr>
        <p:txBody>
          <a:bodyPr>
            <a:normAutofit/>
          </a:bodyPr>
          <a:lstStyle/>
          <a:p>
            <a:r>
              <a:rPr lang="en-GB" dirty="0"/>
              <a:t>What is not a complaint?</a:t>
            </a:r>
          </a:p>
        </p:txBody>
      </p:sp>
      <p:sp>
        <p:nvSpPr>
          <p:cNvPr id="6" name="Content Placeholder 5">
            <a:extLst>
              <a:ext uri="{FF2B5EF4-FFF2-40B4-BE49-F238E27FC236}">
                <a16:creationId xmlns:a16="http://schemas.microsoft.com/office/drawing/2014/main" id="{711A34F6-B516-40D4-B330-7473AA41E2BF}"/>
              </a:ext>
            </a:extLst>
          </p:cNvPr>
          <p:cNvSpPr>
            <a:spLocks noGrp="1"/>
          </p:cNvSpPr>
          <p:nvPr>
            <p:ph idx="1"/>
          </p:nvPr>
        </p:nvSpPr>
        <p:spPr>
          <a:xfrm>
            <a:off x="760748" y="1088740"/>
            <a:ext cx="7926052" cy="5220580"/>
          </a:xfrm>
        </p:spPr>
        <p:txBody>
          <a:bodyPr>
            <a:normAutofit fontScale="92500" lnSpcReduction="20000"/>
          </a:bodyPr>
          <a:lstStyle/>
          <a:p>
            <a:pPr marL="342900" indent="-342900">
              <a:buFont typeface="Arial" panose="020B0604020202020204" pitchFamily="34" charset="0"/>
              <a:buChar char="•"/>
            </a:pPr>
            <a:r>
              <a:rPr lang="en-GB" sz="2200" dirty="0"/>
              <a:t>Common faults or concerns which are </a:t>
            </a:r>
            <a:r>
              <a:rPr lang="en-GB" sz="2200" b="1" dirty="0"/>
              <a:t>not</a:t>
            </a:r>
            <a:r>
              <a:rPr lang="en-GB" sz="2200" dirty="0"/>
              <a:t> complaints</a:t>
            </a:r>
          </a:p>
          <a:p>
            <a:pPr marL="1085850" lvl="1" indent="-342900">
              <a:buFont typeface="Arial" panose="020B0604020202020204" pitchFamily="34" charset="0"/>
              <a:buChar char="•"/>
            </a:pPr>
            <a:r>
              <a:rPr lang="en-GB" sz="2200" dirty="0"/>
              <a:t>Missed bins</a:t>
            </a:r>
          </a:p>
          <a:p>
            <a:pPr marL="1085850" lvl="1" indent="-342900">
              <a:buFont typeface="Arial" panose="020B0604020202020204" pitchFamily="34" charset="0"/>
              <a:buChar char="•"/>
            </a:pPr>
            <a:r>
              <a:rPr lang="en-GB" sz="2200" dirty="0"/>
              <a:t>Potholes</a:t>
            </a:r>
          </a:p>
          <a:p>
            <a:pPr marL="1085850" lvl="1" indent="-342900">
              <a:buFont typeface="Arial" panose="020B0604020202020204" pitchFamily="34" charset="0"/>
              <a:buChar char="•"/>
            </a:pPr>
            <a:r>
              <a:rPr lang="en-GB" sz="2200" dirty="0"/>
              <a:t>Light or traffic signal fault</a:t>
            </a:r>
          </a:p>
          <a:p>
            <a:pPr marL="1085850" lvl="1" indent="-342900">
              <a:buFont typeface="Arial" panose="020B0604020202020204" pitchFamily="34" charset="0"/>
              <a:buChar char="•"/>
            </a:pPr>
            <a:r>
              <a:rPr lang="en-GB" sz="2200" dirty="0"/>
              <a:t>Housing repairs</a:t>
            </a:r>
          </a:p>
          <a:p>
            <a:pPr marL="1085850" lvl="1" indent="-342900">
              <a:buFont typeface="Arial" panose="020B0604020202020204" pitchFamily="34" charset="0"/>
              <a:buChar char="•"/>
            </a:pPr>
            <a:r>
              <a:rPr lang="en-GB" sz="2200" dirty="0"/>
              <a:t>Noise from neighbours</a:t>
            </a:r>
          </a:p>
          <a:p>
            <a:pPr marL="1085850" lvl="1" indent="-342900">
              <a:buFont typeface="Arial" panose="020B0604020202020204" pitchFamily="34" charset="0"/>
              <a:buChar char="•"/>
            </a:pPr>
            <a:r>
              <a:rPr lang="en-GB" sz="2200" dirty="0"/>
              <a:t>Challenging a penalty charge notice</a:t>
            </a:r>
          </a:p>
          <a:p>
            <a:pPr marL="1085850" lvl="1" indent="-342900">
              <a:buFont typeface="Arial" panose="020B0604020202020204" pitchFamily="34" charset="0"/>
              <a:buChar char="•"/>
            </a:pPr>
            <a:r>
              <a:rPr lang="en-GB" sz="2200" dirty="0"/>
              <a:t>Reporting a potential breach of planning control</a:t>
            </a:r>
          </a:p>
          <a:p>
            <a:endParaRPr lang="en-GB" sz="2200" dirty="0"/>
          </a:p>
          <a:p>
            <a:pPr marL="342900" indent="-342900">
              <a:buFont typeface="Arial" panose="020B0604020202020204" pitchFamily="34" charset="0"/>
              <a:buChar char="•"/>
            </a:pPr>
            <a:r>
              <a:rPr lang="en-GB" sz="2200" dirty="0"/>
              <a:t>In addition, we won’t deal with any complaints which are –</a:t>
            </a:r>
          </a:p>
          <a:p>
            <a:pPr marL="1085850" lvl="1" indent="-342900">
              <a:buFont typeface="Arial" panose="020B0604020202020204" pitchFamily="34" charset="0"/>
              <a:buChar char="•"/>
            </a:pPr>
            <a:r>
              <a:rPr lang="en-GB" sz="2200" dirty="0"/>
              <a:t>Requests for compensation only</a:t>
            </a:r>
          </a:p>
          <a:p>
            <a:pPr marL="1085850" lvl="1" indent="-342900">
              <a:buFont typeface="Arial" panose="020B0604020202020204" pitchFamily="34" charset="0"/>
              <a:buChar char="•"/>
            </a:pPr>
            <a:r>
              <a:rPr lang="en-GB" sz="2200" dirty="0"/>
              <a:t>Issues that are in court or already heard by a court/tribunal</a:t>
            </a:r>
          </a:p>
          <a:p>
            <a:pPr marL="1085850" lvl="1" indent="-342900">
              <a:buFont typeface="Arial" panose="020B0604020202020204" pitchFamily="34" charset="0"/>
              <a:buChar char="•"/>
            </a:pPr>
            <a:r>
              <a:rPr lang="en-GB" sz="2200" dirty="0"/>
              <a:t>A disagreement with a decision where a statutory right of appeal exists, for example in relation to council tax or planning</a:t>
            </a:r>
          </a:p>
          <a:p>
            <a:pPr marL="1085850" lvl="1" indent="-342900">
              <a:buFont typeface="Arial" panose="020B0604020202020204" pitchFamily="34" charset="0"/>
              <a:buChar char="•"/>
            </a:pPr>
            <a:r>
              <a:rPr lang="en-GB" sz="2200" dirty="0"/>
              <a:t>Previously concluded complaints </a:t>
            </a:r>
          </a:p>
          <a:p>
            <a:endParaRPr lang="en-GB" dirty="0"/>
          </a:p>
          <a:p>
            <a:pPr lvl="1"/>
            <a:endParaRPr lang="en-GB" b="1" dirty="0"/>
          </a:p>
        </p:txBody>
      </p:sp>
    </p:spTree>
    <p:extLst>
      <p:ext uri="{BB962C8B-B14F-4D97-AF65-F5344CB8AC3E}">
        <p14:creationId xmlns:p14="http://schemas.microsoft.com/office/powerpoint/2010/main" val="170600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C334B-5083-482A-B179-C8BCDCCF0870}"/>
              </a:ext>
            </a:extLst>
          </p:cNvPr>
          <p:cNvSpPr>
            <a:spLocks noGrp="1"/>
          </p:cNvSpPr>
          <p:nvPr>
            <p:ph type="title"/>
          </p:nvPr>
        </p:nvSpPr>
        <p:spPr/>
        <p:txBody>
          <a:bodyPr/>
          <a:lstStyle/>
          <a:p>
            <a:r>
              <a:rPr lang="en-GB" dirty="0"/>
              <a:t>Signposting</a:t>
            </a:r>
          </a:p>
        </p:txBody>
      </p:sp>
      <p:sp>
        <p:nvSpPr>
          <p:cNvPr id="3" name="Content Placeholder 2">
            <a:extLst>
              <a:ext uri="{FF2B5EF4-FFF2-40B4-BE49-F238E27FC236}">
                <a16:creationId xmlns:a16="http://schemas.microsoft.com/office/drawing/2014/main" id="{ED092EEA-83A0-47F8-88BF-6FF6B6E7EDD4}"/>
              </a:ext>
            </a:extLst>
          </p:cNvPr>
          <p:cNvSpPr>
            <a:spLocks noGrp="1"/>
          </p:cNvSpPr>
          <p:nvPr>
            <p:ph idx="1"/>
          </p:nvPr>
        </p:nvSpPr>
        <p:spPr>
          <a:xfrm>
            <a:off x="760748" y="1412776"/>
            <a:ext cx="7622504" cy="4680520"/>
          </a:xfrm>
        </p:spPr>
        <p:txBody>
          <a:bodyPr/>
          <a:lstStyle/>
          <a:p>
            <a:pPr marL="342900" indent="-342900">
              <a:buFont typeface="Arial" panose="020B0604020202020204" pitchFamily="34" charset="0"/>
              <a:buChar char="•"/>
            </a:pPr>
            <a:r>
              <a:rPr lang="en-GB" dirty="0"/>
              <a:t>Pay/Report/Request – Council website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Service Centre</a:t>
            </a:r>
          </a:p>
          <a:p>
            <a:pPr marL="342900" indent="-342900">
              <a:buFont typeface="Arial" panose="020B0604020202020204" pitchFamily="34" charset="0"/>
              <a:buChar char="•"/>
            </a:pPr>
            <a:r>
              <a:rPr lang="en-GB" dirty="0"/>
              <a:t>Service Points</a:t>
            </a:r>
          </a:p>
          <a:p>
            <a:pPr marL="342900" indent="-342900">
              <a:buFont typeface="Arial" panose="020B0604020202020204" pitchFamily="34" charset="0"/>
              <a:buChar char="•"/>
            </a:pPr>
            <a:r>
              <a:rPr lang="en-GB" dirty="0"/>
              <a:t>Other organisations – BEAR, HLH, NHSH</a:t>
            </a:r>
          </a:p>
          <a:p>
            <a:endParaRPr lang="en-GB" dirty="0"/>
          </a:p>
        </p:txBody>
      </p:sp>
      <p:pic>
        <p:nvPicPr>
          <p:cNvPr id="5" name="Content Placeholder 7">
            <a:extLst>
              <a:ext uri="{FF2B5EF4-FFF2-40B4-BE49-F238E27FC236}">
                <a16:creationId xmlns:a16="http://schemas.microsoft.com/office/drawing/2014/main" id="{F8173DBA-9EA3-4995-8FC9-EF91A022339C}"/>
              </a:ext>
            </a:extLst>
          </p:cNvPr>
          <p:cNvPicPr>
            <a:picLocks noChangeAspect="1"/>
          </p:cNvPicPr>
          <p:nvPr/>
        </p:nvPicPr>
        <p:blipFill>
          <a:blip r:embed="rId2"/>
          <a:stretch>
            <a:fillRect/>
          </a:stretch>
        </p:blipFill>
        <p:spPr>
          <a:xfrm>
            <a:off x="1171575" y="1844824"/>
            <a:ext cx="6800850" cy="2686050"/>
          </a:xfrm>
          <a:prstGeom prst="rect">
            <a:avLst/>
          </a:prstGeom>
        </p:spPr>
      </p:pic>
    </p:spTree>
    <p:extLst>
      <p:ext uri="{BB962C8B-B14F-4D97-AF65-F5344CB8AC3E}">
        <p14:creationId xmlns:p14="http://schemas.microsoft.com/office/powerpoint/2010/main" val="253220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E5C6C-32A0-47C5-A468-D0313914B473}"/>
              </a:ext>
            </a:extLst>
          </p:cNvPr>
          <p:cNvSpPr>
            <a:spLocks noGrp="1"/>
          </p:cNvSpPr>
          <p:nvPr>
            <p:ph type="title"/>
          </p:nvPr>
        </p:nvSpPr>
        <p:spPr/>
        <p:txBody>
          <a:bodyPr/>
          <a:lstStyle/>
          <a:p>
            <a:r>
              <a:rPr lang="en-GB" dirty="0"/>
              <a:t>How to make a complaint</a:t>
            </a:r>
          </a:p>
        </p:txBody>
      </p:sp>
      <p:sp>
        <p:nvSpPr>
          <p:cNvPr id="3" name="Content Placeholder 2">
            <a:extLst>
              <a:ext uri="{FF2B5EF4-FFF2-40B4-BE49-F238E27FC236}">
                <a16:creationId xmlns:a16="http://schemas.microsoft.com/office/drawing/2014/main" id="{7A9676DB-B59F-4DBB-9F02-8A28C8CE439E}"/>
              </a:ext>
            </a:extLst>
          </p:cNvPr>
          <p:cNvSpPr>
            <a:spLocks noGrp="1"/>
          </p:cNvSpPr>
          <p:nvPr>
            <p:ph idx="1"/>
          </p:nvPr>
        </p:nvSpPr>
        <p:spPr>
          <a:xfrm>
            <a:off x="760748" y="1340768"/>
            <a:ext cx="7622504" cy="4680520"/>
          </a:xfrm>
        </p:spPr>
        <p:txBody>
          <a:bodyPr/>
          <a:lstStyle/>
          <a:p>
            <a:pPr marL="342900" indent="-342900">
              <a:buFont typeface="Arial" panose="020B0604020202020204" pitchFamily="34" charset="0"/>
              <a:buChar char="•"/>
            </a:pPr>
            <a:r>
              <a:rPr lang="en-GB" dirty="0"/>
              <a:t>Make a complaint via the </a:t>
            </a:r>
            <a:r>
              <a:rPr lang="en-GB" dirty="0">
                <a:hlinkClick r:id="rId3"/>
              </a:rPr>
              <a:t>online form</a:t>
            </a:r>
            <a:endParaRPr lang="en-GB" dirty="0"/>
          </a:p>
          <a:p>
            <a:pPr marL="342900" indent="-342900">
              <a:buFont typeface="Arial" panose="020B0604020202020204" pitchFamily="34" charset="0"/>
              <a:buChar char="•"/>
            </a:pPr>
            <a:r>
              <a:rPr lang="en-GB" dirty="0"/>
              <a:t>Visit a </a:t>
            </a:r>
            <a:r>
              <a:rPr lang="en-GB" dirty="0">
                <a:hlinkClick r:id="rId4"/>
              </a:rPr>
              <a:t>Service Point</a:t>
            </a:r>
            <a:endParaRPr lang="en-GB" dirty="0"/>
          </a:p>
          <a:p>
            <a:pPr marL="342900" indent="-342900">
              <a:buFont typeface="Arial" panose="020B0604020202020204" pitchFamily="34" charset="0"/>
              <a:buChar char="•"/>
            </a:pPr>
            <a:r>
              <a:rPr lang="en-GB" dirty="0"/>
              <a:t>Contact a </a:t>
            </a:r>
            <a:r>
              <a:rPr lang="en-GB" dirty="0">
                <a:hlinkClick r:id="rId5"/>
              </a:rPr>
              <a:t>Councillor</a:t>
            </a:r>
            <a:endParaRPr lang="en-GB" dirty="0"/>
          </a:p>
          <a:p>
            <a:pPr marL="342900" indent="-342900">
              <a:buFont typeface="Arial" panose="020B0604020202020204" pitchFamily="34" charset="0"/>
              <a:buChar char="•"/>
            </a:pPr>
            <a:r>
              <a:rPr lang="en-GB" dirty="0"/>
              <a:t>By phone – </a:t>
            </a:r>
            <a:r>
              <a:rPr lang="en-GB" dirty="0">
                <a:hlinkClick r:id="rId6"/>
              </a:rPr>
              <a:t>contact us</a:t>
            </a:r>
            <a:endParaRPr lang="en-GB" dirty="0"/>
          </a:p>
          <a:p>
            <a:pPr marL="342900" indent="-342900">
              <a:buFont typeface="Arial" panose="020B0604020202020204" pitchFamily="34" charset="0"/>
              <a:buChar char="•"/>
            </a:pPr>
            <a:r>
              <a:rPr lang="en-GB" dirty="0"/>
              <a:t>In Writing – Customer Resolution &amp; Improvement Team, The Highland Council, </a:t>
            </a:r>
            <a:r>
              <a:rPr lang="en-GB" dirty="0" err="1"/>
              <a:t>Glenurquhart</a:t>
            </a:r>
            <a:r>
              <a:rPr lang="en-GB" dirty="0"/>
              <a:t> Road, Inverness, IV3 5NX</a:t>
            </a:r>
          </a:p>
          <a:p>
            <a:pPr marL="342900" indent="-342900">
              <a:buFont typeface="Arial" panose="020B0604020202020204" pitchFamily="34" charset="0"/>
              <a:buChar char="•"/>
            </a:pPr>
            <a:r>
              <a:rPr lang="en-GB" dirty="0"/>
              <a:t>Email </a:t>
            </a:r>
            <a:r>
              <a:rPr lang="en-GB" dirty="0">
                <a:hlinkClick r:id="rId7"/>
              </a:rPr>
              <a:t>complaints@highland.gov.uk</a:t>
            </a:r>
            <a:r>
              <a:rPr lang="en-GB" dirty="0"/>
              <a:t>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understand that customers may be unable, or reluctant, to make a complaint themselves. We can accept complaints from a friend, relative, or an advocate, if we have written consent to do so.</a:t>
            </a:r>
          </a:p>
          <a:p>
            <a:endParaRPr lang="en-GB" dirty="0"/>
          </a:p>
        </p:txBody>
      </p:sp>
    </p:spTree>
    <p:extLst>
      <p:ext uri="{BB962C8B-B14F-4D97-AF65-F5344CB8AC3E}">
        <p14:creationId xmlns:p14="http://schemas.microsoft.com/office/powerpoint/2010/main" val="439081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BC689-0437-4982-899B-EBDB8FF88886}"/>
              </a:ext>
            </a:extLst>
          </p:cNvPr>
          <p:cNvSpPr>
            <a:spLocks noGrp="1"/>
          </p:cNvSpPr>
          <p:nvPr>
            <p:ph type="title"/>
          </p:nvPr>
        </p:nvSpPr>
        <p:spPr/>
        <p:txBody>
          <a:bodyPr/>
          <a:lstStyle/>
          <a:p>
            <a:r>
              <a:rPr lang="en-GB" dirty="0"/>
              <a:t>Freedom of Information</a:t>
            </a:r>
          </a:p>
        </p:txBody>
      </p:sp>
      <p:sp>
        <p:nvSpPr>
          <p:cNvPr id="3" name="Content Placeholder 2">
            <a:extLst>
              <a:ext uri="{FF2B5EF4-FFF2-40B4-BE49-F238E27FC236}">
                <a16:creationId xmlns:a16="http://schemas.microsoft.com/office/drawing/2014/main" id="{DA6F5884-F4E3-4A53-8C5D-44AB53B74B21}"/>
              </a:ext>
            </a:extLst>
          </p:cNvPr>
          <p:cNvSpPr>
            <a:spLocks noGrp="1"/>
          </p:cNvSpPr>
          <p:nvPr>
            <p:ph idx="1"/>
          </p:nvPr>
        </p:nvSpPr>
        <p:spPr>
          <a:xfrm>
            <a:off x="760748" y="1268760"/>
            <a:ext cx="7622504" cy="4680520"/>
          </a:xfrm>
        </p:spPr>
        <p:txBody>
          <a:bodyPr/>
          <a:lstStyle/>
          <a:p>
            <a:r>
              <a:rPr lang="en-GB" b="1" dirty="0"/>
              <a:t>FOI requests received</a:t>
            </a:r>
          </a:p>
          <a:p>
            <a:endParaRPr lang="en-GB" b="1" dirty="0"/>
          </a:p>
          <a:p>
            <a:endParaRPr lang="en-GB" b="1" dirty="0"/>
          </a:p>
          <a:p>
            <a:endParaRPr lang="en-GB" b="1" dirty="0"/>
          </a:p>
          <a:p>
            <a:endParaRPr lang="en-GB" b="1" dirty="0"/>
          </a:p>
          <a:p>
            <a:endParaRPr lang="en-GB" b="1" dirty="0"/>
          </a:p>
          <a:p>
            <a:endParaRPr lang="en-GB" b="1" dirty="0"/>
          </a:p>
          <a:p>
            <a:pPr marL="342900" indent="-342900">
              <a:buFont typeface="Arial" panose="020B0604020202020204" pitchFamily="34" charset="0"/>
              <a:buChar char="•"/>
            </a:pPr>
            <a:r>
              <a:rPr lang="en-GB" dirty="0"/>
              <a:t>All Council Services and Functions</a:t>
            </a:r>
          </a:p>
          <a:p>
            <a:pPr marL="342900" indent="-342900">
              <a:buFont typeface="Arial" panose="020B0604020202020204" pitchFamily="34" charset="0"/>
              <a:buChar char="•"/>
            </a:pPr>
            <a:r>
              <a:rPr lang="en-GB" dirty="0"/>
              <a:t>Advise, signpost, and answer as many requests at first point of contact </a:t>
            </a:r>
          </a:p>
          <a:p>
            <a:pPr marL="342900" indent="-342900">
              <a:buFont typeface="Arial" panose="020B0604020202020204" pitchFamily="34" charset="0"/>
              <a:buChar char="•"/>
            </a:pPr>
            <a:r>
              <a:rPr lang="en-GB" dirty="0"/>
              <a:t>Main requests from individuals, media, campaign groups, parliamentary researchers</a:t>
            </a:r>
          </a:p>
          <a:p>
            <a:pPr marL="342900" indent="-342900">
              <a:buFont typeface="Arial" panose="020B0604020202020204" pitchFamily="34" charset="0"/>
              <a:buChar char="•"/>
            </a:pPr>
            <a:endParaRPr lang="en-GB" dirty="0"/>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graphicFrame>
        <p:nvGraphicFramePr>
          <p:cNvPr id="5" name="Table 4">
            <a:extLst>
              <a:ext uri="{FF2B5EF4-FFF2-40B4-BE49-F238E27FC236}">
                <a16:creationId xmlns:a16="http://schemas.microsoft.com/office/drawing/2014/main" id="{D5B212DD-54B8-4367-AD60-4953D2CB6DA0}"/>
              </a:ext>
            </a:extLst>
          </p:cNvPr>
          <p:cNvGraphicFramePr>
            <a:graphicFrameLocks noGrp="1"/>
          </p:cNvGraphicFramePr>
          <p:nvPr/>
        </p:nvGraphicFramePr>
        <p:xfrm>
          <a:off x="1054100" y="1682750"/>
          <a:ext cx="7632700" cy="1746250"/>
        </p:xfrm>
        <a:graphic>
          <a:graphicData uri="http://schemas.openxmlformats.org/drawingml/2006/table">
            <a:tbl>
              <a:tblPr firstRow="1" bandRow="1">
                <a:tableStyleId>{5C22544A-7EE6-4342-B048-85BDC9FD1C3A}</a:tableStyleId>
              </a:tblPr>
              <a:tblGrid>
                <a:gridCol w="1272540">
                  <a:extLst>
                    <a:ext uri="{9D8B030D-6E8A-4147-A177-3AD203B41FA5}">
                      <a16:colId xmlns:a16="http://schemas.microsoft.com/office/drawing/2014/main" val="2117279729"/>
                    </a:ext>
                  </a:extLst>
                </a:gridCol>
                <a:gridCol w="1272540">
                  <a:extLst>
                    <a:ext uri="{9D8B030D-6E8A-4147-A177-3AD203B41FA5}">
                      <a16:colId xmlns:a16="http://schemas.microsoft.com/office/drawing/2014/main" val="2912805580"/>
                    </a:ext>
                  </a:extLst>
                </a:gridCol>
                <a:gridCol w="1271905">
                  <a:extLst>
                    <a:ext uri="{9D8B030D-6E8A-4147-A177-3AD203B41FA5}">
                      <a16:colId xmlns:a16="http://schemas.microsoft.com/office/drawing/2014/main" val="2601006728"/>
                    </a:ext>
                  </a:extLst>
                </a:gridCol>
                <a:gridCol w="1271905">
                  <a:extLst>
                    <a:ext uri="{9D8B030D-6E8A-4147-A177-3AD203B41FA5}">
                      <a16:colId xmlns:a16="http://schemas.microsoft.com/office/drawing/2014/main" val="3892453906"/>
                    </a:ext>
                  </a:extLst>
                </a:gridCol>
                <a:gridCol w="1271905">
                  <a:extLst>
                    <a:ext uri="{9D8B030D-6E8A-4147-A177-3AD203B41FA5}">
                      <a16:colId xmlns:a16="http://schemas.microsoft.com/office/drawing/2014/main" val="3081317807"/>
                    </a:ext>
                  </a:extLst>
                </a:gridCol>
                <a:gridCol w="1271905">
                  <a:extLst>
                    <a:ext uri="{9D8B030D-6E8A-4147-A177-3AD203B41FA5}">
                      <a16:colId xmlns:a16="http://schemas.microsoft.com/office/drawing/2014/main" val="2625378741"/>
                    </a:ext>
                  </a:extLst>
                </a:gridCol>
              </a:tblGrid>
              <a:tr h="120212">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Q1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Q2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Q3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Q4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TOTAL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65832785"/>
                  </a:ext>
                </a:extLst>
              </a:tr>
              <a:tr h="370840">
                <a:tc>
                  <a:txBody>
                    <a:bodyPr/>
                    <a:lstStyle/>
                    <a:p>
                      <a:pPr>
                        <a:lnSpc>
                          <a:spcPct val="107000"/>
                        </a:lnSpc>
                        <a:spcAft>
                          <a:spcPts val="800"/>
                        </a:spcAft>
                      </a:pPr>
                      <a:r>
                        <a:rPr lang="en-GB" sz="1100">
                          <a:effectLst/>
                        </a:rPr>
                        <a:t>2018/19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517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1862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726491217"/>
                  </a:ext>
                </a:extLst>
              </a:tr>
              <a:tr h="370840">
                <a:tc>
                  <a:txBody>
                    <a:bodyPr/>
                    <a:lstStyle/>
                    <a:p>
                      <a:pPr>
                        <a:lnSpc>
                          <a:spcPct val="107000"/>
                        </a:lnSpc>
                        <a:spcAft>
                          <a:spcPts val="800"/>
                        </a:spcAft>
                      </a:pPr>
                      <a:r>
                        <a:rPr lang="en-GB" sz="1100" dirty="0">
                          <a:effectLst/>
                        </a:rPr>
                        <a:t>2019/20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1835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35677878"/>
                  </a:ext>
                </a:extLst>
              </a:tr>
              <a:tr h="370840">
                <a:tc>
                  <a:txBody>
                    <a:bodyPr/>
                    <a:lstStyle/>
                    <a:p>
                      <a:pPr>
                        <a:lnSpc>
                          <a:spcPct val="107000"/>
                        </a:lnSpc>
                        <a:spcAft>
                          <a:spcPts val="800"/>
                        </a:spcAft>
                      </a:pPr>
                      <a:r>
                        <a:rPr lang="en-GB" sz="1100">
                          <a:effectLst/>
                        </a:rPr>
                        <a:t>2020/21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242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396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335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1384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719124038"/>
                  </a:ext>
                </a:extLst>
              </a:tr>
              <a:tr h="370840">
                <a:tc>
                  <a:txBody>
                    <a:bodyPr/>
                    <a:lstStyle/>
                    <a:p>
                      <a:pPr>
                        <a:lnSpc>
                          <a:spcPct val="107000"/>
                        </a:lnSpc>
                        <a:spcAft>
                          <a:spcPts val="800"/>
                        </a:spcAft>
                      </a:pPr>
                      <a:r>
                        <a:rPr lang="en-GB" sz="1100">
                          <a:effectLst/>
                        </a:rPr>
                        <a:t>2021/22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384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385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1629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38502966"/>
                  </a:ext>
                </a:extLst>
              </a:tr>
            </a:tbl>
          </a:graphicData>
        </a:graphic>
      </p:graphicFrame>
    </p:spTree>
    <p:extLst>
      <p:ext uri="{BB962C8B-B14F-4D97-AF65-F5344CB8AC3E}">
        <p14:creationId xmlns:p14="http://schemas.microsoft.com/office/powerpoint/2010/main" val="328826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66312-6694-49AD-A0D4-BDE9AC97DAD6}"/>
              </a:ext>
            </a:extLst>
          </p:cNvPr>
          <p:cNvSpPr>
            <a:spLocks noGrp="1"/>
          </p:cNvSpPr>
          <p:nvPr>
            <p:ph type="title"/>
          </p:nvPr>
        </p:nvSpPr>
        <p:spPr/>
        <p:txBody>
          <a:bodyPr/>
          <a:lstStyle/>
          <a:p>
            <a:r>
              <a:rPr lang="en-GB" dirty="0"/>
              <a:t>Reporting</a:t>
            </a:r>
          </a:p>
        </p:txBody>
      </p:sp>
      <p:sp>
        <p:nvSpPr>
          <p:cNvPr id="3" name="Content Placeholder 2">
            <a:extLst>
              <a:ext uri="{FF2B5EF4-FFF2-40B4-BE49-F238E27FC236}">
                <a16:creationId xmlns:a16="http://schemas.microsoft.com/office/drawing/2014/main" id="{9D658D31-6381-4F2F-8C89-F0FB52E3F0EE}"/>
              </a:ext>
            </a:extLst>
          </p:cNvPr>
          <p:cNvSpPr>
            <a:spLocks noGrp="1"/>
          </p:cNvSpPr>
          <p:nvPr>
            <p:ph idx="1"/>
          </p:nvPr>
        </p:nvSpPr>
        <p:spPr/>
        <p:txBody>
          <a:bodyPr/>
          <a:lstStyle/>
          <a:p>
            <a:r>
              <a:rPr lang="en-GB" dirty="0"/>
              <a:t>Complaints</a:t>
            </a:r>
          </a:p>
          <a:p>
            <a:pPr lvl="1"/>
            <a:r>
              <a:rPr lang="en-GB" dirty="0"/>
              <a:t>Audit &amp; Scrutiny – Complaints Performance Data</a:t>
            </a:r>
          </a:p>
          <a:p>
            <a:pPr lvl="1"/>
            <a:r>
              <a:rPr lang="en-GB" dirty="0"/>
              <a:t>Scottish Public Services Ombudsman (SPSO)</a:t>
            </a:r>
          </a:p>
          <a:p>
            <a:pPr lvl="1"/>
            <a:endParaRPr lang="en-GB" dirty="0"/>
          </a:p>
          <a:p>
            <a:r>
              <a:rPr lang="en-GB" dirty="0"/>
              <a:t>Freedom of Information</a:t>
            </a:r>
          </a:p>
          <a:p>
            <a:pPr lvl="1"/>
            <a:r>
              <a:rPr lang="en-GB" dirty="0"/>
              <a:t>Scottish Information Commissioner</a:t>
            </a:r>
          </a:p>
          <a:p>
            <a:pPr lvl="1"/>
            <a:endParaRPr lang="en-GB" dirty="0"/>
          </a:p>
          <a:p>
            <a:r>
              <a:rPr lang="en-GB" dirty="0"/>
              <a:t>SPSO Cases</a:t>
            </a:r>
          </a:p>
          <a:p>
            <a:pPr lvl="1"/>
            <a:r>
              <a:rPr lang="en-GB" dirty="0"/>
              <a:t>Audit &amp; Scrutiny Annual Statistics &amp; Specific Cases </a:t>
            </a:r>
          </a:p>
        </p:txBody>
      </p:sp>
    </p:spTree>
    <p:extLst>
      <p:ext uri="{BB962C8B-B14F-4D97-AF65-F5344CB8AC3E}">
        <p14:creationId xmlns:p14="http://schemas.microsoft.com/office/powerpoint/2010/main" val="174734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73BB5-D826-448C-A016-DFE2769C277D}"/>
              </a:ext>
            </a:extLst>
          </p:cNvPr>
          <p:cNvSpPr>
            <a:spLocks noGrp="1"/>
          </p:cNvSpPr>
          <p:nvPr>
            <p:ph type="title"/>
          </p:nvPr>
        </p:nvSpPr>
        <p:spPr/>
        <p:txBody>
          <a:bodyPr>
            <a:normAutofit/>
          </a:bodyPr>
          <a:lstStyle/>
          <a:p>
            <a:r>
              <a:rPr lang="en-GB" dirty="0"/>
              <a:t>Looking Forward </a:t>
            </a:r>
          </a:p>
        </p:txBody>
      </p:sp>
      <p:graphicFrame>
        <p:nvGraphicFramePr>
          <p:cNvPr id="5" name="Content Placeholder 2">
            <a:extLst>
              <a:ext uri="{FF2B5EF4-FFF2-40B4-BE49-F238E27FC236}">
                <a16:creationId xmlns:a16="http://schemas.microsoft.com/office/drawing/2014/main" id="{616EC76A-2654-A93F-573C-622D70C2A51F}"/>
              </a:ext>
            </a:extLst>
          </p:cNvPr>
          <p:cNvGraphicFramePr>
            <a:graphicFrameLocks noGrp="1"/>
          </p:cNvGraphicFramePr>
          <p:nvPr>
            <p:ph idx="1"/>
          </p:nvPr>
        </p:nvGraphicFramePr>
        <p:xfrm>
          <a:off x="755650" y="1196975"/>
          <a:ext cx="7632700" cy="5256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531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689C5-F4CA-4E62-83BC-7D645146CA43}"/>
              </a:ext>
            </a:extLst>
          </p:cNvPr>
          <p:cNvSpPr>
            <a:spLocks noGrp="1"/>
          </p:cNvSpPr>
          <p:nvPr>
            <p:ph type="title"/>
          </p:nvPr>
        </p:nvSpPr>
        <p:spPr/>
        <p:txBody>
          <a:bodyPr/>
          <a:lstStyle/>
          <a:p>
            <a:r>
              <a:rPr lang="en-GB" dirty="0"/>
              <a:t>Useful Links</a:t>
            </a:r>
          </a:p>
        </p:txBody>
      </p:sp>
      <p:sp>
        <p:nvSpPr>
          <p:cNvPr id="6" name="Content Placeholder 5">
            <a:extLst>
              <a:ext uri="{FF2B5EF4-FFF2-40B4-BE49-F238E27FC236}">
                <a16:creationId xmlns:a16="http://schemas.microsoft.com/office/drawing/2014/main" id="{ABCE4F0B-3A1D-4810-9964-A0E1108C5C5B}"/>
              </a:ext>
            </a:extLst>
          </p:cNvPr>
          <p:cNvSpPr>
            <a:spLocks noGrp="1"/>
          </p:cNvSpPr>
          <p:nvPr>
            <p:ph idx="1"/>
          </p:nvPr>
        </p:nvSpPr>
        <p:spPr/>
        <p:txBody>
          <a:bodyPr/>
          <a:lstStyle/>
          <a:p>
            <a:r>
              <a:rPr lang="en-GB" dirty="0">
                <a:hlinkClick r:id="rId2"/>
              </a:rPr>
              <a:t>SPSO</a:t>
            </a:r>
            <a:endParaRPr lang="en-GB" dirty="0"/>
          </a:p>
          <a:p>
            <a:r>
              <a:rPr lang="en-GB" dirty="0">
                <a:hlinkClick r:id="rId3"/>
              </a:rPr>
              <a:t>Model Complaints Handling Procedure</a:t>
            </a:r>
            <a:endParaRPr lang="en-GB" dirty="0"/>
          </a:p>
          <a:p>
            <a:r>
              <a:rPr lang="en-GB" dirty="0">
                <a:hlinkClick r:id="rId4"/>
              </a:rPr>
              <a:t>Complaints - Online Form</a:t>
            </a:r>
            <a:endParaRPr lang="en-GB" dirty="0"/>
          </a:p>
          <a:p>
            <a:r>
              <a:rPr lang="en-GB" dirty="0">
                <a:hlinkClick r:id="rId5"/>
              </a:rPr>
              <a:t>Complaints Annual Performance</a:t>
            </a:r>
            <a:endParaRPr lang="en-GB" dirty="0"/>
          </a:p>
          <a:p>
            <a:r>
              <a:rPr lang="en-GB" dirty="0">
                <a:hlinkClick r:id="rId6"/>
              </a:rPr>
              <a:t>Pay | The Highland Council</a:t>
            </a:r>
            <a:endParaRPr lang="en-GB" dirty="0"/>
          </a:p>
          <a:p>
            <a:r>
              <a:rPr lang="en-GB" dirty="0">
                <a:hlinkClick r:id="rId7"/>
              </a:rPr>
              <a:t>Report | The Highland Council</a:t>
            </a:r>
            <a:endParaRPr lang="en-GB" dirty="0"/>
          </a:p>
          <a:p>
            <a:r>
              <a:rPr lang="en-GB" dirty="0">
                <a:hlinkClick r:id="rId8"/>
              </a:rPr>
              <a:t>Request | The Highland Council</a:t>
            </a:r>
            <a:endParaRPr lang="en-GB" dirty="0"/>
          </a:p>
          <a:p>
            <a:r>
              <a:rPr lang="en-GB" dirty="0">
                <a:hlinkClick r:id="rId9"/>
              </a:rPr>
              <a:t>Contact us</a:t>
            </a:r>
            <a:endParaRPr lang="en-GB" dirty="0"/>
          </a:p>
          <a:p>
            <a:r>
              <a:rPr lang="en-GB" dirty="0">
                <a:hlinkClick r:id="rId10"/>
              </a:rPr>
              <a:t>Freedom of Information - Online Form</a:t>
            </a:r>
            <a:endParaRPr lang="en-GB" dirty="0"/>
          </a:p>
          <a:p>
            <a:r>
              <a:rPr lang="en-GB" dirty="0">
                <a:hlinkClick r:id="rId11"/>
              </a:rPr>
              <a:t>Scottish Information Commissioner</a:t>
            </a:r>
            <a:endParaRPr lang="en-GB" dirty="0"/>
          </a:p>
          <a:p>
            <a:endParaRPr lang="en-GB" dirty="0"/>
          </a:p>
          <a:p>
            <a:endParaRPr lang="en-GB" dirty="0"/>
          </a:p>
        </p:txBody>
      </p:sp>
    </p:spTree>
    <p:extLst>
      <p:ext uri="{BB962C8B-B14F-4D97-AF65-F5344CB8AC3E}">
        <p14:creationId xmlns:p14="http://schemas.microsoft.com/office/powerpoint/2010/main" val="39793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is Information Management?</a:t>
            </a:r>
          </a:p>
        </p:txBody>
      </p:sp>
      <p:sp>
        <p:nvSpPr>
          <p:cNvPr id="4" name="TextBox 3"/>
          <p:cNvSpPr txBox="1"/>
          <p:nvPr/>
        </p:nvSpPr>
        <p:spPr>
          <a:xfrm>
            <a:off x="755576" y="2060848"/>
            <a:ext cx="7200800" cy="4832092"/>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is the function of managing an organisation’s information through its lifecycle from creation or receipt through to disposal.</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is about getting the right information in the right format to the right people at the right time and in the right place.</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It is also about creating and maintaining effective records of Council operations.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Supporting Operations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Legal Compliance</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Transparency</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2136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BF241-7963-4AC2-9E64-296FFF693537}"/>
              </a:ext>
            </a:extLst>
          </p:cNvPr>
          <p:cNvSpPr>
            <a:spLocks noGrp="1"/>
          </p:cNvSpPr>
          <p:nvPr>
            <p:ph type="title"/>
          </p:nvPr>
        </p:nvSpPr>
        <p:spPr/>
        <p:txBody>
          <a:bodyPr>
            <a:normAutofit/>
          </a:bodyPr>
          <a:lstStyle/>
          <a:p>
            <a:r>
              <a:rPr lang="en-GB" dirty="0"/>
              <a:t>Any questions</a:t>
            </a:r>
          </a:p>
        </p:txBody>
      </p:sp>
      <p:graphicFrame>
        <p:nvGraphicFramePr>
          <p:cNvPr id="5" name="Content Placeholder 2">
            <a:extLst>
              <a:ext uri="{FF2B5EF4-FFF2-40B4-BE49-F238E27FC236}">
                <a16:creationId xmlns:a16="http://schemas.microsoft.com/office/drawing/2014/main" id="{543D28BE-0978-6C80-6D84-3E2509EC772C}"/>
              </a:ext>
            </a:extLst>
          </p:cNvPr>
          <p:cNvGraphicFramePr>
            <a:graphicFrameLocks noGrp="1"/>
          </p:cNvGraphicFramePr>
          <p:nvPr>
            <p:ph idx="1"/>
            <p:extLst>
              <p:ext uri="{D42A27DB-BD31-4B8C-83A1-F6EECF244321}">
                <p14:modId xmlns:p14="http://schemas.microsoft.com/office/powerpoint/2010/main" val="3946058459"/>
              </p:ext>
            </p:extLst>
          </p:nvPr>
        </p:nvGraphicFramePr>
        <p:xfrm>
          <a:off x="755650" y="1196975"/>
          <a:ext cx="7632700" cy="5256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838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26035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Strategy &amp; Policy Context		</a:t>
            </a:r>
          </a:p>
        </p:txBody>
      </p:sp>
      <p:sp>
        <p:nvSpPr>
          <p:cNvPr id="2" name="TextBox 1"/>
          <p:cNvSpPr txBox="1"/>
          <p:nvPr/>
        </p:nvSpPr>
        <p:spPr>
          <a:xfrm>
            <a:off x="755576" y="1556792"/>
            <a:ext cx="7200800" cy="4832092"/>
          </a:xfrm>
          <a:prstGeom prst="rect">
            <a:avLst/>
          </a:prstGeom>
          <a:noFill/>
        </p:spPr>
        <p:txBody>
          <a:bodyPr wrap="square" rtlCol="0">
            <a:spAutoFit/>
          </a:bodyPr>
          <a:lstStyle/>
          <a:p>
            <a:r>
              <a:rPr lang="en-GB" sz="2200" dirty="0">
                <a:latin typeface="Arial" panose="020B0604020202020204" pitchFamily="34" charset="0"/>
                <a:cs typeface="Arial" panose="020B0604020202020204" pitchFamily="34" charset="0"/>
              </a:rPr>
              <a:t>The Council has the following in place:</a:t>
            </a:r>
          </a:p>
          <a:p>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Strategy</a:t>
            </a:r>
          </a:p>
          <a:p>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Policy Framework</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Records Management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Records Retention &amp; Disposal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Security &amp; Assurance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Data Protection Policy</a:t>
            </a: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ICT Acceptable Use Policy</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These are all published on the Council’s </a:t>
            </a:r>
            <a:r>
              <a:rPr lang="en-GB" sz="2200" dirty="0">
                <a:latin typeface="Arial" panose="020B0604020202020204" pitchFamily="34" charset="0"/>
                <a:cs typeface="Arial" panose="020B0604020202020204" pitchFamily="34" charset="0"/>
                <a:hlinkClick r:id="rId2"/>
              </a:rPr>
              <a:t>website</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44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How does this affect Councillors?</a:t>
            </a:r>
          </a:p>
        </p:txBody>
      </p:sp>
      <p:sp>
        <p:nvSpPr>
          <p:cNvPr id="4" name="TextBox 3"/>
          <p:cNvSpPr txBox="1"/>
          <p:nvPr/>
        </p:nvSpPr>
        <p:spPr>
          <a:xfrm>
            <a:off x="755576" y="2060848"/>
            <a:ext cx="7200800" cy="3139321"/>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Council Policy must be followed when handling council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Privileged access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Committees (restricted papers)</a:t>
            </a:r>
          </a:p>
          <a:p>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same principles can be applied to other information held by Councillors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Support effective working</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Help with legal compliance </a:t>
            </a:r>
            <a:r>
              <a:rPr lang="en-GB" sz="2200" dirty="0" err="1">
                <a:latin typeface="Arial" panose="020B0604020202020204" pitchFamily="34" charset="0"/>
                <a:cs typeface="Arial" panose="020B0604020202020204" pitchFamily="34" charset="0"/>
              </a:rPr>
              <a:t>eg</a:t>
            </a:r>
            <a:r>
              <a:rPr lang="en-GB" sz="2200" dirty="0">
                <a:latin typeface="Arial" panose="020B0604020202020204" pitchFamily="34" charset="0"/>
                <a:cs typeface="Arial" panose="020B0604020202020204" pitchFamily="34" charset="0"/>
              </a:rPr>
              <a:t>. Data Protection Act</a:t>
            </a:r>
          </a:p>
        </p:txBody>
      </p:sp>
    </p:spTree>
    <p:extLst>
      <p:ext uri="{BB962C8B-B14F-4D97-AF65-F5344CB8AC3E}">
        <p14:creationId xmlns:p14="http://schemas.microsoft.com/office/powerpoint/2010/main" val="2561952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Summary of IM Strategy</a:t>
            </a:r>
          </a:p>
        </p:txBody>
      </p:sp>
      <p:sp>
        <p:nvSpPr>
          <p:cNvPr id="4" name="TextBox 3"/>
          <p:cNvSpPr txBox="1"/>
          <p:nvPr/>
        </p:nvSpPr>
        <p:spPr>
          <a:xfrm>
            <a:off x="755576" y="1772816"/>
            <a:ext cx="7200800" cy="4832092"/>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Strategy sets out the council’s aims and vision for the management of its information holdings.</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Council’s Information Management Strategy is currently being updated.</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Corporate Resources Committee reviews and approves changes to this.</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current strategy sets out 7 Information Management Principles that the council strives to achieve.</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12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2800" dirty="0">
                <a:latin typeface="Arial" charset="0"/>
              </a:rPr>
              <a:t>Information Management Principles</a:t>
            </a:r>
          </a:p>
        </p:txBody>
      </p:sp>
      <p:sp>
        <p:nvSpPr>
          <p:cNvPr id="4" name="TextBox 3"/>
          <p:cNvSpPr txBox="1"/>
          <p:nvPr/>
        </p:nvSpPr>
        <p:spPr>
          <a:xfrm>
            <a:off x="755576" y="1340768"/>
            <a:ext cx="7200800" cy="4093428"/>
          </a:xfrm>
          <a:prstGeom prst="rect">
            <a:avLst/>
          </a:prstGeom>
          <a:noFill/>
        </p:spPr>
        <p:txBody>
          <a:bodyPr wrap="square" rtlCol="0">
            <a:spAutoFit/>
          </a:bodyPr>
          <a:lstStyle/>
          <a:p>
            <a:pPr marL="457200" indent="-457200">
              <a:buFont typeface="+mj-lt"/>
              <a:buAutoNum type="arabicPeriod"/>
            </a:pPr>
            <a:endParaRPr lang="en-GB" sz="2000" dirty="0">
              <a:latin typeface="Arial" panose="020B0604020202020204" pitchFamily="34" charset="0"/>
              <a:cs typeface="Arial" panose="020B0604020202020204" pitchFamily="34" charset="0"/>
            </a:endParaRPr>
          </a:p>
          <a:p>
            <a:pPr marL="457200" indent="-457200">
              <a:buFont typeface="+mj-lt"/>
              <a:buAutoNum type="arabicPeriod"/>
            </a:pPr>
            <a:r>
              <a:rPr lang="en-GB" sz="2000" dirty="0">
                <a:latin typeface="Arial" panose="020B0604020202020204" pitchFamily="34" charset="0"/>
                <a:cs typeface="Arial" panose="020B0604020202020204" pitchFamily="34" charset="0"/>
              </a:rPr>
              <a:t>Highland Council information is a corporate asset.</a:t>
            </a:r>
          </a:p>
          <a:p>
            <a:pPr marL="457200" indent="-457200">
              <a:buFont typeface="+mj-lt"/>
              <a:buAutoNum type="arabicPeriod"/>
            </a:pPr>
            <a:r>
              <a:rPr lang="en-GB" sz="2000" dirty="0">
                <a:latin typeface="Arial" panose="020B0604020202020204" pitchFamily="34" charset="0"/>
                <a:cs typeface="Arial" panose="020B0604020202020204" pitchFamily="34" charset="0"/>
              </a:rPr>
              <a:t>Information management is everybody’s responsibility.</a:t>
            </a:r>
          </a:p>
          <a:p>
            <a:pPr marL="457200" indent="-457200">
              <a:buFont typeface="+mj-lt"/>
              <a:buAutoNum type="arabicPeriod"/>
            </a:pPr>
            <a:r>
              <a:rPr lang="en-GB" sz="2000" dirty="0">
                <a:latin typeface="Arial" panose="020B0604020202020204" pitchFamily="34" charset="0"/>
                <a:cs typeface="Arial" panose="020B0604020202020204" pitchFamily="34" charset="0"/>
              </a:rPr>
              <a:t>We will manage information throughout its lifecycle to ensure compliance with statutory and regulatory requirements, good practice and the Records Management Policy.</a:t>
            </a:r>
          </a:p>
          <a:p>
            <a:pPr marL="457200" indent="-457200">
              <a:buFont typeface="+mj-lt"/>
              <a:buAutoNum type="arabicPeriod"/>
            </a:pPr>
            <a:r>
              <a:rPr lang="en-GB" sz="2000" dirty="0">
                <a:latin typeface="Arial" panose="020B0604020202020204" pitchFamily="34" charset="0"/>
                <a:cs typeface="Arial" panose="020B0604020202020204" pitchFamily="34" charset="0"/>
              </a:rPr>
              <a:t>The right Information will be made available in the right place at the right time, accessible to those who need it.</a:t>
            </a:r>
          </a:p>
          <a:p>
            <a:pPr marL="457200" indent="-457200">
              <a:buFont typeface="+mj-lt"/>
              <a:buAutoNum type="arabicPeriod"/>
            </a:pPr>
            <a:r>
              <a:rPr lang="en-GB" sz="2000" dirty="0">
                <a:latin typeface="Arial" panose="020B0604020202020204" pitchFamily="34" charset="0"/>
                <a:cs typeface="Arial" panose="020B0604020202020204" pitchFamily="34" charset="0"/>
              </a:rPr>
              <a:t>We will ensure that information is accurate and fit for purpose.</a:t>
            </a:r>
          </a:p>
          <a:p>
            <a:pPr marL="457200" indent="-457200">
              <a:buFont typeface="+mj-lt"/>
              <a:buAutoNum type="arabicPeriod"/>
            </a:pPr>
            <a:r>
              <a:rPr lang="en-GB" sz="2000" dirty="0">
                <a:latin typeface="Arial" panose="020B0604020202020204" pitchFamily="34" charset="0"/>
                <a:cs typeface="Arial" panose="020B0604020202020204" pitchFamily="34" charset="0"/>
              </a:rPr>
              <a:t>Information is re-used and shared where appropriate.</a:t>
            </a:r>
          </a:p>
          <a:p>
            <a:pPr marL="457200" indent="-457200">
              <a:buFont typeface="+mj-lt"/>
              <a:buAutoNum type="arabicPeriod"/>
            </a:pPr>
            <a:r>
              <a:rPr lang="en-GB" sz="2000" dirty="0">
                <a:latin typeface="Arial" panose="020B0604020202020204" pitchFamily="34" charset="0"/>
                <a:cs typeface="Arial" panose="020B0604020202020204" pitchFamily="34" charset="0"/>
              </a:rPr>
              <a:t>Our ICT supports effective Information Management.</a:t>
            </a:r>
          </a:p>
        </p:txBody>
      </p:sp>
    </p:spTree>
    <p:extLst>
      <p:ext uri="{BB962C8B-B14F-4D97-AF65-F5344CB8AC3E}">
        <p14:creationId xmlns:p14="http://schemas.microsoft.com/office/powerpoint/2010/main" val="2795891015"/>
      </p:ext>
    </p:extLst>
  </p:cSld>
  <p:clrMapOvr>
    <a:masterClrMapping/>
  </p:clrMapOvr>
</p:sld>
</file>

<file path=ppt/theme/theme1.xml><?xml version="1.0" encoding="utf-8"?>
<a:theme xmlns:a="http://schemas.openxmlformats.org/drawingml/2006/main" name="HC Corporat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D37954255D1C40B349B8C80F42E237" ma:contentTypeVersion="3" ma:contentTypeDescription="Create a new document." ma:contentTypeScope="" ma:versionID="01d833911c71a043b6e985ec39193488">
  <xsd:schema xmlns:xsd="http://www.w3.org/2001/XMLSchema" xmlns:xs="http://www.w3.org/2001/XMLSchema" xmlns:p="http://schemas.microsoft.com/office/2006/metadata/properties" xmlns:ns2="a80db072-40f0-4239-af7d-3e708e1bbca3" targetNamespace="http://schemas.microsoft.com/office/2006/metadata/properties" ma:root="true" ma:fieldsID="b117883d90964a8965680618b63bcee9" ns2:_="">
    <xsd:import namespace="a80db072-40f0-4239-af7d-3e708e1bbca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db072-40f0-4239-af7d-3e708e1bbc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4E5E3C-4907-401C-BD0D-B4EB7C3CEC63}"/>
</file>

<file path=customXml/itemProps2.xml><?xml version="1.0" encoding="utf-8"?>
<ds:datastoreItem xmlns:ds="http://schemas.openxmlformats.org/officeDocument/2006/customXml" ds:itemID="{9EB58D26-00F9-48EE-8E07-269F60E14D25}"/>
</file>

<file path=customXml/itemProps3.xml><?xml version="1.0" encoding="utf-8"?>
<ds:datastoreItem xmlns:ds="http://schemas.openxmlformats.org/officeDocument/2006/customXml" ds:itemID="{88C278F8-5AA3-4890-878E-BC8E95713749}"/>
</file>

<file path=docProps/app.xml><?xml version="1.0" encoding="utf-8"?>
<Properties xmlns="http://schemas.openxmlformats.org/officeDocument/2006/extended-properties" xmlns:vt="http://schemas.openxmlformats.org/officeDocument/2006/docPropsVTypes">
  <Template>HC Corporate Template</Template>
  <TotalTime>1307</TotalTime>
  <Words>2950</Words>
  <Application>Microsoft Office PowerPoint</Application>
  <PresentationFormat>On-screen Show (4:3)</PresentationFormat>
  <Paragraphs>518</Paragraphs>
  <Slides>50</Slides>
  <Notes>13</Notes>
  <HiddenSlides>3</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50</vt:i4>
      </vt:variant>
    </vt:vector>
  </HeadingPairs>
  <TitlesOfParts>
    <vt:vector size="56" baseType="lpstr">
      <vt:lpstr>arial</vt:lpstr>
      <vt:lpstr>arial</vt:lpstr>
      <vt:lpstr>Calibri</vt:lpstr>
      <vt:lpstr>Ebrima</vt:lpstr>
      <vt:lpstr>HC Corporate Template</vt:lpstr>
      <vt:lpstr>Text Slides</vt:lpstr>
      <vt:lpstr>Information Governance and  Customer Contact  </vt:lpstr>
      <vt:lpstr>PowerPoint Presentation</vt:lpstr>
      <vt:lpstr>PowerPoint Presentation</vt:lpstr>
      <vt:lpstr>Information Management</vt:lpstr>
      <vt:lpstr>What is Information Management?</vt:lpstr>
      <vt:lpstr>Strategy &amp; Policy Context  </vt:lpstr>
      <vt:lpstr>How does this affect Councillors?</vt:lpstr>
      <vt:lpstr>Summary of IM Strategy</vt:lpstr>
      <vt:lpstr>Information Management Principles</vt:lpstr>
      <vt:lpstr>Summary of IM Policy</vt:lpstr>
      <vt:lpstr>Information Assurance &amp; Security Policy and ICT Acceptable Use Policy</vt:lpstr>
      <vt:lpstr>Information Law</vt:lpstr>
      <vt:lpstr>Information Law</vt:lpstr>
      <vt:lpstr>Data Protection Legislation  </vt:lpstr>
      <vt:lpstr>What does the Act cover? </vt:lpstr>
      <vt:lpstr>What does the Act cover? </vt:lpstr>
      <vt:lpstr>Implications of the Act</vt:lpstr>
      <vt:lpstr>Implications of the Act</vt:lpstr>
      <vt:lpstr>Data Sharing </vt:lpstr>
      <vt:lpstr>Impact on Councillors  </vt:lpstr>
      <vt:lpstr>Impact on Councillors  </vt:lpstr>
      <vt:lpstr>Role of the Information Commissioner  </vt:lpstr>
      <vt:lpstr>The Freedom of Information (Scotland) Act 2002  </vt:lpstr>
      <vt:lpstr>What does the Act cover? </vt:lpstr>
      <vt:lpstr> Environmental Information  (Scotland) Regulations 2004  </vt:lpstr>
      <vt:lpstr>EIRs v FOI(S)A </vt:lpstr>
      <vt:lpstr>Implications of FOISA / EIRs </vt:lpstr>
      <vt:lpstr>Examples</vt:lpstr>
      <vt:lpstr>Relationship to Data Protection </vt:lpstr>
      <vt:lpstr>Other exemptions </vt:lpstr>
      <vt:lpstr>Charges </vt:lpstr>
      <vt:lpstr>Requirement for review</vt:lpstr>
      <vt:lpstr>Role of the Scottish Information Commissioner  </vt:lpstr>
      <vt:lpstr>PowerPoint Presentation</vt:lpstr>
      <vt:lpstr>Impact on Councillors </vt:lpstr>
      <vt:lpstr>Impact on Councillors </vt:lpstr>
      <vt:lpstr>Customer Resolution &amp; Improvement Team</vt:lpstr>
      <vt:lpstr>Who are we?</vt:lpstr>
      <vt:lpstr>Delivery Model</vt:lpstr>
      <vt:lpstr>Facts and Figures</vt:lpstr>
      <vt:lpstr>Complaints – MCHP</vt:lpstr>
      <vt:lpstr>Complaints - Definition</vt:lpstr>
      <vt:lpstr>What is not a complaint?</vt:lpstr>
      <vt:lpstr>Signposting</vt:lpstr>
      <vt:lpstr>How to make a complaint</vt:lpstr>
      <vt:lpstr>Freedom of Information</vt:lpstr>
      <vt:lpstr>Reporting</vt:lpstr>
      <vt:lpstr>Looking Forward </vt:lpstr>
      <vt:lpstr>Useful Links</vt:lpstr>
      <vt:lpstr>Any questions</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Miles Watters</dc:creator>
  <cp:lastModifiedBy>Miles Watters (FOI and Data Protection)</cp:lastModifiedBy>
  <cp:revision>61</cp:revision>
  <cp:lastPrinted>2017-05-08T14:12:44Z</cp:lastPrinted>
  <dcterms:created xsi:type="dcterms:W3CDTF">2017-05-04T11:52:14Z</dcterms:created>
  <dcterms:modified xsi:type="dcterms:W3CDTF">2022-05-17T08:08:20Z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232f43e4-e65e-4ad8-9774-906540b8c18b</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7" name="_NewReviewCycle">
    <vt:lpwstr/>
  </property>
  <property fmtid="{D5CDD505-2E9C-101B-9397-08002B2CF9AE}" pid="12" name="Classification">
    <vt:lpwstr>Unclassified</vt:lpwstr>
  </property>
  <property fmtid="{D5CDD505-2E9C-101B-9397-08002B2CF9AE}" pid="13" name="ContentTypeId">
    <vt:lpwstr>0x01010073D37954255D1C40B349B8C80F42E237</vt:lpwstr>
  </property>
</Properties>
</file>